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87F5E3B6-8594-46AB-9A92-FBB681F19472}" v="1" dt="2023-11-29T10:21:28.705"/>
    <p1510:client id="{A738F553-18BB-461E-A714-879261EB5242}" v="15" dt="2022-09-14T13:38:45.570"/>
    <p1510:client id="{CCBFE82D-ECBD-47FF-8558-3296B9DF8D06}" v="1" dt="2023-01-10T17:09:41.566"/>
    <p1510:client id="{F11EADC3-6F7E-4035-9328-1B3212A42083}" v="2" dt="2023-02-27T11:22:2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01/12/2023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dirty="0" err="1"/>
              <a:t>CamereOspedale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it-IT" dirty="0"/>
              <a:t>Nicola Cattaneo</a:t>
            </a:r>
          </a:p>
          <a:p>
            <a:pPr algn="l" rtl="0"/>
            <a:r>
              <a:rPr lang="it-IT" dirty="0"/>
              <a:t>Matteo Mangili</a:t>
            </a:r>
          </a:p>
          <a:p>
            <a:pPr algn="l" rtl="0"/>
            <a:r>
              <a:rPr lang="it-IT" dirty="0"/>
              <a:t>Marco Saini</a:t>
            </a:r>
          </a:p>
          <a:p>
            <a:pPr algn="l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implementare</a:t>
            </a:r>
          </a:p>
          <a:p>
            <a:pPr lvl="1"/>
            <a:r>
              <a:rPr lang="it-IT" dirty="0"/>
              <a:t>Quali parti avete implementato e quali no (ad esempio)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Quale è l’obiettivo della vostra applicazione?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difficoltà avete incontrato durante il progetto (comunicazione, utilizzo tool,….)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</a:p>
          <a:p>
            <a:r>
              <a:rPr lang="it-IT" dirty="0"/>
              <a:t>Elencare i tool utilizzati durante il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Quale tool avete usato per software </a:t>
            </a:r>
            <a:r>
              <a:rPr lang="it-IT" dirty="0" err="1"/>
              <a:t>configuration</a:t>
            </a:r>
            <a:r>
              <a:rPr lang="it-IT" dirty="0"/>
              <a:t> management (GitHub,….????)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r>
              <a:rPr lang="it-IT" dirty="0"/>
              <a:t>Spiegare il software life </a:t>
            </a:r>
            <a:r>
              <a:rPr lang="it-IT" dirty="0" err="1"/>
              <a:t>cycle</a:t>
            </a:r>
            <a:r>
              <a:rPr lang="it-IT" dirty="0"/>
              <a:t>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Spiegare come avete estratto i requisiti e dove li avete specificati</a:t>
            </a:r>
            <a:endParaRPr lang="en-US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204</Words>
  <Application>Microsoft Office PowerPoint</Application>
  <PresentationFormat>Widescreen</PresentationFormat>
  <Paragraphs>62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CamereOspedale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24</cp:revision>
  <dcterms:created xsi:type="dcterms:W3CDTF">2022-02-12T14:59:00Z</dcterms:created>
  <dcterms:modified xsi:type="dcterms:W3CDTF">2023-12-01T12:58:55Z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