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96" r:id="rId6"/>
    <p:sldId id="297" r:id="rId7"/>
    <p:sldId id="312" r:id="rId8"/>
    <p:sldId id="318" r:id="rId9"/>
    <p:sldId id="298" r:id="rId10"/>
    <p:sldId id="300" r:id="rId11"/>
    <p:sldId id="319" r:id="rId12"/>
    <p:sldId id="317" r:id="rId13"/>
    <p:sldId id="309" r:id="rId14"/>
    <p:sldId id="313" r:id="rId15"/>
    <p:sldId id="302" r:id="rId16"/>
    <p:sldId id="320" r:id="rId17"/>
    <p:sldId id="303" r:id="rId18"/>
    <p:sldId id="304" r:id="rId19"/>
    <p:sldId id="321" r:id="rId20"/>
    <p:sldId id="307" r:id="rId21"/>
    <p:sldId id="314" r:id="rId22"/>
    <p:sldId id="315" r:id="rId23"/>
    <p:sldId id="316" r:id="rId24"/>
    <p:sldId id="306" r:id="rId25"/>
    <p:sldId id="31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0BB46D-1FBD-4BE5-BEA3-98CD9E9E2715}" v="82" dt="2024-02-04T20:41:09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MANGILI" userId="89c7df381375e6aa" providerId="LiveId" clId="{740BB46D-1FBD-4BE5-BEA3-98CD9E9E2715}"/>
    <pc:docChg chg="undo custSel addSld modSld">
      <pc:chgData name="Matteo MANGILI" userId="89c7df381375e6aa" providerId="LiveId" clId="{740BB46D-1FBD-4BE5-BEA3-98CD9E9E2715}" dt="2024-02-04T20:40:58.710" v="6823" actId="20577"/>
      <pc:docMkLst>
        <pc:docMk/>
      </pc:docMkLst>
      <pc:sldChg chg="modSp mod">
        <pc:chgData name="Matteo MANGILI" userId="89c7df381375e6aa" providerId="LiveId" clId="{740BB46D-1FBD-4BE5-BEA3-98CD9E9E2715}" dt="2024-01-25T10:27:54.906" v="3615" actId="255"/>
        <pc:sldMkLst>
          <pc:docMk/>
          <pc:sldMk cId="3250768115" sldId="296"/>
        </pc:sldMkLst>
        <pc:spChg chg="mod">
          <ac:chgData name="Matteo MANGILI" userId="89c7df381375e6aa" providerId="LiveId" clId="{740BB46D-1FBD-4BE5-BEA3-98CD9E9E2715}" dt="2024-01-25T10:27:54.906" v="3615" actId="255"/>
          <ac:spMkLst>
            <pc:docMk/>
            <pc:sldMk cId="3250768115" sldId="296"/>
            <ac:spMk id="4" creationId="{6EADD32B-2BED-B9CD-8880-5933A888D00B}"/>
          </ac:spMkLst>
        </pc:spChg>
      </pc:sldChg>
      <pc:sldChg chg="modSp mod">
        <pc:chgData name="Matteo MANGILI" userId="89c7df381375e6aa" providerId="LiveId" clId="{740BB46D-1FBD-4BE5-BEA3-98CD9E9E2715}" dt="2024-01-25T10:27:29.286" v="3614" actId="20577"/>
        <pc:sldMkLst>
          <pc:docMk/>
          <pc:sldMk cId="1249612630" sldId="297"/>
        </pc:sldMkLst>
        <pc:spChg chg="mod">
          <ac:chgData name="Matteo MANGILI" userId="89c7df381375e6aa" providerId="LiveId" clId="{740BB46D-1FBD-4BE5-BEA3-98CD9E9E2715}" dt="2024-01-25T10:27:29.286" v="3614" actId="20577"/>
          <ac:spMkLst>
            <pc:docMk/>
            <pc:sldMk cId="1249612630" sldId="297"/>
            <ac:spMk id="4" creationId="{0B9BE06A-2A10-766E-30FB-68BA1AE33F20}"/>
          </ac:spMkLst>
        </pc:spChg>
      </pc:sldChg>
      <pc:sldChg chg="modSp mod">
        <pc:chgData name="Matteo MANGILI" userId="89c7df381375e6aa" providerId="LiveId" clId="{740BB46D-1FBD-4BE5-BEA3-98CD9E9E2715}" dt="2024-01-25T10:24:21.989" v="3467" actId="255"/>
        <pc:sldMkLst>
          <pc:docMk/>
          <pc:sldMk cId="3996999348" sldId="298"/>
        </pc:sldMkLst>
        <pc:spChg chg="mod">
          <ac:chgData name="Matteo MANGILI" userId="89c7df381375e6aa" providerId="LiveId" clId="{740BB46D-1FBD-4BE5-BEA3-98CD9E9E2715}" dt="2024-01-25T10:24:21.989" v="3467" actId="255"/>
          <ac:spMkLst>
            <pc:docMk/>
            <pc:sldMk cId="3996999348" sldId="298"/>
            <ac:spMk id="4" creationId="{747F007E-FE0A-2A87-17AB-DD88FD1E8115}"/>
          </ac:spMkLst>
        </pc:spChg>
      </pc:sldChg>
      <pc:sldChg chg="modSp mod">
        <pc:chgData name="Matteo MANGILI" userId="89c7df381375e6aa" providerId="LiveId" clId="{740BB46D-1FBD-4BE5-BEA3-98CD9E9E2715}" dt="2024-01-25T11:09:11.413" v="5072" actId="20577"/>
        <pc:sldMkLst>
          <pc:docMk/>
          <pc:sldMk cId="2944479634" sldId="303"/>
        </pc:sldMkLst>
        <pc:spChg chg="mod">
          <ac:chgData name="Matteo MANGILI" userId="89c7df381375e6aa" providerId="LiveId" clId="{740BB46D-1FBD-4BE5-BEA3-98CD9E9E2715}" dt="2024-01-25T11:09:11.413" v="5072" actId="20577"/>
          <ac:spMkLst>
            <pc:docMk/>
            <pc:sldMk cId="2944479634" sldId="303"/>
            <ac:spMk id="4" creationId="{834029E2-3A07-28E1-FE72-E1D9FA770926}"/>
          </ac:spMkLst>
        </pc:spChg>
      </pc:sldChg>
      <pc:sldChg chg="modSp mod">
        <pc:chgData name="Matteo MANGILI" userId="89c7df381375e6aa" providerId="LiveId" clId="{740BB46D-1FBD-4BE5-BEA3-98CD9E9E2715}" dt="2024-01-25T11:12:36.430" v="5153" actId="20577"/>
        <pc:sldMkLst>
          <pc:docMk/>
          <pc:sldMk cId="2728347993" sldId="304"/>
        </pc:sldMkLst>
        <pc:spChg chg="mod">
          <ac:chgData name="Matteo MANGILI" userId="89c7df381375e6aa" providerId="LiveId" clId="{740BB46D-1FBD-4BE5-BEA3-98CD9E9E2715}" dt="2024-01-25T11:12:36.430" v="5153" actId="20577"/>
          <ac:spMkLst>
            <pc:docMk/>
            <pc:sldMk cId="2728347993" sldId="304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1-24T20:03:05.101" v="2277" actId="5793"/>
        <pc:sldMkLst>
          <pc:docMk/>
          <pc:sldMk cId="3568766427" sldId="306"/>
        </pc:sldMkLst>
        <pc:spChg chg="mod">
          <ac:chgData name="Matteo MANGILI" userId="89c7df381375e6aa" providerId="LiveId" clId="{740BB46D-1FBD-4BE5-BEA3-98CD9E9E2715}" dt="2024-01-24T20:03:05.101" v="2277" actId="5793"/>
          <ac:spMkLst>
            <pc:docMk/>
            <pc:sldMk cId="3568766427" sldId="306"/>
            <ac:spMk id="3" creationId="{39198BC0-3DAA-3F78-1CC6-7D92405ED12E}"/>
          </ac:spMkLst>
        </pc:spChg>
        <pc:spChg chg="add del mod">
          <ac:chgData name="Matteo MANGILI" userId="89c7df381375e6aa" providerId="LiveId" clId="{740BB46D-1FBD-4BE5-BEA3-98CD9E9E2715}" dt="2024-01-21T20:40:04.905" v="2275" actId="20577"/>
          <ac:spMkLst>
            <pc:docMk/>
            <pc:sldMk cId="3568766427" sldId="306"/>
            <ac:spMk id="6" creationId="{366879AD-ECAF-DDDE-26DC-9DD0D10F9AC4}"/>
          </ac:spMkLst>
        </pc:spChg>
      </pc:sldChg>
      <pc:sldChg chg="modSp mod">
        <pc:chgData name="Matteo MANGILI" userId="89c7df381375e6aa" providerId="LiveId" clId="{740BB46D-1FBD-4BE5-BEA3-98CD9E9E2715}" dt="2024-02-02T17:49:38.523" v="5939" actId="20577"/>
        <pc:sldMkLst>
          <pc:docMk/>
          <pc:sldMk cId="42136755" sldId="307"/>
        </pc:sldMkLst>
        <pc:spChg chg="mod">
          <ac:chgData name="Matteo MANGILI" userId="89c7df381375e6aa" providerId="LiveId" clId="{740BB46D-1FBD-4BE5-BEA3-98CD9E9E2715}" dt="2024-02-02T17:49:38.523" v="5939" actId="20577"/>
          <ac:spMkLst>
            <pc:docMk/>
            <pc:sldMk cId="42136755" sldId="307"/>
            <ac:spMk id="6" creationId="{07D5F90B-A703-3979-44A8-9125B7AA3463}"/>
          </ac:spMkLst>
        </pc:spChg>
      </pc:sldChg>
      <pc:sldChg chg="modSp mod">
        <pc:chgData name="Matteo MANGILI" userId="89c7df381375e6aa" providerId="LiveId" clId="{740BB46D-1FBD-4BE5-BEA3-98CD9E9E2715}" dt="2024-01-19T20:13:30.721" v="1724" actId="20577"/>
        <pc:sldMkLst>
          <pc:docMk/>
          <pc:sldMk cId="1581940243" sldId="309"/>
        </pc:sldMkLst>
        <pc:spChg chg="mod">
          <ac:chgData name="Matteo MANGILI" userId="89c7df381375e6aa" providerId="LiveId" clId="{740BB46D-1FBD-4BE5-BEA3-98CD9E9E2715}" dt="2024-01-19T20:13:30.721" v="1724" actId="20577"/>
          <ac:spMkLst>
            <pc:docMk/>
            <pc:sldMk cId="1581940243" sldId="309"/>
            <ac:spMk id="5" creationId="{BE1F23F2-64C7-BE07-E80F-A34081568AA8}"/>
          </ac:spMkLst>
        </pc:spChg>
      </pc:sldChg>
      <pc:sldChg chg="modSp mod">
        <pc:chgData name="Matteo MANGILI" userId="89c7df381375e6aa" providerId="LiveId" clId="{740BB46D-1FBD-4BE5-BEA3-98CD9E9E2715}" dt="2024-02-04T20:40:58.710" v="6823" actId="20577"/>
        <pc:sldMkLst>
          <pc:docMk/>
          <pc:sldMk cId="2214790197" sldId="310"/>
        </pc:sldMkLst>
        <pc:spChg chg="mod">
          <ac:chgData name="Matteo MANGILI" userId="89c7df381375e6aa" providerId="LiveId" clId="{740BB46D-1FBD-4BE5-BEA3-98CD9E9E2715}" dt="2024-02-04T20:40:58.710" v="6823" actId="20577"/>
          <ac:spMkLst>
            <pc:docMk/>
            <pc:sldMk cId="2214790197" sldId="310"/>
            <ac:spMk id="4" creationId="{E45B50AB-E09E-377A-4B46-AFA47F523EAB}"/>
          </ac:spMkLst>
        </pc:spChg>
      </pc:sldChg>
      <pc:sldChg chg="addSp delSp modSp mod">
        <pc:chgData name="Matteo MANGILI" userId="89c7df381375e6aa" providerId="LiveId" clId="{740BB46D-1FBD-4BE5-BEA3-98CD9E9E2715}" dt="2024-02-02T17:49:44.104" v="5941" actId="20577"/>
        <pc:sldMkLst>
          <pc:docMk/>
          <pc:sldMk cId="2994462458" sldId="314"/>
        </pc:sldMkLst>
        <pc:spChg chg="add del mod">
          <ac:chgData name="Matteo MANGILI" userId="89c7df381375e6aa" providerId="LiveId" clId="{740BB46D-1FBD-4BE5-BEA3-98CD9E9E2715}" dt="2024-02-02T17:49:44.104" v="5941" actId="20577"/>
          <ac:spMkLst>
            <pc:docMk/>
            <pc:sldMk cId="2994462458" sldId="314"/>
            <ac:spMk id="6" creationId="{07D5F90B-A703-3979-44A8-9125B7AA3463}"/>
          </ac:spMkLst>
        </pc:spChg>
      </pc:sldChg>
      <pc:sldChg chg="addSp delSp modSp mod">
        <pc:chgData name="Matteo MANGILI" userId="89c7df381375e6aa" providerId="LiveId" clId="{740BB46D-1FBD-4BE5-BEA3-98CD9E9E2715}" dt="2024-02-01T16:45:33.684" v="5917" actId="14100"/>
        <pc:sldMkLst>
          <pc:docMk/>
          <pc:sldMk cId="1549231609" sldId="315"/>
        </pc:sldMkLst>
        <pc:spChg chg="add del mod">
          <ac:chgData name="Matteo MANGILI" userId="89c7df381375e6aa" providerId="LiveId" clId="{740BB46D-1FBD-4BE5-BEA3-98CD9E9E2715}" dt="2024-02-01T16:42:57.618" v="5856"/>
          <ac:spMkLst>
            <pc:docMk/>
            <pc:sldMk cId="1549231609" sldId="315"/>
            <ac:spMk id="4" creationId="{BF597CE7-600C-109F-98D9-396D392A2B05}"/>
          </ac:spMkLst>
        </pc:spChg>
        <pc:spChg chg="mod">
          <ac:chgData name="Matteo MANGILI" userId="89c7df381375e6aa" providerId="LiveId" clId="{740BB46D-1FBD-4BE5-BEA3-98CD9E9E2715}" dt="2024-01-21T20:39:47.889" v="2267" actId="20577"/>
          <ac:spMkLst>
            <pc:docMk/>
            <pc:sldMk cId="1549231609" sldId="315"/>
            <ac:spMk id="6" creationId="{07D5F90B-A703-3979-44A8-9125B7AA3463}"/>
          </ac:spMkLst>
        </pc:spChg>
        <pc:spChg chg="add del mod">
          <ac:chgData name="Matteo MANGILI" userId="89c7df381375e6aa" providerId="LiveId" clId="{740BB46D-1FBD-4BE5-BEA3-98CD9E9E2715}" dt="2024-02-01T16:43:51.465" v="5906" actId="22"/>
          <ac:spMkLst>
            <pc:docMk/>
            <pc:sldMk cId="1549231609" sldId="315"/>
            <ac:spMk id="9" creationId="{D7ED3545-9736-05A8-87DE-B5715F61A5BB}"/>
          </ac:spMkLst>
        </pc:spChg>
        <pc:picChg chg="add del mod">
          <ac:chgData name="Matteo MANGILI" userId="89c7df381375e6aa" providerId="LiveId" clId="{740BB46D-1FBD-4BE5-BEA3-98CD9E9E2715}" dt="2024-02-01T16:43:35.346" v="5905" actId="21"/>
          <ac:picMkLst>
            <pc:docMk/>
            <pc:sldMk cId="1549231609" sldId="315"/>
            <ac:picMk id="5" creationId="{5557F28B-416B-C811-6B68-8200EB4EACCE}"/>
          </ac:picMkLst>
        </pc:picChg>
        <pc:picChg chg="del">
          <ac:chgData name="Matteo MANGILI" userId="89c7df381375e6aa" providerId="LiveId" clId="{740BB46D-1FBD-4BE5-BEA3-98CD9E9E2715}" dt="2024-02-01T16:42:54.884" v="5855" actId="21"/>
          <ac:picMkLst>
            <pc:docMk/>
            <pc:sldMk cId="1549231609" sldId="315"/>
            <ac:picMk id="12" creationId="{F10FD7AA-8790-87C5-FE9C-346B2D992897}"/>
          </ac:picMkLst>
        </pc:picChg>
        <pc:picChg chg="del mod">
          <ac:chgData name="Matteo MANGILI" userId="89c7df381375e6aa" providerId="LiveId" clId="{740BB46D-1FBD-4BE5-BEA3-98CD9E9E2715}" dt="2024-02-01T16:43:17.094" v="5860" actId="21"/>
          <ac:picMkLst>
            <pc:docMk/>
            <pc:sldMk cId="1549231609" sldId="315"/>
            <ac:picMk id="15" creationId="{B857A273-6DEB-D710-9311-64C00F4354C4}"/>
          </ac:picMkLst>
        </pc:picChg>
        <pc:picChg chg="add mod ord">
          <ac:chgData name="Matteo MANGILI" userId="89c7df381375e6aa" providerId="LiveId" clId="{740BB46D-1FBD-4BE5-BEA3-98CD9E9E2715}" dt="2024-02-01T16:44:03.287" v="5907" actId="1076"/>
          <ac:picMkLst>
            <pc:docMk/>
            <pc:sldMk cId="1549231609" sldId="315"/>
            <ac:picMk id="16" creationId="{16F4AA7E-1FBB-80B5-4549-4C20D06C1CE6}"/>
          </ac:picMkLst>
        </pc:picChg>
        <pc:picChg chg="add mod">
          <ac:chgData name="Matteo MANGILI" userId="89c7df381375e6aa" providerId="LiveId" clId="{740BB46D-1FBD-4BE5-BEA3-98CD9E9E2715}" dt="2024-02-01T16:45:33.684" v="5917" actId="14100"/>
          <ac:picMkLst>
            <pc:docMk/>
            <pc:sldMk cId="1549231609" sldId="315"/>
            <ac:picMk id="18" creationId="{146C13CC-49B2-BCA0-6FCF-F39784C053EB}"/>
          </ac:picMkLst>
        </pc:picChg>
      </pc:sldChg>
      <pc:sldChg chg="modSp mod">
        <pc:chgData name="Matteo MANGILI" userId="89c7df381375e6aa" providerId="LiveId" clId="{740BB46D-1FBD-4BE5-BEA3-98CD9E9E2715}" dt="2024-01-21T20:39:53.937" v="2269" actId="20577"/>
        <pc:sldMkLst>
          <pc:docMk/>
          <pc:sldMk cId="1841377636" sldId="316"/>
        </pc:sldMkLst>
        <pc:spChg chg="mod">
          <ac:chgData name="Matteo MANGILI" userId="89c7df381375e6aa" providerId="LiveId" clId="{740BB46D-1FBD-4BE5-BEA3-98CD9E9E2715}" dt="2024-01-21T20:39:53.937" v="2269" actId="20577"/>
          <ac:spMkLst>
            <pc:docMk/>
            <pc:sldMk cId="1841377636" sldId="316"/>
            <ac:spMk id="6" creationId="{07D5F90B-A703-3979-44A8-9125B7AA3463}"/>
          </ac:spMkLst>
        </pc:spChg>
      </pc:sldChg>
      <pc:sldChg chg="addSp modSp mod">
        <pc:chgData name="Matteo MANGILI" userId="89c7df381375e6aa" providerId="LiveId" clId="{740BB46D-1FBD-4BE5-BEA3-98CD9E9E2715}" dt="2024-01-25T11:22:49.029" v="5854" actId="20577"/>
        <pc:sldMkLst>
          <pc:docMk/>
          <pc:sldMk cId="1634375711" sldId="317"/>
        </pc:sldMkLst>
        <pc:spChg chg="add mod">
          <ac:chgData name="Matteo MANGILI" userId="89c7df381375e6aa" providerId="LiveId" clId="{740BB46D-1FBD-4BE5-BEA3-98CD9E9E2715}" dt="2024-01-25T11:22:49.029" v="5854" actId="20577"/>
          <ac:spMkLst>
            <pc:docMk/>
            <pc:sldMk cId="1634375711" sldId="317"/>
            <ac:spMk id="3" creationId="{C091BD2F-CDA6-C472-7A74-9AFC99D67D26}"/>
          </ac:spMkLst>
        </pc:spChg>
      </pc:sldChg>
      <pc:sldChg chg="addSp delSp modSp add mod">
        <pc:chgData name="Matteo MANGILI" userId="89c7df381375e6aa" providerId="LiveId" clId="{740BB46D-1FBD-4BE5-BEA3-98CD9E9E2715}" dt="2024-01-25T10:24:54.457" v="3471" actId="255"/>
        <pc:sldMkLst>
          <pc:docMk/>
          <pc:sldMk cId="112244765" sldId="318"/>
        </pc:sldMkLst>
        <pc:spChg chg="mod">
          <ac:chgData name="Matteo MANGILI" userId="89c7df381375e6aa" providerId="LiveId" clId="{740BB46D-1FBD-4BE5-BEA3-98CD9E9E2715}" dt="2024-01-19T20:00:45.377" v="345" actId="20577"/>
          <ac:spMkLst>
            <pc:docMk/>
            <pc:sldMk cId="112244765" sldId="318"/>
            <ac:spMk id="2" creationId="{75031FE9-9059-4FE8-B4AC-9771F23A1B89}"/>
          </ac:spMkLst>
        </pc:spChg>
        <pc:spChg chg="del">
          <ac:chgData name="Matteo MANGILI" userId="89c7df381375e6aa" providerId="LiveId" clId="{740BB46D-1FBD-4BE5-BEA3-98CD9E9E2715}" dt="2024-01-19T19:58:10.471" v="18" actId="21"/>
          <ac:spMkLst>
            <pc:docMk/>
            <pc:sldMk cId="112244765" sldId="318"/>
            <ac:spMk id="5" creationId="{94653B8F-ADAC-D01C-5C88-2E369E0B3234}"/>
          </ac:spMkLst>
        </pc:spChg>
        <pc:spChg chg="del">
          <ac:chgData name="Matteo MANGILI" userId="89c7df381375e6aa" providerId="LiveId" clId="{740BB46D-1FBD-4BE5-BEA3-98CD9E9E2715}" dt="2024-01-19T19:58:03.852" v="17" actId="21"/>
          <ac:spMkLst>
            <pc:docMk/>
            <pc:sldMk cId="112244765" sldId="318"/>
            <ac:spMk id="8" creationId="{364845DF-E527-AE8E-132D-4C86AC60FCAB}"/>
          </ac:spMkLst>
        </pc:spChg>
        <pc:spChg chg="del">
          <ac:chgData name="Matteo MANGILI" userId="89c7df381375e6aa" providerId="LiveId" clId="{740BB46D-1FBD-4BE5-BEA3-98CD9E9E2715}" dt="2024-01-19T19:57:59.430" v="16" actId="21"/>
          <ac:spMkLst>
            <pc:docMk/>
            <pc:sldMk cId="112244765" sldId="318"/>
            <ac:spMk id="9" creationId="{DAA31704-DD1F-62C0-B9AA-B224EB28798B}"/>
          </ac:spMkLst>
        </pc:spChg>
        <pc:spChg chg="add del mod">
          <ac:chgData name="Matteo MANGILI" userId="89c7df381375e6aa" providerId="LiveId" clId="{740BB46D-1FBD-4BE5-BEA3-98CD9E9E2715}" dt="2024-01-19T19:57:46.053" v="13" actId="21"/>
          <ac:spMkLst>
            <pc:docMk/>
            <pc:sldMk cId="112244765" sldId="318"/>
            <ac:spMk id="10" creationId="{F991A3AF-D5A0-EA09-A4A5-BAEF4A195530}"/>
          </ac:spMkLst>
        </pc:spChg>
        <pc:spChg chg="add mod">
          <ac:chgData name="Matteo MANGILI" userId="89c7df381375e6aa" providerId="LiveId" clId="{740BB46D-1FBD-4BE5-BEA3-98CD9E9E2715}" dt="2024-01-25T10:24:54.457" v="3471" actId="255"/>
          <ac:spMkLst>
            <pc:docMk/>
            <pc:sldMk cId="112244765" sldId="318"/>
            <ac:spMk id="11" creationId="{C1C708C4-D7EC-7ED8-A397-AF1F95BF1686}"/>
          </ac:spMkLst>
        </pc:spChg>
        <pc:picChg chg="del">
          <ac:chgData name="Matteo MANGILI" userId="89c7df381375e6aa" providerId="LiveId" clId="{740BB46D-1FBD-4BE5-BEA3-98CD9E9E2715}" dt="2024-01-19T19:57:21.356" v="12" actId="21"/>
          <ac:picMkLst>
            <pc:docMk/>
            <pc:sldMk cId="112244765" sldId="318"/>
            <ac:picMk id="3" creationId="{B8057E78-C79B-B48E-DB48-B7F3C18B6C3F}"/>
          </ac:picMkLst>
        </pc:picChg>
        <pc:picChg chg="del">
          <ac:chgData name="Matteo MANGILI" userId="89c7df381375e6aa" providerId="LiveId" clId="{740BB46D-1FBD-4BE5-BEA3-98CD9E9E2715}" dt="2024-01-19T19:57:49.032" v="14" actId="21"/>
          <ac:picMkLst>
            <pc:docMk/>
            <pc:sldMk cId="112244765" sldId="318"/>
            <ac:picMk id="6" creationId="{DE0CC97B-A6DE-8CA6-E657-2E691E6C3F77}"/>
          </ac:picMkLst>
        </pc:picChg>
        <pc:picChg chg="del">
          <ac:chgData name="Matteo MANGILI" userId="89c7df381375e6aa" providerId="LiveId" clId="{740BB46D-1FBD-4BE5-BEA3-98CD9E9E2715}" dt="2024-01-19T19:57:51.462" v="15" actId="21"/>
          <ac:picMkLst>
            <pc:docMk/>
            <pc:sldMk cId="112244765" sldId="318"/>
            <ac:picMk id="7" creationId="{7AE3E7A1-BEDB-D97B-216D-E3415BE206FD}"/>
          </ac:picMkLst>
        </pc:picChg>
      </pc:sldChg>
      <pc:sldChg chg="addSp delSp modSp add mod">
        <pc:chgData name="Matteo MANGILI" userId="89c7df381375e6aa" providerId="LiveId" clId="{740BB46D-1FBD-4BE5-BEA3-98CD9E9E2715}" dt="2024-01-25T10:57:07.591" v="4650" actId="20577"/>
        <pc:sldMkLst>
          <pc:docMk/>
          <pc:sldMk cId="762597572" sldId="319"/>
        </pc:sldMkLst>
        <pc:spChg chg="add mod">
          <ac:chgData name="Matteo MANGILI" userId="89c7df381375e6aa" providerId="LiveId" clId="{740BB46D-1FBD-4BE5-BEA3-98CD9E9E2715}" dt="2024-01-25T10:57:07.591" v="4650" actId="20577"/>
          <ac:spMkLst>
            <pc:docMk/>
            <pc:sldMk cId="762597572" sldId="319"/>
            <ac:spMk id="5" creationId="{4C2922B9-05A6-2851-4268-32FCA9934BC2}"/>
          </ac:spMkLst>
        </pc:spChg>
        <pc:picChg chg="del">
          <ac:chgData name="Matteo MANGILI" userId="89c7df381375e6aa" providerId="LiveId" clId="{740BB46D-1FBD-4BE5-BEA3-98CD9E9E2715}" dt="2024-01-19T20:01:53.906" v="347" actId="21"/>
          <ac:picMkLst>
            <pc:docMk/>
            <pc:sldMk cId="762597572" sldId="319"/>
            <ac:picMk id="3" creationId="{00439959-3544-4100-55BB-F64ED0400005}"/>
          </ac:picMkLst>
        </pc:picChg>
      </pc:sldChg>
      <pc:sldChg chg="addSp delSp modSp add mod">
        <pc:chgData name="Matteo MANGILI" userId="89c7df381375e6aa" providerId="LiveId" clId="{740BB46D-1FBD-4BE5-BEA3-98CD9E9E2715}" dt="2024-01-25T10:41:30.807" v="4371" actId="20577"/>
        <pc:sldMkLst>
          <pc:docMk/>
          <pc:sldMk cId="3754641538" sldId="320"/>
        </pc:sldMkLst>
        <pc:spChg chg="add del mod">
          <ac:chgData name="Matteo MANGILI" userId="89c7df381375e6aa" providerId="LiveId" clId="{740BB46D-1FBD-4BE5-BEA3-98CD9E9E2715}" dt="2024-01-21T20:37:18.266" v="2239" actId="21"/>
          <ac:spMkLst>
            <pc:docMk/>
            <pc:sldMk cId="3754641538" sldId="320"/>
            <ac:spMk id="5" creationId="{5F7992E6-1116-CFF0-C8FE-03DCABE1FC02}"/>
          </ac:spMkLst>
        </pc:spChg>
        <pc:spChg chg="add del mod">
          <ac:chgData name="Matteo MANGILI" userId="89c7df381375e6aa" providerId="LiveId" clId="{740BB46D-1FBD-4BE5-BEA3-98CD9E9E2715}" dt="2024-01-21T20:37:58.935" v="2248" actId="21"/>
          <ac:spMkLst>
            <pc:docMk/>
            <pc:sldMk cId="3754641538" sldId="320"/>
            <ac:spMk id="7" creationId="{FC4C8164-9946-C53E-85B7-E6E001CE4161}"/>
          </ac:spMkLst>
        </pc:spChg>
        <pc:spChg chg="add mod">
          <ac:chgData name="Matteo MANGILI" userId="89c7df381375e6aa" providerId="LiveId" clId="{740BB46D-1FBD-4BE5-BEA3-98CD9E9E2715}" dt="2024-01-21T20:39:14.753" v="2258" actId="767"/>
          <ac:spMkLst>
            <pc:docMk/>
            <pc:sldMk cId="3754641538" sldId="320"/>
            <ac:spMk id="8" creationId="{8276D17E-C233-3E18-8C70-46B270680830}"/>
          </ac:spMkLst>
        </pc:spChg>
        <pc:spChg chg="add del mod">
          <ac:chgData name="Matteo MANGILI" userId="89c7df381375e6aa" providerId="LiveId" clId="{740BB46D-1FBD-4BE5-BEA3-98CD9E9E2715}" dt="2024-01-25T10:41:30.807" v="4371" actId="20577"/>
          <ac:spMkLst>
            <pc:docMk/>
            <pc:sldMk cId="3754641538" sldId="320"/>
            <ac:spMk id="19" creationId="{8B9F0681-6C98-C87F-B39F-F7A05657163C}"/>
          </ac:spMkLst>
        </pc:spChg>
        <pc:spChg chg="del">
          <ac:chgData name="Matteo MANGILI" userId="89c7df381375e6aa" providerId="LiveId" clId="{740BB46D-1FBD-4BE5-BEA3-98CD9E9E2715}" dt="2024-01-21T20:37:32.911" v="2242" actId="21"/>
          <ac:spMkLst>
            <pc:docMk/>
            <pc:sldMk cId="3754641538" sldId="320"/>
            <ac:spMk id="20" creationId="{81FF93F6-1ED9-0763-AF79-4C131175232A}"/>
          </ac:spMkLst>
        </pc:spChg>
        <pc:picChg chg="add del">
          <ac:chgData name="Matteo MANGILI" userId="89c7df381375e6aa" providerId="LiveId" clId="{740BB46D-1FBD-4BE5-BEA3-98CD9E9E2715}" dt="2024-01-21T20:37:35.129" v="2243" actId="21"/>
          <ac:picMkLst>
            <pc:docMk/>
            <pc:sldMk cId="3754641538" sldId="320"/>
            <ac:picMk id="3" creationId="{DF52D774-0AF5-3D21-AF89-908B316763E3}"/>
          </ac:picMkLst>
        </pc:picChg>
        <pc:picChg chg="del">
          <ac:chgData name="Matteo MANGILI" userId="89c7df381375e6aa" providerId="LiveId" clId="{740BB46D-1FBD-4BE5-BEA3-98CD9E9E2715}" dt="2024-01-21T20:37:25.205" v="2241" actId="21"/>
          <ac:picMkLst>
            <pc:docMk/>
            <pc:sldMk cId="3754641538" sldId="320"/>
            <ac:picMk id="21" creationId="{17F74E82-9D2D-6343-03F7-F245968CDF1E}"/>
          </ac:picMkLst>
        </pc:picChg>
      </pc:sldChg>
      <pc:sldChg chg="addSp delSp modSp add mod">
        <pc:chgData name="Matteo MANGILI" userId="89c7df381375e6aa" providerId="LiveId" clId="{740BB46D-1FBD-4BE5-BEA3-98CD9E9E2715}" dt="2024-02-02T17:59:43.943" v="6323" actId="20577"/>
        <pc:sldMkLst>
          <pc:docMk/>
          <pc:sldMk cId="3518618096" sldId="321"/>
        </pc:sldMkLst>
        <pc:spChg chg="mod">
          <ac:chgData name="Matteo MANGILI" userId="89c7df381375e6aa" providerId="LiveId" clId="{740BB46D-1FBD-4BE5-BEA3-98CD9E9E2715}" dt="2024-02-02T17:49:01.255" v="5935" actId="27636"/>
          <ac:spMkLst>
            <pc:docMk/>
            <pc:sldMk cId="3518618096" sldId="321"/>
            <ac:spMk id="2" creationId="{82F1275C-82AF-B699-E2B0-FD8161C0228A}"/>
          </ac:spMkLst>
        </pc:spChg>
        <pc:spChg chg="del mod">
          <ac:chgData name="Matteo MANGILI" userId="89c7df381375e6aa" providerId="LiveId" clId="{740BB46D-1FBD-4BE5-BEA3-98CD9E9E2715}" dt="2024-02-02T17:51:08.859" v="5942" actId="931"/>
          <ac:spMkLst>
            <pc:docMk/>
            <pc:sldMk cId="3518618096" sldId="321"/>
            <ac:spMk id="4" creationId="{0A957A1F-E32E-C5D1-EE48-AF1B1F258A3B}"/>
          </ac:spMkLst>
        </pc:spChg>
        <pc:spChg chg="add del mod">
          <ac:chgData name="Matteo MANGILI" userId="89c7df381375e6aa" providerId="LiveId" clId="{740BB46D-1FBD-4BE5-BEA3-98CD9E9E2715}" dt="2024-02-02T17:59:28.047" v="6318"/>
          <ac:spMkLst>
            <pc:docMk/>
            <pc:sldMk cId="3518618096" sldId="321"/>
            <ac:spMk id="6" creationId="{305A648E-0A30-7311-66AD-61FE0B0F93CC}"/>
          </ac:spMkLst>
        </pc:spChg>
        <pc:spChg chg="add mod">
          <ac:chgData name="Matteo MANGILI" userId="89c7df381375e6aa" providerId="LiveId" clId="{740BB46D-1FBD-4BE5-BEA3-98CD9E9E2715}" dt="2024-02-02T17:59:43.943" v="6323" actId="20577"/>
          <ac:spMkLst>
            <pc:docMk/>
            <pc:sldMk cId="3518618096" sldId="321"/>
            <ac:spMk id="7" creationId="{1BFAFA53-B5DB-7FF0-D80B-1D38652788B6}"/>
          </ac:spMkLst>
        </pc:spChg>
        <pc:picChg chg="add mod">
          <ac:chgData name="Matteo MANGILI" userId="89c7df381375e6aa" providerId="LiveId" clId="{740BB46D-1FBD-4BE5-BEA3-98CD9E9E2715}" dt="2024-02-02T17:52:08.102" v="5974" actId="1076"/>
          <ac:picMkLst>
            <pc:docMk/>
            <pc:sldMk cId="3518618096" sldId="321"/>
            <ac:picMk id="5" creationId="{936CDABC-6D16-BB2F-AB96-5B351ADDECE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04/02/2024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04/02/2024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41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73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623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930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0366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9EDB-563C-708F-770C-3CDE135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1F14AB-D851-D0F5-0CDB-ED07DE0E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D01B71-E261-F444-D919-B379708FE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2EDF3-BB66-61AA-0FFB-B92C57661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029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50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7700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06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698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373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375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8FA3-9367-3997-13D6-161D5C0D8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6F95A-0DB1-909F-4877-211D02DDE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812-D02C-E804-858F-C6033BAB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EC552-74FB-68A8-F1DB-50BFC33B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3B-8900-900C-E1CD-6F640B1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723794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5F4-B438-F71F-C292-989EB74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FBB3-256A-CCF9-C107-E5D97A41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FDDB-3F8E-095D-2AAC-05AA8012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4F061-5124-D9EF-ADE0-784E23E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DFE8-C89A-879C-7E2F-9F169CEE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8314925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ECE-2302-C365-16A9-B2511F195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328BA-17EE-A346-DB19-6C061BE4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EF6B-18F0-9409-2834-07BCB995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097C-788B-952B-11EF-0323517E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D2881-771D-F7AC-3C43-D6AF2DE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255275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2939-6CDF-3701-A515-896464B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B803-7CA2-77A2-66FF-DB7E2F9A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97FD-4F10-69B9-446A-4918A16E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CD67-6479-55EE-DE67-89684ED6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B70DC-AD4F-EA61-7692-41407D02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027034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25B5-A762-EB53-F897-59DF5322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A8A6-5963-F9FE-1B65-79541D0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5A9D-0374-D5FB-92B4-C2D7FFBD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9922F-C742-92AD-5A16-12AA0872C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FE65-20BB-FBE0-B54E-C8764A4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535992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7B9-27D3-6ED4-5264-EA693566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27F1-2F9A-B292-0D5E-E27E5406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5EA06-74ED-5C31-2A5F-372B3C4B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9A62-3EF1-2625-F0C3-7E93279D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6FD4-540E-306A-6F2B-5286DEC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76DBA-117C-F6B0-A1B6-E1E207E8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3513825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029-E548-D864-4B47-C6A9D6D4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CC418-FB2B-FC44-5319-3BA2E686F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A10A-E476-E502-C698-8BE7CB6C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50D04-DA3D-6846-3FF4-F0ECA70BE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CD54-CF41-4987-7461-DF0870DE7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B7794-ED5A-AAE9-BB48-6A984A2E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FAA1-6EEA-3F84-86B8-CF6E2CAD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2037-7CFF-7C40-2E83-E42A4C1F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395822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04CF-5265-CE08-F505-A4BE3994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A7FF-3997-5FC5-C974-128708F2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CE444-963A-801A-195F-45F1A4F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6DE96-E056-EC6E-10D1-44045295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947424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225F-3213-B64D-155A-491CC11C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AE588-DF15-E493-EB21-C955D03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BE23-C8FD-68FC-BEC7-9123D255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321427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FB36-F54B-5DF6-815E-D14DCEC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0857-A7D8-73A2-040B-268A16DD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408CC-65E1-8FF3-A56F-EF40780D6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0958-1DF8-C979-BAFB-2FBF6E7B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5E42-4F01-B107-28DB-E4D5325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57894-4EC5-EAC0-6FD8-A82D2937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40680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6DB3-4D2B-DCCA-A5F1-A222D23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CFBF5-E748-64A1-27E3-17D11FD4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44C07-7B9B-2583-BB7B-D8AD7252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7A75-74A6-12F3-E7D2-C265D79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D1E5-F676-9B1E-F125-D1FB1642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D9DD1-C8FD-DD9A-7C93-C92D8A1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651654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7C9FD-8234-F667-A606-5F2D313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1DD76-9C5A-909F-2AC1-B30FFF62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A17-5861-460C-6921-7BAB6089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8177-32E5-CFFA-4954-BCC5D137E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Presentazione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C519-401C-FB1B-027D-24E496E2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4" r:id="rId13"/>
    <p:sldLayoutId id="2147483673" r:id="rId14"/>
    <p:sldLayoutId id="2147483676" r:id="rId15"/>
    <p:sldLayoutId id="2147483699" r:id="rId16"/>
    <p:sldLayoutId id="2147483700" r:id="rId17"/>
    <p:sldLayoutId id="2147483692" r:id="rId18"/>
    <p:sldLayoutId id="2147483681" r:id="rId19"/>
    <p:sldLayoutId id="214748369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17" y="257470"/>
            <a:ext cx="11454742" cy="317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Progetto Ingegneria del Software</a:t>
            </a:r>
            <a:b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b="1" i="1" dirty="0"/>
              <a:t>Gestione </a:t>
            </a:r>
            <a:r>
              <a:rPr lang="en-US" sz="54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Ospedale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83668"/>
            <a:ext cx="10515600" cy="3415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200" dirty="0"/>
              <a:t>Progetto di: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Nicola Cattaneo 1081073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Matteo Mangili 1074007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Marco Saini 1080837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Requisiti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9384"/>
            <a:ext cx="10853928" cy="464869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cs typeface="Calibri"/>
              </a:rPr>
              <a:t>Le informazioni generali per lavorare al Sistema le abbiamo prese da un’intervista effettuata dal responsabile Cattaneo verso un’infermiera dell’Ospedale Papa Giovanni XXIII di Bergamo (BG).</a:t>
            </a:r>
          </a:p>
          <a:p>
            <a:pPr marL="0" indent="0">
              <a:buNone/>
            </a:pPr>
            <a:r>
              <a:rPr lang="en-US" sz="2200" dirty="0">
                <a:cs typeface="Calibri"/>
              </a:rPr>
              <a:t>Per la specifica dei requisiti ci siamo basati sul modello </a:t>
            </a:r>
            <a:r>
              <a:rPr lang="en-US" sz="2200" b="1" dirty="0">
                <a:cs typeface="Calibri"/>
              </a:rPr>
              <a:t>MOSCOW.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funzionali (riguardano le funzionalità del Sistema):</a:t>
            </a:r>
          </a:p>
          <a:p>
            <a:r>
              <a:rPr lang="en-US" sz="2200" dirty="0">
                <a:cs typeface="Calibri"/>
              </a:rPr>
              <a:t>Funzionalità del Sistema</a:t>
            </a:r>
          </a:p>
          <a:p>
            <a:r>
              <a:rPr lang="en-US" sz="2200" dirty="0">
                <a:cs typeface="Calibri"/>
              </a:rPr>
              <a:t>Corretta correlazione tra le varie classi del Sistema</a:t>
            </a:r>
          </a:p>
          <a:p>
            <a:r>
              <a:rPr lang="en-US" sz="2200" dirty="0" err="1">
                <a:cs typeface="Calibri"/>
              </a:rPr>
              <a:t>Comprensione</a:t>
            </a:r>
            <a:r>
              <a:rPr lang="en-US" sz="2200" dirty="0">
                <a:cs typeface="Calibri"/>
              </a:rPr>
              <a:t> del Sistema durante il </a:t>
            </a:r>
            <a:r>
              <a:rPr lang="en-US" sz="2200" dirty="0" err="1">
                <a:cs typeface="Calibri"/>
              </a:rPr>
              <a:t>suo</a:t>
            </a:r>
            <a:r>
              <a:rPr lang="en-US" sz="2200" dirty="0">
                <a:cs typeface="Calibri"/>
              </a:rPr>
              <a:t> </a:t>
            </a:r>
            <a:r>
              <a:rPr lang="en-US" sz="2200" dirty="0" err="1">
                <a:cs typeface="Calibri"/>
              </a:rPr>
              <a:t>utilizzo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>
                <a:cs typeface="Calibri"/>
              </a:rPr>
              <a:t>Requisiti non funzionali (linee guida da rispettare):</a:t>
            </a:r>
          </a:p>
          <a:p>
            <a:r>
              <a:rPr lang="en-US" sz="2200" dirty="0">
                <a:cs typeface="Calibri"/>
              </a:rPr>
              <a:t>Accessibilità</a:t>
            </a:r>
          </a:p>
          <a:p>
            <a:r>
              <a:rPr lang="en-US" sz="2200" dirty="0">
                <a:cs typeface="Calibri"/>
              </a:rPr>
              <a:t>Sicurezza del Sistema</a:t>
            </a:r>
          </a:p>
          <a:p>
            <a:r>
              <a:rPr lang="en-US" sz="2200" dirty="0">
                <a:cs typeface="Calibri"/>
              </a:rPr>
              <a:t>Qualità</a:t>
            </a:r>
          </a:p>
          <a:p>
            <a:endParaRPr lang="en-US" sz="2200" dirty="0">
              <a:cs typeface="Calibri"/>
            </a:endParaRP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10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8194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02EA9E-627C-1C35-F5DD-BAE1234B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Requisiti: MOSCOW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7CC74FB-BD97-33CB-0677-7767F0959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61092"/>
              </p:ext>
            </p:extLst>
          </p:nvPr>
        </p:nvGraphicFramePr>
        <p:xfrm>
          <a:off x="838200" y="1825625"/>
          <a:ext cx="10515600" cy="42719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7646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2508042"/>
                    </a:ext>
                  </a:extLst>
                </a:gridCol>
              </a:tblGrid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sz="2000" b="1" dirty="0"/>
                        <a:t>MUST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Registrazione nel Sistema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Effettuare Esami corrispondenti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Gestione Pagina Anagrafica Paziente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852911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SHOULD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Graduatoria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Iscrizione Lista Operatoria Intervento specifico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07752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COULD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600" dirty="0"/>
                        <a:t>Analisi Rischio sanitario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381850"/>
                  </a:ext>
                </a:extLst>
              </a:tr>
              <a:tr h="1067999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it-IT" b="1" dirty="0"/>
                        <a:t>WON’T 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dirty="0"/>
                        <a:t>Stampa del Verbale medico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10190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1CD12A-53B2-6614-9940-D7E1255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0882"/>
            <a:ext cx="2743200" cy="600593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noProof="0" smtClean="0"/>
              <a:pPr rtl="0">
                <a:spcAft>
                  <a:spcPts val="600"/>
                </a:spcAft>
              </a:pPr>
              <a:t>11</a:t>
            </a:fld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7619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F52D774-0AF5-3D21-AF89-908B31676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306" y="3242258"/>
            <a:ext cx="4200525" cy="17145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12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801751" y="2194286"/>
            <a:ext cx="306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F93F6-1ED9-0763-AF79-4C131175232A}"/>
              </a:ext>
            </a:extLst>
          </p:cNvPr>
          <p:cNvSpPr txBox="1"/>
          <p:nvPr/>
        </p:nvSpPr>
        <p:spPr>
          <a:xfrm>
            <a:off x="7007288" y="2096027"/>
            <a:ext cx="434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Stile Architetturale Model-View-Controller (MVC)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17F74E82-9D2D-6343-03F7-F245968CD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586" y="2810487"/>
            <a:ext cx="436721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Architettura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13</a:t>
            </a:fld>
            <a:endParaRPr lang="it-IT" sz="1800" b="1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B9F0681-6C98-C87F-B39F-F7A05657163C}"/>
              </a:ext>
            </a:extLst>
          </p:cNvPr>
          <p:cNvSpPr txBox="1"/>
          <p:nvPr/>
        </p:nvSpPr>
        <p:spPr>
          <a:xfrm>
            <a:off x="667512" y="1979682"/>
            <a:ext cx="1085392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nostro progetto deve essere chiaro (le specifiche devono descrivere dettagliatamente le operazioni coinvolte), non ambiguo, consistente (non devono essere presenti contraddizioni), completo, comprensibile e di facile utilizzo;</a:t>
            </a:r>
          </a:p>
          <a:p>
            <a:r>
              <a:rPr lang="it-IT" sz="2000" dirty="0"/>
              <a:t>Si fa riferimento ad un’architettura </a:t>
            </a:r>
            <a:r>
              <a:rPr lang="it-IT" sz="2000" i="1" dirty="0"/>
              <a:t>Client-Server</a:t>
            </a:r>
            <a:r>
              <a:rPr lang="it-IT" sz="2000" dirty="0"/>
              <a:t>: il server, per rispondere alle richieste dell’utente, deve accedere ai dati memorizzati e notificare al client con le corrette informazioni ricercate.</a:t>
            </a:r>
          </a:p>
          <a:p>
            <a:r>
              <a:rPr lang="it-IT" sz="2000" dirty="0"/>
              <a:t>A tale scopo definiamo uno stile architetturale specifico per il progetto:</a:t>
            </a:r>
          </a:p>
          <a:p>
            <a:endParaRPr lang="it-IT" sz="2000" i="1" dirty="0"/>
          </a:p>
          <a:p>
            <a:r>
              <a:rPr lang="it-IT" sz="2000" i="1" dirty="0"/>
              <a:t>Stile Model-</a:t>
            </a:r>
            <a:r>
              <a:rPr lang="it-IT" sz="2000" i="1" dirty="0" err="1"/>
              <a:t>View</a:t>
            </a:r>
            <a:r>
              <a:rPr lang="it-IT" sz="2000" i="1" dirty="0"/>
              <a:t>-Controller (MVC)</a:t>
            </a:r>
          </a:p>
          <a:p>
            <a:endParaRPr lang="it-IT" sz="2000" i="1" dirty="0"/>
          </a:p>
          <a:p>
            <a:r>
              <a:rPr lang="it-IT" sz="2000" dirty="0"/>
              <a:t>Separazione tra l’interfaccia utente e l’applicazione. Il Modello gestisce direttamente i dati, la logica e le regole di applicazione in termini di dominio del problema. Una </a:t>
            </a:r>
            <a:r>
              <a:rPr lang="it-IT" sz="2000" dirty="0" err="1"/>
              <a:t>View</a:t>
            </a:r>
            <a:r>
              <a:rPr lang="it-IT" sz="2000" dirty="0"/>
              <a:t> è definita come una qualsiasi rappresentazione di output delle informazioni. Il Controller accetta l’input richiesto dall’utente e lo converte in comandi per la vista e/o per il modello.</a:t>
            </a:r>
            <a:endParaRPr lang="it-IT" i="1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464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Design Pattern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42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All’interno del nostro Progetto sono stati utilizzati vari Design Pattern: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Hierarchy Pattern</a:t>
            </a:r>
            <a:r>
              <a:rPr lang="en-US" sz="2000" dirty="0"/>
              <a:t> (per definire gerarchie tra le varie classi, in particolare tra i medici operanti durante l’intervento)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Player-Role Pattern </a:t>
            </a:r>
            <a:r>
              <a:rPr lang="en-US" sz="2000" dirty="0"/>
              <a:t>(un attore/oggetto del Sistema può “giocare” diversi ruoli in diversi contesti)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Delegation Pattern </a:t>
            </a:r>
            <a:r>
              <a:rPr lang="en-US" sz="2000" dirty="0"/>
              <a:t>(per far svolgere alla cabina di regia i giusti metodi, riutilizza frammenti di codice, minimizzando i costi d’uso)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Façade Pattern </a:t>
            </a:r>
            <a:r>
              <a:rPr lang="en-US" sz="2000" dirty="0"/>
              <a:t>(per manipolare le diverse classi e nascondere la complessità di un’operazione agli utenti. Interfaccia di facciata fra il cliente e il Sistema di prenotazione dell’Ospedale)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Factory Pattern </a:t>
            </a:r>
            <a:r>
              <a:rPr lang="en-US" sz="2000" dirty="0"/>
              <a:t>(per implementare una framework utile alla creazione di classi e oggetti dipendenti dall’applicazione. Le sottoclassi devono scegliere da sole quale oggetto istanziare)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Builder Pattern </a:t>
            </a:r>
            <a:r>
              <a:rPr lang="en-US" sz="2000" dirty="0"/>
              <a:t>(per costruire un’applicazione complessa a partire da un insieme di componenti oggetti)</a:t>
            </a:r>
            <a:endParaRPr lang="en-US" sz="20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14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94447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Implementazione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72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Per implementare il Progetto abbiamo dovuto specificare diversi punti da soddisfare per la riuscita del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Registrazione</a:t>
            </a:r>
            <a:r>
              <a:rPr lang="en-US" sz="2200" dirty="0"/>
              <a:t> del </a:t>
            </a:r>
            <a:r>
              <a:rPr lang="en-US" sz="2200" dirty="0" err="1"/>
              <a:t>paziente</a:t>
            </a:r>
            <a:r>
              <a:rPr lang="en-US" sz="2200" dirty="0"/>
              <a:t> nel </a:t>
            </a:r>
            <a:r>
              <a:rPr lang="en-US" sz="2200" dirty="0" err="1"/>
              <a:t>sistema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Autenticazione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Effettuare</a:t>
            </a:r>
            <a:r>
              <a:rPr lang="en-US" sz="2200" dirty="0"/>
              <a:t> </a:t>
            </a:r>
            <a:r>
              <a:rPr lang="en-US" sz="2200" dirty="0" err="1"/>
              <a:t>Esami</a:t>
            </a:r>
            <a:r>
              <a:rPr lang="en-US" sz="2200" dirty="0"/>
              <a:t> pre-</a:t>
            </a:r>
            <a:r>
              <a:rPr lang="en-US" sz="2200" dirty="0" err="1"/>
              <a:t>Intervento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Iscrizione alla Lista </a:t>
            </a:r>
            <a:r>
              <a:rPr lang="en-US" sz="2200" dirty="0" err="1"/>
              <a:t>Graduatoria</a:t>
            </a:r>
            <a:r>
              <a:rPr lang="en-US" sz="2200" dirty="0"/>
              <a:t> </a:t>
            </a:r>
            <a:r>
              <a:rPr lang="en-US" sz="2200" dirty="0" err="1"/>
              <a:t>dell’Intervento</a:t>
            </a:r>
            <a:r>
              <a:rPr lang="en-US" sz="2200" dirty="0"/>
              <a:t> </a:t>
            </a:r>
            <a:r>
              <a:rPr lang="en-US" sz="2200" dirty="0" err="1"/>
              <a:t>spefico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Intervento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Verbale Medico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Stampa Verbale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E’ importante poter accedere alle varie liste e alla pagina anagrafica del paziente in ogni momento, per visualizzare informazioni o effettuare modifiche.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15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72834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A50DE-D253-3D56-B2B5-EF632305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20A3D9E-38B7-40F7-5468-68B244007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F1275C-82AF-B699-E2B0-FD8161C0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Manutenzione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78C10EB6-38E0-71DA-A545-292898485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schermata, diagramma, testo, Elementi grafici&#10;&#10;Descrizione generata automaticamente">
            <a:extLst>
              <a:ext uri="{FF2B5EF4-FFF2-40B4-BE49-F238E27FC236}">
                <a16:creationId xmlns:a16="http://schemas.microsoft.com/office/drawing/2014/main" id="{936CDABC-6D16-BB2F-AB96-5B351ADD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8969" y="2275032"/>
            <a:ext cx="5823262" cy="3492000"/>
          </a:xfr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37FC4670-6A45-D3AC-1810-F8B73268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16</a:t>
            </a:fld>
            <a:endParaRPr lang="it-IT" sz="1800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BFAFA53-B5DB-7FF0-D80B-1D38652788B6}"/>
              </a:ext>
            </a:extLst>
          </p:cNvPr>
          <p:cNvSpPr txBox="1"/>
          <p:nvPr/>
        </p:nvSpPr>
        <p:spPr>
          <a:xfrm>
            <a:off x="669036" y="2270059"/>
            <a:ext cx="5065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L’attività di manutenzione (suddivisa nelle varie categorie) è iniziata subito dopo la consegna del progetto; lo scopo principale è aumentare la qualità dell’intero sistema, correggendo errori (principalmente di codice) </a:t>
            </a:r>
            <a:r>
              <a:rPr lang="it-IT"/>
              <a:t>e cercando </a:t>
            </a:r>
            <a:r>
              <a:rPr lang="it-IT" dirty="0"/>
              <a:t>di adattare il software alle richieste degli utenti ma anche dell’ambiente di utilizzo.</a:t>
            </a:r>
          </a:p>
        </p:txBody>
      </p:sp>
    </p:spTree>
    <p:extLst>
      <p:ext uri="{BB962C8B-B14F-4D97-AF65-F5344CB8AC3E}">
        <p14:creationId xmlns:p14="http://schemas.microsoft.com/office/powerpoint/2010/main" val="351861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00678"/>
          </a:xfrm>
        </p:spPr>
        <p:txBody>
          <a:bodyPr>
            <a:normAutofit/>
          </a:bodyPr>
          <a:lstStyle/>
          <a:p>
            <a:r>
              <a:rPr lang="en-US" sz="2200" dirty="0"/>
              <a:t>Diagramma dei casi d’uso (USE CASE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delle classi (CLASS DIAGRAM)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Diagramma di stato (STATE-CHART DIAGRAM)</a:t>
            </a:r>
          </a:p>
          <a:p>
            <a:endParaRPr lang="en-US" sz="2200" dirty="0"/>
          </a:p>
          <a:p>
            <a:r>
              <a:rPr lang="en-US" sz="2200" dirty="0"/>
              <a:t>Diagramma di sequenza (SEQUENCE DIAGRAM)</a:t>
            </a:r>
          </a:p>
          <a:p>
            <a:endParaRPr lang="en-US" sz="2200" dirty="0"/>
          </a:p>
          <a:p>
            <a:r>
              <a:rPr lang="en-US" sz="2200" dirty="0"/>
              <a:t>Diagramma delle attività (ACTIVITY DIAGRAM)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213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egnaposto contenuto 4" descr="Immagine che contiene testo, diagramma, schizzo, disegno&#10;&#10;Descrizione generata automaticamente">
            <a:extLst>
              <a:ext uri="{FF2B5EF4-FFF2-40B4-BE49-F238E27FC236}">
                <a16:creationId xmlns:a16="http://schemas.microsoft.com/office/drawing/2014/main" id="{2B1C7207-78AF-C703-0371-186CE2A9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7" y="2055813"/>
            <a:ext cx="4426288" cy="390048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USE CASE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3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STATECHART DIAGRAM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FFF48D2-F50E-9EA5-159F-A795661EE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37"/>
          <a:stretch/>
        </p:blipFill>
        <p:spPr>
          <a:xfrm>
            <a:off x="4896810" y="2206056"/>
            <a:ext cx="71466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6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6D6524-8D26-DCE0-C8D6-6656324DC85A}"/>
              </a:ext>
            </a:extLst>
          </p:cNvPr>
          <p:cNvSpPr txBox="1"/>
          <p:nvPr/>
        </p:nvSpPr>
        <p:spPr>
          <a:xfrm>
            <a:off x="838200" y="6298163"/>
            <a:ext cx="211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 DIAGRAM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6895322" y="6382139"/>
            <a:ext cx="218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16F4AA7E-1FBB-80B5-4549-4C20D06C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66" y="2305455"/>
            <a:ext cx="5243014" cy="3596952"/>
          </a:xfr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146C13CC-49B2-BCA0-6FCF-F39784C05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64" y="2316810"/>
            <a:ext cx="55150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3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5400" b="1" dirty="0"/>
              <a:t>Obbiettivo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5"/>
            <a:ext cx="6713552" cy="4721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L’obbiettivo principale del Progetto è creare un software per la gestione di un ospedale, in particolare tenere traccia del paziente e dei suoi “movimenti” rispetto al Sistema generale. Per la creazione del sistema, è necessario tenere conto di diversi fattori: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Cartella del Paziente</a:t>
            </a:r>
            <a:r>
              <a:rPr lang="en-US" sz="2000" i="1" dirty="0"/>
              <a:t>, </a:t>
            </a:r>
            <a:r>
              <a:rPr lang="en-US" sz="2000" dirty="0"/>
              <a:t>contenente l’anagrafica, la diagnosi, il tipo di terapia che deve seguire e gli esami da effettuare prima di sottoporsi all’intervento.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Operatorie</a:t>
            </a:r>
            <a:r>
              <a:rPr lang="en-US" sz="2000" i="1" dirty="0"/>
              <a:t>, </a:t>
            </a:r>
            <a:r>
              <a:rPr lang="en-US" sz="2000" dirty="0"/>
              <a:t>contententi i nomi e le informazioni dei pazienti che devono sottoporsi ad un determinato intervento.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Verbale dell’Intervento</a:t>
            </a:r>
            <a:r>
              <a:rPr lang="en-US" sz="2000" dirty="0"/>
              <a:t>, dove sono riportate le modalità, i tempi e i nomi dell’equipe medica che  hanno operato sull’intervento.</a:t>
            </a:r>
          </a:p>
        </p:txBody>
      </p:sp>
      <p:pic>
        <p:nvPicPr>
          <p:cNvPr id="1026" name="Picture 2" descr="Viaggio all'interno di un blocco operatorio">
            <a:extLst>
              <a:ext uri="{FF2B5EF4-FFF2-40B4-BE49-F238E27FC236}">
                <a16:creationId xmlns:a16="http://schemas.microsoft.com/office/drawing/2014/main" id="{A7F9973B-346C-5A43-7527-B97E92BAF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6" r="20905" b="-3"/>
          <a:stretch/>
        </p:blipFill>
        <p:spPr bwMode="auto">
          <a:xfrm>
            <a:off x="7604229" y="1799148"/>
            <a:ext cx="3941064" cy="44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2442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/>
              <a:t>2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25076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Modellazione: Diagrammi</a:t>
            </a:r>
            <a:endParaRPr lang="en-US" sz="5400" b="1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5F90B-A703-3979-44A8-9125B7AA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1250"/>
            <a:ext cx="2743200" cy="530225"/>
          </a:xfrm>
        </p:spPr>
        <p:txBody>
          <a:bodyPr>
            <a:no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endParaRPr lang="it-IT" sz="1800" b="1" noProof="0" dirty="0"/>
          </a:p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it-IT" sz="1800" b="1" noProof="0" dirty="0"/>
              <a:t>19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436C8B-00CB-47DF-CE0F-3E6AF627C2BC}"/>
              </a:ext>
            </a:extLst>
          </p:cNvPr>
          <p:cNvSpPr txBox="1"/>
          <p:nvPr/>
        </p:nvSpPr>
        <p:spPr>
          <a:xfrm>
            <a:off x="4142791" y="6382139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SEQUENCE DIAGRAM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093A462C-9B50-FE8F-AD29-63FB46C0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377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85A7-2359-50AF-B2C8-F8FBFA3E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Dimostrazione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BC0-3DAA-3F78-1CC6-7D92405E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957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79AD-ECAF-DDDE-26DC-9DD0D10F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 rtl="0">
              <a:spcAft>
                <a:spcPts val="600"/>
              </a:spcAft>
            </a:pPr>
            <a:r>
              <a:rPr lang="it-IT" sz="1800" b="1" dirty="0"/>
              <a:t>20</a:t>
            </a:r>
            <a:endParaRPr lang="it-IT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56876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Testing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Fasi di Test: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Unità di Modulo e Test di Integrazione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Collaudo del Sistema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Accettazione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i="1" dirty="0"/>
              <a:t>Test di Installazione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i="1" dirty="0"/>
          </a:p>
          <a:p>
            <a:pPr marL="457200" lvl="1" indent="0">
              <a:buNone/>
            </a:pPr>
            <a:r>
              <a:rPr lang="en-US" sz="2000" dirty="0"/>
              <a:t>Nell’effettuare un testing al nostro Progetto, abbiamo potato per un test di tipo </a:t>
            </a:r>
            <a:r>
              <a:rPr lang="en-US" sz="2000" b="1" dirty="0"/>
              <a:t>manuale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- Lo scopo era verificare che il test non portasse a </a:t>
            </a:r>
            <a:r>
              <a:rPr lang="en-US" sz="2000" i="1" dirty="0"/>
              <a:t>malfunzionamenti </a:t>
            </a:r>
            <a:r>
              <a:rPr lang="en-US" sz="2000" dirty="0"/>
              <a:t>(funzionamento errato del programma) o </a:t>
            </a:r>
            <a:r>
              <a:rPr lang="en-US" sz="2000" i="1" dirty="0"/>
              <a:t>difetti </a:t>
            </a:r>
            <a:r>
              <a:rPr lang="en-US" sz="2000" dirty="0"/>
              <a:t>(comportamento diverso dale aspettative del programma),</a:t>
            </a:r>
          </a:p>
          <a:p>
            <a:pPr marL="457200" lvl="1" indent="0">
              <a:buNone/>
            </a:pPr>
            <a:r>
              <a:rPr lang="en-US" sz="2000" dirty="0"/>
              <a:t>- Inseriti degli input nel codice, I tre collaboraori hanno verificato che il software si comporti in maniera corretta.</a:t>
            </a:r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22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221479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/>
              <a:t>Difficoltà Incontrate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801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Le principali difficolà, incontrate durante la stesura del Progetto, sono: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Coordinamento tra i componenti del team, soprattutto a livello temporale. </a:t>
            </a:r>
          </a:p>
          <a:p>
            <a:endParaRPr lang="en-US" sz="2000" dirty="0"/>
          </a:p>
          <a:p>
            <a:r>
              <a:rPr lang="en-US" sz="2000" dirty="0"/>
              <a:t>Difficoltà nell’ottenere un programma software che rispondesse ai vari punti del problema.</a:t>
            </a:r>
          </a:p>
          <a:p>
            <a:endParaRPr lang="en-US" sz="2000" dirty="0"/>
          </a:p>
          <a:p>
            <a:r>
              <a:rPr lang="en-US" sz="2000" dirty="0"/>
              <a:t>Conflitto nell’utilizzo di GitHub</a:t>
            </a:r>
          </a:p>
          <a:p>
            <a:endParaRPr lang="en-US" sz="2000" dirty="0"/>
          </a:p>
          <a:p>
            <a:r>
              <a:rPr lang="en-US" sz="2000" dirty="0"/>
              <a:t>Possibilità di  non consegnare in tempo il Progetto, causa ritardo nella realizzazione delle singole parti del programma</a:t>
            </a:r>
          </a:p>
          <a:p>
            <a:endParaRPr lang="en-US" sz="2000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11552"/>
            <a:ext cx="2743200" cy="6099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96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B8057E78-C79B-B48E-DB48-B7F3C18B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899" y="1928061"/>
            <a:ext cx="3355619" cy="2376000"/>
          </a:xfrm>
          <a:prstGeom prst="rect">
            <a:avLst/>
          </a:prstGeom>
        </p:spPr>
      </p:pic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E0CC97B-A6DE-8CA6-E657-2E691E6C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31" y="1985560"/>
            <a:ext cx="2438400" cy="2438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E3E7A1-BEDB-D97B-216D-E3415BE20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964" y="1892061"/>
            <a:ext cx="2448000" cy="244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653B8F-ADAC-D01C-5C88-2E369E0B3234}"/>
              </a:ext>
            </a:extLst>
          </p:cNvPr>
          <p:cNvSpPr txBox="1"/>
          <p:nvPr/>
        </p:nvSpPr>
        <p:spPr>
          <a:xfrm>
            <a:off x="1595534" y="4811295"/>
            <a:ext cx="107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StarUML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4845DF-E527-AE8E-132D-4C86AC60FCAB}"/>
              </a:ext>
            </a:extLst>
          </p:cNvPr>
          <p:cNvSpPr txBox="1"/>
          <p:nvPr/>
        </p:nvSpPr>
        <p:spPr>
          <a:xfrm>
            <a:off x="5592178" y="4811295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Eclipse IDE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A31704-DD1F-62C0-B9AA-B224EB28798B}"/>
              </a:ext>
            </a:extLst>
          </p:cNvPr>
          <p:cNvSpPr txBox="1"/>
          <p:nvPr/>
        </p:nvSpPr>
        <p:spPr>
          <a:xfrm>
            <a:off x="9187776" y="4811295"/>
            <a:ext cx="86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41889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10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0" lang="it-IT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Paradigma di Programmazione: Tools</a:t>
            </a:r>
            <a:endParaRPr lang="en-US" sz="5400" b="1" dirty="0"/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0374"/>
            <a:ext cx="2743200" cy="5811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smtClean="0"/>
              <a:pPr>
                <a:spcAft>
                  <a:spcPts val="600"/>
                </a:spcAft>
              </a:pPr>
              <a:t>5</a:t>
            </a:fld>
            <a:endParaRPr lang="en-US" sz="1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708C4-D7EC-7ED8-A397-AF1F95BF1686}"/>
              </a:ext>
            </a:extLst>
          </p:cNvPr>
          <p:cNvSpPr txBox="1"/>
          <p:nvPr/>
        </p:nvSpPr>
        <p:spPr>
          <a:xfrm>
            <a:off x="838200" y="1884037"/>
            <a:ext cx="1068476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Linguaggio Java (alto livello) per la stesura del codice sorgente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b="1" i="1" dirty="0" err="1"/>
              <a:t>Windowbuilder</a:t>
            </a:r>
            <a:r>
              <a:rPr lang="it-IT" sz="2000" dirty="0"/>
              <a:t>, per la costruzione di un’interfaccia grafica che risponda ai requisiti del problema, ma che sia anche di facile utilizzo e comprensibile agli utenti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Utilizzo di </a:t>
            </a:r>
            <a:r>
              <a:rPr lang="it-IT" sz="2000" dirty="0" err="1"/>
              <a:t>StarUML</a:t>
            </a:r>
            <a:r>
              <a:rPr lang="it-IT" sz="2000" dirty="0"/>
              <a:t> per la creazione dei vari diagrammi: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Use-Case </a:t>
            </a:r>
            <a:r>
              <a:rPr lang="it-IT" sz="2000" i="1" dirty="0" err="1"/>
              <a:t>Diagram</a:t>
            </a:r>
            <a:r>
              <a:rPr lang="it-IT" sz="2000" dirty="0"/>
              <a:t>, definizione di attori e casi d’uso del problema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Class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classi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State-Chart </a:t>
            </a:r>
            <a:r>
              <a:rPr lang="it-IT" sz="2000" i="1" dirty="0" err="1"/>
              <a:t>Diagram</a:t>
            </a:r>
            <a:r>
              <a:rPr lang="it-IT" sz="2000" i="1" dirty="0"/>
              <a:t>, </a:t>
            </a:r>
            <a:r>
              <a:rPr lang="it-IT" sz="2000" dirty="0"/>
              <a:t>visualizzazione dello stato del Sistema durante il suo utilizzo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 err="1"/>
              <a:t>Sequence</a:t>
            </a:r>
            <a:r>
              <a:rPr lang="it-IT" sz="2000" i="1" dirty="0"/>
              <a:t> </a:t>
            </a:r>
            <a:r>
              <a:rPr lang="it-IT" sz="2000" i="1" dirty="0" err="1"/>
              <a:t>Diagram</a:t>
            </a:r>
            <a:r>
              <a:rPr lang="it-IT" sz="2000" dirty="0"/>
              <a:t>, definizione delle sequenze di azioni da effettuare nell’utilizzo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000" i="1" dirty="0"/>
              <a:t>Activity </a:t>
            </a:r>
            <a:r>
              <a:rPr lang="it-IT" sz="2000" i="1" dirty="0" err="1"/>
              <a:t>Diagram</a:t>
            </a:r>
            <a:r>
              <a:rPr lang="it-IT" sz="2000" i="1" dirty="0"/>
              <a:t>,</a:t>
            </a:r>
            <a:r>
              <a:rPr lang="it-IT" sz="2000" dirty="0"/>
              <a:t> definizione delle varie attività svolte durante l’utilizzo del Sistema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11224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5400" b="1" dirty="0"/>
              <a:t>Software Configuration Management</a:t>
            </a:r>
          </a:p>
        </p:txBody>
      </p:sp>
      <p:sp>
        <p:nvSpPr>
          <p:cNvPr id="8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Per il software configuration management è stato utilizzato GitHub come programma principale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BRANCH </a:t>
            </a:r>
            <a:r>
              <a:rPr lang="it-IT" sz="2000" dirty="0"/>
              <a:t>creazione di branch diversi per ottimizzare il lavoro di squadra ed evitare eventuali  incomprensioni</a:t>
            </a:r>
          </a:p>
          <a:p>
            <a:pPr marL="0" indent="0">
              <a:buNone/>
            </a:pPr>
            <a:endParaRPr lang="it-IT" sz="2000" b="1" dirty="0"/>
          </a:p>
          <a:p>
            <a:pPr marL="0" indent="0">
              <a:buNone/>
            </a:pPr>
            <a:r>
              <a:rPr lang="it-IT" sz="2000" b="1" dirty="0"/>
              <a:t>ISSUE </a:t>
            </a:r>
            <a:r>
              <a:rPr lang="it-IT" sz="2000" dirty="0"/>
              <a:t>Per valutazione del progetto o modifiche importanti sono state attivati issue corrispondenti. Le varie issue vengono affidate ad uno o a tutti i membri del team e devono essere portate a compimento.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PULL REQUEST </a:t>
            </a:r>
            <a:r>
              <a:rPr lang="it-IT" sz="2000" dirty="0"/>
              <a:t>Per</a:t>
            </a:r>
            <a:r>
              <a:rPr lang="it-IT" sz="2000" b="1" dirty="0"/>
              <a:t> </a:t>
            </a:r>
            <a:r>
              <a:rPr lang="it-IT" sz="2000" dirty="0"/>
              <a:t>le modifiche importanti o azioni di merge, sono state create delle pull request, le quali venivano approvate da tutti i membri del team</a:t>
            </a:r>
            <a:endParaRPr lang="it-IT" sz="2000" b="1" dirty="0"/>
          </a:p>
          <a:p>
            <a:pPr marL="0" indent="0">
              <a:buNone/>
            </a:pPr>
            <a:endParaRPr lang="it-IT" sz="2200" b="1" dirty="0"/>
          </a:p>
          <a:p>
            <a:pPr marL="0" indent="0">
              <a:buNone/>
            </a:pPr>
            <a:endParaRPr lang="it-IT" sz="2200" b="1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1972"/>
            <a:ext cx="2743200" cy="47346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sz="1800" b="1" smtClean="0"/>
              <a:pPr rtl="0">
                <a:spcAft>
                  <a:spcPts val="600"/>
                </a:spcAft>
              </a:pPr>
              <a:t>6</a:t>
            </a:fld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39969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7</a:t>
            </a:fld>
            <a:endParaRPr lang="en-US" sz="1800" b="1" dirty="0"/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00439959-3544-4100-55BB-F64ED0400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934"/>
          <a:stretch/>
        </p:blipFill>
        <p:spPr>
          <a:xfrm>
            <a:off x="2469882" y="1825625"/>
            <a:ext cx="7655245" cy="4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Software Life </a:t>
            </a:r>
            <a:r>
              <a:rPr lang="en-US" sz="5400" b="1" dirty="0"/>
              <a:t>C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ycle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8</a:t>
            </a:fld>
            <a:endParaRPr lang="en-US" sz="1800" b="1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C2922B9-05A6-2851-4268-32FCA993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000" dirty="0"/>
              <a:t>Il ruolo di </a:t>
            </a:r>
            <a:r>
              <a:rPr lang="it-IT" sz="2000" b="1" dirty="0" err="1"/>
              <a:t>Scrum</a:t>
            </a:r>
            <a:r>
              <a:rPr lang="it-IT" sz="2000" b="1" dirty="0"/>
              <a:t> Master </a:t>
            </a:r>
            <a:r>
              <a:rPr lang="it-IT" sz="2000" dirty="0"/>
              <a:t>non appartiene ad un singolo membro del gruppo, ma viene condiviso tra tutti i collaboratori: in base alla sezione/parte del progetto su cui lavorare, è stato scelto un membro come </a:t>
            </a:r>
            <a:r>
              <a:rPr lang="it-IT" sz="2000" b="1" dirty="0" err="1"/>
              <a:t>scrum</a:t>
            </a:r>
            <a:r>
              <a:rPr lang="it-IT" sz="2000" b="1" dirty="0"/>
              <a:t> master</a:t>
            </a:r>
            <a:r>
              <a:rPr lang="it-IT" sz="2000" dirty="0"/>
              <a:t> temporaneo; se gli altri membri vogliono apportare una modifica in quella parte del progetto, dovranno far riferimento a lui, per capire se tale modifica è necessaria o meno.</a:t>
            </a:r>
          </a:p>
          <a:p>
            <a:pPr marL="0" indent="0">
              <a:buNone/>
            </a:pPr>
            <a:r>
              <a:rPr lang="it-IT" sz="2000" dirty="0"/>
              <a:t>Sebbene il ruolo di </a:t>
            </a:r>
            <a:r>
              <a:rPr lang="it-IT" sz="2000" dirty="0" err="1"/>
              <a:t>scrum</a:t>
            </a:r>
            <a:r>
              <a:rPr lang="it-IT" sz="2000" dirty="0"/>
              <a:t> master venga designato anticipatamente, i tre collaboratori devono   sempre confrontarsi per le nuove modifiche e dare tutti il proprio consenso: sarà compito dello </a:t>
            </a:r>
            <a:r>
              <a:rPr lang="it-IT" sz="2000" dirty="0" err="1"/>
              <a:t>scrum</a:t>
            </a:r>
            <a:r>
              <a:rPr lang="it-IT" sz="2000" dirty="0"/>
              <a:t> master verificare se i cambiamenti mantengono la qualità del software alta.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Ogni settimana i membri si incontrano per effettuare un </a:t>
            </a:r>
            <a:r>
              <a:rPr lang="it-IT" sz="2000" b="1" dirty="0" err="1"/>
              <a:t>weekly</a:t>
            </a:r>
            <a:r>
              <a:rPr lang="it-IT" sz="2000" b="1" dirty="0"/>
              <a:t> </a:t>
            </a:r>
            <a:r>
              <a:rPr lang="it-IT" sz="2000" b="1" dirty="0" err="1"/>
              <a:t>scrum</a:t>
            </a:r>
            <a:r>
              <a:rPr lang="it-IT" sz="2000" dirty="0"/>
              <a:t>: viene eseguito un resoconto sull’andamento del progetto nella settimana passata, vengono corretti errori e si cerca di trovare una soluzione comune a problemi di comprensione in alcune parti del progetto. Ogni </a:t>
            </a:r>
            <a:r>
              <a:rPr lang="it-IT" sz="2000" b="1" dirty="0"/>
              <a:t>sprint </a:t>
            </a:r>
            <a:r>
              <a:rPr lang="it-IT" sz="2000" dirty="0"/>
              <a:t>ha la</a:t>
            </a:r>
            <a:r>
              <a:rPr lang="it-IT" sz="2000" b="1" dirty="0"/>
              <a:t> </a:t>
            </a:r>
            <a:r>
              <a:rPr lang="it-IT" sz="2000" dirty="0"/>
              <a:t>durata di una settimana, entro la quale viene effettuato il </a:t>
            </a:r>
            <a:r>
              <a:rPr lang="it-IT" sz="2000" dirty="0" err="1"/>
              <a:t>weekly</a:t>
            </a:r>
            <a:r>
              <a:rPr lang="it-IT" sz="2000" dirty="0"/>
              <a:t> </a:t>
            </a:r>
            <a:r>
              <a:rPr lang="it-IT" sz="2000" dirty="0" err="1"/>
              <a:t>scrum</a:t>
            </a:r>
            <a:r>
              <a:rPr lang="it-IT" sz="2000" dirty="0"/>
              <a:t>; prima di procedere con lo sprint vero e proprio, è necessario stilare una lista di desideri/richieste, che devono essere portate a compimento entro la settimana corrente (</a:t>
            </a:r>
            <a:r>
              <a:rPr lang="it-IT" sz="2000" b="1" dirty="0"/>
              <a:t>sprint backlog</a:t>
            </a:r>
            <a:r>
              <a:rPr lang="it-IT" sz="2000" dirty="0"/>
              <a:t>).</a:t>
            </a:r>
          </a:p>
          <a:p>
            <a:pPr marL="0" indent="0">
              <a:buNone/>
            </a:pPr>
            <a:r>
              <a:rPr lang="it-IT" sz="2000" dirty="0"/>
              <a:t>La comunicazione, diretta e non, è molto importante: i membri del gruppo devono sempre essere aggiornati su nuove modifiche o richieste.</a:t>
            </a:r>
          </a:p>
        </p:txBody>
      </p:sp>
    </p:spTree>
    <p:extLst>
      <p:ext uri="{BB962C8B-B14F-4D97-AF65-F5344CB8AC3E}">
        <p14:creationId xmlns:p14="http://schemas.microsoft.com/office/powerpoint/2010/main" val="76259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kern="1200" dirty="0">
                <a:latin typeface="+mj-lt"/>
                <a:ea typeface="+mj-ea"/>
                <a:cs typeface="+mj-cs"/>
              </a:rPr>
              <a:t>Qualità del Software</a:t>
            </a:r>
          </a:p>
        </p:txBody>
      </p:sp>
      <p:sp>
        <p:nvSpPr>
          <p:cNvPr id="1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egnaposto numero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8400"/>
            <a:ext cx="2743200" cy="4730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z="1800" b="1"/>
              <a:pPr>
                <a:spcAft>
                  <a:spcPts val="600"/>
                </a:spcAft>
              </a:pPr>
              <a:t>9</a:t>
            </a:fld>
            <a:endParaRPr lang="en-US" sz="1800" b="1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4C19112-8E86-20DC-4B1E-612DCB806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0933"/>
              </p:ext>
            </p:extLst>
          </p:nvPr>
        </p:nvGraphicFramePr>
        <p:xfrm>
          <a:off x="648820" y="1946923"/>
          <a:ext cx="10515597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830043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32366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66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000" dirty="0"/>
                        <a:t>Funzionamento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Revisione del Prodotto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Transizione del Prodotto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5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Reliability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Efficiency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Integrity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Correctness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Maintainability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Testability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Portability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Reusability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/>
                        <a:t>Interoperability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58435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91BD2F-CDA6-C472-7A74-9AFC99D67D26}"/>
              </a:ext>
            </a:extLst>
          </p:cNvPr>
          <p:cNvSpPr txBox="1"/>
          <p:nvPr/>
        </p:nvSpPr>
        <p:spPr>
          <a:xfrm>
            <a:off x="648819" y="4209865"/>
            <a:ext cx="10515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qualità del software è definita come «il grado in cui il sistema soddisfa le esigenze/aspettative del cliente». I criteri di qualità possono essere misurati soggettivamente o oggettivamente, al fine di ottenere una misura complessiva dell’intero grado di qualità del software. </a:t>
            </a:r>
          </a:p>
          <a:p>
            <a:r>
              <a:rPr lang="it-IT" sz="2000" dirty="0"/>
              <a:t>Il team si è impegnato a rispondere ai requisiti di qualità tassonomici di McCall.</a:t>
            </a:r>
          </a:p>
          <a:p>
            <a:r>
              <a:rPr lang="it-IT" sz="2000" dirty="0"/>
              <a:t>I diversi parametri per la valutazione della qualità vengono suddivisi in tre categorie, che rispondono ad un determinato criterio di valutazione (a loro volta i singoli parametri rispondono a diverse domande, tutte inerenti a quello specifico criterio).</a:t>
            </a:r>
          </a:p>
        </p:txBody>
      </p:sp>
    </p:spTree>
    <p:extLst>
      <p:ext uri="{BB962C8B-B14F-4D97-AF65-F5344CB8AC3E}">
        <p14:creationId xmlns:p14="http://schemas.microsoft.com/office/powerpoint/2010/main" val="163437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6213B20D2F945B0D1473923EE410F" ma:contentTypeVersion="7" ma:contentTypeDescription="Creare un nuovo documento." ma:contentTypeScope="" ma:versionID="dc8ac43e96b461727accd63cf925a5cf">
  <xsd:schema xmlns:xsd="http://www.w3.org/2001/XMLSchema" xmlns:xs="http://www.w3.org/2001/XMLSchema" xmlns:p="http://schemas.microsoft.com/office/2006/metadata/properties" xmlns:ns2="243f3390-b919-40e8-8195-3613e8527352" targetNamespace="http://schemas.microsoft.com/office/2006/metadata/properties" ma:root="true" ma:fieldsID="1987007e621e1b24d40e437f012b913d" ns2:_="">
    <xsd:import namespace="243f3390-b919-40e8-8195-3613e8527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3f3390-b919-40e8-8195-3613e8527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503E23-9696-4358-8F00-F7F66AC75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3f3390-b919-40e8-8195-3613e8527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36d25196-f32b-43e1-8250-558e5711512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1497</Words>
  <Application>Microsoft Office PowerPoint</Application>
  <PresentationFormat>Widescreen</PresentationFormat>
  <Paragraphs>194</Paragraphs>
  <Slides>22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Progetto Ingegneria del Software  Gestione Ospedale</vt:lpstr>
      <vt:lpstr>Obbiettivo</vt:lpstr>
      <vt:lpstr>Difficoltà Incontrate</vt:lpstr>
      <vt:lpstr>Paradigma di Programmazione</vt:lpstr>
      <vt:lpstr>Paradigma di Programmazione: Tools</vt:lpstr>
      <vt:lpstr>Software Configuration Management</vt:lpstr>
      <vt:lpstr>Software Life Cycle</vt:lpstr>
      <vt:lpstr>Software Life Cycle</vt:lpstr>
      <vt:lpstr>Qualità del Software</vt:lpstr>
      <vt:lpstr>Requisiti</vt:lpstr>
      <vt:lpstr>Requisiti: MOSCOW</vt:lpstr>
      <vt:lpstr>Architettura</vt:lpstr>
      <vt:lpstr>Architettura</vt:lpstr>
      <vt:lpstr>Design Pattern</vt:lpstr>
      <vt:lpstr>Implementazione</vt:lpstr>
      <vt:lpstr>Manutenzione</vt:lpstr>
      <vt:lpstr>Modellazione</vt:lpstr>
      <vt:lpstr>Modellazione: Diagrammi</vt:lpstr>
      <vt:lpstr>Modellazione: Diagrammi</vt:lpstr>
      <vt:lpstr>Modellazione: Diagrammi</vt:lpstr>
      <vt:lpstr>Dimostrazione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Matteo MANGILI</cp:lastModifiedBy>
  <cp:revision>27</cp:revision>
  <dcterms:created xsi:type="dcterms:W3CDTF">2022-02-12T14:59:00Z</dcterms:created>
  <dcterms:modified xsi:type="dcterms:W3CDTF">2024-02-04T20:41:16Z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0x0101007CE6213B20D2F945B0D1473923EE410F</vt:lpwstr>
  </property>
</Properties>
</file>