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67" r:id="rId2"/>
    <p:sldId id="268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ckwell Condensed" panose="020606030504050201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Rockwell Condensed" panose="020606030504050201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0AA-E9C2-4014-AAD8-D47C9B3E79C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D1AA-4923-4A1A-AD0D-0EB94A71B3A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B442E25-B01A-49AA-9816-8CC9C5A0518C}"/>
              </a:ext>
            </a:extLst>
          </p:cNvPr>
          <p:cNvSpPr/>
          <p:nvPr userDrawn="1"/>
        </p:nvSpPr>
        <p:spPr>
          <a:xfrm>
            <a:off x="0" y="-982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4DCF0-0239-482B-8A5D-942107F30AF5}"/>
              </a:ext>
            </a:extLst>
          </p:cNvPr>
          <p:cNvSpPr/>
          <p:nvPr userDrawn="1"/>
        </p:nvSpPr>
        <p:spPr>
          <a:xfrm>
            <a:off x="15" y="439521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009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0AA-E9C2-4014-AAD8-D47C9B3E79C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D1AA-4923-4A1A-AD0D-0EB94A71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92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0AA-E9C2-4014-AAD8-D47C9B3E79C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D1AA-4923-4A1A-AD0D-0EB94A71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8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 Condensed" panose="020606030504050201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Light" panose="020B0502040204020203" pitchFamily="34" charset="0"/>
              </a:defRPr>
            </a:lvl1pPr>
            <a:lvl2pPr>
              <a:defRPr sz="2000">
                <a:latin typeface="Bahnschrift Light" panose="020B050204020402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0AA-E9C2-4014-AAD8-D47C9B3E79C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D1AA-4923-4A1A-AD0D-0EB94A71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21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Rockwell Condensed" panose="020606030504050201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0AA-E9C2-4014-AAD8-D47C9B3E79C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D1AA-4923-4A1A-AD0D-0EB94A71B3A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EB93CE-93B8-4165-8082-5FB52B10AAF3}"/>
              </a:ext>
            </a:extLst>
          </p:cNvPr>
          <p:cNvSpPr/>
          <p:nvPr userDrawn="1"/>
        </p:nvSpPr>
        <p:spPr>
          <a:xfrm>
            <a:off x="0" y="-982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91433-0DA1-4F9D-BB4F-9FF40348D7E3}"/>
              </a:ext>
            </a:extLst>
          </p:cNvPr>
          <p:cNvSpPr/>
          <p:nvPr userDrawn="1"/>
        </p:nvSpPr>
        <p:spPr>
          <a:xfrm>
            <a:off x="15" y="439521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029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Rockwell Condensed" panose="020606030504050201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0AA-E9C2-4014-AAD8-D47C9B3E79C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D1AA-4923-4A1A-AD0D-0EB94A71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26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Rockwell Condensed" panose="020606030504050201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Bahnschrift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Bahnschrift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0AA-E9C2-4014-AAD8-D47C9B3E79C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D1AA-4923-4A1A-AD0D-0EB94A71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569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0AA-E9C2-4014-AAD8-D47C9B3E79C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D1AA-4923-4A1A-AD0D-0EB94A71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9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0AA-E9C2-4014-AAD8-D47C9B3E79C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D1AA-4923-4A1A-AD0D-0EB94A71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2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8E30AA-E9C2-4014-AAD8-D47C9B3E79C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67D1AA-4923-4A1A-AD0D-0EB94A71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196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30AA-E9C2-4014-AAD8-D47C9B3E79C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D1AA-4923-4A1A-AD0D-0EB94A71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8E30AA-E9C2-4014-AAD8-D47C9B3E79C6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67D1AA-4923-4A1A-AD0D-0EB94A71B3A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25745CC-3846-4037-A7A0-72D194FD5D60}"/>
              </a:ext>
            </a:extLst>
          </p:cNvPr>
          <p:cNvSpPr/>
          <p:nvPr userDrawn="1"/>
        </p:nvSpPr>
        <p:spPr>
          <a:xfrm>
            <a:off x="0" y="-982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8028BF-197C-4039-BCBB-AEDB798B909F}"/>
              </a:ext>
            </a:extLst>
          </p:cNvPr>
          <p:cNvSpPr/>
          <p:nvPr userDrawn="1"/>
        </p:nvSpPr>
        <p:spPr>
          <a:xfrm>
            <a:off x="15" y="439521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1804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2D42-F594-4E70-94EE-7C4B10F76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29" y="1823699"/>
            <a:ext cx="11869444" cy="2387600"/>
          </a:xfrm>
        </p:spPr>
        <p:txBody>
          <a:bodyPr/>
          <a:lstStyle/>
          <a:p>
            <a:r>
              <a:rPr lang="en-US" dirty="0"/>
              <a:t> CENSUS INCOME</a:t>
            </a:r>
            <a:br>
              <a:rPr lang="en-US" dirty="0"/>
            </a:br>
            <a:r>
              <a:rPr lang="en-US" sz="3200" dirty="0"/>
              <a:t>A PROJECT ON TABLEAU, MACHINE LEARNING AND DEEP LEARNING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8F2D6-E692-4B02-9B11-919BFB453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SIMRAN SIROYA </a:t>
            </a:r>
          </a:p>
          <a:p>
            <a:r>
              <a:rPr lang="en-US" dirty="0"/>
              <a:t>MANGIREESH POTNIS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70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D3EF-5B47-457A-B156-352060CF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DATA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024E-25B7-457E-969F-8CE49F6C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756"/>
            <a:ext cx="10058400" cy="4023360"/>
          </a:xfrm>
        </p:spPr>
        <p:txBody>
          <a:bodyPr/>
          <a:lstStyle/>
          <a:p>
            <a:r>
              <a:rPr lang="en-US" dirty="0"/>
              <a:t>Based on various characteristics of an individual we aim to predict whether he or she would earn greater than or less than $50,000 per year. The prediction 1 (for less than $50K) and 0 (for greater than 50K) is done for each individual. There are 41 attributes for 299,285 instances.</a:t>
            </a:r>
          </a:p>
          <a:p>
            <a:r>
              <a:rPr lang="en-IN" dirty="0"/>
              <a:t>There are 13 numerical variables, 28 categorical variables and 1 target variable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57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4E84-6978-44A1-9891-947DD62A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 THE DATA -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C405-C9F6-48A8-A3EF-40F4545E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carried out for data preprocessing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Concatenating the train and test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Removing any duplicate rows from the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Dropping irrelevant features from the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Removing the outliers from the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bins for date processing of categorical columns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3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fficeArt object">
            <a:extLst>
              <a:ext uri="{FF2B5EF4-FFF2-40B4-BE49-F238E27FC236}">
                <a16:creationId xmlns:a16="http://schemas.microsoft.com/office/drawing/2014/main" id="{B1683440-BFD3-4A35-AB44-08C8D97BE2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27" y="163549"/>
            <a:ext cx="10043745" cy="653090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84232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fficeArt object">
            <a:extLst>
              <a:ext uri="{FF2B5EF4-FFF2-40B4-BE49-F238E27FC236}">
                <a16:creationId xmlns:a16="http://schemas.microsoft.com/office/drawing/2014/main" id="{202AE20F-7C80-45DE-850B-DA7C35DF3C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85" y="252215"/>
            <a:ext cx="9771029" cy="635356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77959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fficeArt object">
            <a:extLst>
              <a:ext uri="{FF2B5EF4-FFF2-40B4-BE49-F238E27FC236}">
                <a16:creationId xmlns:a16="http://schemas.microsoft.com/office/drawing/2014/main" id="{A26A8E4D-7C83-4F48-9362-FF9831DFBA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38" y="171299"/>
            <a:ext cx="9883324" cy="65154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97822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fficeArt object">
            <a:extLst>
              <a:ext uri="{FF2B5EF4-FFF2-40B4-BE49-F238E27FC236}">
                <a16:creationId xmlns:a16="http://schemas.microsoft.com/office/drawing/2014/main" id="{50F1246A-2934-40AE-92A0-CA2BB479E4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69" y="160105"/>
            <a:ext cx="10011661" cy="653779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36903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fficeArt object">
            <a:extLst>
              <a:ext uri="{FF2B5EF4-FFF2-40B4-BE49-F238E27FC236}">
                <a16:creationId xmlns:a16="http://schemas.microsoft.com/office/drawing/2014/main" id="{A24759C5-496D-4912-8364-64AC4BBD59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27" y="154058"/>
            <a:ext cx="10043746" cy="65498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074906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140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Bahnschrift Light</vt:lpstr>
      <vt:lpstr>Calibri</vt:lpstr>
      <vt:lpstr>Calibri Light</vt:lpstr>
      <vt:lpstr>Rockwell Condensed</vt:lpstr>
      <vt:lpstr>Retrospect</vt:lpstr>
      <vt:lpstr> CENSUS INCOME A PROJECT ON TABLEAU, MACHINE LEARNING AND DEEP LEARNING</vt:lpstr>
      <vt:lpstr>PROBLEM STATEMENT &amp; DATA DESCRIPTION</vt:lpstr>
      <vt:lpstr>PREPROCESSING THE DATA -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NEWS POPULARITY A PROJECT ON R AND PYTHON</dc:title>
  <dc:creator>Mangireesh Potnis</dc:creator>
  <cp:lastModifiedBy>Mangireesh Potnis</cp:lastModifiedBy>
  <cp:revision>15</cp:revision>
  <dcterms:created xsi:type="dcterms:W3CDTF">2019-12-05T08:44:32Z</dcterms:created>
  <dcterms:modified xsi:type="dcterms:W3CDTF">2020-01-19T13:18:01Z</dcterms:modified>
</cp:coreProperties>
</file>