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2F2F2"/>
    <a:srgbClr val="404040"/>
    <a:srgbClr val="FF9B45"/>
    <a:srgbClr val="DD462F"/>
    <a:srgbClr val="F8CFB6"/>
    <a:srgbClr val="F8CAB6"/>
    <a:srgbClr val="923922"/>
    <a:srgbClr val="F5F5F5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241" autoAdjust="0"/>
  </p:normalViewPr>
  <p:slideViewPr>
    <p:cSldViewPr snapToGrid="0">
      <p:cViewPr varScale="1">
        <p:scale>
          <a:sx n="80" d="100"/>
          <a:sy n="80" d="100"/>
        </p:scale>
        <p:origin x="6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62547D-816F-CF2A-0C16-3EBCAC6EE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62903E-CCC0-4215-F766-A56CFE416899}"/>
              </a:ext>
            </a:extLst>
          </p:cNvPr>
          <p:cNvSpPr txBox="1"/>
          <p:nvPr/>
        </p:nvSpPr>
        <p:spPr>
          <a:xfrm>
            <a:off x="437321" y="1810941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Hotel Aggregator Analysis</a:t>
            </a:r>
          </a:p>
          <a:p>
            <a:r>
              <a:rPr lang="en-IN" sz="2800" b="1" dirty="0">
                <a:solidFill>
                  <a:srgbClr val="00B0F0"/>
                </a:solidFill>
              </a:rPr>
              <a:t>-Power BI-</a:t>
            </a:r>
          </a:p>
          <a:p>
            <a:r>
              <a:rPr lang="en-IN" sz="2800" b="1" dirty="0">
                <a:solidFill>
                  <a:srgbClr val="00B0F0"/>
                </a:solidFill>
              </a:rPr>
              <a:t>By Manglam Raj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9A35-70A3-35B4-B81A-EC7BEA6E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462F0-B479-28F6-CADC-570D439958B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11312" y="1232983"/>
            <a:ext cx="11021445" cy="4672436"/>
          </a:xfrm>
        </p:spPr>
      </p:pic>
    </p:spTree>
    <p:extLst>
      <p:ext uri="{BB962C8B-B14F-4D97-AF65-F5344CB8AC3E}">
        <p14:creationId xmlns:p14="http://schemas.microsoft.com/office/powerpoint/2010/main" val="212735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E8EF-8638-AD1D-D001-D913C49A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704" y="2499492"/>
            <a:ext cx="3828155" cy="64008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3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556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Designer helps you get your point across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2806810" y="2361535"/>
            <a:ext cx="593464" cy="498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Design ideas pane showing different design option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/>
          <a:stretch/>
        </p:blipFill>
        <p:spPr>
          <a:xfrm>
            <a:off x="4976037" y="1385113"/>
            <a:ext cx="6513229" cy="45776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F4C73-6E07-7C8A-C6BB-28A5BE157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6" y="620486"/>
            <a:ext cx="11674357" cy="521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7DC5-B39D-E943-EF65-86A607EB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63" y="1240403"/>
            <a:ext cx="5356927" cy="636105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18200-11B5-92DC-B93D-123A5078773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060759" y="1463747"/>
            <a:ext cx="4755278" cy="40703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F50AB-C448-FA8A-040A-86625348790D}"/>
              </a:ext>
            </a:extLst>
          </p:cNvPr>
          <p:cNvSpPr txBox="1"/>
          <p:nvPr/>
        </p:nvSpPr>
        <p:spPr>
          <a:xfrm>
            <a:off x="375963" y="2043486"/>
            <a:ext cx="5468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We will cover the experience of analyzing a hotel aggregator dataset using Power BI including visualizations, trends, patterns, and factors influencing listing performance in order to provide actionable insights for improving listing quality and competitiveness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2563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492D-5BEB-1290-48B2-95170224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58" y="1386159"/>
            <a:ext cx="5855099" cy="6385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Dataset Cleaning &amp; Preparation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051D6-2AD3-7A35-F347-1A35522484C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259533" y="1386159"/>
            <a:ext cx="5021440" cy="35867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117D4-E8AE-848B-FC33-D37208EFAB33}"/>
              </a:ext>
            </a:extLst>
          </p:cNvPr>
          <p:cNvSpPr txBox="1"/>
          <p:nvPr/>
        </p:nvSpPr>
        <p:spPr>
          <a:xfrm>
            <a:off x="1077686" y="2824843"/>
            <a:ext cx="3437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Connecting Microsoft Power BI to our Dataset</a:t>
            </a:r>
          </a:p>
          <a:p>
            <a:pPr marL="342900" indent="-342900">
              <a:buAutoNum type="arabicPeriod"/>
            </a:pPr>
            <a:r>
              <a:rPr lang="en-US" dirty="0"/>
              <a:t> Checking for null/duplicate/irrelevant values or columns</a:t>
            </a:r>
          </a:p>
          <a:p>
            <a:pPr marL="342900" indent="-342900">
              <a:buAutoNum type="arabicPeriod"/>
            </a:pPr>
            <a:r>
              <a:rPr lang="en-US" dirty="0"/>
              <a:t> Starting up our Data exploration &amp; Analysis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32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BB79-B211-23BA-59B9-B1BAAD31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Load the dataset in 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1035D-41CE-851D-693B-A89CD506DD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088136"/>
            <a:ext cx="11149586" cy="5275827"/>
          </a:xfrm>
        </p:spPr>
      </p:pic>
    </p:spTree>
    <p:extLst>
      <p:ext uri="{BB962C8B-B14F-4D97-AF65-F5344CB8AC3E}">
        <p14:creationId xmlns:p14="http://schemas.microsoft.com/office/powerpoint/2010/main" val="38719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39E0-1A92-AC6B-086C-6D1F9E9F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2 Data Analysis in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EFC8-7DA7-9F44-3CB5-E26F01EF8A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8858946" cy="397764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Geographical distribution</a:t>
            </a:r>
          </a:p>
          <a:p>
            <a:r>
              <a:rPr lang="en-US" dirty="0"/>
              <a:t>To identify popular neighborhoods, we Explore the geographical concentration of listings and host locations. </a:t>
            </a: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Pricing trends </a:t>
            </a:r>
          </a:p>
          <a:p>
            <a:r>
              <a:rPr lang="en-US" dirty="0"/>
              <a:t>We analyze pricing trends based on property types, room types, and accommodation capacity. </a:t>
            </a:r>
          </a:p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</a:rPr>
              <a:t>Host Characteristics </a:t>
            </a:r>
          </a:p>
          <a:p>
            <a:r>
              <a:rPr lang="en-US" dirty="0"/>
              <a:t>Including </a:t>
            </a:r>
            <a:r>
              <a:rPr lang="en-US" dirty="0" err="1"/>
              <a:t>superhost</a:t>
            </a:r>
            <a:r>
              <a:rPr lang="en-US" dirty="0"/>
              <a:t> status, response times, and verification methods. 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Review Scores</a:t>
            </a:r>
          </a:p>
          <a:p>
            <a:r>
              <a:rPr lang="en-US" dirty="0"/>
              <a:t> We try to identify areas for improvement based on specific review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27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8981-9330-8342-7387-08970ACA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A54FF-5EA4-C24F-94F4-DFBEA5321CB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97204" y="1088136"/>
            <a:ext cx="10997592" cy="5111886"/>
          </a:xfrm>
        </p:spPr>
      </p:pic>
    </p:spTree>
    <p:extLst>
      <p:ext uri="{BB962C8B-B14F-4D97-AF65-F5344CB8AC3E}">
        <p14:creationId xmlns:p14="http://schemas.microsoft.com/office/powerpoint/2010/main" val="375886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EDF7-E2C2-16E8-AB46-6471D96D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B441E-DAF7-26CC-01ED-E606CFD320A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74922" y="1434543"/>
            <a:ext cx="10552320" cy="4796507"/>
          </a:xfrm>
        </p:spPr>
      </p:pic>
    </p:spTree>
    <p:extLst>
      <p:ext uri="{BB962C8B-B14F-4D97-AF65-F5344CB8AC3E}">
        <p14:creationId xmlns:p14="http://schemas.microsoft.com/office/powerpoint/2010/main" val="340351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BAD7-B522-537A-FD84-48F5D6E0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B6FAD-45F7-87DA-7D26-83F038CCB7A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86240" y="1520691"/>
            <a:ext cx="9908264" cy="4581016"/>
          </a:xfrm>
        </p:spPr>
      </p:pic>
    </p:spTree>
    <p:extLst>
      <p:ext uri="{BB962C8B-B14F-4D97-AF65-F5344CB8AC3E}">
        <p14:creationId xmlns:p14="http://schemas.microsoft.com/office/powerpoint/2010/main" val="30816072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{35821D27-E3F7-44D4-8D6B-2FF379E1E3B4}tf10001108_win32</Template>
  <TotalTime>35</TotalTime>
  <Words>181</Words>
  <Application>Microsoft Office PowerPoint</Application>
  <PresentationFormat>Widescreen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Custom</vt:lpstr>
      <vt:lpstr>Welcome to PowerPoint</vt:lpstr>
      <vt:lpstr>Designer helps you get your point across</vt:lpstr>
      <vt:lpstr>Problem Statement</vt:lpstr>
      <vt:lpstr>Dataset Cleaning &amp; Preparation </vt:lpstr>
      <vt:lpstr>Load the dataset in Power BI</vt:lpstr>
      <vt:lpstr>2 Data Analysis in Power BI</vt:lpstr>
      <vt:lpstr>3</vt:lpstr>
      <vt:lpstr>4</vt:lpstr>
      <vt:lpstr>5</vt:lpstr>
      <vt:lpstr>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Manglam Raj</dc:creator>
  <cp:keywords/>
  <cp:lastModifiedBy>Manglam Raj</cp:lastModifiedBy>
  <cp:revision>1</cp:revision>
  <dcterms:created xsi:type="dcterms:W3CDTF">2024-05-15T18:56:40Z</dcterms:created>
  <dcterms:modified xsi:type="dcterms:W3CDTF">2024-05-15T19:32:25Z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