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80" r:id="rId24"/>
    <p:sldId id="281" r:id="rId25"/>
    <p:sldId id="282" r:id="rId2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5472">
          <p15:clr>
            <a:srgbClr val="A4A3A4"/>
          </p15:clr>
        </p15:guide>
        <p15:guide id="4" pos="288">
          <p15:clr>
            <a:srgbClr val="A4A3A4"/>
          </p15:clr>
        </p15:guide>
        <p15:guide id="5" orient="horz" pos="1008">
          <p15:clr>
            <a:srgbClr val="A4A3A4"/>
          </p15:clr>
        </p15:guide>
        <p15:guide id="6" orient="horz" pos="3888">
          <p15:clr>
            <a:srgbClr val="A4A3A4"/>
          </p15:clr>
        </p15:guide>
        <p15:guide id="7" orient="horz" pos="110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4" roundtripDataSignature="AMtx7mjgfcbaDbhOgRdVXANY3ej4ZOvrt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16ADE4F-A479-455F-8CF5-089DD83F9808}">
  <a:tblStyle styleId="{816ADE4F-A479-455F-8CF5-089DD83F9808}"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00"/>
    <p:restoredTop sz="87435"/>
  </p:normalViewPr>
  <p:slideViewPr>
    <p:cSldViewPr snapToGrid="0">
      <p:cViewPr>
        <p:scale>
          <a:sx n="190" d="100"/>
          <a:sy n="190" d="100"/>
        </p:scale>
        <p:origin x="1224" y="-1624"/>
      </p:cViewPr>
      <p:guideLst>
        <p:guide orient="horz" pos="2160"/>
        <p:guide pos="2880"/>
        <p:guide pos="5472"/>
        <p:guide pos="288"/>
        <p:guide orient="horz" pos="1008"/>
        <p:guide orient="horz" pos="3888"/>
        <p:guide orient="horz" pos="1104"/>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0" i="0" u="none" strike="noStrike" cap="none">
                <a:solidFill>
                  <a:schemeClr val="dk1"/>
                </a:solidFill>
                <a:latin typeface="Arial"/>
                <a:ea typeface="Arial"/>
                <a:cs typeface="Arial"/>
                <a:sym typeface="Arial"/>
              </a:rPr>
              <a:t>If this PowerPoint presentation contains mathematical equations, you may need to check that your computer has the following installed:</a:t>
            </a:r>
            <a:endParaRPr/>
          </a:p>
          <a:p>
            <a:pPr marL="0" lvl="0" indent="0" algn="l" rtl="0">
              <a:spcBef>
                <a:spcPts val="0"/>
              </a:spcBef>
              <a:spcAft>
                <a:spcPts val="0"/>
              </a:spcAft>
              <a:buNone/>
            </a:pPr>
            <a:r>
              <a:rPr lang="en-US" sz="1200" b="0" i="0" u="none" strike="noStrike" cap="none">
                <a:solidFill>
                  <a:schemeClr val="dk1"/>
                </a:solidFill>
                <a:latin typeface="Arial"/>
                <a:ea typeface="Arial"/>
                <a:cs typeface="Arial"/>
                <a:sym typeface="Arial"/>
              </a:rPr>
              <a:t>1) MathType Plugin</a:t>
            </a:r>
            <a:endParaRPr/>
          </a:p>
          <a:p>
            <a:pPr marL="0" lvl="0" indent="0" algn="l" rtl="0">
              <a:spcBef>
                <a:spcPts val="0"/>
              </a:spcBef>
              <a:spcAft>
                <a:spcPts val="0"/>
              </a:spcAft>
              <a:buNone/>
            </a:pPr>
            <a:r>
              <a:rPr lang="en-US" sz="1200" b="0" i="0" u="none" strike="noStrike" cap="none">
                <a:solidFill>
                  <a:schemeClr val="dk1"/>
                </a:solidFill>
                <a:latin typeface="Arial"/>
                <a:ea typeface="Arial"/>
                <a:cs typeface="Arial"/>
                <a:sym typeface="Arial"/>
              </a:rPr>
              <a:t>2) Math Player (free versions available)</a:t>
            </a:r>
            <a:endParaRPr/>
          </a:p>
          <a:p>
            <a:pPr marL="0" lvl="0" indent="0" algn="l" rtl="0">
              <a:spcBef>
                <a:spcPts val="0"/>
              </a:spcBef>
              <a:spcAft>
                <a:spcPts val="0"/>
              </a:spcAft>
              <a:buNone/>
            </a:pPr>
            <a:r>
              <a:rPr lang="en-US" sz="1200" b="0" i="0" u="none" strike="noStrike" cap="none">
                <a:solidFill>
                  <a:schemeClr val="dk1"/>
                </a:solidFill>
                <a:latin typeface="Arial"/>
                <a:ea typeface="Arial"/>
                <a:cs typeface="Arial"/>
                <a:sym typeface="Arial"/>
              </a:rPr>
              <a:t>3) NVDA Reader (free versions available)</a:t>
            </a:r>
            <a:endParaRPr/>
          </a:p>
          <a:p>
            <a:pPr marL="0" marR="0" lvl="0" indent="0" algn="l" rtl="0">
              <a:lnSpc>
                <a:spcPct val="100000"/>
              </a:lnSpc>
              <a:spcBef>
                <a:spcPts val="0"/>
              </a:spcBef>
              <a:spcAft>
                <a:spcPts val="0"/>
              </a:spcAft>
              <a:buClr>
                <a:schemeClr val="dk1"/>
              </a:buClr>
              <a:buSzPts val="1200"/>
              <a:buFont typeface="Arial"/>
              <a:buNone/>
            </a:pPr>
            <a:endParaRPr/>
          </a:p>
          <a:p>
            <a:pPr marL="0" marR="0" lvl="0" indent="0" algn="l" rtl="0">
              <a:lnSpc>
                <a:spcPct val="100000"/>
              </a:lnSpc>
              <a:spcBef>
                <a:spcPts val="0"/>
              </a:spcBef>
              <a:spcAft>
                <a:spcPts val="0"/>
              </a:spcAft>
              <a:buClr>
                <a:schemeClr val="dk1"/>
              </a:buClr>
              <a:buSzPts val="1200"/>
              <a:buFont typeface="Arial"/>
              <a:buNone/>
            </a:pPr>
            <a:r>
              <a:rPr lang="en-US"/>
              <a:t>Exploring: Microsoft® Excel® 2016 Comprehensive</a:t>
            </a:r>
            <a:endParaRPr/>
          </a:p>
          <a:p>
            <a:pPr marL="0" lvl="0" indent="0" algn="l" rtl="0">
              <a:spcBef>
                <a:spcPts val="0"/>
              </a:spcBef>
              <a:spcAft>
                <a:spcPts val="0"/>
              </a:spcAft>
              <a:buNone/>
            </a:pPr>
            <a:endParaRPr/>
          </a:p>
          <a:p>
            <a:pPr marL="0" marR="0" lvl="0" indent="0" algn="l" rtl="0">
              <a:lnSpc>
                <a:spcPct val="100000"/>
              </a:lnSpc>
              <a:spcBef>
                <a:spcPts val="0"/>
              </a:spcBef>
              <a:spcAft>
                <a:spcPts val="0"/>
              </a:spcAft>
              <a:buClr>
                <a:schemeClr val="dk1"/>
              </a:buClr>
              <a:buSzPts val="1200"/>
              <a:buFont typeface="Arial"/>
              <a:buNone/>
            </a:pPr>
            <a:r>
              <a:rPr lang="en-US"/>
              <a:t>In Chapter 2, you will learn how to </a:t>
            </a:r>
            <a:r>
              <a:rPr lang="en-US" sz="1200" b="0" i="0" u="none" strike="noStrike">
                <a:solidFill>
                  <a:schemeClr val="dk1"/>
                </a:solidFill>
                <a:latin typeface="Arial"/>
                <a:ea typeface="Arial"/>
                <a:cs typeface="Arial"/>
                <a:sym typeface="Arial"/>
              </a:rPr>
              <a:t>use formulas and functions to calculate and analyze data.</a:t>
            </a:r>
            <a:endParaRPr/>
          </a:p>
        </p:txBody>
      </p:sp>
      <p:sp>
        <p:nvSpPr>
          <p:cNvPr id="100" name="Google Shape;100;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7" name="Google Shape;167;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sz="1200" b="0" i="0" u="none" strike="noStrike">
                <a:solidFill>
                  <a:schemeClr val="dk1"/>
                </a:solidFill>
                <a:latin typeface="Arial"/>
                <a:ea typeface="Arial"/>
                <a:cs typeface="Arial"/>
                <a:sym typeface="Arial"/>
              </a:rPr>
              <a:t>An additional method of entering a function into a cell is to use the Insert Function dialog box. The easiest way to display is to click Insert Function, which is located between the Name Box and Formula Bar. You can type the name of the function in the Search for a Function box or scroll through the list of functions determined by the category that you select. Once a function has been selected, the syntax and a description of the function are listed. Once the desired function has been determined, click OK.</a:t>
            </a:r>
            <a:endParaRPr/>
          </a:p>
        </p:txBody>
      </p:sp>
      <p:sp>
        <p:nvSpPr>
          <p:cNvPr id="168" name="Google Shape;168;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4" name="Google Shape;174;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sz="1200" b="0" i="0" u="none" strike="noStrike">
                <a:solidFill>
                  <a:schemeClr val="dk1"/>
                </a:solidFill>
                <a:latin typeface="Arial"/>
                <a:ea typeface="Arial"/>
                <a:cs typeface="Arial"/>
                <a:sym typeface="Arial"/>
              </a:rPr>
              <a:t>Clicking OK displays the Function Arguments dialog box in which the arguments are entered. As you enter values in the argument boxes, Excel constructs the formula in the Formula Box, and when OK is clicked, the constructed formula is inserted in the selected cell. In this figure, cell A10 contains =SUM(A1:A5).</a:t>
            </a:r>
            <a:endParaRPr/>
          </a:p>
        </p:txBody>
      </p:sp>
      <p:sp>
        <p:nvSpPr>
          <p:cNvPr id="175" name="Google Shape;175;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1" name="Google Shape;181;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In this section, the skills include: </a:t>
            </a:r>
            <a:endParaRPr/>
          </a:p>
          <a:p>
            <a:pPr marL="171450" lvl="0" indent="-171450" algn="l" rtl="0">
              <a:spcBef>
                <a:spcPts val="0"/>
              </a:spcBef>
              <a:spcAft>
                <a:spcPts val="0"/>
              </a:spcAft>
              <a:buClr>
                <a:schemeClr val="dk1"/>
              </a:buClr>
              <a:buSzPts val="1200"/>
              <a:buFont typeface="Arial"/>
              <a:buChar char="•"/>
            </a:pPr>
            <a:r>
              <a:rPr lang="en-US"/>
              <a:t>Use the SUM Function</a:t>
            </a:r>
            <a:endParaRPr/>
          </a:p>
          <a:p>
            <a:pPr marL="171450" lvl="0" indent="-171450" algn="l" rtl="0">
              <a:spcBef>
                <a:spcPts val="0"/>
              </a:spcBef>
              <a:spcAft>
                <a:spcPts val="0"/>
              </a:spcAft>
              <a:buClr>
                <a:schemeClr val="dk1"/>
              </a:buClr>
              <a:buSzPts val="1200"/>
              <a:buFont typeface="Arial"/>
              <a:buChar char="•"/>
            </a:pPr>
            <a:r>
              <a:rPr lang="en-US"/>
              <a:t>Use the AVERAGE and MEDIAN Functions</a:t>
            </a:r>
            <a:endParaRPr/>
          </a:p>
          <a:p>
            <a:pPr marL="171450" lvl="0" indent="-171450" algn="l" rtl="0">
              <a:spcBef>
                <a:spcPts val="0"/>
              </a:spcBef>
              <a:spcAft>
                <a:spcPts val="0"/>
              </a:spcAft>
              <a:buClr>
                <a:schemeClr val="dk1"/>
              </a:buClr>
              <a:buSzPts val="1200"/>
              <a:buFont typeface="Arial"/>
              <a:buChar char="•"/>
            </a:pPr>
            <a:r>
              <a:rPr lang="en-US"/>
              <a:t>Use the MIN and MAX Functions</a:t>
            </a:r>
            <a:endParaRPr/>
          </a:p>
          <a:p>
            <a:pPr marL="171450" lvl="0" indent="-171450" algn="l" rtl="0">
              <a:spcBef>
                <a:spcPts val="0"/>
              </a:spcBef>
              <a:spcAft>
                <a:spcPts val="0"/>
              </a:spcAft>
              <a:buClr>
                <a:schemeClr val="dk1"/>
              </a:buClr>
              <a:buSzPts val="1200"/>
              <a:buFont typeface="Arial"/>
              <a:buChar char="•"/>
            </a:pPr>
            <a:r>
              <a:rPr lang="en-US"/>
              <a:t>Use the COUNT Functions</a:t>
            </a:r>
            <a:endParaRPr/>
          </a:p>
          <a:p>
            <a:pPr marL="171450" lvl="0" indent="-171450" algn="l" rtl="0">
              <a:spcBef>
                <a:spcPts val="0"/>
              </a:spcBef>
              <a:spcAft>
                <a:spcPts val="0"/>
              </a:spcAft>
              <a:buClr>
                <a:schemeClr val="dk1"/>
              </a:buClr>
              <a:buSzPts val="1200"/>
              <a:buFont typeface="Arial"/>
              <a:buChar char="•"/>
            </a:pPr>
            <a:r>
              <a:rPr lang="en-US"/>
              <a:t>Perform Calculations with Quick Analysis Tools</a:t>
            </a:r>
            <a:endParaRPr/>
          </a:p>
        </p:txBody>
      </p:sp>
      <p:sp>
        <p:nvSpPr>
          <p:cNvPr id="182" name="Google Shape;182;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200"/>
              <a:buFont typeface="Arial"/>
              <a:buNone/>
            </a:pPr>
            <a:r>
              <a:rPr lang="en-US" sz="1200" b="0" i="0" u="none" strike="noStrike">
                <a:solidFill>
                  <a:schemeClr val="dk1"/>
                </a:solidFill>
                <a:latin typeface="Arial"/>
                <a:ea typeface="Arial"/>
                <a:cs typeface="Arial"/>
                <a:sym typeface="Arial"/>
              </a:rPr>
              <a:t>The SUM function totals values in one or more cells and displays the result in the cell containing the function.</a:t>
            </a:r>
            <a:endParaRPr/>
          </a:p>
          <a:p>
            <a:pPr marL="0" lvl="0" indent="0" algn="l" rtl="0">
              <a:spcBef>
                <a:spcPts val="0"/>
              </a:spcBef>
              <a:spcAft>
                <a:spcPts val="0"/>
              </a:spcAft>
              <a:buClr>
                <a:schemeClr val="dk1"/>
              </a:buClr>
              <a:buSzPts val="1200"/>
              <a:buFont typeface="Arial"/>
              <a:buNone/>
            </a:pPr>
            <a:r>
              <a:rPr lang="en-US" sz="1200" b="0" i="0" u="none" strike="noStrike">
                <a:solidFill>
                  <a:schemeClr val="dk1"/>
                </a:solidFill>
                <a:latin typeface="Arial"/>
                <a:ea typeface="Arial"/>
                <a:cs typeface="Arial"/>
                <a:sym typeface="Arial"/>
              </a:rPr>
              <a:t>The AVERAGE function calculates the arithmetic mean, or average, for the values in a range of cells.</a:t>
            </a:r>
            <a:endParaRPr/>
          </a:p>
          <a:p>
            <a:pPr marL="0" lvl="0" indent="0" algn="l" rtl="0">
              <a:spcBef>
                <a:spcPts val="0"/>
              </a:spcBef>
              <a:spcAft>
                <a:spcPts val="0"/>
              </a:spcAft>
              <a:buClr>
                <a:schemeClr val="dk1"/>
              </a:buClr>
              <a:buSzPts val="1200"/>
              <a:buFont typeface="Arial"/>
              <a:buNone/>
            </a:pPr>
            <a:r>
              <a:rPr lang="en-US" sz="1200" b="0" i="0" u="none" strike="noStrike">
                <a:solidFill>
                  <a:schemeClr val="dk1"/>
                </a:solidFill>
                <a:latin typeface="Arial"/>
                <a:ea typeface="Arial"/>
                <a:cs typeface="Arial"/>
                <a:sym typeface="Arial"/>
              </a:rPr>
              <a:t>The MEDIAN function finds the midpoint value, which is the value that one half of the data set is above or below.</a:t>
            </a:r>
            <a:endParaRPr/>
          </a:p>
          <a:p>
            <a:pPr marL="0" marR="0" lvl="0" indent="0" algn="l" rtl="0">
              <a:lnSpc>
                <a:spcPct val="100000"/>
              </a:lnSpc>
              <a:spcBef>
                <a:spcPts val="0"/>
              </a:spcBef>
              <a:spcAft>
                <a:spcPts val="0"/>
              </a:spcAft>
              <a:buClr>
                <a:schemeClr val="dk1"/>
              </a:buClr>
              <a:buSzPts val="1200"/>
              <a:buFont typeface="Arial"/>
              <a:buNone/>
            </a:pPr>
            <a:r>
              <a:rPr lang="en-US" sz="1200" b="0" i="0" u="none" strike="noStrike">
                <a:solidFill>
                  <a:schemeClr val="dk1"/>
                </a:solidFill>
                <a:latin typeface="Arial"/>
                <a:ea typeface="Arial"/>
                <a:cs typeface="Arial"/>
                <a:sym typeface="Arial"/>
              </a:rPr>
              <a:t>The MIN function analyzes the range of cells in its argument list and determines the lowest value.</a:t>
            </a:r>
            <a:endParaRPr/>
          </a:p>
          <a:p>
            <a:pPr marL="0" lvl="0" indent="0" algn="l" rtl="0">
              <a:spcBef>
                <a:spcPts val="0"/>
              </a:spcBef>
              <a:spcAft>
                <a:spcPts val="0"/>
              </a:spcAft>
              <a:buNone/>
            </a:pPr>
            <a:endParaRPr sz="1200" b="0" i="0" u="none" strike="noStrik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Arial"/>
              <a:buNone/>
            </a:pPr>
            <a:r>
              <a:rPr lang="en-US" sz="1200" b="0" i="0" u="none" strike="noStrike">
                <a:solidFill>
                  <a:schemeClr val="dk1"/>
                </a:solidFill>
                <a:latin typeface="Arial"/>
                <a:ea typeface="Arial"/>
                <a:cs typeface="Arial"/>
                <a:sym typeface="Arial"/>
              </a:rPr>
              <a:t>In the examples shown on the slide, the brackets [ ] denote optional arguments.</a:t>
            </a:r>
            <a:endParaRPr/>
          </a:p>
        </p:txBody>
      </p:sp>
      <p:sp>
        <p:nvSpPr>
          <p:cNvPr id="189" name="Google Shape;189;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5" name="Google Shape;195;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strike="noStrike" dirty="0">
                <a:solidFill>
                  <a:schemeClr val="dk1"/>
                </a:solidFill>
                <a:latin typeface="Arial"/>
                <a:ea typeface="Arial"/>
                <a:cs typeface="Arial"/>
                <a:sym typeface="Arial"/>
              </a:rPr>
              <a:t>The MAX function analyzes the range of cells in its argument list and determines the highest value.</a:t>
            </a:r>
            <a:endParaRPr dirty="0"/>
          </a:p>
          <a:p>
            <a:pPr marL="0" marR="0" lvl="0" indent="0" algn="l" rtl="0">
              <a:lnSpc>
                <a:spcPct val="100000"/>
              </a:lnSpc>
              <a:spcBef>
                <a:spcPts val="0"/>
              </a:spcBef>
              <a:spcAft>
                <a:spcPts val="0"/>
              </a:spcAft>
              <a:buClr>
                <a:schemeClr val="dk1"/>
              </a:buClr>
              <a:buSzPts val="1200"/>
              <a:buFont typeface="Arial"/>
              <a:buNone/>
            </a:pPr>
            <a:r>
              <a:rPr lang="en-US" sz="1200" b="0" i="0" u="none" strike="noStrike" dirty="0">
                <a:solidFill>
                  <a:schemeClr val="dk1"/>
                </a:solidFill>
                <a:latin typeface="Arial"/>
                <a:ea typeface="Arial"/>
                <a:cs typeface="Arial"/>
                <a:sym typeface="Arial"/>
              </a:rPr>
              <a:t>There are three COUNT functions:</a:t>
            </a:r>
            <a:endParaRPr dirty="0"/>
          </a:p>
          <a:p>
            <a:pPr marL="171450" marR="0" lvl="0" indent="-171450" algn="l" rtl="0">
              <a:lnSpc>
                <a:spcPct val="100000"/>
              </a:lnSpc>
              <a:spcBef>
                <a:spcPts val="0"/>
              </a:spcBef>
              <a:spcAft>
                <a:spcPts val="0"/>
              </a:spcAft>
              <a:buClr>
                <a:schemeClr val="dk1"/>
              </a:buClr>
              <a:buSzPts val="1200"/>
              <a:buFont typeface="Arial"/>
              <a:buChar char="•"/>
            </a:pPr>
            <a:r>
              <a:rPr lang="en-US" sz="1200" b="0" i="0" u="none" strike="noStrike" dirty="0">
                <a:solidFill>
                  <a:schemeClr val="dk1"/>
                </a:solidFill>
                <a:latin typeface="Arial"/>
                <a:ea typeface="Arial"/>
                <a:cs typeface="Arial"/>
                <a:sym typeface="Arial"/>
              </a:rPr>
              <a:t>The COUNT function tallies the number of cells in a range that contain values that can be used in calculations.</a:t>
            </a:r>
            <a:endParaRPr dirty="0"/>
          </a:p>
          <a:p>
            <a:pPr marL="171450" marR="0" lvl="0" indent="-171450" algn="l" rtl="0">
              <a:lnSpc>
                <a:spcPct val="100000"/>
              </a:lnSpc>
              <a:spcBef>
                <a:spcPts val="0"/>
              </a:spcBef>
              <a:spcAft>
                <a:spcPts val="0"/>
              </a:spcAft>
              <a:buClr>
                <a:schemeClr val="dk1"/>
              </a:buClr>
              <a:buSzPts val="1200"/>
              <a:buFont typeface="Arial"/>
              <a:buChar char="•"/>
            </a:pPr>
            <a:r>
              <a:rPr lang="en-US" sz="1200" b="0" i="0" u="none" strike="noStrike" dirty="0">
                <a:solidFill>
                  <a:schemeClr val="dk1"/>
                </a:solidFill>
                <a:latin typeface="Arial"/>
                <a:ea typeface="Arial"/>
                <a:cs typeface="Arial"/>
                <a:sym typeface="Arial"/>
              </a:rPr>
              <a:t>The COUNTBLANK function tallies the number of cells in a range that are blank.</a:t>
            </a:r>
            <a:endParaRPr sz="1200" b="1" i="0" u="none" strike="noStrike" dirty="0">
              <a:solidFill>
                <a:schemeClr val="dk1"/>
              </a:solidFill>
              <a:latin typeface="Arial"/>
              <a:ea typeface="Arial"/>
              <a:cs typeface="Arial"/>
              <a:sym typeface="Arial"/>
            </a:endParaRPr>
          </a:p>
          <a:p>
            <a:pPr marL="171450" marR="0" lvl="0" indent="-171450" algn="l" rtl="0">
              <a:lnSpc>
                <a:spcPct val="100000"/>
              </a:lnSpc>
              <a:spcBef>
                <a:spcPts val="0"/>
              </a:spcBef>
              <a:spcAft>
                <a:spcPts val="0"/>
              </a:spcAft>
              <a:buClr>
                <a:schemeClr val="dk1"/>
              </a:buClr>
              <a:buSzPts val="1200"/>
              <a:buFont typeface="Arial"/>
              <a:buChar char="•"/>
            </a:pPr>
            <a:r>
              <a:rPr lang="en-US" sz="1200" b="0" i="0" u="none" strike="noStrike" dirty="0">
                <a:solidFill>
                  <a:schemeClr val="dk1"/>
                </a:solidFill>
                <a:latin typeface="Arial"/>
                <a:ea typeface="Arial"/>
                <a:cs typeface="Arial"/>
                <a:sym typeface="Arial"/>
              </a:rPr>
              <a:t>The COUNTA function tallies the number of cells in a range that are not blank.</a:t>
            </a:r>
            <a:endParaRPr dirty="0"/>
          </a:p>
        </p:txBody>
      </p:sp>
      <p:sp>
        <p:nvSpPr>
          <p:cNvPr id="196" name="Google Shape;196;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2" name="Google Shape;202;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In this section, the skills include: </a:t>
            </a:r>
            <a:endParaRPr/>
          </a:p>
          <a:p>
            <a:pPr marL="171450" lvl="0" indent="-171450" algn="l" rtl="0">
              <a:spcBef>
                <a:spcPts val="0"/>
              </a:spcBef>
              <a:spcAft>
                <a:spcPts val="0"/>
              </a:spcAft>
              <a:buClr>
                <a:schemeClr val="dk1"/>
              </a:buClr>
              <a:buSzPts val="1200"/>
              <a:buFont typeface="Arial"/>
              <a:buChar char="•"/>
            </a:pPr>
            <a:r>
              <a:rPr lang="en-US"/>
              <a:t>Use the TODAY Function</a:t>
            </a:r>
            <a:endParaRPr/>
          </a:p>
          <a:p>
            <a:pPr marL="171450" lvl="0" indent="-171450" algn="l" rtl="0">
              <a:spcBef>
                <a:spcPts val="0"/>
              </a:spcBef>
              <a:spcAft>
                <a:spcPts val="0"/>
              </a:spcAft>
              <a:buClr>
                <a:schemeClr val="dk1"/>
              </a:buClr>
              <a:buSzPts val="1200"/>
              <a:buFont typeface="Arial"/>
              <a:buChar char="•"/>
            </a:pPr>
            <a:r>
              <a:rPr lang="en-US"/>
              <a:t>Use the NOW Function</a:t>
            </a:r>
            <a:endParaRPr/>
          </a:p>
        </p:txBody>
      </p:sp>
      <p:sp>
        <p:nvSpPr>
          <p:cNvPr id="203" name="Google Shape;203;p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9" name="Google Shape;209;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sz="1200" b="0" i="0" u="none" strike="noStrike">
                <a:solidFill>
                  <a:schemeClr val="dk1"/>
                </a:solidFill>
                <a:latin typeface="Arial"/>
                <a:ea typeface="Arial"/>
                <a:cs typeface="Arial"/>
                <a:sym typeface="Arial"/>
              </a:rPr>
              <a:t>The TODAY function displays the current date in a cell. Excel updates the TODAY function each time the workbook is opened or printed.</a:t>
            </a:r>
            <a:endParaRPr/>
          </a:p>
          <a:p>
            <a:pPr marL="0" lvl="0" indent="0" algn="l" rtl="0">
              <a:spcBef>
                <a:spcPts val="0"/>
              </a:spcBef>
              <a:spcAft>
                <a:spcPts val="0"/>
              </a:spcAft>
              <a:buNone/>
            </a:pPr>
            <a:r>
              <a:rPr lang="en-US" sz="1200" b="0" i="0" u="none" strike="noStrike">
                <a:solidFill>
                  <a:schemeClr val="dk1"/>
                </a:solidFill>
                <a:latin typeface="Arial"/>
                <a:ea typeface="Arial"/>
                <a:cs typeface="Arial"/>
                <a:sym typeface="Arial"/>
              </a:rPr>
              <a:t>The NOW function uses the computer’s clock to display the current date and military time that the workbook was last opened. 14:09 military time represents 2:09 PM.</a:t>
            </a:r>
            <a:endParaRPr sz="1200" b="0" i="0" u="none" strike="noStrike">
              <a:solidFill>
                <a:schemeClr val="dk1"/>
              </a:solidFill>
              <a:latin typeface="Arial"/>
              <a:ea typeface="Arial"/>
              <a:cs typeface="Arial"/>
              <a:sym typeface="Arial"/>
            </a:endParaRPr>
          </a:p>
          <a:p>
            <a:pPr marL="0" lvl="0" indent="0" algn="l" rtl="0">
              <a:spcBef>
                <a:spcPts val="0"/>
              </a:spcBef>
              <a:spcAft>
                <a:spcPts val="0"/>
              </a:spcAft>
              <a:buNone/>
            </a:pPr>
            <a:endParaRPr sz="1200" b="0" i="0" u="none" strike="noStrike">
              <a:solidFill>
                <a:schemeClr val="dk1"/>
              </a:solidFill>
              <a:latin typeface="Arial"/>
              <a:ea typeface="Arial"/>
              <a:cs typeface="Arial"/>
              <a:sym typeface="Arial"/>
            </a:endParaRPr>
          </a:p>
          <a:p>
            <a:pPr marL="0" lvl="0" indent="0" algn="l" rtl="0">
              <a:spcBef>
                <a:spcPts val="0"/>
              </a:spcBef>
              <a:spcAft>
                <a:spcPts val="0"/>
              </a:spcAft>
              <a:buNone/>
            </a:pPr>
            <a:r>
              <a:rPr lang="en-US" sz="1200" b="0" i="0" u="none" strike="noStrike">
                <a:solidFill>
                  <a:schemeClr val="dk1"/>
                </a:solidFill>
                <a:latin typeface="Arial"/>
                <a:ea typeface="Arial"/>
                <a:cs typeface="Arial"/>
                <a:sym typeface="Arial"/>
              </a:rPr>
              <a:t>Notice that these two functions do not require an argument. However, the empty parentheses are required.</a:t>
            </a:r>
            <a:endParaRPr/>
          </a:p>
        </p:txBody>
      </p:sp>
      <p:sp>
        <p:nvSpPr>
          <p:cNvPr id="210" name="Google Shape;210;p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6" name="Google Shape;216;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In this section, the skill is: </a:t>
            </a:r>
            <a:endParaRPr/>
          </a:p>
          <a:p>
            <a:pPr marL="171450" lvl="0" indent="-171450" algn="l" rtl="0">
              <a:spcBef>
                <a:spcPts val="0"/>
              </a:spcBef>
              <a:spcAft>
                <a:spcPts val="0"/>
              </a:spcAft>
              <a:buClr>
                <a:schemeClr val="dk1"/>
              </a:buClr>
              <a:buSzPts val="1200"/>
              <a:buFont typeface="Arial"/>
              <a:buChar char="•"/>
            </a:pPr>
            <a:r>
              <a:rPr lang="en-US"/>
              <a:t>Use the IF Function</a:t>
            </a:r>
            <a:endParaRPr/>
          </a:p>
        </p:txBody>
      </p:sp>
      <p:sp>
        <p:nvSpPr>
          <p:cNvPr id="217" name="Google Shape;217;p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3" name="Google Shape;223;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sz="1200" b="0" i="0" u="none" strike="noStrike">
                <a:solidFill>
                  <a:schemeClr val="dk1"/>
                </a:solidFill>
                <a:latin typeface="Arial"/>
                <a:ea typeface="Arial"/>
                <a:cs typeface="Arial"/>
                <a:sym typeface="Arial"/>
              </a:rPr>
              <a:t>The IF function tests the specified criteria to see if it is true or false, then returns one value when a condition is met, or is true, and returns another value when the condition is not met, or is false.</a:t>
            </a:r>
            <a:endParaRPr/>
          </a:p>
          <a:p>
            <a:pPr marL="171450" lvl="0" indent="-171450" algn="l" rtl="0">
              <a:spcBef>
                <a:spcPts val="0"/>
              </a:spcBef>
              <a:spcAft>
                <a:spcPts val="0"/>
              </a:spcAft>
              <a:buClr>
                <a:schemeClr val="dk1"/>
              </a:buClr>
              <a:buSzPts val="1200"/>
              <a:buFont typeface="Arial"/>
              <a:buChar char="•"/>
            </a:pPr>
            <a:r>
              <a:rPr lang="en-US" sz="1200" b="0" i="0" u="none" strike="noStrike">
                <a:solidFill>
                  <a:schemeClr val="dk1"/>
                </a:solidFill>
                <a:latin typeface="Arial"/>
                <a:ea typeface="Arial"/>
                <a:cs typeface="Arial"/>
                <a:sym typeface="Arial"/>
              </a:rPr>
              <a:t>The first argument for the IF function is the logical test, which contains either a value or an expression that evaluates to true or false.</a:t>
            </a:r>
            <a:endParaRPr/>
          </a:p>
          <a:p>
            <a:pPr marL="171450" lvl="0" indent="-171450" algn="l" rtl="0">
              <a:spcBef>
                <a:spcPts val="0"/>
              </a:spcBef>
              <a:spcAft>
                <a:spcPts val="0"/>
              </a:spcAft>
              <a:buClr>
                <a:schemeClr val="dk1"/>
              </a:buClr>
              <a:buSzPts val="1200"/>
              <a:buFont typeface="Arial"/>
              <a:buChar char="•"/>
            </a:pPr>
            <a:r>
              <a:rPr lang="en-US" sz="1200" b="0" i="0" u="none" strike="noStrike">
                <a:solidFill>
                  <a:schemeClr val="dk1"/>
                </a:solidFill>
                <a:latin typeface="Arial"/>
                <a:ea typeface="Arial"/>
                <a:cs typeface="Arial"/>
                <a:sym typeface="Arial"/>
              </a:rPr>
              <a:t>The second and third arguments of an IF function can contain text, cell references, formulas, or constants.</a:t>
            </a:r>
            <a:endParaRPr/>
          </a:p>
          <a:p>
            <a:pPr marL="0" lvl="0" indent="0" algn="l" rtl="0">
              <a:spcBef>
                <a:spcPts val="0"/>
              </a:spcBef>
              <a:spcAft>
                <a:spcPts val="0"/>
              </a:spcAft>
              <a:buNone/>
            </a:pPr>
            <a:endParaRPr sz="1200" b="0" i="0" u="none" strike="noStrike">
              <a:solidFill>
                <a:schemeClr val="dk1"/>
              </a:solidFill>
              <a:latin typeface="Arial"/>
              <a:ea typeface="Arial"/>
              <a:cs typeface="Arial"/>
              <a:sym typeface="Arial"/>
            </a:endParaRPr>
          </a:p>
          <a:p>
            <a:pPr marL="0" lvl="0" indent="0" algn="l" rtl="0">
              <a:spcBef>
                <a:spcPts val="0"/>
              </a:spcBef>
              <a:spcAft>
                <a:spcPts val="0"/>
              </a:spcAft>
              <a:buNone/>
            </a:pPr>
            <a:r>
              <a:rPr lang="en-US" sz="1200" b="0" i="0" u="none" strike="noStrike">
                <a:solidFill>
                  <a:schemeClr val="dk1"/>
                </a:solidFill>
                <a:latin typeface="Arial"/>
                <a:ea typeface="Arial"/>
                <a:cs typeface="Arial"/>
                <a:sym typeface="Arial"/>
              </a:rPr>
              <a:t>Remember in Chapter 1, there were arithmetic operators and most of them were familiar to you, such as the plus (+) and minus (-) signs. Excel also has operators used in logical tests as shown in the table.</a:t>
            </a:r>
            <a:endParaRPr/>
          </a:p>
        </p:txBody>
      </p:sp>
      <p:sp>
        <p:nvSpPr>
          <p:cNvPr id="224" name="Google Shape;224;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1" name="Google Shape;231;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sz="1200" b="0" i="0" u="none" strike="noStrike">
                <a:solidFill>
                  <a:schemeClr val="dk1"/>
                </a:solidFill>
                <a:latin typeface="Arial"/>
                <a:ea typeface="Arial"/>
                <a:cs typeface="Arial"/>
                <a:sym typeface="Arial"/>
              </a:rPr>
              <a:t>The IF function tests the specified criteria to see if it is true or false, then returns one value when a condition is met, or is true, and returns another value when the condition is not met, or is false.</a:t>
            </a:r>
            <a:endParaRPr/>
          </a:p>
          <a:p>
            <a:pPr marL="0" lvl="0" indent="0" algn="l" rtl="0">
              <a:spcBef>
                <a:spcPts val="0"/>
              </a:spcBef>
              <a:spcAft>
                <a:spcPts val="0"/>
              </a:spcAft>
              <a:buNone/>
            </a:pPr>
            <a:endParaRPr sz="1200" b="0" i="0" u="none" strike="noStrike">
              <a:solidFill>
                <a:schemeClr val="dk1"/>
              </a:solidFill>
              <a:latin typeface="Arial"/>
              <a:ea typeface="Arial"/>
              <a:cs typeface="Arial"/>
              <a:sym typeface="Arial"/>
            </a:endParaRPr>
          </a:p>
          <a:p>
            <a:pPr marL="0" lvl="0" indent="0" algn="l" rtl="0">
              <a:spcBef>
                <a:spcPts val="0"/>
              </a:spcBef>
              <a:spcAft>
                <a:spcPts val="0"/>
              </a:spcAft>
              <a:buNone/>
            </a:pPr>
            <a:r>
              <a:rPr lang="en-US" sz="1200" b="0" i="0" u="none" strike="noStrike">
                <a:solidFill>
                  <a:schemeClr val="dk1"/>
                </a:solidFill>
                <a:latin typeface="Arial"/>
                <a:ea typeface="Arial"/>
                <a:cs typeface="Arial"/>
                <a:sym typeface="Arial"/>
              </a:rPr>
              <a:t>The formula shown in the figure is in cell F2 and tests to see if salary E2 is greater than the sales goal B$2. If it is, then the bonus of $500—the value in B$3—is placed in the Bonus column. If not, then the bonus is $0. Notice that Jose and Rex do not receive a bonus. Why does Jose not receive a bonus? Let’s see if you understand the IF function. What is the formula in cell F3?</a:t>
            </a:r>
            <a:endParaRPr/>
          </a:p>
        </p:txBody>
      </p:sp>
      <p:sp>
        <p:nvSpPr>
          <p:cNvPr id="232" name="Google Shape;232;p1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 name="Google Shape;11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The </a:t>
            </a:r>
            <a:r>
              <a:rPr lang="en-US" b="0"/>
              <a:t>objectives</a:t>
            </a:r>
            <a:r>
              <a:rPr lang="en-US"/>
              <a:t> for this chapter are:</a:t>
            </a:r>
            <a:endParaRPr/>
          </a:p>
          <a:p>
            <a:pPr marL="171450" lvl="0" indent="-171450" algn="l" rtl="0">
              <a:spcBef>
                <a:spcPts val="0"/>
              </a:spcBef>
              <a:spcAft>
                <a:spcPts val="0"/>
              </a:spcAft>
              <a:buClr>
                <a:schemeClr val="dk1"/>
              </a:buClr>
              <a:buSzPts val="1200"/>
              <a:buFont typeface="Arial"/>
              <a:buChar char="•"/>
            </a:pPr>
            <a:r>
              <a:rPr lang="en-US"/>
              <a:t>Use Relative, Absolute, and Mixed Cell References in Formulas</a:t>
            </a:r>
            <a:endParaRPr/>
          </a:p>
          <a:p>
            <a:pPr marL="171450" lvl="0" indent="-171450" algn="l" rtl="0">
              <a:spcBef>
                <a:spcPts val="0"/>
              </a:spcBef>
              <a:spcAft>
                <a:spcPts val="0"/>
              </a:spcAft>
              <a:buClr>
                <a:schemeClr val="dk1"/>
              </a:buClr>
              <a:buSzPts val="1200"/>
              <a:buFont typeface="Arial"/>
              <a:buChar char="•"/>
            </a:pPr>
            <a:r>
              <a:rPr lang="en-US"/>
              <a:t>Insert a Function</a:t>
            </a:r>
            <a:endParaRPr/>
          </a:p>
          <a:p>
            <a:pPr marL="171450" lvl="0" indent="-171450" algn="l" rtl="0">
              <a:spcBef>
                <a:spcPts val="0"/>
              </a:spcBef>
              <a:spcAft>
                <a:spcPts val="0"/>
              </a:spcAft>
              <a:buClr>
                <a:schemeClr val="dk1"/>
              </a:buClr>
              <a:buSzPts val="1200"/>
              <a:buFont typeface="Arial"/>
              <a:buChar char="•"/>
            </a:pPr>
            <a:r>
              <a:rPr lang="en-US"/>
              <a:t>Insert Basic Math and Statistics Functions</a:t>
            </a:r>
            <a:endParaRPr/>
          </a:p>
          <a:p>
            <a:pPr marL="171450" lvl="0" indent="-171450" algn="l" rtl="0">
              <a:spcBef>
                <a:spcPts val="0"/>
              </a:spcBef>
              <a:spcAft>
                <a:spcPts val="0"/>
              </a:spcAft>
              <a:buClr>
                <a:schemeClr val="dk1"/>
              </a:buClr>
              <a:buSzPts val="1200"/>
              <a:buFont typeface="Arial"/>
              <a:buChar char="•"/>
            </a:pPr>
            <a:r>
              <a:rPr lang="en-US"/>
              <a:t>Use Date Functions</a:t>
            </a:r>
            <a:endParaRPr/>
          </a:p>
          <a:p>
            <a:pPr marL="171450" lvl="0" indent="-171450" algn="l" rtl="0">
              <a:spcBef>
                <a:spcPts val="0"/>
              </a:spcBef>
              <a:spcAft>
                <a:spcPts val="0"/>
              </a:spcAft>
              <a:buClr>
                <a:schemeClr val="dk1"/>
              </a:buClr>
              <a:buSzPts val="1200"/>
              <a:buFont typeface="Arial"/>
              <a:buChar char="•"/>
            </a:pPr>
            <a:r>
              <a:rPr lang="en-US"/>
              <a:t>Determine Results with the IF Function</a:t>
            </a:r>
            <a:endParaRPr/>
          </a:p>
          <a:p>
            <a:pPr marL="171450" lvl="0" indent="-171450" algn="l" rtl="0">
              <a:spcBef>
                <a:spcPts val="0"/>
              </a:spcBef>
              <a:spcAft>
                <a:spcPts val="0"/>
              </a:spcAft>
              <a:buClr>
                <a:schemeClr val="dk1"/>
              </a:buClr>
              <a:buSzPts val="1200"/>
              <a:buFont typeface="Arial"/>
              <a:buChar char="•"/>
            </a:pPr>
            <a:r>
              <a:rPr lang="en-US"/>
              <a:t>Use Lookup Functions</a:t>
            </a:r>
            <a:endParaRPr/>
          </a:p>
          <a:p>
            <a:pPr marL="171450" lvl="0" indent="-171450" algn="l" rtl="0">
              <a:spcBef>
                <a:spcPts val="0"/>
              </a:spcBef>
              <a:spcAft>
                <a:spcPts val="0"/>
              </a:spcAft>
              <a:buClr>
                <a:schemeClr val="dk1"/>
              </a:buClr>
              <a:buSzPts val="1200"/>
              <a:buFont typeface="Arial"/>
              <a:buChar char="•"/>
            </a:pPr>
            <a:r>
              <a:rPr lang="en-US"/>
              <a:t>Calculate Payments with the PMT function</a:t>
            </a:r>
            <a:endParaRPr/>
          </a:p>
          <a:p>
            <a:pPr marL="0" lvl="0" indent="0" algn="l" rtl="0">
              <a:spcBef>
                <a:spcPts val="0"/>
              </a:spcBef>
              <a:spcAft>
                <a:spcPts val="0"/>
              </a:spcAft>
              <a:buNone/>
            </a:pPr>
            <a:endParaRPr/>
          </a:p>
        </p:txBody>
      </p:sp>
      <p:sp>
        <p:nvSpPr>
          <p:cNvPr id="111" name="Google Shape;111;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9" name="Google Shape;239;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In this section, the skills include: </a:t>
            </a:r>
            <a:endParaRPr/>
          </a:p>
          <a:p>
            <a:pPr marL="171450" lvl="0" indent="-171450" algn="l" rtl="0">
              <a:spcBef>
                <a:spcPts val="0"/>
              </a:spcBef>
              <a:spcAft>
                <a:spcPts val="0"/>
              </a:spcAft>
              <a:buClr>
                <a:schemeClr val="dk1"/>
              </a:buClr>
              <a:buSzPts val="1200"/>
              <a:buFont typeface="Arial"/>
              <a:buChar char="•"/>
            </a:pPr>
            <a:r>
              <a:rPr lang="en-US"/>
              <a:t>Use the VLOOKUP Function</a:t>
            </a:r>
            <a:endParaRPr/>
          </a:p>
          <a:p>
            <a:pPr marL="171450" lvl="0" indent="-171450" algn="l" rtl="0">
              <a:spcBef>
                <a:spcPts val="0"/>
              </a:spcBef>
              <a:spcAft>
                <a:spcPts val="0"/>
              </a:spcAft>
              <a:buClr>
                <a:schemeClr val="dk1"/>
              </a:buClr>
              <a:buSzPts val="1200"/>
              <a:buFont typeface="Arial"/>
              <a:buChar char="•"/>
            </a:pPr>
            <a:r>
              <a:rPr lang="en-US"/>
              <a:t>Create the Lookup Table</a:t>
            </a:r>
            <a:endParaRPr/>
          </a:p>
          <a:p>
            <a:pPr marL="171450" lvl="0" indent="-171450" algn="l" rtl="0">
              <a:spcBef>
                <a:spcPts val="0"/>
              </a:spcBef>
              <a:spcAft>
                <a:spcPts val="0"/>
              </a:spcAft>
              <a:buClr>
                <a:schemeClr val="dk1"/>
              </a:buClr>
              <a:buSzPts val="1200"/>
              <a:buFont typeface="Arial"/>
              <a:buChar char="•"/>
            </a:pPr>
            <a:r>
              <a:rPr lang="en-US"/>
              <a:t>Use the HLOOKUP Function</a:t>
            </a:r>
            <a:endParaRPr/>
          </a:p>
        </p:txBody>
      </p:sp>
      <p:sp>
        <p:nvSpPr>
          <p:cNvPr id="240" name="Google Shape;240;p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6" name="Google Shape;246;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sz="1200" b="0" i="0" u="none" strike="noStrike">
                <a:solidFill>
                  <a:schemeClr val="dk1"/>
                </a:solidFill>
                <a:latin typeface="Arial"/>
                <a:ea typeface="Arial"/>
                <a:cs typeface="Arial"/>
                <a:sym typeface="Arial"/>
              </a:rPr>
              <a:t>The VLOOKUP function accepts a value and looks for the value in the left column of a specified table array and returns another value located in the same row from a specified column.</a:t>
            </a:r>
            <a:endParaRPr/>
          </a:p>
          <a:p>
            <a:pPr marL="171450" lvl="0" indent="-171450" algn="l" rtl="0">
              <a:spcBef>
                <a:spcPts val="0"/>
              </a:spcBef>
              <a:spcAft>
                <a:spcPts val="0"/>
              </a:spcAft>
              <a:buClr>
                <a:schemeClr val="dk1"/>
              </a:buClr>
              <a:buSzPts val="1200"/>
              <a:buFont typeface="Arial"/>
              <a:buChar char="•"/>
            </a:pPr>
            <a:r>
              <a:rPr lang="en-US" sz="1200" b="0" i="0" u="none" strike="noStrike">
                <a:solidFill>
                  <a:schemeClr val="dk1"/>
                </a:solidFill>
                <a:latin typeface="Arial"/>
                <a:ea typeface="Arial"/>
                <a:cs typeface="Arial"/>
                <a:sym typeface="Arial"/>
              </a:rPr>
              <a:t>The lookup value is the cell reference that contains the value to look up, which is E3 in the formula shown.</a:t>
            </a:r>
            <a:endParaRPr/>
          </a:p>
          <a:p>
            <a:pPr marL="171450" lvl="0" indent="-171450" algn="l" rtl="0">
              <a:spcBef>
                <a:spcPts val="0"/>
              </a:spcBef>
              <a:spcAft>
                <a:spcPts val="0"/>
              </a:spcAft>
              <a:buClr>
                <a:schemeClr val="dk1"/>
              </a:buClr>
              <a:buSzPts val="1200"/>
              <a:buFont typeface="Arial"/>
              <a:buChar char="•"/>
            </a:pPr>
            <a:r>
              <a:rPr lang="en-US" sz="1200" b="0" i="0" u="none" strike="noStrike">
                <a:solidFill>
                  <a:schemeClr val="dk1"/>
                </a:solidFill>
                <a:latin typeface="Arial"/>
                <a:ea typeface="Arial"/>
                <a:cs typeface="Arial"/>
                <a:sym typeface="Arial"/>
              </a:rPr>
              <a:t>The table array is the range that contains the lookup table, which is </a:t>
            </a:r>
            <a:r>
              <a:rPr lang="en-US"/>
              <a:t>$A$3:$B$7. Absolute cell referencing is used so the table is always referenced correctly.</a:t>
            </a:r>
            <a:endParaRPr/>
          </a:p>
          <a:p>
            <a:pPr marL="171450" lvl="0" indent="-171450" algn="l" rtl="0">
              <a:spcBef>
                <a:spcPts val="0"/>
              </a:spcBef>
              <a:spcAft>
                <a:spcPts val="0"/>
              </a:spcAft>
              <a:buClr>
                <a:schemeClr val="dk1"/>
              </a:buClr>
              <a:buSzPts val="1200"/>
              <a:buFont typeface="Arial"/>
              <a:buChar char="•"/>
            </a:pPr>
            <a:r>
              <a:rPr lang="en-US" sz="1200" b="0" i="0" u="none" strike="noStrike">
                <a:solidFill>
                  <a:schemeClr val="dk1"/>
                </a:solidFill>
                <a:latin typeface="Arial"/>
                <a:ea typeface="Arial"/>
                <a:cs typeface="Arial"/>
                <a:sym typeface="Arial"/>
              </a:rPr>
              <a:t>The column index number is the column number in the lookup table that contains the return values, which is 2.</a:t>
            </a:r>
            <a:endParaRPr/>
          </a:p>
          <a:p>
            <a:pPr marL="171450" lvl="0" indent="-171450" algn="l" rtl="0">
              <a:spcBef>
                <a:spcPts val="0"/>
              </a:spcBef>
              <a:spcAft>
                <a:spcPts val="0"/>
              </a:spcAft>
              <a:buClr>
                <a:schemeClr val="dk1"/>
              </a:buClr>
              <a:buSzPts val="1200"/>
              <a:buFont typeface="Arial"/>
              <a:buChar char="•"/>
            </a:pPr>
            <a:r>
              <a:rPr lang="en-US" sz="1200" b="0" i="0" u="none" strike="noStrike">
                <a:solidFill>
                  <a:schemeClr val="dk1"/>
                </a:solidFill>
                <a:latin typeface="Arial"/>
                <a:ea typeface="Arial"/>
                <a:cs typeface="Arial"/>
                <a:sym typeface="Arial"/>
              </a:rPr>
              <a:t>Range_lookup is optional and this argument determines how the VLOOKUP function handles lookup values that are not an exact match for the data in the lookup table. </a:t>
            </a:r>
            <a:endParaRPr/>
          </a:p>
          <a:p>
            <a:pPr marL="171450" lvl="0" indent="-95250" algn="l" rtl="0">
              <a:spcBef>
                <a:spcPts val="0"/>
              </a:spcBef>
              <a:spcAft>
                <a:spcPts val="0"/>
              </a:spcAft>
              <a:buClr>
                <a:schemeClr val="dk1"/>
              </a:buClr>
              <a:buSzPts val="1200"/>
              <a:buFont typeface="Arial"/>
              <a:buNone/>
            </a:pPr>
            <a:endParaRPr sz="1200" b="0" i="0" u="none" strike="noStrike">
              <a:solidFill>
                <a:schemeClr val="dk1"/>
              </a:solidFill>
              <a:latin typeface="Arial"/>
              <a:ea typeface="Arial"/>
              <a:cs typeface="Arial"/>
              <a:sym typeface="Arial"/>
            </a:endParaRPr>
          </a:p>
          <a:p>
            <a:pPr marL="0" lvl="0" indent="0" algn="l" rtl="0">
              <a:spcBef>
                <a:spcPts val="0"/>
              </a:spcBef>
              <a:spcAft>
                <a:spcPts val="0"/>
              </a:spcAft>
              <a:buClr>
                <a:schemeClr val="dk1"/>
              </a:buClr>
              <a:buSzPts val="1200"/>
              <a:buFont typeface="Arial"/>
              <a:buNone/>
            </a:pPr>
            <a:r>
              <a:rPr lang="en-US" sz="1200" b="0" i="0" u="none" strike="noStrike">
                <a:solidFill>
                  <a:schemeClr val="dk1"/>
                </a:solidFill>
                <a:latin typeface="Arial"/>
                <a:ea typeface="Arial"/>
                <a:cs typeface="Arial"/>
                <a:sym typeface="Arial"/>
              </a:rPr>
              <a:t>Consider the following grading example. This is Figure 2.22 from the textbook, but the grades for Jackson and Miller have been removed. Based on their Final Score, see if you can determine their Letter Grade. If you determined that Jackson receives a C and Miller a B, then you successfully performed a VLOOKUP yourself!</a:t>
            </a:r>
            <a:endParaRPr/>
          </a:p>
        </p:txBody>
      </p:sp>
      <p:sp>
        <p:nvSpPr>
          <p:cNvPr id="247" name="Google Shape;247;p2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4" name="Google Shape;254;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lnSpcReduction="10000"/>
          </a:bodyPr>
          <a:lstStyle/>
          <a:p>
            <a:pPr marL="0" lvl="0" indent="0" algn="l" rtl="0">
              <a:spcBef>
                <a:spcPts val="0"/>
              </a:spcBef>
              <a:spcAft>
                <a:spcPts val="0"/>
              </a:spcAft>
              <a:buNone/>
            </a:pPr>
            <a:r>
              <a:rPr lang="en-US" sz="1200" b="0" i="0" u="none" strike="noStrike" dirty="0">
                <a:solidFill>
                  <a:schemeClr val="dk1"/>
                </a:solidFill>
                <a:latin typeface="Arial"/>
                <a:ea typeface="Arial"/>
                <a:cs typeface="Arial"/>
                <a:sym typeface="Arial"/>
              </a:rPr>
              <a:t>Note that, with the exception of the third argument, which refers to a row index instead of a column index, the HLOOKUP function performs similarly, but on a vertical table. This figure shows a table for which the HLOOKUP function would be used.</a:t>
            </a:r>
          </a:p>
          <a:p>
            <a:pPr marL="0" lvl="0" indent="0" algn="l" rtl="0">
              <a:spcBef>
                <a:spcPts val="0"/>
              </a:spcBef>
              <a:spcAft>
                <a:spcPts val="0"/>
              </a:spcAft>
              <a:buNone/>
            </a:pPr>
            <a:endParaRPr lang="en-US" sz="1200" b="0" i="0" u="none" strike="noStrike" dirty="0">
              <a:solidFill>
                <a:schemeClr val="dk1"/>
              </a:solidFill>
              <a:latin typeface="Arial"/>
              <a:cs typeface="Arial"/>
              <a:sym typeface="Arial"/>
            </a:endParaRPr>
          </a:p>
          <a:p>
            <a:r>
              <a:rPr lang="en-GB" dirty="0"/>
              <a:t>This table shows the data for different regions (North, South, East, and West) over four quarters (Qtr1, Qtr2, Qtr3, Qtr4). The numbers likely represent some form of performance, such as sales, revenue, or production units, for each region during each quarter. Here's a breakdown:</a:t>
            </a:r>
          </a:p>
          <a:p>
            <a:pPr>
              <a:buFont typeface="+mj-lt"/>
              <a:buAutoNum type="arabicPeriod"/>
            </a:pPr>
            <a:r>
              <a:rPr lang="en-GB" b="1" dirty="0"/>
              <a:t>North Region</a:t>
            </a:r>
            <a:r>
              <a:rPr lang="en-GB" dirty="0"/>
              <a:t>: There is a steady increase in performance from Qtr1 (3495) to Qtr3 (4982), and a small increase in Qtr4 (5010).</a:t>
            </a:r>
          </a:p>
          <a:p>
            <a:pPr>
              <a:buFont typeface="+mj-lt"/>
              <a:buAutoNum type="arabicPeriod"/>
            </a:pPr>
            <a:r>
              <a:rPr lang="en-GB" b="1" dirty="0"/>
              <a:t>South Region</a:t>
            </a:r>
            <a:r>
              <a:rPr lang="en-GB" dirty="0"/>
              <a:t>: Performance is highest in Qtr1 (8044) but drops significantly in Qtr4 (6252). Qtr2 and Qtr3 show some decline as well.</a:t>
            </a:r>
          </a:p>
          <a:p>
            <a:pPr>
              <a:buFont typeface="+mj-lt"/>
              <a:buAutoNum type="arabicPeriod"/>
            </a:pPr>
            <a:r>
              <a:rPr lang="en-GB" b="1" dirty="0"/>
              <a:t>East Region</a:t>
            </a:r>
            <a:r>
              <a:rPr lang="en-GB" dirty="0"/>
              <a:t>: Performance rises from Qtr1 (5081) to Qtr2 (6089), then dips slightly in Qtr3 (5982), before increasing again in Qtr4 (6500).</a:t>
            </a:r>
          </a:p>
          <a:p>
            <a:pPr>
              <a:buFont typeface="+mj-lt"/>
              <a:buAutoNum type="arabicPeriod"/>
            </a:pPr>
            <a:r>
              <a:rPr lang="en-GB" b="1" dirty="0"/>
              <a:t>West Region</a:t>
            </a:r>
            <a:r>
              <a:rPr lang="en-GB" dirty="0"/>
              <a:t>: There’s a gradual increase in Qtr1 through Qtr3 (4278 to 4387), but Qtr4 sees a sharp rise to 7857, suggesting a major spike in performance.</a:t>
            </a:r>
          </a:p>
          <a:p>
            <a:r>
              <a:rPr lang="en-GB" dirty="0"/>
              <a:t>The table suggests fluctuations in performance across the regions, with the West region experiencing a strong increase in Qtr4, while the South region sees a notable decline in Qtr4 compared to the previous quarters.</a:t>
            </a:r>
          </a:p>
          <a:p>
            <a:pPr marL="0" lvl="0" indent="0" algn="l" rtl="0">
              <a:spcBef>
                <a:spcPts val="0"/>
              </a:spcBef>
              <a:spcAft>
                <a:spcPts val="0"/>
              </a:spcAft>
              <a:buNone/>
            </a:pPr>
            <a:endParaRPr dirty="0"/>
          </a:p>
        </p:txBody>
      </p:sp>
      <p:sp>
        <p:nvSpPr>
          <p:cNvPr id="255" name="Google Shape;255;p2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7" name="Google Shape;277;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171450" lvl="0" indent="-171450" algn="l" rtl="0">
              <a:spcBef>
                <a:spcPts val="0"/>
              </a:spcBef>
              <a:spcAft>
                <a:spcPts val="0"/>
              </a:spcAft>
              <a:buClr>
                <a:schemeClr val="dk1"/>
              </a:buClr>
              <a:buSzPts val="1200"/>
              <a:buFont typeface="Arial"/>
              <a:buChar char="•"/>
            </a:pPr>
            <a:r>
              <a:rPr lang="en-US"/>
              <a:t>By using Excel formulas and functions, you can perform complicated data analyses with ease.</a:t>
            </a:r>
            <a:endParaRPr/>
          </a:p>
          <a:p>
            <a:pPr marL="171450" lvl="0" indent="-171450" algn="l" rtl="0">
              <a:spcBef>
                <a:spcPts val="800"/>
              </a:spcBef>
              <a:spcAft>
                <a:spcPts val="0"/>
              </a:spcAft>
              <a:buClr>
                <a:schemeClr val="dk1"/>
              </a:buClr>
              <a:buSzPts val="1200"/>
              <a:buFont typeface="Arial"/>
              <a:buChar char="•"/>
            </a:pPr>
            <a:r>
              <a:rPr lang="en-US"/>
              <a:t>When using formula or functions, there are three types of cell references—relative, absolute, and mixed.</a:t>
            </a:r>
            <a:endParaRPr/>
          </a:p>
          <a:p>
            <a:pPr marL="171450" lvl="0" indent="-171450" algn="l" rtl="0">
              <a:spcBef>
                <a:spcPts val="800"/>
              </a:spcBef>
              <a:spcAft>
                <a:spcPts val="0"/>
              </a:spcAft>
              <a:buClr>
                <a:schemeClr val="dk1"/>
              </a:buClr>
              <a:buSzPts val="1200"/>
              <a:buFont typeface="Arial"/>
              <a:buChar char="•"/>
            </a:pPr>
            <a:r>
              <a:rPr lang="en-US"/>
              <a:t>The Excel functions studied in this chapter were for such diverse areas as: math and statistics, date, logical, lookup, and financial.</a:t>
            </a:r>
            <a:endParaRPr/>
          </a:p>
        </p:txBody>
      </p:sp>
      <p:sp>
        <p:nvSpPr>
          <p:cNvPr id="278" name="Google Shape;278;p2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4" name="Google Shape;284;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a:t>It is important to understand the skills learned in this chapter so you can build on these in future PowerPoint chapters. Are there any questions?</a:t>
            </a:r>
            <a:endParaRPr/>
          </a:p>
          <a:p>
            <a:pPr marL="0" lvl="0" indent="0" algn="l" rtl="0">
              <a:spcBef>
                <a:spcPts val="0"/>
              </a:spcBef>
              <a:spcAft>
                <a:spcPts val="0"/>
              </a:spcAft>
              <a:buNone/>
            </a:pPr>
            <a:endParaRPr/>
          </a:p>
        </p:txBody>
      </p:sp>
      <p:sp>
        <p:nvSpPr>
          <p:cNvPr id="285" name="Google Shape;285;p2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1" name="Google Shape;291;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2" name="Google Shape;292;p2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In this section, the skills include:</a:t>
            </a:r>
            <a:endParaRPr/>
          </a:p>
          <a:p>
            <a:pPr marL="171450" lvl="0" indent="-171450" algn="l" rtl="0">
              <a:spcBef>
                <a:spcPts val="0"/>
              </a:spcBef>
              <a:spcAft>
                <a:spcPts val="0"/>
              </a:spcAft>
              <a:buClr>
                <a:schemeClr val="dk1"/>
              </a:buClr>
              <a:buSzPts val="1200"/>
              <a:buFont typeface="Arial"/>
              <a:buChar char="•"/>
            </a:pPr>
            <a:r>
              <a:rPr lang="en-US"/>
              <a:t>Use a Relative Cell Reference</a:t>
            </a:r>
            <a:endParaRPr/>
          </a:p>
          <a:p>
            <a:pPr marL="171450" lvl="0" indent="-171450" algn="l" rtl="0">
              <a:spcBef>
                <a:spcPts val="0"/>
              </a:spcBef>
              <a:spcAft>
                <a:spcPts val="0"/>
              </a:spcAft>
              <a:buClr>
                <a:schemeClr val="dk1"/>
              </a:buClr>
              <a:buSzPts val="1200"/>
              <a:buFont typeface="Arial"/>
              <a:buChar char="•"/>
            </a:pPr>
            <a:r>
              <a:rPr lang="en-US"/>
              <a:t>Use an Absolute Cell Reference </a:t>
            </a:r>
            <a:endParaRPr/>
          </a:p>
          <a:p>
            <a:pPr marL="171450" lvl="0" indent="-171450" algn="l" rtl="0">
              <a:spcBef>
                <a:spcPts val="0"/>
              </a:spcBef>
              <a:spcAft>
                <a:spcPts val="0"/>
              </a:spcAft>
              <a:buClr>
                <a:schemeClr val="dk1"/>
              </a:buClr>
              <a:buSzPts val="1200"/>
              <a:buFont typeface="Arial"/>
              <a:buChar char="•"/>
            </a:pPr>
            <a:r>
              <a:rPr lang="en-US"/>
              <a:t>Use a Mixed Cell Reference</a:t>
            </a:r>
            <a:endParaRPr/>
          </a:p>
        </p:txBody>
      </p:sp>
      <p:sp>
        <p:nvSpPr>
          <p:cNvPr id="118" name="Google Shape;11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4" name="Google Shape;124;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sz="1200" b="0" i="0" u="none" strike="noStrike">
                <a:solidFill>
                  <a:schemeClr val="dk1"/>
                </a:solidFill>
                <a:latin typeface="Arial"/>
                <a:ea typeface="Arial"/>
                <a:cs typeface="Arial"/>
                <a:sym typeface="Arial"/>
              </a:rPr>
              <a:t>A relative cell reference is the default method of referencing in Excel. It indicates a cell’s relative location, such as five rows up and one column to the left, from the original cell containing the formula.</a:t>
            </a:r>
            <a:endParaRPr/>
          </a:p>
          <a:p>
            <a:pPr marL="0" lvl="0" indent="0" algn="l" rtl="0">
              <a:spcBef>
                <a:spcPts val="0"/>
              </a:spcBef>
              <a:spcAft>
                <a:spcPts val="0"/>
              </a:spcAft>
              <a:buNone/>
            </a:pPr>
            <a:endParaRPr sz="1200" b="0" i="0" u="none" strike="noStrike">
              <a:solidFill>
                <a:schemeClr val="dk1"/>
              </a:solidFill>
              <a:latin typeface="Arial"/>
              <a:ea typeface="Arial"/>
              <a:cs typeface="Arial"/>
              <a:sym typeface="Arial"/>
            </a:endParaRPr>
          </a:p>
          <a:p>
            <a:pPr marL="0" lvl="0" indent="0" algn="l" rtl="0">
              <a:spcBef>
                <a:spcPts val="0"/>
              </a:spcBef>
              <a:spcAft>
                <a:spcPts val="0"/>
              </a:spcAft>
              <a:buNone/>
            </a:pPr>
            <a:r>
              <a:rPr lang="en-US" sz="1200" b="0" i="0" u="none" strike="noStrike">
                <a:solidFill>
                  <a:schemeClr val="dk1"/>
                </a:solidFill>
                <a:latin typeface="Arial"/>
                <a:ea typeface="Arial"/>
                <a:cs typeface="Arial"/>
                <a:sym typeface="Arial"/>
              </a:rPr>
              <a:t>An absolute cell reference provides a constant reference to a specific cell, and when a formula containing an absolute cell reference is copied, the cell reference in the copied formula does not change.</a:t>
            </a:r>
            <a:endParaRPr/>
          </a:p>
          <a:p>
            <a:pPr marL="0" lvl="0" indent="0" algn="l" rtl="0">
              <a:spcBef>
                <a:spcPts val="0"/>
              </a:spcBef>
              <a:spcAft>
                <a:spcPts val="0"/>
              </a:spcAft>
              <a:buNone/>
            </a:pPr>
            <a:endParaRPr sz="1200" b="0" i="0" u="none" strike="noStrike">
              <a:solidFill>
                <a:schemeClr val="dk1"/>
              </a:solidFill>
              <a:latin typeface="Arial"/>
              <a:ea typeface="Arial"/>
              <a:cs typeface="Arial"/>
              <a:sym typeface="Arial"/>
            </a:endParaRPr>
          </a:p>
          <a:p>
            <a:pPr marL="0" lvl="0" indent="0" algn="l" rtl="0">
              <a:spcBef>
                <a:spcPts val="0"/>
              </a:spcBef>
              <a:spcAft>
                <a:spcPts val="0"/>
              </a:spcAft>
              <a:buNone/>
            </a:pPr>
            <a:r>
              <a:rPr lang="en-US" sz="1200" b="0" i="0" u="none" strike="noStrike">
                <a:solidFill>
                  <a:schemeClr val="dk1"/>
                </a:solidFill>
                <a:latin typeface="Arial"/>
                <a:ea typeface="Arial"/>
                <a:cs typeface="Arial"/>
                <a:sym typeface="Arial"/>
              </a:rPr>
              <a:t>A mixed cell reference combines an absolute and a relative cell reference.</a:t>
            </a:r>
            <a:endParaRPr/>
          </a:p>
          <a:p>
            <a:pPr marL="0" lvl="0" indent="0" algn="l" rtl="0">
              <a:spcBef>
                <a:spcPts val="0"/>
              </a:spcBef>
              <a:spcAft>
                <a:spcPts val="0"/>
              </a:spcAft>
              <a:buNone/>
            </a:pPr>
            <a:endParaRPr sz="1200" b="0" i="0" u="none" strike="noStrike">
              <a:solidFill>
                <a:schemeClr val="dk1"/>
              </a:solidFill>
              <a:latin typeface="Arial"/>
              <a:ea typeface="Arial"/>
              <a:cs typeface="Arial"/>
              <a:sym typeface="Arial"/>
            </a:endParaRPr>
          </a:p>
          <a:p>
            <a:pPr marL="0" lvl="0" indent="0" algn="l" rtl="0">
              <a:spcBef>
                <a:spcPts val="0"/>
              </a:spcBef>
              <a:spcAft>
                <a:spcPts val="0"/>
              </a:spcAft>
              <a:buNone/>
            </a:pPr>
            <a:r>
              <a:rPr lang="en-US" sz="1200" b="0" i="0" u="none" strike="noStrike">
                <a:solidFill>
                  <a:schemeClr val="dk1"/>
                </a:solidFill>
                <a:latin typeface="Arial"/>
                <a:ea typeface="Arial"/>
                <a:cs typeface="Arial"/>
                <a:sym typeface="Arial"/>
              </a:rPr>
              <a:t>Press F4 to toggle through relative, absolute, and mixed references within a cell.</a:t>
            </a:r>
            <a:endParaRPr/>
          </a:p>
        </p:txBody>
      </p:sp>
      <p:sp>
        <p:nvSpPr>
          <p:cNvPr id="125" name="Google Shape;125;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1" name="Google Shape;131;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The formula in cell G2 is =D2-E2 and uses relative cell referencing. When the formula is copied to cell G4, it becomes =D4-E4.</a:t>
            </a:r>
            <a:endParaRPr/>
          </a:p>
        </p:txBody>
      </p:sp>
      <p:sp>
        <p:nvSpPr>
          <p:cNvPr id="132" name="Google Shape;132;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8" name="Google Shape;138;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The formula in cell E3 is =D3*$B$4 and uses absolute cell referencing for cell B4. When the formula is copied to cell E4, it becomes =D4*$B$4. The reference to cell D3 was relative, so it changed to D4, but the reference to cell B4 remains the same. Note the use of the $ character to denote an absolute address.</a:t>
            </a:r>
            <a:endParaRPr/>
          </a:p>
        </p:txBody>
      </p:sp>
      <p:sp>
        <p:nvSpPr>
          <p:cNvPr id="139" name="Google Shape;139;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5" name="Google Shape;145;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The formula in cell E3 is =D3*B$4 and uses mixed cell referencing for cell B4. When the formula is copied to cell E4, it becomes =D4*B$4. The reference to cell D3 was relative, so it changed to D4, but the reference to cell B4 remains the same. Note the $ was only used on row 4 and remains the same. There was no $ on the B, but because the formula was copied to row E—the same column in which the original formula was located—it remains B. Had the formula been copied to another column, the column letter would have changed.</a:t>
            </a:r>
            <a:endParaRPr/>
          </a:p>
        </p:txBody>
      </p:sp>
      <p:sp>
        <p:nvSpPr>
          <p:cNvPr id="146" name="Google Shape;146;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2" name="Google Shape;152;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In this section, the skills include: </a:t>
            </a:r>
            <a:endParaRPr/>
          </a:p>
          <a:p>
            <a:pPr marL="171450" lvl="0" indent="-171450" algn="l" rtl="0">
              <a:spcBef>
                <a:spcPts val="0"/>
              </a:spcBef>
              <a:spcAft>
                <a:spcPts val="0"/>
              </a:spcAft>
              <a:buClr>
                <a:schemeClr val="dk1"/>
              </a:buClr>
              <a:buSzPts val="1200"/>
              <a:buFont typeface="Arial"/>
              <a:buChar char="•"/>
            </a:pPr>
            <a:r>
              <a:rPr lang="en-US"/>
              <a:t>Insert a Function</a:t>
            </a:r>
            <a:endParaRPr/>
          </a:p>
          <a:p>
            <a:pPr marL="171450" lvl="0" indent="-171450" algn="l" rtl="0">
              <a:spcBef>
                <a:spcPts val="0"/>
              </a:spcBef>
              <a:spcAft>
                <a:spcPts val="0"/>
              </a:spcAft>
              <a:buClr>
                <a:schemeClr val="dk1"/>
              </a:buClr>
              <a:buSzPts val="1200"/>
              <a:buFont typeface="Arial"/>
              <a:buChar char="•"/>
            </a:pPr>
            <a:r>
              <a:rPr lang="en-US"/>
              <a:t>Insert a Function Using Formula AutoComplete</a:t>
            </a:r>
            <a:endParaRPr/>
          </a:p>
          <a:p>
            <a:pPr marL="171450" lvl="0" indent="-171450" algn="l" rtl="0">
              <a:spcBef>
                <a:spcPts val="0"/>
              </a:spcBef>
              <a:spcAft>
                <a:spcPts val="0"/>
              </a:spcAft>
              <a:buClr>
                <a:schemeClr val="dk1"/>
              </a:buClr>
              <a:buSzPts val="1200"/>
              <a:buFont typeface="Arial"/>
              <a:buChar char="•"/>
            </a:pPr>
            <a:r>
              <a:rPr lang="en-US"/>
              <a:t>Use the Insert Function Dialog Box</a:t>
            </a:r>
            <a:endParaRPr/>
          </a:p>
        </p:txBody>
      </p:sp>
      <p:sp>
        <p:nvSpPr>
          <p:cNvPr id="153" name="Google Shape;153;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9" name="Google Shape;159;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strike="noStrike">
                <a:solidFill>
                  <a:schemeClr val="dk1"/>
                </a:solidFill>
                <a:latin typeface="Arial"/>
                <a:ea typeface="Arial"/>
                <a:cs typeface="Arial"/>
                <a:sym typeface="Arial"/>
              </a:rPr>
              <a:t>In Excel, a function</a:t>
            </a:r>
            <a:r>
              <a:rPr lang="en-US" sz="1200" b="1" i="1" u="none" strike="noStrike">
                <a:solidFill>
                  <a:schemeClr val="dk1"/>
                </a:solidFill>
                <a:latin typeface="Arial"/>
                <a:ea typeface="Arial"/>
                <a:cs typeface="Arial"/>
                <a:sym typeface="Arial"/>
              </a:rPr>
              <a:t> </a:t>
            </a:r>
            <a:r>
              <a:rPr lang="en-US" sz="1200" b="0" i="0" u="none" strike="noStrike">
                <a:solidFill>
                  <a:schemeClr val="dk1"/>
                </a:solidFill>
                <a:latin typeface="Arial"/>
                <a:ea typeface="Arial"/>
                <a:cs typeface="Arial"/>
                <a:sym typeface="Arial"/>
              </a:rPr>
              <a:t>is a predefined computation that simplifies creating a formula that performs a complex calculation.</a:t>
            </a:r>
            <a:endParaRPr/>
          </a:p>
          <a:p>
            <a:pPr marL="0" lvl="0" indent="0" algn="l" rtl="0">
              <a:spcBef>
                <a:spcPts val="0"/>
              </a:spcBef>
              <a:spcAft>
                <a:spcPts val="0"/>
              </a:spcAft>
              <a:buNone/>
            </a:pPr>
            <a:endParaRPr sz="1200" b="0" i="0" u="none" strike="noStrike">
              <a:solidFill>
                <a:schemeClr val="dk1"/>
              </a:solidFill>
              <a:latin typeface="Arial"/>
              <a:ea typeface="Arial"/>
              <a:cs typeface="Arial"/>
              <a:sym typeface="Arial"/>
            </a:endParaRPr>
          </a:p>
          <a:p>
            <a:pPr marL="0" lvl="0" indent="0" algn="l" rtl="0">
              <a:spcBef>
                <a:spcPts val="0"/>
              </a:spcBef>
              <a:spcAft>
                <a:spcPts val="0"/>
              </a:spcAft>
              <a:buNone/>
            </a:pPr>
            <a:r>
              <a:rPr lang="en-US" sz="1200" b="0" i="0" u="none" strike="noStrike">
                <a:solidFill>
                  <a:schemeClr val="dk1"/>
                </a:solidFill>
                <a:latin typeface="Arial"/>
                <a:ea typeface="Arial"/>
                <a:cs typeface="Arial"/>
                <a:sym typeface="Arial"/>
              </a:rPr>
              <a:t>A function’s arguments</a:t>
            </a:r>
            <a:r>
              <a:rPr lang="en-US" sz="1200" b="1" i="1" u="none" strike="noStrike">
                <a:solidFill>
                  <a:schemeClr val="dk1"/>
                </a:solidFill>
                <a:latin typeface="Arial"/>
                <a:ea typeface="Arial"/>
                <a:cs typeface="Arial"/>
                <a:sym typeface="Arial"/>
              </a:rPr>
              <a:t> </a:t>
            </a:r>
            <a:r>
              <a:rPr lang="en-US" sz="1200" b="0" i="0" u="none" strike="noStrike">
                <a:solidFill>
                  <a:schemeClr val="dk1"/>
                </a:solidFill>
                <a:latin typeface="Arial"/>
                <a:ea typeface="Arial"/>
                <a:cs typeface="Arial"/>
                <a:sym typeface="Arial"/>
              </a:rPr>
              <a:t>identify the inputs—cells, values, or arithmetic expressions—that are required to complete the operation. Some functions require no arguments and some require multiple arguments separated by commas. </a:t>
            </a:r>
            <a:endParaRPr/>
          </a:p>
          <a:p>
            <a:pPr marL="0" lvl="0" indent="0" algn="l" rtl="0">
              <a:spcBef>
                <a:spcPts val="0"/>
              </a:spcBef>
              <a:spcAft>
                <a:spcPts val="0"/>
              </a:spcAft>
              <a:buNone/>
            </a:pPr>
            <a:endParaRPr sz="1200" b="0" i="0" u="none" strike="noStrike">
              <a:solidFill>
                <a:schemeClr val="dk1"/>
              </a:solidFill>
              <a:latin typeface="Arial"/>
              <a:ea typeface="Arial"/>
              <a:cs typeface="Arial"/>
              <a:sym typeface="Arial"/>
            </a:endParaRPr>
          </a:p>
          <a:p>
            <a:pPr marL="0" lvl="0" indent="0" algn="l" rtl="0">
              <a:spcBef>
                <a:spcPts val="0"/>
              </a:spcBef>
              <a:spcAft>
                <a:spcPts val="0"/>
              </a:spcAft>
              <a:buNone/>
            </a:pPr>
            <a:r>
              <a:rPr lang="en-US" sz="1200" b="0" i="0" u="none" strike="noStrike">
                <a:solidFill>
                  <a:schemeClr val="dk1"/>
                </a:solidFill>
                <a:latin typeface="Arial"/>
                <a:ea typeface="Arial"/>
                <a:cs typeface="Arial"/>
                <a:sym typeface="Arial"/>
              </a:rPr>
              <a:t>Excel’s Formula AutoComplete feature displays a list of functions and defined names that match letters as you type a formula.</a:t>
            </a:r>
            <a:endParaRPr/>
          </a:p>
          <a:p>
            <a:pPr marL="0" lvl="0" indent="0" algn="l" rtl="0">
              <a:spcBef>
                <a:spcPts val="0"/>
              </a:spcBef>
              <a:spcAft>
                <a:spcPts val="0"/>
              </a:spcAft>
              <a:buNone/>
            </a:pPr>
            <a:endParaRPr sz="1200" b="0" i="0" u="none" strike="noStrike">
              <a:solidFill>
                <a:schemeClr val="dk1"/>
              </a:solidFill>
              <a:latin typeface="Arial"/>
              <a:ea typeface="Arial"/>
              <a:cs typeface="Arial"/>
              <a:sym typeface="Arial"/>
            </a:endParaRPr>
          </a:p>
          <a:p>
            <a:pPr marL="0" lvl="0" indent="0" algn="l" rtl="0">
              <a:spcBef>
                <a:spcPts val="0"/>
              </a:spcBef>
              <a:spcAft>
                <a:spcPts val="0"/>
              </a:spcAft>
              <a:buNone/>
            </a:pPr>
            <a:r>
              <a:rPr lang="en-US" sz="1200" b="0" i="0" u="none" strike="noStrike">
                <a:solidFill>
                  <a:schemeClr val="dk1"/>
                </a:solidFill>
                <a:latin typeface="Arial"/>
                <a:ea typeface="Arial"/>
                <a:cs typeface="Arial"/>
                <a:sym typeface="Arial"/>
              </a:rPr>
              <a:t>After the function name and opening parenthesis have been typed, Excel displays a function ScreenTip, which is a small pop-up description that displays the function’s arguments.</a:t>
            </a:r>
            <a:endParaRPr/>
          </a:p>
        </p:txBody>
      </p:sp>
      <p:sp>
        <p:nvSpPr>
          <p:cNvPr id="160" name="Google Shape;160;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Chapter Opener">
  <p:cSld name="Chapter Opener">
    <p:spTree>
      <p:nvGrpSpPr>
        <p:cNvPr id="1" name="Shape 17"/>
        <p:cNvGrpSpPr/>
        <p:nvPr/>
      </p:nvGrpSpPr>
      <p:grpSpPr>
        <a:xfrm>
          <a:off x="0" y="0"/>
          <a:ext cx="0" cy="0"/>
          <a:chOff x="0" y="0"/>
          <a:chExt cx="0" cy="0"/>
        </a:xfrm>
      </p:grpSpPr>
      <p:sp>
        <p:nvSpPr>
          <p:cNvPr id="18" name="Google Shape;18;p29"/>
          <p:cNvSpPr txBox="1">
            <a:spLocks noGrp="1"/>
          </p:cNvSpPr>
          <p:nvPr>
            <p:ph type="title"/>
          </p:nvPr>
        </p:nvSpPr>
        <p:spPr>
          <a:xfrm>
            <a:off x="457200" y="215372"/>
            <a:ext cx="8229600" cy="622828"/>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rgbClr val="007FA3"/>
              </a:buClr>
              <a:buSzPts val="3400"/>
              <a:buFont typeface="Times New Roman"/>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9"/>
          <p:cNvSpPr txBox="1">
            <a:spLocks noGrp="1"/>
          </p:cNvSpPr>
          <p:nvPr>
            <p:ph type="body" idx="1"/>
          </p:nvPr>
        </p:nvSpPr>
        <p:spPr>
          <a:xfrm>
            <a:off x="457200" y="816430"/>
            <a:ext cx="8229600" cy="47897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2000"/>
              <a:buNone/>
              <a:defRPr sz="2000">
                <a:solidFill>
                  <a:srgbClr val="007FA3"/>
                </a:solidFill>
              </a:defRPr>
            </a:lvl1pPr>
            <a:lvl2pPr marL="914400" lvl="1" indent="-228600" algn="l">
              <a:spcBef>
                <a:spcPts val="0"/>
              </a:spcBef>
              <a:spcAft>
                <a:spcPts val="0"/>
              </a:spcAft>
              <a:buSzPts val="2400"/>
              <a:buNone/>
              <a:defRPr sz="2400">
                <a:solidFill>
                  <a:schemeClr val="lt1"/>
                </a:solidFill>
              </a:defRPr>
            </a:lvl2pPr>
            <a:lvl3pPr marL="1371600" lvl="2" indent="-228600" algn="l">
              <a:spcBef>
                <a:spcPts val="0"/>
              </a:spcBef>
              <a:spcAft>
                <a:spcPts val="0"/>
              </a:spcAft>
              <a:buSzPts val="2400"/>
              <a:buNone/>
              <a:defRPr sz="2400">
                <a:solidFill>
                  <a:schemeClr val="lt1"/>
                </a:solidFill>
              </a:defRPr>
            </a:lvl3pPr>
            <a:lvl4pPr marL="1828800" lvl="3" indent="-228600" algn="l">
              <a:spcBef>
                <a:spcPts val="0"/>
              </a:spcBef>
              <a:spcAft>
                <a:spcPts val="0"/>
              </a:spcAft>
              <a:buSzPts val="2400"/>
              <a:buNone/>
              <a:defRPr sz="2400">
                <a:solidFill>
                  <a:schemeClr val="lt1"/>
                </a:solidFill>
              </a:defRPr>
            </a:lvl4pPr>
            <a:lvl5pPr marL="2286000" lvl="4" indent="-228600" algn="l">
              <a:spcBef>
                <a:spcPts val="0"/>
              </a:spcBef>
              <a:spcAft>
                <a:spcPts val="0"/>
              </a:spcAft>
              <a:buSzPts val="2400"/>
              <a:buNone/>
              <a:defRPr sz="2400">
                <a:solidFill>
                  <a:schemeClr val="lt1"/>
                </a:solidFill>
              </a:defRPr>
            </a:lvl5pPr>
            <a:lvl6pPr marL="2743200" lvl="5" indent="-228600" algn="l">
              <a:spcBef>
                <a:spcPts val="0"/>
              </a:spcBef>
              <a:spcAft>
                <a:spcPts val="0"/>
              </a:spcAft>
              <a:buSzPts val="2400"/>
              <a:buNone/>
              <a:defRPr sz="2400">
                <a:solidFill>
                  <a:schemeClr val="lt1"/>
                </a:solidFill>
              </a:defRPr>
            </a:lvl6pPr>
            <a:lvl7pPr marL="3200400" lvl="6" indent="-228600" algn="l">
              <a:spcBef>
                <a:spcPts val="0"/>
              </a:spcBef>
              <a:spcAft>
                <a:spcPts val="0"/>
              </a:spcAft>
              <a:buSzPts val="2400"/>
              <a:buNone/>
              <a:defRPr sz="2400">
                <a:solidFill>
                  <a:schemeClr val="lt1"/>
                </a:solidFill>
              </a:defRPr>
            </a:lvl7pPr>
            <a:lvl8pPr marL="3657600" lvl="7" indent="-228600" algn="l">
              <a:spcBef>
                <a:spcPts val="0"/>
              </a:spcBef>
              <a:spcAft>
                <a:spcPts val="0"/>
              </a:spcAft>
              <a:buSzPts val="2400"/>
              <a:buNone/>
              <a:defRPr sz="2400">
                <a:solidFill>
                  <a:schemeClr val="lt1"/>
                </a:solidFill>
              </a:defRPr>
            </a:lvl8pPr>
            <a:lvl9pPr marL="4114800" lvl="8" indent="-228600" algn="l">
              <a:spcBef>
                <a:spcPts val="0"/>
              </a:spcBef>
              <a:spcAft>
                <a:spcPts val="0"/>
              </a:spcAft>
              <a:buSzPts val="2400"/>
              <a:buNone/>
              <a:defRPr sz="2400">
                <a:solidFill>
                  <a:schemeClr val="lt1"/>
                </a:solidFill>
              </a:defRPr>
            </a:lvl9pPr>
          </a:lstStyle>
          <a:p>
            <a:endParaRPr/>
          </a:p>
        </p:txBody>
      </p:sp>
      <p:sp>
        <p:nvSpPr>
          <p:cNvPr id="20" name="Google Shape;20;p29"/>
          <p:cNvSpPr txBox="1">
            <a:spLocks noGrp="1"/>
          </p:cNvSpPr>
          <p:nvPr>
            <p:ph type="body" idx="2"/>
          </p:nvPr>
        </p:nvSpPr>
        <p:spPr>
          <a:xfrm>
            <a:off x="5029200" y="1600201"/>
            <a:ext cx="3657600" cy="1600199"/>
          </a:xfrm>
          <a:prstGeom prst="rect">
            <a:avLst/>
          </a:prstGeom>
          <a:noFill/>
          <a:ln>
            <a:noFill/>
          </a:ln>
        </p:spPr>
        <p:txBody>
          <a:bodyPr spcFirstLastPara="1" wrap="square" lIns="0" tIns="0" rIns="0" bIns="0" anchor="b" anchorCtr="0">
            <a:noAutofit/>
          </a:bodyPr>
          <a:lstStyle>
            <a:lvl1pPr marL="457200" lvl="0" indent="-228600" algn="l">
              <a:spcBef>
                <a:spcPts val="0"/>
              </a:spcBef>
              <a:spcAft>
                <a:spcPts val="0"/>
              </a:spcAft>
              <a:buSzPts val="3000"/>
              <a:buNone/>
              <a:defRPr sz="3000"/>
            </a:lvl1pPr>
            <a:lvl2pPr marL="914400" lvl="1" indent="-228600" algn="l">
              <a:spcBef>
                <a:spcPts val="0"/>
              </a:spcBef>
              <a:spcAft>
                <a:spcPts val="0"/>
              </a:spcAft>
              <a:buSzPts val="4400"/>
              <a:buNone/>
              <a:defRPr sz="4400"/>
            </a:lvl2pPr>
            <a:lvl3pPr marL="1371600" lvl="2" indent="-228600" algn="l">
              <a:spcBef>
                <a:spcPts val="0"/>
              </a:spcBef>
              <a:spcAft>
                <a:spcPts val="0"/>
              </a:spcAft>
              <a:buSzPts val="4400"/>
              <a:buNone/>
              <a:defRPr sz="4400"/>
            </a:lvl3pPr>
            <a:lvl4pPr marL="1828800" lvl="3" indent="-228600" algn="l">
              <a:spcBef>
                <a:spcPts val="0"/>
              </a:spcBef>
              <a:spcAft>
                <a:spcPts val="0"/>
              </a:spcAft>
              <a:buSzPts val="4400"/>
              <a:buNone/>
              <a:defRPr sz="4400"/>
            </a:lvl4pPr>
            <a:lvl5pPr marL="2286000" lvl="4" indent="-228600" algn="l">
              <a:spcBef>
                <a:spcPts val="0"/>
              </a:spcBef>
              <a:spcAft>
                <a:spcPts val="0"/>
              </a:spcAft>
              <a:buSzPts val="4400"/>
              <a:buNone/>
              <a:defRPr sz="4400"/>
            </a:lvl5pPr>
            <a:lvl6pPr marL="2743200" lvl="5" indent="-228600" algn="l">
              <a:spcBef>
                <a:spcPts val="0"/>
              </a:spcBef>
              <a:spcAft>
                <a:spcPts val="0"/>
              </a:spcAft>
              <a:buSzPts val="4400"/>
              <a:buNone/>
              <a:defRPr sz="4400"/>
            </a:lvl6pPr>
            <a:lvl7pPr marL="3200400" lvl="6" indent="-228600" algn="l">
              <a:spcBef>
                <a:spcPts val="0"/>
              </a:spcBef>
              <a:spcAft>
                <a:spcPts val="0"/>
              </a:spcAft>
              <a:buSzPts val="4400"/>
              <a:buNone/>
              <a:defRPr sz="4400"/>
            </a:lvl7pPr>
            <a:lvl8pPr marL="3657600" lvl="7" indent="-228600" algn="l">
              <a:spcBef>
                <a:spcPts val="0"/>
              </a:spcBef>
              <a:spcAft>
                <a:spcPts val="0"/>
              </a:spcAft>
              <a:buSzPts val="4400"/>
              <a:buNone/>
              <a:defRPr sz="4400"/>
            </a:lvl8pPr>
            <a:lvl9pPr marL="4114800" lvl="8" indent="-228600" algn="l">
              <a:spcBef>
                <a:spcPts val="0"/>
              </a:spcBef>
              <a:spcAft>
                <a:spcPts val="0"/>
              </a:spcAft>
              <a:buSzPts val="4400"/>
              <a:buNone/>
              <a:defRPr sz="4400"/>
            </a:lvl9pPr>
          </a:lstStyle>
          <a:p>
            <a:endParaRPr/>
          </a:p>
        </p:txBody>
      </p:sp>
      <p:sp>
        <p:nvSpPr>
          <p:cNvPr id="21" name="Google Shape;21;p29"/>
          <p:cNvSpPr txBox="1">
            <a:spLocks noGrp="1"/>
          </p:cNvSpPr>
          <p:nvPr>
            <p:ph type="body" idx="3"/>
          </p:nvPr>
        </p:nvSpPr>
        <p:spPr>
          <a:xfrm>
            <a:off x="5029200" y="3200400"/>
            <a:ext cx="3657600" cy="2925763"/>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2200"/>
              <a:buNone/>
              <a:defRPr sz="2200"/>
            </a:lvl1pPr>
            <a:lvl2pPr marL="914400" lvl="1" indent="-228600" algn="l">
              <a:spcBef>
                <a:spcPts val="0"/>
              </a:spcBef>
              <a:spcAft>
                <a:spcPts val="0"/>
              </a:spcAft>
              <a:buSzPts val="1600"/>
              <a:buNone/>
              <a:defRPr/>
            </a:lvl2pPr>
            <a:lvl3pPr marL="1371600" lvl="2" indent="-228600" algn="l">
              <a:spcBef>
                <a:spcPts val="0"/>
              </a:spcBef>
              <a:spcAft>
                <a:spcPts val="0"/>
              </a:spcAft>
              <a:buSzPts val="1600"/>
              <a:buNone/>
              <a:defRPr/>
            </a:lvl3pPr>
            <a:lvl4pPr marL="1828800" lvl="3" indent="-228600" algn="l">
              <a:spcBef>
                <a:spcPts val="0"/>
              </a:spcBef>
              <a:spcAft>
                <a:spcPts val="0"/>
              </a:spcAft>
              <a:buSzPts val="1600"/>
              <a:buNone/>
              <a:defRPr/>
            </a:lvl4pPr>
            <a:lvl5pPr marL="2286000" lvl="4" indent="-228600" algn="l">
              <a:spcBef>
                <a:spcPts val="0"/>
              </a:spcBef>
              <a:spcAft>
                <a:spcPts val="0"/>
              </a:spcAft>
              <a:buSzPts val="1600"/>
              <a:buNone/>
              <a:defRPr/>
            </a:lvl5pPr>
            <a:lvl6pPr marL="2743200" lvl="5" indent="-228600" algn="l">
              <a:spcBef>
                <a:spcPts val="0"/>
              </a:spcBef>
              <a:spcAft>
                <a:spcPts val="0"/>
              </a:spcAft>
              <a:buSzPts val="1600"/>
              <a:buNone/>
              <a:defRPr/>
            </a:lvl6pPr>
            <a:lvl7pPr marL="3200400" lvl="6" indent="-228600" algn="l">
              <a:spcBef>
                <a:spcPts val="0"/>
              </a:spcBef>
              <a:spcAft>
                <a:spcPts val="0"/>
              </a:spcAft>
              <a:buSzPts val="1600"/>
              <a:buNone/>
              <a:defRPr/>
            </a:lvl7pPr>
            <a:lvl8pPr marL="3657600" lvl="7" indent="-228600" algn="l">
              <a:spcBef>
                <a:spcPts val="0"/>
              </a:spcBef>
              <a:spcAft>
                <a:spcPts val="0"/>
              </a:spcAft>
              <a:buSzPts val="1600"/>
              <a:buNone/>
              <a:defRPr/>
            </a:lvl8pPr>
            <a:lvl9pPr marL="4114800" lvl="8" indent="-228600" algn="l">
              <a:spcBef>
                <a:spcPts val="0"/>
              </a:spcBef>
              <a:spcAft>
                <a:spcPts val="0"/>
              </a:spcAft>
              <a:buSzPts val="1600"/>
              <a:buNone/>
              <a:defRPr/>
            </a:lvl9pPr>
          </a:lstStyle>
          <a:p>
            <a:endParaRPr/>
          </a:p>
        </p:txBody>
      </p:sp>
      <p:sp>
        <p:nvSpPr>
          <p:cNvPr id="22" name="Google Shape;22;p29"/>
          <p:cNvSpPr txBox="1">
            <a:spLocks noGrp="1"/>
          </p:cNvSpPr>
          <p:nvPr>
            <p:ph type="ftr" idx="11"/>
          </p:nvPr>
        </p:nvSpPr>
        <p:spPr>
          <a:xfrm>
            <a:off x="93969" y="6165337"/>
            <a:ext cx="8595360" cy="235463"/>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9"/>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9"/>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5" name="Google Shape;25;p29"/>
          <p:cNvSpPr txBox="1">
            <a:spLocks noGrp="1"/>
          </p:cNvSpPr>
          <p:nvPr>
            <p:ph type="body" idx="4"/>
          </p:nvPr>
        </p:nvSpPr>
        <p:spPr>
          <a:xfrm>
            <a:off x="3048000" y="6529254"/>
            <a:ext cx="5867400" cy="187537"/>
          </a:xfrm>
          <a:prstGeom prst="rect">
            <a:avLst/>
          </a:prstGeom>
          <a:noFill/>
          <a:ln>
            <a:noFill/>
          </a:ln>
        </p:spPr>
        <p:txBody>
          <a:bodyPr spcFirstLastPara="1" wrap="square" lIns="0" tIns="0" rIns="0" bIns="0" anchor="t" anchorCtr="0">
            <a:noAutofit/>
          </a:bodyPr>
          <a:lstStyle>
            <a:lvl1pPr marL="457200" lvl="0" indent="-228600" algn="r">
              <a:spcBef>
                <a:spcPts val="1500"/>
              </a:spcBef>
              <a:spcAft>
                <a:spcPts val="0"/>
              </a:spcAft>
              <a:buSzPts val="800"/>
              <a:buNone/>
              <a:defRPr sz="800"/>
            </a:lvl1pPr>
            <a:lvl2pPr marL="914400" lvl="1" indent="-342900" algn="l">
              <a:spcBef>
                <a:spcPts val="600"/>
              </a:spcBef>
              <a:spcAft>
                <a:spcPts val="0"/>
              </a:spcAft>
              <a:buSzPts val="1800"/>
              <a:buChar char="–"/>
              <a:defRPr/>
            </a:lvl2pPr>
            <a:lvl3pPr marL="1371600" lvl="2" indent="-342900" algn="l">
              <a:spcBef>
                <a:spcPts val="600"/>
              </a:spcBef>
              <a:spcAft>
                <a:spcPts val="0"/>
              </a:spcAft>
              <a:buSzPts val="1800"/>
              <a:buChar char="▪"/>
              <a:defRPr/>
            </a:lvl3pPr>
            <a:lvl4pPr marL="1828800" lvl="3" indent="-342900" algn="l">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00"/>
              </a:spcBef>
              <a:spcAft>
                <a:spcPts val="0"/>
              </a:spcAft>
              <a:buSzPts val="1800"/>
              <a:buChar char="•"/>
              <a:defRPr/>
            </a:lvl6pPr>
            <a:lvl7pPr marL="3200400" lvl="6" indent="-342900" algn="l">
              <a:spcBef>
                <a:spcPts val="300"/>
              </a:spcBef>
              <a:spcAft>
                <a:spcPts val="0"/>
              </a:spcAft>
              <a:buSzPts val="1800"/>
              <a:buChar char="•"/>
              <a:defRPr/>
            </a:lvl7pPr>
            <a:lvl8pPr marL="3657600" lvl="7" indent="-342900" algn="l">
              <a:spcBef>
                <a:spcPts val="300"/>
              </a:spcBef>
              <a:spcAft>
                <a:spcPts val="0"/>
              </a:spcAft>
              <a:buSzPts val="1800"/>
              <a:buChar char="•"/>
              <a:defRPr/>
            </a:lvl8pPr>
            <a:lvl9pPr marL="4114800" lvl="8" indent="-342900" algn="l">
              <a:spcBef>
                <a:spcPts val="300"/>
              </a:spcBef>
              <a:spcAft>
                <a:spcPts val="0"/>
              </a:spcAft>
              <a:buSzPts val="1800"/>
              <a:buChar char="•"/>
              <a:defRPr/>
            </a:lvl9pPr>
          </a:lstStyle>
          <a:p>
            <a:endParaRPr/>
          </a:p>
        </p:txBody>
      </p:sp>
      <p:pic>
        <p:nvPicPr>
          <p:cNvPr id="26" name="Google Shape;26;p29" descr="Pearson Logo"/>
          <p:cNvPicPr preferRelativeResize="0"/>
          <p:nvPr/>
        </p:nvPicPr>
        <p:blipFill rotWithShape="1">
          <a:blip r:embed="rId2">
            <a:alphaModFix/>
          </a:blip>
          <a:srcRect/>
          <a:stretch/>
        </p:blipFill>
        <p:spPr>
          <a:xfrm>
            <a:off x="457200" y="6376789"/>
            <a:ext cx="918000" cy="27991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86"/>
        <p:cNvGrpSpPr/>
        <p:nvPr/>
      </p:nvGrpSpPr>
      <p:grpSpPr>
        <a:xfrm>
          <a:off x="0" y="0"/>
          <a:ext cx="0" cy="0"/>
          <a:chOff x="0" y="0"/>
          <a:chExt cx="0" cy="0"/>
        </a:xfrm>
      </p:grpSpPr>
      <p:sp>
        <p:nvSpPr>
          <p:cNvPr id="87" name="Google Shape;87;p38"/>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007FA3"/>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38"/>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38"/>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38"/>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Blank">
  <p:cSld name="Blank">
    <p:spTree>
      <p:nvGrpSpPr>
        <p:cNvPr id="1" name="Shape 91"/>
        <p:cNvGrpSpPr/>
        <p:nvPr/>
      </p:nvGrpSpPr>
      <p:grpSpPr>
        <a:xfrm>
          <a:off x="0" y="0"/>
          <a:ext cx="0" cy="0"/>
          <a:chOff x="0" y="0"/>
          <a:chExt cx="0" cy="0"/>
        </a:xfrm>
      </p:grpSpPr>
      <p:sp>
        <p:nvSpPr>
          <p:cNvPr id="92" name="Google Shape;92;p39"/>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39"/>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39"/>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b="0" i="0" u="none" strike="noStrike" cap="none">
                <a:solidFill>
                  <a:schemeClr val="dk1"/>
                </a:solidFill>
                <a:latin typeface="Arial"/>
                <a:ea typeface="Arial"/>
                <a:cs typeface="Arial"/>
                <a:sym typeface="Arial"/>
              </a:defRPr>
            </a:lvl1pPr>
            <a:lvl2pPr marL="0" lvl="1" indent="0" algn="r">
              <a:spcBef>
                <a:spcPts val="0"/>
              </a:spcBef>
              <a:buNone/>
              <a:defRPr sz="900" b="0" i="0" u="none" strike="noStrike" cap="none">
                <a:solidFill>
                  <a:schemeClr val="dk1"/>
                </a:solidFill>
                <a:latin typeface="Arial"/>
                <a:ea typeface="Arial"/>
                <a:cs typeface="Arial"/>
                <a:sym typeface="Arial"/>
              </a:defRPr>
            </a:lvl2pPr>
            <a:lvl3pPr marL="0" lvl="2" indent="0" algn="r">
              <a:spcBef>
                <a:spcPts val="0"/>
              </a:spcBef>
              <a:buNone/>
              <a:defRPr sz="900" b="0" i="0" u="none" strike="noStrike" cap="none">
                <a:solidFill>
                  <a:schemeClr val="dk1"/>
                </a:solidFill>
                <a:latin typeface="Arial"/>
                <a:ea typeface="Arial"/>
                <a:cs typeface="Arial"/>
                <a:sym typeface="Arial"/>
              </a:defRPr>
            </a:lvl3pPr>
            <a:lvl4pPr marL="0" lvl="3" indent="0" algn="r">
              <a:spcBef>
                <a:spcPts val="0"/>
              </a:spcBef>
              <a:buNone/>
              <a:defRPr sz="900" b="0" i="0" u="none" strike="noStrike" cap="none">
                <a:solidFill>
                  <a:schemeClr val="dk1"/>
                </a:solidFill>
                <a:latin typeface="Arial"/>
                <a:ea typeface="Arial"/>
                <a:cs typeface="Arial"/>
                <a:sym typeface="Arial"/>
              </a:defRPr>
            </a:lvl4pPr>
            <a:lvl5pPr marL="0" lvl="4" indent="0" algn="r">
              <a:spcBef>
                <a:spcPts val="0"/>
              </a:spcBef>
              <a:buNone/>
              <a:defRPr sz="900" b="0" i="0" u="none" strike="noStrike" cap="none">
                <a:solidFill>
                  <a:schemeClr val="dk1"/>
                </a:solidFill>
                <a:latin typeface="Arial"/>
                <a:ea typeface="Arial"/>
                <a:cs typeface="Arial"/>
                <a:sym typeface="Arial"/>
              </a:defRPr>
            </a:lvl5pPr>
            <a:lvl6pPr marL="0" lvl="5" indent="0" algn="r">
              <a:spcBef>
                <a:spcPts val="0"/>
              </a:spcBef>
              <a:buNone/>
              <a:defRPr sz="900" b="0" i="0" u="none" strike="noStrike" cap="none">
                <a:solidFill>
                  <a:schemeClr val="dk1"/>
                </a:solidFill>
                <a:latin typeface="Arial"/>
                <a:ea typeface="Arial"/>
                <a:cs typeface="Arial"/>
                <a:sym typeface="Arial"/>
              </a:defRPr>
            </a:lvl6pPr>
            <a:lvl7pPr marL="0" lvl="6" indent="0" algn="r">
              <a:spcBef>
                <a:spcPts val="0"/>
              </a:spcBef>
              <a:buNone/>
              <a:defRPr sz="900" b="0" i="0" u="none" strike="noStrike" cap="none">
                <a:solidFill>
                  <a:schemeClr val="dk1"/>
                </a:solidFill>
                <a:latin typeface="Arial"/>
                <a:ea typeface="Arial"/>
                <a:cs typeface="Arial"/>
                <a:sym typeface="Arial"/>
              </a:defRPr>
            </a:lvl7pPr>
            <a:lvl8pPr marL="0" lvl="7" indent="0" algn="r">
              <a:spcBef>
                <a:spcPts val="0"/>
              </a:spcBef>
              <a:buNone/>
              <a:defRPr sz="900" b="0" i="0" u="none" strike="noStrike" cap="none">
                <a:solidFill>
                  <a:schemeClr val="dk1"/>
                </a:solidFill>
                <a:latin typeface="Arial"/>
                <a:ea typeface="Arial"/>
                <a:cs typeface="Arial"/>
                <a:sym typeface="Arial"/>
              </a:defRPr>
            </a:lvl8pPr>
            <a:lvl9pPr marL="0" lvl="8" indent="0" algn="r">
              <a:spcBef>
                <a:spcPts val="0"/>
              </a:spcBef>
              <a:buNone/>
              <a:defRPr sz="9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95" name="Google Shape;95;p39" descr="Pearson Logo"/>
          <p:cNvPicPr preferRelativeResize="0"/>
          <p:nvPr/>
        </p:nvPicPr>
        <p:blipFill rotWithShape="1">
          <a:blip r:embed="rId2">
            <a:alphaModFix/>
          </a:blip>
          <a:srcRect/>
          <a:stretch/>
        </p:blipFill>
        <p:spPr>
          <a:xfrm>
            <a:off x="457200" y="6376789"/>
            <a:ext cx="918000" cy="279915"/>
          </a:xfrm>
          <a:prstGeom prst="rect">
            <a:avLst/>
          </a:prstGeom>
          <a:noFill/>
          <a:ln>
            <a:noFill/>
          </a:ln>
        </p:spPr>
      </p:pic>
      <p:sp>
        <p:nvSpPr>
          <p:cNvPr id="96" name="Google Shape;96;p39"/>
          <p:cNvSpPr txBox="1"/>
          <p:nvPr/>
        </p:nvSpPr>
        <p:spPr>
          <a:xfrm>
            <a:off x="1600200" y="6429345"/>
            <a:ext cx="7162800" cy="276999"/>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200" b="0" i="0" u="none" strike="noStrike" cap="none">
                <a:solidFill>
                  <a:schemeClr val="dk1"/>
                </a:solidFill>
                <a:latin typeface="Verdana"/>
                <a:ea typeface="Verdana"/>
                <a:cs typeface="Verdana"/>
                <a:sym typeface="Verdana"/>
              </a:rPr>
              <a:t>Copyright © 2017 Pearson Education, Inc. All Rights Reserved</a:t>
            </a:r>
            <a:endParaRPr sz="1200" b="0" i="0" u="none" strike="noStrike" cap="none">
              <a:solidFill>
                <a:schemeClr val="dk1"/>
              </a:solidFill>
              <a:latin typeface="Verdana"/>
              <a:ea typeface="Verdana"/>
              <a:cs typeface="Verdana"/>
              <a:sym typeface="Verdan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Learning Objectives">
  <p:cSld name="Learning Objectives">
    <p:spTree>
      <p:nvGrpSpPr>
        <p:cNvPr id="1" name="Shape 27"/>
        <p:cNvGrpSpPr/>
        <p:nvPr/>
      </p:nvGrpSpPr>
      <p:grpSpPr>
        <a:xfrm>
          <a:off x="0" y="0"/>
          <a:ext cx="0" cy="0"/>
          <a:chOff x="0" y="0"/>
          <a:chExt cx="0" cy="0"/>
        </a:xfrm>
      </p:grpSpPr>
      <p:sp>
        <p:nvSpPr>
          <p:cNvPr id="28" name="Google Shape;28;p30"/>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007FA3"/>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30"/>
          <p:cNvSpPr txBox="1">
            <a:spLocks noGrp="1"/>
          </p:cNvSpPr>
          <p:nvPr>
            <p:ph type="body" idx="1"/>
          </p:nvPr>
        </p:nvSpPr>
        <p:spPr>
          <a:xfrm>
            <a:off x="457200" y="1600200"/>
            <a:ext cx="8229600" cy="4525963"/>
          </a:xfrm>
          <a:prstGeom prst="rect">
            <a:avLst/>
          </a:prstGeom>
          <a:noFill/>
          <a:ln>
            <a:noFill/>
          </a:ln>
        </p:spPr>
        <p:txBody>
          <a:bodyPr spcFirstLastPara="1" wrap="square" lIns="0" tIns="0" rIns="0" bIns="0" anchor="t" anchorCtr="0">
            <a:noAutofit/>
          </a:bodyPr>
          <a:lstStyle>
            <a:lvl1pPr marL="457200" lvl="0" indent="-393700" algn="l">
              <a:spcBef>
                <a:spcPts val="1500"/>
              </a:spcBef>
              <a:spcAft>
                <a:spcPts val="0"/>
              </a:spcAft>
              <a:buClr>
                <a:srgbClr val="007FA3"/>
              </a:buClr>
              <a:buSzPts val="2600"/>
              <a:buChar char="•"/>
              <a:defRPr sz="2600"/>
            </a:lvl1pPr>
            <a:lvl2pPr marL="914400" lvl="1" indent="-393700" algn="l">
              <a:spcBef>
                <a:spcPts val="600"/>
              </a:spcBef>
              <a:spcAft>
                <a:spcPts val="0"/>
              </a:spcAft>
              <a:buClr>
                <a:srgbClr val="007FA3"/>
              </a:buClr>
              <a:buSzPts val="2600"/>
              <a:buChar char="–"/>
              <a:defRPr sz="2600"/>
            </a:lvl2pPr>
            <a:lvl3pPr marL="1371600" lvl="2" indent="-393700" algn="l">
              <a:spcBef>
                <a:spcPts val="600"/>
              </a:spcBef>
              <a:spcAft>
                <a:spcPts val="0"/>
              </a:spcAft>
              <a:buClr>
                <a:srgbClr val="007FA3"/>
              </a:buClr>
              <a:buSzPts val="2600"/>
              <a:buChar char="▪"/>
              <a:defRPr sz="2600"/>
            </a:lvl3pPr>
            <a:lvl4pPr marL="1828800" lvl="3" indent="-393700" algn="l">
              <a:spcBef>
                <a:spcPts val="600"/>
              </a:spcBef>
              <a:spcAft>
                <a:spcPts val="0"/>
              </a:spcAft>
              <a:buClr>
                <a:srgbClr val="007FA3"/>
              </a:buClr>
              <a:buSzPts val="2600"/>
              <a:buChar char="–"/>
              <a:defRPr sz="2600"/>
            </a:lvl4pPr>
            <a:lvl5pPr marL="2286000" lvl="4" indent="-393700" algn="l">
              <a:spcBef>
                <a:spcPts val="600"/>
              </a:spcBef>
              <a:spcAft>
                <a:spcPts val="0"/>
              </a:spcAft>
              <a:buClr>
                <a:srgbClr val="007FA3"/>
              </a:buClr>
              <a:buSzPts val="2600"/>
              <a:buChar char="•"/>
              <a:defRPr sz="2600"/>
            </a:lvl5pPr>
            <a:lvl6pPr marL="2743200" lvl="5" indent="-393700" algn="l">
              <a:spcBef>
                <a:spcPts val="300"/>
              </a:spcBef>
              <a:spcAft>
                <a:spcPts val="0"/>
              </a:spcAft>
              <a:buClr>
                <a:srgbClr val="007FA3"/>
              </a:buClr>
              <a:buSzPts val="2600"/>
              <a:buChar char="•"/>
              <a:defRPr sz="2600"/>
            </a:lvl6pPr>
            <a:lvl7pPr marL="3200400" lvl="6" indent="-393700" algn="l">
              <a:spcBef>
                <a:spcPts val="300"/>
              </a:spcBef>
              <a:spcAft>
                <a:spcPts val="0"/>
              </a:spcAft>
              <a:buClr>
                <a:srgbClr val="007FA3"/>
              </a:buClr>
              <a:buSzPts val="2600"/>
              <a:buChar char="•"/>
              <a:defRPr sz="2600"/>
            </a:lvl7pPr>
            <a:lvl8pPr marL="3657600" lvl="7" indent="-393700" algn="l">
              <a:spcBef>
                <a:spcPts val="300"/>
              </a:spcBef>
              <a:spcAft>
                <a:spcPts val="0"/>
              </a:spcAft>
              <a:buClr>
                <a:srgbClr val="007FA3"/>
              </a:buClr>
              <a:buSzPts val="2600"/>
              <a:buChar char="•"/>
              <a:defRPr sz="2600"/>
            </a:lvl8pPr>
            <a:lvl9pPr marL="4114800" lvl="8" indent="-393700" algn="l">
              <a:spcBef>
                <a:spcPts val="300"/>
              </a:spcBef>
              <a:spcAft>
                <a:spcPts val="0"/>
              </a:spcAft>
              <a:buClr>
                <a:srgbClr val="007FA3"/>
              </a:buClr>
              <a:buSzPts val="2600"/>
              <a:buChar char="•"/>
              <a:defRPr sz="2600"/>
            </a:lvl9pPr>
          </a:lstStyle>
          <a:p>
            <a:endParaRPr/>
          </a:p>
        </p:txBody>
      </p:sp>
      <p:sp>
        <p:nvSpPr>
          <p:cNvPr id="30" name="Google Shape;30;p30"/>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0"/>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30"/>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3"/>
        <p:cNvGrpSpPr/>
        <p:nvPr/>
      </p:nvGrpSpPr>
      <p:grpSpPr>
        <a:xfrm>
          <a:off x="0" y="0"/>
          <a:ext cx="0" cy="0"/>
          <a:chOff x="0" y="0"/>
          <a:chExt cx="0" cy="0"/>
        </a:xfrm>
      </p:grpSpPr>
      <p:sp>
        <p:nvSpPr>
          <p:cNvPr id="34" name="Google Shape;34;p31"/>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007FA3"/>
              </a:buClr>
              <a:buSzPts val="3400"/>
              <a:buFont typeface="Times New Roman"/>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31"/>
          <p:cNvSpPr txBox="1">
            <a:spLocks noGrp="1"/>
          </p:cNvSpPr>
          <p:nvPr>
            <p:ph type="body" idx="1"/>
          </p:nvPr>
        </p:nvSpPr>
        <p:spPr>
          <a:xfrm>
            <a:off x="457200" y="1600200"/>
            <a:ext cx="8229600" cy="4525963"/>
          </a:xfrm>
          <a:prstGeom prst="rect">
            <a:avLst/>
          </a:prstGeom>
          <a:noFill/>
          <a:ln>
            <a:noFill/>
          </a:ln>
        </p:spPr>
        <p:txBody>
          <a:bodyPr spcFirstLastPara="1" wrap="square" lIns="0" tIns="0" rIns="0" bIns="0" anchor="t" anchorCtr="0">
            <a:noAutofit/>
          </a:bodyPr>
          <a:lstStyle>
            <a:lvl1pPr marL="457200" lvl="0" indent="-393700" algn="l">
              <a:spcBef>
                <a:spcPts val="1500"/>
              </a:spcBef>
              <a:spcAft>
                <a:spcPts val="0"/>
              </a:spcAft>
              <a:buClr>
                <a:srgbClr val="007FA3"/>
              </a:buClr>
              <a:buSzPts val="2600"/>
              <a:buChar char="•"/>
              <a:defRPr sz="2600"/>
            </a:lvl1pPr>
            <a:lvl2pPr marL="914400" lvl="1" indent="-393700" algn="l">
              <a:spcBef>
                <a:spcPts val="1500"/>
              </a:spcBef>
              <a:spcAft>
                <a:spcPts val="0"/>
              </a:spcAft>
              <a:buClr>
                <a:srgbClr val="007FA3"/>
              </a:buClr>
              <a:buSzPts val="2600"/>
              <a:buChar char="–"/>
              <a:defRPr sz="2600"/>
            </a:lvl2pPr>
            <a:lvl3pPr marL="1371600" lvl="2" indent="-393700" algn="l">
              <a:spcBef>
                <a:spcPts val="600"/>
              </a:spcBef>
              <a:spcAft>
                <a:spcPts val="0"/>
              </a:spcAft>
              <a:buClr>
                <a:srgbClr val="007FA3"/>
              </a:buClr>
              <a:buSzPts val="2600"/>
              <a:buChar char="▪"/>
              <a:defRPr sz="2600"/>
            </a:lvl3pPr>
            <a:lvl4pPr marL="1828800" lvl="3" indent="-393700" algn="l">
              <a:spcBef>
                <a:spcPts val="600"/>
              </a:spcBef>
              <a:spcAft>
                <a:spcPts val="0"/>
              </a:spcAft>
              <a:buClr>
                <a:srgbClr val="007FA3"/>
              </a:buClr>
              <a:buSzPts val="2600"/>
              <a:buChar char="–"/>
              <a:defRPr sz="2600"/>
            </a:lvl4pPr>
            <a:lvl5pPr marL="2286000" lvl="4" indent="-393700" algn="l">
              <a:spcBef>
                <a:spcPts val="600"/>
              </a:spcBef>
              <a:spcAft>
                <a:spcPts val="0"/>
              </a:spcAft>
              <a:buClr>
                <a:srgbClr val="007FA3"/>
              </a:buClr>
              <a:buSzPts val="2600"/>
              <a:buChar char="•"/>
              <a:defRPr sz="2600"/>
            </a:lvl5pPr>
            <a:lvl6pPr marL="2743200" lvl="5" indent="-393700" algn="l">
              <a:spcBef>
                <a:spcPts val="300"/>
              </a:spcBef>
              <a:spcAft>
                <a:spcPts val="0"/>
              </a:spcAft>
              <a:buClr>
                <a:srgbClr val="007FA3"/>
              </a:buClr>
              <a:buSzPts val="2600"/>
              <a:buChar char="•"/>
              <a:defRPr sz="2600"/>
            </a:lvl6pPr>
            <a:lvl7pPr marL="3200400" lvl="6" indent="-393700" algn="l">
              <a:spcBef>
                <a:spcPts val="300"/>
              </a:spcBef>
              <a:spcAft>
                <a:spcPts val="0"/>
              </a:spcAft>
              <a:buClr>
                <a:srgbClr val="007FA3"/>
              </a:buClr>
              <a:buSzPts val="2600"/>
              <a:buChar char="•"/>
              <a:defRPr sz="2600"/>
            </a:lvl7pPr>
            <a:lvl8pPr marL="3657600" lvl="7" indent="-393700" algn="l">
              <a:spcBef>
                <a:spcPts val="300"/>
              </a:spcBef>
              <a:spcAft>
                <a:spcPts val="0"/>
              </a:spcAft>
              <a:buClr>
                <a:srgbClr val="007FA3"/>
              </a:buClr>
              <a:buSzPts val="2600"/>
              <a:buChar char="•"/>
              <a:defRPr sz="2600"/>
            </a:lvl8pPr>
            <a:lvl9pPr marL="4114800" lvl="8" indent="-393700" algn="l">
              <a:spcBef>
                <a:spcPts val="300"/>
              </a:spcBef>
              <a:spcAft>
                <a:spcPts val="0"/>
              </a:spcAft>
              <a:buClr>
                <a:srgbClr val="007FA3"/>
              </a:buClr>
              <a:buSzPts val="2600"/>
              <a:buChar char="•"/>
              <a:defRPr sz="2600"/>
            </a:lvl9pPr>
          </a:lstStyle>
          <a:p>
            <a:endParaRPr/>
          </a:p>
        </p:txBody>
      </p:sp>
      <p:sp>
        <p:nvSpPr>
          <p:cNvPr id="36" name="Google Shape;36;p31"/>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31"/>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31"/>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Figure + Caption">
  <p:cSld name="Figure + Caption">
    <p:spTree>
      <p:nvGrpSpPr>
        <p:cNvPr id="1" name="Shape 39"/>
        <p:cNvGrpSpPr/>
        <p:nvPr/>
      </p:nvGrpSpPr>
      <p:grpSpPr>
        <a:xfrm>
          <a:off x="0" y="0"/>
          <a:ext cx="0" cy="0"/>
          <a:chOff x="0" y="0"/>
          <a:chExt cx="0" cy="0"/>
        </a:xfrm>
      </p:grpSpPr>
      <p:sp>
        <p:nvSpPr>
          <p:cNvPr id="40" name="Google Shape;40;p32"/>
          <p:cNvSpPr txBox="1">
            <a:spLocks noGrp="1"/>
          </p:cNvSpPr>
          <p:nvPr>
            <p:ph type="title"/>
          </p:nvPr>
        </p:nvSpPr>
        <p:spPr>
          <a:xfrm>
            <a:off x="457200" y="228600"/>
            <a:ext cx="8229600" cy="10668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rgbClr val="007FA3"/>
              </a:buClr>
              <a:buSzPts val="3400"/>
              <a:buFont typeface="Times New Roman"/>
              <a:buNone/>
              <a:defRPr sz="3400">
                <a:solidFill>
                  <a:srgbClr val="007FA3"/>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32"/>
          <p:cNvSpPr txBox="1">
            <a:spLocks noGrp="1"/>
          </p:cNvSpPr>
          <p:nvPr>
            <p:ph type="body" idx="1"/>
          </p:nvPr>
        </p:nvSpPr>
        <p:spPr>
          <a:xfrm>
            <a:off x="457200" y="5368160"/>
            <a:ext cx="8229600" cy="916856"/>
          </a:xfrm>
          <a:prstGeom prst="rect">
            <a:avLst/>
          </a:prstGeom>
          <a:noFill/>
          <a:ln>
            <a:noFill/>
          </a:ln>
        </p:spPr>
        <p:txBody>
          <a:bodyPr spcFirstLastPara="1" wrap="square" lIns="0" tIns="0" rIns="0" bIns="0" anchor="b" anchorCtr="0">
            <a:noAutofit/>
          </a:bodyPr>
          <a:lstStyle>
            <a:lvl1pPr marL="457200" lvl="0" indent="-228600" algn="l">
              <a:spcBef>
                <a:spcPts val="0"/>
              </a:spcBef>
              <a:spcAft>
                <a:spcPts val="0"/>
              </a:spcAft>
              <a:buSzPts val="800"/>
              <a:buNone/>
              <a:defRPr sz="800"/>
            </a:lvl1pPr>
            <a:lvl2pPr marL="914400" lvl="1" indent="-228600" algn="l">
              <a:spcBef>
                <a:spcPts val="0"/>
              </a:spcBef>
              <a:spcAft>
                <a:spcPts val="0"/>
              </a:spcAft>
              <a:buSzPts val="1600"/>
              <a:buNone/>
              <a:defRPr sz="1600"/>
            </a:lvl2pPr>
            <a:lvl3pPr marL="1371600" lvl="2" indent="-228600" algn="l">
              <a:spcBef>
                <a:spcPts val="0"/>
              </a:spcBef>
              <a:spcAft>
                <a:spcPts val="0"/>
              </a:spcAft>
              <a:buSzPts val="1600"/>
              <a:buNone/>
              <a:defRPr sz="1600"/>
            </a:lvl3pPr>
            <a:lvl4pPr marL="1828800" lvl="3" indent="-228600" algn="l">
              <a:spcBef>
                <a:spcPts val="0"/>
              </a:spcBef>
              <a:spcAft>
                <a:spcPts val="0"/>
              </a:spcAft>
              <a:buSzPts val="1600"/>
              <a:buNone/>
              <a:defRPr sz="1600"/>
            </a:lvl4pPr>
            <a:lvl5pPr marL="2286000" lvl="4" indent="-228600" algn="l">
              <a:spcBef>
                <a:spcPts val="0"/>
              </a:spcBef>
              <a:spcAft>
                <a:spcPts val="0"/>
              </a:spcAft>
              <a:buSzPts val="1600"/>
              <a:buNone/>
              <a:defRPr sz="1600"/>
            </a:lvl5pPr>
            <a:lvl6pPr marL="2743200" lvl="5" indent="-228600" algn="l">
              <a:spcBef>
                <a:spcPts val="0"/>
              </a:spcBef>
              <a:spcAft>
                <a:spcPts val="0"/>
              </a:spcAft>
              <a:buSzPts val="1600"/>
              <a:buNone/>
              <a:defRPr sz="1600"/>
            </a:lvl6pPr>
            <a:lvl7pPr marL="3200400" lvl="6" indent="-228600" algn="l">
              <a:spcBef>
                <a:spcPts val="0"/>
              </a:spcBef>
              <a:spcAft>
                <a:spcPts val="0"/>
              </a:spcAft>
              <a:buSzPts val="1600"/>
              <a:buNone/>
              <a:defRPr sz="1600"/>
            </a:lvl7pPr>
            <a:lvl8pPr marL="3657600" lvl="7" indent="-228600" algn="l">
              <a:spcBef>
                <a:spcPts val="0"/>
              </a:spcBef>
              <a:spcAft>
                <a:spcPts val="0"/>
              </a:spcAft>
              <a:buSzPts val="1600"/>
              <a:buNone/>
              <a:defRPr sz="1600"/>
            </a:lvl8pPr>
            <a:lvl9pPr marL="4114800" lvl="8" indent="-228600" algn="l">
              <a:spcBef>
                <a:spcPts val="0"/>
              </a:spcBef>
              <a:spcAft>
                <a:spcPts val="0"/>
              </a:spcAft>
              <a:buSzPts val="1600"/>
              <a:buNone/>
              <a:defRPr sz="1600"/>
            </a:lvl9pPr>
          </a:lstStyle>
          <a:p>
            <a:endParaRPr/>
          </a:p>
        </p:txBody>
      </p:sp>
      <p:sp>
        <p:nvSpPr>
          <p:cNvPr id="42" name="Google Shape;42;p32"/>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2"/>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32"/>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b="0" i="0" u="none" strike="noStrike" cap="none">
                <a:solidFill>
                  <a:schemeClr val="dk1"/>
                </a:solidFill>
                <a:latin typeface="Arial"/>
                <a:ea typeface="Arial"/>
                <a:cs typeface="Arial"/>
                <a:sym typeface="Arial"/>
              </a:defRPr>
            </a:lvl1pPr>
            <a:lvl2pPr marL="0" lvl="1" indent="0" algn="r">
              <a:spcBef>
                <a:spcPts val="0"/>
              </a:spcBef>
              <a:buNone/>
              <a:defRPr sz="900" b="0" i="0" u="none" strike="noStrike" cap="none">
                <a:solidFill>
                  <a:schemeClr val="dk1"/>
                </a:solidFill>
                <a:latin typeface="Arial"/>
                <a:ea typeface="Arial"/>
                <a:cs typeface="Arial"/>
                <a:sym typeface="Arial"/>
              </a:defRPr>
            </a:lvl2pPr>
            <a:lvl3pPr marL="0" lvl="2" indent="0" algn="r">
              <a:spcBef>
                <a:spcPts val="0"/>
              </a:spcBef>
              <a:buNone/>
              <a:defRPr sz="900" b="0" i="0" u="none" strike="noStrike" cap="none">
                <a:solidFill>
                  <a:schemeClr val="dk1"/>
                </a:solidFill>
                <a:latin typeface="Arial"/>
                <a:ea typeface="Arial"/>
                <a:cs typeface="Arial"/>
                <a:sym typeface="Arial"/>
              </a:defRPr>
            </a:lvl3pPr>
            <a:lvl4pPr marL="0" lvl="3" indent="0" algn="r">
              <a:spcBef>
                <a:spcPts val="0"/>
              </a:spcBef>
              <a:buNone/>
              <a:defRPr sz="900" b="0" i="0" u="none" strike="noStrike" cap="none">
                <a:solidFill>
                  <a:schemeClr val="dk1"/>
                </a:solidFill>
                <a:latin typeface="Arial"/>
                <a:ea typeface="Arial"/>
                <a:cs typeface="Arial"/>
                <a:sym typeface="Arial"/>
              </a:defRPr>
            </a:lvl4pPr>
            <a:lvl5pPr marL="0" lvl="4" indent="0" algn="r">
              <a:spcBef>
                <a:spcPts val="0"/>
              </a:spcBef>
              <a:buNone/>
              <a:defRPr sz="900" b="0" i="0" u="none" strike="noStrike" cap="none">
                <a:solidFill>
                  <a:schemeClr val="dk1"/>
                </a:solidFill>
                <a:latin typeface="Arial"/>
                <a:ea typeface="Arial"/>
                <a:cs typeface="Arial"/>
                <a:sym typeface="Arial"/>
              </a:defRPr>
            </a:lvl5pPr>
            <a:lvl6pPr marL="0" lvl="5" indent="0" algn="r">
              <a:spcBef>
                <a:spcPts val="0"/>
              </a:spcBef>
              <a:buNone/>
              <a:defRPr sz="900" b="0" i="0" u="none" strike="noStrike" cap="none">
                <a:solidFill>
                  <a:schemeClr val="dk1"/>
                </a:solidFill>
                <a:latin typeface="Arial"/>
                <a:ea typeface="Arial"/>
                <a:cs typeface="Arial"/>
                <a:sym typeface="Arial"/>
              </a:defRPr>
            </a:lvl6pPr>
            <a:lvl7pPr marL="0" lvl="6" indent="0" algn="r">
              <a:spcBef>
                <a:spcPts val="0"/>
              </a:spcBef>
              <a:buNone/>
              <a:defRPr sz="900" b="0" i="0" u="none" strike="noStrike" cap="none">
                <a:solidFill>
                  <a:schemeClr val="dk1"/>
                </a:solidFill>
                <a:latin typeface="Arial"/>
                <a:ea typeface="Arial"/>
                <a:cs typeface="Arial"/>
                <a:sym typeface="Arial"/>
              </a:defRPr>
            </a:lvl7pPr>
            <a:lvl8pPr marL="0" lvl="7" indent="0" algn="r">
              <a:spcBef>
                <a:spcPts val="0"/>
              </a:spcBef>
              <a:buNone/>
              <a:defRPr sz="900" b="0" i="0" u="none" strike="noStrike" cap="none">
                <a:solidFill>
                  <a:schemeClr val="dk1"/>
                </a:solidFill>
                <a:latin typeface="Arial"/>
                <a:ea typeface="Arial"/>
                <a:cs typeface="Arial"/>
                <a:sym typeface="Arial"/>
              </a:defRPr>
            </a:lvl8pPr>
            <a:lvl9pPr marL="0" lvl="8" indent="0" algn="r">
              <a:spcBef>
                <a:spcPts val="0"/>
              </a:spcBef>
              <a:buNone/>
              <a:defRPr sz="9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45" name="Google Shape;45;p32" descr="Pearson Logo"/>
          <p:cNvPicPr preferRelativeResize="0"/>
          <p:nvPr/>
        </p:nvPicPr>
        <p:blipFill rotWithShape="1">
          <a:blip r:embed="rId2">
            <a:alphaModFix/>
          </a:blip>
          <a:srcRect/>
          <a:stretch/>
        </p:blipFill>
        <p:spPr>
          <a:xfrm>
            <a:off x="457200" y="6376789"/>
            <a:ext cx="918000" cy="279915"/>
          </a:xfrm>
          <a:prstGeom prst="rect">
            <a:avLst/>
          </a:prstGeom>
          <a:noFill/>
          <a:ln>
            <a:noFill/>
          </a:ln>
        </p:spPr>
      </p:pic>
      <p:sp>
        <p:nvSpPr>
          <p:cNvPr id="46" name="Google Shape;46;p32"/>
          <p:cNvSpPr txBox="1"/>
          <p:nvPr/>
        </p:nvSpPr>
        <p:spPr>
          <a:xfrm>
            <a:off x="1600200" y="6429345"/>
            <a:ext cx="7162800" cy="276999"/>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200" b="0" i="0" u="none" strike="noStrike" cap="none">
                <a:solidFill>
                  <a:schemeClr val="dk1"/>
                </a:solidFill>
                <a:latin typeface="Verdana"/>
                <a:ea typeface="Verdana"/>
                <a:cs typeface="Verdana"/>
                <a:sym typeface="Verdana"/>
              </a:rPr>
              <a:t>Copyright © 2017 Pearson Education, Inc. All Rights Reserved</a:t>
            </a:r>
            <a:endParaRPr sz="1200" b="0" i="0" u="none" strike="noStrike" cap="none">
              <a:solidFill>
                <a:schemeClr val="dk1"/>
              </a:solidFill>
              <a:latin typeface="Verdana"/>
              <a:ea typeface="Verdana"/>
              <a:cs typeface="Verdana"/>
              <a:sym typeface="Verdan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47"/>
        <p:cNvGrpSpPr/>
        <p:nvPr/>
      </p:nvGrpSpPr>
      <p:grpSpPr>
        <a:xfrm>
          <a:off x="0" y="0"/>
          <a:ext cx="0" cy="0"/>
          <a:chOff x="0" y="0"/>
          <a:chExt cx="0" cy="0"/>
        </a:xfrm>
      </p:grpSpPr>
      <p:sp>
        <p:nvSpPr>
          <p:cNvPr id="48" name="Google Shape;48;p33"/>
          <p:cNvSpPr/>
          <p:nvPr/>
        </p:nvSpPr>
        <p:spPr>
          <a:xfrm>
            <a:off x="0" y="0"/>
            <a:ext cx="9144000" cy="3886200"/>
          </a:xfrm>
          <a:prstGeom prst="rect">
            <a:avLst/>
          </a:prstGeom>
          <a:solidFill>
            <a:srgbClr val="007FA3"/>
          </a:solidFill>
          <a:ln w="25400" cap="flat" cmpd="sng">
            <a:solidFill>
              <a:srgbClr val="007FA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9" name="Google Shape;49;p33"/>
          <p:cNvSpPr txBox="1">
            <a:spLocks noGrp="1"/>
          </p:cNvSpPr>
          <p:nvPr>
            <p:ph type="ctrTitle"/>
          </p:nvPr>
        </p:nvSpPr>
        <p:spPr>
          <a:xfrm>
            <a:off x="685800" y="762000"/>
            <a:ext cx="7772400" cy="2838451"/>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chemeClr val="lt1"/>
              </a:buClr>
              <a:buSzPts val="3600"/>
              <a:buFont typeface="Times New Roman"/>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33"/>
          <p:cNvSpPr txBox="1">
            <a:spLocks noGrp="1"/>
          </p:cNvSpPr>
          <p:nvPr>
            <p:ph type="subTitle" idx="1"/>
          </p:nvPr>
        </p:nvSpPr>
        <p:spPr>
          <a:xfrm>
            <a:off x="674687" y="3962400"/>
            <a:ext cx="7794626" cy="17526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800"/>
              <a:buNone/>
              <a:defRPr sz="1800">
                <a:solidFill>
                  <a:schemeClr val="dk1"/>
                </a:solidFill>
              </a:defRPr>
            </a:lvl1pPr>
            <a:lvl2pPr lvl="1" algn="ctr">
              <a:spcBef>
                <a:spcPts val="600"/>
              </a:spcBef>
              <a:spcAft>
                <a:spcPts val="0"/>
              </a:spcAft>
              <a:buSzPts val="1600"/>
              <a:buNone/>
              <a:defRPr>
                <a:solidFill>
                  <a:srgbClr val="888888"/>
                </a:solidFill>
              </a:defRPr>
            </a:lvl2pPr>
            <a:lvl3pPr lvl="2" algn="ctr">
              <a:spcBef>
                <a:spcPts val="600"/>
              </a:spcBef>
              <a:spcAft>
                <a:spcPts val="0"/>
              </a:spcAft>
              <a:buSzPts val="1600"/>
              <a:buNone/>
              <a:defRPr>
                <a:solidFill>
                  <a:srgbClr val="888888"/>
                </a:solidFill>
              </a:defRPr>
            </a:lvl3pPr>
            <a:lvl4pPr lvl="3" algn="ctr">
              <a:spcBef>
                <a:spcPts val="600"/>
              </a:spcBef>
              <a:spcAft>
                <a:spcPts val="0"/>
              </a:spcAft>
              <a:buSzPts val="1600"/>
              <a:buNone/>
              <a:defRPr>
                <a:solidFill>
                  <a:srgbClr val="888888"/>
                </a:solidFill>
              </a:defRPr>
            </a:lvl4pPr>
            <a:lvl5pPr lvl="4" algn="ctr">
              <a:spcBef>
                <a:spcPts val="600"/>
              </a:spcBef>
              <a:spcAft>
                <a:spcPts val="0"/>
              </a:spcAft>
              <a:buSzPts val="1600"/>
              <a:buNone/>
              <a:defRPr>
                <a:solidFill>
                  <a:srgbClr val="888888"/>
                </a:solidFill>
              </a:defRPr>
            </a:lvl5pPr>
            <a:lvl6pPr lvl="5" algn="ctr">
              <a:spcBef>
                <a:spcPts val="300"/>
              </a:spcBef>
              <a:spcAft>
                <a:spcPts val="0"/>
              </a:spcAft>
              <a:buSzPts val="1600"/>
              <a:buNone/>
              <a:defRPr>
                <a:solidFill>
                  <a:srgbClr val="888888"/>
                </a:solidFill>
              </a:defRPr>
            </a:lvl6pPr>
            <a:lvl7pPr lvl="6" algn="ctr">
              <a:spcBef>
                <a:spcPts val="300"/>
              </a:spcBef>
              <a:spcAft>
                <a:spcPts val="0"/>
              </a:spcAft>
              <a:buSzPts val="1600"/>
              <a:buNone/>
              <a:defRPr>
                <a:solidFill>
                  <a:srgbClr val="888888"/>
                </a:solidFill>
              </a:defRPr>
            </a:lvl7pPr>
            <a:lvl8pPr lvl="7" algn="ctr">
              <a:spcBef>
                <a:spcPts val="300"/>
              </a:spcBef>
              <a:spcAft>
                <a:spcPts val="0"/>
              </a:spcAft>
              <a:buSzPts val="1600"/>
              <a:buNone/>
              <a:defRPr>
                <a:solidFill>
                  <a:srgbClr val="888888"/>
                </a:solidFill>
              </a:defRPr>
            </a:lvl8pPr>
            <a:lvl9pPr lvl="8" algn="ctr">
              <a:spcBef>
                <a:spcPts val="300"/>
              </a:spcBef>
              <a:spcAft>
                <a:spcPts val="0"/>
              </a:spcAft>
              <a:buSzPts val="1600"/>
              <a:buNone/>
              <a:defRPr>
                <a:solidFill>
                  <a:srgbClr val="888888"/>
                </a:solidFill>
              </a:defRPr>
            </a:lvl9pPr>
          </a:lstStyle>
          <a:p>
            <a:endParaRPr/>
          </a:p>
        </p:txBody>
      </p:sp>
      <p:sp>
        <p:nvSpPr>
          <p:cNvPr id="51" name="Google Shape;51;p33"/>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3"/>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3"/>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54" name="Google Shape;54;p33"/>
          <p:cNvSpPr txBox="1"/>
          <p:nvPr/>
        </p:nvSpPr>
        <p:spPr>
          <a:xfrm>
            <a:off x="1600200" y="6429345"/>
            <a:ext cx="7162800" cy="276999"/>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200" b="0" i="0" u="none" strike="noStrike" cap="none">
                <a:solidFill>
                  <a:schemeClr val="dk1"/>
                </a:solidFill>
                <a:latin typeface="Verdana"/>
                <a:ea typeface="Verdana"/>
                <a:cs typeface="Verdana"/>
                <a:sym typeface="Verdana"/>
              </a:rPr>
              <a:t>Copyright © 2017 Pearson Education, Inc. All Rights Reserved</a:t>
            </a:r>
            <a:endParaRPr sz="1200" b="0" i="0" u="none" strike="noStrike" cap="none">
              <a:solidFill>
                <a:schemeClr val="dk1"/>
              </a:solidFill>
              <a:latin typeface="Verdana"/>
              <a:ea typeface="Verdana"/>
              <a:cs typeface="Verdana"/>
              <a:sym typeface="Verdana"/>
            </a:endParaRPr>
          </a:p>
        </p:txBody>
      </p:sp>
      <p:pic>
        <p:nvPicPr>
          <p:cNvPr id="55" name="Google Shape;55;p33" descr="Pearson Logo"/>
          <p:cNvPicPr preferRelativeResize="0"/>
          <p:nvPr/>
        </p:nvPicPr>
        <p:blipFill rotWithShape="1">
          <a:blip r:embed="rId2">
            <a:alphaModFix/>
          </a:blip>
          <a:srcRect/>
          <a:stretch/>
        </p:blipFill>
        <p:spPr>
          <a:xfrm>
            <a:off x="457200" y="6376789"/>
            <a:ext cx="918000" cy="27991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Learning Objectives and Content">
  <p:cSld name="Title + Learning Objectives and Content">
    <p:spTree>
      <p:nvGrpSpPr>
        <p:cNvPr id="1" name="Shape 56"/>
        <p:cNvGrpSpPr/>
        <p:nvPr/>
      </p:nvGrpSpPr>
      <p:grpSpPr>
        <a:xfrm>
          <a:off x="0" y="0"/>
          <a:ext cx="0" cy="0"/>
          <a:chOff x="0" y="0"/>
          <a:chExt cx="0" cy="0"/>
        </a:xfrm>
      </p:grpSpPr>
      <p:sp>
        <p:nvSpPr>
          <p:cNvPr id="57" name="Google Shape;57;p34"/>
          <p:cNvSpPr txBox="1">
            <a:spLocks noGrp="1"/>
          </p:cNvSpPr>
          <p:nvPr>
            <p:ph type="title"/>
          </p:nvPr>
        </p:nvSpPr>
        <p:spPr>
          <a:xfrm>
            <a:off x="457200" y="215372"/>
            <a:ext cx="8229600" cy="622828"/>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rgbClr val="007FA3"/>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34"/>
          <p:cNvSpPr txBox="1">
            <a:spLocks noGrp="1"/>
          </p:cNvSpPr>
          <p:nvPr>
            <p:ph type="body" idx="1"/>
          </p:nvPr>
        </p:nvSpPr>
        <p:spPr>
          <a:xfrm>
            <a:off x="457200" y="816430"/>
            <a:ext cx="8229600" cy="40277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600"/>
              <a:buNone/>
              <a:defRPr sz="1600">
                <a:solidFill>
                  <a:srgbClr val="007FA3"/>
                </a:solidFill>
              </a:defRPr>
            </a:lvl1pPr>
            <a:lvl2pPr marL="914400" lvl="1" indent="-228600" algn="l">
              <a:spcBef>
                <a:spcPts val="0"/>
              </a:spcBef>
              <a:spcAft>
                <a:spcPts val="0"/>
              </a:spcAft>
              <a:buSzPts val="2400"/>
              <a:buNone/>
              <a:defRPr sz="2400">
                <a:solidFill>
                  <a:schemeClr val="lt1"/>
                </a:solidFill>
              </a:defRPr>
            </a:lvl2pPr>
            <a:lvl3pPr marL="1371600" lvl="2" indent="-228600" algn="l">
              <a:spcBef>
                <a:spcPts val="0"/>
              </a:spcBef>
              <a:spcAft>
                <a:spcPts val="0"/>
              </a:spcAft>
              <a:buSzPts val="2400"/>
              <a:buNone/>
              <a:defRPr sz="2400">
                <a:solidFill>
                  <a:schemeClr val="lt1"/>
                </a:solidFill>
              </a:defRPr>
            </a:lvl3pPr>
            <a:lvl4pPr marL="1828800" lvl="3" indent="-228600" algn="l">
              <a:spcBef>
                <a:spcPts val="0"/>
              </a:spcBef>
              <a:spcAft>
                <a:spcPts val="0"/>
              </a:spcAft>
              <a:buSzPts val="2400"/>
              <a:buNone/>
              <a:defRPr sz="2400">
                <a:solidFill>
                  <a:schemeClr val="lt1"/>
                </a:solidFill>
              </a:defRPr>
            </a:lvl4pPr>
            <a:lvl5pPr marL="2286000" lvl="4" indent="-228600" algn="l">
              <a:spcBef>
                <a:spcPts val="0"/>
              </a:spcBef>
              <a:spcAft>
                <a:spcPts val="0"/>
              </a:spcAft>
              <a:buSzPts val="2400"/>
              <a:buNone/>
              <a:defRPr sz="2400">
                <a:solidFill>
                  <a:schemeClr val="lt1"/>
                </a:solidFill>
              </a:defRPr>
            </a:lvl5pPr>
            <a:lvl6pPr marL="2743200" lvl="5" indent="-228600" algn="l">
              <a:spcBef>
                <a:spcPts val="0"/>
              </a:spcBef>
              <a:spcAft>
                <a:spcPts val="0"/>
              </a:spcAft>
              <a:buSzPts val="2400"/>
              <a:buNone/>
              <a:defRPr sz="2400">
                <a:solidFill>
                  <a:schemeClr val="lt1"/>
                </a:solidFill>
              </a:defRPr>
            </a:lvl6pPr>
            <a:lvl7pPr marL="3200400" lvl="6" indent="-228600" algn="l">
              <a:spcBef>
                <a:spcPts val="0"/>
              </a:spcBef>
              <a:spcAft>
                <a:spcPts val="0"/>
              </a:spcAft>
              <a:buSzPts val="2400"/>
              <a:buNone/>
              <a:defRPr sz="2400">
                <a:solidFill>
                  <a:schemeClr val="lt1"/>
                </a:solidFill>
              </a:defRPr>
            </a:lvl7pPr>
            <a:lvl8pPr marL="3657600" lvl="7" indent="-228600" algn="l">
              <a:spcBef>
                <a:spcPts val="0"/>
              </a:spcBef>
              <a:spcAft>
                <a:spcPts val="0"/>
              </a:spcAft>
              <a:buSzPts val="2400"/>
              <a:buNone/>
              <a:defRPr sz="2400">
                <a:solidFill>
                  <a:schemeClr val="lt1"/>
                </a:solidFill>
              </a:defRPr>
            </a:lvl8pPr>
            <a:lvl9pPr marL="4114800" lvl="8" indent="-228600" algn="l">
              <a:spcBef>
                <a:spcPts val="0"/>
              </a:spcBef>
              <a:spcAft>
                <a:spcPts val="0"/>
              </a:spcAft>
              <a:buSzPts val="2400"/>
              <a:buNone/>
              <a:defRPr sz="2400">
                <a:solidFill>
                  <a:schemeClr val="lt1"/>
                </a:solidFill>
              </a:defRPr>
            </a:lvl9pPr>
          </a:lstStyle>
          <a:p>
            <a:endParaRPr/>
          </a:p>
        </p:txBody>
      </p:sp>
      <p:sp>
        <p:nvSpPr>
          <p:cNvPr id="59" name="Google Shape;59;p34"/>
          <p:cNvSpPr txBox="1">
            <a:spLocks noGrp="1"/>
          </p:cNvSpPr>
          <p:nvPr>
            <p:ph type="body" idx="2"/>
          </p:nvPr>
        </p:nvSpPr>
        <p:spPr>
          <a:xfrm>
            <a:off x="457200" y="1600200"/>
            <a:ext cx="8229600" cy="4525963"/>
          </a:xfrm>
          <a:prstGeom prst="rect">
            <a:avLst/>
          </a:prstGeom>
          <a:noFill/>
          <a:ln>
            <a:noFill/>
          </a:ln>
        </p:spPr>
        <p:txBody>
          <a:bodyPr spcFirstLastPara="1" wrap="square" lIns="0" tIns="0" rIns="0" bIns="0" anchor="t" anchorCtr="0">
            <a:noAutofit/>
          </a:bodyPr>
          <a:lstStyle>
            <a:lvl1pPr marL="457200" lvl="0" indent="-342900" algn="l">
              <a:spcBef>
                <a:spcPts val="1500"/>
              </a:spcBef>
              <a:spcAft>
                <a:spcPts val="0"/>
              </a:spcAft>
              <a:buSzPts val="1800"/>
              <a:buChar char="•"/>
              <a:defRPr/>
            </a:lvl1pPr>
            <a:lvl2pPr marL="914400" lvl="1" indent="-342900" algn="l">
              <a:spcBef>
                <a:spcPts val="600"/>
              </a:spcBef>
              <a:spcAft>
                <a:spcPts val="0"/>
              </a:spcAft>
              <a:buSzPts val="1800"/>
              <a:buChar char="–"/>
              <a:defRPr/>
            </a:lvl2pPr>
            <a:lvl3pPr marL="1371600" lvl="2" indent="-342900" algn="l">
              <a:spcBef>
                <a:spcPts val="600"/>
              </a:spcBef>
              <a:spcAft>
                <a:spcPts val="0"/>
              </a:spcAft>
              <a:buSzPts val="1800"/>
              <a:buChar char="▪"/>
              <a:defRPr/>
            </a:lvl3pPr>
            <a:lvl4pPr marL="1828800" lvl="3" indent="-342900" algn="l">
              <a:spcBef>
                <a:spcPts val="600"/>
              </a:spcBef>
              <a:spcAft>
                <a:spcPts val="0"/>
              </a:spcAft>
              <a:buSzPts val="1800"/>
              <a:buChar char="–"/>
              <a:defRPr/>
            </a:lvl4pPr>
            <a:lvl5pPr marL="2286000" lvl="4" indent="-330200" algn="l">
              <a:spcBef>
                <a:spcPts val="600"/>
              </a:spcBef>
              <a:spcAft>
                <a:spcPts val="0"/>
              </a:spcAft>
              <a:buSzPts val="1600"/>
              <a:buChar char="•"/>
              <a:defRPr/>
            </a:lvl5pPr>
            <a:lvl6pPr marL="2743200" lvl="5" indent="-330200" algn="l">
              <a:spcBef>
                <a:spcPts val="300"/>
              </a:spcBef>
              <a:spcAft>
                <a:spcPts val="0"/>
              </a:spcAft>
              <a:buSzPts val="1600"/>
              <a:buChar char="•"/>
              <a:defRPr/>
            </a:lvl6pPr>
            <a:lvl7pPr marL="3200400" lvl="6" indent="-330200" algn="l">
              <a:spcBef>
                <a:spcPts val="300"/>
              </a:spcBef>
              <a:spcAft>
                <a:spcPts val="0"/>
              </a:spcAft>
              <a:buSzPts val="1600"/>
              <a:buChar char="•"/>
              <a:defRPr/>
            </a:lvl7pPr>
            <a:lvl8pPr marL="3657600" lvl="7" indent="-330200" algn="l">
              <a:spcBef>
                <a:spcPts val="300"/>
              </a:spcBef>
              <a:spcAft>
                <a:spcPts val="0"/>
              </a:spcAft>
              <a:buSzPts val="1600"/>
              <a:buChar char="•"/>
              <a:defRPr/>
            </a:lvl8pPr>
            <a:lvl9pPr marL="4114800" lvl="8" indent="-330200" algn="l">
              <a:spcBef>
                <a:spcPts val="300"/>
              </a:spcBef>
              <a:spcAft>
                <a:spcPts val="0"/>
              </a:spcAft>
              <a:buSzPts val="1600"/>
              <a:buChar char="•"/>
              <a:defRPr/>
            </a:lvl9pPr>
          </a:lstStyle>
          <a:p>
            <a:endParaRPr/>
          </a:p>
        </p:txBody>
      </p:sp>
      <p:sp>
        <p:nvSpPr>
          <p:cNvPr id="60" name="Google Shape;60;p34"/>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34"/>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34"/>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ntent">
  <p:cSld name="Title and Two Content">
    <p:spTree>
      <p:nvGrpSpPr>
        <p:cNvPr id="1" name="Shape 63"/>
        <p:cNvGrpSpPr/>
        <p:nvPr/>
      </p:nvGrpSpPr>
      <p:grpSpPr>
        <a:xfrm>
          <a:off x="0" y="0"/>
          <a:ext cx="0" cy="0"/>
          <a:chOff x="0" y="0"/>
          <a:chExt cx="0" cy="0"/>
        </a:xfrm>
      </p:grpSpPr>
      <p:sp>
        <p:nvSpPr>
          <p:cNvPr id="64" name="Google Shape;64;p35"/>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007FA3"/>
              </a:buClr>
              <a:buSzPts val="3400"/>
              <a:buFont typeface="Times New Roman"/>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35"/>
          <p:cNvSpPr txBox="1">
            <a:spLocks noGrp="1"/>
          </p:cNvSpPr>
          <p:nvPr>
            <p:ph type="body" idx="1"/>
          </p:nvPr>
        </p:nvSpPr>
        <p:spPr>
          <a:xfrm>
            <a:off x="457200" y="1600201"/>
            <a:ext cx="8229600" cy="609600"/>
          </a:xfrm>
          <a:prstGeom prst="rect">
            <a:avLst/>
          </a:prstGeom>
          <a:noFill/>
          <a:ln>
            <a:noFill/>
          </a:ln>
        </p:spPr>
        <p:txBody>
          <a:bodyPr spcFirstLastPara="1" wrap="square" lIns="0" tIns="0" rIns="0" bIns="0" anchor="t" anchorCtr="0">
            <a:noAutofit/>
          </a:bodyPr>
          <a:lstStyle>
            <a:lvl1pPr marL="457200" lvl="0" indent="-330200" algn="l">
              <a:spcBef>
                <a:spcPts val="1500"/>
              </a:spcBef>
              <a:spcAft>
                <a:spcPts val="0"/>
              </a:spcAft>
              <a:buSzPts val="1600"/>
              <a:buChar char="•"/>
              <a:defRPr sz="1600"/>
            </a:lvl1pPr>
            <a:lvl2pPr marL="914400" lvl="1" indent="-330200" algn="l">
              <a:spcBef>
                <a:spcPts val="600"/>
              </a:spcBef>
              <a:spcAft>
                <a:spcPts val="0"/>
              </a:spcAft>
              <a:buSzPts val="1600"/>
              <a:buChar char="–"/>
              <a:defRPr sz="1600"/>
            </a:lvl2pPr>
            <a:lvl3pPr marL="1371600" lvl="2" indent="-330200" algn="l">
              <a:spcBef>
                <a:spcPts val="600"/>
              </a:spcBef>
              <a:spcAft>
                <a:spcPts val="0"/>
              </a:spcAft>
              <a:buSzPts val="1600"/>
              <a:buChar char="▪"/>
              <a:defRPr sz="1600"/>
            </a:lvl3pPr>
            <a:lvl4pPr marL="1828800" lvl="3" indent="-330200" algn="l">
              <a:spcBef>
                <a:spcPts val="600"/>
              </a:spcBef>
              <a:spcAft>
                <a:spcPts val="0"/>
              </a:spcAft>
              <a:buSzPts val="1600"/>
              <a:buChar char="–"/>
              <a:defRPr sz="1600"/>
            </a:lvl4pPr>
            <a:lvl5pPr marL="2286000" lvl="4" indent="-330200" algn="l">
              <a:spcBef>
                <a:spcPts val="600"/>
              </a:spcBef>
              <a:spcAft>
                <a:spcPts val="0"/>
              </a:spcAft>
              <a:buSzPts val="1600"/>
              <a:buChar char="•"/>
              <a:defRPr sz="1600"/>
            </a:lvl5pPr>
            <a:lvl6pPr marL="2743200" lvl="5" indent="-317500" algn="l">
              <a:spcBef>
                <a:spcPts val="300"/>
              </a:spcBef>
              <a:spcAft>
                <a:spcPts val="0"/>
              </a:spcAft>
              <a:buSzPts val="1400"/>
              <a:buChar char="•"/>
              <a:defRPr sz="1400"/>
            </a:lvl6pPr>
            <a:lvl7pPr marL="3200400" lvl="6" indent="-317500" algn="l">
              <a:spcBef>
                <a:spcPts val="300"/>
              </a:spcBef>
              <a:spcAft>
                <a:spcPts val="0"/>
              </a:spcAft>
              <a:buSzPts val="1400"/>
              <a:buChar char="•"/>
              <a:defRPr sz="1400"/>
            </a:lvl7pPr>
            <a:lvl8pPr marL="3657600" lvl="7" indent="-317500" algn="l">
              <a:spcBef>
                <a:spcPts val="300"/>
              </a:spcBef>
              <a:spcAft>
                <a:spcPts val="0"/>
              </a:spcAft>
              <a:buSzPts val="1400"/>
              <a:buChar char="•"/>
              <a:defRPr sz="1400"/>
            </a:lvl8pPr>
            <a:lvl9pPr marL="4114800" lvl="8" indent="-317500" algn="l">
              <a:spcBef>
                <a:spcPts val="300"/>
              </a:spcBef>
              <a:spcAft>
                <a:spcPts val="0"/>
              </a:spcAft>
              <a:buSzPts val="1400"/>
              <a:buChar char="•"/>
              <a:defRPr sz="1400"/>
            </a:lvl9pPr>
          </a:lstStyle>
          <a:p>
            <a:endParaRPr/>
          </a:p>
        </p:txBody>
      </p:sp>
      <p:sp>
        <p:nvSpPr>
          <p:cNvPr id="66" name="Google Shape;66;p35"/>
          <p:cNvSpPr txBox="1">
            <a:spLocks noGrp="1"/>
          </p:cNvSpPr>
          <p:nvPr>
            <p:ph type="body" idx="2"/>
          </p:nvPr>
        </p:nvSpPr>
        <p:spPr>
          <a:xfrm>
            <a:off x="457200" y="2362201"/>
            <a:ext cx="8229600" cy="533400"/>
          </a:xfrm>
          <a:prstGeom prst="rect">
            <a:avLst/>
          </a:prstGeom>
          <a:noFill/>
          <a:ln>
            <a:noFill/>
          </a:ln>
        </p:spPr>
        <p:txBody>
          <a:bodyPr spcFirstLastPara="1" wrap="square" lIns="0" tIns="0" rIns="0" bIns="0" anchor="t" anchorCtr="0">
            <a:noAutofit/>
          </a:bodyPr>
          <a:lstStyle>
            <a:lvl1pPr marL="457200" lvl="0" indent="-330200" algn="l">
              <a:spcBef>
                <a:spcPts val="1500"/>
              </a:spcBef>
              <a:spcAft>
                <a:spcPts val="0"/>
              </a:spcAft>
              <a:buSzPts val="1600"/>
              <a:buChar char="•"/>
              <a:defRPr sz="1600"/>
            </a:lvl1pPr>
            <a:lvl2pPr marL="914400" lvl="1" indent="-330200" algn="l">
              <a:spcBef>
                <a:spcPts val="600"/>
              </a:spcBef>
              <a:spcAft>
                <a:spcPts val="0"/>
              </a:spcAft>
              <a:buSzPts val="1600"/>
              <a:buChar char="–"/>
              <a:defRPr sz="1600"/>
            </a:lvl2pPr>
            <a:lvl3pPr marL="1371600" lvl="2" indent="-330200" algn="l">
              <a:spcBef>
                <a:spcPts val="600"/>
              </a:spcBef>
              <a:spcAft>
                <a:spcPts val="0"/>
              </a:spcAft>
              <a:buSzPts val="1600"/>
              <a:buChar char="▪"/>
              <a:defRPr sz="1600"/>
            </a:lvl3pPr>
            <a:lvl4pPr marL="1828800" lvl="3" indent="-330200" algn="l">
              <a:spcBef>
                <a:spcPts val="600"/>
              </a:spcBef>
              <a:spcAft>
                <a:spcPts val="0"/>
              </a:spcAft>
              <a:buSzPts val="1600"/>
              <a:buChar char="–"/>
              <a:defRPr sz="1600"/>
            </a:lvl4pPr>
            <a:lvl5pPr marL="2286000" lvl="4" indent="-330200" algn="l">
              <a:spcBef>
                <a:spcPts val="600"/>
              </a:spcBef>
              <a:spcAft>
                <a:spcPts val="0"/>
              </a:spcAft>
              <a:buSzPts val="1600"/>
              <a:buChar char="•"/>
              <a:defRPr sz="1600"/>
            </a:lvl5pPr>
            <a:lvl6pPr marL="2743200" lvl="5" indent="-317500" algn="l">
              <a:spcBef>
                <a:spcPts val="300"/>
              </a:spcBef>
              <a:spcAft>
                <a:spcPts val="0"/>
              </a:spcAft>
              <a:buSzPts val="1400"/>
              <a:buChar char="•"/>
              <a:defRPr sz="1400"/>
            </a:lvl6pPr>
            <a:lvl7pPr marL="3200400" lvl="6" indent="-317500" algn="l">
              <a:spcBef>
                <a:spcPts val="300"/>
              </a:spcBef>
              <a:spcAft>
                <a:spcPts val="0"/>
              </a:spcAft>
              <a:buSzPts val="1400"/>
              <a:buChar char="•"/>
              <a:defRPr sz="1400"/>
            </a:lvl7pPr>
            <a:lvl8pPr marL="3657600" lvl="7" indent="-317500" algn="l">
              <a:spcBef>
                <a:spcPts val="300"/>
              </a:spcBef>
              <a:spcAft>
                <a:spcPts val="0"/>
              </a:spcAft>
              <a:buSzPts val="1400"/>
              <a:buChar char="•"/>
              <a:defRPr sz="1400"/>
            </a:lvl8pPr>
            <a:lvl9pPr marL="4114800" lvl="8" indent="-317500" algn="l">
              <a:spcBef>
                <a:spcPts val="300"/>
              </a:spcBef>
              <a:spcAft>
                <a:spcPts val="0"/>
              </a:spcAft>
              <a:buSzPts val="1400"/>
              <a:buChar char="•"/>
              <a:defRPr sz="1400"/>
            </a:lvl9pPr>
          </a:lstStyle>
          <a:p>
            <a:endParaRPr/>
          </a:p>
        </p:txBody>
      </p:sp>
      <p:sp>
        <p:nvSpPr>
          <p:cNvPr id="67" name="Google Shape;67;p35"/>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35"/>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35"/>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70" name="Google Shape;70;p35"/>
          <p:cNvSpPr txBox="1">
            <a:spLocks noGrp="1"/>
          </p:cNvSpPr>
          <p:nvPr>
            <p:ph type="body" idx="3"/>
          </p:nvPr>
        </p:nvSpPr>
        <p:spPr>
          <a:xfrm>
            <a:off x="457200" y="3048000"/>
            <a:ext cx="8229600" cy="533400"/>
          </a:xfrm>
          <a:prstGeom prst="rect">
            <a:avLst/>
          </a:prstGeom>
          <a:noFill/>
          <a:ln>
            <a:noFill/>
          </a:ln>
        </p:spPr>
        <p:txBody>
          <a:bodyPr spcFirstLastPara="1" wrap="square" lIns="0" tIns="0" rIns="0" bIns="0" anchor="t" anchorCtr="0">
            <a:noAutofit/>
          </a:bodyPr>
          <a:lstStyle>
            <a:lvl1pPr marL="457200" lvl="0" indent="-330200" algn="l">
              <a:spcBef>
                <a:spcPts val="1500"/>
              </a:spcBef>
              <a:spcAft>
                <a:spcPts val="0"/>
              </a:spcAft>
              <a:buSzPts val="1600"/>
              <a:buChar char="•"/>
              <a:defRPr sz="1600"/>
            </a:lvl1pPr>
            <a:lvl2pPr marL="914400" lvl="1" indent="-330200" algn="l">
              <a:spcBef>
                <a:spcPts val="600"/>
              </a:spcBef>
              <a:spcAft>
                <a:spcPts val="0"/>
              </a:spcAft>
              <a:buSzPts val="1600"/>
              <a:buChar char="–"/>
              <a:defRPr sz="1600"/>
            </a:lvl2pPr>
            <a:lvl3pPr marL="1371600" lvl="2" indent="-330200" algn="l">
              <a:spcBef>
                <a:spcPts val="600"/>
              </a:spcBef>
              <a:spcAft>
                <a:spcPts val="0"/>
              </a:spcAft>
              <a:buSzPts val="1600"/>
              <a:buChar char="▪"/>
              <a:defRPr sz="1600"/>
            </a:lvl3pPr>
            <a:lvl4pPr marL="1828800" lvl="3" indent="-330200" algn="l">
              <a:spcBef>
                <a:spcPts val="600"/>
              </a:spcBef>
              <a:spcAft>
                <a:spcPts val="0"/>
              </a:spcAft>
              <a:buSzPts val="1600"/>
              <a:buChar char="–"/>
              <a:defRPr sz="1600"/>
            </a:lvl4pPr>
            <a:lvl5pPr marL="2286000" lvl="4" indent="-330200" algn="l">
              <a:spcBef>
                <a:spcPts val="600"/>
              </a:spcBef>
              <a:spcAft>
                <a:spcPts val="0"/>
              </a:spcAft>
              <a:buSzPts val="1600"/>
              <a:buChar char="•"/>
              <a:defRPr sz="1600"/>
            </a:lvl5pPr>
            <a:lvl6pPr marL="2743200" lvl="5" indent="-317500" algn="l">
              <a:spcBef>
                <a:spcPts val="300"/>
              </a:spcBef>
              <a:spcAft>
                <a:spcPts val="0"/>
              </a:spcAft>
              <a:buSzPts val="1400"/>
              <a:buChar char="•"/>
              <a:defRPr sz="1400"/>
            </a:lvl6pPr>
            <a:lvl7pPr marL="3200400" lvl="6" indent="-317500" algn="l">
              <a:spcBef>
                <a:spcPts val="300"/>
              </a:spcBef>
              <a:spcAft>
                <a:spcPts val="0"/>
              </a:spcAft>
              <a:buSzPts val="1400"/>
              <a:buChar char="•"/>
              <a:defRPr sz="1400"/>
            </a:lvl7pPr>
            <a:lvl8pPr marL="3657600" lvl="7" indent="-317500" algn="l">
              <a:spcBef>
                <a:spcPts val="300"/>
              </a:spcBef>
              <a:spcAft>
                <a:spcPts val="0"/>
              </a:spcAft>
              <a:buSzPts val="1400"/>
              <a:buChar char="•"/>
              <a:defRPr sz="1400"/>
            </a:lvl8pPr>
            <a:lvl9pPr marL="4114800" lvl="8" indent="-317500" algn="l">
              <a:spcBef>
                <a:spcPts val="300"/>
              </a:spcBef>
              <a:spcAft>
                <a:spcPts val="0"/>
              </a:spcAft>
              <a:buSzPts val="1400"/>
              <a:buChar char="•"/>
              <a:defRPr sz="1400"/>
            </a:lvl9pPr>
          </a:lstStyle>
          <a:p>
            <a:endParaRPr/>
          </a:p>
        </p:txBody>
      </p:sp>
      <p:sp>
        <p:nvSpPr>
          <p:cNvPr id="71" name="Google Shape;71;p35"/>
          <p:cNvSpPr txBox="1">
            <a:spLocks noGrp="1"/>
          </p:cNvSpPr>
          <p:nvPr>
            <p:ph type="body" idx="4"/>
          </p:nvPr>
        </p:nvSpPr>
        <p:spPr>
          <a:xfrm>
            <a:off x="457200" y="3810000"/>
            <a:ext cx="8229600" cy="533400"/>
          </a:xfrm>
          <a:prstGeom prst="rect">
            <a:avLst/>
          </a:prstGeom>
          <a:noFill/>
          <a:ln>
            <a:noFill/>
          </a:ln>
        </p:spPr>
        <p:txBody>
          <a:bodyPr spcFirstLastPara="1" wrap="square" lIns="0" tIns="0" rIns="0" bIns="0" anchor="t" anchorCtr="0">
            <a:noAutofit/>
          </a:bodyPr>
          <a:lstStyle>
            <a:lvl1pPr marL="457200" lvl="0" indent="-330200" algn="l">
              <a:spcBef>
                <a:spcPts val="1500"/>
              </a:spcBef>
              <a:spcAft>
                <a:spcPts val="0"/>
              </a:spcAft>
              <a:buSzPts val="1600"/>
              <a:buChar char="•"/>
              <a:defRPr sz="1600"/>
            </a:lvl1pPr>
            <a:lvl2pPr marL="914400" lvl="1" indent="-330200" algn="l">
              <a:spcBef>
                <a:spcPts val="600"/>
              </a:spcBef>
              <a:spcAft>
                <a:spcPts val="0"/>
              </a:spcAft>
              <a:buSzPts val="1600"/>
              <a:buChar char="–"/>
              <a:defRPr sz="1600"/>
            </a:lvl2pPr>
            <a:lvl3pPr marL="1371600" lvl="2" indent="-330200" algn="l">
              <a:spcBef>
                <a:spcPts val="600"/>
              </a:spcBef>
              <a:spcAft>
                <a:spcPts val="0"/>
              </a:spcAft>
              <a:buSzPts val="1600"/>
              <a:buChar char="▪"/>
              <a:defRPr sz="1600"/>
            </a:lvl3pPr>
            <a:lvl4pPr marL="1828800" lvl="3" indent="-330200" algn="l">
              <a:spcBef>
                <a:spcPts val="600"/>
              </a:spcBef>
              <a:spcAft>
                <a:spcPts val="0"/>
              </a:spcAft>
              <a:buSzPts val="1600"/>
              <a:buChar char="–"/>
              <a:defRPr sz="1600"/>
            </a:lvl4pPr>
            <a:lvl5pPr marL="2286000" lvl="4" indent="-330200" algn="l">
              <a:spcBef>
                <a:spcPts val="600"/>
              </a:spcBef>
              <a:spcAft>
                <a:spcPts val="0"/>
              </a:spcAft>
              <a:buSzPts val="1600"/>
              <a:buChar char="•"/>
              <a:defRPr sz="1600"/>
            </a:lvl5pPr>
            <a:lvl6pPr marL="2743200" lvl="5" indent="-317500" algn="l">
              <a:spcBef>
                <a:spcPts val="300"/>
              </a:spcBef>
              <a:spcAft>
                <a:spcPts val="0"/>
              </a:spcAft>
              <a:buSzPts val="1400"/>
              <a:buChar char="•"/>
              <a:defRPr sz="1400"/>
            </a:lvl6pPr>
            <a:lvl7pPr marL="3200400" lvl="6" indent="-317500" algn="l">
              <a:spcBef>
                <a:spcPts val="300"/>
              </a:spcBef>
              <a:spcAft>
                <a:spcPts val="0"/>
              </a:spcAft>
              <a:buSzPts val="1400"/>
              <a:buChar char="•"/>
              <a:defRPr sz="1400"/>
            </a:lvl7pPr>
            <a:lvl8pPr marL="3657600" lvl="7" indent="-317500" algn="l">
              <a:spcBef>
                <a:spcPts val="300"/>
              </a:spcBef>
              <a:spcAft>
                <a:spcPts val="0"/>
              </a:spcAft>
              <a:buSzPts val="1400"/>
              <a:buChar char="•"/>
              <a:defRPr sz="1400"/>
            </a:lvl8pPr>
            <a:lvl9pPr marL="4114800" lvl="8" indent="-317500" algn="l">
              <a:spcBef>
                <a:spcPts val="300"/>
              </a:spcBef>
              <a:spcAft>
                <a:spcPts val="0"/>
              </a:spcAft>
              <a:buSzPts val="1400"/>
              <a:buChar char="•"/>
              <a:defRPr sz="1400"/>
            </a:lvl9pPr>
          </a:lstStyle>
          <a:p>
            <a:endParaRPr/>
          </a:p>
        </p:txBody>
      </p:sp>
      <p:sp>
        <p:nvSpPr>
          <p:cNvPr id="72" name="Google Shape;72;p35"/>
          <p:cNvSpPr txBox="1">
            <a:spLocks noGrp="1"/>
          </p:cNvSpPr>
          <p:nvPr>
            <p:ph type="body" idx="5"/>
          </p:nvPr>
        </p:nvSpPr>
        <p:spPr>
          <a:xfrm>
            <a:off x="457200" y="4648200"/>
            <a:ext cx="8229600" cy="533400"/>
          </a:xfrm>
          <a:prstGeom prst="rect">
            <a:avLst/>
          </a:prstGeom>
          <a:noFill/>
          <a:ln>
            <a:noFill/>
          </a:ln>
        </p:spPr>
        <p:txBody>
          <a:bodyPr spcFirstLastPara="1" wrap="square" lIns="0" tIns="0" rIns="0" bIns="0" anchor="t" anchorCtr="0">
            <a:noAutofit/>
          </a:bodyPr>
          <a:lstStyle>
            <a:lvl1pPr marL="457200" lvl="0" indent="-330200" algn="l">
              <a:spcBef>
                <a:spcPts val="1500"/>
              </a:spcBef>
              <a:spcAft>
                <a:spcPts val="0"/>
              </a:spcAft>
              <a:buSzPts val="1600"/>
              <a:buChar char="•"/>
              <a:defRPr sz="1600"/>
            </a:lvl1pPr>
            <a:lvl2pPr marL="914400" lvl="1" indent="-330200" algn="l">
              <a:spcBef>
                <a:spcPts val="600"/>
              </a:spcBef>
              <a:spcAft>
                <a:spcPts val="0"/>
              </a:spcAft>
              <a:buSzPts val="1600"/>
              <a:buChar char="–"/>
              <a:defRPr sz="1600"/>
            </a:lvl2pPr>
            <a:lvl3pPr marL="1371600" lvl="2" indent="-330200" algn="l">
              <a:spcBef>
                <a:spcPts val="600"/>
              </a:spcBef>
              <a:spcAft>
                <a:spcPts val="0"/>
              </a:spcAft>
              <a:buSzPts val="1600"/>
              <a:buChar char="▪"/>
              <a:defRPr sz="1600"/>
            </a:lvl3pPr>
            <a:lvl4pPr marL="1828800" lvl="3" indent="-330200" algn="l">
              <a:spcBef>
                <a:spcPts val="600"/>
              </a:spcBef>
              <a:spcAft>
                <a:spcPts val="0"/>
              </a:spcAft>
              <a:buSzPts val="1600"/>
              <a:buChar char="–"/>
              <a:defRPr sz="1600"/>
            </a:lvl4pPr>
            <a:lvl5pPr marL="2286000" lvl="4" indent="-330200" algn="l">
              <a:spcBef>
                <a:spcPts val="600"/>
              </a:spcBef>
              <a:spcAft>
                <a:spcPts val="0"/>
              </a:spcAft>
              <a:buSzPts val="1600"/>
              <a:buChar char="•"/>
              <a:defRPr sz="1600"/>
            </a:lvl5pPr>
            <a:lvl6pPr marL="2743200" lvl="5" indent="-317500" algn="l">
              <a:spcBef>
                <a:spcPts val="300"/>
              </a:spcBef>
              <a:spcAft>
                <a:spcPts val="0"/>
              </a:spcAft>
              <a:buSzPts val="1400"/>
              <a:buChar char="•"/>
              <a:defRPr sz="1400"/>
            </a:lvl6pPr>
            <a:lvl7pPr marL="3200400" lvl="6" indent="-317500" algn="l">
              <a:spcBef>
                <a:spcPts val="300"/>
              </a:spcBef>
              <a:spcAft>
                <a:spcPts val="0"/>
              </a:spcAft>
              <a:buSzPts val="1400"/>
              <a:buChar char="•"/>
              <a:defRPr sz="1400"/>
            </a:lvl7pPr>
            <a:lvl8pPr marL="3657600" lvl="7" indent="-317500" algn="l">
              <a:spcBef>
                <a:spcPts val="300"/>
              </a:spcBef>
              <a:spcAft>
                <a:spcPts val="0"/>
              </a:spcAft>
              <a:buSzPts val="1400"/>
              <a:buChar char="•"/>
              <a:defRPr sz="1400"/>
            </a:lvl8pPr>
            <a:lvl9pPr marL="4114800" lvl="8" indent="-317500" algn="l">
              <a:spcBef>
                <a:spcPts val="300"/>
              </a:spcBef>
              <a:spcAft>
                <a:spcPts val="0"/>
              </a:spcAft>
              <a:buSzPts val="1400"/>
              <a:buChar char="•"/>
              <a:defRPr sz="14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Title and Two Content">
  <p:cSld name="1_Title and Two Content">
    <p:spTree>
      <p:nvGrpSpPr>
        <p:cNvPr id="1" name="Shape 73"/>
        <p:cNvGrpSpPr/>
        <p:nvPr/>
      </p:nvGrpSpPr>
      <p:grpSpPr>
        <a:xfrm>
          <a:off x="0" y="0"/>
          <a:ext cx="0" cy="0"/>
          <a:chOff x="0" y="0"/>
          <a:chExt cx="0" cy="0"/>
        </a:xfrm>
      </p:grpSpPr>
      <p:sp>
        <p:nvSpPr>
          <p:cNvPr id="74" name="Google Shape;74;p36"/>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007FA3"/>
              </a:buClr>
              <a:buSzPts val="3400"/>
              <a:buFont typeface="Times New Roman"/>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36"/>
          <p:cNvSpPr txBox="1">
            <a:spLocks noGrp="1"/>
          </p:cNvSpPr>
          <p:nvPr>
            <p:ph type="body" idx="1"/>
          </p:nvPr>
        </p:nvSpPr>
        <p:spPr>
          <a:xfrm>
            <a:off x="457200" y="1600200"/>
            <a:ext cx="8229600" cy="2163763"/>
          </a:xfrm>
          <a:prstGeom prst="rect">
            <a:avLst/>
          </a:prstGeom>
          <a:noFill/>
          <a:ln>
            <a:noFill/>
          </a:ln>
        </p:spPr>
        <p:txBody>
          <a:bodyPr spcFirstLastPara="1" wrap="square" lIns="0" tIns="0" rIns="0" bIns="0" anchor="t" anchorCtr="0">
            <a:noAutofit/>
          </a:bodyPr>
          <a:lstStyle>
            <a:lvl1pPr marL="457200" lvl="0" indent="-330200" algn="l">
              <a:spcBef>
                <a:spcPts val="1500"/>
              </a:spcBef>
              <a:spcAft>
                <a:spcPts val="0"/>
              </a:spcAft>
              <a:buSzPts val="1600"/>
              <a:buChar char="•"/>
              <a:defRPr sz="1600"/>
            </a:lvl1pPr>
            <a:lvl2pPr marL="914400" lvl="1" indent="-330200" algn="l">
              <a:spcBef>
                <a:spcPts val="600"/>
              </a:spcBef>
              <a:spcAft>
                <a:spcPts val="0"/>
              </a:spcAft>
              <a:buSzPts val="1600"/>
              <a:buChar char="–"/>
              <a:defRPr sz="1600"/>
            </a:lvl2pPr>
            <a:lvl3pPr marL="1371600" lvl="2" indent="-330200" algn="l">
              <a:spcBef>
                <a:spcPts val="600"/>
              </a:spcBef>
              <a:spcAft>
                <a:spcPts val="0"/>
              </a:spcAft>
              <a:buSzPts val="1600"/>
              <a:buChar char="▪"/>
              <a:defRPr sz="1600"/>
            </a:lvl3pPr>
            <a:lvl4pPr marL="1828800" lvl="3" indent="-330200" algn="l">
              <a:spcBef>
                <a:spcPts val="600"/>
              </a:spcBef>
              <a:spcAft>
                <a:spcPts val="0"/>
              </a:spcAft>
              <a:buSzPts val="1600"/>
              <a:buChar char="–"/>
              <a:defRPr sz="1600"/>
            </a:lvl4pPr>
            <a:lvl5pPr marL="2286000" lvl="4" indent="-330200" algn="l">
              <a:spcBef>
                <a:spcPts val="600"/>
              </a:spcBef>
              <a:spcAft>
                <a:spcPts val="0"/>
              </a:spcAft>
              <a:buSzPts val="1600"/>
              <a:buChar char="•"/>
              <a:defRPr sz="1600"/>
            </a:lvl5pPr>
            <a:lvl6pPr marL="2743200" lvl="5" indent="-317500" algn="l">
              <a:spcBef>
                <a:spcPts val="300"/>
              </a:spcBef>
              <a:spcAft>
                <a:spcPts val="0"/>
              </a:spcAft>
              <a:buSzPts val="1400"/>
              <a:buChar char="•"/>
              <a:defRPr sz="1400"/>
            </a:lvl6pPr>
            <a:lvl7pPr marL="3200400" lvl="6" indent="-317500" algn="l">
              <a:spcBef>
                <a:spcPts val="300"/>
              </a:spcBef>
              <a:spcAft>
                <a:spcPts val="0"/>
              </a:spcAft>
              <a:buSzPts val="1400"/>
              <a:buChar char="•"/>
              <a:defRPr sz="1400"/>
            </a:lvl7pPr>
            <a:lvl8pPr marL="3657600" lvl="7" indent="-317500" algn="l">
              <a:spcBef>
                <a:spcPts val="300"/>
              </a:spcBef>
              <a:spcAft>
                <a:spcPts val="0"/>
              </a:spcAft>
              <a:buSzPts val="1400"/>
              <a:buChar char="•"/>
              <a:defRPr sz="1400"/>
            </a:lvl8pPr>
            <a:lvl9pPr marL="4114800" lvl="8" indent="-317500" algn="l">
              <a:spcBef>
                <a:spcPts val="300"/>
              </a:spcBef>
              <a:spcAft>
                <a:spcPts val="0"/>
              </a:spcAft>
              <a:buSzPts val="1400"/>
              <a:buChar char="•"/>
              <a:defRPr sz="1400"/>
            </a:lvl9pPr>
          </a:lstStyle>
          <a:p>
            <a:endParaRPr/>
          </a:p>
        </p:txBody>
      </p:sp>
      <p:sp>
        <p:nvSpPr>
          <p:cNvPr id="76" name="Google Shape;76;p36"/>
          <p:cNvSpPr txBox="1">
            <a:spLocks noGrp="1"/>
          </p:cNvSpPr>
          <p:nvPr>
            <p:ph type="body" idx="2"/>
          </p:nvPr>
        </p:nvSpPr>
        <p:spPr>
          <a:xfrm>
            <a:off x="457200" y="3962400"/>
            <a:ext cx="8229600" cy="2163763"/>
          </a:xfrm>
          <a:prstGeom prst="rect">
            <a:avLst/>
          </a:prstGeom>
          <a:noFill/>
          <a:ln>
            <a:noFill/>
          </a:ln>
        </p:spPr>
        <p:txBody>
          <a:bodyPr spcFirstLastPara="1" wrap="square" lIns="0" tIns="0" rIns="0" bIns="0" anchor="t" anchorCtr="0">
            <a:noAutofit/>
          </a:bodyPr>
          <a:lstStyle>
            <a:lvl1pPr marL="457200" lvl="0" indent="-330200" algn="l">
              <a:spcBef>
                <a:spcPts val="1500"/>
              </a:spcBef>
              <a:spcAft>
                <a:spcPts val="0"/>
              </a:spcAft>
              <a:buSzPts val="1600"/>
              <a:buChar char="•"/>
              <a:defRPr sz="1600"/>
            </a:lvl1pPr>
            <a:lvl2pPr marL="914400" lvl="1" indent="-330200" algn="l">
              <a:spcBef>
                <a:spcPts val="600"/>
              </a:spcBef>
              <a:spcAft>
                <a:spcPts val="0"/>
              </a:spcAft>
              <a:buSzPts val="1600"/>
              <a:buChar char="–"/>
              <a:defRPr sz="1600"/>
            </a:lvl2pPr>
            <a:lvl3pPr marL="1371600" lvl="2" indent="-330200" algn="l">
              <a:spcBef>
                <a:spcPts val="600"/>
              </a:spcBef>
              <a:spcAft>
                <a:spcPts val="0"/>
              </a:spcAft>
              <a:buSzPts val="1600"/>
              <a:buChar char="▪"/>
              <a:defRPr sz="1600"/>
            </a:lvl3pPr>
            <a:lvl4pPr marL="1828800" lvl="3" indent="-330200" algn="l">
              <a:spcBef>
                <a:spcPts val="600"/>
              </a:spcBef>
              <a:spcAft>
                <a:spcPts val="0"/>
              </a:spcAft>
              <a:buSzPts val="1600"/>
              <a:buChar char="–"/>
              <a:defRPr sz="1600"/>
            </a:lvl4pPr>
            <a:lvl5pPr marL="2286000" lvl="4" indent="-330200" algn="l">
              <a:spcBef>
                <a:spcPts val="600"/>
              </a:spcBef>
              <a:spcAft>
                <a:spcPts val="0"/>
              </a:spcAft>
              <a:buSzPts val="1600"/>
              <a:buChar char="•"/>
              <a:defRPr sz="1600"/>
            </a:lvl5pPr>
            <a:lvl6pPr marL="2743200" lvl="5" indent="-317500" algn="l">
              <a:spcBef>
                <a:spcPts val="300"/>
              </a:spcBef>
              <a:spcAft>
                <a:spcPts val="0"/>
              </a:spcAft>
              <a:buSzPts val="1400"/>
              <a:buChar char="•"/>
              <a:defRPr sz="1400"/>
            </a:lvl6pPr>
            <a:lvl7pPr marL="3200400" lvl="6" indent="-317500" algn="l">
              <a:spcBef>
                <a:spcPts val="300"/>
              </a:spcBef>
              <a:spcAft>
                <a:spcPts val="0"/>
              </a:spcAft>
              <a:buSzPts val="1400"/>
              <a:buChar char="•"/>
              <a:defRPr sz="1400"/>
            </a:lvl7pPr>
            <a:lvl8pPr marL="3657600" lvl="7" indent="-317500" algn="l">
              <a:spcBef>
                <a:spcPts val="300"/>
              </a:spcBef>
              <a:spcAft>
                <a:spcPts val="0"/>
              </a:spcAft>
              <a:buSzPts val="1400"/>
              <a:buChar char="•"/>
              <a:defRPr sz="1400"/>
            </a:lvl8pPr>
            <a:lvl9pPr marL="4114800" lvl="8" indent="-317500" algn="l">
              <a:spcBef>
                <a:spcPts val="300"/>
              </a:spcBef>
              <a:spcAft>
                <a:spcPts val="0"/>
              </a:spcAft>
              <a:buSzPts val="1400"/>
              <a:buChar char="•"/>
              <a:defRPr sz="1400"/>
            </a:lvl9pPr>
          </a:lstStyle>
          <a:p>
            <a:endParaRPr/>
          </a:p>
        </p:txBody>
      </p:sp>
      <p:sp>
        <p:nvSpPr>
          <p:cNvPr id="77" name="Google Shape;77;p36"/>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6"/>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6"/>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0"/>
        <p:cNvGrpSpPr/>
        <p:nvPr/>
      </p:nvGrpSpPr>
      <p:grpSpPr>
        <a:xfrm>
          <a:off x="0" y="0"/>
          <a:ext cx="0" cy="0"/>
          <a:chOff x="0" y="0"/>
          <a:chExt cx="0" cy="0"/>
        </a:xfrm>
      </p:grpSpPr>
      <p:sp>
        <p:nvSpPr>
          <p:cNvPr id="81" name="Google Shape;81;p37"/>
          <p:cNvSpPr txBox="1">
            <a:spLocks noGrp="1"/>
          </p:cNvSpPr>
          <p:nvPr>
            <p:ph type="title"/>
          </p:nvPr>
        </p:nvSpPr>
        <p:spPr>
          <a:xfrm>
            <a:off x="685800" y="1447800"/>
            <a:ext cx="7772400" cy="2152651"/>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007FA3"/>
              </a:buClr>
              <a:buSzPts val="3400"/>
              <a:buFont typeface="Times New Roman"/>
              <a:buNone/>
              <a:defRPr sz="3400" b="1" cap="none">
                <a:solidFill>
                  <a:srgbClr val="007FA3"/>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37"/>
          <p:cNvSpPr txBox="1">
            <a:spLocks noGrp="1"/>
          </p:cNvSpPr>
          <p:nvPr>
            <p:ph type="body" idx="1"/>
          </p:nvPr>
        </p:nvSpPr>
        <p:spPr>
          <a:xfrm>
            <a:off x="674687" y="3962400"/>
            <a:ext cx="7794627" cy="175260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600"/>
              <a:buNone/>
              <a:defRPr sz="1600">
                <a:solidFill>
                  <a:srgbClr val="007FA3"/>
                </a:solidFill>
              </a:defRPr>
            </a:lvl1pPr>
            <a:lvl2pPr marL="914400" lvl="1" indent="-228600" algn="l">
              <a:spcBef>
                <a:spcPts val="600"/>
              </a:spcBef>
              <a:spcAft>
                <a:spcPts val="0"/>
              </a:spcAft>
              <a:buSzPts val="1800"/>
              <a:buNone/>
              <a:defRPr sz="1800">
                <a:solidFill>
                  <a:srgbClr val="888888"/>
                </a:solidFill>
              </a:defRPr>
            </a:lvl2pPr>
            <a:lvl3pPr marL="1371600" lvl="2" indent="-228600" algn="l">
              <a:spcBef>
                <a:spcPts val="600"/>
              </a:spcBef>
              <a:spcAft>
                <a:spcPts val="0"/>
              </a:spcAft>
              <a:buSzPts val="1600"/>
              <a:buNone/>
              <a:defRPr sz="1600">
                <a:solidFill>
                  <a:srgbClr val="888888"/>
                </a:solidFill>
              </a:defRPr>
            </a:lvl3pPr>
            <a:lvl4pPr marL="1828800" lvl="3" indent="-228600" algn="l">
              <a:spcBef>
                <a:spcPts val="600"/>
              </a:spcBef>
              <a:spcAft>
                <a:spcPts val="0"/>
              </a:spcAft>
              <a:buSzPts val="1400"/>
              <a:buNone/>
              <a:defRPr sz="1400">
                <a:solidFill>
                  <a:srgbClr val="888888"/>
                </a:solidFill>
              </a:defRPr>
            </a:lvl4pPr>
            <a:lvl5pPr marL="2286000" lvl="4" indent="-228600" algn="l">
              <a:spcBef>
                <a:spcPts val="600"/>
              </a:spcBef>
              <a:spcAft>
                <a:spcPts val="0"/>
              </a:spcAft>
              <a:buSzPts val="1400"/>
              <a:buNone/>
              <a:defRPr sz="1400">
                <a:solidFill>
                  <a:srgbClr val="888888"/>
                </a:solidFill>
              </a:defRPr>
            </a:lvl5pPr>
            <a:lvl6pPr marL="2743200" lvl="5" indent="-228600" algn="l">
              <a:spcBef>
                <a:spcPts val="300"/>
              </a:spcBef>
              <a:spcAft>
                <a:spcPts val="0"/>
              </a:spcAft>
              <a:buSzPts val="1400"/>
              <a:buNone/>
              <a:defRPr sz="1400">
                <a:solidFill>
                  <a:srgbClr val="888888"/>
                </a:solidFill>
              </a:defRPr>
            </a:lvl6pPr>
            <a:lvl7pPr marL="3200400" lvl="6" indent="-228600" algn="l">
              <a:spcBef>
                <a:spcPts val="300"/>
              </a:spcBef>
              <a:spcAft>
                <a:spcPts val="0"/>
              </a:spcAft>
              <a:buSzPts val="1400"/>
              <a:buNone/>
              <a:defRPr sz="1400">
                <a:solidFill>
                  <a:srgbClr val="888888"/>
                </a:solidFill>
              </a:defRPr>
            </a:lvl7pPr>
            <a:lvl8pPr marL="3657600" lvl="7" indent="-228600" algn="l">
              <a:spcBef>
                <a:spcPts val="300"/>
              </a:spcBef>
              <a:spcAft>
                <a:spcPts val="0"/>
              </a:spcAft>
              <a:buSzPts val="1400"/>
              <a:buNone/>
              <a:defRPr sz="1400">
                <a:solidFill>
                  <a:srgbClr val="888888"/>
                </a:solidFill>
              </a:defRPr>
            </a:lvl8pPr>
            <a:lvl9pPr marL="4114800" lvl="8" indent="-228600" algn="l">
              <a:spcBef>
                <a:spcPts val="300"/>
              </a:spcBef>
              <a:spcAft>
                <a:spcPts val="0"/>
              </a:spcAft>
              <a:buSzPts val="1400"/>
              <a:buNone/>
              <a:defRPr sz="1400">
                <a:solidFill>
                  <a:srgbClr val="888888"/>
                </a:solidFill>
              </a:defRPr>
            </a:lvl9pPr>
          </a:lstStyle>
          <a:p>
            <a:endParaRPr/>
          </a:p>
        </p:txBody>
      </p:sp>
      <p:sp>
        <p:nvSpPr>
          <p:cNvPr id="83" name="Google Shape;83;p37"/>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37"/>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37"/>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8"/>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7FA3"/>
              </a:buClr>
              <a:buSzPts val="3400"/>
              <a:buFont typeface="Times New Roman"/>
              <a:buNone/>
              <a:defRPr sz="3400" b="1" i="0" u="none" strike="noStrike" cap="none">
                <a:solidFill>
                  <a:srgbClr val="007FA3"/>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8"/>
          <p:cNvSpPr txBox="1">
            <a:spLocks noGrp="1"/>
          </p:cNvSpPr>
          <p:nvPr>
            <p:ph type="body" idx="1"/>
          </p:nvPr>
        </p:nvSpPr>
        <p:spPr>
          <a:xfrm>
            <a:off x="457200" y="1600200"/>
            <a:ext cx="8229600" cy="4525963"/>
          </a:xfrm>
          <a:prstGeom prst="rect">
            <a:avLst/>
          </a:prstGeom>
          <a:noFill/>
          <a:ln>
            <a:noFill/>
          </a:ln>
        </p:spPr>
        <p:txBody>
          <a:bodyPr spcFirstLastPara="1" wrap="square" lIns="0" tIns="0" rIns="0" bIns="0" anchor="t" anchorCtr="0">
            <a:noAutofit/>
          </a:bodyPr>
          <a:lstStyle>
            <a:lvl1pPr marL="457200" marR="0" lvl="0" indent="-330200" algn="l" rtl="0">
              <a:spcBef>
                <a:spcPts val="15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spcBef>
                <a:spcPts val="600"/>
              </a:spcBef>
              <a:spcAft>
                <a:spcPts val="0"/>
              </a:spcAft>
              <a:buClr>
                <a:srgbClr val="007FA3"/>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2" name="Google Shape;12;p28"/>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1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28"/>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28"/>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0" marR="0" lvl="1" indent="0" algn="r" rtl="0">
              <a:spcBef>
                <a:spcPts val="0"/>
              </a:spcBef>
              <a:buNone/>
              <a:defRPr sz="900" b="0" i="0" u="none" strike="noStrike" cap="none">
                <a:solidFill>
                  <a:schemeClr val="lt1"/>
                </a:solidFill>
                <a:latin typeface="Arial"/>
                <a:ea typeface="Arial"/>
                <a:cs typeface="Arial"/>
                <a:sym typeface="Arial"/>
              </a:defRPr>
            </a:lvl2pPr>
            <a:lvl3pPr marL="0" marR="0" lvl="2" indent="0" algn="r" rtl="0">
              <a:spcBef>
                <a:spcPts val="0"/>
              </a:spcBef>
              <a:buNone/>
              <a:defRPr sz="900" b="0" i="0" u="none" strike="noStrike" cap="none">
                <a:solidFill>
                  <a:schemeClr val="lt1"/>
                </a:solidFill>
                <a:latin typeface="Arial"/>
                <a:ea typeface="Arial"/>
                <a:cs typeface="Arial"/>
                <a:sym typeface="Arial"/>
              </a:defRPr>
            </a:lvl3pPr>
            <a:lvl4pPr marL="0" marR="0" lvl="3" indent="0" algn="r" rtl="0">
              <a:spcBef>
                <a:spcPts val="0"/>
              </a:spcBef>
              <a:buNone/>
              <a:defRPr sz="900" b="0" i="0" u="none" strike="noStrike" cap="none">
                <a:solidFill>
                  <a:schemeClr val="lt1"/>
                </a:solidFill>
                <a:latin typeface="Arial"/>
                <a:ea typeface="Arial"/>
                <a:cs typeface="Arial"/>
                <a:sym typeface="Arial"/>
              </a:defRPr>
            </a:lvl4pPr>
            <a:lvl5pPr marL="0" marR="0" lvl="4" indent="0" algn="r" rtl="0">
              <a:spcBef>
                <a:spcPts val="0"/>
              </a:spcBef>
              <a:buNone/>
              <a:defRPr sz="900" b="0" i="0" u="none" strike="noStrike" cap="none">
                <a:solidFill>
                  <a:schemeClr val="lt1"/>
                </a:solidFill>
                <a:latin typeface="Arial"/>
                <a:ea typeface="Arial"/>
                <a:cs typeface="Arial"/>
                <a:sym typeface="Arial"/>
              </a:defRPr>
            </a:lvl5pPr>
            <a:lvl6pPr marL="0" marR="0" lvl="5" indent="0" algn="r" rtl="0">
              <a:spcBef>
                <a:spcPts val="0"/>
              </a:spcBef>
              <a:buNone/>
              <a:defRPr sz="900" b="0" i="0" u="none" strike="noStrike" cap="none">
                <a:solidFill>
                  <a:schemeClr val="lt1"/>
                </a:solidFill>
                <a:latin typeface="Arial"/>
                <a:ea typeface="Arial"/>
                <a:cs typeface="Arial"/>
                <a:sym typeface="Arial"/>
              </a:defRPr>
            </a:lvl6pPr>
            <a:lvl7pPr marL="0" marR="0" lvl="6" indent="0" algn="r" rtl="0">
              <a:spcBef>
                <a:spcPts val="0"/>
              </a:spcBef>
              <a:buNone/>
              <a:defRPr sz="900" b="0" i="0" u="none" strike="noStrike" cap="none">
                <a:solidFill>
                  <a:schemeClr val="lt1"/>
                </a:solidFill>
                <a:latin typeface="Arial"/>
                <a:ea typeface="Arial"/>
                <a:cs typeface="Arial"/>
                <a:sym typeface="Arial"/>
              </a:defRPr>
            </a:lvl7pPr>
            <a:lvl8pPr marL="0" marR="0" lvl="7" indent="0" algn="r" rtl="0">
              <a:spcBef>
                <a:spcPts val="0"/>
              </a:spcBef>
              <a:buNone/>
              <a:defRPr sz="900" b="0" i="0" u="none" strike="noStrike" cap="none">
                <a:solidFill>
                  <a:schemeClr val="lt1"/>
                </a:solidFill>
                <a:latin typeface="Arial"/>
                <a:ea typeface="Arial"/>
                <a:cs typeface="Arial"/>
                <a:sym typeface="Arial"/>
              </a:defRPr>
            </a:lvl8pPr>
            <a:lvl9pPr marL="0" marR="0" lvl="8" indent="0" algn="r" rtl="0">
              <a:spcBef>
                <a:spcPts val="0"/>
              </a:spcBef>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28"/>
          <p:cNvSpPr txBox="1"/>
          <p:nvPr/>
        </p:nvSpPr>
        <p:spPr>
          <a:xfrm>
            <a:off x="1600200" y="6429345"/>
            <a:ext cx="7162800" cy="276999"/>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200" b="0" i="0" u="none" strike="noStrike" cap="none">
                <a:solidFill>
                  <a:schemeClr val="dk1"/>
                </a:solidFill>
                <a:latin typeface="Verdana"/>
                <a:ea typeface="Verdana"/>
                <a:cs typeface="Verdana"/>
                <a:sym typeface="Verdana"/>
              </a:rPr>
              <a:t>Copyright © 2017 Pearson Education, Inc. All Rights Reserved</a:t>
            </a:r>
            <a:endParaRPr sz="1200" b="0" i="0" u="none" strike="noStrike" cap="none">
              <a:solidFill>
                <a:schemeClr val="dk1"/>
              </a:solidFill>
              <a:latin typeface="Verdana"/>
              <a:ea typeface="Verdana"/>
              <a:cs typeface="Verdana"/>
              <a:sym typeface="Verdana"/>
            </a:endParaRPr>
          </a:p>
        </p:txBody>
      </p:sp>
      <p:pic>
        <p:nvPicPr>
          <p:cNvPr id="16" name="Google Shape;16;p28" descr="Pearson Logo"/>
          <p:cNvPicPr preferRelativeResize="0"/>
          <p:nvPr/>
        </p:nvPicPr>
        <p:blipFill rotWithShape="1">
          <a:blip r:embed="rId13">
            <a:alphaModFix/>
          </a:blip>
          <a:srcRect/>
          <a:stretch/>
        </p:blipFill>
        <p:spPr>
          <a:xfrm>
            <a:off x="457200" y="6376789"/>
            <a:ext cx="918000" cy="27991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
          <p:cNvSpPr txBox="1">
            <a:spLocks noGrp="1"/>
          </p:cNvSpPr>
          <p:nvPr>
            <p:ph type="title"/>
          </p:nvPr>
        </p:nvSpPr>
        <p:spPr>
          <a:xfrm>
            <a:off x="446567" y="235692"/>
            <a:ext cx="8221183" cy="987093"/>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a:t>Exploring: Microsoft® Excel® 2016 Comprehensive</a:t>
            </a:r>
            <a:endParaRPr/>
          </a:p>
        </p:txBody>
      </p:sp>
      <p:sp>
        <p:nvSpPr>
          <p:cNvPr id="103" name="Google Shape;103;p1"/>
          <p:cNvSpPr txBox="1">
            <a:spLocks noGrp="1"/>
          </p:cNvSpPr>
          <p:nvPr>
            <p:ph type="body" idx="1"/>
          </p:nvPr>
        </p:nvSpPr>
        <p:spPr>
          <a:xfrm>
            <a:off x="457200" y="1389326"/>
            <a:ext cx="8153401" cy="349068"/>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SzPts val="2000"/>
              <a:buNone/>
            </a:pPr>
            <a:r>
              <a:rPr lang="en-US"/>
              <a:t>First Edition</a:t>
            </a:r>
            <a:endParaRPr/>
          </a:p>
        </p:txBody>
      </p:sp>
      <p:sp>
        <p:nvSpPr>
          <p:cNvPr id="104" name="Google Shape;104;p1"/>
          <p:cNvSpPr txBox="1">
            <a:spLocks noGrp="1"/>
          </p:cNvSpPr>
          <p:nvPr>
            <p:ph type="body" idx="2"/>
          </p:nvPr>
        </p:nvSpPr>
        <p:spPr>
          <a:xfrm>
            <a:off x="4572000" y="2514600"/>
            <a:ext cx="3581403" cy="936593"/>
          </a:xfrm>
          <a:prstGeom prst="rect">
            <a:avLst/>
          </a:prstGeom>
          <a:noFill/>
          <a:ln>
            <a:noFill/>
          </a:ln>
        </p:spPr>
        <p:txBody>
          <a:bodyPr spcFirstLastPara="1" wrap="square" lIns="0" tIns="0" rIns="0" bIns="0" anchor="b" anchorCtr="0">
            <a:noAutofit/>
          </a:bodyPr>
          <a:lstStyle/>
          <a:p>
            <a:pPr marL="0" lvl="0" indent="0" algn="ctr" rtl="0">
              <a:spcBef>
                <a:spcPts val="0"/>
              </a:spcBef>
              <a:spcAft>
                <a:spcPts val="0"/>
              </a:spcAft>
              <a:buSzPts val="3000"/>
              <a:buNone/>
            </a:pPr>
            <a:r>
              <a:rPr lang="en-US" b="1"/>
              <a:t>Chapter 2</a:t>
            </a:r>
            <a:endParaRPr b="1"/>
          </a:p>
        </p:txBody>
      </p:sp>
      <p:sp>
        <p:nvSpPr>
          <p:cNvPr id="105" name="Google Shape;105;p1"/>
          <p:cNvSpPr txBox="1">
            <a:spLocks noGrp="1"/>
          </p:cNvSpPr>
          <p:nvPr>
            <p:ph type="body" idx="3"/>
          </p:nvPr>
        </p:nvSpPr>
        <p:spPr>
          <a:xfrm>
            <a:off x="4572000" y="3703637"/>
            <a:ext cx="3810000" cy="1325563"/>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SzPts val="2400"/>
              <a:buNone/>
            </a:pPr>
            <a:r>
              <a:rPr lang="en-US" sz="2400"/>
              <a:t>Formulas and Functions </a:t>
            </a:r>
            <a:r>
              <a:rPr lang="en-US"/>
              <a:t>Performing Quantitative Analysis</a:t>
            </a:r>
            <a:endParaRPr/>
          </a:p>
        </p:txBody>
      </p:sp>
      <p:pic>
        <p:nvPicPr>
          <p:cNvPr id="106" name="Google Shape;106;p1" descr="Front Cover: Exploring: Microsoft® Excel® 2016 Comprehensive First Edition by Mulbery and Davidson."/>
          <p:cNvPicPr preferRelativeResize="0"/>
          <p:nvPr/>
        </p:nvPicPr>
        <p:blipFill rotWithShape="1">
          <a:blip r:embed="rId3">
            <a:alphaModFix/>
          </a:blip>
          <a:srcRect/>
          <a:stretch/>
        </p:blipFill>
        <p:spPr>
          <a:xfrm>
            <a:off x="462573" y="1858715"/>
            <a:ext cx="3289054" cy="4253747"/>
          </a:xfrm>
          <a:prstGeom prst="rect">
            <a:avLst/>
          </a:prstGeom>
          <a:noFill/>
          <a:ln w="9525" cap="flat" cmpd="sng">
            <a:solidFill>
              <a:schemeClr val="dk1"/>
            </a:solidFill>
            <a:prstDash val="solid"/>
            <a:round/>
            <a:headEnd type="none" w="sm" len="sm"/>
            <a:tailEnd type="none" w="sm" len="sm"/>
          </a:ln>
        </p:spPr>
      </p:pic>
      <p:sp>
        <p:nvSpPr>
          <p:cNvPr id="107" name="Google Shape;107;p1"/>
          <p:cNvSpPr txBox="1">
            <a:spLocks noGrp="1"/>
          </p:cNvSpPr>
          <p:nvPr>
            <p:ph type="body" idx="2"/>
          </p:nvPr>
        </p:nvSpPr>
        <p:spPr>
          <a:xfrm>
            <a:off x="2819400" y="6397513"/>
            <a:ext cx="5848350" cy="259773"/>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Clr>
                <a:schemeClr val="dk1"/>
              </a:buClr>
              <a:buSzPts val="1200"/>
              <a:buNone/>
            </a:pPr>
            <a:r>
              <a:rPr lang="en-US" sz="1200">
                <a:latin typeface="Verdana"/>
                <a:ea typeface="Verdana"/>
                <a:cs typeface="Verdana"/>
                <a:sym typeface="Verdana"/>
              </a:rPr>
              <a:t>Copyright © 2017 Pearson Education, Inc. All Rights Reserved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0"/>
          <p:cNvSpPr txBox="1">
            <a:spLocks noGrp="1"/>
          </p:cNvSpPr>
          <p:nvPr>
            <p:ph type="title"/>
          </p:nvPr>
        </p:nvSpPr>
        <p:spPr>
          <a:xfrm>
            <a:off x="457200" y="228600"/>
            <a:ext cx="8229600" cy="5334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a:t>Insert a Function</a:t>
            </a:r>
            <a:r>
              <a:rPr lang="en-US" sz="2000" b="0">
                <a:solidFill>
                  <a:srgbClr val="007FA3"/>
                </a:solidFill>
                <a:latin typeface="Times New Roman"/>
                <a:ea typeface="Times New Roman"/>
                <a:cs typeface="Times New Roman"/>
                <a:sym typeface="Times New Roman"/>
              </a:rPr>
              <a:t> (2 of 3)</a:t>
            </a:r>
            <a:endParaRPr sz="2000"/>
          </a:p>
        </p:txBody>
      </p:sp>
      <p:pic>
        <p:nvPicPr>
          <p:cNvPr id="171" name="Google Shape;171;p10" descr="An insert function dialog box. The function can be searched for by typing the name into a search box, or a category can be selected from the dropdown menu. A list of functions appears in a scroll list. The syntax and description of the function follows the selected function."/>
          <p:cNvPicPr preferRelativeResize="0"/>
          <p:nvPr/>
        </p:nvPicPr>
        <p:blipFill rotWithShape="1">
          <a:blip r:embed="rId3">
            <a:alphaModFix/>
          </a:blip>
          <a:srcRect/>
          <a:stretch/>
        </p:blipFill>
        <p:spPr>
          <a:xfrm>
            <a:off x="507866" y="2192222"/>
            <a:ext cx="8128268" cy="2808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1"/>
          <p:cNvSpPr txBox="1">
            <a:spLocks noGrp="1"/>
          </p:cNvSpPr>
          <p:nvPr>
            <p:ph type="title"/>
          </p:nvPr>
        </p:nvSpPr>
        <p:spPr>
          <a:xfrm>
            <a:off x="457200" y="228600"/>
            <a:ext cx="8229600" cy="6096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a:t>Insert a Function</a:t>
            </a:r>
            <a:r>
              <a:rPr lang="en-US" sz="2000" b="0">
                <a:solidFill>
                  <a:srgbClr val="007FA3"/>
                </a:solidFill>
                <a:latin typeface="Times New Roman"/>
                <a:ea typeface="Times New Roman"/>
                <a:cs typeface="Times New Roman"/>
                <a:sym typeface="Times New Roman"/>
              </a:rPr>
              <a:t> (3 of 3)</a:t>
            </a:r>
            <a:endParaRPr sz="2000"/>
          </a:p>
        </p:txBody>
      </p:sp>
      <p:pic>
        <p:nvPicPr>
          <p:cNvPr id="178" name="Google Shape;178;p11" descr="On a worksheet, a function arguments dialog box is opened. The dialog box contains an area to input the argument for the function. As the argument is typed, the constructed formula appears in the formula bar and in the active cell."/>
          <p:cNvPicPr preferRelativeResize="0"/>
          <p:nvPr/>
        </p:nvPicPr>
        <p:blipFill rotWithShape="1">
          <a:blip r:embed="rId3">
            <a:alphaModFix/>
          </a:blip>
          <a:srcRect/>
          <a:stretch/>
        </p:blipFill>
        <p:spPr>
          <a:xfrm>
            <a:off x="514582" y="2234179"/>
            <a:ext cx="8114836" cy="317602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2"/>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a:t>Objective 3: Insert Basic Math and Statistics Functions</a:t>
            </a:r>
            <a:endParaRPr/>
          </a:p>
        </p:txBody>
      </p:sp>
      <p:sp>
        <p:nvSpPr>
          <p:cNvPr id="185" name="Google Shape;185;p12"/>
          <p:cNvSpPr txBox="1">
            <a:spLocks noGrp="1"/>
          </p:cNvSpPr>
          <p:nvPr>
            <p:ph type="body" idx="1"/>
          </p:nvPr>
        </p:nvSpPr>
        <p:spPr>
          <a:xfrm>
            <a:off x="457200" y="1600201"/>
            <a:ext cx="8229600" cy="33528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SzPts val="2400"/>
              <a:buNone/>
            </a:pPr>
            <a:r>
              <a:rPr lang="en-US" sz="2400" b="1" dirty="0"/>
              <a:t>Skills:</a:t>
            </a:r>
            <a:endParaRPr dirty="0"/>
          </a:p>
          <a:p>
            <a:pPr marL="256032" lvl="0" indent="-256032" algn="l" rtl="0">
              <a:spcBef>
                <a:spcPts val="1500"/>
              </a:spcBef>
              <a:spcAft>
                <a:spcPts val="0"/>
              </a:spcAft>
              <a:buClr>
                <a:srgbClr val="007FA3"/>
              </a:buClr>
              <a:buSzPts val="2400"/>
              <a:buChar char="•"/>
            </a:pPr>
            <a:r>
              <a:rPr lang="en-US" sz="2400" dirty="0"/>
              <a:t>Use the Sum Function</a:t>
            </a:r>
            <a:endParaRPr sz="2400" dirty="0"/>
          </a:p>
          <a:p>
            <a:pPr marL="256032" lvl="0" indent="-256032" algn="l" rtl="0">
              <a:spcBef>
                <a:spcPts val="1500"/>
              </a:spcBef>
              <a:spcAft>
                <a:spcPts val="0"/>
              </a:spcAft>
              <a:buClr>
                <a:srgbClr val="007FA3"/>
              </a:buClr>
              <a:buSzPts val="2400"/>
              <a:buChar char="•"/>
            </a:pPr>
            <a:r>
              <a:rPr lang="en-US" sz="2400" dirty="0"/>
              <a:t>Use the Average and Median Functions</a:t>
            </a:r>
            <a:endParaRPr dirty="0"/>
          </a:p>
          <a:p>
            <a:pPr marL="256032" lvl="0" indent="-256032" algn="l" rtl="0">
              <a:spcBef>
                <a:spcPts val="1500"/>
              </a:spcBef>
              <a:spcAft>
                <a:spcPts val="0"/>
              </a:spcAft>
              <a:buClr>
                <a:srgbClr val="007FA3"/>
              </a:buClr>
              <a:buSzPts val="2400"/>
              <a:buChar char="•"/>
            </a:pPr>
            <a:r>
              <a:rPr lang="en-US" sz="2400" dirty="0"/>
              <a:t>Use the Min and Max Functions</a:t>
            </a:r>
            <a:endParaRPr dirty="0"/>
          </a:p>
          <a:p>
            <a:pPr marL="256032" lvl="0" indent="-256032" algn="l" rtl="0">
              <a:spcBef>
                <a:spcPts val="1500"/>
              </a:spcBef>
              <a:spcAft>
                <a:spcPts val="0"/>
              </a:spcAft>
              <a:buClr>
                <a:srgbClr val="007FA3"/>
              </a:buClr>
              <a:buSzPts val="2400"/>
              <a:buChar char="•"/>
            </a:pPr>
            <a:r>
              <a:rPr lang="en-US" sz="2400" dirty="0"/>
              <a:t>Use the Count Functions</a:t>
            </a:r>
            <a:endParaRPr dirty="0"/>
          </a:p>
          <a:p>
            <a:pPr marL="256032" lvl="0" indent="-256032" algn="l" rtl="0">
              <a:spcBef>
                <a:spcPts val="1500"/>
              </a:spcBef>
              <a:spcAft>
                <a:spcPts val="0"/>
              </a:spcAft>
              <a:buClr>
                <a:srgbClr val="007FA3"/>
              </a:buClr>
              <a:buSzPts val="2400"/>
              <a:buChar char="•"/>
            </a:pPr>
            <a:r>
              <a:rPr lang="en-US" sz="2400" dirty="0"/>
              <a:t>Perform Calculations with Quick Analysis Tools</a:t>
            </a:r>
            <a:endParaRPr sz="2400"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3"/>
          <p:cNvSpPr txBox="1">
            <a:spLocks noGrp="1"/>
          </p:cNvSpPr>
          <p:nvPr>
            <p:ph type="title"/>
          </p:nvPr>
        </p:nvSpPr>
        <p:spPr>
          <a:xfrm>
            <a:off x="457200" y="215372"/>
            <a:ext cx="75438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a:t>Insert Basic Math and Statistics Functions</a:t>
            </a:r>
            <a:r>
              <a:rPr lang="en-US" sz="2000" b="0">
                <a:solidFill>
                  <a:srgbClr val="007FA3"/>
                </a:solidFill>
                <a:latin typeface="Times New Roman"/>
                <a:ea typeface="Times New Roman"/>
                <a:cs typeface="Times New Roman"/>
                <a:sym typeface="Times New Roman"/>
              </a:rPr>
              <a:t> (1 of 2)</a:t>
            </a:r>
            <a:endParaRPr sz="2000"/>
          </a:p>
        </p:txBody>
      </p:sp>
      <p:sp>
        <p:nvSpPr>
          <p:cNvPr id="192" name="Google Shape;192;p13"/>
          <p:cNvSpPr txBox="1">
            <a:spLocks noGrp="1"/>
          </p:cNvSpPr>
          <p:nvPr>
            <p:ph type="body" idx="1"/>
          </p:nvPr>
        </p:nvSpPr>
        <p:spPr>
          <a:xfrm>
            <a:off x="457200" y="1600201"/>
            <a:ext cx="8229600" cy="4038600"/>
          </a:xfrm>
          <a:prstGeom prst="rect">
            <a:avLst/>
          </a:prstGeom>
          <a:noFill/>
          <a:ln>
            <a:noFill/>
          </a:ln>
        </p:spPr>
        <p:txBody>
          <a:bodyPr spcFirstLastPara="1" wrap="square" lIns="0" tIns="0" rIns="0" bIns="0" anchor="t" anchorCtr="0">
            <a:noAutofit/>
          </a:bodyPr>
          <a:lstStyle/>
          <a:p>
            <a:pPr marL="256032" lvl="0" indent="-256032" algn="l" rtl="0">
              <a:spcBef>
                <a:spcPts val="0"/>
              </a:spcBef>
              <a:spcAft>
                <a:spcPts val="0"/>
              </a:spcAft>
              <a:buClr>
                <a:srgbClr val="007FA3"/>
              </a:buClr>
              <a:buSzPts val="2400"/>
              <a:buChar char="•"/>
            </a:pPr>
            <a:r>
              <a:rPr lang="en-US" sz="2400"/>
              <a:t>=SUM(number1, [number2], …)</a:t>
            </a:r>
            <a:endParaRPr/>
          </a:p>
          <a:p>
            <a:pPr marL="742950" lvl="1" indent="-285750" algn="l" rtl="0">
              <a:spcBef>
                <a:spcPts val="600"/>
              </a:spcBef>
              <a:spcAft>
                <a:spcPts val="0"/>
              </a:spcAft>
              <a:buSzPts val="2400"/>
              <a:buChar char="–"/>
            </a:pPr>
            <a:r>
              <a:rPr lang="en-US" sz="2400"/>
              <a:t>=SUM(A1,A2,A5)</a:t>
            </a:r>
            <a:endParaRPr/>
          </a:p>
          <a:p>
            <a:pPr marL="256032" lvl="0" indent="-256032" algn="l" rtl="0">
              <a:spcBef>
                <a:spcPts val="1500"/>
              </a:spcBef>
              <a:spcAft>
                <a:spcPts val="0"/>
              </a:spcAft>
              <a:buClr>
                <a:srgbClr val="007FA3"/>
              </a:buClr>
              <a:buSzPts val="2400"/>
              <a:buChar char="•"/>
            </a:pPr>
            <a:r>
              <a:rPr lang="en-US" sz="2400"/>
              <a:t>=AVERAGE(number1, [number2], …)</a:t>
            </a:r>
            <a:endParaRPr/>
          </a:p>
          <a:p>
            <a:pPr marL="742950" lvl="1" indent="-285750" algn="l" rtl="0">
              <a:spcBef>
                <a:spcPts val="600"/>
              </a:spcBef>
              <a:spcAft>
                <a:spcPts val="0"/>
              </a:spcAft>
              <a:buSzPts val="2400"/>
              <a:buChar char="–"/>
            </a:pPr>
            <a:r>
              <a:rPr lang="en-US" sz="2400"/>
              <a:t>=AVERAGE(B10:B20)</a:t>
            </a:r>
            <a:endParaRPr/>
          </a:p>
          <a:p>
            <a:pPr marL="256032" lvl="0" indent="-256032" algn="l" rtl="0">
              <a:spcBef>
                <a:spcPts val="1500"/>
              </a:spcBef>
              <a:spcAft>
                <a:spcPts val="0"/>
              </a:spcAft>
              <a:buClr>
                <a:srgbClr val="007FA3"/>
              </a:buClr>
              <a:buSzPts val="2400"/>
              <a:buChar char="•"/>
            </a:pPr>
            <a:r>
              <a:rPr lang="en-US" sz="2400"/>
              <a:t>=MEDIAN(number1, [number2], …)</a:t>
            </a:r>
            <a:endParaRPr/>
          </a:p>
          <a:p>
            <a:pPr marL="742950" lvl="1" indent="-285750" algn="l" rtl="0">
              <a:spcBef>
                <a:spcPts val="600"/>
              </a:spcBef>
              <a:spcAft>
                <a:spcPts val="0"/>
              </a:spcAft>
              <a:buSzPts val="2400"/>
              <a:buChar char="–"/>
            </a:pPr>
            <a:r>
              <a:rPr lang="en-US" sz="2400"/>
              <a:t>=MEDIAN(A2:A14,F2:F14)</a:t>
            </a:r>
            <a:endParaRPr/>
          </a:p>
          <a:p>
            <a:pPr marL="256032" lvl="0" indent="-256032" algn="l" rtl="0">
              <a:spcBef>
                <a:spcPts val="1500"/>
              </a:spcBef>
              <a:spcAft>
                <a:spcPts val="0"/>
              </a:spcAft>
              <a:buClr>
                <a:srgbClr val="007FA3"/>
              </a:buClr>
              <a:buSzPts val="2400"/>
              <a:buChar char="•"/>
            </a:pPr>
            <a:r>
              <a:rPr lang="en-US" sz="2400"/>
              <a:t>=MIN(number1, [number2], …)</a:t>
            </a:r>
            <a:endParaRPr/>
          </a:p>
          <a:p>
            <a:pPr marL="742950" lvl="1" indent="-285750" algn="l" rtl="0">
              <a:spcBef>
                <a:spcPts val="600"/>
              </a:spcBef>
              <a:spcAft>
                <a:spcPts val="0"/>
              </a:spcAft>
              <a:buSzPts val="2400"/>
              <a:buChar char="–"/>
            </a:pPr>
            <a:r>
              <a:rPr lang="en-US" sz="2400"/>
              <a:t>=MIN(A1,B10:C25)</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4"/>
          <p:cNvSpPr txBox="1">
            <a:spLocks noGrp="1"/>
          </p:cNvSpPr>
          <p:nvPr>
            <p:ph type="title"/>
          </p:nvPr>
        </p:nvSpPr>
        <p:spPr>
          <a:xfrm>
            <a:off x="457200" y="215372"/>
            <a:ext cx="77724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a:t>Insert Basic Math and Statistics Functions</a:t>
            </a:r>
            <a:r>
              <a:rPr lang="en-US" sz="2000" b="0"/>
              <a:t> (2 of 2)</a:t>
            </a:r>
            <a:endParaRPr/>
          </a:p>
        </p:txBody>
      </p:sp>
      <p:sp>
        <p:nvSpPr>
          <p:cNvPr id="199" name="Google Shape;199;p14"/>
          <p:cNvSpPr txBox="1">
            <a:spLocks noGrp="1"/>
          </p:cNvSpPr>
          <p:nvPr>
            <p:ph type="body" idx="1"/>
          </p:nvPr>
        </p:nvSpPr>
        <p:spPr>
          <a:xfrm>
            <a:off x="457200" y="1600200"/>
            <a:ext cx="8229600" cy="4525963"/>
          </a:xfrm>
          <a:prstGeom prst="rect">
            <a:avLst/>
          </a:prstGeom>
          <a:noFill/>
          <a:ln>
            <a:noFill/>
          </a:ln>
        </p:spPr>
        <p:txBody>
          <a:bodyPr spcFirstLastPara="1" wrap="square" lIns="0" tIns="0" rIns="0" bIns="0" anchor="t" anchorCtr="0">
            <a:noAutofit/>
          </a:bodyPr>
          <a:lstStyle/>
          <a:p>
            <a:pPr marL="256032" lvl="0" indent="-256032" algn="l" rtl="0">
              <a:spcBef>
                <a:spcPts val="0"/>
              </a:spcBef>
              <a:spcAft>
                <a:spcPts val="0"/>
              </a:spcAft>
              <a:buClr>
                <a:srgbClr val="007FA3"/>
              </a:buClr>
              <a:buSzPts val="2400"/>
              <a:buChar char="•"/>
            </a:pPr>
            <a:r>
              <a:rPr lang="en-US" sz="2400" dirty="0"/>
              <a:t>=MAX(number1, [number2], …)</a:t>
            </a:r>
            <a:endParaRPr dirty="0"/>
          </a:p>
          <a:p>
            <a:pPr marL="742950" lvl="1" indent="-285750" algn="l" rtl="0">
              <a:spcBef>
                <a:spcPts val="600"/>
              </a:spcBef>
              <a:spcAft>
                <a:spcPts val="0"/>
              </a:spcAft>
              <a:buSzPts val="2400"/>
              <a:buChar char="–"/>
            </a:pPr>
            <a:r>
              <a:rPr lang="en-US" sz="2400" dirty="0"/>
              <a:t>=MAX(A1,B10:C25)</a:t>
            </a:r>
            <a:endParaRPr dirty="0"/>
          </a:p>
          <a:p>
            <a:pPr marL="256032" lvl="0" indent="-256032" algn="l" rtl="0">
              <a:spcBef>
                <a:spcPts val="1500"/>
              </a:spcBef>
              <a:spcAft>
                <a:spcPts val="0"/>
              </a:spcAft>
              <a:buClr>
                <a:srgbClr val="007FA3"/>
              </a:buClr>
              <a:buSzPts val="2400"/>
              <a:buChar char="•"/>
            </a:pPr>
            <a:r>
              <a:rPr lang="en-US" sz="2400" dirty="0"/>
              <a:t>=COUNT(number1, [number2], …)</a:t>
            </a:r>
            <a:endParaRPr dirty="0"/>
          </a:p>
          <a:p>
            <a:pPr marL="742950" lvl="1" indent="-285750" algn="l" rtl="0">
              <a:spcBef>
                <a:spcPts val="600"/>
              </a:spcBef>
              <a:spcAft>
                <a:spcPts val="0"/>
              </a:spcAft>
              <a:buSzPts val="2400"/>
              <a:buChar char="–"/>
            </a:pPr>
            <a:r>
              <a:rPr lang="en-US" sz="2400" dirty="0"/>
              <a:t>=COUNT(B10:G50)</a:t>
            </a:r>
            <a:endParaRPr dirty="0"/>
          </a:p>
          <a:p>
            <a:pPr marL="256032" lvl="0" indent="-256032" algn="l" rtl="0">
              <a:spcBef>
                <a:spcPts val="1500"/>
              </a:spcBef>
              <a:spcAft>
                <a:spcPts val="0"/>
              </a:spcAft>
              <a:buClr>
                <a:srgbClr val="007FA3"/>
              </a:buClr>
              <a:buSzPts val="2400"/>
              <a:buChar char="•"/>
            </a:pPr>
            <a:r>
              <a:rPr lang="en-US" sz="2400" dirty="0"/>
              <a:t>=COUNTBLANK(number1, [number2], …)</a:t>
            </a:r>
            <a:endParaRPr dirty="0"/>
          </a:p>
          <a:p>
            <a:pPr marL="742950" lvl="1" indent="-285750" algn="l" rtl="0">
              <a:spcBef>
                <a:spcPts val="600"/>
              </a:spcBef>
              <a:spcAft>
                <a:spcPts val="0"/>
              </a:spcAft>
              <a:buSzPts val="2400"/>
              <a:buChar char="–"/>
            </a:pPr>
            <a:r>
              <a:rPr lang="en-US" sz="2400" dirty="0"/>
              <a:t>=COUNTBLANK(B10:G50)</a:t>
            </a:r>
            <a:endParaRPr dirty="0"/>
          </a:p>
          <a:p>
            <a:pPr marL="256032" lvl="0" indent="-256032" algn="l" rtl="0">
              <a:spcBef>
                <a:spcPts val="1500"/>
              </a:spcBef>
              <a:spcAft>
                <a:spcPts val="0"/>
              </a:spcAft>
              <a:buClr>
                <a:srgbClr val="007FA3"/>
              </a:buClr>
              <a:buSzPts val="2400"/>
              <a:buChar char="•"/>
            </a:pPr>
            <a:r>
              <a:rPr lang="en-US" sz="2400" dirty="0"/>
              <a:t>=COUNTA(number1, [number2], …)</a:t>
            </a:r>
            <a:endParaRPr dirty="0"/>
          </a:p>
          <a:p>
            <a:pPr marL="742950" lvl="1" indent="-285750" algn="l" rtl="0">
              <a:spcBef>
                <a:spcPts val="600"/>
              </a:spcBef>
              <a:spcAft>
                <a:spcPts val="0"/>
              </a:spcAft>
              <a:buSzPts val="2400"/>
              <a:buChar char="–"/>
            </a:pPr>
            <a:r>
              <a:rPr lang="en-US" sz="2400" dirty="0"/>
              <a:t>=COUNTA(B10:G50)</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5"/>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a:t>Objective 4: Use Date Functions</a:t>
            </a:r>
            <a:endParaRPr/>
          </a:p>
        </p:txBody>
      </p:sp>
      <p:sp>
        <p:nvSpPr>
          <p:cNvPr id="206" name="Google Shape;206;p15"/>
          <p:cNvSpPr txBox="1">
            <a:spLocks noGrp="1"/>
          </p:cNvSpPr>
          <p:nvPr>
            <p:ph type="body" idx="1"/>
          </p:nvPr>
        </p:nvSpPr>
        <p:spPr>
          <a:xfrm>
            <a:off x="457200" y="1600201"/>
            <a:ext cx="8229600" cy="1524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SzPts val="2400"/>
              <a:buNone/>
            </a:pPr>
            <a:r>
              <a:rPr lang="en-US" sz="2400" b="1"/>
              <a:t>Skills:</a:t>
            </a:r>
            <a:endParaRPr/>
          </a:p>
          <a:p>
            <a:pPr marL="256032" lvl="0" indent="-256032" algn="l" rtl="0">
              <a:spcBef>
                <a:spcPts val="1500"/>
              </a:spcBef>
              <a:spcAft>
                <a:spcPts val="0"/>
              </a:spcAft>
              <a:buClr>
                <a:srgbClr val="007FA3"/>
              </a:buClr>
              <a:buSzPts val="2400"/>
              <a:buChar char="•"/>
            </a:pPr>
            <a:r>
              <a:rPr lang="en-US" sz="2400"/>
              <a:t>Use the Today Function</a:t>
            </a:r>
            <a:endParaRPr/>
          </a:p>
          <a:p>
            <a:pPr marL="256032" lvl="0" indent="-256032" algn="l" rtl="0">
              <a:spcBef>
                <a:spcPts val="1500"/>
              </a:spcBef>
              <a:spcAft>
                <a:spcPts val="0"/>
              </a:spcAft>
              <a:buClr>
                <a:srgbClr val="007FA3"/>
              </a:buClr>
              <a:buSzPts val="2400"/>
              <a:buChar char="•"/>
            </a:pPr>
            <a:r>
              <a:rPr lang="en-US" sz="2400"/>
              <a:t>Use the Now Function</a:t>
            </a:r>
            <a:endParaRPr sz="2400" b="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6"/>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a:t>Use Date Functions</a:t>
            </a:r>
            <a:endParaRPr/>
          </a:p>
        </p:txBody>
      </p:sp>
      <p:sp>
        <p:nvSpPr>
          <p:cNvPr id="213" name="Google Shape;213;p16"/>
          <p:cNvSpPr txBox="1">
            <a:spLocks noGrp="1"/>
          </p:cNvSpPr>
          <p:nvPr>
            <p:ph type="body" idx="1"/>
          </p:nvPr>
        </p:nvSpPr>
        <p:spPr>
          <a:xfrm>
            <a:off x="457200" y="1600200"/>
            <a:ext cx="8229600" cy="4525963"/>
          </a:xfrm>
          <a:prstGeom prst="rect">
            <a:avLst/>
          </a:prstGeom>
          <a:noFill/>
          <a:ln>
            <a:noFill/>
          </a:ln>
        </p:spPr>
        <p:txBody>
          <a:bodyPr spcFirstLastPara="1" wrap="square" lIns="0" tIns="0" rIns="0" bIns="0" anchor="t" anchorCtr="0">
            <a:noAutofit/>
          </a:bodyPr>
          <a:lstStyle/>
          <a:p>
            <a:pPr marL="256032" lvl="0" indent="-256032" algn="l" rtl="0">
              <a:spcBef>
                <a:spcPts val="0"/>
              </a:spcBef>
              <a:spcAft>
                <a:spcPts val="0"/>
              </a:spcAft>
              <a:buClr>
                <a:srgbClr val="007FA3"/>
              </a:buClr>
              <a:buSzPts val="2400"/>
              <a:buChar char="•"/>
            </a:pPr>
            <a:r>
              <a:rPr lang="en-US" sz="2400" dirty="0"/>
              <a:t>=TODAY()</a:t>
            </a:r>
            <a:endParaRPr dirty="0"/>
          </a:p>
          <a:p>
            <a:pPr marL="742950" lvl="1" indent="-285750" algn="l" rtl="0">
              <a:spcBef>
                <a:spcPts val="600"/>
              </a:spcBef>
              <a:spcAft>
                <a:spcPts val="0"/>
              </a:spcAft>
              <a:buSzPts val="2400"/>
              <a:buChar char="–"/>
            </a:pPr>
            <a:r>
              <a:rPr lang="en-US" sz="2400" dirty="0"/>
              <a:t>Displays a result like: 2/9/2018</a:t>
            </a:r>
            <a:endParaRPr dirty="0"/>
          </a:p>
          <a:p>
            <a:pPr marL="256032" lvl="0" indent="-256032" algn="l" rtl="0">
              <a:spcBef>
                <a:spcPts val="1500"/>
              </a:spcBef>
              <a:spcAft>
                <a:spcPts val="0"/>
              </a:spcAft>
              <a:buClr>
                <a:srgbClr val="007FA3"/>
              </a:buClr>
              <a:buSzPts val="2400"/>
              <a:buChar char="•"/>
            </a:pPr>
            <a:r>
              <a:rPr lang="en-US" sz="2400" dirty="0"/>
              <a:t>=NOW()</a:t>
            </a:r>
            <a:endParaRPr dirty="0"/>
          </a:p>
          <a:p>
            <a:pPr marL="742950" lvl="1" indent="-285750" algn="l" rtl="0">
              <a:spcBef>
                <a:spcPts val="600"/>
              </a:spcBef>
              <a:spcAft>
                <a:spcPts val="0"/>
              </a:spcAft>
              <a:buSzPts val="2400"/>
              <a:buChar char="–"/>
            </a:pPr>
            <a:r>
              <a:rPr lang="en-US" sz="2400" dirty="0"/>
              <a:t>Displays a result like: 2/9/2018 14:09</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7"/>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a:t>Objective 5: Determine Results with the IF Function</a:t>
            </a:r>
            <a:endParaRPr/>
          </a:p>
        </p:txBody>
      </p:sp>
      <p:sp>
        <p:nvSpPr>
          <p:cNvPr id="220" name="Google Shape;220;p17"/>
          <p:cNvSpPr txBox="1">
            <a:spLocks noGrp="1"/>
          </p:cNvSpPr>
          <p:nvPr>
            <p:ph type="body" idx="1"/>
          </p:nvPr>
        </p:nvSpPr>
        <p:spPr>
          <a:xfrm>
            <a:off x="457200" y="1600200"/>
            <a:ext cx="8229600" cy="4525963"/>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SzPts val="2400"/>
              <a:buNone/>
            </a:pPr>
            <a:r>
              <a:rPr lang="en-US" sz="2400" b="1"/>
              <a:t>Skills:</a:t>
            </a:r>
            <a:endParaRPr/>
          </a:p>
          <a:p>
            <a:pPr marL="256032" lvl="0" indent="-256032" algn="l" rtl="0">
              <a:spcBef>
                <a:spcPts val="1500"/>
              </a:spcBef>
              <a:spcAft>
                <a:spcPts val="0"/>
              </a:spcAft>
              <a:buClr>
                <a:srgbClr val="007FA3"/>
              </a:buClr>
              <a:buSzPts val="2400"/>
              <a:buChar char="•"/>
            </a:pPr>
            <a:r>
              <a:rPr lang="en-US" sz="2400"/>
              <a:t>Use the IF Function</a:t>
            </a:r>
            <a:endParaRPr sz="2400" b="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18"/>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a:t>Determine Results with the IF Function</a:t>
            </a:r>
            <a:r>
              <a:rPr lang="en-US" sz="2000" b="0"/>
              <a:t> (1 of 2)</a:t>
            </a:r>
            <a:endParaRPr/>
          </a:p>
        </p:txBody>
      </p:sp>
      <p:sp>
        <p:nvSpPr>
          <p:cNvPr id="227" name="Google Shape;227;p18"/>
          <p:cNvSpPr txBox="1">
            <a:spLocks noGrp="1"/>
          </p:cNvSpPr>
          <p:nvPr>
            <p:ph type="body" idx="1"/>
          </p:nvPr>
        </p:nvSpPr>
        <p:spPr>
          <a:xfrm>
            <a:off x="457200" y="1600201"/>
            <a:ext cx="8229600" cy="1219200"/>
          </a:xfrm>
          <a:prstGeom prst="rect">
            <a:avLst/>
          </a:prstGeom>
          <a:noFill/>
          <a:ln>
            <a:noFill/>
          </a:ln>
        </p:spPr>
        <p:txBody>
          <a:bodyPr spcFirstLastPara="1" wrap="square" lIns="0" tIns="0" rIns="0" bIns="0" anchor="t" anchorCtr="0">
            <a:noAutofit/>
          </a:bodyPr>
          <a:lstStyle/>
          <a:p>
            <a:pPr marL="256032" lvl="0" indent="-256032" algn="l" rtl="0">
              <a:spcBef>
                <a:spcPts val="0"/>
              </a:spcBef>
              <a:spcAft>
                <a:spcPts val="0"/>
              </a:spcAft>
              <a:buClr>
                <a:srgbClr val="007FA3"/>
              </a:buClr>
              <a:buSzPts val="2400"/>
              <a:buChar char="•"/>
            </a:pPr>
            <a:r>
              <a:rPr lang="en-US" sz="2400"/>
              <a:t>=IF(logical_test,[value_if_true],[value_if_false])</a:t>
            </a:r>
            <a:endParaRPr/>
          </a:p>
          <a:p>
            <a:pPr marL="742950" lvl="1" indent="-285750" algn="l" rtl="0">
              <a:spcBef>
                <a:spcPts val="600"/>
              </a:spcBef>
              <a:spcAft>
                <a:spcPts val="0"/>
              </a:spcAft>
              <a:buSzPts val="2400"/>
              <a:buChar char="–"/>
            </a:pPr>
            <a:r>
              <a:rPr lang="en-US" sz="2400"/>
              <a:t>=IF(E2&gt;B$2, B$3,0)</a:t>
            </a:r>
            <a:endParaRPr/>
          </a:p>
        </p:txBody>
      </p:sp>
      <p:graphicFrame>
        <p:nvGraphicFramePr>
          <p:cNvPr id="228" name="Google Shape;228;p18"/>
          <p:cNvGraphicFramePr/>
          <p:nvPr/>
        </p:nvGraphicFramePr>
        <p:xfrm>
          <a:off x="1524000" y="3042920"/>
          <a:ext cx="5867400" cy="2595950"/>
        </p:xfrm>
        <a:graphic>
          <a:graphicData uri="http://schemas.openxmlformats.org/drawingml/2006/table">
            <a:tbl>
              <a:tblPr firstRow="1" bandRow="1">
                <a:noFill/>
                <a:tableStyleId>{816ADE4F-A479-455F-8CF5-089DD83F9808}</a:tableStyleId>
              </a:tblPr>
              <a:tblGrid>
                <a:gridCol w="1373225">
                  <a:extLst>
                    <a:ext uri="{9D8B030D-6E8A-4147-A177-3AD203B41FA5}">
                      <a16:colId xmlns:a16="http://schemas.microsoft.com/office/drawing/2014/main" val="20000"/>
                    </a:ext>
                  </a:extLst>
                </a:gridCol>
                <a:gridCol w="4494175">
                  <a:extLst>
                    <a:ext uri="{9D8B030D-6E8A-4147-A177-3AD203B41FA5}">
                      <a16:colId xmlns:a16="http://schemas.microsoft.com/office/drawing/2014/main" val="20001"/>
                    </a:ext>
                  </a:extLst>
                </a:gridCol>
              </a:tblGrid>
              <a:tr h="370850">
                <a:tc>
                  <a:txBody>
                    <a:bodyPr/>
                    <a:lstStyle/>
                    <a:p>
                      <a:pPr marL="0" marR="0" lvl="0" indent="0" algn="l" rtl="0">
                        <a:spcBef>
                          <a:spcPts val="0"/>
                        </a:spcBef>
                        <a:spcAft>
                          <a:spcPts val="0"/>
                        </a:spcAft>
                        <a:buNone/>
                      </a:pPr>
                      <a:r>
                        <a:rPr lang="en-US" sz="1800" b="1" u="none" strike="noStrike" cap="none"/>
                        <a:t>Operator</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1800" b="1"/>
                        <a:t>Description</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a:t>=</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1800"/>
                        <a:t>Equal to</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800"/>
                        <a:t>&lt;&gt;</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1800"/>
                        <a:t>Not equal to</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1800"/>
                        <a:t>&lt;</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1800"/>
                        <a:t>Less than</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US" sz="1800"/>
                        <a:t>&gt;</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1800"/>
                        <a:t>Greater than</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r>
                        <a:rPr lang="en-US" sz="1800"/>
                        <a:t>&lt;=</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1800"/>
                        <a:t>Less than or equal to</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70850">
                <a:tc>
                  <a:txBody>
                    <a:bodyPr/>
                    <a:lstStyle/>
                    <a:p>
                      <a:pPr marL="0" marR="0" lvl="0" indent="0" algn="l" rtl="0">
                        <a:spcBef>
                          <a:spcPts val="0"/>
                        </a:spcBef>
                        <a:spcAft>
                          <a:spcPts val="0"/>
                        </a:spcAft>
                        <a:buNone/>
                      </a:pPr>
                      <a:r>
                        <a:rPr lang="en-US" sz="1800"/>
                        <a:t>&gt;=</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1800"/>
                        <a:t>Greater than or equal to</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19"/>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a:t>Determine Results with the IF Function</a:t>
            </a:r>
            <a:r>
              <a:rPr lang="en-US" sz="2000" b="0">
                <a:solidFill>
                  <a:srgbClr val="007FA3"/>
                </a:solidFill>
                <a:latin typeface="Times New Roman"/>
                <a:ea typeface="Times New Roman"/>
                <a:cs typeface="Times New Roman"/>
                <a:sym typeface="Times New Roman"/>
              </a:rPr>
              <a:t> (2 of 2)</a:t>
            </a:r>
            <a:endParaRPr sz="2000"/>
          </a:p>
        </p:txBody>
      </p:sp>
      <p:sp>
        <p:nvSpPr>
          <p:cNvPr id="235" name="Google Shape;235;p19"/>
          <p:cNvSpPr txBox="1">
            <a:spLocks noGrp="1"/>
          </p:cNvSpPr>
          <p:nvPr>
            <p:ph type="body" idx="1"/>
          </p:nvPr>
        </p:nvSpPr>
        <p:spPr>
          <a:xfrm>
            <a:off x="457200" y="1600201"/>
            <a:ext cx="8229600" cy="1143000"/>
          </a:xfrm>
          <a:prstGeom prst="rect">
            <a:avLst/>
          </a:prstGeom>
          <a:noFill/>
          <a:ln>
            <a:noFill/>
          </a:ln>
        </p:spPr>
        <p:txBody>
          <a:bodyPr spcFirstLastPara="1" wrap="square" lIns="0" tIns="0" rIns="0" bIns="0" anchor="t" anchorCtr="0">
            <a:noAutofit/>
          </a:bodyPr>
          <a:lstStyle/>
          <a:p>
            <a:pPr marL="256032" lvl="0" indent="-256032" algn="l" rtl="0">
              <a:spcBef>
                <a:spcPts val="0"/>
              </a:spcBef>
              <a:spcAft>
                <a:spcPts val="0"/>
              </a:spcAft>
              <a:buClr>
                <a:srgbClr val="007FA3"/>
              </a:buClr>
              <a:buSzPts val="2400"/>
              <a:buChar char="•"/>
            </a:pPr>
            <a:r>
              <a:rPr lang="en-US" sz="2400"/>
              <a:t>=IF(logical_test,[value_if_true],[value_if_false])</a:t>
            </a:r>
            <a:endParaRPr/>
          </a:p>
          <a:p>
            <a:pPr marL="742950" lvl="1" indent="-285750" algn="l" rtl="0">
              <a:spcBef>
                <a:spcPts val="600"/>
              </a:spcBef>
              <a:spcAft>
                <a:spcPts val="0"/>
              </a:spcAft>
              <a:buSzPts val="2400"/>
              <a:buChar char="–"/>
            </a:pPr>
            <a:r>
              <a:rPr lang="en-US" sz="2400"/>
              <a:t>=IF(E2&gt;B$2, B$3,0)</a:t>
            </a:r>
            <a:endParaRPr/>
          </a:p>
        </p:txBody>
      </p:sp>
      <p:pic>
        <p:nvPicPr>
          <p:cNvPr id="236" name="Google Shape;236;p19" descr="A worksheet in Excel with a sample data chart. The input area, A 1 and B2, has values as follows. A 2, sales goal. B 2, 10,000. A 3, bonus. B 3, 500. The sales rep data has 3 rows and 3 columns. The column headings read as follows from left to right. Sales rep, sales, bonus. Row entries are as follows. D 2, Sales rep, Tiffany. E 2, sales, 11,000. F 2, bonus, 500. D 3, Sales rep, Jose. E 3, sales, 10,000. F 3, bonus, 0. D 4, sales rep, Rex. E 4, sales, 9,000. F 4, bonus, 0. The I F function is displayed in the formula bar. It specifies criteria to determine if values are true or false. The formula bar reference reads as follows. Formula = I F open parenthesis, E 2, greater than symbol, B, dollar sign comma B, dollar sign, 3 comma 0, close parenthesis. The I F function has been applied to active cell F 2."/>
          <p:cNvPicPr preferRelativeResize="0"/>
          <p:nvPr/>
        </p:nvPicPr>
        <p:blipFill rotWithShape="1">
          <a:blip r:embed="rId3">
            <a:alphaModFix/>
          </a:blip>
          <a:srcRect b="26808"/>
          <a:stretch/>
        </p:blipFill>
        <p:spPr>
          <a:xfrm>
            <a:off x="1953984" y="3200401"/>
            <a:ext cx="5236031" cy="1905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a:t>Objectives</a:t>
            </a:r>
            <a:endParaRPr sz="2000" b="0"/>
          </a:p>
        </p:txBody>
      </p:sp>
      <p:sp>
        <p:nvSpPr>
          <p:cNvPr id="114" name="Google Shape;114;p2"/>
          <p:cNvSpPr txBox="1">
            <a:spLocks noGrp="1"/>
          </p:cNvSpPr>
          <p:nvPr>
            <p:ph type="body" idx="1"/>
          </p:nvPr>
        </p:nvSpPr>
        <p:spPr>
          <a:xfrm>
            <a:off x="457200" y="1600200"/>
            <a:ext cx="8229600" cy="4525963"/>
          </a:xfrm>
          <a:prstGeom prst="rect">
            <a:avLst/>
          </a:prstGeom>
          <a:noFill/>
          <a:ln>
            <a:noFill/>
          </a:ln>
        </p:spPr>
        <p:txBody>
          <a:bodyPr spcFirstLastPara="1" wrap="square" lIns="0" tIns="0" rIns="0" bIns="0" anchor="t" anchorCtr="0">
            <a:noAutofit/>
          </a:bodyPr>
          <a:lstStyle/>
          <a:p>
            <a:pPr marL="256032" lvl="0" indent="-256032" algn="l" rtl="0">
              <a:spcBef>
                <a:spcPts val="0"/>
              </a:spcBef>
              <a:spcAft>
                <a:spcPts val="0"/>
              </a:spcAft>
              <a:buClr>
                <a:srgbClr val="007FA3"/>
              </a:buClr>
              <a:buSzPts val="2400"/>
              <a:buChar char="•"/>
            </a:pPr>
            <a:r>
              <a:rPr lang="en-US" sz="2400" dirty="0"/>
              <a:t>Use Relative, Absolute, and Mixed Cell References in Formulas</a:t>
            </a:r>
            <a:endParaRPr dirty="0"/>
          </a:p>
          <a:p>
            <a:pPr marL="256032" lvl="0" indent="-256032" algn="l" rtl="0">
              <a:spcBef>
                <a:spcPts val="1500"/>
              </a:spcBef>
              <a:spcAft>
                <a:spcPts val="0"/>
              </a:spcAft>
              <a:buClr>
                <a:srgbClr val="007FA3"/>
              </a:buClr>
              <a:buSzPts val="2400"/>
              <a:buChar char="•"/>
            </a:pPr>
            <a:r>
              <a:rPr lang="en-US" sz="2400" dirty="0"/>
              <a:t>Insert a Function</a:t>
            </a:r>
            <a:endParaRPr dirty="0"/>
          </a:p>
          <a:p>
            <a:pPr marL="256032" lvl="0" indent="-256032" algn="l" rtl="0">
              <a:spcBef>
                <a:spcPts val="1500"/>
              </a:spcBef>
              <a:spcAft>
                <a:spcPts val="0"/>
              </a:spcAft>
              <a:buClr>
                <a:srgbClr val="007FA3"/>
              </a:buClr>
              <a:buSzPts val="2400"/>
              <a:buChar char="•"/>
            </a:pPr>
            <a:r>
              <a:rPr lang="en-US" sz="2400" dirty="0"/>
              <a:t>Insert Basic Math and Statistics Functions</a:t>
            </a:r>
            <a:endParaRPr dirty="0"/>
          </a:p>
          <a:p>
            <a:pPr marL="256032" lvl="0" indent="-256032" algn="l" rtl="0">
              <a:spcBef>
                <a:spcPts val="1500"/>
              </a:spcBef>
              <a:spcAft>
                <a:spcPts val="0"/>
              </a:spcAft>
              <a:buClr>
                <a:srgbClr val="007FA3"/>
              </a:buClr>
              <a:buSzPts val="2400"/>
              <a:buChar char="•"/>
            </a:pPr>
            <a:r>
              <a:rPr lang="en-US" sz="2400" dirty="0"/>
              <a:t>Use Date Functions</a:t>
            </a:r>
            <a:endParaRPr dirty="0"/>
          </a:p>
          <a:p>
            <a:pPr marL="256032" lvl="0" indent="-256032" algn="l" rtl="0">
              <a:spcBef>
                <a:spcPts val="1500"/>
              </a:spcBef>
              <a:spcAft>
                <a:spcPts val="0"/>
              </a:spcAft>
              <a:buClr>
                <a:srgbClr val="007FA3"/>
              </a:buClr>
              <a:buSzPts val="2400"/>
              <a:buChar char="•"/>
            </a:pPr>
            <a:r>
              <a:rPr lang="en-US" sz="2400" dirty="0"/>
              <a:t>Determine Results with the IF Function</a:t>
            </a:r>
            <a:endParaRPr dirty="0"/>
          </a:p>
          <a:p>
            <a:pPr marL="256032" lvl="0" indent="-256032" algn="l" rtl="0">
              <a:spcBef>
                <a:spcPts val="1500"/>
              </a:spcBef>
              <a:spcAft>
                <a:spcPts val="0"/>
              </a:spcAft>
              <a:buClr>
                <a:srgbClr val="007FA3"/>
              </a:buClr>
              <a:buSzPts val="2400"/>
              <a:buChar char="•"/>
            </a:pPr>
            <a:r>
              <a:rPr lang="en-US" sz="2400" dirty="0"/>
              <a:t>Use Lookup Functions</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0"/>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a:t>Objective 6: Use Lookup Functions</a:t>
            </a:r>
            <a:endParaRPr/>
          </a:p>
        </p:txBody>
      </p:sp>
      <p:sp>
        <p:nvSpPr>
          <p:cNvPr id="243" name="Google Shape;243;p20"/>
          <p:cNvSpPr txBox="1">
            <a:spLocks noGrp="1"/>
          </p:cNvSpPr>
          <p:nvPr>
            <p:ph type="body" idx="1"/>
          </p:nvPr>
        </p:nvSpPr>
        <p:spPr>
          <a:xfrm>
            <a:off x="457200" y="1600201"/>
            <a:ext cx="8229600" cy="23622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SzPts val="2400"/>
              <a:buNone/>
            </a:pPr>
            <a:r>
              <a:rPr lang="en-US" sz="2400" b="1"/>
              <a:t>Skills:</a:t>
            </a:r>
            <a:endParaRPr/>
          </a:p>
          <a:p>
            <a:pPr marL="256032" lvl="0" indent="-256032" algn="l" rtl="0">
              <a:spcBef>
                <a:spcPts val="1500"/>
              </a:spcBef>
              <a:spcAft>
                <a:spcPts val="0"/>
              </a:spcAft>
              <a:buClr>
                <a:srgbClr val="007FA3"/>
              </a:buClr>
              <a:buSzPts val="2400"/>
              <a:buChar char="•"/>
            </a:pPr>
            <a:r>
              <a:rPr lang="en-US" sz="2400"/>
              <a:t>Use the Vlookup Function</a:t>
            </a:r>
            <a:endParaRPr sz="2400"/>
          </a:p>
          <a:p>
            <a:pPr marL="256032" lvl="0" indent="-256032" algn="l" rtl="0">
              <a:spcBef>
                <a:spcPts val="1500"/>
              </a:spcBef>
              <a:spcAft>
                <a:spcPts val="0"/>
              </a:spcAft>
              <a:buClr>
                <a:srgbClr val="007FA3"/>
              </a:buClr>
              <a:buSzPts val="2400"/>
              <a:buChar char="•"/>
            </a:pPr>
            <a:r>
              <a:rPr lang="en-US" sz="2400"/>
              <a:t>Create the Lookup Table</a:t>
            </a:r>
            <a:endParaRPr sz="2400"/>
          </a:p>
          <a:p>
            <a:pPr marL="256032" lvl="0" indent="-256032" algn="l" rtl="0">
              <a:spcBef>
                <a:spcPts val="1500"/>
              </a:spcBef>
              <a:spcAft>
                <a:spcPts val="0"/>
              </a:spcAft>
              <a:buClr>
                <a:srgbClr val="007FA3"/>
              </a:buClr>
              <a:buSzPts val="2400"/>
              <a:buChar char="•"/>
            </a:pPr>
            <a:r>
              <a:rPr lang="en-US" sz="2400"/>
              <a:t>Use the Hlookup Function</a:t>
            </a:r>
            <a:endParaRPr sz="2400" b="1"/>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1"/>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a:t>Use Lookup Functions</a:t>
            </a:r>
            <a:r>
              <a:rPr lang="en-US" sz="2000" b="0">
                <a:solidFill>
                  <a:srgbClr val="007FA3"/>
                </a:solidFill>
                <a:latin typeface="Times New Roman"/>
                <a:ea typeface="Times New Roman"/>
                <a:cs typeface="Times New Roman"/>
                <a:sym typeface="Times New Roman"/>
              </a:rPr>
              <a:t> (1 of 2)</a:t>
            </a:r>
            <a:endParaRPr sz="2000"/>
          </a:p>
        </p:txBody>
      </p:sp>
      <p:sp>
        <p:nvSpPr>
          <p:cNvPr id="250" name="Google Shape;250;p21"/>
          <p:cNvSpPr txBox="1">
            <a:spLocks noGrp="1"/>
          </p:cNvSpPr>
          <p:nvPr>
            <p:ph type="body" idx="1"/>
          </p:nvPr>
        </p:nvSpPr>
        <p:spPr>
          <a:xfrm>
            <a:off x="457200" y="1600201"/>
            <a:ext cx="8229600" cy="1600200"/>
          </a:xfrm>
          <a:prstGeom prst="rect">
            <a:avLst/>
          </a:prstGeom>
          <a:noFill/>
          <a:ln>
            <a:noFill/>
          </a:ln>
        </p:spPr>
        <p:txBody>
          <a:bodyPr spcFirstLastPara="1" wrap="square" lIns="0" tIns="0" rIns="0" bIns="0" anchor="t" anchorCtr="0">
            <a:noAutofit/>
          </a:bodyPr>
          <a:lstStyle/>
          <a:p>
            <a:pPr marL="256032" lvl="0" indent="-256032" algn="l" rtl="0">
              <a:spcBef>
                <a:spcPts val="0"/>
              </a:spcBef>
              <a:spcAft>
                <a:spcPts val="0"/>
              </a:spcAft>
              <a:buClr>
                <a:srgbClr val="007FA3"/>
              </a:buClr>
              <a:buSzPts val="2400"/>
              <a:buChar char="•"/>
            </a:pPr>
            <a:r>
              <a:rPr lang="en-US" sz="2400"/>
              <a:t>=VLOOKUP(lookup_value,table_array,col_index_num,[range_lookup])</a:t>
            </a:r>
            <a:endParaRPr/>
          </a:p>
          <a:p>
            <a:pPr marL="742950" lvl="1" indent="-285750" algn="l" rtl="0">
              <a:spcBef>
                <a:spcPts val="600"/>
              </a:spcBef>
              <a:spcAft>
                <a:spcPts val="0"/>
              </a:spcAft>
              <a:buSzPts val="2400"/>
              <a:buChar char="–"/>
            </a:pPr>
            <a:r>
              <a:rPr lang="en-US" sz="2400"/>
              <a:t>=VLOOKUP(E3,$A$3:$B$7,2)</a:t>
            </a:r>
            <a:endParaRPr/>
          </a:p>
        </p:txBody>
      </p:sp>
      <p:pic>
        <p:nvPicPr>
          <p:cNvPr id="251" name="Google Shape;251;p21" descr="A worksheet in Excel with a sample data chart. The grading scale area, A 1 and B 2, has values as follows. A 2, breakpoint. B 2, grade. A 3, 0. B 3, F. A 4, 60. B 4, D. A 5, 70. B 5, C. A 6, 80. B 6, B. A 7, 90. B 7, A. The partial gradebook data, D 1 and E 1 and F 1, has 6 rows and 3 columns. The column headings read as follows from left to right. Names, final score, letter grade. Row entries are as follows. D 3, Abbott. E 3, 85. F 3, B. D 4, Carter. E 4, 69. F 4, D. D 5, Hon. E 5, 90. F 5, A. D 6, Jackson. E 6, 74. F 6, empty cell. D 7, Miller. E 7, 80. F 7, empty cell. D 8, Nelsen. E 8, 78. F 8, C. The V lookup function is displayed in the formula bar. The formula bar reference reads as follows. Formula = V look up open parenthesis, E 3 comma, dollar sign, A, dollar sign, 3, semicolon, dollar sign, B, dollar sign, 7 comma 2, close parenthesis. The I F function has been applied to active cell F 3."/>
          <p:cNvPicPr preferRelativeResize="0"/>
          <p:nvPr/>
        </p:nvPicPr>
        <p:blipFill rotWithShape="1">
          <a:blip r:embed="rId3">
            <a:alphaModFix/>
          </a:blip>
          <a:srcRect b="14466"/>
          <a:stretch/>
        </p:blipFill>
        <p:spPr>
          <a:xfrm>
            <a:off x="2362382" y="3487950"/>
            <a:ext cx="4419235" cy="24556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2"/>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a:t>Use Lookup Functions</a:t>
            </a:r>
            <a:r>
              <a:rPr lang="en-US" sz="2000" b="0">
                <a:solidFill>
                  <a:srgbClr val="007FA3"/>
                </a:solidFill>
                <a:latin typeface="Times New Roman"/>
                <a:ea typeface="Times New Roman"/>
                <a:cs typeface="Times New Roman"/>
                <a:sym typeface="Times New Roman"/>
              </a:rPr>
              <a:t> (2 of 2)</a:t>
            </a:r>
            <a:endParaRPr sz="2000"/>
          </a:p>
        </p:txBody>
      </p:sp>
      <p:sp>
        <p:nvSpPr>
          <p:cNvPr id="258" name="Google Shape;258;p22"/>
          <p:cNvSpPr txBox="1">
            <a:spLocks noGrp="1"/>
          </p:cNvSpPr>
          <p:nvPr>
            <p:ph type="body" idx="1"/>
          </p:nvPr>
        </p:nvSpPr>
        <p:spPr>
          <a:xfrm>
            <a:off x="457200" y="1600201"/>
            <a:ext cx="8229600" cy="1600200"/>
          </a:xfrm>
          <a:prstGeom prst="rect">
            <a:avLst/>
          </a:prstGeom>
          <a:noFill/>
          <a:ln>
            <a:noFill/>
          </a:ln>
        </p:spPr>
        <p:txBody>
          <a:bodyPr spcFirstLastPara="1" wrap="square" lIns="0" tIns="0" rIns="0" bIns="0" anchor="t" anchorCtr="0">
            <a:noAutofit/>
          </a:bodyPr>
          <a:lstStyle/>
          <a:p>
            <a:pPr marL="256032" lvl="0" indent="-256032" algn="l" rtl="0">
              <a:spcBef>
                <a:spcPts val="0"/>
              </a:spcBef>
              <a:spcAft>
                <a:spcPts val="0"/>
              </a:spcAft>
              <a:buClr>
                <a:srgbClr val="007FA3"/>
              </a:buClr>
              <a:buSzPts val="2400"/>
              <a:buChar char="•"/>
            </a:pPr>
            <a:r>
              <a:rPr lang="en-US" sz="2400" dirty="0"/>
              <a:t>=HLOOKUP(</a:t>
            </a:r>
            <a:r>
              <a:rPr lang="en-US" sz="2400" dirty="0" err="1"/>
              <a:t>lookup_value,table_array,row_index_num</a:t>
            </a:r>
            <a:r>
              <a:rPr lang="en-US" sz="2400" dirty="0"/>
              <a:t>,[</a:t>
            </a:r>
            <a:r>
              <a:rPr lang="en-US" sz="2400" dirty="0" err="1"/>
              <a:t>range_lookup</a:t>
            </a:r>
            <a:r>
              <a:rPr lang="en-US" sz="2400" dirty="0"/>
              <a:t>])</a:t>
            </a:r>
            <a:endParaRPr dirty="0"/>
          </a:p>
          <a:p>
            <a:pPr marL="742950" lvl="1" indent="-285750" algn="l" rtl="0">
              <a:spcBef>
                <a:spcPts val="600"/>
              </a:spcBef>
              <a:spcAft>
                <a:spcPts val="0"/>
              </a:spcAft>
              <a:buSzPts val="2400"/>
              <a:buChar char="–"/>
            </a:pPr>
            <a:r>
              <a:rPr lang="en-US" sz="2400" dirty="0"/>
              <a:t>=HLOOKUP("D*"; A1:F5; 5; FALSE)</a:t>
            </a:r>
            <a:endParaRPr dirty="0"/>
          </a:p>
        </p:txBody>
      </p:sp>
      <p:pic>
        <p:nvPicPr>
          <p:cNvPr id="11" name="Picture 10" descr="A screenshot of a spreadsheet&#10;&#10;Description automatically generated">
            <a:extLst>
              <a:ext uri="{FF2B5EF4-FFF2-40B4-BE49-F238E27FC236}">
                <a16:creationId xmlns:a16="http://schemas.microsoft.com/office/drawing/2014/main" id="{A0C7253A-1385-078E-A61C-182CAAA9C4E4}"/>
              </a:ext>
            </a:extLst>
          </p:cNvPr>
          <p:cNvPicPr>
            <a:picLocks noChangeAspect="1"/>
          </p:cNvPicPr>
          <p:nvPr/>
        </p:nvPicPr>
        <p:blipFill>
          <a:blip r:embed="rId3"/>
          <a:stretch>
            <a:fillRect/>
          </a:stretch>
        </p:blipFill>
        <p:spPr>
          <a:xfrm>
            <a:off x="824380" y="3000332"/>
            <a:ext cx="6779932" cy="2767529"/>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5"/>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a:t>Summary</a:t>
            </a:r>
            <a:endParaRPr/>
          </a:p>
        </p:txBody>
      </p:sp>
      <p:sp>
        <p:nvSpPr>
          <p:cNvPr id="281" name="Google Shape;281;p25"/>
          <p:cNvSpPr txBox="1">
            <a:spLocks noGrp="1"/>
          </p:cNvSpPr>
          <p:nvPr>
            <p:ph type="body" idx="1"/>
          </p:nvPr>
        </p:nvSpPr>
        <p:spPr>
          <a:xfrm>
            <a:off x="457200" y="1600200"/>
            <a:ext cx="8229600" cy="4525963"/>
          </a:xfrm>
          <a:prstGeom prst="rect">
            <a:avLst/>
          </a:prstGeom>
          <a:noFill/>
          <a:ln>
            <a:noFill/>
          </a:ln>
        </p:spPr>
        <p:txBody>
          <a:bodyPr spcFirstLastPara="1" wrap="square" lIns="0" tIns="0" rIns="0" bIns="0" anchor="t" anchorCtr="0">
            <a:noAutofit/>
          </a:bodyPr>
          <a:lstStyle/>
          <a:p>
            <a:pPr marL="256032" lvl="0" indent="-256032" algn="l" rtl="0">
              <a:spcBef>
                <a:spcPts val="0"/>
              </a:spcBef>
              <a:spcAft>
                <a:spcPts val="0"/>
              </a:spcAft>
              <a:buSzPts val="2400"/>
              <a:buChar char="•"/>
            </a:pPr>
            <a:r>
              <a:rPr lang="en-US" sz="2400" dirty="0"/>
              <a:t>By using Excel formulas and functions, you can perform complicated data analyses</a:t>
            </a:r>
            <a:endParaRPr sz="2400" dirty="0"/>
          </a:p>
          <a:p>
            <a:pPr marL="256032" lvl="0" indent="-256032" algn="l" rtl="0">
              <a:spcBef>
                <a:spcPts val="1500"/>
              </a:spcBef>
              <a:spcAft>
                <a:spcPts val="0"/>
              </a:spcAft>
              <a:buSzPts val="2400"/>
              <a:buChar char="•"/>
            </a:pPr>
            <a:r>
              <a:rPr lang="en-US" sz="2400" dirty="0"/>
              <a:t>There are three types of cell references—relative, absolute, and mixed</a:t>
            </a:r>
            <a:endParaRPr dirty="0"/>
          </a:p>
          <a:p>
            <a:pPr marL="256032" lvl="0" indent="-256032" algn="l" rtl="0">
              <a:spcBef>
                <a:spcPts val="1500"/>
              </a:spcBef>
              <a:spcAft>
                <a:spcPts val="0"/>
              </a:spcAft>
              <a:buSzPts val="2400"/>
              <a:buChar char="•"/>
            </a:pPr>
            <a:r>
              <a:rPr lang="en-US" sz="2400" dirty="0"/>
              <a:t>Excel functions include math and statistics, date, logical, and lookup</a:t>
            </a: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6"/>
          <p:cNvSpPr txBox="1">
            <a:spLocks noGrp="1"/>
          </p:cNvSpPr>
          <p:nvPr>
            <p:ph type="title"/>
          </p:nvPr>
        </p:nvSpPr>
        <p:spPr>
          <a:xfrm>
            <a:off x="457200" y="228600"/>
            <a:ext cx="8229600" cy="6096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a:t>Questions</a:t>
            </a:r>
            <a:endParaRPr/>
          </a:p>
        </p:txBody>
      </p:sp>
      <p:pic>
        <p:nvPicPr>
          <p:cNvPr id="288" name="Google Shape;288;p26"/>
          <p:cNvPicPr preferRelativeResize="0"/>
          <p:nvPr/>
        </p:nvPicPr>
        <p:blipFill rotWithShape="1">
          <a:blip r:embed="rId3">
            <a:alphaModFix/>
          </a:blip>
          <a:srcRect/>
          <a:stretch/>
        </p:blipFill>
        <p:spPr>
          <a:xfrm>
            <a:off x="2585822" y="1988553"/>
            <a:ext cx="3972356" cy="385086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27"/>
          <p:cNvSpPr txBox="1">
            <a:spLocks noGrp="1"/>
          </p:cNvSpPr>
          <p:nvPr>
            <p:ph type="title"/>
          </p:nvPr>
        </p:nvSpPr>
        <p:spPr>
          <a:xfrm>
            <a:off x="1219200" y="1143000"/>
            <a:ext cx="2438400" cy="6096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3600"/>
              <a:buFont typeface="Times New Roman"/>
              <a:buNone/>
            </a:pPr>
            <a:r>
              <a:rPr lang="en-US" sz="3600"/>
              <a:t>Copyright</a:t>
            </a:r>
            <a:endParaRPr/>
          </a:p>
        </p:txBody>
      </p:sp>
      <p:pic>
        <p:nvPicPr>
          <p:cNvPr id="295" name="Google Shape;295;p27"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preferRelativeResize="0"/>
          <p:nvPr/>
        </p:nvPicPr>
        <p:blipFill rotWithShape="1">
          <a:blip r:embed="rId3">
            <a:alphaModFix/>
          </a:blip>
          <a:srcRect/>
          <a:stretch/>
        </p:blipFill>
        <p:spPr>
          <a:xfrm>
            <a:off x="823015" y="2226365"/>
            <a:ext cx="7423150" cy="2438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3"/>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dirty="0"/>
              <a:t>Objective 1: Use Relative, Absolute, and Mixed Cell References in Formulas</a:t>
            </a:r>
            <a:endParaRPr dirty="0"/>
          </a:p>
        </p:txBody>
      </p:sp>
      <p:sp>
        <p:nvSpPr>
          <p:cNvPr id="121" name="Google Shape;121;p3"/>
          <p:cNvSpPr txBox="1">
            <a:spLocks noGrp="1"/>
          </p:cNvSpPr>
          <p:nvPr>
            <p:ph type="body" idx="1"/>
          </p:nvPr>
        </p:nvSpPr>
        <p:spPr>
          <a:xfrm>
            <a:off x="457200" y="1600201"/>
            <a:ext cx="8229600" cy="22098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SzPts val="2400"/>
              <a:buNone/>
            </a:pPr>
            <a:r>
              <a:rPr lang="en-US" sz="2400" b="1"/>
              <a:t>Skills:</a:t>
            </a:r>
            <a:endParaRPr/>
          </a:p>
          <a:p>
            <a:pPr marL="256032" lvl="0" indent="-256032" algn="l" rtl="0">
              <a:spcBef>
                <a:spcPts val="1500"/>
              </a:spcBef>
              <a:spcAft>
                <a:spcPts val="0"/>
              </a:spcAft>
              <a:buClr>
                <a:srgbClr val="007FA3"/>
              </a:buClr>
              <a:buSzPts val="2400"/>
              <a:buChar char="•"/>
            </a:pPr>
            <a:r>
              <a:rPr lang="en-US" sz="2400"/>
              <a:t>Use a Relative Cell Reference</a:t>
            </a:r>
            <a:endParaRPr/>
          </a:p>
          <a:p>
            <a:pPr marL="256032" lvl="0" indent="-256032" algn="l" rtl="0">
              <a:spcBef>
                <a:spcPts val="1500"/>
              </a:spcBef>
              <a:spcAft>
                <a:spcPts val="0"/>
              </a:spcAft>
              <a:buClr>
                <a:srgbClr val="007FA3"/>
              </a:buClr>
              <a:buSzPts val="2400"/>
              <a:buChar char="•"/>
            </a:pPr>
            <a:r>
              <a:rPr lang="en-US" sz="2400"/>
              <a:t>Use an Absolute Cell Reference</a:t>
            </a:r>
            <a:endParaRPr sz="2400"/>
          </a:p>
          <a:p>
            <a:pPr marL="256032" lvl="0" indent="-256032" algn="l" rtl="0">
              <a:spcBef>
                <a:spcPts val="1500"/>
              </a:spcBef>
              <a:spcAft>
                <a:spcPts val="0"/>
              </a:spcAft>
              <a:buClr>
                <a:srgbClr val="007FA3"/>
              </a:buClr>
              <a:buSzPts val="2400"/>
              <a:buChar char="•"/>
            </a:pPr>
            <a:r>
              <a:rPr lang="en-US" sz="2400"/>
              <a:t>Use a Mixed Cell Reference</a:t>
            </a:r>
            <a:endParaRPr sz="24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4"/>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dirty="0"/>
              <a:t>Use Relative, Absolute, and Mixed Cell References in Formulas</a:t>
            </a:r>
            <a:r>
              <a:rPr lang="en-US" sz="2000" b="0" dirty="0"/>
              <a:t> (1 of 4)</a:t>
            </a:r>
            <a:endParaRPr dirty="0"/>
          </a:p>
        </p:txBody>
      </p:sp>
      <p:sp>
        <p:nvSpPr>
          <p:cNvPr id="128" name="Google Shape;128;p4"/>
          <p:cNvSpPr txBox="1">
            <a:spLocks noGrp="1"/>
          </p:cNvSpPr>
          <p:nvPr>
            <p:ph type="body" idx="1"/>
          </p:nvPr>
        </p:nvSpPr>
        <p:spPr>
          <a:xfrm>
            <a:off x="457200" y="1600201"/>
            <a:ext cx="8229600" cy="3276600"/>
          </a:xfrm>
          <a:prstGeom prst="rect">
            <a:avLst/>
          </a:prstGeom>
          <a:noFill/>
          <a:ln>
            <a:noFill/>
          </a:ln>
        </p:spPr>
        <p:txBody>
          <a:bodyPr spcFirstLastPara="1" wrap="square" lIns="0" tIns="0" rIns="0" bIns="0" anchor="t" anchorCtr="0">
            <a:noAutofit/>
          </a:bodyPr>
          <a:lstStyle/>
          <a:p>
            <a:pPr marL="256032" lvl="0" indent="-256032" algn="l" rtl="0">
              <a:spcBef>
                <a:spcPts val="0"/>
              </a:spcBef>
              <a:spcAft>
                <a:spcPts val="0"/>
              </a:spcAft>
              <a:buClr>
                <a:srgbClr val="007FA3"/>
              </a:buClr>
              <a:buSzPts val="2400"/>
              <a:buChar char="•"/>
            </a:pPr>
            <a:r>
              <a:rPr lang="en-US" sz="2400"/>
              <a:t>Relative cell reference—default method of referencing</a:t>
            </a:r>
            <a:endParaRPr/>
          </a:p>
          <a:p>
            <a:pPr marL="256032" lvl="0" indent="-256032" algn="l" rtl="0">
              <a:spcBef>
                <a:spcPts val="1500"/>
              </a:spcBef>
              <a:spcAft>
                <a:spcPts val="0"/>
              </a:spcAft>
              <a:buClr>
                <a:srgbClr val="007FA3"/>
              </a:buClr>
              <a:buSzPts val="2400"/>
              <a:buChar char="•"/>
            </a:pPr>
            <a:r>
              <a:rPr lang="en-US" sz="2400"/>
              <a:t>Absolute cell reference—provides a constant reference to a specific cell</a:t>
            </a:r>
            <a:endParaRPr/>
          </a:p>
          <a:p>
            <a:pPr marL="256032" lvl="0" indent="-256032" algn="l" rtl="0">
              <a:spcBef>
                <a:spcPts val="1500"/>
              </a:spcBef>
              <a:spcAft>
                <a:spcPts val="0"/>
              </a:spcAft>
              <a:buClr>
                <a:srgbClr val="007FA3"/>
              </a:buClr>
              <a:buSzPts val="2400"/>
              <a:buChar char="•"/>
            </a:pPr>
            <a:r>
              <a:rPr lang="en-US" sz="2400"/>
              <a:t>Mixed cell reference—combines absolute and relative cell references</a:t>
            </a:r>
            <a:endParaRPr/>
          </a:p>
          <a:p>
            <a:pPr marL="256032" lvl="0" indent="-256032" algn="l" rtl="0">
              <a:spcBef>
                <a:spcPts val="1500"/>
              </a:spcBef>
              <a:spcAft>
                <a:spcPts val="0"/>
              </a:spcAft>
              <a:buClr>
                <a:srgbClr val="007FA3"/>
              </a:buClr>
              <a:buSzPts val="2400"/>
              <a:buChar char="•"/>
            </a:pPr>
            <a:r>
              <a:rPr lang="en-US" sz="2400"/>
              <a:t>F4—toggles through relative, absolute, and mixed references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5"/>
          <p:cNvSpPr txBox="1">
            <a:spLocks noGrp="1"/>
          </p:cNvSpPr>
          <p:nvPr>
            <p:ph type="title"/>
          </p:nvPr>
        </p:nvSpPr>
        <p:spPr>
          <a:xfrm>
            <a:off x="457200" y="228600"/>
            <a:ext cx="8229600" cy="10668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a:t>Use Relative, Absolute, and Mixed Cell References in Formulas</a:t>
            </a:r>
            <a:r>
              <a:rPr lang="en-US" sz="2000" b="0">
                <a:solidFill>
                  <a:srgbClr val="007FA3"/>
                </a:solidFill>
                <a:latin typeface="Times New Roman"/>
                <a:ea typeface="Times New Roman"/>
                <a:cs typeface="Times New Roman"/>
                <a:sym typeface="Times New Roman"/>
              </a:rPr>
              <a:t> (2 of 4)</a:t>
            </a:r>
            <a:endParaRPr sz="2000"/>
          </a:p>
        </p:txBody>
      </p:sp>
      <p:pic>
        <p:nvPicPr>
          <p:cNvPr id="135" name="Google Shape;135;p5" descr="On a worksheet, the formula bar provides the formula, = D 2 minus E 2, for the active cell, G 2. In relative cell referencing, the formula is copied and changed to indicate the cell’s relative location to the original formula, so that the copied formula for cell G 4 is, = D 4 minus E 4."/>
          <p:cNvPicPr preferRelativeResize="0"/>
          <p:nvPr/>
        </p:nvPicPr>
        <p:blipFill rotWithShape="1">
          <a:blip r:embed="rId3">
            <a:alphaModFix/>
          </a:blip>
          <a:srcRect/>
          <a:stretch/>
        </p:blipFill>
        <p:spPr>
          <a:xfrm>
            <a:off x="474008" y="1794959"/>
            <a:ext cx="8195984" cy="377775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6"/>
          <p:cNvSpPr txBox="1">
            <a:spLocks noGrp="1"/>
          </p:cNvSpPr>
          <p:nvPr>
            <p:ph type="title"/>
          </p:nvPr>
        </p:nvSpPr>
        <p:spPr>
          <a:xfrm>
            <a:off x="457200" y="228600"/>
            <a:ext cx="8229600" cy="10668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a:t>Use Relative, Absolute, and Mixed Cell References in Formulas</a:t>
            </a:r>
            <a:r>
              <a:rPr lang="en-US" sz="2000" b="0">
                <a:solidFill>
                  <a:srgbClr val="007FA3"/>
                </a:solidFill>
                <a:latin typeface="Times New Roman"/>
                <a:ea typeface="Times New Roman"/>
                <a:cs typeface="Times New Roman"/>
                <a:sym typeface="Times New Roman"/>
              </a:rPr>
              <a:t> (3 of 4)</a:t>
            </a:r>
            <a:endParaRPr sz="2000"/>
          </a:p>
        </p:txBody>
      </p:sp>
      <p:pic>
        <p:nvPicPr>
          <p:cNvPr id="142" name="Google Shape;142;p6" descr="On a worksheet, the formula bar provides the formula, = D 3 times dollar sign B dollar sign 4, for the active cell, E 3. In absolute cell referencing, the formula is copied, but not changed, so that the copied formula for cell E 4 is, = D 4 times dollar sign B dollar sign 4."/>
          <p:cNvPicPr preferRelativeResize="0"/>
          <p:nvPr/>
        </p:nvPicPr>
        <p:blipFill rotWithShape="1">
          <a:blip r:embed="rId3">
            <a:alphaModFix/>
          </a:blip>
          <a:srcRect/>
          <a:stretch/>
        </p:blipFill>
        <p:spPr>
          <a:xfrm>
            <a:off x="474008" y="1794468"/>
            <a:ext cx="8195984" cy="377775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7"/>
          <p:cNvSpPr txBox="1">
            <a:spLocks noGrp="1"/>
          </p:cNvSpPr>
          <p:nvPr>
            <p:ph type="title"/>
          </p:nvPr>
        </p:nvSpPr>
        <p:spPr>
          <a:xfrm>
            <a:off x="457200" y="228600"/>
            <a:ext cx="8229600" cy="10668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a:t>Use Relative, Absolute, and Mixed Cell References in Formulas</a:t>
            </a:r>
            <a:r>
              <a:rPr lang="en-US" sz="2000" b="0">
                <a:solidFill>
                  <a:srgbClr val="007FA3"/>
                </a:solidFill>
                <a:latin typeface="Times New Roman"/>
                <a:ea typeface="Times New Roman"/>
                <a:cs typeface="Times New Roman"/>
                <a:sym typeface="Times New Roman"/>
              </a:rPr>
              <a:t> (4 of 4)</a:t>
            </a:r>
            <a:endParaRPr sz="2000"/>
          </a:p>
        </p:txBody>
      </p:sp>
      <p:pic>
        <p:nvPicPr>
          <p:cNvPr id="149" name="Google Shape;149;p7" descr="On a worksheet, the formula bar provides the formula, = D 3 times B dollar sign 4, for the active cell, E 2. In mixed cell referencing, the formula is copied, and absolute and relative cell references are combined, so that the copies formula for cell E 4 is, = D 4 times B dollar sign 4."/>
          <p:cNvPicPr preferRelativeResize="0"/>
          <p:nvPr/>
        </p:nvPicPr>
        <p:blipFill rotWithShape="1">
          <a:blip r:embed="rId3">
            <a:alphaModFix/>
          </a:blip>
          <a:srcRect/>
          <a:stretch/>
        </p:blipFill>
        <p:spPr>
          <a:xfrm>
            <a:off x="474008" y="1794959"/>
            <a:ext cx="8195984" cy="377775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8"/>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a:t>Objective 2: Insert a Function</a:t>
            </a:r>
            <a:endParaRPr/>
          </a:p>
        </p:txBody>
      </p:sp>
      <p:sp>
        <p:nvSpPr>
          <p:cNvPr id="156" name="Google Shape;156;p8"/>
          <p:cNvSpPr txBox="1">
            <a:spLocks noGrp="1"/>
          </p:cNvSpPr>
          <p:nvPr>
            <p:ph type="body" idx="1"/>
          </p:nvPr>
        </p:nvSpPr>
        <p:spPr>
          <a:xfrm>
            <a:off x="457200" y="1600201"/>
            <a:ext cx="8229600" cy="2286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SzPts val="2400"/>
              <a:buNone/>
            </a:pPr>
            <a:r>
              <a:rPr lang="en-US" sz="2400" b="1"/>
              <a:t>Skills:</a:t>
            </a:r>
            <a:endParaRPr/>
          </a:p>
          <a:p>
            <a:pPr marL="256032" lvl="0" indent="-256032" algn="l" rtl="0">
              <a:spcBef>
                <a:spcPts val="1500"/>
              </a:spcBef>
              <a:spcAft>
                <a:spcPts val="0"/>
              </a:spcAft>
              <a:buClr>
                <a:srgbClr val="007FA3"/>
              </a:buClr>
              <a:buSzPts val="2400"/>
              <a:buChar char="•"/>
            </a:pPr>
            <a:r>
              <a:rPr lang="en-US" sz="2400"/>
              <a:t>Insert a Function</a:t>
            </a:r>
            <a:endParaRPr/>
          </a:p>
          <a:p>
            <a:pPr marL="256032" lvl="0" indent="-256032" algn="l" rtl="0">
              <a:spcBef>
                <a:spcPts val="1500"/>
              </a:spcBef>
              <a:spcAft>
                <a:spcPts val="0"/>
              </a:spcAft>
              <a:buClr>
                <a:srgbClr val="007FA3"/>
              </a:buClr>
              <a:buSzPts val="2400"/>
              <a:buChar char="•"/>
            </a:pPr>
            <a:r>
              <a:rPr lang="en-US" sz="2400"/>
              <a:t>Insert a Function Using Formula AutoComplete</a:t>
            </a:r>
            <a:endParaRPr/>
          </a:p>
          <a:p>
            <a:pPr marL="256032" lvl="0" indent="-256032" algn="l" rtl="0">
              <a:spcBef>
                <a:spcPts val="1500"/>
              </a:spcBef>
              <a:spcAft>
                <a:spcPts val="0"/>
              </a:spcAft>
              <a:buClr>
                <a:srgbClr val="007FA3"/>
              </a:buClr>
              <a:buSzPts val="2400"/>
              <a:buChar char="•"/>
            </a:pPr>
            <a:r>
              <a:rPr lang="en-US" sz="2400"/>
              <a:t>Use the Insert Function Dialog Box</a:t>
            </a:r>
            <a:endParaRPr sz="2400"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9"/>
          <p:cNvSpPr txBox="1">
            <a:spLocks noGrp="1"/>
          </p:cNvSpPr>
          <p:nvPr>
            <p:ph type="title"/>
          </p:nvPr>
        </p:nvSpPr>
        <p:spPr>
          <a:xfrm>
            <a:off x="457200" y="228600"/>
            <a:ext cx="8229600" cy="6858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a:t>Insert a Function</a:t>
            </a:r>
            <a:r>
              <a:rPr lang="en-US" sz="2000" b="0">
                <a:solidFill>
                  <a:srgbClr val="007FA3"/>
                </a:solidFill>
                <a:latin typeface="Times New Roman"/>
                <a:ea typeface="Times New Roman"/>
                <a:cs typeface="Times New Roman"/>
                <a:sym typeface="Times New Roman"/>
              </a:rPr>
              <a:t> (1 of 3)</a:t>
            </a:r>
            <a:endParaRPr sz="2000"/>
          </a:p>
        </p:txBody>
      </p:sp>
      <p:pic>
        <p:nvPicPr>
          <p:cNvPr id="163" name="Google Shape;163;p9" descr="On a worksheet, a function is entered into an active cell. Excel’s auto complete feature opens underneath the active cell to suggest functions and defined names by matching letters as the formula is typed, so that typing, = s u brings up autocomplete suggestions, substitute, subtotal, sum, and so on."/>
          <p:cNvPicPr preferRelativeResize="0"/>
          <p:nvPr/>
        </p:nvPicPr>
        <p:blipFill rotWithShape="1">
          <a:blip r:embed="rId3">
            <a:alphaModFix/>
          </a:blip>
          <a:srcRect r="42527"/>
          <a:stretch/>
        </p:blipFill>
        <p:spPr>
          <a:xfrm>
            <a:off x="507115" y="1828800"/>
            <a:ext cx="4633953" cy="3669368"/>
          </a:xfrm>
          <a:prstGeom prst="rect">
            <a:avLst/>
          </a:prstGeom>
          <a:noFill/>
          <a:ln>
            <a:noFill/>
          </a:ln>
        </p:spPr>
      </p:pic>
      <p:pic>
        <p:nvPicPr>
          <p:cNvPr id="164" name="Google Shape;164;p9" descr="On a worksheet, a function is entered into an active cell. A small pop up window containing a screen tip appears underneath the active cell. The screen tip displays the function’s arguments."/>
          <p:cNvPicPr preferRelativeResize="0"/>
          <p:nvPr/>
        </p:nvPicPr>
        <p:blipFill rotWithShape="1">
          <a:blip r:embed="rId4">
            <a:alphaModFix/>
          </a:blip>
          <a:srcRect/>
          <a:stretch/>
        </p:blipFill>
        <p:spPr>
          <a:xfrm>
            <a:off x="5377980" y="1838405"/>
            <a:ext cx="3543713" cy="3550842"/>
          </a:xfrm>
          <a:prstGeom prst="rect">
            <a:avLst/>
          </a:prstGeom>
          <a:noFill/>
          <a:ln>
            <a:noFill/>
          </a:ln>
        </p:spPr>
      </p:pic>
    </p:spTree>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Pearson 508">
      <a:dk1>
        <a:srgbClr val="000000"/>
      </a:dk1>
      <a:lt1>
        <a:srgbClr val="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TotalTime>
  <Words>2717</Words>
  <Application>Microsoft Macintosh PowerPoint</Application>
  <PresentationFormat>On-screen Show (4:3)</PresentationFormat>
  <Paragraphs>232</Paragraphs>
  <Slides>25</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Times New Roman</vt:lpstr>
      <vt:lpstr>Verdana</vt:lpstr>
      <vt:lpstr>508 Lecture</vt:lpstr>
      <vt:lpstr>Exploring: Microsoft® Excel® 2016 Comprehensive</vt:lpstr>
      <vt:lpstr>Objectives</vt:lpstr>
      <vt:lpstr>Objective 1: Use Relative, Absolute, and Mixed Cell References in Formulas</vt:lpstr>
      <vt:lpstr>Use Relative, Absolute, and Mixed Cell References in Formulas (1 of 4)</vt:lpstr>
      <vt:lpstr>Use Relative, Absolute, and Mixed Cell References in Formulas (2 of 4)</vt:lpstr>
      <vt:lpstr>Use Relative, Absolute, and Mixed Cell References in Formulas (3 of 4)</vt:lpstr>
      <vt:lpstr>Use Relative, Absolute, and Mixed Cell References in Formulas (4 of 4)</vt:lpstr>
      <vt:lpstr>Objective 2: Insert a Function</vt:lpstr>
      <vt:lpstr>Insert a Function (1 of 3)</vt:lpstr>
      <vt:lpstr>Insert a Function (2 of 3)</vt:lpstr>
      <vt:lpstr>Insert a Function (3 of 3)</vt:lpstr>
      <vt:lpstr>Objective 3: Insert Basic Math and Statistics Functions</vt:lpstr>
      <vt:lpstr>Insert Basic Math and Statistics Functions (1 of 2)</vt:lpstr>
      <vt:lpstr>Insert Basic Math and Statistics Functions (2 of 2)</vt:lpstr>
      <vt:lpstr>Objective 4: Use Date Functions</vt:lpstr>
      <vt:lpstr>Use Date Functions</vt:lpstr>
      <vt:lpstr>Objective 5: Determine Results with the IF Function</vt:lpstr>
      <vt:lpstr>Determine Results with the IF Function (1 of 2)</vt:lpstr>
      <vt:lpstr>Determine Results with the IF Function (2 of 2)</vt:lpstr>
      <vt:lpstr>Objective 6: Use Lookup Functions</vt:lpstr>
      <vt:lpstr>Use Lookup Functions (1 of 2)</vt:lpstr>
      <vt:lpstr>Use Lookup Functions (2 of 2)</vt:lpstr>
      <vt:lpstr>Summary</vt:lpstr>
      <vt:lpstr>Questions</vt:lpstr>
      <vt:lpstr>Copyright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Mulbery and Davidson</dc:creator>
  <cp:lastModifiedBy>Aigerim Yessenbayeva</cp:lastModifiedBy>
  <cp:revision>3</cp:revision>
  <dcterms:created xsi:type="dcterms:W3CDTF">2014-07-14T20:04:21Z</dcterms:created>
  <dcterms:modified xsi:type="dcterms:W3CDTF">2025-04-05T11:14:20Z</dcterms:modified>
</cp:coreProperties>
</file>