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CKu9dMa+I8FA2Etrmk/AgxSf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763146" y="1568182"/>
            <a:ext cx="7966021" cy="117915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3" y="18035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3" y="18034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943" y="-93835"/>
            <a:ext cx="1122276" cy="816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0"/>
          <p:cNvCxnSpPr/>
          <p:nvPr/>
        </p:nvCxnSpPr>
        <p:spPr>
          <a:xfrm>
            <a:off x="311700" y="689275"/>
            <a:ext cx="5073100" cy="0"/>
          </a:xfrm>
          <a:prstGeom prst="straightConnector1">
            <a:avLst/>
          </a:prstGeom>
          <a:noFill/>
          <a:ln cap="flat" cmpd="sng" w="9525">
            <a:solidFill>
              <a:srgbClr val="935E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0"/>
          <p:cNvCxnSpPr/>
          <p:nvPr/>
        </p:nvCxnSpPr>
        <p:spPr>
          <a:xfrm>
            <a:off x="695325" y="149981"/>
            <a:ext cx="0" cy="53929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nal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3684684" y="4881892"/>
            <a:ext cx="1774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" sz="825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www.nu.edu.kz</a:t>
            </a:r>
            <a:endParaRPr b="0" i="0" sz="825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fedorova@nu.edu.k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65750" y="1549925"/>
            <a:ext cx="9144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CSCI 111: Web Programming and Problem Solving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209550" y="3540125"/>
            <a:ext cx="85217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Dr. Irina Dolzhikova,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Talgat Mang</a:t>
            </a:r>
            <a:r>
              <a:rPr lang="en" sz="1900">
                <a:solidFill>
                  <a:schemeClr val="dk1"/>
                </a:solidFill>
              </a:rPr>
              <a:t>layev,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Aigerim Yessenbayeva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722450" y="2842950"/>
            <a:ext cx="37644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698740" y="10111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domain) is a text string (name) that’s associated with an IP address on the Internet.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is a unique name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Easy to remember for human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Example: nu.edu.kz, google.com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Domain names: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Root domain (top-level) – .com, .org, .kz, .ru,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Subdomains (other levels) – google.com, nu.edu.kz, library.nu.edu.kz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702550" y="8397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 System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Domain Name System (DNS)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hierarchical and decentralized naming system (database) used to identify computers reachable through the Internet or other Internet Protocol (IP) networks. [Wikipedia]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is a “phonebook” or ”librarian” that converts domain names to IP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nu.edu.kz --&gt; 178.91.253.180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WHOIS services to lookup domains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godaddy.com, hoster.kz, domaintoipconverter.com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browser does a domain lookup for you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744" y="2600325"/>
            <a:ext cx="2536100" cy="2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687310" y="1072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73" y="1641537"/>
            <a:ext cx="3707828" cy="213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850" y="1641537"/>
            <a:ext cx="3656301" cy="2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687310" y="10683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collection of web pages and related content that is identified by a common domain name and published on at least one web server with an IP address.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740" y="2376787"/>
            <a:ext cx="4985974" cy="19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488660" y="2086075"/>
            <a:ext cx="339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nu.edu.kz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address: 178.91.253.180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pages and their URLs: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About Us - https://nu.edu.kz/about)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Admission - https://nu.edu.kz/admissions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Academics - https://nu.edu.kz/academics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380" y="2106759"/>
            <a:ext cx="4384620" cy="303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711016" y="97516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Architecture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79216" y="78995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architecture of a website consists of: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part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(user interface): HTML, CSS, JavaScript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part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(business logic): Python, Java, PHP, etc.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MySQL, PostgreSQL, MS SQL, Oracle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images, audio, video, web pages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users see and interact with.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underlying system that supports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and processes user interactions.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website can be </a:t>
            </a: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depending 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content generated.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702550" y="105983"/>
            <a:ext cx="51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556917" y="115571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documents designed to be displayed in a web browser.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stylesheet language used 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presentation of a document written in HTML.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(JS)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lightweight and interpreted programming (or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scripting) language for Web pages.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interactivity to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873" y="969924"/>
            <a:ext cx="897925" cy="8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025" y="1867838"/>
            <a:ext cx="1782175" cy="1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4575" y="3151475"/>
            <a:ext cx="813075" cy="1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711017" y="97516"/>
            <a:ext cx="51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602017" y="928808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Architecture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Frontend/Backend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Attention!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305147" y="933275"/>
            <a:ext cx="7181503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Policies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web work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 and Domain names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and getting domain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 and their architecture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06950" y="596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756403" y="968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19425" y="677625"/>
            <a:ext cx="84264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Talgat Manglayev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Email: talgat.manglayev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@nu.edu.kz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Office: 7e428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 Hours: TBD</a:t>
            </a:r>
            <a:endParaRPr/>
          </a:p>
          <a:p>
            <a:pPr indent="-342900" lvl="0" marL="438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Course Project: 35%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    Quizzes (3):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Lab Assignments: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Attendance: 5%              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295622" y="8944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basic introduction to </a:t>
            </a: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Programming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 are expected to learn: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does the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web pages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some interactivity to the web pages with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problems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use data in your web pages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95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Materials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305147" y="8683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online digital resources (readings, references, tutorials) will be utilized throughout the course.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resources:</a:t>
            </a:r>
            <a:endParaRPr b="1" sz="2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notes on Moodle 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book: Creating a website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Tutorials: w3schools.com or developer.mozilla.org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CSS and JavaScript for Beginners - A Web Design Course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9875" y="1286651"/>
            <a:ext cx="1891675" cy="2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712074" y="85875"/>
            <a:ext cx="5269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Deadlines are important!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There will be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(later than 60 minutes)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penalized by 50%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 are not accepted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02550" y="954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“A piece of writing that has been copied [or closely paraphrased] from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someone else and is presented as being your own work”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“The act of plagiarizing; taking someone's words or ideas as if they were your own”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Plagiarism results in an automatic F in the course and may result in your suspension from the program!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Whenever in doubt, ask the instructor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712075" y="11445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Behaviour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Personal responsibility (Self study!!!)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Behave professionally &amp; respectfully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class: English only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You will make mistakes (and that’s okay)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Get involved and have fun!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686450" y="114874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Protocol (IP)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is a unique identifier of a particular device on the Internet network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PC, mobile, router, smart watch, TV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Example: 178.91.253.180 [ Format is A.B.C.D 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IP addresses are mathematically produced and allocated by the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Assigned Numbers Authority (IANA)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IP addresses: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public/private (global/local)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static/dynamic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dedicate/shared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075" y="3087350"/>
            <a:ext cx="2284600" cy="19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 white  theme 4x3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Marat Isteleyev</dc:creator>
</cp:coreProperties>
</file>