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a6bbba71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a6bbba71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a6bbba71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a6bbba71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a6bbba71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a6bbba71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a6bbba71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a6bbba71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b75918de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b75918de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8b83b05ff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8b83b05f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d3e9e281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d3e9e281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a6bbba71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a6bbba71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a6bbba71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a6bbba71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a6bbba71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a6bbba71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a6bbba71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a6bbba71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a6bbba71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a6bbba71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a6bbba71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a6bbba71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a6bbba71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a6bbba71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w3schools.com/js/js_objects.asp" TargetMode="External"/><Relationship Id="rId4" Type="http://schemas.openxmlformats.org/officeDocument/2006/relationships/hyperlink" Target="https://www.w3schools.com/js/js_object_property.asp" TargetMode="External"/><Relationship Id="rId5" Type="http://schemas.openxmlformats.org/officeDocument/2006/relationships/hyperlink" Target="https://www.w3schools.com/js/js_object_method.asp" TargetMode="External"/><Relationship Id="rId6" Type="http://schemas.openxmlformats.org/officeDocument/2006/relationships/hyperlink" Target="https://www.w3schools.com/js/js_object_method.asp" TargetMode="External"/><Relationship Id="rId7" Type="http://schemas.openxmlformats.org/officeDocument/2006/relationships/hyperlink" Target="https://www.w3schools.com/js/js_object_constructors.asp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w3schools.com/js/js_json_intro.asp" TargetMode="External"/><Relationship Id="rId4" Type="http://schemas.openxmlformats.org/officeDocument/2006/relationships/hyperlink" Target="https://www.w3schools.com/js/js_json_syntax.asp" TargetMode="External"/><Relationship Id="rId9" Type="http://schemas.openxmlformats.org/officeDocument/2006/relationships/hyperlink" Target="https://www.w3schools.com/js/js_json_arrays.asp" TargetMode="External"/><Relationship Id="rId5" Type="http://schemas.openxmlformats.org/officeDocument/2006/relationships/hyperlink" Target="https://www.w3schools.com/js/js_json_datatypes.asp" TargetMode="External"/><Relationship Id="rId6" Type="http://schemas.openxmlformats.org/officeDocument/2006/relationships/hyperlink" Target="https://www.w3schools.com/js/js_json_parse.asp" TargetMode="External"/><Relationship Id="rId7" Type="http://schemas.openxmlformats.org/officeDocument/2006/relationships/hyperlink" Target="https://www.w3schools.com/js/js_json_stringify.asp" TargetMode="External"/><Relationship Id="rId8" Type="http://schemas.openxmlformats.org/officeDocument/2006/relationships/hyperlink" Target="https://www.w3schools.com/js/js_json_objects.asp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7000"/>
            <a:ext cx="9144003" cy="4509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Attribute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manipulation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attribute of an HTML element can be accessed and manipulated using: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getAttribute(&lt;attribute_name&gt;)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setAttribute(&lt;attribute_name&gt;, &lt;attribute_value&gt;)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create an HTML element - a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a1 = document.createElement("a")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a1.setAttribute("href", "https://w3schools.com")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a1.innerText = "W3Schools"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document.body.appendChild(a1)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getAttribute() methods returns null if there is no requested attribute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Style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manipulation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change CSS styles of an element, style property (attribute) can be used.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 property with dash are converted to camel case: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 → backgroundColor</a:t>
            </a: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let p1 = document.createElement("p")</a:t>
            </a: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p1.innerText = "This is the first paragraph!"</a:t>
            </a: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p1.style.color = "red"</a:t>
            </a: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p1.style.backgroundColor = "yellow"</a:t>
            </a: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document.body.appendChild(p1)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manipulation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element might define several classes which can be accessed using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classList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property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classList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returns the list of all classes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classList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itself has methods: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add()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remove()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toggle()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class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add and remove a class to the element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btn1 = document.getElementById("btn1")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console.log(btn1.classList)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btn1.classList.add("btn")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console.log(btn1.classList)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btn1.classList.remove("btn"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console.log(btn1.classList)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Objects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Objects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Object Properties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Object Methods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Object Display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Object Constructor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JSON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Intro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Syntax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Data Types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Parse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Stringify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Objects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Arrays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DOM is a standard way to work with HTML document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Document object is used to access other elements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JavaScript allows to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and manipulate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elements, their content, attributes and styles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What is Dom?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Finding elements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Element manipulation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Content manipulation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Attribute manipulation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Style manipulation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Class manipulation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What is Dom?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7758"/>
            <a:ext cx="9144003" cy="4040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What is HTML Dom?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 object model and programming interface for HTML document.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 defines: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The HTML elements as objects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The properties of all HTML elements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The methods to access all HTML elements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The events for all HTML elements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Document Object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object in the DOM.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the elements are accessible via document object.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methods to access elements: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Finding elements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Creating elements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Adding elements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Deleting elements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Finding elements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elements in DOM can be found by 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element’s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document.getElementById(&lt;element_id&gt;)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ag: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document.getElementsByTagName(&lt;tag_name&gt;)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lass name: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document.getElementsByClassName(&lt;class_name&gt;)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 selector: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document.querySelectorAll(&lt;CSS selector&gt;)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the last three methods return an array of objects.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lement manipulation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methods to work with elements are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document.createElement(&lt;element&gt;)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document.removeChild(&lt;element&gt;)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document.appendChild(&lt;element&gt;)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document.replaceChild(&lt;new_element, old_element&gt;)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Element manipulation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Adding a header element to the body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print the initial document object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console.log(document)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create an HTML element - h1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h1 = document.createElement("h1")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append the h1-element to the bodyelement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document.body.appendChild(h1)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print the final document object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console.log(document)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the header element has no text, i.e. it is empty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manipulation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basic properties to manipulate content of the elements: innerText, innerHTML.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print the initial document object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console.log(document)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create an HTML element - h1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h1 = document.createElement("h1")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create an HTML element - h1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h1.innerText = "&lt;i&gt;Header Text&lt;/i&gt;"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append the h1-element to the body-element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document.body.appendChild(h1)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print the final document object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console.log(document)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innerHTML - the content is treated as content, i.e. properly decoding HTML tags.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innerText - the content is treated as text.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