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b83b05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8b83b05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3e9e281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3e9e281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8b83b05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8b83b05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8b83b05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8b83b05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8b83b05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8b83b05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8b83b05f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8b83b05f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b83b05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b83b05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8b83b05f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8b83b05f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8b83b05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8b83b05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bda802a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bda802a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bda802a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bda802a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e9e281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e9e281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bda802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bda802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bda802a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bda802a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8b83b05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8b83b05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3e9e281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3e9e281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b83b05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b83b05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8b83b05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8b83b05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&lt;meta name="viewport" content="width=device-width, initial-scale=1.0"&gt;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&lt;script&gt;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/* CSCI-111 Web Programming and Problem Solving */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const instructors = ["Talgat Manglayev", "Irina Dolzhikova", "Syed Muhammad Umair Arif"]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while(true)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console.log("week-9-lecture")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console.log("Loop")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&lt;/script&gt;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70955" t="0"/>
          <a:stretch/>
        </p:blipFill>
        <p:spPr>
          <a:xfrm>
            <a:off x="6488200" y="3080750"/>
            <a:ext cx="2655800" cy="2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Nested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5;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(let j = 0; j &lt; 10; j++)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console.log("Hello, World!")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468570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(condition)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code block to be executed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logical expression for executing the code block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468570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7.html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 = [4, 5 ,0 ,4 ,5 ,10 ,10];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sum = 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          		// initialization of loop variable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lab_1.length)// stop condition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+= lab_1[i];		// body of the loop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i++;            		// update the loop variable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console.log("sum = "+ sum)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215600" y="3996600"/>
            <a:ext cx="49284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also three steps of the loop: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lab_1.length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condition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rule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0" y="468570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9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51" y="572700"/>
            <a:ext cx="747291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console.log("Hello, World!")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6144000" y="1771950"/>
            <a:ext cx="300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this loop do?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0" y="572700"/>
            <a:ext cx="6144000" cy="22677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rotWithShape="0" algn="bl" dir="5400000" dist="19050">
              <a:srgbClr val="000000">
                <a:alpha val="6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0" y="2840450"/>
            <a:ext cx="6144000" cy="23154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6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vs. 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console.log("Hello, World!")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100; i++)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console.log(“Hello, World!”)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144000" y="2492700"/>
            <a:ext cx="3000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these loops do?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vs.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-loop when you know in advance the number of steps to 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use </a:t>
            </a: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and Continue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exits the loop.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skips one iteration in the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0" y="1634100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continue;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8)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console.log(i + " Hello, World!")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0" y="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Break and Continue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exits the loop.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skips one iteration in the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0" y="1634100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continue;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8)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console.log(i + " Hello, World!")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0" r="49919" t="0"/>
          <a:stretch/>
        </p:blipFill>
        <p:spPr>
          <a:xfrm>
            <a:off x="5994029" y="1634100"/>
            <a:ext cx="3149974" cy="3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0" y="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Break and Continue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exits the loop.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skips one iteration in the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0" y="1634100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continue;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8)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console.log(i + " Hello, World!")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49919" t="0"/>
          <a:stretch/>
        </p:blipFill>
        <p:spPr>
          <a:xfrm>
            <a:off x="5994029" y="1634100"/>
            <a:ext cx="3149974" cy="3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0" y="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10.html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3043950" y="2021700"/>
            <a:ext cx="2950200" cy="16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REWRITE THIS EXAMPLE WITH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LOOP!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and Continue statements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for(let i = 0; i &lt; 10;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console.log("i = "+i);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" name="Google Shape;195;p32" title="Lo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50" y="2513475"/>
            <a:ext cx="7810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 title="Loop_Revers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288" y="2513475"/>
            <a:ext cx="6953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/>
          <p:nvPr/>
        </p:nvSpPr>
        <p:spPr>
          <a:xfrm>
            <a:off x="4526400" y="0"/>
            <a:ext cx="4617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Change the code in the left to print the output below (reverse order)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repetitive tasks, use loops. There are two types of loops: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specified number of times.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conditions holds.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forget about three steps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loops: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Initialize the loop variables before the loop.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Setup the condition to exit the loop.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Update the value of the loop variables.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Use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commands if needed.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average grade for lab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average grade for lab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(student_1.lab_1 + student_2.lab_1 + student_3.lab_1 + … + student_39.lab_1)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1936500" y="2854800"/>
            <a:ext cx="6958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/>
          <p:nvPr/>
        </p:nvSpPr>
        <p:spPr>
          <a:xfrm>
            <a:off x="0" y="2644650"/>
            <a:ext cx="1936500" cy="42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lab_1_average =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grade for lab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(student_1.lab_1 + student_2.lab_1 + student_3.lab_1 + … + student_n.lab_1)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there are 500 students in class?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>
            <a:off x="1936500" y="2854800"/>
            <a:ext cx="6958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/>
          <p:nvPr/>
        </p:nvSpPr>
        <p:spPr>
          <a:xfrm>
            <a:off x="0" y="2644650"/>
            <a:ext cx="1936500" cy="42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lab_1_average =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some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repetitive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tasks we use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 are JavaScript constructs that allow us to perform the repetitive tasks: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number of times;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1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condition holds true.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(expression 1; expression 2; expression 3)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1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executed (one time) before the execution of the block code.</a:t>
            </a:r>
            <a:endParaRPr sz="1400">
              <a:solidFill>
                <a:schemeClr val="dk1"/>
              </a:solidFill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2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condition for executing the code block.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3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executed (every time) after the code block has been executed.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0" y="468570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1.html, 2.html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 = [4, 5 ,0 ,4 ,5 ,10 ,10]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sum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 i &lt; lab_1.length; i++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lab_1[i];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console.log("sum = "+ sum)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168500" y="2803800"/>
            <a:ext cx="497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loop iterable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 of the loop: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initialization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lab1_1.length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stop condition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update rule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4685700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4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912" y="588488"/>
            <a:ext cx="7428176" cy="4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