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HXwa6EXHrLz7AfgwcZp4OiJi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763146" y="1568182"/>
            <a:ext cx="7966021" cy="117915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3" y="18035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3" y="18034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943" y="-93835"/>
            <a:ext cx="1122276" cy="816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0"/>
          <p:cNvCxnSpPr/>
          <p:nvPr/>
        </p:nvCxnSpPr>
        <p:spPr>
          <a:xfrm>
            <a:off x="311700" y="689275"/>
            <a:ext cx="5073100" cy="0"/>
          </a:xfrm>
          <a:prstGeom prst="straightConnector1">
            <a:avLst/>
          </a:prstGeom>
          <a:noFill/>
          <a:ln cap="flat" cmpd="sng" w="9525">
            <a:solidFill>
              <a:srgbClr val="935E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0"/>
          <p:cNvCxnSpPr/>
          <p:nvPr/>
        </p:nvCxnSpPr>
        <p:spPr>
          <a:xfrm>
            <a:off x="695325" y="149981"/>
            <a:ext cx="0" cy="53929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nal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3684684" y="4881892"/>
            <a:ext cx="1774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" sz="825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www.nu.edu.kz</a:t>
            </a:r>
            <a:endParaRPr b="0" i="0" sz="825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fedorova@nu.edu.k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65750" y="1549925"/>
            <a:ext cx="91440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CSCI 111: Web Programming and Problem Solving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209550" y="3540125"/>
            <a:ext cx="85217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Dr. Irina Dolzhikova,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Talgat Mang</a:t>
            </a:r>
            <a:r>
              <a:rPr lang="en" sz="1900">
                <a:solidFill>
                  <a:schemeClr val="dk1"/>
                </a:solidFill>
              </a:rPr>
              <a:t>layev,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Dr. Syed Muhammad Umair Arif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722450" y="2842950"/>
            <a:ext cx="37644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305147" y="933275"/>
            <a:ext cx="7181503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Materials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Policies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06950" y="596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756403" y="968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19425" y="677625"/>
            <a:ext cx="84264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Talgat Manglayev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Email: talgat.manglayev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@nu.edu.kz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Office: 7e428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 Hours: TBD</a:t>
            </a:r>
            <a:endParaRPr/>
          </a:p>
          <a:p>
            <a:pPr indent="-342900" lvl="0" marL="438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Course Project: 30 %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    Quizzes (3): 30 %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Lab Assignments: 30 %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Attendance: 10 %              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295622" y="8944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basic introduction to </a:t>
            </a: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Programming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 are expected to learn: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does the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web pages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some interactivity to the web pages with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problems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use data in your web pages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95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Materials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305147" y="8683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online digital resources (readings, references, tutorials) will be utilized throughout the course.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resources:</a:t>
            </a:r>
            <a:endParaRPr b="1" sz="2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notes on Moodle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Tutorials: w3schools.com or developer.mozilla.org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book: Creating a website by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Matthew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MacDonald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CSS and JavaScript for Beginners - A Web Design Course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Laurence Svekis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712074" y="85875"/>
            <a:ext cx="5269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Deadlines are important!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There will be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(later than 60 minutes)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penalized by 50%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 are not accepted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702550" y="954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“A piece of writing that has been copied [or closely paraphrased] from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someone else and is presented as being your own work”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“The act of plagiarizing; taking someone's words or ideas as if they were your own”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work (homework, projects, quizzes) may not be accepted and may be considered cheating if you cannot defend it and other tasks on the same topic during live grading”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Plagiarism results in an automatic F in the course and may result in your suspension from the program!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Whenever in doubt, ask the instructor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712075" y="11445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Behaviour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Personal responsibility (Self study!!!)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Behave professionally &amp; respectfully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class: English only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You will make mistakes (and that’s okay)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Get involved and have fun!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Attention!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 white  theme 4x3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Marat Isteleyev</dc:creator>
</cp:coreProperties>
</file>