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a6bbba7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a6bbba7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a6bbba7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a6bbba7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e9c1bc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e9c1bc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a6bbba7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a6bbba7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a6bbba7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a6bbba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a6bbba7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a6bbba7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a6bbba7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a6bbba7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6bbba7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6bbba7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6bbba7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6bbba7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a6bbba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a6bbba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279576"/>
            <a:ext cx="9143999" cy="4584336"/>
            <a:chOff x="0" y="559163"/>
            <a:chExt cx="9143999" cy="4584336"/>
          </a:xfrm>
        </p:grpSpPr>
        <p:pic>
          <p:nvPicPr>
            <p:cNvPr id="55" name="Google Shape;55;p13" title="Screenshot from 2025-03-28 06-06-46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559163"/>
              <a:ext cx="9143999" cy="4584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>
              <a:off x="931550" y="826250"/>
              <a:ext cx="3386100" cy="14160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b="1" lang="en" sz="1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eeks [6-7] ∪ [9-11]</a:t>
              </a:r>
              <a:endParaRPr b="1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event object </a:t>
            </a:r>
            <a:r>
              <a:rPr lang="en">
                <a:solidFill>
                  <a:schemeClr val="dk1"/>
                </a:solidFill>
              </a:rPr>
              <a:t>can be used to provide better user experience, add some features to the page, or something else.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7206"/>
            <a:ext cx="9144000" cy="2814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572000" y="3450300"/>
            <a:ext cx="457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h.addEventListener(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"click",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(event)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console.log(event.clientX, event.clientY)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Useful links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https://www.w3schools.com/js/js_events.asp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https://www.w3schools.com/js/js_htmldom_events.asp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https://www.w3schools.com/js/js_htmldom_eventlistener.asp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https://www.w3schools.com/js/js_events_examples.asp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https://www.w3schools.com/js/js_this.asp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to handle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caused by user interaction with the web page: mouse, keyboard, browser, form, window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ways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the events on the webpage: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events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can be used to access the element where event happened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more information about the event, we can use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object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provided by the event listeners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onus task: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reate GitHub accounts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•Introduction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•Inline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•Event Listeners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•Event Object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browsing a website, the user can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website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Selecting, clicking, hovering over the elements on the page;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Filling the forms and pressing the keys;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Resizing or closing the browser window;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Playing or pausing the video or audio track, and so on …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of these actions are called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can be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website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Inline events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a user interacts with the web page, the browser triggers one of the predefined events such as: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events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handle the event, we can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event handler in the HTML element’s opening tag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Inline events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type of events has a predefined name to handle that event. For example for the mouse events: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mouseover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mouseenter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0" y="4247700"/>
            <a:ext cx="9144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 id=" text1"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onmouseenter="style='background-color: yellow'"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onmouseout="style='background-color: white'"&gt;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access the element where the event has been fired.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0" y="3134700"/>
            <a:ext cx="9144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&lt;h2 id="title" onclick="this.style.color='red'"&gt;Inline events&lt;/h2&gt;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id="text2" onclick="changeFont(this)"&gt;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Event listeners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event handling has some drawbacks: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manage the code (debugging, flexibility)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have different handler of the same event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Mixes HTML and JavaScript in one document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overcome these problems, we can use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listeners,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are more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interactive.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Event listeners. Syntax.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element.addEventListener(event, function, useCapture);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 = document.getElementById("title")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h.addEventListener(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lick",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function(event)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this.style.color="red";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removeEventListener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method removes event handlers that have been attached with the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addEventListener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664200" y="1889300"/>
            <a:ext cx="5479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type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handler, Note the event argument of the function – event object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20"/>
          <p:cNvCxnSpPr/>
          <p:nvPr/>
        </p:nvCxnSpPr>
        <p:spPr>
          <a:xfrm flipH="1">
            <a:off x="1445100" y="2050675"/>
            <a:ext cx="2212500" cy="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20"/>
          <p:cNvCxnSpPr/>
          <p:nvPr/>
        </p:nvCxnSpPr>
        <p:spPr>
          <a:xfrm flipH="1">
            <a:off x="2138100" y="2380125"/>
            <a:ext cx="15261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Event object</a:t>
            </a:r>
            <a:endParaRPr sz="3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 it is important not only know what type of event happened, but also know the context of the event such as: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combination of the keys was pressed?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coordinates of the mouse when clicked?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event happened?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context information is called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object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can be accessed in the event listeners.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