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5582E17-411C-45B6-93AF-B3BD47618EEA}">
  <a:tblStyle styleId="{25582E17-411C-45B6-93AF-B3BD47618E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3bf7eac5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3bf7eac5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3bf7eac5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3bf7eac5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2e0d3426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2e0d3426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2e0d3426f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2e0d3426f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06a2eb24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06a2eb24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02e0d3426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02e0d3426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006a2eb24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006a2eb24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006a2eb24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006a2eb24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2e0d3426f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2e0d3426f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02e0d3426f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02e0d3426f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2e0d3426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2e0d3426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02e0d3426f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02e0d3426f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02e0d3426f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02e0d3426f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2e0d3426f_1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02e0d3426f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2e0d3426f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2e0d3426f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2e0d3426f_1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2e0d3426f_1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02e0d3426f_1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02e0d3426f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02e0d3426f_1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02e0d3426f_1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2e0d3426f_1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2e0d3426f_1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3c94392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3c94392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2e0d3426f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2e0d3426f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3bf7eac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3bf7eac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3bf7eac5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3bf7eac5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3eed294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3eed294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3eed2945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3eed2945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3bf7eac5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3bf7eac5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809565" y="458343"/>
            <a:ext cx="35250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09335" y="1437513"/>
            <a:ext cx="65919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&lt;script&gt;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/*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CSCI-111 Web Programming and Problem Solving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*/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function week_7_lecture(session)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console.log("JavaScript Functions")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const instructors = ["Irina Dolzhikova", "Talgat Manglayev", "Aygerim Yessenbayeva"]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console.log(instructors[session - 1])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week_7_lecture(2)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&lt;/script&gt;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-12" y="4767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ct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3"/>
          <p:cNvSpPr/>
          <p:nvPr/>
        </p:nvSpPr>
        <p:spPr>
          <a:xfrm>
            <a:off x="-125" y="572700"/>
            <a:ext cx="9144000" cy="4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if(condition)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statement 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lse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statement 2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3"/>
          <p:cNvSpPr/>
          <p:nvPr/>
        </p:nvSpPr>
        <p:spPr>
          <a:xfrm>
            <a:off x="4874575" y="572700"/>
            <a:ext cx="4269300" cy="34683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condition in brackets is true execute the statement 1 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otherwise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 the statement 2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{}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optional for one statement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-12" y="4767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ct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4"/>
          <p:cNvSpPr/>
          <p:nvPr/>
        </p:nvSpPr>
        <p:spPr>
          <a:xfrm>
            <a:off x="-125" y="572700"/>
            <a:ext cx="9144000" cy="4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if(hiddenNumber == enteredNumber)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"Congratulations!"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console.log("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You have found the hidden number!"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console.log("It is not the hidden number!")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console.log("Try Again!")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p25"/>
          <p:cNvGraphicFramePr/>
          <p:nvPr/>
        </p:nvGraphicFramePr>
        <p:xfrm>
          <a:off x="0" y="174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{25582E17-411C-45B6-93AF-B3BD47618EEA}</a:tableStyleId>
              </a:tblPr>
              <a:tblGrid>
                <a:gridCol w="4572000"/>
                <a:gridCol w="4572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and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(a &gt; 0) &amp;&amp; (a &lt; 10)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(a &gt; 0) </a:t>
                      </a:r>
                      <a:r>
                        <a:rPr lang="en"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|| </a:t>
                      </a:r>
                      <a:r>
                        <a:rPr lang="en" sz="2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(a &lt; 10)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</a:t>
                      </a:r>
                      <a:r>
                        <a:rPr lang="en" sz="2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(a == 10)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5" name="Google Shape;145;p2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Logical Operators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-12" y="4767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ct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.html, 7.html, 8.html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we consume service: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not interested in the way it is done;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call it multiple times;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2547625"/>
            <a:ext cx="3105700" cy="20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3952" y="2547625"/>
            <a:ext cx="4336898" cy="20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2650" y="572700"/>
            <a:ext cx="7358696" cy="41949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7"/>
          <p:cNvSpPr txBox="1"/>
          <p:nvPr/>
        </p:nvSpPr>
        <p:spPr>
          <a:xfrm>
            <a:off x="-12" y="4767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ct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1: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Parts of a Computer that perform some specific task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-12" y="4767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ct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2: ATM machine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9048" y="701913"/>
            <a:ext cx="3985896" cy="3739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block of a program code designed to perform a specific task.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functions are used to provide: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</a:t>
            </a:r>
            <a:r>
              <a:rPr i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Reusability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use the same code multiple times in the program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</a:t>
            </a:r>
            <a:r>
              <a:rPr i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Abstraction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hide the internals of the code for end user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</a:t>
            </a:r>
            <a:r>
              <a:rPr i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Modularity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organize and divide the program into sub tasks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What is JavaScript function?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usage of a function is a two phase process: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1 – Function declaration (or definition)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2 – Function invocation (or execution, or call)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3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Function usage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Function declaration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multiplyByTwo(a)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a * 2;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31"/>
          <p:cNvSpPr txBox="1"/>
          <p:nvPr/>
        </p:nvSpPr>
        <p:spPr>
          <a:xfrm>
            <a:off x="-12" y="4767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ct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Function call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function multiplyByTwo(a)</a:t>
            </a:r>
            <a:endParaRPr>
              <a:solidFill>
                <a:srgbClr val="8888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8888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	return a * 2;</a:t>
            </a:r>
            <a:endParaRPr>
              <a:solidFill>
                <a:srgbClr val="8888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8888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a = 3;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b = multiplyByTwo(a);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console.log(b);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-12" y="4767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ct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1.html, 2.html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572700"/>
            <a:ext cx="9144000" cy="41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●"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●"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operators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●"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declaration and call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Arguments and parameters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Function declaration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multiplyByThree = function(a)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a * 3;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33"/>
          <p:cNvSpPr txBox="1"/>
          <p:nvPr/>
        </p:nvSpPr>
        <p:spPr>
          <a:xfrm>
            <a:off x="-12" y="4767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ct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Function call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0" y="572700"/>
            <a:ext cx="9144000" cy="45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multiplyByThree = function(a)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a * 3;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a = 3;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b = multiplyByThree(a);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console.log(b);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Function declaration and call comparison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4133100" y="572700"/>
            <a:ext cx="50109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multiplyByThree = function(a)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a * 3;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a = 3;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b = multiplyByThree(a);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console.log(b);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35"/>
          <p:cNvSpPr txBox="1"/>
          <p:nvPr>
            <p:ph idx="1" type="body"/>
          </p:nvPr>
        </p:nvSpPr>
        <p:spPr>
          <a:xfrm>
            <a:off x="0" y="572700"/>
            <a:ext cx="41331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multiplyByTwo(a)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a * 2;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a = 3;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b = multiplyByTwo(a);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console.log(b);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35"/>
          <p:cNvSpPr txBox="1"/>
          <p:nvPr/>
        </p:nvSpPr>
        <p:spPr>
          <a:xfrm>
            <a:off x="-12" y="4767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ct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9.html,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functionName(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parameter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//do something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something;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a = 3;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b =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functionName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argument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3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parameters and arguments</a:t>
            </a:r>
            <a:endParaRPr/>
          </a:p>
        </p:txBody>
      </p:sp>
      <p:sp>
        <p:nvSpPr>
          <p:cNvPr id="221" name="Google Shape;221;p36"/>
          <p:cNvSpPr txBox="1"/>
          <p:nvPr/>
        </p:nvSpPr>
        <p:spPr>
          <a:xfrm>
            <a:off x="0" y="47433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https://www.w3schools.com/js/js_function_parameters.asp</a:t>
            </a:r>
            <a:endParaRPr/>
          </a:p>
        </p:txBody>
      </p:sp>
      <p:sp>
        <p:nvSpPr>
          <p:cNvPr id="222" name="Google Shape;222;p36"/>
          <p:cNvSpPr/>
          <p:nvPr/>
        </p:nvSpPr>
        <p:spPr>
          <a:xfrm>
            <a:off x="4572000" y="942150"/>
            <a:ext cx="2172300" cy="1270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declaration</a:t>
            </a:r>
            <a:endParaRPr/>
          </a:p>
        </p:txBody>
      </p:sp>
      <p:sp>
        <p:nvSpPr>
          <p:cNvPr id="223" name="Google Shape;223;p36"/>
          <p:cNvSpPr/>
          <p:nvPr/>
        </p:nvSpPr>
        <p:spPr>
          <a:xfrm>
            <a:off x="4572000" y="2458125"/>
            <a:ext cx="2172300" cy="1270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call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Times New Roman"/>
                <a:ea typeface="Times New Roman"/>
                <a:cs typeface="Times New Roman"/>
                <a:sym typeface="Times New Roman"/>
              </a:rPr>
              <a:t>Function arguments</a:t>
            </a:r>
            <a:endParaRPr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arguments are passed by values and not visible to the outside of the function</a:t>
            </a:r>
            <a:endParaRPr i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function changes an object property, it changes the original value</a:t>
            </a:r>
            <a:endParaRPr i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functions can be passed as the arguments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37"/>
          <p:cNvSpPr txBox="1"/>
          <p:nvPr/>
        </p:nvSpPr>
        <p:spPr>
          <a:xfrm>
            <a:off x="-12" y="4767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ct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11.html, 12.html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38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 determines the accessibility (visibility) of variables.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has 3 types of scope: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scope – visible everywhere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scope – visible within a block “{}”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scope – visible within a function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38"/>
          <p:cNvSpPr txBox="1"/>
          <p:nvPr/>
        </p:nvSpPr>
        <p:spPr>
          <a:xfrm>
            <a:off x="0" y="45279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https://www.w3schools.com/js/js_scope.asp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Global Scope.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 variable declared outside a function, have Global Scope. Global variables can be accessed from anywhere in a JavaScript program.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Block Scope.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Let and Const</a:t>
            </a: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variables declared inside a { } block cannot be accessed from outside the block.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Function Scope.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Variables declared within a JavaScript function, can only be accessed from within the function.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*variables assigned without var, let and const automatically have a global scope;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39"/>
          <p:cNvSpPr txBox="1"/>
          <p:nvPr/>
        </p:nvSpPr>
        <p:spPr>
          <a:xfrm>
            <a:off x="0" y="45279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https://www.w3schools.com/js/js_scope.asp</a:t>
            </a:r>
            <a:endParaRPr/>
          </a:p>
        </p:txBody>
      </p:sp>
      <p:sp>
        <p:nvSpPr>
          <p:cNvPr id="245" name="Google Shape;245;p39"/>
          <p:cNvSpPr txBox="1"/>
          <p:nvPr/>
        </p:nvSpPr>
        <p:spPr>
          <a:xfrm>
            <a:off x="-12" y="4767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ct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13.html, 15.html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takeaways: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A function is block of code to perform specific task and used for: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reusability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abstraction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modularity</a:t>
            </a:r>
            <a:endParaRPr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Remember 2-step function usage: declare and call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The arguments are passed by value, though object and array arguments can be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changed inside a function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JavaScript has 3 types of scope: block, function, global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Visibility of variables differs depending on scope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Google Shape;72;p16"/>
          <p:cNvGraphicFramePr/>
          <p:nvPr/>
        </p:nvGraphicFramePr>
        <p:xfrm>
          <a:off x="0" y="153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{25582E17-411C-45B6-93AF-B3BD47618EEA}</a:tableStyleId>
              </a:tblPr>
              <a:tblGrid>
                <a:gridCol w="4572000"/>
                <a:gridCol w="4572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Greater than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&gt; b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Lower than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&lt; b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Greater than or equal to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&gt;= b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Lower than or equal to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&lt;= b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3" name="Google Shape;73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-12" y="4767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ct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1.html, 2.html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0" y="165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{25582E17-411C-45B6-93AF-B3BD47618EEA}</a:tableStyleId>
              </a:tblPr>
              <a:tblGrid>
                <a:gridCol w="4572000"/>
                <a:gridCol w="4572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Equal value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== b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 and data type are equal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=== b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 equal value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!= b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 equal value or data type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!== b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1" name="Google Shape;81;p17"/>
          <p:cNvSpPr txBox="1"/>
          <p:nvPr/>
        </p:nvSpPr>
        <p:spPr>
          <a:xfrm>
            <a:off x="-12" y="4767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ct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.html, 4.html, 5.html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-12" y="4767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ct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-125" y="572700"/>
            <a:ext cx="9144000" cy="4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(condition)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statement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if(hiddenNumber &gt; enteredNumber)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console.log("The hidden number is larger")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3570200" y="700450"/>
            <a:ext cx="3852600" cy="7989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condition in brackets is true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 the statement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-12" y="4767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ct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-125" y="572700"/>
            <a:ext cx="9144000" cy="4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(condition)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tatement 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statement 2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if(hiddenNumber &gt; enteredNumber)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console.log("The hidden number is larger")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console.log("Try again")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4874575" y="572700"/>
            <a:ext cx="4269300" cy="22446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condition in brackets is true execute the statements 1 and 2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{}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mandatory for more than one statement</a:t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-12" y="4767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ct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0"/>
          <p:cNvSpPr/>
          <p:nvPr/>
        </p:nvSpPr>
        <p:spPr>
          <a:xfrm>
            <a:off x="-125" y="572700"/>
            <a:ext cx="9144000" cy="4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39239" l="0" r="0" t="12808"/>
          <a:stretch/>
        </p:blipFill>
        <p:spPr>
          <a:xfrm>
            <a:off x="0" y="572700"/>
            <a:ext cx="2799808" cy="20763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/>
          <p:nvPr/>
        </p:nvSpPr>
        <p:spPr>
          <a:xfrm>
            <a:off x="-125" y="2649075"/>
            <a:ext cx="9144000" cy="21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Mom: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"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Honey, please go to the market and buy 1 bottle of milk. 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they have eggs, bring 6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came back with 6 bottles of milk.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Mom: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"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did you buy 6 bottles of milk?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Me: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"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they had eggs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-12" y="4767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ct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-125" y="572700"/>
            <a:ext cx="9144000" cy="4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b="39239" l="0" r="0" t="12808"/>
          <a:stretch/>
        </p:blipFill>
        <p:spPr>
          <a:xfrm>
            <a:off x="0" y="572700"/>
            <a:ext cx="2799808" cy="207637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/>
          <p:nvPr/>
        </p:nvSpPr>
        <p:spPr>
          <a:xfrm>
            <a:off x="-125" y="2649075"/>
            <a:ext cx="9144000" cy="21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Mom: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"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Honey, please go to the market and buy 1 bottle of milk. 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they have eggs, bring 6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came back with 6 bottles of milk.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Mom: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"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did you buy 6 bottles of milk?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Me: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"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they had eggs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21"/>
          <p:cNvSpPr/>
          <p:nvPr/>
        </p:nvSpPr>
        <p:spPr>
          <a:xfrm>
            <a:off x="2799800" y="572700"/>
            <a:ext cx="5483700" cy="20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if(eggs == true)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buy 6 bottles of milk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buy 1 bottle of milk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-12" y="4767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ct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-125" y="572700"/>
            <a:ext cx="9144000" cy="4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(condition)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statement 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statement 2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if(hiddenNumber &gt; enteredNumber)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console.log("The hidden number is larger")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console.log("Try again")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4874575" y="572700"/>
            <a:ext cx="4269300" cy="23454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 error</a:t>
            </a:r>
            <a:endParaRPr b="1" i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condition in brackets is true execute the statement 1 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 (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 if condition is false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 the statement 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