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oLZZYvh+f5q5ldY9eBFTffDX4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872969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fd872969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872969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872969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d872969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d872969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872969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d872969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72969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d872969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d872969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d872969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d872969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d872969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d872969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fd872969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d872969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d872969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d872969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fd872969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d872969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fd872969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d872969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fd872969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3MRWBahy02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cJMwBwFj5nQ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&gt;CSCI 111 Web Programming and Problem Solving&lt;/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&gt;Week-5-Lecture&lt;/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Responsive Web Design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&gt;Dr. Talgat Manglayev&lt;/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&gt;Dr. Irina Dolzhikova&lt;/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&gt;Marat Isteleyev&lt;/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12709" l="0" r="0" t="0"/>
          <a:stretch/>
        </p:blipFill>
        <p:spPr>
          <a:xfrm>
            <a:off x="5594050" y="1474801"/>
            <a:ext cx="3549950" cy="19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5594050" y="3052350"/>
            <a:ext cx="2234700" cy="8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d87296955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2fd87296955_0_87"/>
          <p:cNvSpPr txBox="1"/>
          <p:nvPr/>
        </p:nvSpPr>
        <p:spPr>
          <a:xfrm>
            <a:off x="0" y="572700"/>
            <a:ext cx="91440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i="0" lang="e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used to change  CSS properties if some conditions are true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not|only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and|or|not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2400">
              <a:solidFill>
                <a:srgbClr val="A5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CSS-Code;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all, print, </a:t>
            </a: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speech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max-width, min-width, orientation,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d87296955_0_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2fd87296955_0_4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2700" marR="5080" rtl="0" algn="l">
              <a:lnSpc>
                <a:spcPct val="10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breakpoints </a:t>
            </a:r>
            <a:r>
              <a:rPr lang="e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(screen sizes)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decide how content needs to be rendered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breakpoints (in pixels):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 to 767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768 – 1023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1024 – 1179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(extra):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 +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(min-width: 768px)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ightblue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87296955_0_9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Flexible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fd87296955_0_9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 can be optimized for a device’s  screen size: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reposition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elements (images)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 or partially show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2fd87296955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731" y="2"/>
            <a:ext cx="32792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fd87296955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85" y="2571757"/>
            <a:ext cx="3886543" cy="226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fd87296955_0_96"/>
          <p:cNvPicPr preferRelativeResize="0"/>
          <p:nvPr/>
        </p:nvPicPr>
        <p:blipFill rotWithShape="1">
          <a:blip r:embed="rId5">
            <a:alphaModFix/>
          </a:blip>
          <a:srcRect b="0" l="23913" r="0" t="0"/>
          <a:stretch/>
        </p:blipFill>
        <p:spPr>
          <a:xfrm>
            <a:off x="3745002" y="998325"/>
            <a:ext cx="2119725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d87296955_0_10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fd87296955_0_10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techniques to make images responsive: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max-width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srcset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 (svg) vs Bitmap (jpg)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="small.jpg"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768px)"&gt;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1024px)"&gt;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="large.jpg"&gt;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 image"&gt;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g2fd87296955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695" y="-2"/>
            <a:ext cx="4344306" cy="2524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fd87296955_0_101"/>
          <p:cNvCxnSpPr/>
          <p:nvPr/>
        </p:nvCxnSpPr>
        <p:spPr>
          <a:xfrm flipH="1" rot="10800000">
            <a:off x="-6725" y="1902875"/>
            <a:ext cx="4807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87296955_0_10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fd87296955_0_10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relative units for width/height, font size, etc.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(width: 100%)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(font size: 1 em)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vw, vh, vmin, vmax (height: 100vh)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87296955_1_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" rtl="0" algn="l">
              <a:lnSpc>
                <a:spcPct val="97222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is like water,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target all types of devices  (mobile, tablet, laptop, desktop)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your website responsive, use RWD strategies: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8572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857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0937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812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2fd87296955_1_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Responsive Web Design&lt;/h1&gt;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RWD?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Strategies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&lt;li&gt;Viewport&lt;/li&gt;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&lt;li&gt;Grid View&lt;/li&gt;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&lt;li&gt;Media Queries&lt;/li&gt;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&lt;li&gt;Flexible Layouts&lt;/li&gt;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&lt;li&gt;Responsive Images&lt;/li&gt;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&lt;li&gt;Relative Units&lt;/li&gt;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061" y="736475"/>
            <a:ext cx="6109875" cy="4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87296955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ruce Lee Be As Water Philosophy video.&#10;http://www.aqualogixfitness.com" id="74" name="Google Shape;74;g2fd87296955_0_15" title="Bruce Lee Be As Water My Frie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38" y="725100"/>
            <a:ext cx="7854934" cy="4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d87296955_0_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2fd87296955_0_21"/>
          <p:cNvSpPr txBox="1"/>
          <p:nvPr/>
        </p:nvSpPr>
        <p:spPr>
          <a:xfrm>
            <a:off x="0" y="5727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web design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a design strategy to make websites  render correctly for various devices (mobile, tablet, laptop and desktop). It uses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and CSS.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g2fd87296955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2801679"/>
            <a:ext cx="3428508" cy="234182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fd87296955_0_21"/>
          <p:cNvSpPr txBox="1"/>
          <p:nvPr/>
        </p:nvSpPr>
        <p:spPr>
          <a:xfrm>
            <a:off x="3428500" y="3418488"/>
            <a:ext cx="571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called Responsive Web Design when you use CSS and HTML to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enlarge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content to make it look good on any screen.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87296955_0_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Device Statistics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g2fd8729695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613" y="1697500"/>
            <a:ext cx="5414781" cy="30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fd87296955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7775"/>
            <a:ext cx="8839204" cy="9797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fd87296955_0_3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https://gs.statcounter.com/platform-market-share/desktop-mobile-tablet/worldwide/#monthly-201909-202409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87296955_0_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Main Strategies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fd87296955_0_40"/>
          <p:cNvSpPr txBox="1"/>
          <p:nvPr/>
        </p:nvSpPr>
        <p:spPr>
          <a:xfrm>
            <a:off x="0" y="572736"/>
            <a:ext cx="914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87296955_0_7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2fd87296955_0_72"/>
          <p:cNvSpPr txBox="1"/>
          <p:nvPr/>
        </p:nvSpPr>
        <p:spPr>
          <a:xfrm>
            <a:off x="0" y="572736"/>
            <a:ext cx="9144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RWD strategy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is added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name="viewport"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content="width=device-width, initial-scale=1.0"&gt;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user's visible area of a web page.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sized to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factor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to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key points to follow: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use large fixed width elements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let the content rely on a particular viewport width to render well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CSS media queries to apply different styling for small and large screens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d87296955_0_7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g2fd87296955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144795"/>
            <a:ext cx="9144000" cy="399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fd87296955_0_77"/>
          <p:cNvSpPr txBox="1"/>
          <p:nvPr/>
        </p:nvSpPr>
        <p:spPr>
          <a:xfrm>
            <a:off x="2" y="572700"/>
            <a:ext cx="91440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web pages are based on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grid-view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divided into columns: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responsive grid-view often has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columns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column: 100% / 12 columns = 8.33%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left and other elements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class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 12 columns: </a:t>
            </a:r>
            <a:r>
              <a:rPr i="0" lang="en" sz="19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.col-1 {width: 8.33%;}, etc.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wrapped with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they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up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12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