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guide id="3" pos="5472">
          <p15:clr>
            <a:srgbClr val="A4A3A4"/>
          </p15:clr>
        </p15:guide>
        <p15:guide id="4" pos="288">
          <p15:clr>
            <a:srgbClr val="A4A3A4"/>
          </p15:clr>
        </p15:guide>
        <p15:guide id="5" orient="horz" pos="1008">
          <p15:clr>
            <a:srgbClr val="A4A3A4"/>
          </p15:clr>
        </p15:guide>
        <p15:guide id="6" orient="horz" pos="3888">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53" roundtripDataSignature="AMtx7mip/vSowPlut7a6ga1ZvE2A69uP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 pos="5472"/>
        <p:guide pos="288"/>
        <p:guide pos="1008" orient="horz"/>
        <p:guide pos="3888" orient="horz"/>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customschemas.google.com/relationships/presentationmetadata" Target="metadata"/><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cap="none" strike="noStrike">
                <a:solidFill>
                  <a:schemeClr val="dk1"/>
                </a:solidFill>
                <a:latin typeface="Arial"/>
                <a:ea typeface="Arial"/>
                <a:cs typeface="Arial"/>
                <a:sym typeface="Arial"/>
              </a:rPr>
              <a:t>If this PowerPoint presentation contains mathematical equations, you may need to check that your computer has the following installed:</a:t>
            </a:r>
            <a:endParaRPr/>
          </a:p>
          <a:p>
            <a:pPr indent="0" lvl="0" marL="0" rtl="0" algn="l">
              <a:spcBef>
                <a:spcPts val="0"/>
              </a:spcBef>
              <a:spcAft>
                <a:spcPts val="0"/>
              </a:spcAft>
              <a:buNone/>
            </a:pPr>
            <a:r>
              <a:rPr b="0" i="0" lang="en-US" sz="1200" u="none" cap="none" strike="noStrike">
                <a:solidFill>
                  <a:schemeClr val="dk1"/>
                </a:solidFill>
                <a:latin typeface="Arial"/>
                <a:ea typeface="Arial"/>
                <a:cs typeface="Arial"/>
                <a:sym typeface="Arial"/>
              </a:rPr>
              <a:t>1) MathType Plugin</a:t>
            </a:r>
            <a:endParaRPr/>
          </a:p>
          <a:p>
            <a:pPr indent="0" lvl="0" marL="0" rtl="0" algn="l">
              <a:spcBef>
                <a:spcPts val="0"/>
              </a:spcBef>
              <a:spcAft>
                <a:spcPts val="0"/>
              </a:spcAft>
              <a:buNone/>
            </a:pPr>
            <a:r>
              <a:rPr b="0" i="0" lang="en-US" sz="1200" u="none" cap="none" strike="noStrike">
                <a:solidFill>
                  <a:schemeClr val="dk1"/>
                </a:solidFill>
                <a:latin typeface="Arial"/>
                <a:ea typeface="Arial"/>
                <a:cs typeface="Arial"/>
                <a:sym typeface="Arial"/>
              </a:rPr>
              <a:t>2) Math Player (free versions available)</a:t>
            </a:r>
            <a:endParaRPr/>
          </a:p>
          <a:p>
            <a:pPr indent="0" lvl="0" marL="0" rtl="0" algn="l">
              <a:spcBef>
                <a:spcPts val="0"/>
              </a:spcBef>
              <a:spcAft>
                <a:spcPts val="0"/>
              </a:spcAft>
              <a:buNone/>
            </a:pPr>
            <a:r>
              <a:rPr b="0" i="0" lang="en-US" sz="1200" u="none" cap="none" strike="noStrike">
                <a:solidFill>
                  <a:schemeClr val="dk1"/>
                </a:solidFill>
                <a:latin typeface="Arial"/>
                <a:ea typeface="Arial"/>
                <a:cs typeface="Arial"/>
                <a:sym typeface="Arial"/>
              </a:rPr>
              <a:t>3) NVDA Reader (free versions available)</a:t>
            </a:r>
            <a:endParaRPr/>
          </a:p>
          <a:p>
            <a:pPr indent="0" lvl="0" marL="0" marR="0" rtl="0" algn="l">
              <a:lnSpc>
                <a:spcPct val="100000"/>
              </a:lnSpc>
              <a:spcBef>
                <a:spcPts val="0"/>
              </a:spcBef>
              <a:spcAft>
                <a:spcPts val="0"/>
              </a:spcAft>
              <a:buClr>
                <a:schemeClr val="dk1"/>
              </a:buClr>
              <a:buSzPts val="1200"/>
              <a:buFont typeface="Arial"/>
              <a:buNone/>
            </a:pPr>
            <a:r>
              <a:t/>
            </a:r>
            <a:endParaRPr/>
          </a:p>
          <a:p>
            <a:pPr indent="0" lvl="0" marL="0" marR="0" rtl="0" algn="l">
              <a:lnSpc>
                <a:spcPct val="100000"/>
              </a:lnSpc>
              <a:spcBef>
                <a:spcPts val="0"/>
              </a:spcBef>
              <a:spcAft>
                <a:spcPts val="0"/>
              </a:spcAft>
              <a:buClr>
                <a:schemeClr val="dk1"/>
              </a:buClr>
              <a:buSzPts val="1200"/>
              <a:buFont typeface="Arial"/>
              <a:buNone/>
            </a:pPr>
            <a:r>
              <a:rPr lang="en-US"/>
              <a:t>Exploring: Microsoft® Excel® 2016 Comprehensive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Chapter 1, you will demonstrate an understanding of relational databases. In particular, you will learn how to use Microsoft® Access, a database management system included in the Office 2016 suite, so that you can open and enable content in a database, and then modify data in a table by adding or deleting records. You will learn how to use database utilities and work with filters and sorts. You will also create a database of your own.</a:t>
            </a:r>
            <a:endParaRPr/>
          </a:p>
        </p:txBody>
      </p:sp>
      <p:sp>
        <p:nvSpPr>
          <p:cNvPr id="100" name="Google Shape;100;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200"/>
              <a:buFont typeface="Arial"/>
              <a:buNone/>
            </a:pPr>
            <a:r>
              <a:rPr b="0" i="0" lang="en-US" sz="1200" u="none" strike="noStrike">
                <a:solidFill>
                  <a:schemeClr val="dk1"/>
                </a:solidFill>
                <a:latin typeface="Arial"/>
                <a:ea typeface="Arial"/>
                <a:cs typeface="Arial"/>
                <a:sym typeface="Arial"/>
              </a:rPr>
              <a:t>Some Excel data types:</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Text</a:t>
            </a:r>
            <a:r>
              <a:rPr b="1" i="1" lang="en-US" sz="1200" u="none" strike="noStrike">
                <a:solidFill>
                  <a:schemeClr val="dk1"/>
                </a:solidFill>
                <a:latin typeface="Arial"/>
                <a:ea typeface="Arial"/>
                <a:cs typeface="Arial"/>
                <a:sym typeface="Arial"/>
              </a:rPr>
              <a:t> </a:t>
            </a:r>
            <a:r>
              <a:rPr b="0" i="0" lang="en-US" sz="1200" u="none" strike="noStrike">
                <a:solidFill>
                  <a:schemeClr val="dk1"/>
                </a:solidFill>
                <a:latin typeface="Arial"/>
                <a:ea typeface="Arial"/>
                <a:cs typeface="Arial"/>
                <a:sym typeface="Arial"/>
              </a:rPr>
              <a:t>is any combination of letters, numbers, symbols, and spaces not used in calculations.</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Values</a:t>
            </a:r>
            <a:r>
              <a:rPr b="1" i="1" lang="en-US" sz="1200" u="none" strike="noStrike">
                <a:solidFill>
                  <a:schemeClr val="dk1"/>
                </a:solidFill>
                <a:latin typeface="Arial"/>
                <a:ea typeface="Arial"/>
                <a:cs typeface="Arial"/>
                <a:sym typeface="Arial"/>
              </a:rPr>
              <a:t> </a:t>
            </a:r>
            <a:r>
              <a:rPr b="0" i="0" lang="en-US" sz="1200" u="none" strike="noStrike">
                <a:solidFill>
                  <a:schemeClr val="dk1"/>
                </a:solidFill>
                <a:latin typeface="Arial"/>
                <a:ea typeface="Arial"/>
                <a:cs typeface="Arial"/>
                <a:sym typeface="Arial"/>
              </a:rPr>
              <a:t>are numbers that represent a quantity or a measurable amount that can be the basis of calculations.</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Dates and times can be entered into a worksheet in a variety of formats.</a:t>
            </a:r>
            <a:endParaRPr/>
          </a:p>
          <a:p>
            <a:pPr indent="-95250" lvl="0" marL="171450" rtl="0" algn="l">
              <a:spcBef>
                <a:spcPts val="0"/>
              </a:spcBef>
              <a:spcAft>
                <a:spcPts val="0"/>
              </a:spcAft>
              <a:buClr>
                <a:schemeClr val="dk1"/>
              </a:buClr>
              <a:buSzPts val="1200"/>
              <a:buFont typeface="Arial"/>
              <a:buNone/>
            </a:pPr>
            <a:r>
              <a:t/>
            </a:r>
            <a:endParaRPr b="0" i="0" sz="1200" u="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en-US" sz="1200" u="none" strike="noStrike">
                <a:solidFill>
                  <a:schemeClr val="dk1"/>
                </a:solidFill>
                <a:latin typeface="Arial"/>
                <a:ea typeface="Arial"/>
                <a:cs typeface="Arial"/>
                <a:sym typeface="Arial"/>
              </a:rPr>
              <a:t>Auto Fill is a feature that helps you complete a sequence of words or values.</a:t>
            </a:r>
            <a:endParaRPr/>
          </a:p>
        </p:txBody>
      </p:sp>
      <p:sp>
        <p:nvSpPr>
          <p:cNvPr id="167" name="Google Shape;167;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To edit the contents of a cell, click in the cell, click the Formula Bar, and type your changes.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 delete the contents of a cell, you can select the contents and press Delete. As shown in the slide, when clearing a cell using Clear, there are several options.</a:t>
            </a:r>
            <a:endParaRPr/>
          </a:p>
        </p:txBody>
      </p:sp>
      <p:sp>
        <p:nvSpPr>
          <p:cNvPr id="174" name="Google Shape;174;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this section, the skills include: </a:t>
            </a:r>
            <a:endParaRPr/>
          </a:p>
          <a:p>
            <a:pPr indent="-171450" lvl="0" marL="171450" rtl="0" algn="l">
              <a:spcBef>
                <a:spcPts val="0"/>
              </a:spcBef>
              <a:spcAft>
                <a:spcPts val="0"/>
              </a:spcAft>
              <a:buClr>
                <a:schemeClr val="dk1"/>
              </a:buClr>
              <a:buSzPts val="1200"/>
              <a:buFont typeface="Arial"/>
              <a:buChar char="•"/>
            </a:pPr>
            <a:r>
              <a:rPr lang="en-US"/>
              <a:t>Use Cell References in Formulas</a:t>
            </a:r>
            <a:endParaRPr/>
          </a:p>
          <a:p>
            <a:pPr indent="-171450" lvl="0" marL="171450" rtl="0" algn="l">
              <a:spcBef>
                <a:spcPts val="0"/>
              </a:spcBef>
              <a:spcAft>
                <a:spcPts val="0"/>
              </a:spcAft>
              <a:buClr>
                <a:schemeClr val="dk1"/>
              </a:buClr>
              <a:buSzPts val="1200"/>
              <a:buFont typeface="Arial"/>
              <a:buChar char="•"/>
            </a:pPr>
            <a:r>
              <a:rPr lang="en-US"/>
              <a:t>Apply the Order of Operations</a:t>
            </a:r>
            <a:endParaRPr/>
          </a:p>
          <a:p>
            <a:pPr indent="-171450" lvl="0" marL="171450" rtl="0" algn="l">
              <a:spcBef>
                <a:spcPts val="0"/>
              </a:spcBef>
              <a:spcAft>
                <a:spcPts val="0"/>
              </a:spcAft>
              <a:buClr>
                <a:schemeClr val="dk1"/>
              </a:buClr>
              <a:buSzPts val="1200"/>
              <a:buFont typeface="Arial"/>
              <a:buChar char="•"/>
            </a:pPr>
            <a:r>
              <a:rPr lang="en-US"/>
              <a:t>Use Semi-Selection to Create a Formula</a:t>
            </a:r>
            <a:endParaRPr/>
          </a:p>
          <a:p>
            <a:pPr indent="-171450" lvl="0" marL="171450" rtl="0" algn="l">
              <a:spcBef>
                <a:spcPts val="0"/>
              </a:spcBef>
              <a:spcAft>
                <a:spcPts val="0"/>
              </a:spcAft>
              <a:buClr>
                <a:schemeClr val="dk1"/>
              </a:buClr>
              <a:buSzPts val="1200"/>
              <a:buFont typeface="Arial"/>
              <a:buChar char="•"/>
            </a:pPr>
            <a:r>
              <a:rPr lang="en-US"/>
              <a:t>Copy Formulas</a:t>
            </a:r>
            <a:endParaRPr/>
          </a:p>
        </p:txBody>
      </p:sp>
      <p:sp>
        <p:nvSpPr>
          <p:cNvPr id="181" name="Google Shape;181;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A formula</a:t>
            </a:r>
            <a:r>
              <a:rPr b="1" i="1" lang="en-US" sz="1200" u="none" strike="noStrike">
                <a:solidFill>
                  <a:schemeClr val="dk1"/>
                </a:solidFill>
                <a:latin typeface="Arial"/>
                <a:ea typeface="Arial"/>
                <a:cs typeface="Arial"/>
                <a:sym typeface="Arial"/>
              </a:rPr>
              <a:t> </a:t>
            </a:r>
            <a:r>
              <a:rPr b="0" i="0" lang="en-US" sz="1200" u="none" strike="noStrike">
                <a:solidFill>
                  <a:schemeClr val="dk1"/>
                </a:solidFill>
                <a:latin typeface="Arial"/>
                <a:ea typeface="Arial"/>
                <a:cs typeface="Arial"/>
                <a:sym typeface="Arial"/>
              </a:rPr>
              <a:t>combines cell references, arithmetic operations, values, and/or functions used to perform a calculation, such as </a:t>
            </a:r>
            <a:r>
              <a:rPr lang="en-US"/>
              <a:t>=A1 + 3. (Note the use of the = sign. Formulas must begin with =.)</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Order of operations are the rules that control the sequence in which arithmetic operations are performed. These are the same rules that you learned in your mathematics classes.</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Some unfamiliar operators are the asterisk for multiplication and the caret for exponentiation.</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Semi-selection is the process of selecting a cell or range of cells for entering cell references as you build a formula.</a:t>
            </a:r>
            <a:endParaRPr/>
          </a:p>
        </p:txBody>
      </p:sp>
      <p:sp>
        <p:nvSpPr>
          <p:cNvPr id="188" name="Google Shape;188;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This slide shows some operators and shows the correct answers when the order of operations are correctly performed. Study each example so you understand how each result was determined.</a:t>
            </a:r>
            <a:endParaRPr/>
          </a:p>
        </p:txBody>
      </p:sp>
      <p:sp>
        <p:nvSpPr>
          <p:cNvPr id="195" name="Google Shape;195;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this section, the skill is: </a:t>
            </a:r>
            <a:endParaRPr/>
          </a:p>
          <a:p>
            <a:pPr indent="-171450" lvl="0" marL="171450" rtl="0" algn="l">
              <a:spcBef>
                <a:spcPts val="0"/>
              </a:spcBef>
              <a:spcAft>
                <a:spcPts val="0"/>
              </a:spcAft>
              <a:buClr>
                <a:schemeClr val="dk1"/>
              </a:buClr>
              <a:buSzPts val="1200"/>
              <a:buFont typeface="Arial"/>
              <a:buChar char="•"/>
            </a:pPr>
            <a:r>
              <a:rPr lang="en-US"/>
              <a:t>Display Cell Formulas</a:t>
            </a:r>
            <a:endParaRPr/>
          </a:p>
        </p:txBody>
      </p:sp>
      <p:sp>
        <p:nvSpPr>
          <p:cNvPr id="202" name="Google Shape;202;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Excel displays the value of a formula in a cell. How do you see the formula? For example, consider cell E5 shown in the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You can select the cell and see the formula in the formula bar, but this has to be done for each formula. </a:t>
            </a:r>
            <a:endParaRPr/>
          </a:p>
          <a:p>
            <a:pPr indent="0" lvl="0" marL="0" rtl="0" algn="l">
              <a:spcBef>
                <a:spcPts val="0"/>
              </a:spcBef>
              <a:spcAft>
                <a:spcPts val="0"/>
              </a:spcAft>
              <a:buNone/>
            </a:pPr>
            <a:r>
              <a:rPr lang="en-US"/>
              <a:t>To see all the formulas, you can press Ctrl + ‘. This is also referred to as the tilde key and is located below the Esc key.</a:t>
            </a:r>
            <a:endParaRPr/>
          </a:p>
        </p:txBody>
      </p:sp>
      <p:sp>
        <p:nvSpPr>
          <p:cNvPr id="209" name="Google Shape;209;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this section, the skills include: </a:t>
            </a:r>
            <a:endParaRPr/>
          </a:p>
          <a:p>
            <a:pPr indent="-171450" lvl="0" marL="171450" rtl="0" algn="l">
              <a:spcBef>
                <a:spcPts val="0"/>
              </a:spcBef>
              <a:spcAft>
                <a:spcPts val="0"/>
              </a:spcAft>
              <a:buClr>
                <a:schemeClr val="dk1"/>
              </a:buClr>
              <a:buSzPts val="1200"/>
              <a:buFont typeface="Arial"/>
              <a:buChar char="•"/>
            </a:pPr>
            <a:r>
              <a:rPr lang="en-US"/>
              <a:t>Insert Cells, Columns, and Rows</a:t>
            </a:r>
            <a:endParaRPr/>
          </a:p>
          <a:p>
            <a:pPr indent="-171450" lvl="0" marL="171450" rtl="0" algn="l">
              <a:spcBef>
                <a:spcPts val="0"/>
              </a:spcBef>
              <a:spcAft>
                <a:spcPts val="0"/>
              </a:spcAft>
              <a:buClr>
                <a:schemeClr val="dk1"/>
              </a:buClr>
              <a:buSzPts val="1200"/>
              <a:buFont typeface="Arial"/>
              <a:buChar char="•"/>
            </a:pPr>
            <a:r>
              <a:rPr lang="en-US"/>
              <a:t>Delete Cells, Columns, and Rows</a:t>
            </a:r>
            <a:endParaRPr/>
          </a:p>
          <a:p>
            <a:pPr indent="-171450" lvl="0" marL="171450" rtl="0" algn="l">
              <a:spcBef>
                <a:spcPts val="0"/>
              </a:spcBef>
              <a:spcAft>
                <a:spcPts val="0"/>
              </a:spcAft>
              <a:buClr>
                <a:schemeClr val="dk1"/>
              </a:buClr>
              <a:buSzPts val="1200"/>
              <a:buFont typeface="Arial"/>
              <a:buChar char="•"/>
            </a:pPr>
            <a:r>
              <a:rPr lang="en-US"/>
              <a:t>Hide a Column or Row</a:t>
            </a:r>
            <a:endParaRPr/>
          </a:p>
          <a:p>
            <a:pPr indent="-171450" lvl="0" marL="171450" rtl="0" algn="l">
              <a:spcBef>
                <a:spcPts val="0"/>
              </a:spcBef>
              <a:spcAft>
                <a:spcPts val="0"/>
              </a:spcAft>
              <a:buClr>
                <a:schemeClr val="dk1"/>
              </a:buClr>
              <a:buSzPts val="1200"/>
              <a:buFont typeface="Arial"/>
              <a:buChar char="•"/>
            </a:pPr>
            <a:r>
              <a:rPr lang="en-US"/>
              <a:t>Adjust Column Width</a:t>
            </a:r>
            <a:endParaRPr/>
          </a:p>
          <a:p>
            <a:pPr indent="-171450" lvl="0" marL="171450" rtl="0" algn="l">
              <a:spcBef>
                <a:spcPts val="0"/>
              </a:spcBef>
              <a:spcAft>
                <a:spcPts val="0"/>
              </a:spcAft>
              <a:buClr>
                <a:schemeClr val="dk1"/>
              </a:buClr>
              <a:buSzPts val="1200"/>
              <a:buFont typeface="Arial"/>
              <a:buChar char="•"/>
            </a:pPr>
            <a:r>
              <a:rPr lang="en-US"/>
              <a:t>Adjust Row Height</a:t>
            </a:r>
            <a:endParaRPr/>
          </a:p>
        </p:txBody>
      </p:sp>
      <p:sp>
        <p:nvSpPr>
          <p:cNvPr id="217" name="Google Shape;217;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After a worksheet has been constructed, you might need to modify it by inserting cells, columns, rows, or even an additional worksheet to accommodate new data.</a:t>
            </a:r>
            <a:endParaRPr/>
          </a:p>
          <a:p>
            <a:pPr indent="0" lvl="0" marL="0" rtl="0" algn="l">
              <a:spcBef>
                <a:spcPts val="0"/>
              </a:spcBef>
              <a:spcAft>
                <a:spcPts val="0"/>
              </a:spcAft>
              <a:buNone/>
            </a:pPr>
            <a:r>
              <a:t/>
            </a:r>
            <a:endParaRPr b="0" i="0" sz="1200" u="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en-US" sz="1200" u="none" strike="noStrike">
                <a:solidFill>
                  <a:schemeClr val="dk1"/>
                </a:solidFill>
                <a:latin typeface="Arial"/>
                <a:ea typeface="Arial"/>
                <a:cs typeface="Arial"/>
                <a:sym typeface="Arial"/>
              </a:rPr>
              <a:t>To insert a new cell, column, or row, select the location of the new object and click </a:t>
            </a:r>
            <a:r>
              <a:rPr b="0" lang="en-US"/>
              <a:t>Insert </a:t>
            </a:r>
            <a:r>
              <a:rPr b="0" i="0" lang="en-US" sz="1200" u="none" strike="noStrike">
                <a:solidFill>
                  <a:schemeClr val="dk1"/>
                </a:solidFill>
                <a:latin typeface="Arial"/>
                <a:ea typeface="Arial"/>
                <a:cs typeface="Arial"/>
                <a:sym typeface="Arial"/>
              </a:rPr>
              <a:t>in the Cells group on the Home tab. As seen in the slide, you select which object you want to insert. If a column is to be inserted, it is inserted to the left of the selected column. If a row is to be inserted, it is inserted above the selected row.</a:t>
            </a:r>
            <a:endParaRPr/>
          </a:p>
          <a:p>
            <a:pPr indent="0" lvl="0" marL="0" marR="0" rtl="0" algn="l">
              <a:lnSpc>
                <a:spcPct val="100000"/>
              </a:lnSpc>
              <a:spcBef>
                <a:spcPts val="0"/>
              </a:spcBef>
              <a:spcAft>
                <a:spcPts val="0"/>
              </a:spcAft>
              <a:buClr>
                <a:schemeClr val="dk1"/>
              </a:buClr>
              <a:buSzPts val="1200"/>
              <a:buFont typeface="Arial"/>
              <a:buNone/>
            </a:pPr>
            <a:r>
              <a:t/>
            </a:r>
            <a:endParaRPr b="0" i="0" sz="1200" u="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en-US" sz="1200" u="none" strike="noStrike">
                <a:solidFill>
                  <a:schemeClr val="dk1"/>
                </a:solidFill>
                <a:latin typeface="Arial"/>
                <a:ea typeface="Arial"/>
                <a:cs typeface="Arial"/>
                <a:sym typeface="Arial"/>
              </a:rPr>
              <a:t>If a cell is to be inserted, a dialog box from which you select what action is taken to accommodate the new cell is displayed.</a:t>
            </a:r>
            <a:endParaRPr/>
          </a:p>
        </p:txBody>
      </p:sp>
      <p:sp>
        <p:nvSpPr>
          <p:cNvPr id="224" name="Google Shape;224;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In a similar fashion, you might have to delete unneeded cells, columns, or rows.</a:t>
            </a:r>
            <a:endParaRPr/>
          </a:p>
          <a:p>
            <a:pPr indent="0" lvl="0" marL="0" rtl="0" algn="l">
              <a:spcBef>
                <a:spcPts val="0"/>
              </a:spcBef>
              <a:spcAft>
                <a:spcPts val="0"/>
              </a:spcAft>
              <a:buNone/>
            </a:pPr>
            <a:r>
              <a:t/>
            </a:r>
            <a:endParaRPr b="0" i="0" sz="1200" u="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en-US" sz="1200" u="none" strike="noStrike">
                <a:solidFill>
                  <a:schemeClr val="dk1"/>
                </a:solidFill>
                <a:latin typeface="Arial"/>
                <a:ea typeface="Arial"/>
                <a:cs typeface="Arial"/>
                <a:sym typeface="Arial"/>
              </a:rPr>
              <a:t>To delete a cell, column, or row, select the location of the new object, click </a:t>
            </a:r>
            <a:r>
              <a:rPr b="0" lang="en-US"/>
              <a:t>Delete </a:t>
            </a:r>
            <a:r>
              <a:rPr b="0" i="0" lang="en-US" sz="1200" u="none" strike="noStrike">
                <a:solidFill>
                  <a:schemeClr val="dk1"/>
                </a:solidFill>
                <a:latin typeface="Arial"/>
                <a:ea typeface="Arial"/>
                <a:cs typeface="Arial"/>
                <a:sym typeface="Arial"/>
              </a:rPr>
              <a:t>in the Cells group on the Home tab. As seen in the slide, you select which object you want to delete. If a column is to be deleted, it is deleted and the columns to the right are moved to the left. If a row is to be deleted, it is deleted and the rows below are moved up.</a:t>
            </a:r>
            <a:endParaRPr/>
          </a:p>
          <a:p>
            <a:pPr indent="0" lvl="0" marL="0" marR="0" rtl="0" algn="l">
              <a:lnSpc>
                <a:spcPct val="100000"/>
              </a:lnSpc>
              <a:spcBef>
                <a:spcPts val="0"/>
              </a:spcBef>
              <a:spcAft>
                <a:spcPts val="0"/>
              </a:spcAft>
              <a:buClr>
                <a:schemeClr val="dk1"/>
              </a:buClr>
              <a:buSzPts val="1200"/>
              <a:buFont typeface="Arial"/>
              <a:buNone/>
            </a:pPr>
            <a:r>
              <a:t/>
            </a:r>
            <a:endParaRPr b="0" i="0" sz="1200" u="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en-US" sz="1200" u="none" strike="noStrike">
                <a:solidFill>
                  <a:schemeClr val="dk1"/>
                </a:solidFill>
                <a:latin typeface="Arial"/>
                <a:ea typeface="Arial"/>
                <a:cs typeface="Arial"/>
                <a:sym typeface="Arial"/>
              </a:rPr>
              <a:t>If a cell is to be deleted, a dialog box is displayed from which you select what action is taken to replace the deleted cell.</a:t>
            </a:r>
            <a:endParaRPr/>
          </a:p>
        </p:txBody>
      </p:sp>
      <p:sp>
        <p:nvSpPr>
          <p:cNvPr id="232" name="Google Shape;232;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a:t>
            </a:r>
            <a:r>
              <a:rPr b="0" lang="en-US"/>
              <a:t>objectives</a:t>
            </a:r>
            <a:r>
              <a:rPr lang="en-US"/>
              <a:t> for this chapter are:</a:t>
            </a:r>
            <a:endParaRPr/>
          </a:p>
          <a:p>
            <a:pPr indent="-171450" lvl="0" marL="171450" rtl="0" algn="l">
              <a:spcBef>
                <a:spcPts val="0"/>
              </a:spcBef>
              <a:spcAft>
                <a:spcPts val="0"/>
              </a:spcAft>
              <a:buClr>
                <a:schemeClr val="dk1"/>
              </a:buClr>
              <a:buSzPts val="1200"/>
              <a:buFont typeface="Arial"/>
              <a:buChar char="•"/>
            </a:pPr>
            <a:r>
              <a:rPr lang="en-US"/>
              <a:t>Explore the Excel Window</a:t>
            </a:r>
            <a:endParaRPr/>
          </a:p>
          <a:p>
            <a:pPr indent="-171450" lvl="0" marL="171450" rtl="0" algn="l">
              <a:spcBef>
                <a:spcPts val="0"/>
              </a:spcBef>
              <a:spcAft>
                <a:spcPts val="0"/>
              </a:spcAft>
              <a:buClr>
                <a:schemeClr val="dk1"/>
              </a:buClr>
              <a:buSzPts val="1200"/>
              <a:buFont typeface="Arial"/>
              <a:buChar char="•"/>
            </a:pPr>
            <a:r>
              <a:rPr lang="en-US"/>
              <a:t>Enter and Edit Cell Data</a:t>
            </a:r>
            <a:endParaRPr/>
          </a:p>
          <a:p>
            <a:pPr indent="-171450" lvl="0" marL="171450" rtl="0" algn="l">
              <a:spcBef>
                <a:spcPts val="0"/>
              </a:spcBef>
              <a:spcAft>
                <a:spcPts val="0"/>
              </a:spcAft>
              <a:buClr>
                <a:schemeClr val="dk1"/>
              </a:buClr>
              <a:buSzPts val="1200"/>
              <a:buFont typeface="Arial"/>
              <a:buChar char="•"/>
            </a:pPr>
            <a:r>
              <a:rPr lang="en-US"/>
              <a:t>Create Formulas</a:t>
            </a:r>
            <a:endParaRPr/>
          </a:p>
          <a:p>
            <a:pPr indent="-171450" lvl="0" marL="171450" rtl="0" algn="l">
              <a:spcBef>
                <a:spcPts val="0"/>
              </a:spcBef>
              <a:spcAft>
                <a:spcPts val="0"/>
              </a:spcAft>
              <a:buClr>
                <a:schemeClr val="dk1"/>
              </a:buClr>
              <a:buSzPts val="1200"/>
              <a:buFont typeface="Arial"/>
              <a:buChar char="•"/>
            </a:pPr>
            <a:r>
              <a:rPr lang="en-US"/>
              <a:t>Display Cell Formulas</a:t>
            </a:r>
            <a:endParaRPr/>
          </a:p>
          <a:p>
            <a:pPr indent="-171450" lvl="0" marL="171450" rtl="0" algn="l">
              <a:spcBef>
                <a:spcPts val="0"/>
              </a:spcBef>
              <a:spcAft>
                <a:spcPts val="0"/>
              </a:spcAft>
              <a:buClr>
                <a:schemeClr val="dk1"/>
              </a:buClr>
              <a:buSzPts val="1200"/>
              <a:buFont typeface="Arial"/>
              <a:buChar char="•"/>
            </a:pPr>
            <a:r>
              <a:rPr lang="en-US"/>
              <a:t>Manage Columns and Rows</a:t>
            </a:r>
            <a:endParaRPr/>
          </a:p>
          <a:p>
            <a:pPr indent="-171450" lvl="0" marL="171450" rtl="0" algn="l">
              <a:spcBef>
                <a:spcPts val="0"/>
              </a:spcBef>
              <a:spcAft>
                <a:spcPts val="0"/>
              </a:spcAft>
              <a:buClr>
                <a:schemeClr val="dk1"/>
              </a:buClr>
              <a:buSzPts val="1200"/>
              <a:buFont typeface="Arial"/>
              <a:buChar char="•"/>
            </a:pPr>
            <a:r>
              <a:rPr lang="en-US"/>
              <a:t>Select, Move, Copy, and Paste Data</a:t>
            </a:r>
            <a:endParaRPr/>
          </a:p>
          <a:p>
            <a:pPr indent="0" lvl="0" marL="0" rtl="0" algn="l">
              <a:spcBef>
                <a:spcPts val="0"/>
              </a:spcBef>
              <a:spcAft>
                <a:spcPts val="0"/>
              </a:spcAft>
              <a:buClr>
                <a:schemeClr val="dk1"/>
              </a:buClr>
              <a:buSzPts val="1200"/>
              <a:buFont typeface="Arial"/>
              <a:buNone/>
            </a:pPr>
            <a:r>
              <a:t/>
            </a:r>
            <a:endParaRPr/>
          </a:p>
          <a:p>
            <a:pPr indent="0" lvl="0" marL="0" marR="0" rtl="0" algn="l">
              <a:lnSpc>
                <a:spcPct val="100000"/>
              </a:lnSpc>
              <a:spcBef>
                <a:spcPts val="0"/>
              </a:spcBef>
              <a:spcAft>
                <a:spcPts val="0"/>
              </a:spcAft>
              <a:buClr>
                <a:schemeClr val="dk1"/>
              </a:buClr>
              <a:buSzPts val="1200"/>
              <a:buFont typeface="Arial"/>
              <a:buNone/>
            </a:pPr>
            <a:r>
              <a:rPr lang="en-US"/>
              <a:t>Additional objectives are listed on the next slide.</a:t>
            </a:r>
            <a:endParaRPr/>
          </a:p>
        </p:txBody>
      </p:sp>
      <p:sp>
        <p:nvSpPr>
          <p:cNvPr id="111" name="Google Shape;111;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If a worksheet contains information that should not be displayed, columns and/or rows can be hidden before a copy is printed for public distribution. The column or row is not deleted, it is simply not seen. To hide a column or row, select the object, then to display the menu, click </a:t>
            </a:r>
            <a:r>
              <a:rPr b="0" lang="en-US"/>
              <a:t>Format </a:t>
            </a:r>
            <a:r>
              <a:rPr b="0" i="0" lang="en-US" sz="1200" u="none" strike="noStrike">
                <a:solidFill>
                  <a:schemeClr val="dk1"/>
                </a:solidFill>
                <a:latin typeface="Arial"/>
                <a:ea typeface="Arial"/>
                <a:cs typeface="Arial"/>
                <a:sym typeface="Arial"/>
              </a:rPr>
              <a:t>in the Cells group on the Home tab. You can also right-click the object and select Hide from the menu.</a:t>
            </a:r>
            <a:endParaRPr/>
          </a:p>
          <a:p>
            <a:pPr indent="0" lvl="0" marL="0" rtl="0" algn="l">
              <a:spcBef>
                <a:spcPts val="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To unhide a column or row, repeat the process, selecting Unhide instead.</a:t>
            </a:r>
            <a:endParaRPr/>
          </a:p>
        </p:txBody>
      </p:sp>
      <p:sp>
        <p:nvSpPr>
          <p:cNvPr id="240" name="Google Shape;240;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strike="noStrike">
                <a:solidFill>
                  <a:schemeClr val="dk1"/>
                </a:solidFill>
                <a:latin typeface="Arial"/>
                <a:ea typeface="Arial"/>
                <a:cs typeface="Arial"/>
                <a:sym typeface="Arial"/>
              </a:rPr>
              <a:t>After data has been entered in a column, you might need to adjust the column width—the horizontal measurement of a column in a table or a worksheet. This frequently happens if you have long descriptive labels. Note when a series of pound signs ###### is displayed in a cell, it indicates that a cell is too narrow to display the value of the cell.</a:t>
            </a:r>
            <a:endParaRPr/>
          </a:p>
          <a:p>
            <a:pPr indent="0" lvl="0" marL="0" rtl="0" algn="l">
              <a:spcBef>
                <a:spcPts val="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As seen the slide, you can adjust the width of a column to accommodate the widest cell by double-clicking the right column border. You can adjust the width of a column by dragging the left border to the desired measurement. This is often difficult to do, so there is another option, as discussed on the next slide.</a:t>
            </a:r>
            <a:endParaRPr/>
          </a:p>
        </p:txBody>
      </p:sp>
      <p:sp>
        <p:nvSpPr>
          <p:cNvPr id="247" name="Google Shape;247;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0" i="0" lang="en-US" sz="1200" u="none" strike="noStrike">
                <a:solidFill>
                  <a:schemeClr val="dk1"/>
                </a:solidFill>
                <a:latin typeface="Arial"/>
                <a:ea typeface="Arial"/>
                <a:cs typeface="Arial"/>
                <a:sym typeface="Arial"/>
              </a:rPr>
              <a:t>To display the Column width dialog box, you open the familiar menu by clicking Format in the Cells group on the Home tab and then clicking Column width. Column widths are measured in the number of characters or pixels. </a:t>
            </a:r>
            <a:endParaRPr/>
          </a:p>
          <a:p>
            <a:pPr indent="0" lvl="0" marL="0" marR="0" rtl="0" algn="l">
              <a:lnSpc>
                <a:spcPct val="100000"/>
              </a:lnSpc>
              <a:spcBef>
                <a:spcPts val="0"/>
              </a:spcBef>
              <a:spcAft>
                <a:spcPts val="0"/>
              </a:spcAft>
              <a:buClr>
                <a:schemeClr val="dk1"/>
              </a:buClr>
              <a:buSzPts val="1200"/>
              <a:buFont typeface="Arial"/>
              <a:buNone/>
            </a:pPr>
            <a:r>
              <a:t/>
            </a:r>
            <a:endParaRPr b="0" i="0" sz="1200" u="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rPr b="0" i="0" lang="en-US" sz="1200" u="none" strike="noStrike">
                <a:solidFill>
                  <a:schemeClr val="dk1"/>
                </a:solidFill>
                <a:latin typeface="Arial"/>
                <a:ea typeface="Arial"/>
                <a:cs typeface="Arial"/>
                <a:sym typeface="Arial"/>
              </a:rPr>
              <a:t>Changing row height is done in a similar manner. As seen in the slide, the option to adjust row height is two options above the column width option. A similar dialog box for rows enables you to select the exact row height. Unlike column widths, row heights are measured in points and pixels.</a:t>
            </a:r>
            <a:endParaRPr/>
          </a:p>
        </p:txBody>
      </p:sp>
      <p:sp>
        <p:nvSpPr>
          <p:cNvPr id="254" name="Google Shape;254;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this section, the skills include: </a:t>
            </a:r>
            <a:endParaRPr/>
          </a:p>
          <a:p>
            <a:pPr indent="-171450" lvl="0" marL="171450" rtl="0" algn="l">
              <a:spcBef>
                <a:spcPts val="0"/>
              </a:spcBef>
              <a:spcAft>
                <a:spcPts val="0"/>
              </a:spcAft>
              <a:buClr>
                <a:schemeClr val="dk1"/>
              </a:buClr>
              <a:buSzPts val="1200"/>
              <a:buFont typeface="Arial"/>
              <a:buChar char="•"/>
            </a:pPr>
            <a:r>
              <a:rPr lang="en-US"/>
              <a:t>Select a Range</a:t>
            </a:r>
            <a:endParaRPr/>
          </a:p>
          <a:p>
            <a:pPr indent="-171450" lvl="0" marL="171450" rtl="0" algn="l">
              <a:spcBef>
                <a:spcPts val="0"/>
              </a:spcBef>
              <a:spcAft>
                <a:spcPts val="0"/>
              </a:spcAft>
              <a:buClr>
                <a:schemeClr val="dk1"/>
              </a:buClr>
              <a:buSzPts val="1200"/>
              <a:buFont typeface="Arial"/>
              <a:buChar char="•"/>
            </a:pPr>
            <a:r>
              <a:rPr lang="en-US"/>
              <a:t>Move a Range</a:t>
            </a:r>
            <a:endParaRPr/>
          </a:p>
          <a:p>
            <a:pPr indent="-171450" lvl="0" marL="171450" rtl="0" algn="l">
              <a:spcBef>
                <a:spcPts val="0"/>
              </a:spcBef>
              <a:spcAft>
                <a:spcPts val="0"/>
              </a:spcAft>
              <a:buClr>
                <a:schemeClr val="dk1"/>
              </a:buClr>
              <a:buSzPts val="1200"/>
              <a:buFont typeface="Arial"/>
              <a:buChar char="•"/>
            </a:pPr>
            <a:r>
              <a:rPr lang="en-US"/>
              <a:t>Copy and Paste a Range</a:t>
            </a:r>
            <a:endParaRPr/>
          </a:p>
          <a:p>
            <a:pPr indent="-171450" lvl="0" marL="171450" rtl="0" algn="l">
              <a:spcBef>
                <a:spcPts val="0"/>
              </a:spcBef>
              <a:spcAft>
                <a:spcPts val="0"/>
              </a:spcAft>
              <a:buClr>
                <a:schemeClr val="dk1"/>
              </a:buClr>
              <a:buSzPts val="1200"/>
              <a:buFont typeface="Arial"/>
              <a:buChar char="•"/>
            </a:pPr>
            <a:r>
              <a:rPr lang="en-US"/>
              <a:t>Use Paste Options and Paste Special</a:t>
            </a:r>
            <a:endParaRPr/>
          </a:p>
        </p:txBody>
      </p:sp>
      <p:sp>
        <p:nvSpPr>
          <p:cNvPr id="261" name="Google Shape;261;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Range</a:t>
            </a:r>
            <a:r>
              <a:rPr b="1" i="1" lang="en-US" sz="1200" u="none" strike="noStrike">
                <a:solidFill>
                  <a:schemeClr val="dk1"/>
                </a:solidFill>
                <a:latin typeface="Arial"/>
                <a:ea typeface="Arial"/>
                <a:cs typeface="Arial"/>
                <a:sym typeface="Arial"/>
              </a:rPr>
              <a:t> </a:t>
            </a:r>
            <a:r>
              <a:rPr b="0" i="0" lang="en-US" sz="1200" u="none" strike="noStrike">
                <a:solidFill>
                  <a:schemeClr val="dk1"/>
                </a:solidFill>
                <a:latin typeface="Arial"/>
                <a:ea typeface="Arial"/>
                <a:cs typeface="Arial"/>
                <a:sym typeface="Arial"/>
              </a:rPr>
              <a:t>refers to a group of adjacent or contiguous cells in a worksheet and is indicated using a colon. An example is G5:H10, which is shaded in the slide.</a:t>
            </a:r>
            <a:endParaRPr/>
          </a:p>
          <a:p>
            <a:pPr indent="0" lvl="0" marL="0" rtl="0" algn="l">
              <a:spcBef>
                <a:spcPts val="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What is the range of the yellow highlighted cells enclosed in the oval?</a:t>
            </a:r>
            <a:endParaRPr/>
          </a:p>
        </p:txBody>
      </p:sp>
      <p:sp>
        <p:nvSpPr>
          <p:cNvPr id="268" name="Google Shape;268;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If you have moved, copied, or pasted blocks of text in a word processing application, then you already know how to perform these actions in Excel with data.</a:t>
            </a:r>
            <a:endParaRPr/>
          </a:p>
          <a:p>
            <a:pPr indent="0" lvl="0" marL="0" rtl="0" algn="l">
              <a:spcBef>
                <a:spcPts val="0"/>
              </a:spcBef>
              <a:spcAft>
                <a:spcPts val="0"/>
              </a:spcAft>
              <a:buNone/>
            </a:pPr>
            <a:r>
              <a:t/>
            </a:r>
            <a:endParaRPr/>
          </a:p>
          <a:p>
            <a:pPr indent="-228600" lvl="0" marL="228600" rtl="0" algn="l">
              <a:spcBef>
                <a:spcPts val="0"/>
              </a:spcBef>
              <a:spcAft>
                <a:spcPts val="0"/>
              </a:spcAft>
              <a:buClr>
                <a:schemeClr val="dk1"/>
              </a:buClr>
              <a:buSzPts val="1200"/>
              <a:buFont typeface="Arial"/>
              <a:buAutoNum type="arabicPeriod"/>
            </a:pPr>
            <a:r>
              <a:rPr lang="en-US"/>
              <a:t>Select the range—a single cell or range of cells.</a:t>
            </a:r>
            <a:endParaRPr/>
          </a:p>
          <a:p>
            <a:pPr indent="-228600" lvl="0" marL="228600" rtl="0" algn="l">
              <a:spcBef>
                <a:spcPts val="0"/>
              </a:spcBef>
              <a:spcAft>
                <a:spcPts val="0"/>
              </a:spcAft>
              <a:buClr>
                <a:schemeClr val="dk1"/>
              </a:buClr>
              <a:buSzPts val="1200"/>
              <a:buFont typeface="Arial"/>
              <a:buAutoNum type="arabicPeriod"/>
            </a:pPr>
            <a:r>
              <a:rPr lang="en-US"/>
              <a:t>Select Cut to move or Copy to copy.</a:t>
            </a:r>
            <a:endParaRPr/>
          </a:p>
          <a:p>
            <a:pPr indent="-228600" lvl="0" marL="228600" rtl="0" algn="l">
              <a:spcBef>
                <a:spcPts val="0"/>
              </a:spcBef>
              <a:spcAft>
                <a:spcPts val="0"/>
              </a:spcAft>
              <a:buClr>
                <a:schemeClr val="dk1"/>
              </a:buClr>
              <a:buSzPts val="1200"/>
              <a:buFont typeface="Arial"/>
              <a:buAutoNum type="arabicPeriod"/>
            </a:pPr>
            <a:r>
              <a:rPr lang="en-US"/>
              <a:t>Move to new location.</a:t>
            </a:r>
            <a:endParaRPr/>
          </a:p>
          <a:p>
            <a:pPr indent="-228600" lvl="0" marL="228600" rtl="0" algn="l">
              <a:spcBef>
                <a:spcPts val="0"/>
              </a:spcBef>
              <a:spcAft>
                <a:spcPts val="0"/>
              </a:spcAft>
              <a:buClr>
                <a:schemeClr val="dk1"/>
              </a:buClr>
              <a:buSzPts val="1200"/>
              <a:buFont typeface="Arial"/>
              <a:buAutoNum type="arabicPeriod"/>
            </a:pPr>
            <a:r>
              <a:rPr lang="en-US"/>
              <a:t>Select Paste and the appropriate paste option.</a:t>
            </a:r>
            <a:endParaRPr/>
          </a:p>
        </p:txBody>
      </p:sp>
      <p:sp>
        <p:nvSpPr>
          <p:cNvPr id="275" name="Google Shape;275;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To copy or cut a range, you click Cut or Copy in the Clipboard group on the Home tab. Remember, cutting a range removes the selected range and copying places a copy of the selected range in the Clipboard. When pasting an object, there are several options so that you can paste the selection using a different format than the source. See Table 1.5 in the textbook for a detailed explanation of each Paste Special option.</a:t>
            </a:r>
            <a:endParaRPr/>
          </a:p>
        </p:txBody>
      </p:sp>
      <p:sp>
        <p:nvSpPr>
          <p:cNvPr id="282" name="Google Shape;282;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this section, the skills include: </a:t>
            </a:r>
            <a:endParaRPr/>
          </a:p>
          <a:p>
            <a:pPr indent="-171450" lvl="0" marL="171450" rtl="0" algn="l">
              <a:spcBef>
                <a:spcPts val="0"/>
              </a:spcBef>
              <a:spcAft>
                <a:spcPts val="0"/>
              </a:spcAft>
              <a:buClr>
                <a:schemeClr val="dk1"/>
              </a:buClr>
              <a:buSzPts val="1200"/>
              <a:buFont typeface="Arial"/>
              <a:buChar char="•"/>
            </a:pPr>
            <a:r>
              <a:rPr lang="en-US"/>
              <a:t>Apply a Cell Style</a:t>
            </a:r>
            <a:endParaRPr/>
          </a:p>
          <a:p>
            <a:pPr indent="-171450" lvl="0" marL="171450" rtl="0" algn="l">
              <a:spcBef>
                <a:spcPts val="0"/>
              </a:spcBef>
              <a:spcAft>
                <a:spcPts val="0"/>
              </a:spcAft>
              <a:buClr>
                <a:schemeClr val="dk1"/>
              </a:buClr>
              <a:buSzPts val="1200"/>
              <a:buFont typeface="Arial"/>
              <a:buChar char="•"/>
            </a:pPr>
            <a:r>
              <a:rPr lang="en-US"/>
              <a:t>Merge and Center Data</a:t>
            </a:r>
            <a:endParaRPr/>
          </a:p>
          <a:p>
            <a:pPr indent="-171450" lvl="0" marL="171450" rtl="0" algn="l">
              <a:spcBef>
                <a:spcPts val="0"/>
              </a:spcBef>
              <a:spcAft>
                <a:spcPts val="0"/>
              </a:spcAft>
              <a:buClr>
                <a:schemeClr val="dk1"/>
              </a:buClr>
              <a:buSzPts val="1200"/>
              <a:buFont typeface="Arial"/>
              <a:buChar char="•"/>
            </a:pPr>
            <a:r>
              <a:rPr lang="en-US"/>
              <a:t>Change Cell Alignment </a:t>
            </a:r>
            <a:endParaRPr/>
          </a:p>
          <a:p>
            <a:pPr indent="-171450" lvl="0" marL="171450" rtl="0" algn="l">
              <a:spcBef>
                <a:spcPts val="0"/>
              </a:spcBef>
              <a:spcAft>
                <a:spcPts val="0"/>
              </a:spcAft>
              <a:buClr>
                <a:schemeClr val="dk1"/>
              </a:buClr>
              <a:buSzPts val="1200"/>
              <a:buFont typeface="Arial"/>
              <a:buChar char="•"/>
            </a:pPr>
            <a:r>
              <a:rPr lang="en-US"/>
              <a:t>Wrap Text</a:t>
            </a:r>
            <a:endParaRPr/>
          </a:p>
          <a:p>
            <a:pPr indent="-171450" lvl="0" marL="171450" rtl="0" algn="l">
              <a:spcBef>
                <a:spcPts val="0"/>
              </a:spcBef>
              <a:spcAft>
                <a:spcPts val="0"/>
              </a:spcAft>
              <a:buClr>
                <a:schemeClr val="dk1"/>
              </a:buClr>
              <a:buSzPts val="1200"/>
              <a:buFont typeface="Arial"/>
              <a:buChar char="•"/>
            </a:pPr>
            <a:r>
              <a:rPr lang="en-US"/>
              <a:t>Increase Indent</a:t>
            </a:r>
            <a:endParaRPr/>
          </a:p>
          <a:p>
            <a:pPr indent="-171450" lvl="0" marL="171450" rtl="0" algn="l">
              <a:spcBef>
                <a:spcPts val="0"/>
              </a:spcBef>
              <a:spcAft>
                <a:spcPts val="0"/>
              </a:spcAft>
              <a:buClr>
                <a:schemeClr val="dk1"/>
              </a:buClr>
              <a:buSzPts val="1200"/>
              <a:buFont typeface="Arial"/>
              <a:buChar char="•"/>
            </a:pPr>
            <a:r>
              <a:rPr lang="en-US"/>
              <a:t>Apply a Border</a:t>
            </a:r>
            <a:endParaRPr/>
          </a:p>
          <a:p>
            <a:pPr indent="-171450" lvl="0" marL="171450" rtl="0" algn="l">
              <a:spcBef>
                <a:spcPts val="0"/>
              </a:spcBef>
              <a:spcAft>
                <a:spcPts val="0"/>
              </a:spcAft>
              <a:buClr>
                <a:schemeClr val="dk1"/>
              </a:buClr>
              <a:buSzPts val="1200"/>
              <a:buFont typeface="Arial"/>
              <a:buChar char="•"/>
            </a:pPr>
            <a:r>
              <a:rPr lang="en-US"/>
              <a:t>Apply Fill Color</a:t>
            </a:r>
            <a:endParaRPr/>
          </a:p>
        </p:txBody>
      </p:sp>
      <p:sp>
        <p:nvSpPr>
          <p:cNvPr id="291" name="Google Shape;291;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A cell style is a collection of format settings that you use to provide a consistent appearance within a worksheet and among similar workbooks.</a:t>
            </a:r>
            <a:endParaRPr/>
          </a:p>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Cell styles control the following formats: </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Font</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Font color</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Font size</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Borders and fill colors</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Alignment</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Number formatting</a:t>
            </a:r>
            <a:endParaRPr/>
          </a:p>
        </p:txBody>
      </p:sp>
      <p:sp>
        <p:nvSpPr>
          <p:cNvPr id="298" name="Google Shape;298;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4" name="Google Shape;304;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This slide shows the Cell Styles gallery, which is displayed by clicking Cell Styles in the Styles group on the Home tab.</a:t>
            </a:r>
            <a:endParaRPr/>
          </a:p>
        </p:txBody>
      </p:sp>
      <p:sp>
        <p:nvSpPr>
          <p:cNvPr id="305" name="Google Shape;305;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Additional </a:t>
            </a:r>
            <a:r>
              <a:rPr b="0" lang="en-US"/>
              <a:t>objectives</a:t>
            </a:r>
            <a:r>
              <a:rPr lang="en-US"/>
              <a:t> for this chapter are:</a:t>
            </a:r>
            <a:endParaRPr/>
          </a:p>
          <a:p>
            <a:pPr indent="-171450" lvl="0" marL="171450" rtl="0" algn="l">
              <a:spcBef>
                <a:spcPts val="0"/>
              </a:spcBef>
              <a:spcAft>
                <a:spcPts val="0"/>
              </a:spcAft>
              <a:buClr>
                <a:schemeClr val="dk1"/>
              </a:buClr>
              <a:buSzPts val="1200"/>
              <a:buFont typeface="Arial"/>
              <a:buChar char="•"/>
            </a:pPr>
            <a:r>
              <a:rPr lang="en-US"/>
              <a:t>Apply Cell Styles, Alignment, and Font Options</a:t>
            </a:r>
            <a:endParaRPr/>
          </a:p>
          <a:p>
            <a:pPr indent="-171450" lvl="0" marL="171450" rtl="0" algn="l">
              <a:spcBef>
                <a:spcPts val="0"/>
              </a:spcBef>
              <a:spcAft>
                <a:spcPts val="0"/>
              </a:spcAft>
              <a:buClr>
                <a:schemeClr val="dk1"/>
              </a:buClr>
              <a:buSzPts val="1200"/>
              <a:buFont typeface="Arial"/>
              <a:buChar char="•"/>
            </a:pPr>
            <a:r>
              <a:rPr lang="en-US"/>
              <a:t>Apply Number Formats</a:t>
            </a:r>
            <a:endParaRPr/>
          </a:p>
          <a:p>
            <a:pPr indent="-171450" lvl="0" marL="171450" rtl="0" algn="l">
              <a:spcBef>
                <a:spcPts val="0"/>
              </a:spcBef>
              <a:spcAft>
                <a:spcPts val="0"/>
              </a:spcAft>
              <a:buClr>
                <a:schemeClr val="dk1"/>
              </a:buClr>
              <a:buSzPts val="1200"/>
              <a:buFont typeface="Arial"/>
              <a:buChar char="•"/>
            </a:pPr>
            <a:r>
              <a:rPr lang="en-US"/>
              <a:t>Manage Worksheets</a:t>
            </a:r>
            <a:endParaRPr/>
          </a:p>
          <a:p>
            <a:pPr indent="-171450" lvl="0" marL="171450" rtl="0" algn="l">
              <a:spcBef>
                <a:spcPts val="0"/>
              </a:spcBef>
              <a:spcAft>
                <a:spcPts val="0"/>
              </a:spcAft>
              <a:buClr>
                <a:schemeClr val="dk1"/>
              </a:buClr>
              <a:buSzPts val="1200"/>
              <a:buFont typeface="Arial"/>
              <a:buChar char="•"/>
            </a:pPr>
            <a:r>
              <a:rPr lang="en-US"/>
              <a:t>Select Page Setup Options</a:t>
            </a:r>
            <a:endParaRPr/>
          </a:p>
          <a:p>
            <a:pPr indent="-171450" lvl="0" marL="171450" rtl="0" algn="l">
              <a:spcBef>
                <a:spcPts val="0"/>
              </a:spcBef>
              <a:spcAft>
                <a:spcPts val="0"/>
              </a:spcAft>
              <a:buClr>
                <a:schemeClr val="dk1"/>
              </a:buClr>
              <a:buSzPts val="1200"/>
              <a:buFont typeface="Arial"/>
              <a:buChar char="•"/>
            </a:pPr>
            <a:r>
              <a:rPr lang="en-US"/>
              <a:t>Preview and Print a Worksheet</a:t>
            </a:r>
            <a:endParaRPr/>
          </a:p>
        </p:txBody>
      </p:sp>
      <p:sp>
        <p:nvSpPr>
          <p:cNvPr id="118" name="Google Shape;118;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Alignment</a:t>
            </a:r>
            <a:r>
              <a:rPr b="1" i="1" lang="en-US" sz="1200" u="none" strike="noStrike">
                <a:solidFill>
                  <a:schemeClr val="dk1"/>
                </a:solidFill>
                <a:latin typeface="Arial"/>
                <a:ea typeface="Arial"/>
                <a:cs typeface="Arial"/>
                <a:sym typeface="Arial"/>
              </a:rPr>
              <a:t> </a:t>
            </a:r>
            <a:r>
              <a:rPr b="0" i="0" lang="en-US" sz="1200" u="none" strike="noStrike">
                <a:solidFill>
                  <a:schemeClr val="dk1"/>
                </a:solidFill>
                <a:latin typeface="Arial"/>
                <a:ea typeface="Arial"/>
                <a:cs typeface="Arial"/>
                <a:sym typeface="Arial"/>
              </a:rPr>
              <a:t>refers to how data are positioned in the boundaries of a cell. </a:t>
            </a:r>
            <a:endParaRPr/>
          </a:p>
          <a:p>
            <a:pPr indent="0" lvl="0" marL="0" rtl="0" algn="l">
              <a:spcBef>
                <a:spcPts val="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Each type of data has a default alignment:</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Text aligns at the left cell margin.</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Dates and values align at the right cell margin.</a:t>
            </a:r>
            <a:endParaRPr/>
          </a:p>
          <a:p>
            <a:pPr indent="-95250" lvl="0" marL="171450" rtl="0" algn="l">
              <a:spcBef>
                <a:spcPts val="0"/>
              </a:spcBef>
              <a:spcAft>
                <a:spcPts val="0"/>
              </a:spcAft>
              <a:buClr>
                <a:schemeClr val="dk1"/>
              </a:buClr>
              <a:buSzPts val="1200"/>
              <a:buFont typeface="Arial"/>
              <a:buNone/>
            </a:pPr>
            <a:r>
              <a:t/>
            </a:r>
            <a:endParaRPr b="0" i="0" sz="1200" u="none" strike="noStrike">
              <a:solidFill>
                <a:schemeClr val="dk1"/>
              </a:solidFill>
              <a:latin typeface="Arial"/>
              <a:ea typeface="Arial"/>
              <a:cs typeface="Arial"/>
              <a:sym typeface="Arial"/>
            </a:endParaRPr>
          </a:p>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Horizontal alignment identifies the position of data between the left and right cell margins. Vertical alignment identifies the position of data between the top and bottom cell margins.</a:t>
            </a:r>
            <a:endParaRPr/>
          </a:p>
        </p:txBody>
      </p:sp>
      <p:sp>
        <p:nvSpPr>
          <p:cNvPr id="312" name="Google Shape;312;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Merge and center merges the selected cells together into one cell, and data are centered within the merged cell.</a:t>
            </a:r>
            <a:endParaRPr/>
          </a:p>
          <a:p>
            <a:pPr indent="0" lvl="0" marL="0" rtl="0" algn="l">
              <a:spcBef>
                <a:spcPts val="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Wrap text makes data appear on multiple lines by adjusting the row height to fit the cell contents within the column width.</a:t>
            </a:r>
            <a:endParaRPr/>
          </a:p>
          <a:p>
            <a:pPr indent="0" lvl="0" marL="0" rtl="0" algn="l">
              <a:spcBef>
                <a:spcPts val="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Indent</a:t>
            </a:r>
            <a:r>
              <a:rPr b="1" i="1" lang="en-US" sz="1200" u="none" strike="noStrike">
                <a:solidFill>
                  <a:schemeClr val="dk1"/>
                </a:solidFill>
                <a:latin typeface="Arial"/>
                <a:ea typeface="Arial"/>
                <a:cs typeface="Arial"/>
                <a:sym typeface="Arial"/>
              </a:rPr>
              <a:t> </a:t>
            </a:r>
            <a:r>
              <a:rPr b="0" i="0" lang="en-US" sz="1200" u="none" strike="noStrike">
                <a:solidFill>
                  <a:schemeClr val="dk1"/>
                </a:solidFill>
                <a:latin typeface="Arial"/>
                <a:ea typeface="Arial"/>
                <a:cs typeface="Arial"/>
                <a:sym typeface="Arial"/>
              </a:rPr>
              <a:t>refers to the offset of data from its current alignment.</a:t>
            </a:r>
            <a:endParaRPr/>
          </a:p>
          <a:p>
            <a:pPr indent="0" lvl="0" marL="0" rtl="0" algn="l">
              <a:spcBef>
                <a:spcPts val="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A border</a:t>
            </a:r>
            <a:r>
              <a:rPr b="1" i="1" lang="en-US" sz="1200" u="none" strike="noStrike">
                <a:solidFill>
                  <a:schemeClr val="dk1"/>
                </a:solidFill>
                <a:latin typeface="Arial"/>
                <a:ea typeface="Arial"/>
                <a:cs typeface="Arial"/>
                <a:sym typeface="Arial"/>
              </a:rPr>
              <a:t> </a:t>
            </a:r>
            <a:r>
              <a:rPr b="0" i="0" lang="en-US" sz="1200" u="none" strike="noStrike">
                <a:solidFill>
                  <a:schemeClr val="dk1"/>
                </a:solidFill>
                <a:latin typeface="Arial"/>
                <a:ea typeface="Arial"/>
                <a:cs typeface="Arial"/>
                <a:sym typeface="Arial"/>
              </a:rPr>
              <a:t>is a line that surrounds a cell or a range of cells.</a:t>
            </a:r>
            <a:endParaRPr/>
          </a:p>
          <a:p>
            <a:pPr indent="0" lvl="0" marL="0" rtl="0" algn="l">
              <a:spcBef>
                <a:spcPts val="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Fill color is a background color that displays behind the data in a cell.</a:t>
            </a:r>
            <a:endParaRPr/>
          </a:p>
        </p:txBody>
      </p:sp>
      <p:sp>
        <p:nvSpPr>
          <p:cNvPr id="319" name="Google Shape;319;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The Alignment group on the Home tab contains several commands used to align and format data.</a:t>
            </a:r>
            <a:endParaRPr/>
          </a:p>
        </p:txBody>
      </p:sp>
      <p:sp>
        <p:nvSpPr>
          <p:cNvPr id="326" name="Google Shape;326;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this section, the skills include: </a:t>
            </a:r>
            <a:endParaRPr/>
          </a:p>
          <a:p>
            <a:pPr indent="-171450" lvl="0" marL="171450" rtl="0" algn="l">
              <a:spcBef>
                <a:spcPts val="0"/>
              </a:spcBef>
              <a:spcAft>
                <a:spcPts val="0"/>
              </a:spcAft>
              <a:buClr>
                <a:schemeClr val="dk1"/>
              </a:buClr>
              <a:buSzPts val="1200"/>
              <a:buFont typeface="Arial"/>
              <a:buChar char="•"/>
            </a:pPr>
            <a:r>
              <a:rPr lang="en-US"/>
              <a:t>Apply Number Formats</a:t>
            </a:r>
            <a:endParaRPr/>
          </a:p>
          <a:p>
            <a:pPr indent="-171450" lvl="0" marL="171450" rtl="0" algn="l">
              <a:spcBef>
                <a:spcPts val="0"/>
              </a:spcBef>
              <a:spcAft>
                <a:spcPts val="0"/>
              </a:spcAft>
              <a:buClr>
                <a:schemeClr val="dk1"/>
              </a:buClr>
              <a:buSzPts val="1200"/>
              <a:buFont typeface="Arial"/>
              <a:buChar char="•"/>
            </a:pPr>
            <a:r>
              <a:rPr lang="en-US"/>
              <a:t>Increase and Decrease Decimal Places</a:t>
            </a:r>
            <a:endParaRPr/>
          </a:p>
        </p:txBody>
      </p:sp>
      <p:sp>
        <p:nvSpPr>
          <p:cNvPr id="333" name="Google Shape;333;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Number formats are settings that determine how a value is displayed in a cell. See Table 1.7 in the textbook for a </a:t>
            </a:r>
            <a:r>
              <a:rPr lang="en-US"/>
              <a:t>detailed description of each format style.</a:t>
            </a:r>
            <a:br>
              <a:rPr lang="en-US"/>
            </a:br>
            <a:endParaRPr/>
          </a:p>
          <a:p>
            <a:pPr indent="0" lvl="0" marL="0" rtl="0" algn="l">
              <a:spcBef>
                <a:spcPts val="0"/>
              </a:spcBef>
              <a:spcAft>
                <a:spcPts val="0"/>
              </a:spcAft>
              <a:buNone/>
            </a:pPr>
            <a:r>
              <a:rPr lang="en-US"/>
              <a:t>This slide shows how numerical and date information can be formatted using different format styles. In addition to determining the format of numerical data, you can also increase or decrease the number of decimal places that are displayed.</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Video related to this slide: https://www.youtube.com/watch?v=2suE4YmZu_Q</a:t>
            </a:r>
            <a:endParaRPr/>
          </a:p>
        </p:txBody>
      </p:sp>
      <p:sp>
        <p:nvSpPr>
          <p:cNvPr id="340" name="Google Shape;340;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this section, the skills include: </a:t>
            </a:r>
            <a:endParaRPr/>
          </a:p>
          <a:p>
            <a:pPr indent="-171450" lvl="0" marL="171450" rtl="0" algn="l">
              <a:spcBef>
                <a:spcPts val="0"/>
              </a:spcBef>
              <a:spcAft>
                <a:spcPts val="0"/>
              </a:spcAft>
              <a:buClr>
                <a:schemeClr val="dk1"/>
              </a:buClr>
              <a:buSzPts val="1200"/>
              <a:buFont typeface="Arial"/>
              <a:buChar char="•"/>
            </a:pPr>
            <a:r>
              <a:rPr lang="en-US"/>
              <a:t>Insert a Worksheet</a:t>
            </a:r>
            <a:endParaRPr/>
          </a:p>
          <a:p>
            <a:pPr indent="-171450" lvl="0" marL="171450" rtl="0" algn="l">
              <a:spcBef>
                <a:spcPts val="0"/>
              </a:spcBef>
              <a:spcAft>
                <a:spcPts val="0"/>
              </a:spcAft>
              <a:buClr>
                <a:schemeClr val="dk1"/>
              </a:buClr>
              <a:buSzPts val="1200"/>
              <a:buFont typeface="Arial"/>
              <a:buChar char="•"/>
            </a:pPr>
            <a:r>
              <a:rPr lang="en-US"/>
              <a:t>Delete a Worksheet</a:t>
            </a:r>
            <a:endParaRPr/>
          </a:p>
          <a:p>
            <a:pPr indent="-171450" lvl="0" marL="171450" rtl="0" algn="l">
              <a:spcBef>
                <a:spcPts val="0"/>
              </a:spcBef>
              <a:spcAft>
                <a:spcPts val="0"/>
              </a:spcAft>
              <a:buClr>
                <a:schemeClr val="dk1"/>
              </a:buClr>
              <a:buSzPts val="1200"/>
              <a:buFont typeface="Arial"/>
              <a:buChar char="•"/>
            </a:pPr>
            <a:r>
              <a:rPr lang="en-US"/>
              <a:t>Copy or Move a Worksheet</a:t>
            </a:r>
            <a:endParaRPr/>
          </a:p>
          <a:p>
            <a:pPr indent="-171450" lvl="0" marL="171450" rtl="0" algn="l">
              <a:spcBef>
                <a:spcPts val="0"/>
              </a:spcBef>
              <a:spcAft>
                <a:spcPts val="0"/>
              </a:spcAft>
              <a:buClr>
                <a:schemeClr val="dk1"/>
              </a:buClr>
              <a:buSzPts val="1200"/>
              <a:buFont typeface="Arial"/>
              <a:buChar char="•"/>
            </a:pPr>
            <a:r>
              <a:rPr lang="en-US"/>
              <a:t>Rename a Worksheet</a:t>
            </a:r>
            <a:endParaRPr/>
          </a:p>
          <a:p>
            <a:pPr indent="-171450" lvl="0" marL="171450" rtl="0" algn="l">
              <a:spcBef>
                <a:spcPts val="0"/>
              </a:spcBef>
              <a:spcAft>
                <a:spcPts val="0"/>
              </a:spcAft>
              <a:buClr>
                <a:schemeClr val="dk1"/>
              </a:buClr>
              <a:buSzPts val="1200"/>
              <a:buFont typeface="Arial"/>
              <a:buChar char="•"/>
            </a:pPr>
            <a:r>
              <a:rPr lang="en-US"/>
              <a:t>Group Worksheet</a:t>
            </a:r>
            <a:endParaRPr/>
          </a:p>
          <a:p>
            <a:pPr indent="-95250" lvl="0" marL="171450" rtl="0" algn="l">
              <a:spcBef>
                <a:spcPts val="0"/>
              </a:spcBef>
              <a:spcAft>
                <a:spcPts val="0"/>
              </a:spcAft>
              <a:buClr>
                <a:schemeClr val="dk1"/>
              </a:buClr>
              <a:buSzPts val="1200"/>
              <a:buFont typeface="Arial"/>
              <a:buNone/>
            </a:pPr>
            <a:r>
              <a:t/>
            </a:r>
            <a:endParaRPr/>
          </a:p>
          <a:p>
            <a:pPr indent="-171450" lvl="0" marL="171450" rtl="0" algn="l">
              <a:spcBef>
                <a:spcPts val="0"/>
              </a:spcBef>
              <a:spcAft>
                <a:spcPts val="0"/>
              </a:spcAft>
              <a:buClr>
                <a:schemeClr val="dk1"/>
              </a:buClr>
              <a:buSzPts val="1200"/>
              <a:buFont typeface="Arial"/>
              <a:buChar char="•"/>
            </a:pPr>
            <a:r>
              <a:rPr lang="en-US"/>
              <a:t>Grouping worksheets: https://www.youtube.com/watch?v=lsV6VRpXFJk</a:t>
            </a:r>
            <a:endParaRPr/>
          </a:p>
        </p:txBody>
      </p:sp>
      <p:sp>
        <p:nvSpPr>
          <p:cNvPr id="347" name="Google Shape;347;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When you start a new blank workbook in Excel, the workbook contains a single worksheet named Sheet1. As a workbook becomes more complicated, you may need to create a multiple-worksheet workbook. This takes some planning and maintenance, and your worksheet tab names should indicate the contents of the respective worksheets. To add an additional worksheet, you click New sheet and its tab is inserted to the right of the selected worksheet. The simplest way to delete a worksheet is to right-click its tab and click Delete. To rename a worksheet, right-click its tab and click Rename. </a:t>
            </a:r>
            <a:r>
              <a:rPr lang="en-US"/>
              <a:t>To </a:t>
            </a:r>
            <a:r>
              <a:rPr b="0" i="0" lang="en-US" sz="1200" u="none" strike="noStrike">
                <a:solidFill>
                  <a:schemeClr val="dk1"/>
                </a:solidFill>
                <a:latin typeface="Arial"/>
                <a:ea typeface="Arial"/>
                <a:cs typeface="Arial"/>
                <a:sym typeface="Arial"/>
              </a:rPr>
              <a:t>move or copy a worksheet, right-click its tab and click Move or Copy.</a:t>
            </a:r>
            <a:endParaRPr/>
          </a:p>
        </p:txBody>
      </p:sp>
      <p:sp>
        <p:nvSpPr>
          <p:cNvPr id="354" name="Google Shape;354;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As shown in the Move or Copy dialog box, you can move or copy a worksheet to another workbook or specify its new location within the current workbook. To copy instead of move a worksheet, you select the Create a copy check box. Notice the option to place the worksheet at the end. If you are moving a worksheet within a workbook, the easiest method is to simply drag the worksheet tab to the desired location.</a:t>
            </a:r>
            <a:endParaRPr/>
          </a:p>
        </p:txBody>
      </p:sp>
      <p:sp>
        <p:nvSpPr>
          <p:cNvPr id="361" name="Google Shape;361;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this section, the skills include: </a:t>
            </a:r>
            <a:endParaRPr/>
          </a:p>
          <a:p>
            <a:pPr indent="-171450" lvl="0" marL="171450" rtl="0" algn="l">
              <a:spcBef>
                <a:spcPts val="0"/>
              </a:spcBef>
              <a:spcAft>
                <a:spcPts val="0"/>
              </a:spcAft>
              <a:buClr>
                <a:schemeClr val="dk1"/>
              </a:buClr>
              <a:buSzPts val="1200"/>
              <a:buFont typeface="Arial"/>
              <a:buChar char="•"/>
            </a:pPr>
            <a:r>
              <a:rPr lang="en-US"/>
              <a:t>Set Page Orientation</a:t>
            </a:r>
            <a:endParaRPr/>
          </a:p>
          <a:p>
            <a:pPr indent="-171450" lvl="0" marL="171450" rtl="0" algn="l">
              <a:spcBef>
                <a:spcPts val="0"/>
              </a:spcBef>
              <a:spcAft>
                <a:spcPts val="0"/>
              </a:spcAft>
              <a:buClr>
                <a:schemeClr val="dk1"/>
              </a:buClr>
              <a:buSzPts val="1200"/>
              <a:buFont typeface="Arial"/>
              <a:buChar char="•"/>
            </a:pPr>
            <a:r>
              <a:rPr lang="en-US"/>
              <a:t>Select Scaling Options</a:t>
            </a:r>
            <a:endParaRPr/>
          </a:p>
          <a:p>
            <a:pPr indent="-171450" lvl="0" marL="171450" rtl="0" algn="l">
              <a:spcBef>
                <a:spcPts val="0"/>
              </a:spcBef>
              <a:spcAft>
                <a:spcPts val="0"/>
              </a:spcAft>
              <a:buClr>
                <a:schemeClr val="dk1"/>
              </a:buClr>
              <a:buSzPts val="1200"/>
              <a:buFont typeface="Arial"/>
              <a:buChar char="•"/>
            </a:pPr>
            <a:r>
              <a:rPr lang="en-US"/>
              <a:t>Set Margin Options</a:t>
            </a:r>
            <a:endParaRPr/>
          </a:p>
          <a:p>
            <a:pPr indent="-171450" lvl="0" marL="171450" rtl="0" algn="l">
              <a:spcBef>
                <a:spcPts val="0"/>
              </a:spcBef>
              <a:spcAft>
                <a:spcPts val="0"/>
              </a:spcAft>
              <a:buClr>
                <a:schemeClr val="dk1"/>
              </a:buClr>
              <a:buSzPts val="1200"/>
              <a:buFont typeface="Arial"/>
              <a:buChar char="•"/>
            </a:pPr>
            <a:r>
              <a:rPr lang="en-US"/>
              <a:t>Create a Header or Footer</a:t>
            </a:r>
            <a:endParaRPr/>
          </a:p>
          <a:p>
            <a:pPr indent="-171450" lvl="0" marL="171450" rtl="0" algn="l">
              <a:spcBef>
                <a:spcPts val="0"/>
              </a:spcBef>
              <a:spcAft>
                <a:spcPts val="0"/>
              </a:spcAft>
              <a:buClr>
                <a:schemeClr val="dk1"/>
              </a:buClr>
              <a:buSzPts val="1200"/>
              <a:buFont typeface="Arial"/>
              <a:buChar char="•"/>
            </a:pPr>
            <a:r>
              <a:rPr lang="en-US"/>
              <a:t>Select Sheet Options</a:t>
            </a:r>
            <a:endParaRPr/>
          </a:p>
        </p:txBody>
      </p:sp>
      <p:sp>
        <p:nvSpPr>
          <p:cNvPr id="368" name="Google Shape;368;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4" name="Google Shape;374;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The Page Layout contains several groups that are used for selecting page setup options. The two main groups are:</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Page Setup group that contains options to set the margins, select orientation, specify page size, select the print area, and apply other options.</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Scale to Fit group that contains options for adjusting the scaling of the spreadsheet on the printed page.</a:t>
            </a:r>
            <a:endParaRPr/>
          </a:p>
          <a:p>
            <a:pPr indent="-95250" lvl="0" marL="171450" rtl="0" algn="l">
              <a:spcBef>
                <a:spcPts val="0"/>
              </a:spcBef>
              <a:spcAft>
                <a:spcPts val="0"/>
              </a:spcAft>
              <a:buClr>
                <a:schemeClr val="dk1"/>
              </a:buClr>
              <a:buSzPts val="1200"/>
              <a:buFont typeface="Arial"/>
              <a:buNone/>
            </a:pPr>
            <a:r>
              <a:t/>
            </a:r>
            <a:endParaRPr b="0" i="0" sz="1200" u="none" strike="noStrike">
              <a:solidFill>
                <a:schemeClr val="dk1"/>
              </a:solidFill>
              <a:latin typeface="Arial"/>
              <a:ea typeface="Arial"/>
              <a:cs typeface="Arial"/>
              <a:sym typeface="Arial"/>
            </a:endParaRPr>
          </a:p>
          <a:p>
            <a:pPr indent="0" lvl="0" marL="0" rtl="0" algn="l">
              <a:spcBef>
                <a:spcPts val="0"/>
              </a:spcBef>
              <a:spcAft>
                <a:spcPts val="0"/>
              </a:spcAft>
              <a:buClr>
                <a:schemeClr val="dk1"/>
              </a:buClr>
              <a:buSzPts val="1200"/>
              <a:buFont typeface="Arial"/>
              <a:buNone/>
            </a:pPr>
            <a:r>
              <a:rPr b="0" i="0" lang="en-US" sz="1200" u="none" strike="noStrike">
                <a:solidFill>
                  <a:schemeClr val="dk1"/>
                </a:solidFill>
                <a:latin typeface="Arial"/>
                <a:ea typeface="Arial"/>
                <a:cs typeface="Arial"/>
                <a:sym typeface="Arial"/>
              </a:rPr>
              <a:t>See Table 1.8 in the textbook for detailed descriptions of the Page Setup group commands.</a:t>
            </a:r>
            <a:endParaRPr/>
          </a:p>
        </p:txBody>
      </p:sp>
      <p:sp>
        <p:nvSpPr>
          <p:cNvPr id="375" name="Google Shape;375;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this section, the skills include:</a:t>
            </a:r>
            <a:endParaRPr/>
          </a:p>
          <a:p>
            <a:pPr indent="-171450" lvl="0" marL="171450" rtl="0" algn="l">
              <a:spcBef>
                <a:spcPts val="0"/>
              </a:spcBef>
              <a:spcAft>
                <a:spcPts val="0"/>
              </a:spcAft>
              <a:buClr>
                <a:schemeClr val="dk1"/>
              </a:buClr>
              <a:buSzPts val="1200"/>
              <a:buFont typeface="Arial"/>
              <a:buChar char="•"/>
            </a:pPr>
            <a:r>
              <a:rPr lang="en-US"/>
              <a:t>Identify Excel Window Elements</a:t>
            </a:r>
            <a:endParaRPr/>
          </a:p>
          <a:p>
            <a:pPr indent="-171450" lvl="0" marL="171450" rtl="0" algn="l">
              <a:spcBef>
                <a:spcPts val="0"/>
              </a:spcBef>
              <a:spcAft>
                <a:spcPts val="0"/>
              </a:spcAft>
              <a:buClr>
                <a:schemeClr val="dk1"/>
              </a:buClr>
              <a:buSzPts val="1200"/>
              <a:buFont typeface="Arial"/>
              <a:buChar char="•"/>
            </a:pPr>
            <a:r>
              <a:rPr lang="en-US"/>
              <a:t>Identify Columns, Rows, and Cells</a:t>
            </a:r>
            <a:endParaRPr/>
          </a:p>
          <a:p>
            <a:pPr indent="-171450" lvl="0" marL="171450" rtl="0" algn="l">
              <a:spcBef>
                <a:spcPts val="0"/>
              </a:spcBef>
              <a:spcAft>
                <a:spcPts val="0"/>
              </a:spcAft>
              <a:buClr>
                <a:schemeClr val="dk1"/>
              </a:buClr>
              <a:buSzPts val="1200"/>
              <a:buFont typeface="Arial"/>
              <a:buChar char="•"/>
            </a:pPr>
            <a:r>
              <a:rPr lang="en-US"/>
              <a:t>Navigate In and Among Worksheets</a:t>
            </a:r>
            <a:endParaRPr/>
          </a:p>
        </p:txBody>
      </p:sp>
      <p:sp>
        <p:nvSpPr>
          <p:cNvPr id="125" name="Google Shape;125;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1" name="Google Shape;381;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If you want to apply several page setup options at once or access options not found on the Ribbon, click the Page Setup Dialog Box Launcher. As shown in the slide, you have direct access to several page setup options by selecting the appropriate tab. The figure shows the page options. Clicking the Margins tab displays margin settings, which also include the horizontal and vertical centering of the worksheet on the printout. Clicking the Header/Footer tab displays the header and footer options.</a:t>
            </a:r>
            <a:endParaRPr/>
          </a:p>
        </p:txBody>
      </p:sp>
      <p:sp>
        <p:nvSpPr>
          <p:cNvPr id="382" name="Google Shape;382;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9" name="Google Shape;389;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A header or footer appears at the top and/or bottom of every printed page. See Table 1.9 for a detailed description of header and footer elements.</a:t>
            </a:r>
            <a:endParaRPr/>
          </a:p>
          <a:p>
            <a:pPr indent="0" lvl="0" marL="0" rtl="0" algn="l">
              <a:spcBef>
                <a:spcPts val="0"/>
              </a:spcBef>
              <a:spcAft>
                <a:spcPts val="0"/>
              </a:spcAft>
              <a:buNone/>
            </a:pPr>
            <a:r>
              <a:t/>
            </a:r>
            <a:endParaRPr b="0" i="0" sz="1200" u="none" strike="noStrike">
              <a:solidFill>
                <a:schemeClr val="dk1"/>
              </a:solidFill>
              <a:latin typeface="Arial"/>
              <a:ea typeface="Arial"/>
              <a:cs typeface="Arial"/>
              <a:sym typeface="Arial"/>
            </a:endParaRPr>
          </a:p>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The Sheet tab contains options for setting the print area, print titles, print options, and page order.</a:t>
            </a:r>
            <a:endParaRPr/>
          </a:p>
        </p:txBody>
      </p:sp>
      <p:sp>
        <p:nvSpPr>
          <p:cNvPr id="390" name="Google Shape;390;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7" name="Google Shape;397;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this section, the skills include: </a:t>
            </a:r>
            <a:endParaRPr/>
          </a:p>
          <a:p>
            <a:pPr indent="-171450" lvl="0" marL="171450" rtl="0" algn="l">
              <a:spcBef>
                <a:spcPts val="0"/>
              </a:spcBef>
              <a:spcAft>
                <a:spcPts val="0"/>
              </a:spcAft>
              <a:buClr>
                <a:schemeClr val="dk1"/>
              </a:buClr>
              <a:buSzPts val="1200"/>
              <a:buFont typeface="Arial"/>
              <a:buChar char="•"/>
            </a:pPr>
            <a:r>
              <a:rPr lang="en-US"/>
              <a:t>View in Print Preview</a:t>
            </a:r>
            <a:endParaRPr/>
          </a:p>
          <a:p>
            <a:pPr indent="-171450" lvl="0" marL="171450" rtl="0" algn="l">
              <a:spcBef>
                <a:spcPts val="0"/>
              </a:spcBef>
              <a:spcAft>
                <a:spcPts val="0"/>
              </a:spcAft>
              <a:buClr>
                <a:schemeClr val="dk1"/>
              </a:buClr>
              <a:buSzPts val="1200"/>
              <a:buFont typeface="Arial"/>
              <a:buChar char="•"/>
            </a:pPr>
            <a:r>
              <a:rPr lang="en-US"/>
              <a:t>Set Print Options</a:t>
            </a:r>
            <a:endParaRPr/>
          </a:p>
          <a:p>
            <a:pPr indent="-171450" lvl="0" marL="171450" rtl="0" algn="l">
              <a:spcBef>
                <a:spcPts val="0"/>
              </a:spcBef>
              <a:spcAft>
                <a:spcPts val="0"/>
              </a:spcAft>
              <a:buClr>
                <a:schemeClr val="dk1"/>
              </a:buClr>
              <a:buSzPts val="1200"/>
              <a:buFont typeface="Arial"/>
              <a:buChar char="•"/>
            </a:pPr>
            <a:r>
              <a:rPr lang="en-US"/>
              <a:t>Print a Worksheet</a:t>
            </a:r>
            <a:endParaRPr/>
          </a:p>
        </p:txBody>
      </p:sp>
      <p:sp>
        <p:nvSpPr>
          <p:cNvPr id="398" name="Google Shape;398;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Microsoft Office Backstage view displays print options and displays the worksheet in print preview mode, which helps you see what your printed copy will look like before you actually print it. Note in this print preview, the worksheet has be configured to print the cell formulas instead of the cell values. The bottom of the Print window indicates how many pages will print, and as shown in the slide, we are looking at the second of two pages.</a:t>
            </a:r>
            <a:endParaRPr/>
          </a:p>
        </p:txBody>
      </p:sp>
      <p:sp>
        <p:nvSpPr>
          <p:cNvPr id="405" name="Google Shape;405;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171450" lvl="0" marL="171450" rtl="0" algn="l">
              <a:spcBef>
                <a:spcPts val="0"/>
              </a:spcBef>
              <a:spcAft>
                <a:spcPts val="0"/>
              </a:spcAft>
              <a:buClr>
                <a:schemeClr val="dk1"/>
              </a:buClr>
              <a:buSzPts val="1200"/>
              <a:buFont typeface="Arial"/>
              <a:buChar char="•"/>
            </a:pPr>
            <a:r>
              <a:rPr lang="en-US"/>
              <a:t>An Excel workbook can consist of multiple worksheets, which are divided into columns, rows, and cells.</a:t>
            </a:r>
            <a:endParaRPr/>
          </a:p>
          <a:p>
            <a:pPr indent="-171450" lvl="0" marL="171450" rtl="0" algn="l">
              <a:spcBef>
                <a:spcPts val="800"/>
              </a:spcBef>
              <a:spcAft>
                <a:spcPts val="0"/>
              </a:spcAft>
              <a:buClr>
                <a:schemeClr val="dk1"/>
              </a:buClr>
              <a:buSzPts val="1200"/>
              <a:buFont typeface="Arial"/>
              <a:buChar char="•"/>
            </a:pPr>
            <a:r>
              <a:rPr lang="en-US"/>
              <a:t>Cells can contain text, values, and formulas. Cell contents can be enter by typing, copying and pasting, and by using Auto Fill.</a:t>
            </a:r>
            <a:endParaRPr/>
          </a:p>
          <a:p>
            <a:pPr indent="-171450" lvl="0" marL="171450" rtl="0" algn="l">
              <a:spcBef>
                <a:spcPts val="800"/>
              </a:spcBef>
              <a:spcAft>
                <a:spcPts val="0"/>
              </a:spcAft>
              <a:buClr>
                <a:schemeClr val="dk1"/>
              </a:buClr>
              <a:buSzPts val="1200"/>
              <a:buFont typeface="Arial"/>
              <a:buChar char="•"/>
            </a:pPr>
            <a:r>
              <a:rPr lang="en-US"/>
              <a:t>Once data have been entered, columns, rows, and cells can be added or deleted, copied, or moved.</a:t>
            </a:r>
            <a:endParaRPr/>
          </a:p>
          <a:p>
            <a:pPr indent="-171450" lvl="0" marL="171450" rtl="0" algn="l">
              <a:spcBef>
                <a:spcPts val="800"/>
              </a:spcBef>
              <a:spcAft>
                <a:spcPts val="0"/>
              </a:spcAft>
              <a:buClr>
                <a:schemeClr val="dk1"/>
              </a:buClr>
              <a:buSzPts val="1200"/>
              <a:buFont typeface="Arial"/>
              <a:buChar char="•"/>
            </a:pPr>
            <a:r>
              <a:rPr lang="en-US"/>
              <a:t>Cells can have styles applied to them, their text contents can be aligned and formatted, and formatting can be applied to numerical values.</a:t>
            </a:r>
            <a:endParaRPr/>
          </a:p>
        </p:txBody>
      </p:sp>
      <p:sp>
        <p:nvSpPr>
          <p:cNvPr id="412" name="Google Shape;412;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8" name="Google Shape;418;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171450" lvl="0" marL="171450" rtl="0" algn="l">
              <a:spcBef>
                <a:spcPts val="0"/>
              </a:spcBef>
              <a:spcAft>
                <a:spcPts val="0"/>
              </a:spcAft>
              <a:buClr>
                <a:schemeClr val="dk1"/>
              </a:buClr>
              <a:buSzPts val="1200"/>
              <a:buFont typeface="Arial"/>
              <a:buChar char="•"/>
            </a:pPr>
            <a:r>
              <a:rPr lang="en-US"/>
              <a:t>Worksheets can be inserted, deleted, renamed, copied, and moved.</a:t>
            </a:r>
            <a:endParaRPr/>
          </a:p>
          <a:p>
            <a:pPr indent="-171450" lvl="0" marL="171450" rtl="0" algn="l">
              <a:spcBef>
                <a:spcPts val="0"/>
              </a:spcBef>
              <a:spcAft>
                <a:spcPts val="0"/>
              </a:spcAft>
              <a:buClr>
                <a:schemeClr val="dk1"/>
              </a:buClr>
              <a:buSzPts val="1200"/>
              <a:buFont typeface="Arial"/>
              <a:buChar char="•"/>
            </a:pPr>
            <a:r>
              <a:rPr lang="en-US"/>
              <a:t>A worksheet can have its orientation and margins changed, headers and footers added, and its scaling adjusted.</a:t>
            </a:r>
            <a:endParaRPr/>
          </a:p>
          <a:p>
            <a:pPr indent="-171450" lvl="0" marL="171450" rtl="0" algn="l">
              <a:spcBef>
                <a:spcPts val="0"/>
              </a:spcBef>
              <a:spcAft>
                <a:spcPts val="0"/>
              </a:spcAft>
              <a:buClr>
                <a:schemeClr val="dk1"/>
              </a:buClr>
              <a:buSzPts val="1200"/>
              <a:buFont typeface="Arial"/>
              <a:buChar char="•"/>
            </a:pPr>
            <a:r>
              <a:rPr lang="en-US"/>
              <a:t>Before printing, a worksheet can be previewed and final printing options can be selected.</a:t>
            </a:r>
            <a:endParaRPr/>
          </a:p>
        </p:txBody>
      </p:sp>
      <p:sp>
        <p:nvSpPr>
          <p:cNvPr id="419" name="Google Shape;419;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5" name="Google Shape;425;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en-US"/>
              <a:t>It is important to understand the skills learned in this chapter so you can build on these in future PowerPoint chapters. Are there any questions?</a:t>
            </a:r>
            <a:endParaRPr/>
          </a:p>
          <a:p>
            <a:pPr indent="0" lvl="0" marL="0" rtl="0" algn="l">
              <a:spcBef>
                <a:spcPts val="0"/>
              </a:spcBef>
              <a:spcAft>
                <a:spcPts val="0"/>
              </a:spcAft>
              <a:buNone/>
            </a:pPr>
            <a:r>
              <a:t/>
            </a:r>
            <a:endParaRPr/>
          </a:p>
        </p:txBody>
      </p:sp>
      <p:sp>
        <p:nvSpPr>
          <p:cNvPr id="426" name="Google Shape;426;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Arial"/>
                <a:ea typeface="Arial"/>
                <a:cs typeface="Arial"/>
                <a:sym typeface="Arial"/>
              </a:rPr>
              <a:t>A spreadsheet</a:t>
            </a:r>
            <a:r>
              <a:rPr b="1" i="1" lang="en-US" sz="1200" u="none" strike="noStrike">
                <a:solidFill>
                  <a:schemeClr val="dk1"/>
                </a:solidFill>
                <a:latin typeface="Arial"/>
                <a:ea typeface="Arial"/>
                <a:cs typeface="Arial"/>
                <a:sym typeface="Arial"/>
              </a:rPr>
              <a:t> </a:t>
            </a:r>
            <a:r>
              <a:rPr b="0" i="0" lang="en-US" sz="1200" u="none" strike="noStrike">
                <a:solidFill>
                  <a:schemeClr val="dk1"/>
                </a:solidFill>
                <a:latin typeface="Arial"/>
                <a:ea typeface="Arial"/>
                <a:cs typeface="Arial"/>
                <a:sym typeface="Arial"/>
              </a:rPr>
              <a:t>is an electronic file that:</a:t>
            </a:r>
            <a:endParaRPr/>
          </a:p>
          <a:p>
            <a:pPr indent="-171450" lvl="1" marL="6286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Contains a grid of columns and rows used to organize related data</a:t>
            </a:r>
            <a:endParaRPr/>
          </a:p>
          <a:p>
            <a:pPr indent="-171450" lvl="1" marL="6286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Displays the results of calculations</a:t>
            </a:r>
            <a:endParaRPr/>
          </a:p>
          <a:p>
            <a:pPr indent="-171450" lvl="1" marL="6286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Enables interpretation of quantitative data for decision making</a:t>
            </a:r>
            <a:endParaRPr/>
          </a:p>
        </p:txBody>
      </p:sp>
      <p:sp>
        <p:nvSpPr>
          <p:cNvPr id="132" name="Google Shape;132;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200"/>
              <a:buFont typeface="Arial"/>
              <a:buNone/>
            </a:pPr>
            <a:r>
              <a:rPr b="0" i="0" lang="en-US" sz="1200" u="none" strike="noStrike">
                <a:solidFill>
                  <a:schemeClr val="dk1"/>
                </a:solidFill>
                <a:latin typeface="Arial"/>
                <a:ea typeface="Arial"/>
                <a:cs typeface="Arial"/>
                <a:sym typeface="Arial"/>
              </a:rPr>
              <a:t>A worksheet</a:t>
            </a:r>
            <a:r>
              <a:rPr b="1" i="1" lang="en-US" sz="1200" u="none" strike="noStrike">
                <a:solidFill>
                  <a:schemeClr val="dk1"/>
                </a:solidFill>
                <a:latin typeface="Arial"/>
                <a:ea typeface="Arial"/>
                <a:cs typeface="Arial"/>
                <a:sym typeface="Arial"/>
              </a:rPr>
              <a:t> </a:t>
            </a:r>
            <a:r>
              <a:rPr b="0" i="0" lang="en-US" sz="1200" u="none" strike="noStrike">
                <a:solidFill>
                  <a:schemeClr val="dk1"/>
                </a:solidFill>
                <a:latin typeface="Arial"/>
                <a:ea typeface="Arial"/>
                <a:cs typeface="Arial"/>
                <a:sym typeface="Arial"/>
              </a:rPr>
              <a:t>is a single spreadsheet that typically contains:</a:t>
            </a:r>
            <a:endParaRPr/>
          </a:p>
          <a:p>
            <a:pPr indent="-171450" lvl="1" marL="6286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Descriptive labels</a:t>
            </a:r>
            <a:endParaRPr/>
          </a:p>
          <a:p>
            <a:pPr indent="-171450" lvl="1" marL="6286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Numeric values</a:t>
            </a:r>
            <a:endParaRPr/>
          </a:p>
          <a:p>
            <a:pPr indent="-171450" lvl="1" marL="6286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Formulas, functions</a:t>
            </a:r>
            <a:endParaRPr/>
          </a:p>
          <a:p>
            <a:pPr indent="-171450" lvl="1" marL="6286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Graphical representations of data, such as charts</a:t>
            </a:r>
            <a:endParaRPr/>
          </a:p>
        </p:txBody>
      </p:sp>
      <p:sp>
        <p:nvSpPr>
          <p:cNvPr id="139" name="Google Shape;139;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A workbook</a:t>
            </a:r>
            <a:r>
              <a:rPr b="1" i="1" lang="en-US" sz="1200" u="none" strike="noStrike">
                <a:solidFill>
                  <a:schemeClr val="dk1"/>
                </a:solidFill>
                <a:latin typeface="Arial"/>
                <a:ea typeface="Arial"/>
                <a:cs typeface="Arial"/>
                <a:sym typeface="Arial"/>
              </a:rPr>
              <a:t> </a:t>
            </a:r>
            <a:r>
              <a:rPr b="0" i="0" lang="en-US" sz="1200" u="none" strike="noStrike">
                <a:solidFill>
                  <a:schemeClr val="dk1"/>
                </a:solidFill>
                <a:latin typeface="Arial"/>
                <a:ea typeface="Arial"/>
                <a:cs typeface="Arial"/>
                <a:sym typeface="Arial"/>
              </a:rPr>
              <a:t>is a collection of one or more related worksheets contained within a single file.</a:t>
            </a:r>
            <a:endParaRPr/>
          </a:p>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A cell is the intersection of a column and a row.</a:t>
            </a:r>
            <a:endParaRPr/>
          </a:p>
          <a:p>
            <a:pPr indent="-171450" lvl="1" marL="6286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Columns are identified by letters</a:t>
            </a:r>
            <a:r>
              <a:rPr lang="en-US"/>
              <a:t>—</a:t>
            </a:r>
            <a:r>
              <a:rPr b="0" i="0" lang="en-US" sz="1200" u="none" strike="noStrike">
                <a:solidFill>
                  <a:schemeClr val="dk1"/>
                </a:solidFill>
                <a:latin typeface="Arial"/>
                <a:ea typeface="Arial"/>
                <a:cs typeface="Arial"/>
                <a:sym typeface="Arial"/>
              </a:rPr>
              <a:t>A</a:t>
            </a:r>
            <a:endParaRPr/>
          </a:p>
          <a:p>
            <a:pPr indent="-171450" lvl="1" marL="6286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Rows are identified  by numbers</a:t>
            </a:r>
            <a:r>
              <a:rPr lang="en-US"/>
              <a:t>—</a:t>
            </a:r>
            <a:r>
              <a:rPr b="0" i="0" lang="en-US" sz="1200" u="none" strike="noStrike">
                <a:solidFill>
                  <a:schemeClr val="dk1"/>
                </a:solidFill>
                <a:latin typeface="Arial"/>
                <a:ea typeface="Arial"/>
                <a:cs typeface="Arial"/>
                <a:sym typeface="Arial"/>
              </a:rPr>
              <a:t>10</a:t>
            </a:r>
            <a:endParaRPr/>
          </a:p>
          <a:p>
            <a:pPr indent="-171450" lvl="1" marL="628650" rtl="0" algn="l">
              <a:spcBef>
                <a:spcPts val="0"/>
              </a:spcBef>
              <a:spcAft>
                <a:spcPts val="0"/>
              </a:spcAft>
              <a:buClr>
                <a:schemeClr val="dk1"/>
              </a:buClr>
              <a:buSzPts val="1200"/>
              <a:buFont typeface="Arial"/>
              <a:buChar char="•"/>
            </a:pPr>
            <a:r>
              <a:rPr b="0" i="0" lang="en-US" sz="1200" u="none" strike="noStrike">
                <a:solidFill>
                  <a:schemeClr val="dk1"/>
                </a:solidFill>
                <a:latin typeface="Arial"/>
                <a:ea typeface="Arial"/>
                <a:cs typeface="Arial"/>
                <a:sym typeface="Arial"/>
              </a:rPr>
              <a:t>Cells are identified by a combination of a letter and a number</a:t>
            </a:r>
            <a:r>
              <a:rPr lang="en-US"/>
              <a:t>—</a:t>
            </a:r>
            <a:r>
              <a:rPr b="0" i="0" lang="en-US" sz="1200" u="none" strike="noStrike">
                <a:solidFill>
                  <a:schemeClr val="dk1"/>
                </a:solidFill>
                <a:latin typeface="Arial"/>
                <a:ea typeface="Arial"/>
                <a:cs typeface="Arial"/>
                <a:sym typeface="Arial"/>
              </a:rPr>
              <a:t>A10</a:t>
            </a:r>
            <a:endParaRPr/>
          </a:p>
        </p:txBody>
      </p:sp>
      <p:sp>
        <p:nvSpPr>
          <p:cNvPr id="146" name="Google Shape;146;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Some of the objects in this slide are:</a:t>
            </a:r>
            <a:endParaRPr/>
          </a:p>
          <a:p>
            <a:pPr indent="-171450" lvl="0" marL="171450" marR="0" rtl="0" algn="l">
              <a:lnSpc>
                <a:spcPct val="100000"/>
              </a:lnSpc>
              <a:spcBef>
                <a:spcPts val="0"/>
              </a:spcBef>
              <a:spcAft>
                <a:spcPts val="0"/>
              </a:spcAft>
              <a:buClr>
                <a:schemeClr val="dk1"/>
              </a:buClr>
              <a:buSzPts val="1200"/>
              <a:buFont typeface="Arial"/>
              <a:buChar char="•"/>
            </a:pPr>
            <a:r>
              <a:rPr lang="en-US"/>
              <a:t>The active cell with its cell address A1 shown in the Name Box</a:t>
            </a:r>
            <a:endParaRPr/>
          </a:p>
          <a:p>
            <a:pPr indent="-171450" lvl="0" marL="171450" rtl="0" algn="l">
              <a:spcBef>
                <a:spcPts val="0"/>
              </a:spcBef>
              <a:spcAft>
                <a:spcPts val="0"/>
              </a:spcAft>
              <a:buClr>
                <a:schemeClr val="dk1"/>
              </a:buClr>
              <a:buSzPts val="1200"/>
              <a:buFont typeface="Arial"/>
              <a:buChar char="•"/>
            </a:pPr>
            <a:r>
              <a:rPr lang="en-US"/>
              <a:t>A row with a heading of 11 </a:t>
            </a:r>
            <a:endParaRPr/>
          </a:p>
          <a:p>
            <a:pPr indent="-171450" lvl="0" marL="171450" marR="0" rtl="0" algn="l">
              <a:lnSpc>
                <a:spcPct val="100000"/>
              </a:lnSpc>
              <a:spcBef>
                <a:spcPts val="0"/>
              </a:spcBef>
              <a:spcAft>
                <a:spcPts val="0"/>
              </a:spcAft>
              <a:buClr>
                <a:schemeClr val="dk1"/>
              </a:buClr>
              <a:buSzPts val="1200"/>
              <a:buFont typeface="Arial"/>
              <a:buChar char="•"/>
            </a:pPr>
            <a:r>
              <a:rPr lang="en-US"/>
              <a:t>A worksheet tab indicating the worksheet named Sheet1. For workbooks with multiple worksheets, clicking a worksheet tab navigates to that worksheet.</a:t>
            </a:r>
            <a:endParaRPr/>
          </a:p>
          <a:p>
            <a:pPr indent="-171450" lvl="0" marL="171450" marR="0" rtl="0" algn="l">
              <a:lnSpc>
                <a:spcPct val="100000"/>
              </a:lnSpc>
              <a:spcBef>
                <a:spcPts val="0"/>
              </a:spcBef>
              <a:spcAft>
                <a:spcPts val="0"/>
              </a:spcAft>
              <a:buClr>
                <a:schemeClr val="dk1"/>
              </a:buClr>
              <a:buSzPts val="1200"/>
              <a:buFont typeface="Arial"/>
              <a:buChar char="•"/>
            </a:pPr>
            <a:r>
              <a:rPr lang="en-US"/>
              <a:t>A workbook named Book1</a:t>
            </a:r>
            <a:endParaRPr/>
          </a:p>
          <a:p>
            <a:pPr indent="-171450" lvl="0" marL="171450" marR="0" rtl="0" algn="l">
              <a:lnSpc>
                <a:spcPct val="100000"/>
              </a:lnSpc>
              <a:spcBef>
                <a:spcPts val="0"/>
              </a:spcBef>
              <a:spcAft>
                <a:spcPts val="0"/>
              </a:spcAft>
              <a:buClr>
                <a:schemeClr val="dk1"/>
              </a:buClr>
              <a:buSzPts val="1200"/>
              <a:buFont typeface="Arial"/>
              <a:buChar char="•"/>
            </a:pPr>
            <a:r>
              <a:rPr lang="en-US"/>
              <a:t>A column with a heading of S</a:t>
            </a:r>
            <a:endParaRPr/>
          </a:p>
        </p:txBody>
      </p:sp>
      <p:sp>
        <p:nvSpPr>
          <p:cNvPr id="153" name="Google Shape;153;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this section, the skills include: </a:t>
            </a:r>
            <a:endParaRPr/>
          </a:p>
          <a:p>
            <a:pPr indent="-171450" lvl="0" marL="171450" rtl="0" algn="l">
              <a:spcBef>
                <a:spcPts val="0"/>
              </a:spcBef>
              <a:spcAft>
                <a:spcPts val="0"/>
              </a:spcAft>
              <a:buClr>
                <a:schemeClr val="dk1"/>
              </a:buClr>
              <a:buSzPts val="1200"/>
              <a:buFont typeface="Arial"/>
              <a:buChar char="•"/>
            </a:pPr>
            <a:r>
              <a:rPr lang="en-US"/>
              <a:t>Enter Text</a:t>
            </a:r>
            <a:endParaRPr/>
          </a:p>
          <a:p>
            <a:pPr indent="-171450" lvl="0" marL="171450" rtl="0" algn="l">
              <a:spcBef>
                <a:spcPts val="0"/>
              </a:spcBef>
              <a:spcAft>
                <a:spcPts val="0"/>
              </a:spcAft>
              <a:buClr>
                <a:schemeClr val="dk1"/>
              </a:buClr>
              <a:buSzPts val="1200"/>
              <a:buFont typeface="Arial"/>
              <a:buChar char="•"/>
            </a:pPr>
            <a:r>
              <a:rPr lang="en-US"/>
              <a:t>Use Auto Fill to Complete a Sequence</a:t>
            </a:r>
            <a:endParaRPr/>
          </a:p>
          <a:p>
            <a:pPr indent="-171450" lvl="0" marL="171450" rtl="0" algn="l">
              <a:spcBef>
                <a:spcPts val="0"/>
              </a:spcBef>
              <a:spcAft>
                <a:spcPts val="0"/>
              </a:spcAft>
              <a:buClr>
                <a:schemeClr val="dk1"/>
              </a:buClr>
              <a:buSzPts val="1200"/>
              <a:buFont typeface="Arial"/>
              <a:buChar char="•"/>
            </a:pPr>
            <a:r>
              <a:rPr lang="en-US"/>
              <a:t>Enter Values</a:t>
            </a:r>
            <a:endParaRPr/>
          </a:p>
          <a:p>
            <a:pPr indent="-171450" lvl="0" marL="171450" rtl="0" algn="l">
              <a:spcBef>
                <a:spcPts val="0"/>
              </a:spcBef>
              <a:spcAft>
                <a:spcPts val="0"/>
              </a:spcAft>
              <a:buClr>
                <a:schemeClr val="dk1"/>
              </a:buClr>
              <a:buSzPts val="1200"/>
              <a:buFont typeface="Arial"/>
              <a:buChar char="•"/>
            </a:pPr>
            <a:r>
              <a:rPr lang="en-US"/>
              <a:t>Enter a Date</a:t>
            </a:r>
            <a:endParaRPr/>
          </a:p>
          <a:p>
            <a:pPr indent="-171450" lvl="0" marL="171450" rtl="0" algn="l">
              <a:spcBef>
                <a:spcPts val="0"/>
              </a:spcBef>
              <a:spcAft>
                <a:spcPts val="0"/>
              </a:spcAft>
              <a:buClr>
                <a:schemeClr val="dk1"/>
              </a:buClr>
              <a:buSzPts val="1200"/>
              <a:buFont typeface="Arial"/>
              <a:buChar char="•"/>
            </a:pPr>
            <a:r>
              <a:rPr lang="en-US"/>
              <a:t>Clear Cell Contents</a:t>
            </a:r>
            <a:endParaRPr/>
          </a:p>
          <a:p>
            <a:pPr indent="-95250" lvl="0" marL="171450" rtl="0" algn="l">
              <a:spcBef>
                <a:spcPts val="0"/>
              </a:spcBef>
              <a:spcAft>
                <a:spcPts val="0"/>
              </a:spcAft>
              <a:buClr>
                <a:schemeClr val="dk1"/>
              </a:buClr>
              <a:buSzPts val="1200"/>
              <a:buFont typeface="Arial"/>
              <a:buNone/>
            </a:pPr>
            <a:r>
              <a:t/>
            </a:r>
            <a:endParaRPr/>
          </a:p>
          <a:p>
            <a:pPr indent="-171450" lvl="0" marL="171450" rtl="0" algn="l">
              <a:spcBef>
                <a:spcPts val="0"/>
              </a:spcBef>
              <a:spcAft>
                <a:spcPts val="0"/>
              </a:spcAft>
              <a:buClr>
                <a:schemeClr val="dk1"/>
              </a:buClr>
              <a:buSzPts val="1200"/>
              <a:buFont typeface="Arial"/>
              <a:buChar char="•"/>
            </a:pPr>
            <a:r>
              <a:rPr lang="en-US"/>
              <a:t>Auto fill usage: https://www.youtube.com/watch?v=Ww56q-BSSXw</a:t>
            </a:r>
            <a:endParaRPr/>
          </a:p>
        </p:txBody>
      </p:sp>
      <p:sp>
        <p:nvSpPr>
          <p:cNvPr id="160" name="Google Shape;160;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Opener" showMasterSp="0">
  <p:cSld name="Chapter Opener">
    <p:spTree>
      <p:nvGrpSpPr>
        <p:cNvPr id="17" name="Shape 17"/>
        <p:cNvGrpSpPr/>
        <p:nvPr/>
      </p:nvGrpSpPr>
      <p:grpSpPr>
        <a:xfrm>
          <a:off x="0" y="0"/>
          <a:ext cx="0" cy="0"/>
          <a:chOff x="0" y="0"/>
          <a:chExt cx="0" cy="0"/>
        </a:xfrm>
      </p:grpSpPr>
      <p:sp>
        <p:nvSpPr>
          <p:cNvPr id="18" name="Google Shape;18;p49"/>
          <p:cNvSpPr txBox="1"/>
          <p:nvPr>
            <p:ph type="title"/>
          </p:nvPr>
        </p:nvSpPr>
        <p:spPr>
          <a:xfrm>
            <a:off x="457200" y="215372"/>
            <a:ext cx="8229600" cy="62282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007FA3"/>
              </a:buClr>
              <a:buSzPts val="3400"/>
              <a:buFont typeface="Times New Roman"/>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9"/>
          <p:cNvSpPr txBox="1"/>
          <p:nvPr>
            <p:ph idx="1" type="body"/>
          </p:nvPr>
        </p:nvSpPr>
        <p:spPr>
          <a:xfrm>
            <a:off x="457200" y="816430"/>
            <a:ext cx="8229600" cy="47897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2000"/>
              <a:buNone/>
              <a:defRPr sz="2000">
                <a:solidFill>
                  <a:srgbClr val="007FA3"/>
                </a:solidFill>
              </a:defRPr>
            </a:lvl1pPr>
            <a:lvl2pPr indent="-228600" lvl="1" marL="914400" algn="l">
              <a:spcBef>
                <a:spcPts val="0"/>
              </a:spcBef>
              <a:spcAft>
                <a:spcPts val="0"/>
              </a:spcAft>
              <a:buSzPts val="2400"/>
              <a:buNone/>
              <a:defRPr sz="2400">
                <a:solidFill>
                  <a:schemeClr val="lt1"/>
                </a:solidFill>
              </a:defRPr>
            </a:lvl2pPr>
            <a:lvl3pPr indent="-228600" lvl="2" marL="1371600" algn="l">
              <a:spcBef>
                <a:spcPts val="0"/>
              </a:spcBef>
              <a:spcAft>
                <a:spcPts val="0"/>
              </a:spcAft>
              <a:buSzPts val="2400"/>
              <a:buNone/>
              <a:defRPr sz="2400">
                <a:solidFill>
                  <a:schemeClr val="lt1"/>
                </a:solidFill>
              </a:defRPr>
            </a:lvl3pPr>
            <a:lvl4pPr indent="-228600" lvl="3" marL="1828800" algn="l">
              <a:spcBef>
                <a:spcPts val="0"/>
              </a:spcBef>
              <a:spcAft>
                <a:spcPts val="0"/>
              </a:spcAft>
              <a:buSzPts val="2400"/>
              <a:buNone/>
              <a:defRPr sz="2400">
                <a:solidFill>
                  <a:schemeClr val="lt1"/>
                </a:solidFill>
              </a:defRPr>
            </a:lvl4pPr>
            <a:lvl5pPr indent="-228600" lvl="4" marL="2286000" algn="l">
              <a:spcBef>
                <a:spcPts val="0"/>
              </a:spcBef>
              <a:spcAft>
                <a:spcPts val="0"/>
              </a:spcAft>
              <a:buSzPts val="2400"/>
              <a:buNone/>
              <a:defRPr sz="2400">
                <a:solidFill>
                  <a:schemeClr val="lt1"/>
                </a:solidFill>
              </a:defRPr>
            </a:lvl5pPr>
            <a:lvl6pPr indent="-228600" lvl="5" marL="2743200" algn="l">
              <a:spcBef>
                <a:spcPts val="0"/>
              </a:spcBef>
              <a:spcAft>
                <a:spcPts val="0"/>
              </a:spcAft>
              <a:buSzPts val="2400"/>
              <a:buNone/>
              <a:defRPr sz="2400">
                <a:solidFill>
                  <a:schemeClr val="lt1"/>
                </a:solidFill>
              </a:defRPr>
            </a:lvl6pPr>
            <a:lvl7pPr indent="-228600" lvl="6" marL="3200400" algn="l">
              <a:spcBef>
                <a:spcPts val="0"/>
              </a:spcBef>
              <a:spcAft>
                <a:spcPts val="0"/>
              </a:spcAft>
              <a:buSzPts val="2400"/>
              <a:buNone/>
              <a:defRPr sz="2400">
                <a:solidFill>
                  <a:schemeClr val="lt1"/>
                </a:solidFill>
              </a:defRPr>
            </a:lvl7pPr>
            <a:lvl8pPr indent="-228600" lvl="7" marL="3657600" algn="l">
              <a:spcBef>
                <a:spcPts val="0"/>
              </a:spcBef>
              <a:spcAft>
                <a:spcPts val="0"/>
              </a:spcAft>
              <a:buSzPts val="2400"/>
              <a:buNone/>
              <a:defRPr sz="2400">
                <a:solidFill>
                  <a:schemeClr val="lt1"/>
                </a:solidFill>
              </a:defRPr>
            </a:lvl8pPr>
            <a:lvl9pPr indent="-228600" lvl="8" marL="4114800" algn="l">
              <a:spcBef>
                <a:spcPts val="0"/>
              </a:spcBef>
              <a:spcAft>
                <a:spcPts val="0"/>
              </a:spcAft>
              <a:buSzPts val="2400"/>
              <a:buNone/>
              <a:defRPr sz="2400">
                <a:solidFill>
                  <a:schemeClr val="lt1"/>
                </a:solidFill>
              </a:defRPr>
            </a:lvl9pPr>
          </a:lstStyle>
          <a:p/>
        </p:txBody>
      </p:sp>
      <p:sp>
        <p:nvSpPr>
          <p:cNvPr id="20" name="Google Shape;20;p49"/>
          <p:cNvSpPr txBox="1"/>
          <p:nvPr>
            <p:ph idx="2" type="body"/>
          </p:nvPr>
        </p:nvSpPr>
        <p:spPr>
          <a:xfrm>
            <a:off x="5029200" y="1600201"/>
            <a:ext cx="3657600" cy="1600199"/>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3000"/>
              <a:buNone/>
              <a:defRPr sz="3000"/>
            </a:lvl1pPr>
            <a:lvl2pPr indent="-228600" lvl="1" marL="914400" algn="l">
              <a:spcBef>
                <a:spcPts val="0"/>
              </a:spcBef>
              <a:spcAft>
                <a:spcPts val="0"/>
              </a:spcAft>
              <a:buSzPts val="4400"/>
              <a:buNone/>
              <a:defRPr sz="4400"/>
            </a:lvl2pPr>
            <a:lvl3pPr indent="-228600" lvl="2" marL="1371600" algn="l">
              <a:spcBef>
                <a:spcPts val="0"/>
              </a:spcBef>
              <a:spcAft>
                <a:spcPts val="0"/>
              </a:spcAft>
              <a:buSzPts val="4400"/>
              <a:buNone/>
              <a:defRPr sz="4400"/>
            </a:lvl3pPr>
            <a:lvl4pPr indent="-228600" lvl="3" marL="1828800" algn="l">
              <a:spcBef>
                <a:spcPts val="0"/>
              </a:spcBef>
              <a:spcAft>
                <a:spcPts val="0"/>
              </a:spcAft>
              <a:buSzPts val="4400"/>
              <a:buNone/>
              <a:defRPr sz="4400"/>
            </a:lvl4pPr>
            <a:lvl5pPr indent="-228600" lvl="4" marL="2286000" algn="l">
              <a:spcBef>
                <a:spcPts val="0"/>
              </a:spcBef>
              <a:spcAft>
                <a:spcPts val="0"/>
              </a:spcAft>
              <a:buSzPts val="4400"/>
              <a:buNone/>
              <a:defRPr sz="4400"/>
            </a:lvl5pPr>
            <a:lvl6pPr indent="-228600" lvl="5" marL="2743200" algn="l">
              <a:spcBef>
                <a:spcPts val="0"/>
              </a:spcBef>
              <a:spcAft>
                <a:spcPts val="0"/>
              </a:spcAft>
              <a:buSzPts val="4400"/>
              <a:buNone/>
              <a:defRPr sz="4400"/>
            </a:lvl6pPr>
            <a:lvl7pPr indent="-228600" lvl="6" marL="3200400" algn="l">
              <a:spcBef>
                <a:spcPts val="0"/>
              </a:spcBef>
              <a:spcAft>
                <a:spcPts val="0"/>
              </a:spcAft>
              <a:buSzPts val="4400"/>
              <a:buNone/>
              <a:defRPr sz="4400"/>
            </a:lvl7pPr>
            <a:lvl8pPr indent="-228600" lvl="7" marL="3657600" algn="l">
              <a:spcBef>
                <a:spcPts val="0"/>
              </a:spcBef>
              <a:spcAft>
                <a:spcPts val="0"/>
              </a:spcAft>
              <a:buSzPts val="4400"/>
              <a:buNone/>
              <a:defRPr sz="4400"/>
            </a:lvl8pPr>
            <a:lvl9pPr indent="-228600" lvl="8" marL="4114800" algn="l">
              <a:spcBef>
                <a:spcPts val="0"/>
              </a:spcBef>
              <a:spcAft>
                <a:spcPts val="0"/>
              </a:spcAft>
              <a:buSzPts val="4400"/>
              <a:buNone/>
              <a:defRPr sz="4400"/>
            </a:lvl9pPr>
          </a:lstStyle>
          <a:p/>
        </p:txBody>
      </p:sp>
      <p:sp>
        <p:nvSpPr>
          <p:cNvPr id="21" name="Google Shape;21;p49"/>
          <p:cNvSpPr txBox="1"/>
          <p:nvPr>
            <p:ph idx="3" type="body"/>
          </p:nvPr>
        </p:nvSpPr>
        <p:spPr>
          <a:xfrm>
            <a:off x="5029200" y="3200400"/>
            <a:ext cx="3657600" cy="2925763"/>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2200"/>
              <a:buNone/>
              <a:defRPr sz="2200"/>
            </a:lvl1pPr>
            <a:lvl2pPr indent="-228600" lvl="1" marL="914400" algn="l">
              <a:spcBef>
                <a:spcPts val="0"/>
              </a:spcBef>
              <a:spcAft>
                <a:spcPts val="0"/>
              </a:spcAft>
              <a:buSzPts val="1600"/>
              <a:buNone/>
              <a:defRPr/>
            </a:lvl2pPr>
            <a:lvl3pPr indent="-228600" lvl="2" marL="1371600" algn="l">
              <a:spcBef>
                <a:spcPts val="0"/>
              </a:spcBef>
              <a:spcAft>
                <a:spcPts val="0"/>
              </a:spcAft>
              <a:buSzPts val="1600"/>
              <a:buNone/>
              <a:defRPr/>
            </a:lvl3pPr>
            <a:lvl4pPr indent="-228600" lvl="3" marL="1828800" algn="l">
              <a:spcBef>
                <a:spcPts val="0"/>
              </a:spcBef>
              <a:spcAft>
                <a:spcPts val="0"/>
              </a:spcAft>
              <a:buSzPts val="1600"/>
              <a:buNone/>
              <a:defRPr/>
            </a:lvl4pPr>
            <a:lvl5pPr indent="-228600" lvl="4" marL="2286000" algn="l">
              <a:spcBef>
                <a:spcPts val="0"/>
              </a:spcBef>
              <a:spcAft>
                <a:spcPts val="0"/>
              </a:spcAft>
              <a:buSzPts val="1600"/>
              <a:buNone/>
              <a:defRPr/>
            </a:lvl5pPr>
            <a:lvl6pPr indent="-228600" lvl="5" marL="2743200" algn="l">
              <a:spcBef>
                <a:spcPts val="0"/>
              </a:spcBef>
              <a:spcAft>
                <a:spcPts val="0"/>
              </a:spcAft>
              <a:buSzPts val="1600"/>
              <a:buNone/>
              <a:defRPr/>
            </a:lvl6pPr>
            <a:lvl7pPr indent="-228600" lvl="6" marL="3200400" algn="l">
              <a:spcBef>
                <a:spcPts val="0"/>
              </a:spcBef>
              <a:spcAft>
                <a:spcPts val="0"/>
              </a:spcAft>
              <a:buSzPts val="1600"/>
              <a:buNone/>
              <a:defRPr/>
            </a:lvl7pPr>
            <a:lvl8pPr indent="-228600" lvl="7" marL="3657600" algn="l">
              <a:spcBef>
                <a:spcPts val="0"/>
              </a:spcBef>
              <a:spcAft>
                <a:spcPts val="0"/>
              </a:spcAft>
              <a:buSzPts val="1600"/>
              <a:buNone/>
              <a:defRPr/>
            </a:lvl8pPr>
            <a:lvl9pPr indent="-228600" lvl="8" marL="4114800" algn="l">
              <a:spcBef>
                <a:spcPts val="0"/>
              </a:spcBef>
              <a:spcAft>
                <a:spcPts val="0"/>
              </a:spcAft>
              <a:buSzPts val="1600"/>
              <a:buNone/>
              <a:defRPr/>
            </a:lvl9pPr>
          </a:lstStyle>
          <a:p/>
        </p:txBody>
      </p:sp>
      <p:sp>
        <p:nvSpPr>
          <p:cNvPr id="22" name="Google Shape;22;p49"/>
          <p:cNvSpPr txBox="1"/>
          <p:nvPr>
            <p:ph idx="11" type="ftr"/>
          </p:nvPr>
        </p:nvSpPr>
        <p:spPr>
          <a:xfrm>
            <a:off x="93969" y="6165337"/>
            <a:ext cx="8595360" cy="235463"/>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9"/>
          <p:cNvSpPr txBox="1"/>
          <p:nvPr>
            <p:ph idx="10" type="dt"/>
          </p:nvPr>
        </p:nvSpPr>
        <p:spPr>
          <a:xfrm>
            <a:off x="6335713" y="113072"/>
            <a:ext cx="2133600" cy="1828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9"/>
          <p:cNvSpPr txBox="1"/>
          <p:nvPr>
            <p:ph idx="12" type="sldNum"/>
          </p:nvPr>
        </p:nvSpPr>
        <p:spPr>
          <a:xfrm>
            <a:off x="8469312" y="113072"/>
            <a:ext cx="551783" cy="1828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49"/>
          <p:cNvSpPr txBox="1"/>
          <p:nvPr>
            <p:ph idx="4" type="body"/>
          </p:nvPr>
        </p:nvSpPr>
        <p:spPr>
          <a:xfrm>
            <a:off x="3048000" y="6529254"/>
            <a:ext cx="5867400" cy="187537"/>
          </a:xfrm>
          <a:prstGeom prst="rect">
            <a:avLst/>
          </a:prstGeom>
          <a:noFill/>
          <a:ln>
            <a:noFill/>
          </a:ln>
        </p:spPr>
        <p:txBody>
          <a:bodyPr anchorCtr="0" anchor="t" bIns="0" lIns="0" spcFirstLastPara="1" rIns="0" wrap="square" tIns="0">
            <a:noAutofit/>
          </a:bodyPr>
          <a:lstStyle>
            <a:lvl1pPr indent="-228600" lvl="0" marL="457200" algn="r">
              <a:spcBef>
                <a:spcPts val="1500"/>
              </a:spcBef>
              <a:spcAft>
                <a:spcPts val="0"/>
              </a:spcAft>
              <a:buSzPts val="800"/>
              <a:buNone/>
              <a:defRPr sz="800"/>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42900" lvl="4" marL="2286000" algn="l">
              <a:spcBef>
                <a:spcPts val="600"/>
              </a:spcBef>
              <a:spcAft>
                <a:spcPts val="0"/>
              </a:spcAft>
              <a:buSzPts val="1800"/>
              <a:buChar char="•"/>
              <a:defRPr/>
            </a:lvl5pPr>
            <a:lvl6pPr indent="-342900" lvl="5" marL="2743200" algn="l">
              <a:spcBef>
                <a:spcPts val="300"/>
              </a:spcBef>
              <a:spcAft>
                <a:spcPts val="0"/>
              </a:spcAft>
              <a:buSzPts val="1800"/>
              <a:buChar char="•"/>
              <a:defRPr/>
            </a:lvl6pPr>
            <a:lvl7pPr indent="-342900" lvl="6" marL="3200400" algn="l">
              <a:spcBef>
                <a:spcPts val="300"/>
              </a:spcBef>
              <a:spcAft>
                <a:spcPts val="0"/>
              </a:spcAft>
              <a:buSzPts val="1800"/>
              <a:buChar char="•"/>
              <a:defRPr/>
            </a:lvl7pPr>
            <a:lvl8pPr indent="-342900" lvl="7" marL="3657600" algn="l">
              <a:spcBef>
                <a:spcPts val="300"/>
              </a:spcBef>
              <a:spcAft>
                <a:spcPts val="0"/>
              </a:spcAft>
              <a:buSzPts val="1800"/>
              <a:buChar char="•"/>
              <a:defRPr/>
            </a:lvl8pPr>
            <a:lvl9pPr indent="-342900" lvl="8" marL="4114800" algn="l">
              <a:spcBef>
                <a:spcPts val="300"/>
              </a:spcBef>
              <a:spcAft>
                <a:spcPts val="0"/>
              </a:spcAft>
              <a:buSzPts val="1800"/>
              <a:buChar char="•"/>
              <a:defRPr/>
            </a:lvl9pPr>
          </a:lstStyle>
          <a:p/>
        </p:txBody>
      </p:sp>
      <p:pic>
        <p:nvPicPr>
          <p:cNvPr descr="Pearson Logo" id="26" name="Google Shape;26;p49"/>
          <p:cNvPicPr preferRelativeResize="0"/>
          <p:nvPr/>
        </p:nvPicPr>
        <p:blipFill rotWithShape="1">
          <a:blip r:embed="rId2">
            <a:alphaModFix/>
          </a:blip>
          <a:srcRect b="0" l="0" r="0" t="0"/>
          <a:stretch/>
        </p:blipFill>
        <p:spPr>
          <a:xfrm>
            <a:off x="457200" y="6376789"/>
            <a:ext cx="918000" cy="27991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86" name="Shape 86"/>
        <p:cNvGrpSpPr/>
        <p:nvPr/>
      </p:nvGrpSpPr>
      <p:grpSpPr>
        <a:xfrm>
          <a:off x="0" y="0"/>
          <a:ext cx="0" cy="0"/>
          <a:chOff x="0" y="0"/>
          <a:chExt cx="0" cy="0"/>
        </a:xfrm>
      </p:grpSpPr>
      <p:sp>
        <p:nvSpPr>
          <p:cNvPr id="87" name="Google Shape;87;p58"/>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007FA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58"/>
          <p:cNvSpPr txBox="1"/>
          <p:nvPr>
            <p:ph idx="11" type="ftr"/>
          </p:nvPr>
        </p:nvSpPr>
        <p:spPr>
          <a:xfrm>
            <a:off x="93969" y="6172200"/>
            <a:ext cx="8595360" cy="235463"/>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58"/>
          <p:cNvSpPr txBox="1"/>
          <p:nvPr>
            <p:ph idx="10" type="dt"/>
          </p:nvPr>
        </p:nvSpPr>
        <p:spPr>
          <a:xfrm>
            <a:off x="6335713" y="113072"/>
            <a:ext cx="2133600" cy="1828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58"/>
          <p:cNvSpPr txBox="1"/>
          <p:nvPr>
            <p:ph idx="12" type="sldNum"/>
          </p:nvPr>
        </p:nvSpPr>
        <p:spPr>
          <a:xfrm>
            <a:off x="8469312" y="113072"/>
            <a:ext cx="551783" cy="1828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91" name="Shape 91"/>
        <p:cNvGrpSpPr/>
        <p:nvPr/>
      </p:nvGrpSpPr>
      <p:grpSpPr>
        <a:xfrm>
          <a:off x="0" y="0"/>
          <a:ext cx="0" cy="0"/>
          <a:chOff x="0" y="0"/>
          <a:chExt cx="0" cy="0"/>
        </a:xfrm>
      </p:grpSpPr>
      <p:sp>
        <p:nvSpPr>
          <p:cNvPr id="92" name="Google Shape;92;p59"/>
          <p:cNvSpPr txBox="1"/>
          <p:nvPr>
            <p:ph idx="11" type="ftr"/>
          </p:nvPr>
        </p:nvSpPr>
        <p:spPr>
          <a:xfrm>
            <a:off x="93969" y="6172200"/>
            <a:ext cx="8595360" cy="235463"/>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9"/>
          <p:cNvSpPr txBox="1"/>
          <p:nvPr>
            <p:ph idx="10" type="dt"/>
          </p:nvPr>
        </p:nvSpPr>
        <p:spPr>
          <a:xfrm>
            <a:off x="6335713" y="113072"/>
            <a:ext cx="2133600" cy="1828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59"/>
          <p:cNvSpPr txBox="1"/>
          <p:nvPr>
            <p:ph idx="12" type="sldNum"/>
          </p:nvPr>
        </p:nvSpPr>
        <p:spPr>
          <a:xfrm>
            <a:off x="8469312" y="113072"/>
            <a:ext cx="551783" cy="1828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dk1"/>
                </a:solidFill>
                <a:latin typeface="Arial"/>
                <a:ea typeface="Arial"/>
                <a:cs typeface="Arial"/>
                <a:sym typeface="Arial"/>
              </a:defRPr>
            </a:lvl1pPr>
            <a:lvl2pPr indent="0" lvl="1" marL="0" algn="r">
              <a:spcBef>
                <a:spcPts val="0"/>
              </a:spcBef>
              <a:buNone/>
              <a:defRPr b="0" i="0" sz="900" u="none" cap="none" strike="noStrike">
                <a:solidFill>
                  <a:schemeClr val="dk1"/>
                </a:solidFill>
                <a:latin typeface="Arial"/>
                <a:ea typeface="Arial"/>
                <a:cs typeface="Arial"/>
                <a:sym typeface="Arial"/>
              </a:defRPr>
            </a:lvl2pPr>
            <a:lvl3pPr indent="0" lvl="2" marL="0" algn="r">
              <a:spcBef>
                <a:spcPts val="0"/>
              </a:spcBef>
              <a:buNone/>
              <a:defRPr b="0" i="0" sz="900" u="none" cap="none" strike="noStrike">
                <a:solidFill>
                  <a:schemeClr val="dk1"/>
                </a:solidFill>
                <a:latin typeface="Arial"/>
                <a:ea typeface="Arial"/>
                <a:cs typeface="Arial"/>
                <a:sym typeface="Arial"/>
              </a:defRPr>
            </a:lvl3pPr>
            <a:lvl4pPr indent="0" lvl="3" marL="0" algn="r">
              <a:spcBef>
                <a:spcPts val="0"/>
              </a:spcBef>
              <a:buNone/>
              <a:defRPr b="0" i="0" sz="900" u="none" cap="none" strike="noStrike">
                <a:solidFill>
                  <a:schemeClr val="dk1"/>
                </a:solidFill>
                <a:latin typeface="Arial"/>
                <a:ea typeface="Arial"/>
                <a:cs typeface="Arial"/>
                <a:sym typeface="Arial"/>
              </a:defRPr>
            </a:lvl4pPr>
            <a:lvl5pPr indent="0" lvl="4" marL="0" algn="r">
              <a:spcBef>
                <a:spcPts val="0"/>
              </a:spcBef>
              <a:buNone/>
              <a:defRPr b="0" i="0" sz="900" u="none" cap="none" strike="noStrike">
                <a:solidFill>
                  <a:schemeClr val="dk1"/>
                </a:solidFill>
                <a:latin typeface="Arial"/>
                <a:ea typeface="Arial"/>
                <a:cs typeface="Arial"/>
                <a:sym typeface="Arial"/>
              </a:defRPr>
            </a:lvl5pPr>
            <a:lvl6pPr indent="0" lvl="5" marL="0" algn="r">
              <a:spcBef>
                <a:spcPts val="0"/>
              </a:spcBef>
              <a:buNone/>
              <a:defRPr b="0" i="0" sz="900" u="none" cap="none" strike="noStrike">
                <a:solidFill>
                  <a:schemeClr val="dk1"/>
                </a:solidFill>
                <a:latin typeface="Arial"/>
                <a:ea typeface="Arial"/>
                <a:cs typeface="Arial"/>
                <a:sym typeface="Arial"/>
              </a:defRPr>
            </a:lvl6pPr>
            <a:lvl7pPr indent="0" lvl="6" marL="0" algn="r">
              <a:spcBef>
                <a:spcPts val="0"/>
              </a:spcBef>
              <a:buNone/>
              <a:defRPr b="0" i="0" sz="900" u="none" cap="none" strike="noStrike">
                <a:solidFill>
                  <a:schemeClr val="dk1"/>
                </a:solidFill>
                <a:latin typeface="Arial"/>
                <a:ea typeface="Arial"/>
                <a:cs typeface="Arial"/>
                <a:sym typeface="Arial"/>
              </a:defRPr>
            </a:lvl7pPr>
            <a:lvl8pPr indent="0" lvl="7" marL="0" algn="r">
              <a:spcBef>
                <a:spcPts val="0"/>
              </a:spcBef>
              <a:buNone/>
              <a:defRPr b="0" i="0" sz="900" u="none" cap="none" strike="noStrike">
                <a:solidFill>
                  <a:schemeClr val="dk1"/>
                </a:solidFill>
                <a:latin typeface="Arial"/>
                <a:ea typeface="Arial"/>
                <a:cs typeface="Arial"/>
                <a:sym typeface="Arial"/>
              </a:defRPr>
            </a:lvl8pPr>
            <a:lvl9pPr indent="0" lvl="8" marL="0" algn="r">
              <a:spcBef>
                <a:spcPts val="0"/>
              </a:spcBef>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Pearson Logo" id="95" name="Google Shape;95;p59"/>
          <p:cNvPicPr preferRelativeResize="0"/>
          <p:nvPr/>
        </p:nvPicPr>
        <p:blipFill rotWithShape="1">
          <a:blip r:embed="rId2">
            <a:alphaModFix/>
          </a:blip>
          <a:srcRect b="0" l="0" r="0" t="0"/>
          <a:stretch/>
        </p:blipFill>
        <p:spPr>
          <a:xfrm>
            <a:off x="457200" y="6376789"/>
            <a:ext cx="918000" cy="279915"/>
          </a:xfrm>
          <a:prstGeom prst="rect">
            <a:avLst/>
          </a:prstGeom>
          <a:noFill/>
          <a:ln>
            <a:noFill/>
          </a:ln>
        </p:spPr>
      </p:pic>
      <p:sp>
        <p:nvSpPr>
          <p:cNvPr id="96" name="Google Shape;96;p59"/>
          <p:cNvSpPr txBox="1"/>
          <p:nvPr/>
        </p:nvSpPr>
        <p:spPr>
          <a:xfrm>
            <a:off x="1600200" y="6429345"/>
            <a:ext cx="7162800"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00" u="none" cap="none" strike="noStrike">
                <a:solidFill>
                  <a:schemeClr val="dk1"/>
                </a:solidFill>
                <a:latin typeface="Verdana"/>
                <a:ea typeface="Verdana"/>
                <a:cs typeface="Verdana"/>
                <a:sym typeface="Verdana"/>
              </a:rPr>
              <a:t>Copyright © 2017 Pearson Education, Inc. All Rights Reserved</a:t>
            </a:r>
            <a:endParaRPr b="0" i="0" sz="1200" u="none" cap="none" strike="noStrike">
              <a:solidFill>
                <a:schemeClr val="dk1"/>
              </a:solidFill>
              <a:latin typeface="Verdana"/>
              <a:ea typeface="Verdana"/>
              <a:cs typeface="Verdana"/>
              <a:sym typeface="Verdan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Objectives">
  <p:cSld name="Learning Objectives">
    <p:spTree>
      <p:nvGrpSpPr>
        <p:cNvPr id="27" name="Shape 27"/>
        <p:cNvGrpSpPr/>
        <p:nvPr/>
      </p:nvGrpSpPr>
      <p:grpSpPr>
        <a:xfrm>
          <a:off x="0" y="0"/>
          <a:ext cx="0" cy="0"/>
          <a:chOff x="0" y="0"/>
          <a:chExt cx="0" cy="0"/>
        </a:xfrm>
      </p:grpSpPr>
      <p:sp>
        <p:nvSpPr>
          <p:cNvPr id="28" name="Google Shape;28;p50"/>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007FA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0"/>
          <p:cNvSpPr txBox="1"/>
          <p:nvPr>
            <p:ph idx="1" type="body"/>
          </p:nvPr>
        </p:nvSpPr>
        <p:spPr>
          <a:xfrm>
            <a:off x="457200" y="1600200"/>
            <a:ext cx="8229600" cy="4525963"/>
          </a:xfrm>
          <a:prstGeom prst="rect">
            <a:avLst/>
          </a:prstGeom>
          <a:noFill/>
          <a:ln>
            <a:noFill/>
          </a:ln>
        </p:spPr>
        <p:txBody>
          <a:bodyPr anchorCtr="0" anchor="t" bIns="0" lIns="0" spcFirstLastPara="1" rIns="0" wrap="square" tIns="0">
            <a:noAutofit/>
          </a:bodyPr>
          <a:lstStyle>
            <a:lvl1pPr indent="-393700" lvl="0" marL="457200" algn="l">
              <a:spcBef>
                <a:spcPts val="1500"/>
              </a:spcBef>
              <a:spcAft>
                <a:spcPts val="0"/>
              </a:spcAft>
              <a:buClr>
                <a:srgbClr val="007FA3"/>
              </a:buClr>
              <a:buSzPts val="2600"/>
              <a:buChar char="•"/>
              <a:defRPr sz="2600"/>
            </a:lvl1pPr>
            <a:lvl2pPr indent="-393700" lvl="1" marL="914400" algn="l">
              <a:spcBef>
                <a:spcPts val="600"/>
              </a:spcBef>
              <a:spcAft>
                <a:spcPts val="0"/>
              </a:spcAft>
              <a:buClr>
                <a:srgbClr val="007FA3"/>
              </a:buClr>
              <a:buSzPts val="2600"/>
              <a:buChar char="–"/>
              <a:defRPr sz="2600"/>
            </a:lvl2pPr>
            <a:lvl3pPr indent="-393700" lvl="2" marL="1371600" algn="l">
              <a:spcBef>
                <a:spcPts val="600"/>
              </a:spcBef>
              <a:spcAft>
                <a:spcPts val="0"/>
              </a:spcAft>
              <a:buClr>
                <a:srgbClr val="007FA3"/>
              </a:buClr>
              <a:buSzPts val="2600"/>
              <a:buChar char="▪"/>
              <a:defRPr sz="2600"/>
            </a:lvl3pPr>
            <a:lvl4pPr indent="-393700" lvl="3" marL="1828800" algn="l">
              <a:spcBef>
                <a:spcPts val="600"/>
              </a:spcBef>
              <a:spcAft>
                <a:spcPts val="0"/>
              </a:spcAft>
              <a:buClr>
                <a:srgbClr val="007FA3"/>
              </a:buClr>
              <a:buSzPts val="2600"/>
              <a:buChar char="–"/>
              <a:defRPr sz="2600"/>
            </a:lvl4pPr>
            <a:lvl5pPr indent="-393700" lvl="4" marL="2286000" algn="l">
              <a:spcBef>
                <a:spcPts val="600"/>
              </a:spcBef>
              <a:spcAft>
                <a:spcPts val="0"/>
              </a:spcAft>
              <a:buClr>
                <a:srgbClr val="007FA3"/>
              </a:buClr>
              <a:buSzPts val="2600"/>
              <a:buChar char="•"/>
              <a:defRPr sz="2600"/>
            </a:lvl5pPr>
            <a:lvl6pPr indent="-393700" lvl="5" marL="2743200" algn="l">
              <a:spcBef>
                <a:spcPts val="300"/>
              </a:spcBef>
              <a:spcAft>
                <a:spcPts val="0"/>
              </a:spcAft>
              <a:buClr>
                <a:srgbClr val="007FA3"/>
              </a:buClr>
              <a:buSzPts val="2600"/>
              <a:buChar char="•"/>
              <a:defRPr sz="2600"/>
            </a:lvl6pPr>
            <a:lvl7pPr indent="-393700" lvl="6" marL="3200400" algn="l">
              <a:spcBef>
                <a:spcPts val="300"/>
              </a:spcBef>
              <a:spcAft>
                <a:spcPts val="0"/>
              </a:spcAft>
              <a:buClr>
                <a:srgbClr val="007FA3"/>
              </a:buClr>
              <a:buSzPts val="2600"/>
              <a:buChar char="•"/>
              <a:defRPr sz="2600"/>
            </a:lvl7pPr>
            <a:lvl8pPr indent="-393700" lvl="7" marL="3657600" algn="l">
              <a:spcBef>
                <a:spcPts val="300"/>
              </a:spcBef>
              <a:spcAft>
                <a:spcPts val="0"/>
              </a:spcAft>
              <a:buClr>
                <a:srgbClr val="007FA3"/>
              </a:buClr>
              <a:buSzPts val="2600"/>
              <a:buChar char="•"/>
              <a:defRPr sz="2600"/>
            </a:lvl8pPr>
            <a:lvl9pPr indent="-393700" lvl="8" marL="4114800" algn="l">
              <a:spcBef>
                <a:spcPts val="300"/>
              </a:spcBef>
              <a:spcAft>
                <a:spcPts val="0"/>
              </a:spcAft>
              <a:buClr>
                <a:srgbClr val="007FA3"/>
              </a:buClr>
              <a:buSzPts val="2600"/>
              <a:buChar char="•"/>
              <a:defRPr sz="2600"/>
            </a:lvl9pPr>
          </a:lstStyle>
          <a:p/>
        </p:txBody>
      </p:sp>
      <p:sp>
        <p:nvSpPr>
          <p:cNvPr id="30" name="Google Shape;30;p50"/>
          <p:cNvSpPr txBox="1"/>
          <p:nvPr>
            <p:ph idx="11" type="ftr"/>
          </p:nvPr>
        </p:nvSpPr>
        <p:spPr>
          <a:xfrm>
            <a:off x="93969" y="6172200"/>
            <a:ext cx="8595360" cy="235463"/>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0"/>
          <p:cNvSpPr txBox="1"/>
          <p:nvPr>
            <p:ph idx="10" type="dt"/>
          </p:nvPr>
        </p:nvSpPr>
        <p:spPr>
          <a:xfrm>
            <a:off x="6335713" y="113072"/>
            <a:ext cx="2133600" cy="1828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0"/>
          <p:cNvSpPr txBox="1"/>
          <p:nvPr>
            <p:ph idx="12" type="sldNum"/>
          </p:nvPr>
        </p:nvSpPr>
        <p:spPr>
          <a:xfrm>
            <a:off x="8469312" y="113072"/>
            <a:ext cx="551783" cy="1828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3" name="Shape 33"/>
        <p:cNvGrpSpPr/>
        <p:nvPr/>
      </p:nvGrpSpPr>
      <p:grpSpPr>
        <a:xfrm>
          <a:off x="0" y="0"/>
          <a:ext cx="0" cy="0"/>
          <a:chOff x="0" y="0"/>
          <a:chExt cx="0" cy="0"/>
        </a:xfrm>
      </p:grpSpPr>
      <p:sp>
        <p:nvSpPr>
          <p:cNvPr id="34" name="Google Shape;34;p51"/>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007FA3"/>
              </a:buClr>
              <a:buSzPts val="3400"/>
              <a:buFont typeface="Times New Roman"/>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1"/>
          <p:cNvSpPr txBox="1"/>
          <p:nvPr>
            <p:ph idx="1" type="body"/>
          </p:nvPr>
        </p:nvSpPr>
        <p:spPr>
          <a:xfrm>
            <a:off x="457200" y="1600200"/>
            <a:ext cx="8229600" cy="4525963"/>
          </a:xfrm>
          <a:prstGeom prst="rect">
            <a:avLst/>
          </a:prstGeom>
          <a:noFill/>
          <a:ln>
            <a:noFill/>
          </a:ln>
        </p:spPr>
        <p:txBody>
          <a:bodyPr anchorCtr="0" anchor="t" bIns="0" lIns="0" spcFirstLastPara="1" rIns="0" wrap="square" tIns="0">
            <a:noAutofit/>
          </a:bodyPr>
          <a:lstStyle>
            <a:lvl1pPr indent="-393700" lvl="0" marL="457200" algn="l">
              <a:spcBef>
                <a:spcPts val="1500"/>
              </a:spcBef>
              <a:spcAft>
                <a:spcPts val="0"/>
              </a:spcAft>
              <a:buClr>
                <a:srgbClr val="007FA3"/>
              </a:buClr>
              <a:buSzPts val="2600"/>
              <a:buChar char="•"/>
              <a:defRPr sz="2600"/>
            </a:lvl1pPr>
            <a:lvl2pPr indent="-393700" lvl="1" marL="914400" algn="l">
              <a:spcBef>
                <a:spcPts val="1500"/>
              </a:spcBef>
              <a:spcAft>
                <a:spcPts val="0"/>
              </a:spcAft>
              <a:buClr>
                <a:srgbClr val="007FA3"/>
              </a:buClr>
              <a:buSzPts val="2600"/>
              <a:buChar char="–"/>
              <a:defRPr sz="2600"/>
            </a:lvl2pPr>
            <a:lvl3pPr indent="-393700" lvl="2" marL="1371600" algn="l">
              <a:spcBef>
                <a:spcPts val="600"/>
              </a:spcBef>
              <a:spcAft>
                <a:spcPts val="0"/>
              </a:spcAft>
              <a:buClr>
                <a:srgbClr val="007FA3"/>
              </a:buClr>
              <a:buSzPts val="2600"/>
              <a:buChar char="▪"/>
              <a:defRPr sz="2600"/>
            </a:lvl3pPr>
            <a:lvl4pPr indent="-393700" lvl="3" marL="1828800" algn="l">
              <a:spcBef>
                <a:spcPts val="600"/>
              </a:spcBef>
              <a:spcAft>
                <a:spcPts val="0"/>
              </a:spcAft>
              <a:buClr>
                <a:srgbClr val="007FA3"/>
              </a:buClr>
              <a:buSzPts val="2600"/>
              <a:buChar char="–"/>
              <a:defRPr sz="2600"/>
            </a:lvl4pPr>
            <a:lvl5pPr indent="-393700" lvl="4" marL="2286000" algn="l">
              <a:spcBef>
                <a:spcPts val="600"/>
              </a:spcBef>
              <a:spcAft>
                <a:spcPts val="0"/>
              </a:spcAft>
              <a:buClr>
                <a:srgbClr val="007FA3"/>
              </a:buClr>
              <a:buSzPts val="2600"/>
              <a:buChar char="•"/>
              <a:defRPr sz="2600"/>
            </a:lvl5pPr>
            <a:lvl6pPr indent="-393700" lvl="5" marL="2743200" algn="l">
              <a:spcBef>
                <a:spcPts val="300"/>
              </a:spcBef>
              <a:spcAft>
                <a:spcPts val="0"/>
              </a:spcAft>
              <a:buClr>
                <a:srgbClr val="007FA3"/>
              </a:buClr>
              <a:buSzPts val="2600"/>
              <a:buChar char="•"/>
              <a:defRPr sz="2600"/>
            </a:lvl6pPr>
            <a:lvl7pPr indent="-393700" lvl="6" marL="3200400" algn="l">
              <a:spcBef>
                <a:spcPts val="300"/>
              </a:spcBef>
              <a:spcAft>
                <a:spcPts val="0"/>
              </a:spcAft>
              <a:buClr>
                <a:srgbClr val="007FA3"/>
              </a:buClr>
              <a:buSzPts val="2600"/>
              <a:buChar char="•"/>
              <a:defRPr sz="2600"/>
            </a:lvl7pPr>
            <a:lvl8pPr indent="-393700" lvl="7" marL="3657600" algn="l">
              <a:spcBef>
                <a:spcPts val="300"/>
              </a:spcBef>
              <a:spcAft>
                <a:spcPts val="0"/>
              </a:spcAft>
              <a:buClr>
                <a:srgbClr val="007FA3"/>
              </a:buClr>
              <a:buSzPts val="2600"/>
              <a:buChar char="•"/>
              <a:defRPr sz="2600"/>
            </a:lvl8pPr>
            <a:lvl9pPr indent="-393700" lvl="8" marL="4114800" algn="l">
              <a:spcBef>
                <a:spcPts val="300"/>
              </a:spcBef>
              <a:spcAft>
                <a:spcPts val="0"/>
              </a:spcAft>
              <a:buClr>
                <a:srgbClr val="007FA3"/>
              </a:buClr>
              <a:buSzPts val="2600"/>
              <a:buChar char="•"/>
              <a:defRPr sz="2600"/>
            </a:lvl9pPr>
          </a:lstStyle>
          <a:p/>
        </p:txBody>
      </p:sp>
      <p:sp>
        <p:nvSpPr>
          <p:cNvPr id="36" name="Google Shape;36;p51"/>
          <p:cNvSpPr txBox="1"/>
          <p:nvPr>
            <p:ph idx="11" type="ftr"/>
          </p:nvPr>
        </p:nvSpPr>
        <p:spPr>
          <a:xfrm>
            <a:off x="93969" y="6172200"/>
            <a:ext cx="8595360" cy="235463"/>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1"/>
          <p:cNvSpPr txBox="1"/>
          <p:nvPr>
            <p:ph idx="10" type="dt"/>
          </p:nvPr>
        </p:nvSpPr>
        <p:spPr>
          <a:xfrm>
            <a:off x="6335713" y="113072"/>
            <a:ext cx="2133600" cy="1828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1"/>
          <p:cNvSpPr txBox="1"/>
          <p:nvPr>
            <p:ph idx="12" type="sldNum"/>
          </p:nvPr>
        </p:nvSpPr>
        <p:spPr>
          <a:xfrm>
            <a:off x="8469312" y="113072"/>
            <a:ext cx="551783" cy="1828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gure + Caption" showMasterSp="0">
  <p:cSld name="Figure + Caption">
    <p:spTree>
      <p:nvGrpSpPr>
        <p:cNvPr id="39" name="Shape 39"/>
        <p:cNvGrpSpPr/>
        <p:nvPr/>
      </p:nvGrpSpPr>
      <p:grpSpPr>
        <a:xfrm>
          <a:off x="0" y="0"/>
          <a:ext cx="0" cy="0"/>
          <a:chOff x="0" y="0"/>
          <a:chExt cx="0" cy="0"/>
        </a:xfrm>
      </p:grpSpPr>
      <p:sp>
        <p:nvSpPr>
          <p:cNvPr id="40" name="Google Shape;40;p52"/>
          <p:cNvSpPr txBox="1"/>
          <p:nvPr>
            <p:ph type="title"/>
          </p:nvPr>
        </p:nvSpPr>
        <p:spPr>
          <a:xfrm>
            <a:off x="457200" y="228600"/>
            <a:ext cx="8229600" cy="10668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007FA3"/>
              </a:buClr>
              <a:buSzPts val="3400"/>
              <a:buFont typeface="Times New Roman"/>
              <a:buNone/>
              <a:defRPr sz="3400">
                <a:solidFill>
                  <a:srgbClr val="007FA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2"/>
          <p:cNvSpPr txBox="1"/>
          <p:nvPr>
            <p:ph idx="1" type="body"/>
          </p:nvPr>
        </p:nvSpPr>
        <p:spPr>
          <a:xfrm>
            <a:off x="457200" y="5368160"/>
            <a:ext cx="8229600" cy="916856"/>
          </a:xfrm>
          <a:prstGeom prst="rect">
            <a:avLst/>
          </a:prstGeom>
          <a:noFill/>
          <a:ln>
            <a:noFill/>
          </a:ln>
        </p:spPr>
        <p:txBody>
          <a:bodyPr anchorCtr="0" anchor="b" bIns="0" lIns="0" spcFirstLastPara="1" rIns="0" wrap="square" tIns="0">
            <a:noAutofit/>
          </a:bodyPr>
          <a:lstStyle>
            <a:lvl1pPr indent="-228600" lvl="0" marL="457200" algn="l">
              <a:spcBef>
                <a:spcPts val="0"/>
              </a:spcBef>
              <a:spcAft>
                <a:spcPts val="0"/>
              </a:spcAft>
              <a:buSzPts val="800"/>
              <a:buNone/>
              <a:defRPr sz="800"/>
            </a:lvl1pPr>
            <a:lvl2pPr indent="-228600" lvl="1" marL="914400" algn="l">
              <a:spcBef>
                <a:spcPts val="0"/>
              </a:spcBef>
              <a:spcAft>
                <a:spcPts val="0"/>
              </a:spcAft>
              <a:buSzPts val="1600"/>
              <a:buNone/>
              <a:defRPr sz="1600"/>
            </a:lvl2pPr>
            <a:lvl3pPr indent="-228600" lvl="2" marL="1371600" algn="l">
              <a:spcBef>
                <a:spcPts val="0"/>
              </a:spcBef>
              <a:spcAft>
                <a:spcPts val="0"/>
              </a:spcAft>
              <a:buSzPts val="1600"/>
              <a:buNone/>
              <a:defRPr sz="1600"/>
            </a:lvl3pPr>
            <a:lvl4pPr indent="-228600" lvl="3" marL="1828800" algn="l">
              <a:spcBef>
                <a:spcPts val="0"/>
              </a:spcBef>
              <a:spcAft>
                <a:spcPts val="0"/>
              </a:spcAft>
              <a:buSzPts val="1600"/>
              <a:buNone/>
              <a:defRPr sz="1600"/>
            </a:lvl4pPr>
            <a:lvl5pPr indent="-228600" lvl="4" marL="2286000" algn="l">
              <a:spcBef>
                <a:spcPts val="0"/>
              </a:spcBef>
              <a:spcAft>
                <a:spcPts val="0"/>
              </a:spcAft>
              <a:buSzPts val="1600"/>
              <a:buNone/>
              <a:defRPr sz="1600"/>
            </a:lvl5pPr>
            <a:lvl6pPr indent="-228600" lvl="5" marL="2743200" algn="l">
              <a:spcBef>
                <a:spcPts val="0"/>
              </a:spcBef>
              <a:spcAft>
                <a:spcPts val="0"/>
              </a:spcAft>
              <a:buSzPts val="1600"/>
              <a:buNone/>
              <a:defRPr sz="1600"/>
            </a:lvl6pPr>
            <a:lvl7pPr indent="-228600" lvl="6" marL="3200400" algn="l">
              <a:spcBef>
                <a:spcPts val="0"/>
              </a:spcBef>
              <a:spcAft>
                <a:spcPts val="0"/>
              </a:spcAft>
              <a:buSzPts val="1600"/>
              <a:buNone/>
              <a:defRPr sz="1600"/>
            </a:lvl7pPr>
            <a:lvl8pPr indent="-228600" lvl="7" marL="3657600" algn="l">
              <a:spcBef>
                <a:spcPts val="0"/>
              </a:spcBef>
              <a:spcAft>
                <a:spcPts val="0"/>
              </a:spcAft>
              <a:buSzPts val="1600"/>
              <a:buNone/>
              <a:defRPr sz="1600"/>
            </a:lvl8pPr>
            <a:lvl9pPr indent="-228600" lvl="8" marL="4114800" algn="l">
              <a:spcBef>
                <a:spcPts val="0"/>
              </a:spcBef>
              <a:spcAft>
                <a:spcPts val="0"/>
              </a:spcAft>
              <a:buSzPts val="1600"/>
              <a:buNone/>
              <a:defRPr sz="1600"/>
            </a:lvl9pPr>
          </a:lstStyle>
          <a:p/>
        </p:txBody>
      </p:sp>
      <p:sp>
        <p:nvSpPr>
          <p:cNvPr id="42" name="Google Shape;42;p52"/>
          <p:cNvSpPr txBox="1"/>
          <p:nvPr>
            <p:ph idx="11" type="ftr"/>
          </p:nvPr>
        </p:nvSpPr>
        <p:spPr>
          <a:xfrm>
            <a:off x="93969" y="6172200"/>
            <a:ext cx="8595360" cy="235463"/>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2"/>
          <p:cNvSpPr txBox="1"/>
          <p:nvPr>
            <p:ph idx="10" type="dt"/>
          </p:nvPr>
        </p:nvSpPr>
        <p:spPr>
          <a:xfrm>
            <a:off x="6335713" y="113072"/>
            <a:ext cx="2133600" cy="1828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2"/>
          <p:cNvSpPr txBox="1"/>
          <p:nvPr>
            <p:ph idx="12" type="sldNum"/>
          </p:nvPr>
        </p:nvSpPr>
        <p:spPr>
          <a:xfrm>
            <a:off x="8469312" y="113072"/>
            <a:ext cx="551783" cy="1828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dk1"/>
                </a:solidFill>
                <a:latin typeface="Arial"/>
                <a:ea typeface="Arial"/>
                <a:cs typeface="Arial"/>
                <a:sym typeface="Arial"/>
              </a:defRPr>
            </a:lvl1pPr>
            <a:lvl2pPr indent="0" lvl="1" marL="0" algn="r">
              <a:spcBef>
                <a:spcPts val="0"/>
              </a:spcBef>
              <a:buNone/>
              <a:defRPr b="0" i="0" sz="900" u="none" cap="none" strike="noStrike">
                <a:solidFill>
                  <a:schemeClr val="dk1"/>
                </a:solidFill>
                <a:latin typeface="Arial"/>
                <a:ea typeface="Arial"/>
                <a:cs typeface="Arial"/>
                <a:sym typeface="Arial"/>
              </a:defRPr>
            </a:lvl2pPr>
            <a:lvl3pPr indent="0" lvl="2" marL="0" algn="r">
              <a:spcBef>
                <a:spcPts val="0"/>
              </a:spcBef>
              <a:buNone/>
              <a:defRPr b="0" i="0" sz="900" u="none" cap="none" strike="noStrike">
                <a:solidFill>
                  <a:schemeClr val="dk1"/>
                </a:solidFill>
                <a:latin typeface="Arial"/>
                <a:ea typeface="Arial"/>
                <a:cs typeface="Arial"/>
                <a:sym typeface="Arial"/>
              </a:defRPr>
            </a:lvl3pPr>
            <a:lvl4pPr indent="0" lvl="3" marL="0" algn="r">
              <a:spcBef>
                <a:spcPts val="0"/>
              </a:spcBef>
              <a:buNone/>
              <a:defRPr b="0" i="0" sz="900" u="none" cap="none" strike="noStrike">
                <a:solidFill>
                  <a:schemeClr val="dk1"/>
                </a:solidFill>
                <a:latin typeface="Arial"/>
                <a:ea typeface="Arial"/>
                <a:cs typeface="Arial"/>
                <a:sym typeface="Arial"/>
              </a:defRPr>
            </a:lvl4pPr>
            <a:lvl5pPr indent="0" lvl="4" marL="0" algn="r">
              <a:spcBef>
                <a:spcPts val="0"/>
              </a:spcBef>
              <a:buNone/>
              <a:defRPr b="0" i="0" sz="900" u="none" cap="none" strike="noStrike">
                <a:solidFill>
                  <a:schemeClr val="dk1"/>
                </a:solidFill>
                <a:latin typeface="Arial"/>
                <a:ea typeface="Arial"/>
                <a:cs typeface="Arial"/>
                <a:sym typeface="Arial"/>
              </a:defRPr>
            </a:lvl5pPr>
            <a:lvl6pPr indent="0" lvl="5" marL="0" algn="r">
              <a:spcBef>
                <a:spcPts val="0"/>
              </a:spcBef>
              <a:buNone/>
              <a:defRPr b="0" i="0" sz="900" u="none" cap="none" strike="noStrike">
                <a:solidFill>
                  <a:schemeClr val="dk1"/>
                </a:solidFill>
                <a:latin typeface="Arial"/>
                <a:ea typeface="Arial"/>
                <a:cs typeface="Arial"/>
                <a:sym typeface="Arial"/>
              </a:defRPr>
            </a:lvl6pPr>
            <a:lvl7pPr indent="0" lvl="6" marL="0" algn="r">
              <a:spcBef>
                <a:spcPts val="0"/>
              </a:spcBef>
              <a:buNone/>
              <a:defRPr b="0" i="0" sz="900" u="none" cap="none" strike="noStrike">
                <a:solidFill>
                  <a:schemeClr val="dk1"/>
                </a:solidFill>
                <a:latin typeface="Arial"/>
                <a:ea typeface="Arial"/>
                <a:cs typeface="Arial"/>
                <a:sym typeface="Arial"/>
              </a:defRPr>
            </a:lvl7pPr>
            <a:lvl8pPr indent="0" lvl="7" marL="0" algn="r">
              <a:spcBef>
                <a:spcPts val="0"/>
              </a:spcBef>
              <a:buNone/>
              <a:defRPr b="0" i="0" sz="900" u="none" cap="none" strike="noStrike">
                <a:solidFill>
                  <a:schemeClr val="dk1"/>
                </a:solidFill>
                <a:latin typeface="Arial"/>
                <a:ea typeface="Arial"/>
                <a:cs typeface="Arial"/>
                <a:sym typeface="Arial"/>
              </a:defRPr>
            </a:lvl8pPr>
            <a:lvl9pPr indent="0" lvl="8" marL="0" algn="r">
              <a:spcBef>
                <a:spcPts val="0"/>
              </a:spcBef>
              <a:buNone/>
              <a:defRPr b="0" i="0" sz="9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Pearson Logo" id="45" name="Google Shape;45;p52"/>
          <p:cNvPicPr preferRelativeResize="0"/>
          <p:nvPr/>
        </p:nvPicPr>
        <p:blipFill rotWithShape="1">
          <a:blip r:embed="rId2">
            <a:alphaModFix/>
          </a:blip>
          <a:srcRect b="0" l="0" r="0" t="0"/>
          <a:stretch/>
        </p:blipFill>
        <p:spPr>
          <a:xfrm>
            <a:off x="457200" y="6376789"/>
            <a:ext cx="918000" cy="279915"/>
          </a:xfrm>
          <a:prstGeom prst="rect">
            <a:avLst/>
          </a:prstGeom>
          <a:noFill/>
          <a:ln>
            <a:noFill/>
          </a:ln>
        </p:spPr>
      </p:pic>
      <p:sp>
        <p:nvSpPr>
          <p:cNvPr id="46" name="Google Shape;46;p52"/>
          <p:cNvSpPr txBox="1"/>
          <p:nvPr/>
        </p:nvSpPr>
        <p:spPr>
          <a:xfrm>
            <a:off x="1600200" y="6429345"/>
            <a:ext cx="7162800"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00" u="none" cap="none" strike="noStrike">
                <a:solidFill>
                  <a:schemeClr val="dk1"/>
                </a:solidFill>
                <a:latin typeface="Verdana"/>
                <a:ea typeface="Verdana"/>
                <a:cs typeface="Verdana"/>
                <a:sym typeface="Verdana"/>
              </a:rPr>
              <a:t>Copyright © 2017 Pearson Education, Inc. All Rights Reserved</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7" name="Shape 47"/>
        <p:cNvGrpSpPr/>
        <p:nvPr/>
      </p:nvGrpSpPr>
      <p:grpSpPr>
        <a:xfrm>
          <a:off x="0" y="0"/>
          <a:ext cx="0" cy="0"/>
          <a:chOff x="0" y="0"/>
          <a:chExt cx="0" cy="0"/>
        </a:xfrm>
      </p:grpSpPr>
      <p:sp>
        <p:nvSpPr>
          <p:cNvPr id="48" name="Google Shape;48;p53"/>
          <p:cNvSpPr/>
          <p:nvPr/>
        </p:nvSpPr>
        <p:spPr>
          <a:xfrm>
            <a:off x="0" y="0"/>
            <a:ext cx="9144000" cy="3886200"/>
          </a:xfrm>
          <a:prstGeom prst="rect">
            <a:avLst/>
          </a:prstGeom>
          <a:solidFill>
            <a:srgbClr val="007FA3"/>
          </a:solidFill>
          <a:ln cap="flat" cmpd="sng" w="25400">
            <a:solidFill>
              <a:srgbClr val="007FA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 name="Google Shape;49;p53"/>
          <p:cNvSpPr txBox="1"/>
          <p:nvPr>
            <p:ph type="ctrTitle"/>
          </p:nvPr>
        </p:nvSpPr>
        <p:spPr>
          <a:xfrm>
            <a:off x="685800" y="762000"/>
            <a:ext cx="7772400" cy="2838451"/>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lt1"/>
              </a:buClr>
              <a:buSzPts val="3600"/>
              <a:buFont typeface="Times New Roman"/>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53"/>
          <p:cNvSpPr txBox="1"/>
          <p:nvPr>
            <p:ph idx="1" type="subTitle"/>
          </p:nvPr>
        </p:nvSpPr>
        <p:spPr>
          <a:xfrm>
            <a:off x="674687" y="3962400"/>
            <a:ext cx="7794626" cy="1752600"/>
          </a:xfrm>
          <a:prstGeom prst="rect">
            <a:avLst/>
          </a:prstGeom>
          <a:noFill/>
          <a:ln>
            <a:noFill/>
          </a:ln>
        </p:spPr>
        <p:txBody>
          <a:bodyPr anchorCtr="0" anchor="t" bIns="0" lIns="0" spcFirstLastPara="1" rIns="0" wrap="square" tIns="0">
            <a:noAutofit/>
          </a:bodyPr>
          <a:lstStyle>
            <a:lvl1pPr lvl="0" algn="l">
              <a:spcBef>
                <a:spcPts val="0"/>
              </a:spcBef>
              <a:spcAft>
                <a:spcPts val="0"/>
              </a:spcAft>
              <a:buSzPts val="1800"/>
              <a:buNone/>
              <a:defRPr sz="1800">
                <a:solidFill>
                  <a:schemeClr val="dk1"/>
                </a:solidFill>
              </a:defRPr>
            </a:lvl1pPr>
            <a:lvl2pPr lvl="1" algn="ctr">
              <a:spcBef>
                <a:spcPts val="600"/>
              </a:spcBef>
              <a:spcAft>
                <a:spcPts val="0"/>
              </a:spcAft>
              <a:buSzPts val="1600"/>
              <a:buNone/>
              <a:defRPr>
                <a:solidFill>
                  <a:srgbClr val="888888"/>
                </a:solidFill>
              </a:defRPr>
            </a:lvl2pPr>
            <a:lvl3pPr lvl="2" algn="ctr">
              <a:spcBef>
                <a:spcPts val="600"/>
              </a:spcBef>
              <a:spcAft>
                <a:spcPts val="0"/>
              </a:spcAft>
              <a:buSzPts val="1600"/>
              <a:buNone/>
              <a:defRPr>
                <a:solidFill>
                  <a:srgbClr val="888888"/>
                </a:solidFill>
              </a:defRPr>
            </a:lvl3pPr>
            <a:lvl4pPr lvl="3" algn="ctr">
              <a:spcBef>
                <a:spcPts val="600"/>
              </a:spcBef>
              <a:spcAft>
                <a:spcPts val="0"/>
              </a:spcAft>
              <a:buSzPts val="1600"/>
              <a:buNone/>
              <a:defRPr>
                <a:solidFill>
                  <a:srgbClr val="888888"/>
                </a:solidFill>
              </a:defRPr>
            </a:lvl4pPr>
            <a:lvl5pPr lvl="4" algn="ctr">
              <a:spcBef>
                <a:spcPts val="600"/>
              </a:spcBef>
              <a:spcAft>
                <a:spcPts val="0"/>
              </a:spcAft>
              <a:buSzPts val="1600"/>
              <a:buNone/>
              <a:defRPr>
                <a:solidFill>
                  <a:srgbClr val="888888"/>
                </a:solidFill>
              </a:defRPr>
            </a:lvl5pPr>
            <a:lvl6pPr lvl="5" algn="ctr">
              <a:spcBef>
                <a:spcPts val="300"/>
              </a:spcBef>
              <a:spcAft>
                <a:spcPts val="0"/>
              </a:spcAft>
              <a:buSzPts val="1600"/>
              <a:buNone/>
              <a:defRPr>
                <a:solidFill>
                  <a:srgbClr val="888888"/>
                </a:solidFill>
              </a:defRPr>
            </a:lvl6pPr>
            <a:lvl7pPr lvl="6" algn="ctr">
              <a:spcBef>
                <a:spcPts val="300"/>
              </a:spcBef>
              <a:spcAft>
                <a:spcPts val="0"/>
              </a:spcAft>
              <a:buSzPts val="1600"/>
              <a:buNone/>
              <a:defRPr>
                <a:solidFill>
                  <a:srgbClr val="888888"/>
                </a:solidFill>
              </a:defRPr>
            </a:lvl7pPr>
            <a:lvl8pPr lvl="7" algn="ctr">
              <a:spcBef>
                <a:spcPts val="300"/>
              </a:spcBef>
              <a:spcAft>
                <a:spcPts val="0"/>
              </a:spcAft>
              <a:buSzPts val="1600"/>
              <a:buNone/>
              <a:defRPr>
                <a:solidFill>
                  <a:srgbClr val="888888"/>
                </a:solidFill>
              </a:defRPr>
            </a:lvl8pPr>
            <a:lvl9pPr lvl="8" algn="ctr">
              <a:spcBef>
                <a:spcPts val="300"/>
              </a:spcBef>
              <a:spcAft>
                <a:spcPts val="0"/>
              </a:spcAft>
              <a:buSzPts val="1600"/>
              <a:buNone/>
              <a:defRPr>
                <a:solidFill>
                  <a:srgbClr val="888888"/>
                </a:solidFill>
              </a:defRPr>
            </a:lvl9pPr>
          </a:lstStyle>
          <a:p/>
        </p:txBody>
      </p:sp>
      <p:sp>
        <p:nvSpPr>
          <p:cNvPr id="51" name="Google Shape;51;p53"/>
          <p:cNvSpPr txBox="1"/>
          <p:nvPr>
            <p:ph idx="11" type="ftr"/>
          </p:nvPr>
        </p:nvSpPr>
        <p:spPr>
          <a:xfrm>
            <a:off x="93969" y="6172200"/>
            <a:ext cx="8595360" cy="235463"/>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3"/>
          <p:cNvSpPr txBox="1"/>
          <p:nvPr>
            <p:ph idx="10" type="dt"/>
          </p:nvPr>
        </p:nvSpPr>
        <p:spPr>
          <a:xfrm>
            <a:off x="6335713" y="113072"/>
            <a:ext cx="2133600" cy="1828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3"/>
          <p:cNvSpPr txBox="1"/>
          <p:nvPr>
            <p:ph idx="12" type="sldNum"/>
          </p:nvPr>
        </p:nvSpPr>
        <p:spPr>
          <a:xfrm>
            <a:off x="8469312" y="113072"/>
            <a:ext cx="551783" cy="1828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53"/>
          <p:cNvSpPr txBox="1"/>
          <p:nvPr/>
        </p:nvSpPr>
        <p:spPr>
          <a:xfrm>
            <a:off x="1600200" y="6429345"/>
            <a:ext cx="7162800"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00" u="none" cap="none" strike="noStrike">
                <a:solidFill>
                  <a:schemeClr val="dk1"/>
                </a:solidFill>
                <a:latin typeface="Verdana"/>
                <a:ea typeface="Verdana"/>
                <a:cs typeface="Verdana"/>
                <a:sym typeface="Verdana"/>
              </a:rPr>
              <a:t>Copyright © 2017 Pearson Education, Inc. All Rights Reserved</a:t>
            </a:r>
            <a:endParaRPr/>
          </a:p>
        </p:txBody>
      </p:sp>
      <p:pic>
        <p:nvPicPr>
          <p:cNvPr descr="Pearson Logo" id="55" name="Google Shape;55;p53"/>
          <p:cNvPicPr preferRelativeResize="0"/>
          <p:nvPr/>
        </p:nvPicPr>
        <p:blipFill rotWithShape="1">
          <a:blip r:embed="rId2">
            <a:alphaModFix/>
          </a:blip>
          <a:srcRect b="0" l="0" r="0" t="0"/>
          <a:stretch/>
        </p:blipFill>
        <p:spPr>
          <a:xfrm>
            <a:off x="457200" y="6376789"/>
            <a:ext cx="918000" cy="27991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Learning Objectives and Content">
  <p:cSld name="Title + Learning Objectives and Content">
    <p:spTree>
      <p:nvGrpSpPr>
        <p:cNvPr id="56" name="Shape 56"/>
        <p:cNvGrpSpPr/>
        <p:nvPr/>
      </p:nvGrpSpPr>
      <p:grpSpPr>
        <a:xfrm>
          <a:off x="0" y="0"/>
          <a:ext cx="0" cy="0"/>
          <a:chOff x="0" y="0"/>
          <a:chExt cx="0" cy="0"/>
        </a:xfrm>
      </p:grpSpPr>
      <p:sp>
        <p:nvSpPr>
          <p:cNvPr id="57" name="Google Shape;57;p54"/>
          <p:cNvSpPr txBox="1"/>
          <p:nvPr>
            <p:ph type="title"/>
          </p:nvPr>
        </p:nvSpPr>
        <p:spPr>
          <a:xfrm>
            <a:off x="457200" y="215372"/>
            <a:ext cx="8229600" cy="622828"/>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007FA3"/>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54"/>
          <p:cNvSpPr txBox="1"/>
          <p:nvPr>
            <p:ph idx="1" type="body"/>
          </p:nvPr>
        </p:nvSpPr>
        <p:spPr>
          <a:xfrm>
            <a:off x="457200" y="816430"/>
            <a:ext cx="8229600" cy="40277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600"/>
              <a:buNone/>
              <a:defRPr sz="1600">
                <a:solidFill>
                  <a:srgbClr val="007FA3"/>
                </a:solidFill>
              </a:defRPr>
            </a:lvl1pPr>
            <a:lvl2pPr indent="-228600" lvl="1" marL="914400" algn="l">
              <a:spcBef>
                <a:spcPts val="0"/>
              </a:spcBef>
              <a:spcAft>
                <a:spcPts val="0"/>
              </a:spcAft>
              <a:buSzPts val="2400"/>
              <a:buNone/>
              <a:defRPr sz="2400">
                <a:solidFill>
                  <a:schemeClr val="lt1"/>
                </a:solidFill>
              </a:defRPr>
            </a:lvl2pPr>
            <a:lvl3pPr indent="-228600" lvl="2" marL="1371600" algn="l">
              <a:spcBef>
                <a:spcPts val="0"/>
              </a:spcBef>
              <a:spcAft>
                <a:spcPts val="0"/>
              </a:spcAft>
              <a:buSzPts val="2400"/>
              <a:buNone/>
              <a:defRPr sz="2400">
                <a:solidFill>
                  <a:schemeClr val="lt1"/>
                </a:solidFill>
              </a:defRPr>
            </a:lvl3pPr>
            <a:lvl4pPr indent="-228600" lvl="3" marL="1828800" algn="l">
              <a:spcBef>
                <a:spcPts val="0"/>
              </a:spcBef>
              <a:spcAft>
                <a:spcPts val="0"/>
              </a:spcAft>
              <a:buSzPts val="2400"/>
              <a:buNone/>
              <a:defRPr sz="2400">
                <a:solidFill>
                  <a:schemeClr val="lt1"/>
                </a:solidFill>
              </a:defRPr>
            </a:lvl4pPr>
            <a:lvl5pPr indent="-228600" lvl="4" marL="2286000" algn="l">
              <a:spcBef>
                <a:spcPts val="0"/>
              </a:spcBef>
              <a:spcAft>
                <a:spcPts val="0"/>
              </a:spcAft>
              <a:buSzPts val="2400"/>
              <a:buNone/>
              <a:defRPr sz="2400">
                <a:solidFill>
                  <a:schemeClr val="lt1"/>
                </a:solidFill>
              </a:defRPr>
            </a:lvl5pPr>
            <a:lvl6pPr indent="-228600" lvl="5" marL="2743200" algn="l">
              <a:spcBef>
                <a:spcPts val="0"/>
              </a:spcBef>
              <a:spcAft>
                <a:spcPts val="0"/>
              </a:spcAft>
              <a:buSzPts val="2400"/>
              <a:buNone/>
              <a:defRPr sz="2400">
                <a:solidFill>
                  <a:schemeClr val="lt1"/>
                </a:solidFill>
              </a:defRPr>
            </a:lvl6pPr>
            <a:lvl7pPr indent="-228600" lvl="6" marL="3200400" algn="l">
              <a:spcBef>
                <a:spcPts val="0"/>
              </a:spcBef>
              <a:spcAft>
                <a:spcPts val="0"/>
              </a:spcAft>
              <a:buSzPts val="2400"/>
              <a:buNone/>
              <a:defRPr sz="2400">
                <a:solidFill>
                  <a:schemeClr val="lt1"/>
                </a:solidFill>
              </a:defRPr>
            </a:lvl7pPr>
            <a:lvl8pPr indent="-228600" lvl="7" marL="3657600" algn="l">
              <a:spcBef>
                <a:spcPts val="0"/>
              </a:spcBef>
              <a:spcAft>
                <a:spcPts val="0"/>
              </a:spcAft>
              <a:buSzPts val="2400"/>
              <a:buNone/>
              <a:defRPr sz="2400">
                <a:solidFill>
                  <a:schemeClr val="lt1"/>
                </a:solidFill>
              </a:defRPr>
            </a:lvl8pPr>
            <a:lvl9pPr indent="-228600" lvl="8" marL="4114800" algn="l">
              <a:spcBef>
                <a:spcPts val="0"/>
              </a:spcBef>
              <a:spcAft>
                <a:spcPts val="0"/>
              </a:spcAft>
              <a:buSzPts val="2400"/>
              <a:buNone/>
              <a:defRPr sz="2400">
                <a:solidFill>
                  <a:schemeClr val="lt1"/>
                </a:solidFill>
              </a:defRPr>
            </a:lvl9pPr>
          </a:lstStyle>
          <a:p/>
        </p:txBody>
      </p:sp>
      <p:sp>
        <p:nvSpPr>
          <p:cNvPr id="59" name="Google Shape;59;p54"/>
          <p:cNvSpPr txBox="1"/>
          <p:nvPr>
            <p:ph idx="2" type="body"/>
          </p:nvPr>
        </p:nvSpPr>
        <p:spPr>
          <a:xfrm>
            <a:off x="457200" y="1600200"/>
            <a:ext cx="8229600" cy="4525963"/>
          </a:xfrm>
          <a:prstGeom prst="rect">
            <a:avLst/>
          </a:prstGeom>
          <a:noFill/>
          <a:ln>
            <a:noFill/>
          </a:ln>
        </p:spPr>
        <p:txBody>
          <a:bodyPr anchorCtr="0" anchor="t" bIns="0" lIns="0" spcFirstLastPara="1" rIns="0" wrap="square" tIns="0">
            <a:noAutofit/>
          </a:bodyPr>
          <a:lstStyle>
            <a:lvl1pPr indent="-342900" lvl="0" marL="457200" algn="l">
              <a:spcBef>
                <a:spcPts val="1500"/>
              </a:spcBef>
              <a:spcAft>
                <a:spcPts val="0"/>
              </a:spcAft>
              <a:buSzPts val="1800"/>
              <a:buChar char="•"/>
              <a:defRPr/>
            </a:lvl1pPr>
            <a:lvl2pPr indent="-342900" lvl="1" marL="914400" algn="l">
              <a:spcBef>
                <a:spcPts val="600"/>
              </a:spcBef>
              <a:spcAft>
                <a:spcPts val="0"/>
              </a:spcAft>
              <a:buSzPts val="1800"/>
              <a:buChar char="–"/>
              <a:defRPr/>
            </a:lvl2pPr>
            <a:lvl3pPr indent="-342900" lvl="2" marL="1371600" algn="l">
              <a:spcBef>
                <a:spcPts val="600"/>
              </a:spcBef>
              <a:spcAft>
                <a:spcPts val="0"/>
              </a:spcAft>
              <a:buSzPts val="1800"/>
              <a:buChar char="▪"/>
              <a:defRPr/>
            </a:lvl3pPr>
            <a:lvl4pPr indent="-342900" lvl="3" marL="1828800" algn="l">
              <a:spcBef>
                <a:spcPts val="600"/>
              </a:spcBef>
              <a:spcAft>
                <a:spcPts val="0"/>
              </a:spcAft>
              <a:buSzPts val="1800"/>
              <a:buChar char="–"/>
              <a:defRPr/>
            </a:lvl4pPr>
            <a:lvl5pPr indent="-330200" lvl="4" marL="2286000" algn="l">
              <a:spcBef>
                <a:spcPts val="600"/>
              </a:spcBef>
              <a:spcAft>
                <a:spcPts val="0"/>
              </a:spcAft>
              <a:buSzPts val="1600"/>
              <a:buChar char="•"/>
              <a:defRPr/>
            </a:lvl5pPr>
            <a:lvl6pPr indent="-330200" lvl="5" marL="2743200" algn="l">
              <a:spcBef>
                <a:spcPts val="300"/>
              </a:spcBef>
              <a:spcAft>
                <a:spcPts val="0"/>
              </a:spcAft>
              <a:buSzPts val="1600"/>
              <a:buChar char="•"/>
              <a:defRPr/>
            </a:lvl6pPr>
            <a:lvl7pPr indent="-330200" lvl="6" marL="3200400" algn="l">
              <a:spcBef>
                <a:spcPts val="300"/>
              </a:spcBef>
              <a:spcAft>
                <a:spcPts val="0"/>
              </a:spcAft>
              <a:buSzPts val="1600"/>
              <a:buChar char="•"/>
              <a:defRPr/>
            </a:lvl7pPr>
            <a:lvl8pPr indent="-330200" lvl="7" marL="3657600" algn="l">
              <a:spcBef>
                <a:spcPts val="300"/>
              </a:spcBef>
              <a:spcAft>
                <a:spcPts val="0"/>
              </a:spcAft>
              <a:buSzPts val="1600"/>
              <a:buChar char="•"/>
              <a:defRPr/>
            </a:lvl8pPr>
            <a:lvl9pPr indent="-330200" lvl="8" marL="4114800" algn="l">
              <a:spcBef>
                <a:spcPts val="300"/>
              </a:spcBef>
              <a:spcAft>
                <a:spcPts val="0"/>
              </a:spcAft>
              <a:buSzPts val="1600"/>
              <a:buChar char="•"/>
              <a:defRPr/>
            </a:lvl9pPr>
          </a:lstStyle>
          <a:p/>
        </p:txBody>
      </p:sp>
      <p:sp>
        <p:nvSpPr>
          <p:cNvPr id="60" name="Google Shape;60;p54"/>
          <p:cNvSpPr txBox="1"/>
          <p:nvPr>
            <p:ph idx="11" type="ftr"/>
          </p:nvPr>
        </p:nvSpPr>
        <p:spPr>
          <a:xfrm>
            <a:off x="93969" y="6172200"/>
            <a:ext cx="8595360" cy="235463"/>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4"/>
          <p:cNvSpPr txBox="1"/>
          <p:nvPr>
            <p:ph idx="10" type="dt"/>
          </p:nvPr>
        </p:nvSpPr>
        <p:spPr>
          <a:xfrm>
            <a:off x="6335713" y="113072"/>
            <a:ext cx="2133600" cy="1828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4"/>
          <p:cNvSpPr txBox="1"/>
          <p:nvPr>
            <p:ph idx="12" type="sldNum"/>
          </p:nvPr>
        </p:nvSpPr>
        <p:spPr>
          <a:xfrm>
            <a:off x="8469312" y="113072"/>
            <a:ext cx="551783" cy="1828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p:cSld name="Title and Two Content">
    <p:spTree>
      <p:nvGrpSpPr>
        <p:cNvPr id="63" name="Shape 63"/>
        <p:cNvGrpSpPr/>
        <p:nvPr/>
      </p:nvGrpSpPr>
      <p:grpSpPr>
        <a:xfrm>
          <a:off x="0" y="0"/>
          <a:ext cx="0" cy="0"/>
          <a:chOff x="0" y="0"/>
          <a:chExt cx="0" cy="0"/>
        </a:xfrm>
      </p:grpSpPr>
      <p:sp>
        <p:nvSpPr>
          <p:cNvPr id="64" name="Google Shape;64;p55"/>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007FA3"/>
              </a:buClr>
              <a:buSzPts val="3400"/>
              <a:buFont typeface="Times New Roman"/>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55"/>
          <p:cNvSpPr txBox="1"/>
          <p:nvPr>
            <p:ph idx="1" type="body"/>
          </p:nvPr>
        </p:nvSpPr>
        <p:spPr>
          <a:xfrm>
            <a:off x="457200" y="1600201"/>
            <a:ext cx="8229600" cy="609600"/>
          </a:xfrm>
          <a:prstGeom prst="rect">
            <a:avLst/>
          </a:prstGeom>
          <a:noFill/>
          <a:ln>
            <a:noFill/>
          </a:ln>
        </p:spPr>
        <p:txBody>
          <a:bodyPr anchorCtr="0" anchor="t" bIns="0" lIns="0" spcFirstLastPara="1" rIns="0" wrap="square" tIns="0">
            <a:noAutofit/>
          </a:bodyPr>
          <a:lstStyle>
            <a:lvl1pPr indent="-330200" lvl="0" marL="457200" algn="l">
              <a:spcBef>
                <a:spcPts val="1500"/>
              </a:spcBef>
              <a:spcAft>
                <a:spcPts val="0"/>
              </a:spcAft>
              <a:buSzPts val="1600"/>
              <a:buChar char="•"/>
              <a:defRPr sz="1600"/>
            </a:lvl1pPr>
            <a:lvl2pPr indent="-330200" lvl="1" marL="914400" algn="l">
              <a:spcBef>
                <a:spcPts val="600"/>
              </a:spcBef>
              <a:spcAft>
                <a:spcPts val="0"/>
              </a:spcAft>
              <a:buSzPts val="1600"/>
              <a:buChar char="–"/>
              <a:defRPr sz="1600"/>
            </a:lvl2pPr>
            <a:lvl3pPr indent="-330200" lvl="2" marL="1371600" algn="l">
              <a:spcBef>
                <a:spcPts val="600"/>
              </a:spcBef>
              <a:spcAft>
                <a:spcPts val="0"/>
              </a:spcAft>
              <a:buSzPts val="1600"/>
              <a:buChar char="▪"/>
              <a:defRPr sz="1600"/>
            </a:lvl3pPr>
            <a:lvl4pPr indent="-330200" lvl="3" marL="1828800" algn="l">
              <a:spcBef>
                <a:spcPts val="600"/>
              </a:spcBef>
              <a:spcAft>
                <a:spcPts val="0"/>
              </a:spcAft>
              <a:buSzPts val="1600"/>
              <a:buChar char="–"/>
              <a:defRPr sz="1600"/>
            </a:lvl4pPr>
            <a:lvl5pPr indent="-330200" lvl="4" marL="2286000" algn="l">
              <a:spcBef>
                <a:spcPts val="600"/>
              </a:spcBef>
              <a:spcAft>
                <a:spcPts val="0"/>
              </a:spcAft>
              <a:buSzPts val="1600"/>
              <a:buChar char="•"/>
              <a:defRPr sz="1600"/>
            </a:lvl5pPr>
            <a:lvl6pPr indent="-317500" lvl="5" marL="2743200" algn="l">
              <a:spcBef>
                <a:spcPts val="300"/>
              </a:spcBef>
              <a:spcAft>
                <a:spcPts val="0"/>
              </a:spcAft>
              <a:buSzPts val="1400"/>
              <a:buChar char="•"/>
              <a:defRPr sz="1400"/>
            </a:lvl6pPr>
            <a:lvl7pPr indent="-317500" lvl="6" marL="3200400" algn="l">
              <a:spcBef>
                <a:spcPts val="300"/>
              </a:spcBef>
              <a:spcAft>
                <a:spcPts val="0"/>
              </a:spcAft>
              <a:buSzPts val="1400"/>
              <a:buChar char="•"/>
              <a:defRPr sz="1400"/>
            </a:lvl7pPr>
            <a:lvl8pPr indent="-317500" lvl="7" marL="3657600" algn="l">
              <a:spcBef>
                <a:spcPts val="300"/>
              </a:spcBef>
              <a:spcAft>
                <a:spcPts val="0"/>
              </a:spcAft>
              <a:buSzPts val="1400"/>
              <a:buChar char="•"/>
              <a:defRPr sz="1400"/>
            </a:lvl8pPr>
            <a:lvl9pPr indent="-317500" lvl="8" marL="4114800" algn="l">
              <a:spcBef>
                <a:spcPts val="300"/>
              </a:spcBef>
              <a:spcAft>
                <a:spcPts val="0"/>
              </a:spcAft>
              <a:buSzPts val="1400"/>
              <a:buChar char="•"/>
              <a:defRPr sz="1400"/>
            </a:lvl9pPr>
          </a:lstStyle>
          <a:p/>
        </p:txBody>
      </p:sp>
      <p:sp>
        <p:nvSpPr>
          <p:cNvPr id="66" name="Google Shape;66;p55"/>
          <p:cNvSpPr txBox="1"/>
          <p:nvPr>
            <p:ph idx="2" type="body"/>
          </p:nvPr>
        </p:nvSpPr>
        <p:spPr>
          <a:xfrm>
            <a:off x="457200" y="2362201"/>
            <a:ext cx="8229600" cy="533400"/>
          </a:xfrm>
          <a:prstGeom prst="rect">
            <a:avLst/>
          </a:prstGeom>
          <a:noFill/>
          <a:ln>
            <a:noFill/>
          </a:ln>
        </p:spPr>
        <p:txBody>
          <a:bodyPr anchorCtr="0" anchor="t" bIns="0" lIns="0" spcFirstLastPara="1" rIns="0" wrap="square" tIns="0">
            <a:noAutofit/>
          </a:bodyPr>
          <a:lstStyle>
            <a:lvl1pPr indent="-330200" lvl="0" marL="457200" algn="l">
              <a:spcBef>
                <a:spcPts val="1500"/>
              </a:spcBef>
              <a:spcAft>
                <a:spcPts val="0"/>
              </a:spcAft>
              <a:buSzPts val="1600"/>
              <a:buChar char="•"/>
              <a:defRPr sz="1600"/>
            </a:lvl1pPr>
            <a:lvl2pPr indent="-330200" lvl="1" marL="914400" algn="l">
              <a:spcBef>
                <a:spcPts val="600"/>
              </a:spcBef>
              <a:spcAft>
                <a:spcPts val="0"/>
              </a:spcAft>
              <a:buSzPts val="1600"/>
              <a:buChar char="–"/>
              <a:defRPr sz="1600"/>
            </a:lvl2pPr>
            <a:lvl3pPr indent="-330200" lvl="2" marL="1371600" algn="l">
              <a:spcBef>
                <a:spcPts val="600"/>
              </a:spcBef>
              <a:spcAft>
                <a:spcPts val="0"/>
              </a:spcAft>
              <a:buSzPts val="1600"/>
              <a:buChar char="▪"/>
              <a:defRPr sz="1600"/>
            </a:lvl3pPr>
            <a:lvl4pPr indent="-330200" lvl="3" marL="1828800" algn="l">
              <a:spcBef>
                <a:spcPts val="600"/>
              </a:spcBef>
              <a:spcAft>
                <a:spcPts val="0"/>
              </a:spcAft>
              <a:buSzPts val="1600"/>
              <a:buChar char="–"/>
              <a:defRPr sz="1600"/>
            </a:lvl4pPr>
            <a:lvl5pPr indent="-330200" lvl="4" marL="2286000" algn="l">
              <a:spcBef>
                <a:spcPts val="600"/>
              </a:spcBef>
              <a:spcAft>
                <a:spcPts val="0"/>
              </a:spcAft>
              <a:buSzPts val="1600"/>
              <a:buChar char="•"/>
              <a:defRPr sz="1600"/>
            </a:lvl5pPr>
            <a:lvl6pPr indent="-317500" lvl="5" marL="2743200" algn="l">
              <a:spcBef>
                <a:spcPts val="300"/>
              </a:spcBef>
              <a:spcAft>
                <a:spcPts val="0"/>
              </a:spcAft>
              <a:buSzPts val="1400"/>
              <a:buChar char="•"/>
              <a:defRPr sz="1400"/>
            </a:lvl6pPr>
            <a:lvl7pPr indent="-317500" lvl="6" marL="3200400" algn="l">
              <a:spcBef>
                <a:spcPts val="300"/>
              </a:spcBef>
              <a:spcAft>
                <a:spcPts val="0"/>
              </a:spcAft>
              <a:buSzPts val="1400"/>
              <a:buChar char="•"/>
              <a:defRPr sz="1400"/>
            </a:lvl7pPr>
            <a:lvl8pPr indent="-317500" lvl="7" marL="3657600" algn="l">
              <a:spcBef>
                <a:spcPts val="300"/>
              </a:spcBef>
              <a:spcAft>
                <a:spcPts val="0"/>
              </a:spcAft>
              <a:buSzPts val="1400"/>
              <a:buChar char="•"/>
              <a:defRPr sz="1400"/>
            </a:lvl8pPr>
            <a:lvl9pPr indent="-317500" lvl="8" marL="4114800" algn="l">
              <a:spcBef>
                <a:spcPts val="300"/>
              </a:spcBef>
              <a:spcAft>
                <a:spcPts val="0"/>
              </a:spcAft>
              <a:buSzPts val="1400"/>
              <a:buChar char="•"/>
              <a:defRPr sz="1400"/>
            </a:lvl9pPr>
          </a:lstStyle>
          <a:p/>
        </p:txBody>
      </p:sp>
      <p:sp>
        <p:nvSpPr>
          <p:cNvPr id="67" name="Google Shape;67;p55"/>
          <p:cNvSpPr txBox="1"/>
          <p:nvPr>
            <p:ph idx="11" type="ftr"/>
          </p:nvPr>
        </p:nvSpPr>
        <p:spPr>
          <a:xfrm>
            <a:off x="93969" y="6172200"/>
            <a:ext cx="8595360" cy="235463"/>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5"/>
          <p:cNvSpPr txBox="1"/>
          <p:nvPr>
            <p:ph idx="10" type="dt"/>
          </p:nvPr>
        </p:nvSpPr>
        <p:spPr>
          <a:xfrm>
            <a:off x="6335713" y="113072"/>
            <a:ext cx="2133600" cy="1828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55"/>
          <p:cNvSpPr txBox="1"/>
          <p:nvPr>
            <p:ph idx="12" type="sldNum"/>
          </p:nvPr>
        </p:nvSpPr>
        <p:spPr>
          <a:xfrm>
            <a:off x="8469312" y="113072"/>
            <a:ext cx="551783" cy="1828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p55"/>
          <p:cNvSpPr txBox="1"/>
          <p:nvPr>
            <p:ph idx="3" type="body"/>
          </p:nvPr>
        </p:nvSpPr>
        <p:spPr>
          <a:xfrm>
            <a:off x="457200" y="3048000"/>
            <a:ext cx="8229600" cy="533400"/>
          </a:xfrm>
          <a:prstGeom prst="rect">
            <a:avLst/>
          </a:prstGeom>
          <a:noFill/>
          <a:ln>
            <a:noFill/>
          </a:ln>
        </p:spPr>
        <p:txBody>
          <a:bodyPr anchorCtr="0" anchor="t" bIns="0" lIns="0" spcFirstLastPara="1" rIns="0" wrap="square" tIns="0">
            <a:noAutofit/>
          </a:bodyPr>
          <a:lstStyle>
            <a:lvl1pPr indent="-330200" lvl="0" marL="457200" algn="l">
              <a:spcBef>
                <a:spcPts val="1500"/>
              </a:spcBef>
              <a:spcAft>
                <a:spcPts val="0"/>
              </a:spcAft>
              <a:buSzPts val="1600"/>
              <a:buChar char="•"/>
              <a:defRPr sz="1600"/>
            </a:lvl1pPr>
            <a:lvl2pPr indent="-330200" lvl="1" marL="914400" algn="l">
              <a:spcBef>
                <a:spcPts val="600"/>
              </a:spcBef>
              <a:spcAft>
                <a:spcPts val="0"/>
              </a:spcAft>
              <a:buSzPts val="1600"/>
              <a:buChar char="–"/>
              <a:defRPr sz="1600"/>
            </a:lvl2pPr>
            <a:lvl3pPr indent="-330200" lvl="2" marL="1371600" algn="l">
              <a:spcBef>
                <a:spcPts val="600"/>
              </a:spcBef>
              <a:spcAft>
                <a:spcPts val="0"/>
              </a:spcAft>
              <a:buSzPts val="1600"/>
              <a:buChar char="▪"/>
              <a:defRPr sz="1600"/>
            </a:lvl3pPr>
            <a:lvl4pPr indent="-330200" lvl="3" marL="1828800" algn="l">
              <a:spcBef>
                <a:spcPts val="600"/>
              </a:spcBef>
              <a:spcAft>
                <a:spcPts val="0"/>
              </a:spcAft>
              <a:buSzPts val="1600"/>
              <a:buChar char="–"/>
              <a:defRPr sz="1600"/>
            </a:lvl4pPr>
            <a:lvl5pPr indent="-330200" lvl="4" marL="2286000" algn="l">
              <a:spcBef>
                <a:spcPts val="600"/>
              </a:spcBef>
              <a:spcAft>
                <a:spcPts val="0"/>
              </a:spcAft>
              <a:buSzPts val="1600"/>
              <a:buChar char="•"/>
              <a:defRPr sz="1600"/>
            </a:lvl5pPr>
            <a:lvl6pPr indent="-317500" lvl="5" marL="2743200" algn="l">
              <a:spcBef>
                <a:spcPts val="300"/>
              </a:spcBef>
              <a:spcAft>
                <a:spcPts val="0"/>
              </a:spcAft>
              <a:buSzPts val="1400"/>
              <a:buChar char="•"/>
              <a:defRPr sz="1400"/>
            </a:lvl6pPr>
            <a:lvl7pPr indent="-317500" lvl="6" marL="3200400" algn="l">
              <a:spcBef>
                <a:spcPts val="300"/>
              </a:spcBef>
              <a:spcAft>
                <a:spcPts val="0"/>
              </a:spcAft>
              <a:buSzPts val="1400"/>
              <a:buChar char="•"/>
              <a:defRPr sz="1400"/>
            </a:lvl7pPr>
            <a:lvl8pPr indent="-317500" lvl="7" marL="3657600" algn="l">
              <a:spcBef>
                <a:spcPts val="300"/>
              </a:spcBef>
              <a:spcAft>
                <a:spcPts val="0"/>
              </a:spcAft>
              <a:buSzPts val="1400"/>
              <a:buChar char="•"/>
              <a:defRPr sz="1400"/>
            </a:lvl8pPr>
            <a:lvl9pPr indent="-317500" lvl="8" marL="4114800" algn="l">
              <a:spcBef>
                <a:spcPts val="300"/>
              </a:spcBef>
              <a:spcAft>
                <a:spcPts val="0"/>
              </a:spcAft>
              <a:buSzPts val="1400"/>
              <a:buChar char="•"/>
              <a:defRPr sz="1400"/>
            </a:lvl9pPr>
          </a:lstStyle>
          <a:p/>
        </p:txBody>
      </p:sp>
      <p:sp>
        <p:nvSpPr>
          <p:cNvPr id="71" name="Google Shape;71;p55"/>
          <p:cNvSpPr txBox="1"/>
          <p:nvPr>
            <p:ph idx="4" type="body"/>
          </p:nvPr>
        </p:nvSpPr>
        <p:spPr>
          <a:xfrm>
            <a:off x="457200" y="3810000"/>
            <a:ext cx="8229600" cy="533400"/>
          </a:xfrm>
          <a:prstGeom prst="rect">
            <a:avLst/>
          </a:prstGeom>
          <a:noFill/>
          <a:ln>
            <a:noFill/>
          </a:ln>
        </p:spPr>
        <p:txBody>
          <a:bodyPr anchorCtr="0" anchor="t" bIns="0" lIns="0" spcFirstLastPara="1" rIns="0" wrap="square" tIns="0">
            <a:noAutofit/>
          </a:bodyPr>
          <a:lstStyle>
            <a:lvl1pPr indent="-330200" lvl="0" marL="457200" algn="l">
              <a:spcBef>
                <a:spcPts val="1500"/>
              </a:spcBef>
              <a:spcAft>
                <a:spcPts val="0"/>
              </a:spcAft>
              <a:buSzPts val="1600"/>
              <a:buChar char="•"/>
              <a:defRPr sz="1600"/>
            </a:lvl1pPr>
            <a:lvl2pPr indent="-330200" lvl="1" marL="914400" algn="l">
              <a:spcBef>
                <a:spcPts val="600"/>
              </a:spcBef>
              <a:spcAft>
                <a:spcPts val="0"/>
              </a:spcAft>
              <a:buSzPts val="1600"/>
              <a:buChar char="–"/>
              <a:defRPr sz="1600"/>
            </a:lvl2pPr>
            <a:lvl3pPr indent="-330200" lvl="2" marL="1371600" algn="l">
              <a:spcBef>
                <a:spcPts val="600"/>
              </a:spcBef>
              <a:spcAft>
                <a:spcPts val="0"/>
              </a:spcAft>
              <a:buSzPts val="1600"/>
              <a:buChar char="▪"/>
              <a:defRPr sz="1600"/>
            </a:lvl3pPr>
            <a:lvl4pPr indent="-330200" lvl="3" marL="1828800" algn="l">
              <a:spcBef>
                <a:spcPts val="600"/>
              </a:spcBef>
              <a:spcAft>
                <a:spcPts val="0"/>
              </a:spcAft>
              <a:buSzPts val="1600"/>
              <a:buChar char="–"/>
              <a:defRPr sz="1600"/>
            </a:lvl4pPr>
            <a:lvl5pPr indent="-330200" lvl="4" marL="2286000" algn="l">
              <a:spcBef>
                <a:spcPts val="600"/>
              </a:spcBef>
              <a:spcAft>
                <a:spcPts val="0"/>
              </a:spcAft>
              <a:buSzPts val="1600"/>
              <a:buChar char="•"/>
              <a:defRPr sz="1600"/>
            </a:lvl5pPr>
            <a:lvl6pPr indent="-317500" lvl="5" marL="2743200" algn="l">
              <a:spcBef>
                <a:spcPts val="300"/>
              </a:spcBef>
              <a:spcAft>
                <a:spcPts val="0"/>
              </a:spcAft>
              <a:buSzPts val="1400"/>
              <a:buChar char="•"/>
              <a:defRPr sz="1400"/>
            </a:lvl6pPr>
            <a:lvl7pPr indent="-317500" lvl="6" marL="3200400" algn="l">
              <a:spcBef>
                <a:spcPts val="300"/>
              </a:spcBef>
              <a:spcAft>
                <a:spcPts val="0"/>
              </a:spcAft>
              <a:buSzPts val="1400"/>
              <a:buChar char="•"/>
              <a:defRPr sz="1400"/>
            </a:lvl7pPr>
            <a:lvl8pPr indent="-317500" lvl="7" marL="3657600" algn="l">
              <a:spcBef>
                <a:spcPts val="300"/>
              </a:spcBef>
              <a:spcAft>
                <a:spcPts val="0"/>
              </a:spcAft>
              <a:buSzPts val="1400"/>
              <a:buChar char="•"/>
              <a:defRPr sz="1400"/>
            </a:lvl8pPr>
            <a:lvl9pPr indent="-317500" lvl="8" marL="4114800" algn="l">
              <a:spcBef>
                <a:spcPts val="300"/>
              </a:spcBef>
              <a:spcAft>
                <a:spcPts val="0"/>
              </a:spcAft>
              <a:buSzPts val="1400"/>
              <a:buChar char="•"/>
              <a:defRPr sz="1400"/>
            </a:lvl9pPr>
          </a:lstStyle>
          <a:p/>
        </p:txBody>
      </p:sp>
      <p:sp>
        <p:nvSpPr>
          <p:cNvPr id="72" name="Google Shape;72;p55"/>
          <p:cNvSpPr txBox="1"/>
          <p:nvPr>
            <p:ph idx="5" type="body"/>
          </p:nvPr>
        </p:nvSpPr>
        <p:spPr>
          <a:xfrm>
            <a:off x="457200" y="4648200"/>
            <a:ext cx="8229600" cy="533400"/>
          </a:xfrm>
          <a:prstGeom prst="rect">
            <a:avLst/>
          </a:prstGeom>
          <a:noFill/>
          <a:ln>
            <a:noFill/>
          </a:ln>
        </p:spPr>
        <p:txBody>
          <a:bodyPr anchorCtr="0" anchor="t" bIns="0" lIns="0" spcFirstLastPara="1" rIns="0" wrap="square" tIns="0">
            <a:noAutofit/>
          </a:bodyPr>
          <a:lstStyle>
            <a:lvl1pPr indent="-330200" lvl="0" marL="457200" algn="l">
              <a:spcBef>
                <a:spcPts val="1500"/>
              </a:spcBef>
              <a:spcAft>
                <a:spcPts val="0"/>
              </a:spcAft>
              <a:buSzPts val="1600"/>
              <a:buChar char="•"/>
              <a:defRPr sz="1600"/>
            </a:lvl1pPr>
            <a:lvl2pPr indent="-330200" lvl="1" marL="914400" algn="l">
              <a:spcBef>
                <a:spcPts val="600"/>
              </a:spcBef>
              <a:spcAft>
                <a:spcPts val="0"/>
              </a:spcAft>
              <a:buSzPts val="1600"/>
              <a:buChar char="–"/>
              <a:defRPr sz="1600"/>
            </a:lvl2pPr>
            <a:lvl3pPr indent="-330200" lvl="2" marL="1371600" algn="l">
              <a:spcBef>
                <a:spcPts val="600"/>
              </a:spcBef>
              <a:spcAft>
                <a:spcPts val="0"/>
              </a:spcAft>
              <a:buSzPts val="1600"/>
              <a:buChar char="▪"/>
              <a:defRPr sz="1600"/>
            </a:lvl3pPr>
            <a:lvl4pPr indent="-330200" lvl="3" marL="1828800" algn="l">
              <a:spcBef>
                <a:spcPts val="600"/>
              </a:spcBef>
              <a:spcAft>
                <a:spcPts val="0"/>
              </a:spcAft>
              <a:buSzPts val="1600"/>
              <a:buChar char="–"/>
              <a:defRPr sz="1600"/>
            </a:lvl4pPr>
            <a:lvl5pPr indent="-330200" lvl="4" marL="2286000" algn="l">
              <a:spcBef>
                <a:spcPts val="600"/>
              </a:spcBef>
              <a:spcAft>
                <a:spcPts val="0"/>
              </a:spcAft>
              <a:buSzPts val="1600"/>
              <a:buChar char="•"/>
              <a:defRPr sz="1600"/>
            </a:lvl5pPr>
            <a:lvl6pPr indent="-317500" lvl="5" marL="2743200" algn="l">
              <a:spcBef>
                <a:spcPts val="300"/>
              </a:spcBef>
              <a:spcAft>
                <a:spcPts val="0"/>
              </a:spcAft>
              <a:buSzPts val="1400"/>
              <a:buChar char="•"/>
              <a:defRPr sz="1400"/>
            </a:lvl6pPr>
            <a:lvl7pPr indent="-317500" lvl="6" marL="3200400" algn="l">
              <a:spcBef>
                <a:spcPts val="300"/>
              </a:spcBef>
              <a:spcAft>
                <a:spcPts val="0"/>
              </a:spcAft>
              <a:buSzPts val="1400"/>
              <a:buChar char="•"/>
              <a:defRPr sz="1400"/>
            </a:lvl7pPr>
            <a:lvl8pPr indent="-317500" lvl="7" marL="3657600" algn="l">
              <a:spcBef>
                <a:spcPts val="300"/>
              </a:spcBef>
              <a:spcAft>
                <a:spcPts val="0"/>
              </a:spcAft>
              <a:buSzPts val="1400"/>
              <a:buChar char="•"/>
              <a:defRPr sz="1400"/>
            </a:lvl8pPr>
            <a:lvl9pPr indent="-317500" lvl="8" marL="4114800" algn="l">
              <a:spcBef>
                <a:spcPts val="300"/>
              </a:spcBef>
              <a:spcAft>
                <a:spcPts val="0"/>
              </a:spcAft>
              <a:buSzPts val="1400"/>
              <a:buChar char="•"/>
              <a:defRPr sz="1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Two Content">
  <p:cSld name="1_Title and Two Content">
    <p:spTree>
      <p:nvGrpSpPr>
        <p:cNvPr id="73" name="Shape 73"/>
        <p:cNvGrpSpPr/>
        <p:nvPr/>
      </p:nvGrpSpPr>
      <p:grpSpPr>
        <a:xfrm>
          <a:off x="0" y="0"/>
          <a:ext cx="0" cy="0"/>
          <a:chOff x="0" y="0"/>
          <a:chExt cx="0" cy="0"/>
        </a:xfrm>
      </p:grpSpPr>
      <p:sp>
        <p:nvSpPr>
          <p:cNvPr id="74" name="Google Shape;74;p56"/>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007FA3"/>
              </a:buClr>
              <a:buSzPts val="3400"/>
              <a:buFont typeface="Times New Roman"/>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56"/>
          <p:cNvSpPr txBox="1"/>
          <p:nvPr>
            <p:ph idx="1" type="body"/>
          </p:nvPr>
        </p:nvSpPr>
        <p:spPr>
          <a:xfrm>
            <a:off x="457200" y="1600200"/>
            <a:ext cx="8229600" cy="2163763"/>
          </a:xfrm>
          <a:prstGeom prst="rect">
            <a:avLst/>
          </a:prstGeom>
          <a:noFill/>
          <a:ln>
            <a:noFill/>
          </a:ln>
        </p:spPr>
        <p:txBody>
          <a:bodyPr anchorCtr="0" anchor="t" bIns="0" lIns="0" spcFirstLastPara="1" rIns="0" wrap="square" tIns="0">
            <a:noAutofit/>
          </a:bodyPr>
          <a:lstStyle>
            <a:lvl1pPr indent="-330200" lvl="0" marL="457200" algn="l">
              <a:spcBef>
                <a:spcPts val="1500"/>
              </a:spcBef>
              <a:spcAft>
                <a:spcPts val="0"/>
              </a:spcAft>
              <a:buSzPts val="1600"/>
              <a:buChar char="•"/>
              <a:defRPr sz="1600"/>
            </a:lvl1pPr>
            <a:lvl2pPr indent="-330200" lvl="1" marL="914400" algn="l">
              <a:spcBef>
                <a:spcPts val="600"/>
              </a:spcBef>
              <a:spcAft>
                <a:spcPts val="0"/>
              </a:spcAft>
              <a:buSzPts val="1600"/>
              <a:buChar char="–"/>
              <a:defRPr sz="1600"/>
            </a:lvl2pPr>
            <a:lvl3pPr indent="-330200" lvl="2" marL="1371600" algn="l">
              <a:spcBef>
                <a:spcPts val="600"/>
              </a:spcBef>
              <a:spcAft>
                <a:spcPts val="0"/>
              </a:spcAft>
              <a:buSzPts val="1600"/>
              <a:buChar char="▪"/>
              <a:defRPr sz="1600"/>
            </a:lvl3pPr>
            <a:lvl4pPr indent="-330200" lvl="3" marL="1828800" algn="l">
              <a:spcBef>
                <a:spcPts val="600"/>
              </a:spcBef>
              <a:spcAft>
                <a:spcPts val="0"/>
              </a:spcAft>
              <a:buSzPts val="1600"/>
              <a:buChar char="–"/>
              <a:defRPr sz="1600"/>
            </a:lvl4pPr>
            <a:lvl5pPr indent="-330200" lvl="4" marL="2286000" algn="l">
              <a:spcBef>
                <a:spcPts val="600"/>
              </a:spcBef>
              <a:spcAft>
                <a:spcPts val="0"/>
              </a:spcAft>
              <a:buSzPts val="1600"/>
              <a:buChar char="•"/>
              <a:defRPr sz="1600"/>
            </a:lvl5pPr>
            <a:lvl6pPr indent="-317500" lvl="5" marL="2743200" algn="l">
              <a:spcBef>
                <a:spcPts val="300"/>
              </a:spcBef>
              <a:spcAft>
                <a:spcPts val="0"/>
              </a:spcAft>
              <a:buSzPts val="1400"/>
              <a:buChar char="•"/>
              <a:defRPr sz="1400"/>
            </a:lvl6pPr>
            <a:lvl7pPr indent="-317500" lvl="6" marL="3200400" algn="l">
              <a:spcBef>
                <a:spcPts val="300"/>
              </a:spcBef>
              <a:spcAft>
                <a:spcPts val="0"/>
              </a:spcAft>
              <a:buSzPts val="1400"/>
              <a:buChar char="•"/>
              <a:defRPr sz="1400"/>
            </a:lvl7pPr>
            <a:lvl8pPr indent="-317500" lvl="7" marL="3657600" algn="l">
              <a:spcBef>
                <a:spcPts val="300"/>
              </a:spcBef>
              <a:spcAft>
                <a:spcPts val="0"/>
              </a:spcAft>
              <a:buSzPts val="1400"/>
              <a:buChar char="•"/>
              <a:defRPr sz="1400"/>
            </a:lvl8pPr>
            <a:lvl9pPr indent="-317500" lvl="8" marL="4114800" algn="l">
              <a:spcBef>
                <a:spcPts val="300"/>
              </a:spcBef>
              <a:spcAft>
                <a:spcPts val="0"/>
              </a:spcAft>
              <a:buSzPts val="1400"/>
              <a:buChar char="•"/>
              <a:defRPr sz="1400"/>
            </a:lvl9pPr>
          </a:lstStyle>
          <a:p/>
        </p:txBody>
      </p:sp>
      <p:sp>
        <p:nvSpPr>
          <p:cNvPr id="76" name="Google Shape;76;p56"/>
          <p:cNvSpPr txBox="1"/>
          <p:nvPr>
            <p:ph idx="2" type="body"/>
          </p:nvPr>
        </p:nvSpPr>
        <p:spPr>
          <a:xfrm>
            <a:off x="457200" y="3962400"/>
            <a:ext cx="8229600" cy="2163763"/>
          </a:xfrm>
          <a:prstGeom prst="rect">
            <a:avLst/>
          </a:prstGeom>
          <a:noFill/>
          <a:ln>
            <a:noFill/>
          </a:ln>
        </p:spPr>
        <p:txBody>
          <a:bodyPr anchorCtr="0" anchor="t" bIns="0" lIns="0" spcFirstLastPara="1" rIns="0" wrap="square" tIns="0">
            <a:noAutofit/>
          </a:bodyPr>
          <a:lstStyle>
            <a:lvl1pPr indent="-330200" lvl="0" marL="457200" algn="l">
              <a:spcBef>
                <a:spcPts val="1500"/>
              </a:spcBef>
              <a:spcAft>
                <a:spcPts val="0"/>
              </a:spcAft>
              <a:buSzPts val="1600"/>
              <a:buChar char="•"/>
              <a:defRPr sz="1600"/>
            </a:lvl1pPr>
            <a:lvl2pPr indent="-330200" lvl="1" marL="914400" algn="l">
              <a:spcBef>
                <a:spcPts val="600"/>
              </a:spcBef>
              <a:spcAft>
                <a:spcPts val="0"/>
              </a:spcAft>
              <a:buSzPts val="1600"/>
              <a:buChar char="–"/>
              <a:defRPr sz="1600"/>
            </a:lvl2pPr>
            <a:lvl3pPr indent="-330200" lvl="2" marL="1371600" algn="l">
              <a:spcBef>
                <a:spcPts val="600"/>
              </a:spcBef>
              <a:spcAft>
                <a:spcPts val="0"/>
              </a:spcAft>
              <a:buSzPts val="1600"/>
              <a:buChar char="▪"/>
              <a:defRPr sz="1600"/>
            </a:lvl3pPr>
            <a:lvl4pPr indent="-330200" lvl="3" marL="1828800" algn="l">
              <a:spcBef>
                <a:spcPts val="600"/>
              </a:spcBef>
              <a:spcAft>
                <a:spcPts val="0"/>
              </a:spcAft>
              <a:buSzPts val="1600"/>
              <a:buChar char="–"/>
              <a:defRPr sz="1600"/>
            </a:lvl4pPr>
            <a:lvl5pPr indent="-330200" lvl="4" marL="2286000" algn="l">
              <a:spcBef>
                <a:spcPts val="600"/>
              </a:spcBef>
              <a:spcAft>
                <a:spcPts val="0"/>
              </a:spcAft>
              <a:buSzPts val="1600"/>
              <a:buChar char="•"/>
              <a:defRPr sz="1600"/>
            </a:lvl5pPr>
            <a:lvl6pPr indent="-317500" lvl="5" marL="2743200" algn="l">
              <a:spcBef>
                <a:spcPts val="300"/>
              </a:spcBef>
              <a:spcAft>
                <a:spcPts val="0"/>
              </a:spcAft>
              <a:buSzPts val="1400"/>
              <a:buChar char="•"/>
              <a:defRPr sz="1400"/>
            </a:lvl6pPr>
            <a:lvl7pPr indent="-317500" lvl="6" marL="3200400" algn="l">
              <a:spcBef>
                <a:spcPts val="300"/>
              </a:spcBef>
              <a:spcAft>
                <a:spcPts val="0"/>
              </a:spcAft>
              <a:buSzPts val="1400"/>
              <a:buChar char="•"/>
              <a:defRPr sz="1400"/>
            </a:lvl7pPr>
            <a:lvl8pPr indent="-317500" lvl="7" marL="3657600" algn="l">
              <a:spcBef>
                <a:spcPts val="300"/>
              </a:spcBef>
              <a:spcAft>
                <a:spcPts val="0"/>
              </a:spcAft>
              <a:buSzPts val="1400"/>
              <a:buChar char="•"/>
              <a:defRPr sz="1400"/>
            </a:lvl8pPr>
            <a:lvl9pPr indent="-317500" lvl="8" marL="4114800" algn="l">
              <a:spcBef>
                <a:spcPts val="300"/>
              </a:spcBef>
              <a:spcAft>
                <a:spcPts val="0"/>
              </a:spcAft>
              <a:buSzPts val="1400"/>
              <a:buChar char="•"/>
              <a:defRPr sz="1400"/>
            </a:lvl9pPr>
          </a:lstStyle>
          <a:p/>
        </p:txBody>
      </p:sp>
      <p:sp>
        <p:nvSpPr>
          <p:cNvPr id="77" name="Google Shape;77;p56"/>
          <p:cNvSpPr txBox="1"/>
          <p:nvPr>
            <p:ph idx="11" type="ftr"/>
          </p:nvPr>
        </p:nvSpPr>
        <p:spPr>
          <a:xfrm>
            <a:off x="93969" y="6172200"/>
            <a:ext cx="8595360" cy="235463"/>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6"/>
          <p:cNvSpPr txBox="1"/>
          <p:nvPr>
            <p:ph idx="10" type="dt"/>
          </p:nvPr>
        </p:nvSpPr>
        <p:spPr>
          <a:xfrm>
            <a:off x="6335713" y="113072"/>
            <a:ext cx="2133600" cy="1828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6"/>
          <p:cNvSpPr txBox="1"/>
          <p:nvPr>
            <p:ph idx="12" type="sldNum"/>
          </p:nvPr>
        </p:nvSpPr>
        <p:spPr>
          <a:xfrm>
            <a:off x="8469312" y="113072"/>
            <a:ext cx="551783" cy="1828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0" name="Shape 80"/>
        <p:cNvGrpSpPr/>
        <p:nvPr/>
      </p:nvGrpSpPr>
      <p:grpSpPr>
        <a:xfrm>
          <a:off x="0" y="0"/>
          <a:ext cx="0" cy="0"/>
          <a:chOff x="0" y="0"/>
          <a:chExt cx="0" cy="0"/>
        </a:xfrm>
      </p:grpSpPr>
      <p:sp>
        <p:nvSpPr>
          <p:cNvPr id="81" name="Google Shape;81;p57"/>
          <p:cNvSpPr txBox="1"/>
          <p:nvPr>
            <p:ph type="title"/>
          </p:nvPr>
        </p:nvSpPr>
        <p:spPr>
          <a:xfrm>
            <a:off x="685800" y="1447800"/>
            <a:ext cx="7772400" cy="2152651"/>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rgbClr val="007FA3"/>
              </a:buClr>
              <a:buSzPts val="3400"/>
              <a:buFont typeface="Times New Roman"/>
              <a:buNone/>
              <a:defRPr b="1" sz="3400" cap="none">
                <a:solidFill>
                  <a:srgbClr val="007FA3"/>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57"/>
          <p:cNvSpPr txBox="1"/>
          <p:nvPr>
            <p:ph idx="1" type="body"/>
          </p:nvPr>
        </p:nvSpPr>
        <p:spPr>
          <a:xfrm>
            <a:off x="674687" y="3962400"/>
            <a:ext cx="7794627" cy="17526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600"/>
              <a:buNone/>
              <a:defRPr sz="1600">
                <a:solidFill>
                  <a:srgbClr val="007FA3"/>
                </a:solidFill>
              </a:defRPr>
            </a:lvl1pPr>
            <a:lvl2pPr indent="-228600" lvl="1" marL="914400" algn="l">
              <a:spcBef>
                <a:spcPts val="600"/>
              </a:spcBef>
              <a:spcAft>
                <a:spcPts val="0"/>
              </a:spcAft>
              <a:buSzPts val="1800"/>
              <a:buNone/>
              <a:defRPr sz="1800">
                <a:solidFill>
                  <a:srgbClr val="888888"/>
                </a:solidFill>
              </a:defRPr>
            </a:lvl2pPr>
            <a:lvl3pPr indent="-228600" lvl="2" marL="1371600" algn="l">
              <a:spcBef>
                <a:spcPts val="600"/>
              </a:spcBef>
              <a:spcAft>
                <a:spcPts val="0"/>
              </a:spcAft>
              <a:buSzPts val="1600"/>
              <a:buNone/>
              <a:defRPr sz="1600">
                <a:solidFill>
                  <a:srgbClr val="888888"/>
                </a:solidFill>
              </a:defRPr>
            </a:lvl3pPr>
            <a:lvl4pPr indent="-228600" lvl="3" marL="1828800" algn="l">
              <a:spcBef>
                <a:spcPts val="600"/>
              </a:spcBef>
              <a:spcAft>
                <a:spcPts val="0"/>
              </a:spcAft>
              <a:buSzPts val="1400"/>
              <a:buNone/>
              <a:defRPr sz="1400">
                <a:solidFill>
                  <a:srgbClr val="888888"/>
                </a:solidFill>
              </a:defRPr>
            </a:lvl4pPr>
            <a:lvl5pPr indent="-228600" lvl="4" marL="2286000" algn="l">
              <a:spcBef>
                <a:spcPts val="600"/>
              </a:spcBef>
              <a:spcAft>
                <a:spcPts val="0"/>
              </a:spcAft>
              <a:buSzPts val="1400"/>
              <a:buNone/>
              <a:defRPr sz="1400">
                <a:solidFill>
                  <a:srgbClr val="888888"/>
                </a:solidFill>
              </a:defRPr>
            </a:lvl5pPr>
            <a:lvl6pPr indent="-228600" lvl="5" marL="2743200" algn="l">
              <a:spcBef>
                <a:spcPts val="300"/>
              </a:spcBef>
              <a:spcAft>
                <a:spcPts val="0"/>
              </a:spcAft>
              <a:buSzPts val="1400"/>
              <a:buNone/>
              <a:defRPr sz="1400">
                <a:solidFill>
                  <a:srgbClr val="888888"/>
                </a:solidFill>
              </a:defRPr>
            </a:lvl6pPr>
            <a:lvl7pPr indent="-228600" lvl="6" marL="3200400" algn="l">
              <a:spcBef>
                <a:spcPts val="300"/>
              </a:spcBef>
              <a:spcAft>
                <a:spcPts val="0"/>
              </a:spcAft>
              <a:buSzPts val="1400"/>
              <a:buNone/>
              <a:defRPr sz="1400">
                <a:solidFill>
                  <a:srgbClr val="888888"/>
                </a:solidFill>
              </a:defRPr>
            </a:lvl7pPr>
            <a:lvl8pPr indent="-228600" lvl="7" marL="3657600" algn="l">
              <a:spcBef>
                <a:spcPts val="300"/>
              </a:spcBef>
              <a:spcAft>
                <a:spcPts val="0"/>
              </a:spcAft>
              <a:buSzPts val="1400"/>
              <a:buNone/>
              <a:defRPr sz="1400">
                <a:solidFill>
                  <a:srgbClr val="888888"/>
                </a:solidFill>
              </a:defRPr>
            </a:lvl8pPr>
            <a:lvl9pPr indent="-228600" lvl="8" marL="4114800" algn="l">
              <a:spcBef>
                <a:spcPts val="300"/>
              </a:spcBef>
              <a:spcAft>
                <a:spcPts val="0"/>
              </a:spcAft>
              <a:buSzPts val="1400"/>
              <a:buNone/>
              <a:defRPr sz="1400">
                <a:solidFill>
                  <a:srgbClr val="888888"/>
                </a:solidFill>
              </a:defRPr>
            </a:lvl9pPr>
          </a:lstStyle>
          <a:p/>
        </p:txBody>
      </p:sp>
      <p:sp>
        <p:nvSpPr>
          <p:cNvPr id="83" name="Google Shape;83;p57"/>
          <p:cNvSpPr txBox="1"/>
          <p:nvPr>
            <p:ph idx="11" type="ftr"/>
          </p:nvPr>
        </p:nvSpPr>
        <p:spPr>
          <a:xfrm>
            <a:off x="93969" y="6172200"/>
            <a:ext cx="8595360" cy="235463"/>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57"/>
          <p:cNvSpPr txBox="1"/>
          <p:nvPr>
            <p:ph idx="10" type="dt"/>
          </p:nvPr>
        </p:nvSpPr>
        <p:spPr>
          <a:xfrm>
            <a:off x="6335713" y="113072"/>
            <a:ext cx="2133600" cy="18288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57"/>
          <p:cNvSpPr txBox="1"/>
          <p:nvPr>
            <p:ph idx="12" type="sldNum"/>
          </p:nvPr>
        </p:nvSpPr>
        <p:spPr>
          <a:xfrm>
            <a:off x="8469312" y="113072"/>
            <a:ext cx="551783" cy="18288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8"/>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7FA3"/>
              </a:buClr>
              <a:buSzPts val="3400"/>
              <a:buFont typeface="Times New Roman"/>
              <a:buNone/>
              <a:defRPr b="1" i="0" sz="3400" u="none" cap="none" strike="noStrike">
                <a:solidFill>
                  <a:srgbClr val="007FA3"/>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8"/>
          <p:cNvSpPr txBox="1"/>
          <p:nvPr>
            <p:ph idx="1" type="body"/>
          </p:nvPr>
        </p:nvSpPr>
        <p:spPr>
          <a:xfrm>
            <a:off x="457200" y="1600200"/>
            <a:ext cx="8229600" cy="4525963"/>
          </a:xfrm>
          <a:prstGeom prst="rect">
            <a:avLst/>
          </a:prstGeom>
          <a:noFill/>
          <a:ln>
            <a:noFill/>
          </a:ln>
        </p:spPr>
        <p:txBody>
          <a:bodyPr anchorCtr="0" anchor="t" bIns="0" lIns="0" spcFirstLastPara="1" rIns="0" wrap="square" tIns="0">
            <a:noAutofit/>
          </a:bodyPr>
          <a:lstStyle>
            <a:lvl1pPr indent="-330200" lvl="0" marL="457200" marR="0" rtl="0" algn="l">
              <a:spcBef>
                <a:spcPts val="15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1pPr>
            <a:lvl2pPr indent="-330200" lvl="1" marL="914400" marR="0" rtl="0" algn="l">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600"/>
              </a:spcBef>
              <a:spcAft>
                <a:spcPts val="0"/>
              </a:spcAft>
              <a:buClr>
                <a:srgbClr val="007FA3"/>
              </a:buClr>
              <a:buSzPts val="1600"/>
              <a:buFont typeface="Noto Sans Symbols"/>
              <a:buChar char="▪"/>
              <a:defRPr b="0" i="0" sz="1600" u="none" cap="none" strike="noStrike">
                <a:solidFill>
                  <a:schemeClr val="dk1"/>
                </a:solidFill>
                <a:latin typeface="Arial"/>
                <a:ea typeface="Arial"/>
                <a:cs typeface="Arial"/>
                <a:sym typeface="Arial"/>
              </a:defRPr>
            </a:lvl3pPr>
            <a:lvl4pPr indent="-330200" lvl="3" marL="1828800" marR="0" rtl="0" algn="l">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6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5pPr>
            <a:lvl6pPr indent="-330200" lvl="5" marL="2743200" marR="0" rtl="0" algn="l">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6pPr>
            <a:lvl7pPr indent="-330200" lvl="6" marL="3200400" marR="0" rtl="0" algn="l">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7pPr>
            <a:lvl8pPr indent="-330200" lvl="7" marL="3657600" marR="0" rtl="0" algn="l">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8pPr>
            <a:lvl9pPr indent="-330200" lvl="8" marL="4114800" marR="0" rtl="0" algn="l">
              <a:spcBef>
                <a:spcPts val="300"/>
              </a:spcBef>
              <a:spcAft>
                <a:spcPts val="0"/>
              </a:spcAft>
              <a:buClr>
                <a:srgbClr val="007FA3"/>
              </a:buClr>
              <a:buSzPts val="1600"/>
              <a:buFont typeface="Arial"/>
              <a:buChar char="•"/>
              <a:defRPr b="0" i="0" sz="1600" u="none" cap="none" strike="noStrike">
                <a:solidFill>
                  <a:schemeClr val="dk1"/>
                </a:solidFill>
                <a:latin typeface="Arial"/>
                <a:ea typeface="Arial"/>
                <a:cs typeface="Arial"/>
                <a:sym typeface="Arial"/>
              </a:defRPr>
            </a:lvl9pPr>
          </a:lstStyle>
          <a:p/>
        </p:txBody>
      </p:sp>
      <p:sp>
        <p:nvSpPr>
          <p:cNvPr id="12" name="Google Shape;12;p48"/>
          <p:cNvSpPr txBox="1"/>
          <p:nvPr>
            <p:ph idx="11" type="ftr"/>
          </p:nvPr>
        </p:nvSpPr>
        <p:spPr>
          <a:xfrm>
            <a:off x="93969" y="6172200"/>
            <a:ext cx="8595360" cy="235463"/>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1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48"/>
          <p:cNvSpPr txBox="1"/>
          <p:nvPr>
            <p:ph idx="10" type="dt"/>
          </p:nvPr>
        </p:nvSpPr>
        <p:spPr>
          <a:xfrm>
            <a:off x="6335713" y="113072"/>
            <a:ext cx="2133600" cy="182880"/>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48"/>
          <p:cNvSpPr txBox="1"/>
          <p:nvPr>
            <p:ph idx="12" type="sldNum"/>
          </p:nvPr>
        </p:nvSpPr>
        <p:spPr>
          <a:xfrm>
            <a:off x="8469312" y="113072"/>
            <a:ext cx="551783" cy="18288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lt1"/>
                </a:solidFill>
                <a:latin typeface="Arial"/>
                <a:ea typeface="Arial"/>
                <a:cs typeface="Arial"/>
                <a:sym typeface="Arial"/>
              </a:defRPr>
            </a:lvl1pPr>
            <a:lvl2pPr indent="0" lvl="1" marL="0" marR="0" rtl="0" algn="r">
              <a:spcBef>
                <a:spcPts val="0"/>
              </a:spcBef>
              <a:buNone/>
              <a:defRPr b="0" i="0" sz="900" u="none" cap="none" strike="noStrike">
                <a:solidFill>
                  <a:schemeClr val="lt1"/>
                </a:solidFill>
                <a:latin typeface="Arial"/>
                <a:ea typeface="Arial"/>
                <a:cs typeface="Arial"/>
                <a:sym typeface="Arial"/>
              </a:defRPr>
            </a:lvl2pPr>
            <a:lvl3pPr indent="0" lvl="2" marL="0" marR="0" rtl="0" algn="r">
              <a:spcBef>
                <a:spcPts val="0"/>
              </a:spcBef>
              <a:buNone/>
              <a:defRPr b="0" i="0" sz="900" u="none" cap="none" strike="noStrike">
                <a:solidFill>
                  <a:schemeClr val="lt1"/>
                </a:solidFill>
                <a:latin typeface="Arial"/>
                <a:ea typeface="Arial"/>
                <a:cs typeface="Arial"/>
                <a:sym typeface="Arial"/>
              </a:defRPr>
            </a:lvl3pPr>
            <a:lvl4pPr indent="0" lvl="3" marL="0" marR="0" rtl="0" algn="r">
              <a:spcBef>
                <a:spcPts val="0"/>
              </a:spcBef>
              <a:buNone/>
              <a:defRPr b="0" i="0" sz="900" u="none" cap="none" strike="noStrike">
                <a:solidFill>
                  <a:schemeClr val="lt1"/>
                </a:solidFill>
                <a:latin typeface="Arial"/>
                <a:ea typeface="Arial"/>
                <a:cs typeface="Arial"/>
                <a:sym typeface="Arial"/>
              </a:defRPr>
            </a:lvl4pPr>
            <a:lvl5pPr indent="0" lvl="4" marL="0" marR="0" rtl="0" algn="r">
              <a:spcBef>
                <a:spcPts val="0"/>
              </a:spcBef>
              <a:buNone/>
              <a:defRPr b="0" i="0" sz="900" u="none" cap="none" strike="noStrike">
                <a:solidFill>
                  <a:schemeClr val="lt1"/>
                </a:solidFill>
                <a:latin typeface="Arial"/>
                <a:ea typeface="Arial"/>
                <a:cs typeface="Arial"/>
                <a:sym typeface="Arial"/>
              </a:defRPr>
            </a:lvl5pPr>
            <a:lvl6pPr indent="0" lvl="5" marL="0" marR="0" rtl="0" algn="r">
              <a:spcBef>
                <a:spcPts val="0"/>
              </a:spcBef>
              <a:buNone/>
              <a:defRPr b="0" i="0" sz="900" u="none" cap="none" strike="noStrike">
                <a:solidFill>
                  <a:schemeClr val="lt1"/>
                </a:solidFill>
                <a:latin typeface="Arial"/>
                <a:ea typeface="Arial"/>
                <a:cs typeface="Arial"/>
                <a:sym typeface="Arial"/>
              </a:defRPr>
            </a:lvl6pPr>
            <a:lvl7pPr indent="0" lvl="6" marL="0" marR="0" rtl="0" algn="r">
              <a:spcBef>
                <a:spcPts val="0"/>
              </a:spcBef>
              <a:buNone/>
              <a:defRPr b="0" i="0" sz="900" u="none" cap="none" strike="noStrike">
                <a:solidFill>
                  <a:schemeClr val="lt1"/>
                </a:solidFill>
                <a:latin typeface="Arial"/>
                <a:ea typeface="Arial"/>
                <a:cs typeface="Arial"/>
                <a:sym typeface="Arial"/>
              </a:defRPr>
            </a:lvl7pPr>
            <a:lvl8pPr indent="0" lvl="7" marL="0" marR="0" rtl="0" algn="r">
              <a:spcBef>
                <a:spcPts val="0"/>
              </a:spcBef>
              <a:buNone/>
              <a:defRPr b="0" i="0" sz="900" u="none" cap="none" strike="noStrike">
                <a:solidFill>
                  <a:schemeClr val="lt1"/>
                </a:solidFill>
                <a:latin typeface="Arial"/>
                <a:ea typeface="Arial"/>
                <a:cs typeface="Arial"/>
                <a:sym typeface="Arial"/>
              </a:defRPr>
            </a:lvl8pPr>
            <a:lvl9pPr indent="0" lvl="8" marL="0" marR="0" rt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48"/>
          <p:cNvSpPr txBox="1"/>
          <p:nvPr/>
        </p:nvSpPr>
        <p:spPr>
          <a:xfrm>
            <a:off x="1600200" y="6429345"/>
            <a:ext cx="7162800"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n-US" sz="1200" u="none" cap="none" strike="noStrike">
                <a:solidFill>
                  <a:schemeClr val="dk1"/>
                </a:solidFill>
                <a:latin typeface="Verdana"/>
                <a:ea typeface="Verdana"/>
                <a:cs typeface="Verdana"/>
                <a:sym typeface="Verdana"/>
              </a:rPr>
              <a:t>Copyright © 2017 Pearson Education, Inc. All Rights Reserved</a:t>
            </a:r>
            <a:endParaRPr/>
          </a:p>
        </p:txBody>
      </p:sp>
      <p:pic>
        <p:nvPicPr>
          <p:cNvPr descr="Pearson Logo" id="16" name="Google Shape;16;p48"/>
          <p:cNvPicPr preferRelativeResize="0"/>
          <p:nvPr/>
        </p:nvPicPr>
        <p:blipFill rotWithShape="1">
          <a:blip r:embed="rId1">
            <a:alphaModFix/>
          </a:blip>
          <a:srcRect b="0" l="0" r="0" t="0"/>
          <a:stretch/>
        </p:blipFill>
        <p:spPr>
          <a:xfrm>
            <a:off x="457200" y="6376789"/>
            <a:ext cx="918000" cy="27991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3.jpg"/><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0.jpg"/><Relationship Id="rId4"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8.jpg"/><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1.jpg"/><Relationship Id="rId4" Type="http://schemas.openxmlformats.org/officeDocument/2006/relationships/image" Target="../media/image24.jpg"/><Relationship Id="rId5" Type="http://schemas.openxmlformats.org/officeDocument/2006/relationships/image" Target="../media/image2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 Id="rId3" Type="http://schemas.openxmlformats.org/officeDocument/2006/relationships/image" Target="../media/image19.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 Id="rId3" Type="http://schemas.openxmlformats.org/officeDocument/2006/relationships/image" Target="../media/image28.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2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22.jpg"/><Relationship Id="rId4" Type="http://schemas.openxmlformats.org/officeDocument/2006/relationships/image" Target="../media/image23.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 Id="rId3" Type="http://schemas.openxmlformats.org/officeDocument/2006/relationships/image" Target="../media/image26.jpg"/><Relationship Id="rId4" Type="http://schemas.openxmlformats.org/officeDocument/2006/relationships/image" Target="../media/image27.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3.xml"/><Relationship Id="rId3" Type="http://schemas.openxmlformats.org/officeDocument/2006/relationships/image" Target="../media/image3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 Id="rId3" Type="http://schemas.openxmlformats.org/officeDocument/2006/relationships/image" Target="../media/image3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 Id="rId3"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
          <p:cNvSpPr txBox="1"/>
          <p:nvPr>
            <p:ph type="title"/>
          </p:nvPr>
        </p:nvSpPr>
        <p:spPr>
          <a:xfrm>
            <a:off x="446567" y="235692"/>
            <a:ext cx="8221183" cy="987093"/>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Exploring: Microsoft® Excel® 2016 Comprehensive</a:t>
            </a:r>
            <a:endParaRPr/>
          </a:p>
        </p:txBody>
      </p:sp>
      <p:sp>
        <p:nvSpPr>
          <p:cNvPr id="103" name="Google Shape;103;p1"/>
          <p:cNvSpPr txBox="1"/>
          <p:nvPr>
            <p:ph idx="1" type="body"/>
          </p:nvPr>
        </p:nvSpPr>
        <p:spPr>
          <a:xfrm>
            <a:off x="457200" y="1389326"/>
            <a:ext cx="8153401" cy="349068"/>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2000"/>
              <a:buNone/>
            </a:pPr>
            <a:r>
              <a:rPr lang="en-US"/>
              <a:t>First Edition</a:t>
            </a:r>
            <a:endParaRPr/>
          </a:p>
        </p:txBody>
      </p:sp>
      <p:sp>
        <p:nvSpPr>
          <p:cNvPr id="104" name="Google Shape;104;p1"/>
          <p:cNvSpPr txBox="1"/>
          <p:nvPr>
            <p:ph idx="2" type="body"/>
          </p:nvPr>
        </p:nvSpPr>
        <p:spPr>
          <a:xfrm>
            <a:off x="4572000" y="2514600"/>
            <a:ext cx="3581403" cy="936593"/>
          </a:xfrm>
          <a:prstGeom prst="rect">
            <a:avLst/>
          </a:prstGeom>
          <a:noFill/>
          <a:ln>
            <a:noFill/>
          </a:ln>
        </p:spPr>
        <p:txBody>
          <a:bodyPr anchorCtr="0" anchor="b" bIns="0" lIns="0" spcFirstLastPara="1" rIns="0" wrap="square" tIns="0">
            <a:noAutofit/>
          </a:bodyPr>
          <a:lstStyle/>
          <a:p>
            <a:pPr indent="0" lvl="0" marL="0" rtl="0" algn="ctr">
              <a:spcBef>
                <a:spcPts val="0"/>
              </a:spcBef>
              <a:spcAft>
                <a:spcPts val="0"/>
              </a:spcAft>
              <a:buSzPts val="3000"/>
              <a:buNone/>
            </a:pPr>
            <a:r>
              <a:rPr b="1" lang="en-US"/>
              <a:t>Chapter 1</a:t>
            </a:r>
            <a:endParaRPr b="1"/>
          </a:p>
        </p:txBody>
      </p:sp>
      <p:sp>
        <p:nvSpPr>
          <p:cNvPr id="105" name="Google Shape;105;p1"/>
          <p:cNvSpPr txBox="1"/>
          <p:nvPr>
            <p:ph idx="3" type="body"/>
          </p:nvPr>
        </p:nvSpPr>
        <p:spPr>
          <a:xfrm>
            <a:off x="4572000" y="3703637"/>
            <a:ext cx="3810000" cy="1325563"/>
          </a:xfrm>
          <a:prstGeom prst="rect">
            <a:avLst/>
          </a:prstGeom>
          <a:noFill/>
          <a:ln>
            <a:noFill/>
          </a:ln>
        </p:spPr>
        <p:txBody>
          <a:bodyPr anchorCtr="0" anchor="t" bIns="0" lIns="0" spcFirstLastPara="1" rIns="0" wrap="square" tIns="0">
            <a:noAutofit/>
          </a:bodyPr>
          <a:lstStyle/>
          <a:p>
            <a:pPr indent="0" lvl="0" marL="0" rtl="0" algn="ctr">
              <a:spcBef>
                <a:spcPts val="0"/>
              </a:spcBef>
              <a:spcAft>
                <a:spcPts val="0"/>
              </a:spcAft>
              <a:buSzPts val="2400"/>
              <a:buNone/>
            </a:pPr>
            <a:r>
              <a:rPr lang="en-US" sz="2400"/>
              <a:t>Introduction to Excel </a:t>
            </a:r>
            <a:r>
              <a:rPr lang="en-US"/>
              <a:t>Creating and Formatting a Worksheet</a:t>
            </a:r>
            <a:endParaRPr/>
          </a:p>
        </p:txBody>
      </p:sp>
      <p:pic>
        <p:nvPicPr>
          <p:cNvPr descr="Front Cover: Exploring: Microsoft® Excel® 2016 Comprehensive First Edition by Mulbery and Davidson." id="106" name="Google Shape;106;p1"/>
          <p:cNvPicPr preferRelativeResize="0"/>
          <p:nvPr/>
        </p:nvPicPr>
        <p:blipFill rotWithShape="1">
          <a:blip r:embed="rId3">
            <a:alphaModFix/>
          </a:blip>
          <a:srcRect b="0" l="0" r="0" t="0"/>
          <a:stretch/>
        </p:blipFill>
        <p:spPr>
          <a:xfrm>
            <a:off x="462573" y="1858715"/>
            <a:ext cx="3289054" cy="4253747"/>
          </a:xfrm>
          <a:prstGeom prst="rect">
            <a:avLst/>
          </a:prstGeom>
          <a:noFill/>
          <a:ln cap="flat" cmpd="sng" w="9525">
            <a:solidFill>
              <a:schemeClr val="dk1"/>
            </a:solidFill>
            <a:prstDash val="solid"/>
            <a:round/>
            <a:headEnd len="sm" w="sm" type="none"/>
            <a:tailEnd len="sm" w="sm" type="none"/>
          </a:ln>
        </p:spPr>
      </p:pic>
      <p:sp>
        <p:nvSpPr>
          <p:cNvPr id="107" name="Google Shape;107;p1"/>
          <p:cNvSpPr txBox="1"/>
          <p:nvPr>
            <p:ph idx="2" type="body"/>
          </p:nvPr>
        </p:nvSpPr>
        <p:spPr>
          <a:xfrm>
            <a:off x="2819400" y="6397513"/>
            <a:ext cx="5848350" cy="259773"/>
          </a:xfrm>
          <a:prstGeom prst="rect">
            <a:avLst/>
          </a:prstGeom>
          <a:noFill/>
          <a:ln>
            <a:noFill/>
          </a:ln>
        </p:spPr>
        <p:txBody>
          <a:bodyPr anchorCtr="0" anchor="b" bIns="0" lIns="0" spcFirstLastPara="1" rIns="0" wrap="square" tIns="0">
            <a:noAutofit/>
          </a:bodyPr>
          <a:lstStyle/>
          <a:p>
            <a:pPr indent="0" lvl="0" marL="0" rtl="0" algn="r">
              <a:spcBef>
                <a:spcPts val="0"/>
              </a:spcBef>
              <a:spcAft>
                <a:spcPts val="0"/>
              </a:spcAft>
              <a:buClr>
                <a:schemeClr val="dk1"/>
              </a:buClr>
              <a:buSzPts val="1200"/>
              <a:buNone/>
            </a:pPr>
            <a:r>
              <a:rPr lang="en-US" sz="1200">
                <a:latin typeface="Verdana"/>
                <a:ea typeface="Verdana"/>
                <a:cs typeface="Verdana"/>
                <a:sym typeface="Verdana"/>
              </a:rPr>
              <a:t>Copyright © 2017 Pearson Education, Inc. All Rights Reserved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0"/>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Enter and Edit Cell Data</a:t>
            </a:r>
            <a:r>
              <a:rPr b="0" lang="en-US" sz="2000"/>
              <a:t> (1 of 2)</a:t>
            </a:r>
            <a:endParaRPr/>
          </a:p>
        </p:txBody>
      </p:sp>
      <p:sp>
        <p:nvSpPr>
          <p:cNvPr id="170" name="Google Shape;170;p10"/>
          <p:cNvSpPr txBox="1"/>
          <p:nvPr>
            <p:ph idx="1" type="body"/>
          </p:nvPr>
        </p:nvSpPr>
        <p:spPr>
          <a:xfrm>
            <a:off x="457200" y="1600200"/>
            <a:ext cx="8229600" cy="4525963"/>
          </a:xfrm>
          <a:prstGeom prst="rect">
            <a:avLst/>
          </a:prstGeom>
          <a:noFill/>
          <a:ln>
            <a:noFill/>
          </a:ln>
        </p:spPr>
        <p:txBody>
          <a:bodyPr anchorCtr="0" anchor="t" bIns="0" lIns="0" spcFirstLastPara="1" rIns="0" wrap="square" tIns="0">
            <a:noAutofit/>
          </a:bodyPr>
          <a:lstStyle/>
          <a:p>
            <a:pPr indent="-255600" lvl="0" marL="255600" rtl="0" algn="l">
              <a:spcBef>
                <a:spcPts val="0"/>
              </a:spcBef>
              <a:spcAft>
                <a:spcPts val="0"/>
              </a:spcAft>
              <a:buSzPts val="2400"/>
              <a:buChar char="•"/>
            </a:pPr>
            <a:r>
              <a:rPr lang="en-US" sz="2400"/>
              <a:t>Data types:</a:t>
            </a:r>
            <a:endParaRPr/>
          </a:p>
          <a:p>
            <a:pPr indent="-283464" lvl="1" marL="740664" rtl="0" algn="l">
              <a:spcBef>
                <a:spcPts val="600"/>
              </a:spcBef>
              <a:spcAft>
                <a:spcPts val="0"/>
              </a:spcAft>
              <a:buSzPts val="2400"/>
              <a:buChar char="–"/>
            </a:pPr>
            <a:r>
              <a:rPr lang="en-US" sz="2400"/>
              <a:t>Text—combination of letters, numbers, symbols, and spaces</a:t>
            </a:r>
            <a:endParaRPr/>
          </a:p>
          <a:p>
            <a:pPr indent="-283464" lvl="1" marL="740664" rtl="0" algn="l">
              <a:spcBef>
                <a:spcPts val="600"/>
              </a:spcBef>
              <a:spcAft>
                <a:spcPts val="0"/>
              </a:spcAft>
              <a:buSzPts val="2400"/>
              <a:buChar char="–"/>
            </a:pPr>
            <a:r>
              <a:rPr lang="en-US" sz="2400"/>
              <a:t>Values—numbers used as the basis of calculations</a:t>
            </a:r>
            <a:endParaRPr/>
          </a:p>
          <a:p>
            <a:pPr indent="-283464" lvl="1" marL="740664" rtl="0" algn="l">
              <a:spcBef>
                <a:spcPts val="600"/>
              </a:spcBef>
              <a:spcAft>
                <a:spcPts val="0"/>
              </a:spcAft>
              <a:buSzPts val="2400"/>
              <a:buChar char="–"/>
            </a:pPr>
            <a:r>
              <a:rPr lang="en-US" sz="2400"/>
              <a:t>Dates and times—entered in a variety of formats</a:t>
            </a:r>
            <a:endParaRPr/>
          </a:p>
          <a:p>
            <a:pPr indent="-255600" lvl="0" marL="255600" rtl="0" algn="l">
              <a:spcBef>
                <a:spcPts val="1500"/>
              </a:spcBef>
              <a:spcAft>
                <a:spcPts val="0"/>
              </a:spcAft>
              <a:buSzPts val="2400"/>
              <a:buChar char="•"/>
            </a:pPr>
            <a:r>
              <a:rPr lang="en-US" sz="2400"/>
              <a:t>Auto Fill—feature that completes a sequence of words or values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1"/>
          <p:cNvSpPr txBox="1"/>
          <p:nvPr>
            <p:ph type="title"/>
          </p:nvPr>
        </p:nvSpPr>
        <p:spPr>
          <a:xfrm>
            <a:off x="457200" y="228600"/>
            <a:ext cx="8229600" cy="68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Enter and Edit Cell Data</a:t>
            </a:r>
            <a:r>
              <a:rPr b="0" lang="en-US" sz="2000">
                <a:solidFill>
                  <a:srgbClr val="007FA3"/>
                </a:solidFill>
                <a:latin typeface="Times New Roman"/>
                <a:ea typeface="Times New Roman"/>
                <a:cs typeface="Times New Roman"/>
                <a:sym typeface="Times New Roman"/>
              </a:rPr>
              <a:t> (2 of 2)</a:t>
            </a:r>
            <a:endParaRPr sz="2000"/>
          </a:p>
        </p:txBody>
      </p:sp>
      <p:pic>
        <p:nvPicPr>
          <p:cNvPr descr="The clear dropdown menu is located on the right side of the ribbon. The dropdown menu lists options for clearing a cell. Options include clear all, clear formats, clear contents, clear comments, and clear hyperlinks." id="177" name="Google Shape;177;p11"/>
          <p:cNvPicPr preferRelativeResize="0"/>
          <p:nvPr/>
        </p:nvPicPr>
        <p:blipFill rotWithShape="1">
          <a:blip r:embed="rId3">
            <a:alphaModFix/>
          </a:blip>
          <a:srcRect b="0" l="0" r="0" t="0"/>
          <a:stretch/>
        </p:blipFill>
        <p:spPr>
          <a:xfrm>
            <a:off x="1509013" y="2115603"/>
            <a:ext cx="6125974" cy="352319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Objective 3: Create Formulas</a:t>
            </a:r>
            <a:endParaRPr/>
          </a:p>
        </p:txBody>
      </p:sp>
      <p:sp>
        <p:nvSpPr>
          <p:cNvPr id="184" name="Google Shape;184;p12"/>
          <p:cNvSpPr txBox="1"/>
          <p:nvPr>
            <p:ph idx="1" type="body"/>
          </p:nvPr>
        </p:nvSpPr>
        <p:spPr>
          <a:xfrm>
            <a:off x="457200" y="1600201"/>
            <a:ext cx="8229600" cy="2667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2400"/>
              <a:buNone/>
            </a:pPr>
            <a:r>
              <a:rPr b="1" lang="en-US" sz="2400"/>
              <a:t>Skills:</a:t>
            </a:r>
            <a:endParaRPr/>
          </a:p>
          <a:p>
            <a:pPr indent="-256032" lvl="0" marL="256032" rtl="0" algn="l">
              <a:spcBef>
                <a:spcPts val="1500"/>
              </a:spcBef>
              <a:spcAft>
                <a:spcPts val="0"/>
              </a:spcAft>
              <a:buClr>
                <a:srgbClr val="007FA3"/>
              </a:buClr>
              <a:buSzPts val="2400"/>
              <a:buChar char="•"/>
            </a:pPr>
            <a:r>
              <a:rPr lang="en-US" sz="2400"/>
              <a:t>Use Cell References in Formulas</a:t>
            </a:r>
            <a:endParaRPr/>
          </a:p>
          <a:p>
            <a:pPr indent="-256032" lvl="0" marL="256032" rtl="0" algn="l">
              <a:spcBef>
                <a:spcPts val="1500"/>
              </a:spcBef>
              <a:spcAft>
                <a:spcPts val="0"/>
              </a:spcAft>
              <a:buClr>
                <a:srgbClr val="007FA3"/>
              </a:buClr>
              <a:buSzPts val="2400"/>
              <a:buChar char="•"/>
            </a:pPr>
            <a:r>
              <a:rPr lang="en-US" sz="2400"/>
              <a:t>Apply the Order of Operations</a:t>
            </a:r>
            <a:endParaRPr/>
          </a:p>
          <a:p>
            <a:pPr indent="-256032" lvl="0" marL="256032" rtl="0" algn="l">
              <a:spcBef>
                <a:spcPts val="1500"/>
              </a:spcBef>
              <a:spcAft>
                <a:spcPts val="0"/>
              </a:spcAft>
              <a:buClr>
                <a:srgbClr val="007FA3"/>
              </a:buClr>
              <a:buSzPts val="2400"/>
              <a:buChar char="•"/>
            </a:pPr>
            <a:r>
              <a:rPr lang="en-US" sz="2400"/>
              <a:t>Use Semi-Selection to Create a Formula</a:t>
            </a:r>
            <a:endParaRPr/>
          </a:p>
          <a:p>
            <a:pPr indent="-256032" lvl="0" marL="256032" rtl="0" algn="l">
              <a:spcBef>
                <a:spcPts val="1500"/>
              </a:spcBef>
              <a:spcAft>
                <a:spcPts val="0"/>
              </a:spcAft>
              <a:buClr>
                <a:srgbClr val="007FA3"/>
              </a:buClr>
              <a:buSzPts val="2400"/>
              <a:buChar char="•"/>
            </a:pPr>
            <a:r>
              <a:rPr lang="en-US" sz="2400"/>
              <a:t>Copy Formulas</a:t>
            </a:r>
            <a:endParaRPr b="1"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3"/>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Create Formulas</a:t>
            </a:r>
            <a:r>
              <a:rPr b="0" lang="en-US" sz="2000">
                <a:solidFill>
                  <a:srgbClr val="007FA3"/>
                </a:solidFill>
                <a:latin typeface="Times New Roman"/>
                <a:ea typeface="Times New Roman"/>
                <a:cs typeface="Times New Roman"/>
                <a:sym typeface="Times New Roman"/>
              </a:rPr>
              <a:t> (1 of 2)</a:t>
            </a:r>
            <a:endParaRPr sz="2000"/>
          </a:p>
        </p:txBody>
      </p:sp>
      <p:sp>
        <p:nvSpPr>
          <p:cNvPr id="191" name="Google Shape;191;p13"/>
          <p:cNvSpPr txBox="1"/>
          <p:nvPr>
            <p:ph idx="1" type="body"/>
          </p:nvPr>
        </p:nvSpPr>
        <p:spPr>
          <a:xfrm>
            <a:off x="457200" y="1600201"/>
            <a:ext cx="8229600" cy="3886200"/>
          </a:xfrm>
          <a:prstGeom prst="rect">
            <a:avLst/>
          </a:prstGeom>
          <a:noFill/>
          <a:ln>
            <a:noFill/>
          </a:ln>
        </p:spPr>
        <p:txBody>
          <a:bodyPr anchorCtr="0" anchor="t" bIns="0" lIns="0" spcFirstLastPara="1" rIns="0" wrap="square" tIns="0">
            <a:noAutofit/>
          </a:bodyPr>
          <a:lstStyle/>
          <a:p>
            <a:pPr indent="-256032" lvl="0" marL="256032" rtl="0" algn="l">
              <a:spcBef>
                <a:spcPts val="0"/>
              </a:spcBef>
              <a:spcAft>
                <a:spcPts val="0"/>
              </a:spcAft>
              <a:buClr>
                <a:srgbClr val="007FA3"/>
              </a:buClr>
              <a:buSzPts val="2400"/>
              <a:buChar char="•"/>
            </a:pPr>
            <a:r>
              <a:rPr lang="en-US" sz="2400"/>
              <a:t>Formula—used to perform calculation, such as =A1 + 3</a:t>
            </a:r>
            <a:endParaRPr/>
          </a:p>
          <a:p>
            <a:pPr indent="-256032" lvl="0" marL="256032" rtl="0" algn="l">
              <a:spcBef>
                <a:spcPts val="1500"/>
              </a:spcBef>
              <a:spcAft>
                <a:spcPts val="0"/>
              </a:spcAft>
              <a:buClr>
                <a:srgbClr val="007FA3"/>
              </a:buClr>
              <a:buSzPts val="2400"/>
              <a:buChar char="•"/>
            </a:pPr>
            <a:r>
              <a:rPr lang="en-US" sz="2400"/>
              <a:t>Order of operations—rules in which arithmetic operations are performed</a:t>
            </a:r>
            <a:endParaRPr/>
          </a:p>
          <a:p>
            <a:pPr indent="-256032" lvl="0" marL="256032" rtl="0" algn="l">
              <a:spcBef>
                <a:spcPts val="1500"/>
              </a:spcBef>
              <a:spcAft>
                <a:spcPts val="0"/>
              </a:spcAft>
              <a:buClr>
                <a:srgbClr val="007FA3"/>
              </a:buClr>
              <a:buSzPts val="2400"/>
              <a:buChar char="•"/>
            </a:pPr>
            <a:r>
              <a:rPr lang="en-US" sz="2400"/>
              <a:t>Some unfamiliar operators:</a:t>
            </a:r>
            <a:endParaRPr/>
          </a:p>
          <a:p>
            <a:pPr indent="-285750" lvl="1" marL="742950" rtl="0" algn="l">
              <a:spcBef>
                <a:spcPts val="600"/>
              </a:spcBef>
              <a:spcAft>
                <a:spcPts val="0"/>
              </a:spcAft>
              <a:buSzPts val="2400"/>
              <a:buChar char="–"/>
            </a:pPr>
            <a:r>
              <a:rPr lang="en-US" sz="2400"/>
              <a:t>* for multiplication</a:t>
            </a:r>
            <a:endParaRPr/>
          </a:p>
          <a:p>
            <a:pPr indent="-285750" lvl="1" marL="742950" rtl="0" algn="l">
              <a:spcBef>
                <a:spcPts val="600"/>
              </a:spcBef>
              <a:spcAft>
                <a:spcPts val="0"/>
              </a:spcAft>
              <a:buSzPts val="2400"/>
              <a:buChar char="–"/>
            </a:pPr>
            <a:r>
              <a:rPr lang="en-US" sz="2400"/>
              <a:t>^ caret for exponentiation</a:t>
            </a:r>
            <a:endParaRPr/>
          </a:p>
          <a:p>
            <a:pPr indent="-256032" lvl="0" marL="256032" rtl="0" algn="l">
              <a:spcBef>
                <a:spcPts val="1500"/>
              </a:spcBef>
              <a:spcAft>
                <a:spcPts val="0"/>
              </a:spcAft>
              <a:buClr>
                <a:srgbClr val="007FA3"/>
              </a:buClr>
              <a:buSzPts val="2400"/>
              <a:buChar char="•"/>
            </a:pPr>
            <a:r>
              <a:rPr lang="en-US" sz="2400"/>
              <a:t>Semi-selection—selects cell or range of cells as formula is built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4"/>
          <p:cNvSpPr txBox="1"/>
          <p:nvPr>
            <p:ph type="title"/>
          </p:nvPr>
        </p:nvSpPr>
        <p:spPr>
          <a:xfrm>
            <a:off x="457200" y="228600"/>
            <a:ext cx="8229600" cy="609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Create Formulas</a:t>
            </a:r>
            <a:r>
              <a:rPr b="0" lang="en-US" sz="2000">
                <a:solidFill>
                  <a:srgbClr val="007FA3"/>
                </a:solidFill>
                <a:latin typeface="Times New Roman"/>
                <a:ea typeface="Times New Roman"/>
                <a:cs typeface="Times New Roman"/>
                <a:sym typeface="Times New Roman"/>
              </a:rPr>
              <a:t> (2 of 2)</a:t>
            </a:r>
            <a:endParaRPr sz="2000"/>
          </a:p>
        </p:txBody>
      </p:sp>
      <p:pic>
        <p:nvPicPr>
          <p:cNvPr descr="An Excel workbook with operations and calculations of order of operations. Input values are as follows. A 2, 2. A 3, 3. A 4, 4. A 5, 5. The following list provides the formula, sequence, and result for each of the 5 formulas. Formula 1. Equals A 2 + A 3 times A 4 + A 5. Sequence 1. 3, cell A 3, times 4, cell A 4. Result, 12. Sequence 2. 2, cell A 2, + 12, order 1. Result, 14. Sequence 3. 14, order 2, + 5, cell A 5. Result, 19. Formula 2. Equals A 2 + A 3. Multiplied by. A 4 + A 5. Sequence 1. 2, cell A 2, +, 3, times cell A 3. Result, 5. Sequence 2. 4, cell A 4, +, 5, times cell A 5. Result, 9. Sequence 3. 5, order 1, times 9, order 2. Result, 45. Formula 3. Equals A 2 divided by A 3 + A 4 times A 5. Sequence 1. 2, times cell A 2, divided by, 3, times cell A 3. Result, .666667. Sequence 2. 4, times cell A 4, multiplied by, 5, times cell A 5. Result, 20. Sequence 3. .666667 times order 1, +, 20 times order 2. Result, 20.66667. Formula 4. Equals A 2, divided by, A 3 + A 4, times A 5. Sequence 1. 3, times cell A 3, +, 4, times cell A 4. Result, 7. Sequence 2. 2, cell A 2, divided by, 7 times order 1. Result, .285714. Sequence 3. .285714 times order 2, times, 5 times cell A 5. Result, 1.428571. Formula 5. Equals A 2, to the power of 2, 2 + cell A 3, times, cell A 4 percent. Sequence 1. 4, times cell A 4, is converted to percentage. Result, 0.04. Sequence 2. 2, times cell A 2, to the power of 2. Result, 4. Sequence 3. 3, times cell A 3, times, .04 times order 1. Result, .12. Sequence 4. 4 times order 2, +, .12 times order 3. Result, 4.12." id="198" name="Google Shape;198;p14"/>
          <p:cNvPicPr preferRelativeResize="0"/>
          <p:nvPr/>
        </p:nvPicPr>
        <p:blipFill rotWithShape="1">
          <a:blip r:embed="rId3">
            <a:alphaModFix/>
          </a:blip>
          <a:srcRect b="0" l="0" r="0" t="0"/>
          <a:stretch/>
        </p:blipFill>
        <p:spPr>
          <a:xfrm>
            <a:off x="2100276" y="1981200"/>
            <a:ext cx="4943448" cy="401693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5"/>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Objective 4: Display Cell Formulas</a:t>
            </a:r>
            <a:endParaRPr/>
          </a:p>
        </p:txBody>
      </p:sp>
      <p:sp>
        <p:nvSpPr>
          <p:cNvPr id="205" name="Google Shape;205;p15"/>
          <p:cNvSpPr txBox="1"/>
          <p:nvPr>
            <p:ph idx="1" type="body"/>
          </p:nvPr>
        </p:nvSpPr>
        <p:spPr>
          <a:xfrm>
            <a:off x="457200" y="1600201"/>
            <a:ext cx="8229600" cy="990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2400"/>
              <a:buNone/>
            </a:pPr>
            <a:r>
              <a:rPr b="1" lang="en-US" sz="2400"/>
              <a:t>Skills:</a:t>
            </a:r>
            <a:endParaRPr/>
          </a:p>
          <a:p>
            <a:pPr indent="-256032" lvl="0" marL="256032" rtl="0" algn="l">
              <a:spcBef>
                <a:spcPts val="1500"/>
              </a:spcBef>
              <a:spcAft>
                <a:spcPts val="0"/>
              </a:spcAft>
              <a:buClr>
                <a:srgbClr val="007FA3"/>
              </a:buClr>
              <a:buSzPts val="2400"/>
              <a:buChar char="•"/>
            </a:pPr>
            <a:r>
              <a:rPr lang="en-US" sz="2400"/>
              <a:t>Display Cell Formulas</a:t>
            </a:r>
            <a:endParaRPr b="1"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6"/>
          <p:cNvSpPr txBox="1"/>
          <p:nvPr>
            <p:ph type="title"/>
          </p:nvPr>
        </p:nvSpPr>
        <p:spPr>
          <a:xfrm>
            <a:off x="457200" y="228600"/>
            <a:ext cx="8229600" cy="609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Display Cell Formulas</a:t>
            </a:r>
            <a:endParaRPr/>
          </a:p>
        </p:txBody>
      </p:sp>
      <p:pic>
        <p:nvPicPr>
          <p:cNvPr descr="On the home tab, the cell formula bar is the long rectangular box that is third from the left underneath the ribbon. The active tab is the cell value that has been calculated using a cell formula." id="212" name="Google Shape;212;p16"/>
          <p:cNvPicPr preferRelativeResize="0"/>
          <p:nvPr/>
        </p:nvPicPr>
        <p:blipFill rotWithShape="1">
          <a:blip r:embed="rId3">
            <a:alphaModFix/>
          </a:blip>
          <a:srcRect b="0" l="0" r="0" t="0"/>
          <a:stretch/>
        </p:blipFill>
        <p:spPr>
          <a:xfrm>
            <a:off x="1308100" y="1775792"/>
            <a:ext cx="6527800" cy="1866900"/>
          </a:xfrm>
          <a:prstGeom prst="rect">
            <a:avLst/>
          </a:prstGeom>
          <a:noFill/>
          <a:ln>
            <a:noFill/>
          </a:ln>
        </p:spPr>
      </p:pic>
      <p:pic>
        <p:nvPicPr>
          <p:cNvPr descr="On the home tab, a cell formula is displayed in the active cell." id="213" name="Google Shape;213;p16"/>
          <p:cNvPicPr preferRelativeResize="0"/>
          <p:nvPr/>
        </p:nvPicPr>
        <p:blipFill rotWithShape="1">
          <a:blip r:embed="rId4">
            <a:alphaModFix/>
          </a:blip>
          <a:srcRect b="0" l="0" r="0" t="0"/>
          <a:stretch/>
        </p:blipFill>
        <p:spPr>
          <a:xfrm>
            <a:off x="1263650" y="4214192"/>
            <a:ext cx="6616700" cy="1536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7"/>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Objective 5: Manage Columns and Rows</a:t>
            </a:r>
            <a:endParaRPr/>
          </a:p>
        </p:txBody>
      </p:sp>
      <p:sp>
        <p:nvSpPr>
          <p:cNvPr id="220" name="Google Shape;220;p17"/>
          <p:cNvSpPr txBox="1"/>
          <p:nvPr>
            <p:ph idx="1" type="body"/>
          </p:nvPr>
        </p:nvSpPr>
        <p:spPr>
          <a:xfrm>
            <a:off x="457200" y="1600201"/>
            <a:ext cx="8229600" cy="32766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2400"/>
              <a:buNone/>
            </a:pPr>
            <a:r>
              <a:rPr b="1" lang="en-US" sz="2400"/>
              <a:t>Skills:</a:t>
            </a:r>
            <a:endParaRPr/>
          </a:p>
          <a:p>
            <a:pPr indent="-256032" lvl="0" marL="256032" rtl="0" algn="l">
              <a:spcBef>
                <a:spcPts val="1500"/>
              </a:spcBef>
              <a:spcAft>
                <a:spcPts val="0"/>
              </a:spcAft>
              <a:buClr>
                <a:srgbClr val="007FA3"/>
              </a:buClr>
              <a:buSzPts val="2400"/>
              <a:buChar char="•"/>
            </a:pPr>
            <a:r>
              <a:rPr lang="en-US" sz="2400"/>
              <a:t>Insert Cells, Columns, and Rows</a:t>
            </a:r>
            <a:endParaRPr/>
          </a:p>
          <a:p>
            <a:pPr indent="-256032" lvl="0" marL="256032" rtl="0" algn="l">
              <a:spcBef>
                <a:spcPts val="1500"/>
              </a:spcBef>
              <a:spcAft>
                <a:spcPts val="0"/>
              </a:spcAft>
              <a:buClr>
                <a:srgbClr val="007FA3"/>
              </a:buClr>
              <a:buSzPts val="2400"/>
              <a:buChar char="•"/>
            </a:pPr>
            <a:r>
              <a:rPr lang="en-US" sz="2400"/>
              <a:t>Delete Cells, Columns, and Rows</a:t>
            </a:r>
            <a:endParaRPr/>
          </a:p>
          <a:p>
            <a:pPr indent="-256032" lvl="0" marL="256032" rtl="0" algn="l">
              <a:spcBef>
                <a:spcPts val="1500"/>
              </a:spcBef>
              <a:spcAft>
                <a:spcPts val="0"/>
              </a:spcAft>
              <a:buClr>
                <a:srgbClr val="007FA3"/>
              </a:buClr>
              <a:buSzPts val="2400"/>
              <a:buChar char="•"/>
            </a:pPr>
            <a:r>
              <a:rPr lang="en-US" sz="2400"/>
              <a:t>Hide a Column or Row</a:t>
            </a:r>
            <a:endParaRPr/>
          </a:p>
          <a:p>
            <a:pPr indent="-256032" lvl="0" marL="256032" rtl="0" algn="l">
              <a:spcBef>
                <a:spcPts val="1500"/>
              </a:spcBef>
              <a:spcAft>
                <a:spcPts val="0"/>
              </a:spcAft>
              <a:buClr>
                <a:srgbClr val="007FA3"/>
              </a:buClr>
              <a:buSzPts val="2400"/>
              <a:buChar char="•"/>
            </a:pPr>
            <a:r>
              <a:rPr lang="en-US" sz="2400"/>
              <a:t>Adjust Column Width</a:t>
            </a:r>
            <a:endParaRPr/>
          </a:p>
          <a:p>
            <a:pPr indent="-256032" lvl="0" marL="256032" rtl="0" algn="l">
              <a:spcBef>
                <a:spcPts val="1500"/>
              </a:spcBef>
              <a:spcAft>
                <a:spcPts val="0"/>
              </a:spcAft>
              <a:buClr>
                <a:srgbClr val="007FA3"/>
              </a:buClr>
              <a:buSzPts val="2400"/>
              <a:buChar char="•"/>
            </a:pPr>
            <a:r>
              <a:rPr lang="en-US" sz="2400"/>
              <a:t>Adjust Row Height</a:t>
            </a:r>
            <a:endParaRPr b="1"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8"/>
          <p:cNvSpPr txBox="1"/>
          <p:nvPr>
            <p:ph type="title"/>
          </p:nvPr>
        </p:nvSpPr>
        <p:spPr>
          <a:xfrm>
            <a:off x="457200" y="228600"/>
            <a:ext cx="8229600" cy="533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Manage Columns and Rows</a:t>
            </a:r>
            <a:r>
              <a:rPr b="0" lang="en-US" sz="2000">
                <a:solidFill>
                  <a:srgbClr val="007FA3"/>
                </a:solidFill>
                <a:latin typeface="Times New Roman"/>
                <a:ea typeface="Times New Roman"/>
                <a:cs typeface="Times New Roman"/>
                <a:sym typeface="Times New Roman"/>
              </a:rPr>
              <a:t> (1 of 5)</a:t>
            </a:r>
            <a:endParaRPr sz="2000"/>
          </a:p>
        </p:txBody>
      </p:sp>
      <p:pic>
        <p:nvPicPr>
          <p:cNvPr descr="On the home tab, the insert option is located within the cells group. The insert option has a dropdown menu which lists functions for modifying columns and rows. These options include insert cells, insert sheet rows, insert sheet columns, and insert sheet." id="227" name="Google Shape;227;p18"/>
          <p:cNvPicPr preferRelativeResize="0"/>
          <p:nvPr>
            <p:ph idx="4294967295" type="body"/>
          </p:nvPr>
        </p:nvPicPr>
        <p:blipFill rotWithShape="1">
          <a:blip r:embed="rId3">
            <a:alphaModFix/>
          </a:blip>
          <a:srcRect b="0" l="0" r="0" t="20050"/>
          <a:stretch/>
        </p:blipFill>
        <p:spPr>
          <a:xfrm>
            <a:off x="457200" y="1905000"/>
            <a:ext cx="5119688" cy="2457450"/>
          </a:xfrm>
          <a:prstGeom prst="rect">
            <a:avLst/>
          </a:prstGeom>
          <a:noFill/>
          <a:ln cap="flat" cmpd="sng" w="9525">
            <a:solidFill>
              <a:schemeClr val="dk1"/>
            </a:solidFill>
            <a:prstDash val="solid"/>
            <a:round/>
            <a:headEnd len="sm" w="sm" type="none"/>
            <a:tailEnd len="sm" w="sm" type="none"/>
          </a:ln>
        </p:spPr>
      </p:pic>
      <p:pic>
        <p:nvPicPr>
          <p:cNvPr descr="An insert dialog box contains radio buttons for the options to either shift cells right, shift cells down, insert entire row, or insert entire column." id="228" name="Google Shape;228;p18"/>
          <p:cNvPicPr preferRelativeResize="0"/>
          <p:nvPr/>
        </p:nvPicPr>
        <p:blipFill rotWithShape="1">
          <a:blip r:embed="rId4">
            <a:alphaModFix/>
          </a:blip>
          <a:srcRect b="0" l="0" r="0" t="0"/>
          <a:stretch/>
        </p:blipFill>
        <p:spPr>
          <a:xfrm>
            <a:off x="6274551" y="3040487"/>
            <a:ext cx="2401888" cy="2472119"/>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9"/>
          <p:cNvSpPr txBox="1"/>
          <p:nvPr>
            <p:ph type="title"/>
          </p:nvPr>
        </p:nvSpPr>
        <p:spPr>
          <a:xfrm>
            <a:off x="457200" y="228600"/>
            <a:ext cx="8229600" cy="6096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a:t>Manage Columns and Rows</a:t>
            </a:r>
            <a:r>
              <a:rPr b="0" lang="en-US" sz="2000">
                <a:solidFill>
                  <a:srgbClr val="007FA3"/>
                </a:solidFill>
                <a:latin typeface="Times New Roman"/>
                <a:ea typeface="Times New Roman"/>
                <a:cs typeface="Times New Roman"/>
                <a:sym typeface="Times New Roman"/>
              </a:rPr>
              <a:t> (2 of 5)</a:t>
            </a:r>
            <a:endParaRPr b="1" sz="2000">
              <a:solidFill>
                <a:srgbClr val="007FA3"/>
              </a:solidFill>
              <a:latin typeface="Times New Roman"/>
              <a:ea typeface="Times New Roman"/>
              <a:cs typeface="Times New Roman"/>
              <a:sym typeface="Times New Roman"/>
            </a:endParaRPr>
          </a:p>
        </p:txBody>
      </p:sp>
      <p:pic>
        <p:nvPicPr>
          <p:cNvPr descr="On the home tab, the delete option is located within the cells group. The delete option has a dropdown menu which lists functions for modifying columns and rows. These options include delete cells, delete sheet rows, delete sheet columns, and delete sheet." id="235" name="Google Shape;235;p19"/>
          <p:cNvPicPr preferRelativeResize="0"/>
          <p:nvPr/>
        </p:nvPicPr>
        <p:blipFill rotWithShape="1">
          <a:blip r:embed="rId3">
            <a:alphaModFix/>
          </a:blip>
          <a:srcRect b="0" l="0" r="0" t="0"/>
          <a:stretch/>
        </p:blipFill>
        <p:spPr>
          <a:xfrm>
            <a:off x="537540" y="2057400"/>
            <a:ext cx="5519978" cy="1861240"/>
          </a:xfrm>
          <a:prstGeom prst="rect">
            <a:avLst/>
          </a:prstGeom>
          <a:noFill/>
          <a:ln cap="flat" cmpd="sng" w="9525">
            <a:solidFill>
              <a:schemeClr val="dk1"/>
            </a:solidFill>
            <a:prstDash val="solid"/>
            <a:round/>
            <a:headEnd len="sm" w="sm" type="none"/>
            <a:tailEnd len="sm" w="sm" type="none"/>
          </a:ln>
        </p:spPr>
      </p:pic>
      <p:pic>
        <p:nvPicPr>
          <p:cNvPr descr="A delete dialog box contains radio buttons for the options to shift cells right, shift cells down, delete entire row, or delete entire column." id="236" name="Google Shape;236;p19"/>
          <p:cNvPicPr preferRelativeResize="0"/>
          <p:nvPr/>
        </p:nvPicPr>
        <p:blipFill rotWithShape="1">
          <a:blip r:embed="rId4">
            <a:alphaModFix/>
          </a:blip>
          <a:srcRect b="0" l="0" r="0" t="0"/>
          <a:stretch/>
        </p:blipFill>
        <p:spPr>
          <a:xfrm>
            <a:off x="6426421" y="3429000"/>
            <a:ext cx="2260379" cy="2325332"/>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Objectives </a:t>
            </a:r>
            <a:r>
              <a:rPr b="0" lang="en-US" sz="2000"/>
              <a:t>(1 of 2)</a:t>
            </a:r>
            <a:endParaRPr/>
          </a:p>
        </p:txBody>
      </p:sp>
      <p:sp>
        <p:nvSpPr>
          <p:cNvPr id="114" name="Google Shape;114;p2"/>
          <p:cNvSpPr txBox="1"/>
          <p:nvPr>
            <p:ph idx="1" type="body"/>
          </p:nvPr>
        </p:nvSpPr>
        <p:spPr>
          <a:xfrm>
            <a:off x="457200" y="1600201"/>
            <a:ext cx="8229600" cy="3581400"/>
          </a:xfrm>
          <a:prstGeom prst="rect">
            <a:avLst/>
          </a:prstGeom>
          <a:noFill/>
          <a:ln>
            <a:noFill/>
          </a:ln>
        </p:spPr>
        <p:txBody>
          <a:bodyPr anchorCtr="0" anchor="t" bIns="0" lIns="0" spcFirstLastPara="1" rIns="0" wrap="square" tIns="0">
            <a:noAutofit/>
          </a:bodyPr>
          <a:lstStyle/>
          <a:p>
            <a:pPr indent="-256032" lvl="0" marL="256032" rtl="0" algn="l">
              <a:spcBef>
                <a:spcPts val="0"/>
              </a:spcBef>
              <a:spcAft>
                <a:spcPts val="0"/>
              </a:spcAft>
              <a:buClr>
                <a:srgbClr val="007FA3"/>
              </a:buClr>
              <a:buSzPts val="2400"/>
              <a:buChar char="•"/>
            </a:pPr>
            <a:r>
              <a:rPr lang="en-US" sz="2400"/>
              <a:t>Explore the Excel Window</a:t>
            </a:r>
            <a:endParaRPr/>
          </a:p>
          <a:p>
            <a:pPr indent="-256032" lvl="0" marL="256032" rtl="0" algn="l">
              <a:spcBef>
                <a:spcPts val="1500"/>
              </a:spcBef>
              <a:spcAft>
                <a:spcPts val="0"/>
              </a:spcAft>
              <a:buClr>
                <a:srgbClr val="007FA3"/>
              </a:buClr>
              <a:buSzPts val="2400"/>
              <a:buChar char="•"/>
            </a:pPr>
            <a:r>
              <a:rPr lang="en-US" sz="2400"/>
              <a:t>Enter and Edit Cell Data</a:t>
            </a:r>
            <a:endParaRPr/>
          </a:p>
          <a:p>
            <a:pPr indent="-256032" lvl="0" marL="256032" rtl="0" algn="l">
              <a:spcBef>
                <a:spcPts val="1500"/>
              </a:spcBef>
              <a:spcAft>
                <a:spcPts val="0"/>
              </a:spcAft>
              <a:buClr>
                <a:srgbClr val="007FA3"/>
              </a:buClr>
              <a:buSzPts val="2400"/>
              <a:buChar char="•"/>
            </a:pPr>
            <a:r>
              <a:rPr lang="en-US" sz="2400"/>
              <a:t>Create Formulas</a:t>
            </a:r>
            <a:endParaRPr/>
          </a:p>
          <a:p>
            <a:pPr indent="-256032" lvl="0" marL="256032" rtl="0" algn="l">
              <a:spcBef>
                <a:spcPts val="1500"/>
              </a:spcBef>
              <a:spcAft>
                <a:spcPts val="0"/>
              </a:spcAft>
              <a:buClr>
                <a:srgbClr val="007FA3"/>
              </a:buClr>
              <a:buSzPts val="2400"/>
              <a:buChar char="•"/>
            </a:pPr>
            <a:r>
              <a:rPr lang="en-US" sz="2400"/>
              <a:t>Display Cell Formulas</a:t>
            </a:r>
            <a:endParaRPr/>
          </a:p>
          <a:p>
            <a:pPr indent="-256032" lvl="0" marL="256032" rtl="0" algn="l">
              <a:spcBef>
                <a:spcPts val="1500"/>
              </a:spcBef>
              <a:spcAft>
                <a:spcPts val="0"/>
              </a:spcAft>
              <a:buClr>
                <a:srgbClr val="007FA3"/>
              </a:buClr>
              <a:buSzPts val="2400"/>
              <a:buChar char="•"/>
            </a:pPr>
            <a:r>
              <a:rPr lang="en-US" sz="2400"/>
              <a:t>Manage Columns and Rows</a:t>
            </a:r>
            <a:endParaRPr/>
          </a:p>
          <a:p>
            <a:pPr indent="-256032" lvl="0" marL="256032" rtl="0" algn="l">
              <a:spcBef>
                <a:spcPts val="1500"/>
              </a:spcBef>
              <a:spcAft>
                <a:spcPts val="0"/>
              </a:spcAft>
              <a:buClr>
                <a:srgbClr val="007FA3"/>
              </a:buClr>
              <a:buSzPts val="2400"/>
              <a:buChar char="•"/>
            </a:pPr>
            <a:r>
              <a:rPr lang="en-US" sz="2400"/>
              <a:t>Select, Move, Copy, and Paste Data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0"/>
          <p:cNvSpPr txBox="1"/>
          <p:nvPr>
            <p:ph type="title"/>
          </p:nvPr>
        </p:nvSpPr>
        <p:spPr>
          <a:xfrm>
            <a:off x="457200" y="228600"/>
            <a:ext cx="8229600" cy="533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Manage Columns and Rows</a:t>
            </a:r>
            <a:r>
              <a:rPr b="0" lang="en-US" sz="2000">
                <a:solidFill>
                  <a:srgbClr val="007FA3"/>
                </a:solidFill>
                <a:latin typeface="Times New Roman"/>
                <a:ea typeface="Times New Roman"/>
                <a:cs typeface="Times New Roman"/>
                <a:sym typeface="Times New Roman"/>
              </a:rPr>
              <a:t> (3 of 5)</a:t>
            </a:r>
            <a:endParaRPr sz="2000"/>
          </a:p>
        </p:txBody>
      </p:sp>
      <p:pic>
        <p:nvPicPr>
          <p:cNvPr descr="On the home tab, within the cells group, the format dropdown menu has visibility option for columns and rows. The hide and unhide visibility option has an arrow, indicating further visibility options. The hide and unhide display menu lists options to hide rows, hide columns, hide sheet, unhide rows unhide columns, and unhide sheet." id="243" name="Google Shape;243;p20"/>
          <p:cNvPicPr preferRelativeResize="0"/>
          <p:nvPr/>
        </p:nvPicPr>
        <p:blipFill rotWithShape="1">
          <a:blip r:embed="rId3">
            <a:alphaModFix/>
          </a:blip>
          <a:srcRect b="0" l="0" r="0" t="0"/>
          <a:stretch/>
        </p:blipFill>
        <p:spPr>
          <a:xfrm>
            <a:off x="966248" y="1897697"/>
            <a:ext cx="7211504" cy="328127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1"/>
          <p:cNvSpPr txBox="1"/>
          <p:nvPr>
            <p:ph type="title"/>
          </p:nvPr>
        </p:nvSpPr>
        <p:spPr>
          <a:xfrm>
            <a:off x="457200" y="228600"/>
            <a:ext cx="8229600" cy="68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Manage Columns and Rows</a:t>
            </a:r>
            <a:r>
              <a:rPr b="0" lang="en-US" sz="2000">
                <a:solidFill>
                  <a:srgbClr val="007FA3"/>
                </a:solidFill>
                <a:latin typeface="Times New Roman"/>
                <a:ea typeface="Times New Roman"/>
                <a:cs typeface="Times New Roman"/>
                <a:sym typeface="Times New Roman"/>
              </a:rPr>
              <a:t> (4 of 5)</a:t>
            </a:r>
            <a:endParaRPr sz="2000"/>
          </a:p>
        </p:txBody>
      </p:sp>
      <p:pic>
        <p:nvPicPr>
          <p:cNvPr descr="On the home page, the divider between columns is selected in order to adjust the column width. The divider is dragged left to right to adjust column width." id="250" name="Google Shape;250;p21"/>
          <p:cNvPicPr preferRelativeResize="0"/>
          <p:nvPr/>
        </p:nvPicPr>
        <p:blipFill rotWithShape="1">
          <a:blip r:embed="rId3">
            <a:alphaModFix/>
          </a:blip>
          <a:srcRect b="0" l="0" r="0" t="0"/>
          <a:stretch/>
        </p:blipFill>
        <p:spPr>
          <a:xfrm>
            <a:off x="535944" y="2266976"/>
            <a:ext cx="8072113" cy="337182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2"/>
          <p:cNvSpPr txBox="1"/>
          <p:nvPr>
            <p:ph type="title"/>
          </p:nvPr>
        </p:nvSpPr>
        <p:spPr>
          <a:xfrm>
            <a:off x="457200" y="228600"/>
            <a:ext cx="8229600" cy="6897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Manage Columns and Rows</a:t>
            </a:r>
            <a:r>
              <a:rPr b="0" lang="en-US" sz="2000">
                <a:solidFill>
                  <a:srgbClr val="007FA3"/>
                </a:solidFill>
                <a:latin typeface="Times New Roman"/>
                <a:ea typeface="Times New Roman"/>
                <a:cs typeface="Times New Roman"/>
                <a:sym typeface="Times New Roman"/>
              </a:rPr>
              <a:t> (5 of 5)</a:t>
            </a:r>
            <a:endParaRPr sz="2000"/>
          </a:p>
        </p:txBody>
      </p:sp>
      <p:pic>
        <p:nvPicPr>
          <p:cNvPr descr="On the home tab, the format menu in the cells group is selected. A callout indicates column width. A dialog titled, column width. A column width input box allows the user to manually input the desired column width." id="257" name="Google Shape;257;p22"/>
          <p:cNvPicPr preferRelativeResize="0"/>
          <p:nvPr/>
        </p:nvPicPr>
        <p:blipFill rotWithShape="1">
          <a:blip r:embed="rId3">
            <a:alphaModFix/>
          </a:blip>
          <a:srcRect b="0" l="0" r="0" t="0"/>
          <a:stretch/>
        </p:blipFill>
        <p:spPr>
          <a:xfrm>
            <a:off x="749729" y="1982621"/>
            <a:ext cx="7644543" cy="342946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3"/>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Objective 6: Select, Move, Copy, and Paste Data</a:t>
            </a:r>
            <a:endParaRPr/>
          </a:p>
        </p:txBody>
      </p:sp>
      <p:sp>
        <p:nvSpPr>
          <p:cNvPr id="264" name="Google Shape;264;p23"/>
          <p:cNvSpPr txBox="1"/>
          <p:nvPr>
            <p:ph idx="1" type="body"/>
          </p:nvPr>
        </p:nvSpPr>
        <p:spPr>
          <a:xfrm>
            <a:off x="457200" y="1600201"/>
            <a:ext cx="8229600" cy="2819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2400"/>
              <a:buNone/>
            </a:pPr>
            <a:r>
              <a:rPr b="1" lang="en-US" sz="2400"/>
              <a:t>Skills:</a:t>
            </a:r>
            <a:endParaRPr/>
          </a:p>
          <a:p>
            <a:pPr indent="-256032" lvl="0" marL="256032" rtl="0" algn="l">
              <a:spcBef>
                <a:spcPts val="1500"/>
              </a:spcBef>
              <a:spcAft>
                <a:spcPts val="0"/>
              </a:spcAft>
              <a:buClr>
                <a:srgbClr val="007FA3"/>
              </a:buClr>
              <a:buSzPts val="2400"/>
              <a:buChar char="•"/>
            </a:pPr>
            <a:r>
              <a:rPr lang="en-US" sz="2400"/>
              <a:t>Select a Range</a:t>
            </a:r>
            <a:endParaRPr/>
          </a:p>
          <a:p>
            <a:pPr indent="-256032" lvl="0" marL="256032" rtl="0" algn="l">
              <a:spcBef>
                <a:spcPts val="1500"/>
              </a:spcBef>
              <a:spcAft>
                <a:spcPts val="0"/>
              </a:spcAft>
              <a:buClr>
                <a:srgbClr val="007FA3"/>
              </a:buClr>
              <a:buSzPts val="2400"/>
              <a:buChar char="•"/>
            </a:pPr>
            <a:r>
              <a:rPr lang="en-US" sz="2400"/>
              <a:t>Move a Range</a:t>
            </a:r>
            <a:endParaRPr/>
          </a:p>
          <a:p>
            <a:pPr indent="-256032" lvl="0" marL="256032" rtl="0" algn="l">
              <a:spcBef>
                <a:spcPts val="1500"/>
              </a:spcBef>
              <a:spcAft>
                <a:spcPts val="0"/>
              </a:spcAft>
              <a:buClr>
                <a:srgbClr val="007FA3"/>
              </a:buClr>
              <a:buSzPts val="2400"/>
              <a:buChar char="•"/>
            </a:pPr>
            <a:r>
              <a:rPr lang="en-US" sz="2400"/>
              <a:t>Copy and Paste a Range</a:t>
            </a:r>
            <a:endParaRPr/>
          </a:p>
          <a:p>
            <a:pPr indent="-256032" lvl="0" marL="256032" rtl="0" algn="l">
              <a:spcBef>
                <a:spcPts val="1500"/>
              </a:spcBef>
              <a:spcAft>
                <a:spcPts val="0"/>
              </a:spcAft>
              <a:buClr>
                <a:srgbClr val="007FA3"/>
              </a:buClr>
              <a:buSzPts val="2400"/>
              <a:buChar char="•"/>
            </a:pPr>
            <a:r>
              <a:rPr lang="en-US" sz="2400"/>
              <a:t>Use Paste Options and Paste Special</a:t>
            </a:r>
            <a:endParaRPr b="1"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4"/>
          <p:cNvSpPr txBox="1"/>
          <p:nvPr>
            <p:ph type="title"/>
          </p:nvPr>
        </p:nvSpPr>
        <p:spPr>
          <a:xfrm>
            <a:off x="457200" y="228600"/>
            <a:ext cx="8229600" cy="533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Select, Move, Copy, and Paste Data</a:t>
            </a:r>
            <a:r>
              <a:rPr b="0" lang="en-US" sz="2000">
                <a:solidFill>
                  <a:srgbClr val="007FA3"/>
                </a:solidFill>
                <a:latin typeface="Times New Roman"/>
                <a:ea typeface="Times New Roman"/>
                <a:cs typeface="Times New Roman"/>
                <a:sym typeface="Times New Roman"/>
              </a:rPr>
              <a:t> (1 of 3)</a:t>
            </a:r>
            <a:endParaRPr sz="2000"/>
          </a:p>
        </p:txBody>
      </p:sp>
      <p:pic>
        <p:nvPicPr>
          <p:cNvPr descr="On the home page, a sample worksheet is provided with highlighted cells indicating a range, or a group of adjacent or contiguous cells." id="271" name="Google Shape;271;p24"/>
          <p:cNvPicPr preferRelativeResize="0"/>
          <p:nvPr/>
        </p:nvPicPr>
        <p:blipFill rotWithShape="1">
          <a:blip r:embed="rId3">
            <a:alphaModFix/>
          </a:blip>
          <a:srcRect b="23140" l="0" r="0" t="0"/>
          <a:stretch/>
        </p:blipFill>
        <p:spPr>
          <a:xfrm>
            <a:off x="1627875" y="2133600"/>
            <a:ext cx="5888250" cy="25908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5"/>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Select, Move, Copy, and Paste Data</a:t>
            </a:r>
            <a:r>
              <a:rPr b="0" lang="en-US" sz="2000">
                <a:solidFill>
                  <a:srgbClr val="007FA3"/>
                </a:solidFill>
                <a:latin typeface="Times New Roman"/>
                <a:ea typeface="Times New Roman"/>
                <a:cs typeface="Times New Roman"/>
                <a:sym typeface="Times New Roman"/>
              </a:rPr>
              <a:t> (2 of 3)</a:t>
            </a:r>
            <a:endParaRPr sz="2000"/>
          </a:p>
        </p:txBody>
      </p:sp>
      <p:sp>
        <p:nvSpPr>
          <p:cNvPr id="278" name="Google Shape;278;p25"/>
          <p:cNvSpPr txBox="1"/>
          <p:nvPr>
            <p:ph idx="1" type="body"/>
          </p:nvPr>
        </p:nvSpPr>
        <p:spPr>
          <a:xfrm>
            <a:off x="457200" y="1600201"/>
            <a:ext cx="8229600" cy="2743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2400"/>
              <a:buNone/>
            </a:pPr>
            <a:r>
              <a:rPr lang="en-US" sz="2400"/>
              <a:t>To move, copy, or paste data:</a:t>
            </a:r>
            <a:endParaRPr/>
          </a:p>
          <a:p>
            <a:pPr indent="-432000" lvl="0" marL="432000" rtl="0" algn="l">
              <a:spcBef>
                <a:spcPts val="1500"/>
              </a:spcBef>
              <a:spcAft>
                <a:spcPts val="0"/>
              </a:spcAft>
              <a:buSzPts val="2400"/>
              <a:buFont typeface="Arial"/>
              <a:buAutoNum type="arabicPeriod"/>
            </a:pPr>
            <a:r>
              <a:rPr lang="en-US" sz="2400"/>
              <a:t>Select range</a:t>
            </a:r>
            <a:endParaRPr/>
          </a:p>
          <a:p>
            <a:pPr indent="-432000" lvl="0" marL="432000" rtl="0" algn="l">
              <a:spcBef>
                <a:spcPts val="1500"/>
              </a:spcBef>
              <a:spcAft>
                <a:spcPts val="0"/>
              </a:spcAft>
              <a:buSzPts val="2400"/>
              <a:buFont typeface="Arial"/>
              <a:buAutoNum type="arabicPeriod"/>
            </a:pPr>
            <a:r>
              <a:rPr lang="en-US" sz="2400"/>
              <a:t>Select Cut or Copy</a:t>
            </a:r>
            <a:endParaRPr/>
          </a:p>
          <a:p>
            <a:pPr indent="-432000" lvl="0" marL="432000" rtl="0" algn="l">
              <a:spcBef>
                <a:spcPts val="1500"/>
              </a:spcBef>
              <a:spcAft>
                <a:spcPts val="0"/>
              </a:spcAft>
              <a:buSzPts val="2400"/>
              <a:buFont typeface="Arial"/>
              <a:buAutoNum type="arabicPeriod"/>
            </a:pPr>
            <a:r>
              <a:rPr lang="en-US" sz="2400"/>
              <a:t>Move to new location</a:t>
            </a:r>
            <a:endParaRPr/>
          </a:p>
          <a:p>
            <a:pPr indent="-432000" lvl="0" marL="432000" rtl="0" algn="l">
              <a:spcBef>
                <a:spcPts val="1500"/>
              </a:spcBef>
              <a:spcAft>
                <a:spcPts val="0"/>
              </a:spcAft>
              <a:buSzPts val="2400"/>
              <a:buFont typeface="Arial"/>
              <a:buAutoNum type="arabicPeriod"/>
            </a:pPr>
            <a:r>
              <a:rPr lang="en-US" sz="2400"/>
              <a:t>Select Paste and the paste option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6"/>
          <p:cNvSpPr txBox="1"/>
          <p:nvPr>
            <p:ph type="title"/>
          </p:nvPr>
        </p:nvSpPr>
        <p:spPr>
          <a:xfrm>
            <a:off x="457200" y="228600"/>
            <a:ext cx="8229600" cy="609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Select, Move, Copy, and Paste Data</a:t>
            </a:r>
            <a:r>
              <a:rPr b="0" lang="en-US" sz="2000">
                <a:solidFill>
                  <a:srgbClr val="007FA3"/>
                </a:solidFill>
                <a:latin typeface="Times New Roman"/>
                <a:ea typeface="Times New Roman"/>
                <a:cs typeface="Times New Roman"/>
                <a:sym typeface="Times New Roman"/>
              </a:rPr>
              <a:t> (3 of 3)</a:t>
            </a:r>
            <a:endParaRPr sz="2000"/>
          </a:p>
        </p:txBody>
      </p:sp>
      <p:pic>
        <p:nvPicPr>
          <p:cNvPr descr="On the home page, the clipboard group is located on the left side of the ribbon. The copy, cut, and paste options are situated within the clipboard group." id="285" name="Google Shape;285;p26"/>
          <p:cNvPicPr preferRelativeResize="0"/>
          <p:nvPr/>
        </p:nvPicPr>
        <p:blipFill rotWithShape="1">
          <a:blip r:embed="rId3">
            <a:alphaModFix/>
          </a:blip>
          <a:srcRect b="0" l="0" r="0" t="0"/>
          <a:stretch/>
        </p:blipFill>
        <p:spPr>
          <a:xfrm>
            <a:off x="422369" y="2209800"/>
            <a:ext cx="2566574" cy="3191478"/>
          </a:xfrm>
          <a:prstGeom prst="rect">
            <a:avLst/>
          </a:prstGeom>
          <a:noFill/>
          <a:ln>
            <a:noFill/>
          </a:ln>
        </p:spPr>
      </p:pic>
      <p:pic>
        <p:nvPicPr>
          <p:cNvPr descr="On the home page, the clipboard group is located on the left side of the ribbon. When the paste menu is selected, various options for pasting an object are presented. These options include keeping source formatting, modifying paste values, and a paste special option." id="286" name="Google Shape;286;p26"/>
          <p:cNvPicPr preferRelativeResize="0"/>
          <p:nvPr/>
        </p:nvPicPr>
        <p:blipFill rotWithShape="1">
          <a:blip r:embed="rId4">
            <a:alphaModFix/>
          </a:blip>
          <a:srcRect b="0" l="0" r="0" t="0"/>
          <a:stretch/>
        </p:blipFill>
        <p:spPr>
          <a:xfrm>
            <a:off x="3056773" y="3030482"/>
            <a:ext cx="2918817" cy="2540109"/>
          </a:xfrm>
          <a:prstGeom prst="rect">
            <a:avLst/>
          </a:prstGeom>
          <a:noFill/>
          <a:ln>
            <a:noFill/>
          </a:ln>
        </p:spPr>
      </p:pic>
      <p:pic>
        <p:nvPicPr>
          <p:cNvPr descr="A paste special dialog box. Within the dialog box, radio buttons indicate specific objects to be pasted, such as formulas, values, formats, and comments, and a choice of operations to use, such as add, subtract, multiply and divide." id="287" name="Google Shape;287;p26"/>
          <p:cNvPicPr preferRelativeResize="0"/>
          <p:nvPr/>
        </p:nvPicPr>
        <p:blipFill rotWithShape="1">
          <a:blip r:embed="rId5">
            <a:alphaModFix/>
          </a:blip>
          <a:srcRect b="0" l="0" r="0" t="0"/>
          <a:stretch/>
        </p:blipFill>
        <p:spPr>
          <a:xfrm>
            <a:off x="6109251" y="3429000"/>
            <a:ext cx="2875975" cy="238087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7"/>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Objective 7: Apply Cell</a:t>
            </a:r>
            <a:r>
              <a:rPr lang="en-US" sz="3200"/>
              <a:t> </a:t>
            </a:r>
            <a:r>
              <a:rPr lang="en-US"/>
              <a:t>Styles,</a:t>
            </a:r>
            <a:r>
              <a:rPr lang="en-US" sz="2400"/>
              <a:t> </a:t>
            </a:r>
            <a:r>
              <a:rPr lang="en-US"/>
              <a:t>Alignment,</a:t>
            </a:r>
            <a:r>
              <a:rPr lang="en-US" sz="2400"/>
              <a:t> </a:t>
            </a:r>
            <a:r>
              <a:rPr lang="en-US"/>
              <a:t>and Font</a:t>
            </a:r>
            <a:r>
              <a:rPr lang="en-US" sz="3200"/>
              <a:t> </a:t>
            </a:r>
            <a:r>
              <a:rPr lang="en-US"/>
              <a:t>Options</a:t>
            </a:r>
            <a:endParaRPr/>
          </a:p>
        </p:txBody>
      </p:sp>
      <p:sp>
        <p:nvSpPr>
          <p:cNvPr id="294" name="Google Shape;294;p27"/>
          <p:cNvSpPr txBox="1"/>
          <p:nvPr>
            <p:ph idx="1" type="body"/>
          </p:nvPr>
        </p:nvSpPr>
        <p:spPr>
          <a:xfrm>
            <a:off x="457200" y="1600200"/>
            <a:ext cx="8229600" cy="4525963"/>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2400"/>
              <a:buNone/>
            </a:pPr>
            <a:r>
              <a:rPr b="1" lang="en-US" sz="2400"/>
              <a:t>Skills:</a:t>
            </a:r>
            <a:endParaRPr/>
          </a:p>
          <a:p>
            <a:pPr indent="-256032" lvl="0" marL="256032" rtl="0" algn="l">
              <a:spcBef>
                <a:spcPts val="1500"/>
              </a:spcBef>
              <a:spcAft>
                <a:spcPts val="0"/>
              </a:spcAft>
              <a:buClr>
                <a:srgbClr val="007FA3"/>
              </a:buClr>
              <a:buSzPts val="2400"/>
              <a:buChar char="•"/>
            </a:pPr>
            <a:r>
              <a:rPr lang="en-US" sz="2400"/>
              <a:t>Apply a Cell Style</a:t>
            </a:r>
            <a:endParaRPr/>
          </a:p>
          <a:p>
            <a:pPr indent="-256032" lvl="0" marL="256032" rtl="0" algn="l">
              <a:spcBef>
                <a:spcPts val="1500"/>
              </a:spcBef>
              <a:spcAft>
                <a:spcPts val="0"/>
              </a:spcAft>
              <a:buClr>
                <a:srgbClr val="007FA3"/>
              </a:buClr>
              <a:buSzPts val="2400"/>
              <a:buChar char="•"/>
            </a:pPr>
            <a:r>
              <a:rPr lang="en-US" sz="2400"/>
              <a:t>Merge and Center Data</a:t>
            </a:r>
            <a:endParaRPr/>
          </a:p>
          <a:p>
            <a:pPr indent="-256032" lvl="0" marL="256032" rtl="0" algn="l">
              <a:spcBef>
                <a:spcPts val="1500"/>
              </a:spcBef>
              <a:spcAft>
                <a:spcPts val="0"/>
              </a:spcAft>
              <a:buClr>
                <a:srgbClr val="007FA3"/>
              </a:buClr>
              <a:buSzPts val="2400"/>
              <a:buChar char="•"/>
            </a:pPr>
            <a:r>
              <a:rPr lang="en-US" sz="2400"/>
              <a:t>Change Cell Alignment</a:t>
            </a:r>
            <a:endParaRPr/>
          </a:p>
          <a:p>
            <a:pPr indent="-256032" lvl="0" marL="256032" rtl="0" algn="l">
              <a:spcBef>
                <a:spcPts val="1500"/>
              </a:spcBef>
              <a:spcAft>
                <a:spcPts val="0"/>
              </a:spcAft>
              <a:buClr>
                <a:srgbClr val="007FA3"/>
              </a:buClr>
              <a:buSzPts val="2400"/>
              <a:buChar char="•"/>
            </a:pPr>
            <a:r>
              <a:rPr lang="en-US" sz="2400"/>
              <a:t>Wrap Text</a:t>
            </a:r>
            <a:endParaRPr sz="2400"/>
          </a:p>
          <a:p>
            <a:pPr indent="-256032" lvl="0" marL="256032" rtl="0" algn="l">
              <a:spcBef>
                <a:spcPts val="1500"/>
              </a:spcBef>
              <a:spcAft>
                <a:spcPts val="0"/>
              </a:spcAft>
              <a:buClr>
                <a:srgbClr val="007FA3"/>
              </a:buClr>
              <a:buSzPts val="2400"/>
              <a:buChar char="•"/>
            </a:pPr>
            <a:r>
              <a:rPr lang="en-US" sz="2400"/>
              <a:t>Increase Indent</a:t>
            </a:r>
            <a:endParaRPr/>
          </a:p>
          <a:p>
            <a:pPr indent="-256032" lvl="0" marL="256032" rtl="0" algn="l">
              <a:spcBef>
                <a:spcPts val="1500"/>
              </a:spcBef>
              <a:spcAft>
                <a:spcPts val="0"/>
              </a:spcAft>
              <a:buClr>
                <a:srgbClr val="007FA3"/>
              </a:buClr>
              <a:buSzPts val="2400"/>
              <a:buChar char="•"/>
            </a:pPr>
            <a:r>
              <a:rPr lang="en-US" sz="2400"/>
              <a:t>Apply a Border</a:t>
            </a:r>
            <a:endParaRPr/>
          </a:p>
          <a:p>
            <a:pPr indent="-256032" lvl="0" marL="256032" rtl="0" algn="l">
              <a:spcBef>
                <a:spcPts val="1500"/>
              </a:spcBef>
              <a:spcAft>
                <a:spcPts val="0"/>
              </a:spcAft>
              <a:buClr>
                <a:srgbClr val="007FA3"/>
              </a:buClr>
              <a:buSzPts val="2400"/>
              <a:buChar char="•"/>
            </a:pPr>
            <a:r>
              <a:rPr lang="en-US" sz="2400"/>
              <a:t>Apply Fill Color</a:t>
            </a:r>
            <a:endParaRPr b="1"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8"/>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Apply</a:t>
            </a:r>
            <a:r>
              <a:rPr lang="en-US" sz="1800"/>
              <a:t> </a:t>
            </a:r>
            <a:r>
              <a:rPr lang="en-US"/>
              <a:t>Cell</a:t>
            </a:r>
            <a:r>
              <a:rPr lang="en-US" sz="1800"/>
              <a:t> </a:t>
            </a:r>
            <a:r>
              <a:rPr lang="en-US"/>
              <a:t>Styles,</a:t>
            </a:r>
            <a:r>
              <a:rPr lang="en-US" sz="1600"/>
              <a:t> </a:t>
            </a:r>
            <a:r>
              <a:rPr lang="en-US"/>
              <a:t>Alignment,</a:t>
            </a:r>
            <a:r>
              <a:rPr lang="en-US" sz="1600"/>
              <a:t> </a:t>
            </a:r>
            <a:r>
              <a:rPr lang="en-US"/>
              <a:t>and</a:t>
            </a:r>
            <a:r>
              <a:rPr lang="en-US" sz="1800"/>
              <a:t> </a:t>
            </a:r>
            <a:r>
              <a:rPr lang="en-US"/>
              <a:t>Font</a:t>
            </a:r>
            <a:r>
              <a:rPr lang="en-US" sz="1800"/>
              <a:t> </a:t>
            </a:r>
            <a:r>
              <a:rPr lang="en-US"/>
              <a:t>Options</a:t>
            </a:r>
            <a:r>
              <a:rPr b="0" lang="en-US" sz="2000">
                <a:solidFill>
                  <a:srgbClr val="007FA3"/>
                </a:solidFill>
                <a:latin typeface="Times New Roman"/>
                <a:ea typeface="Times New Roman"/>
                <a:cs typeface="Times New Roman"/>
                <a:sym typeface="Times New Roman"/>
              </a:rPr>
              <a:t> (1 of 5)</a:t>
            </a:r>
            <a:endParaRPr sz="2000"/>
          </a:p>
        </p:txBody>
      </p:sp>
      <p:sp>
        <p:nvSpPr>
          <p:cNvPr id="301" name="Google Shape;301;p28"/>
          <p:cNvSpPr txBox="1"/>
          <p:nvPr>
            <p:ph idx="1" type="body"/>
          </p:nvPr>
        </p:nvSpPr>
        <p:spPr>
          <a:xfrm>
            <a:off x="457200" y="1600200"/>
            <a:ext cx="8229600" cy="4525963"/>
          </a:xfrm>
          <a:prstGeom prst="rect">
            <a:avLst/>
          </a:prstGeom>
          <a:noFill/>
          <a:ln>
            <a:noFill/>
          </a:ln>
        </p:spPr>
        <p:txBody>
          <a:bodyPr anchorCtr="0" anchor="t" bIns="0" lIns="0" spcFirstLastPara="1" rIns="0" wrap="square" tIns="0">
            <a:noAutofit/>
          </a:bodyPr>
          <a:lstStyle/>
          <a:p>
            <a:pPr indent="-256032" lvl="0" marL="256032" rtl="0" algn="l">
              <a:spcBef>
                <a:spcPts val="0"/>
              </a:spcBef>
              <a:spcAft>
                <a:spcPts val="0"/>
              </a:spcAft>
              <a:buClr>
                <a:srgbClr val="007FA3"/>
              </a:buClr>
              <a:buSzPts val="2400"/>
              <a:buChar char="•"/>
            </a:pPr>
            <a:r>
              <a:rPr lang="en-US" sz="2400"/>
              <a:t>Cell style—collection of format settings that provide a consistent appearance</a:t>
            </a:r>
            <a:endParaRPr/>
          </a:p>
          <a:p>
            <a:pPr indent="-256032" lvl="0" marL="256032" rtl="0" algn="l">
              <a:spcBef>
                <a:spcPts val="1500"/>
              </a:spcBef>
              <a:spcAft>
                <a:spcPts val="0"/>
              </a:spcAft>
              <a:buClr>
                <a:srgbClr val="007FA3"/>
              </a:buClr>
              <a:buSzPts val="2400"/>
              <a:buChar char="•"/>
            </a:pPr>
            <a:r>
              <a:rPr lang="en-US" sz="2400"/>
              <a:t>Cell styles control:</a:t>
            </a:r>
            <a:endParaRPr/>
          </a:p>
          <a:p>
            <a:pPr indent="-285750" lvl="1" marL="742950" rtl="0" algn="l">
              <a:spcBef>
                <a:spcPts val="600"/>
              </a:spcBef>
              <a:spcAft>
                <a:spcPts val="0"/>
              </a:spcAft>
              <a:buSzPts val="2400"/>
              <a:buChar char="–"/>
            </a:pPr>
            <a:r>
              <a:rPr lang="en-US" sz="2400"/>
              <a:t>Font</a:t>
            </a:r>
            <a:endParaRPr/>
          </a:p>
          <a:p>
            <a:pPr indent="-285750" lvl="1" marL="742950" rtl="0" algn="l">
              <a:spcBef>
                <a:spcPts val="600"/>
              </a:spcBef>
              <a:spcAft>
                <a:spcPts val="0"/>
              </a:spcAft>
              <a:buSzPts val="2400"/>
              <a:buChar char="–"/>
            </a:pPr>
            <a:r>
              <a:rPr lang="en-US" sz="2400"/>
              <a:t>Font color and size</a:t>
            </a:r>
            <a:endParaRPr/>
          </a:p>
          <a:p>
            <a:pPr indent="-285750" lvl="1" marL="742950" rtl="0" algn="l">
              <a:spcBef>
                <a:spcPts val="600"/>
              </a:spcBef>
              <a:spcAft>
                <a:spcPts val="0"/>
              </a:spcAft>
              <a:buSzPts val="2400"/>
              <a:buChar char="–"/>
            </a:pPr>
            <a:r>
              <a:rPr lang="en-US" sz="2400"/>
              <a:t>Borders and fill colors</a:t>
            </a:r>
            <a:endParaRPr/>
          </a:p>
          <a:p>
            <a:pPr indent="-285750" lvl="1" marL="742950" rtl="0" algn="l">
              <a:spcBef>
                <a:spcPts val="600"/>
              </a:spcBef>
              <a:spcAft>
                <a:spcPts val="0"/>
              </a:spcAft>
              <a:buSzPts val="2400"/>
              <a:buChar char="–"/>
            </a:pPr>
            <a:r>
              <a:rPr lang="en-US" sz="2400"/>
              <a:t>Alignment</a:t>
            </a:r>
            <a:endParaRPr/>
          </a:p>
          <a:p>
            <a:pPr indent="-285750" lvl="1" marL="742950" rtl="0" algn="l">
              <a:spcBef>
                <a:spcPts val="600"/>
              </a:spcBef>
              <a:spcAft>
                <a:spcPts val="0"/>
              </a:spcAft>
              <a:buSzPts val="2400"/>
              <a:buChar char="–"/>
            </a:pPr>
            <a:r>
              <a:rPr lang="en-US" sz="2400"/>
              <a:t>Number formatting</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9"/>
          <p:cNvSpPr txBox="1"/>
          <p:nvPr>
            <p:ph type="title"/>
          </p:nvPr>
        </p:nvSpPr>
        <p:spPr>
          <a:xfrm>
            <a:off x="457200" y="228600"/>
            <a:ext cx="8229600" cy="1066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Apply</a:t>
            </a:r>
            <a:r>
              <a:rPr lang="en-US" sz="1800"/>
              <a:t> </a:t>
            </a:r>
            <a:r>
              <a:rPr lang="en-US"/>
              <a:t>Cell</a:t>
            </a:r>
            <a:r>
              <a:rPr lang="en-US" sz="1800"/>
              <a:t> </a:t>
            </a:r>
            <a:r>
              <a:rPr lang="en-US"/>
              <a:t>Styles,</a:t>
            </a:r>
            <a:r>
              <a:rPr lang="en-US" sz="1600"/>
              <a:t> </a:t>
            </a:r>
            <a:r>
              <a:rPr lang="en-US"/>
              <a:t>Alignment,</a:t>
            </a:r>
            <a:r>
              <a:rPr lang="en-US" sz="1600"/>
              <a:t> </a:t>
            </a:r>
            <a:r>
              <a:rPr lang="en-US"/>
              <a:t>and</a:t>
            </a:r>
            <a:r>
              <a:rPr lang="en-US" sz="1800"/>
              <a:t> </a:t>
            </a:r>
            <a:r>
              <a:rPr lang="en-US"/>
              <a:t>Font</a:t>
            </a:r>
            <a:r>
              <a:rPr lang="en-US" sz="1800"/>
              <a:t> </a:t>
            </a:r>
            <a:r>
              <a:rPr lang="en-US"/>
              <a:t>Options</a:t>
            </a:r>
            <a:r>
              <a:rPr b="0" lang="en-US" sz="2000">
                <a:solidFill>
                  <a:srgbClr val="007FA3"/>
                </a:solidFill>
                <a:latin typeface="Times New Roman"/>
                <a:ea typeface="Times New Roman"/>
                <a:cs typeface="Times New Roman"/>
                <a:sym typeface="Times New Roman"/>
              </a:rPr>
              <a:t> (2 of 5)</a:t>
            </a:r>
            <a:endParaRPr sz="2000"/>
          </a:p>
        </p:txBody>
      </p:sp>
      <p:pic>
        <p:nvPicPr>
          <p:cNvPr descr="On the home tab, the styles group contains the cell styles gallery. The cell styles gallery provides options for customizing cells based on their values, such as good, bad, and neutral, input, output, and calculation. " id="308" name="Google Shape;308;p29"/>
          <p:cNvPicPr preferRelativeResize="0"/>
          <p:nvPr/>
        </p:nvPicPr>
        <p:blipFill rotWithShape="1">
          <a:blip r:embed="rId3">
            <a:alphaModFix/>
          </a:blip>
          <a:srcRect b="4571" l="0" r="0" t="0"/>
          <a:stretch/>
        </p:blipFill>
        <p:spPr>
          <a:xfrm>
            <a:off x="2072846" y="1828800"/>
            <a:ext cx="4998307" cy="381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Objectives </a:t>
            </a:r>
            <a:r>
              <a:rPr b="0" lang="en-US" sz="2000"/>
              <a:t>(2 of 2)</a:t>
            </a:r>
            <a:endParaRPr/>
          </a:p>
        </p:txBody>
      </p:sp>
      <p:sp>
        <p:nvSpPr>
          <p:cNvPr id="121" name="Google Shape;121;p3"/>
          <p:cNvSpPr txBox="1"/>
          <p:nvPr>
            <p:ph idx="1" type="body"/>
          </p:nvPr>
        </p:nvSpPr>
        <p:spPr>
          <a:xfrm>
            <a:off x="457200" y="1600201"/>
            <a:ext cx="8229600" cy="2743200"/>
          </a:xfrm>
          <a:prstGeom prst="rect">
            <a:avLst/>
          </a:prstGeom>
          <a:noFill/>
          <a:ln>
            <a:noFill/>
          </a:ln>
        </p:spPr>
        <p:txBody>
          <a:bodyPr anchorCtr="0" anchor="t" bIns="0" lIns="0" spcFirstLastPara="1" rIns="0" wrap="square" tIns="0">
            <a:noAutofit/>
          </a:bodyPr>
          <a:lstStyle/>
          <a:p>
            <a:pPr indent="-256032" lvl="0" marL="256032" rtl="0" algn="l">
              <a:spcBef>
                <a:spcPts val="0"/>
              </a:spcBef>
              <a:spcAft>
                <a:spcPts val="0"/>
              </a:spcAft>
              <a:buClr>
                <a:srgbClr val="007FA3"/>
              </a:buClr>
              <a:buSzPts val="2400"/>
              <a:buChar char="•"/>
            </a:pPr>
            <a:r>
              <a:rPr lang="en-US" sz="2400"/>
              <a:t>Apply Cell Styles, Alignment, and Font Options</a:t>
            </a:r>
            <a:endParaRPr/>
          </a:p>
          <a:p>
            <a:pPr indent="-256032" lvl="0" marL="256032" rtl="0" algn="l">
              <a:spcBef>
                <a:spcPts val="1500"/>
              </a:spcBef>
              <a:spcAft>
                <a:spcPts val="0"/>
              </a:spcAft>
              <a:buClr>
                <a:srgbClr val="007FA3"/>
              </a:buClr>
              <a:buSzPts val="2400"/>
              <a:buChar char="•"/>
            </a:pPr>
            <a:r>
              <a:rPr lang="en-US" sz="2400"/>
              <a:t>Apply Number Formats</a:t>
            </a:r>
            <a:endParaRPr/>
          </a:p>
          <a:p>
            <a:pPr indent="-256032" lvl="0" marL="256032" rtl="0" algn="l">
              <a:spcBef>
                <a:spcPts val="1500"/>
              </a:spcBef>
              <a:spcAft>
                <a:spcPts val="0"/>
              </a:spcAft>
              <a:buClr>
                <a:srgbClr val="007FA3"/>
              </a:buClr>
              <a:buSzPts val="2400"/>
              <a:buChar char="•"/>
            </a:pPr>
            <a:r>
              <a:rPr lang="en-US" sz="2400"/>
              <a:t>Manage Worksheets</a:t>
            </a:r>
            <a:endParaRPr/>
          </a:p>
          <a:p>
            <a:pPr indent="-256032" lvl="0" marL="256032" rtl="0" algn="l">
              <a:spcBef>
                <a:spcPts val="1500"/>
              </a:spcBef>
              <a:spcAft>
                <a:spcPts val="0"/>
              </a:spcAft>
              <a:buClr>
                <a:srgbClr val="007FA3"/>
              </a:buClr>
              <a:buSzPts val="2400"/>
              <a:buChar char="•"/>
            </a:pPr>
            <a:r>
              <a:rPr lang="en-US" sz="2400"/>
              <a:t>Select Page Setup Options</a:t>
            </a:r>
            <a:endParaRPr/>
          </a:p>
          <a:p>
            <a:pPr indent="-256032" lvl="0" marL="256032" rtl="0" algn="l">
              <a:spcBef>
                <a:spcPts val="1500"/>
              </a:spcBef>
              <a:spcAft>
                <a:spcPts val="0"/>
              </a:spcAft>
              <a:buClr>
                <a:srgbClr val="007FA3"/>
              </a:buClr>
              <a:buSzPts val="2400"/>
              <a:buChar char="•"/>
            </a:pPr>
            <a:r>
              <a:rPr lang="en-US" sz="2400"/>
              <a:t>Preview and Print a Worksheet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0"/>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Apply</a:t>
            </a:r>
            <a:r>
              <a:rPr lang="en-US" sz="1800"/>
              <a:t> </a:t>
            </a:r>
            <a:r>
              <a:rPr lang="en-US"/>
              <a:t>Cell</a:t>
            </a:r>
            <a:r>
              <a:rPr lang="en-US" sz="1800"/>
              <a:t> </a:t>
            </a:r>
            <a:r>
              <a:rPr lang="en-US"/>
              <a:t>Styles,</a:t>
            </a:r>
            <a:r>
              <a:rPr lang="en-US" sz="1600"/>
              <a:t> </a:t>
            </a:r>
            <a:r>
              <a:rPr lang="en-US"/>
              <a:t>Alignment,</a:t>
            </a:r>
            <a:r>
              <a:rPr lang="en-US" sz="1600"/>
              <a:t> </a:t>
            </a:r>
            <a:r>
              <a:rPr lang="en-US"/>
              <a:t>and</a:t>
            </a:r>
            <a:r>
              <a:rPr lang="en-US" sz="1800"/>
              <a:t> </a:t>
            </a:r>
            <a:r>
              <a:rPr lang="en-US"/>
              <a:t>Font</a:t>
            </a:r>
            <a:r>
              <a:rPr lang="en-US" sz="1800"/>
              <a:t> </a:t>
            </a:r>
            <a:r>
              <a:rPr lang="en-US"/>
              <a:t>Options</a:t>
            </a:r>
            <a:r>
              <a:rPr b="0" lang="en-US" sz="2000">
                <a:solidFill>
                  <a:srgbClr val="007FA3"/>
                </a:solidFill>
                <a:latin typeface="Times New Roman"/>
                <a:ea typeface="Times New Roman"/>
                <a:cs typeface="Times New Roman"/>
                <a:sym typeface="Times New Roman"/>
              </a:rPr>
              <a:t> (3 of 5)</a:t>
            </a:r>
            <a:endParaRPr sz="2000"/>
          </a:p>
        </p:txBody>
      </p:sp>
      <p:sp>
        <p:nvSpPr>
          <p:cNvPr id="315" name="Google Shape;315;p30"/>
          <p:cNvSpPr txBox="1"/>
          <p:nvPr>
            <p:ph idx="1" type="body"/>
          </p:nvPr>
        </p:nvSpPr>
        <p:spPr>
          <a:xfrm>
            <a:off x="457200" y="1600200"/>
            <a:ext cx="8229600" cy="4525963"/>
          </a:xfrm>
          <a:prstGeom prst="rect">
            <a:avLst/>
          </a:prstGeom>
          <a:noFill/>
          <a:ln>
            <a:noFill/>
          </a:ln>
        </p:spPr>
        <p:txBody>
          <a:bodyPr anchorCtr="0" anchor="t" bIns="0" lIns="0" spcFirstLastPara="1" rIns="0" wrap="square" tIns="0">
            <a:noAutofit/>
          </a:bodyPr>
          <a:lstStyle/>
          <a:p>
            <a:pPr indent="-256032" lvl="0" marL="256032" rtl="0" algn="l">
              <a:spcBef>
                <a:spcPts val="0"/>
              </a:spcBef>
              <a:spcAft>
                <a:spcPts val="0"/>
              </a:spcAft>
              <a:buClr>
                <a:srgbClr val="007FA3"/>
              </a:buClr>
              <a:buSzPts val="2400"/>
              <a:buChar char="•"/>
            </a:pPr>
            <a:r>
              <a:rPr lang="en-US" sz="2400"/>
              <a:t>Alignment—how data are positioned within boundaries of cell</a:t>
            </a:r>
            <a:endParaRPr/>
          </a:p>
          <a:p>
            <a:pPr indent="-256032" lvl="0" marL="256032" rtl="0" algn="l">
              <a:spcBef>
                <a:spcPts val="1500"/>
              </a:spcBef>
              <a:spcAft>
                <a:spcPts val="0"/>
              </a:spcAft>
              <a:buClr>
                <a:srgbClr val="007FA3"/>
              </a:buClr>
              <a:buSzPts val="2400"/>
              <a:buChar char="•"/>
            </a:pPr>
            <a:r>
              <a:rPr lang="en-US" sz="2400"/>
              <a:t>Data type default alignments:</a:t>
            </a:r>
            <a:endParaRPr/>
          </a:p>
          <a:p>
            <a:pPr indent="-283464" lvl="1" marL="740664" rtl="0" algn="l">
              <a:spcBef>
                <a:spcPts val="600"/>
              </a:spcBef>
              <a:spcAft>
                <a:spcPts val="0"/>
              </a:spcAft>
              <a:buSzPts val="2400"/>
              <a:buChar char="–"/>
            </a:pPr>
            <a:r>
              <a:rPr lang="en-US" sz="2400"/>
              <a:t>Text—aligns at left cell margin</a:t>
            </a:r>
            <a:endParaRPr/>
          </a:p>
          <a:p>
            <a:pPr indent="-283464" lvl="1" marL="740664" rtl="0" algn="l">
              <a:spcBef>
                <a:spcPts val="600"/>
              </a:spcBef>
              <a:spcAft>
                <a:spcPts val="0"/>
              </a:spcAft>
              <a:buSzPts val="2400"/>
              <a:buChar char="–"/>
            </a:pPr>
            <a:r>
              <a:rPr lang="en-US" sz="2400"/>
              <a:t>Dates and values—align at right cell margin</a:t>
            </a:r>
            <a:endParaRPr/>
          </a:p>
          <a:p>
            <a:pPr indent="-256032" lvl="0" marL="256032" rtl="0" algn="l">
              <a:spcBef>
                <a:spcPts val="1500"/>
              </a:spcBef>
              <a:spcAft>
                <a:spcPts val="0"/>
              </a:spcAft>
              <a:buClr>
                <a:srgbClr val="007FA3"/>
              </a:buClr>
              <a:buSzPts val="2400"/>
              <a:buChar char="•"/>
            </a:pPr>
            <a:r>
              <a:rPr lang="en-US" sz="2400"/>
              <a:t>Horizontal alignment—position of data between left and right cell margins</a:t>
            </a:r>
            <a:endParaRPr/>
          </a:p>
          <a:p>
            <a:pPr indent="-256032" lvl="0" marL="256032" rtl="0" algn="l">
              <a:spcBef>
                <a:spcPts val="1500"/>
              </a:spcBef>
              <a:spcAft>
                <a:spcPts val="0"/>
              </a:spcAft>
              <a:buClr>
                <a:srgbClr val="007FA3"/>
              </a:buClr>
              <a:buSzPts val="2400"/>
              <a:buChar char="•"/>
            </a:pPr>
            <a:r>
              <a:rPr lang="en-US" sz="2400"/>
              <a:t>Vertical alignment—position of data between top and bottom cell margins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1"/>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Apply</a:t>
            </a:r>
            <a:r>
              <a:rPr lang="en-US" sz="1800"/>
              <a:t> </a:t>
            </a:r>
            <a:r>
              <a:rPr lang="en-US"/>
              <a:t>Cell</a:t>
            </a:r>
            <a:r>
              <a:rPr lang="en-US" sz="1800"/>
              <a:t> </a:t>
            </a:r>
            <a:r>
              <a:rPr lang="en-US"/>
              <a:t>Styles,</a:t>
            </a:r>
            <a:r>
              <a:rPr lang="en-US" sz="1600"/>
              <a:t> </a:t>
            </a:r>
            <a:r>
              <a:rPr lang="en-US"/>
              <a:t>Alignment,</a:t>
            </a:r>
            <a:r>
              <a:rPr lang="en-US" sz="1600"/>
              <a:t> </a:t>
            </a:r>
            <a:r>
              <a:rPr lang="en-US"/>
              <a:t>and</a:t>
            </a:r>
            <a:r>
              <a:rPr lang="en-US" sz="1800"/>
              <a:t> </a:t>
            </a:r>
            <a:r>
              <a:rPr lang="en-US"/>
              <a:t>Font</a:t>
            </a:r>
            <a:r>
              <a:rPr lang="en-US" sz="1800"/>
              <a:t> </a:t>
            </a:r>
            <a:r>
              <a:rPr lang="en-US"/>
              <a:t>Options</a:t>
            </a:r>
            <a:r>
              <a:rPr b="0" lang="en-US" sz="2000">
                <a:solidFill>
                  <a:srgbClr val="007FA3"/>
                </a:solidFill>
                <a:latin typeface="Times New Roman"/>
                <a:ea typeface="Times New Roman"/>
                <a:cs typeface="Times New Roman"/>
                <a:sym typeface="Times New Roman"/>
              </a:rPr>
              <a:t> (4 of 5)</a:t>
            </a:r>
            <a:endParaRPr sz="2000"/>
          </a:p>
        </p:txBody>
      </p:sp>
      <p:sp>
        <p:nvSpPr>
          <p:cNvPr id="322" name="Google Shape;322;p31"/>
          <p:cNvSpPr txBox="1"/>
          <p:nvPr>
            <p:ph idx="1" type="body"/>
          </p:nvPr>
        </p:nvSpPr>
        <p:spPr>
          <a:xfrm>
            <a:off x="457200" y="1600200"/>
            <a:ext cx="8229600" cy="4525963"/>
          </a:xfrm>
          <a:prstGeom prst="rect">
            <a:avLst/>
          </a:prstGeom>
          <a:noFill/>
          <a:ln>
            <a:noFill/>
          </a:ln>
        </p:spPr>
        <p:txBody>
          <a:bodyPr anchorCtr="0" anchor="t" bIns="0" lIns="0" spcFirstLastPara="1" rIns="0" wrap="square" tIns="0">
            <a:noAutofit/>
          </a:bodyPr>
          <a:lstStyle/>
          <a:p>
            <a:pPr indent="-256032" lvl="0" marL="256032" rtl="0" algn="l">
              <a:spcBef>
                <a:spcPts val="0"/>
              </a:spcBef>
              <a:spcAft>
                <a:spcPts val="0"/>
              </a:spcAft>
              <a:buClr>
                <a:srgbClr val="007FA3"/>
              </a:buClr>
              <a:buSzPts val="2400"/>
              <a:buChar char="•"/>
            </a:pPr>
            <a:r>
              <a:rPr lang="en-US" sz="2400"/>
              <a:t>Merge and center—merges selected cells together into one cell</a:t>
            </a:r>
            <a:endParaRPr/>
          </a:p>
          <a:p>
            <a:pPr indent="-256032" lvl="0" marL="256032" rtl="0" algn="l">
              <a:spcBef>
                <a:spcPts val="1500"/>
              </a:spcBef>
              <a:spcAft>
                <a:spcPts val="0"/>
              </a:spcAft>
              <a:buClr>
                <a:srgbClr val="007FA3"/>
              </a:buClr>
              <a:buSzPts val="2400"/>
              <a:buChar char="•"/>
            </a:pPr>
            <a:r>
              <a:rPr lang="en-US" sz="2400"/>
              <a:t>Wrap text—data appears on multiple lines in cell</a:t>
            </a:r>
            <a:endParaRPr/>
          </a:p>
          <a:p>
            <a:pPr indent="-256032" lvl="0" marL="256032" rtl="0" algn="l">
              <a:spcBef>
                <a:spcPts val="1500"/>
              </a:spcBef>
              <a:spcAft>
                <a:spcPts val="0"/>
              </a:spcAft>
              <a:buClr>
                <a:srgbClr val="007FA3"/>
              </a:buClr>
              <a:buSzPts val="2400"/>
              <a:buChar char="•"/>
            </a:pPr>
            <a:r>
              <a:rPr lang="en-US" sz="2400"/>
              <a:t>Indent—offset of data from current alignment</a:t>
            </a:r>
            <a:endParaRPr/>
          </a:p>
          <a:p>
            <a:pPr indent="-256032" lvl="0" marL="256032" rtl="0" algn="l">
              <a:spcBef>
                <a:spcPts val="1500"/>
              </a:spcBef>
              <a:spcAft>
                <a:spcPts val="0"/>
              </a:spcAft>
              <a:buClr>
                <a:srgbClr val="007FA3"/>
              </a:buClr>
              <a:buSzPts val="2400"/>
              <a:buChar char="•"/>
            </a:pPr>
            <a:r>
              <a:rPr lang="en-US" sz="2400"/>
              <a:t>Border—line that surrounds cell or range of cells</a:t>
            </a:r>
            <a:endParaRPr/>
          </a:p>
          <a:p>
            <a:pPr indent="-256032" lvl="0" marL="256032" rtl="0" algn="l">
              <a:spcBef>
                <a:spcPts val="1500"/>
              </a:spcBef>
              <a:spcAft>
                <a:spcPts val="0"/>
              </a:spcAft>
              <a:buClr>
                <a:srgbClr val="007FA3"/>
              </a:buClr>
              <a:buSzPts val="2400"/>
              <a:buChar char="•"/>
            </a:pPr>
            <a:r>
              <a:rPr lang="en-US" sz="2400"/>
              <a:t>Fill color—background color that displays behind data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2"/>
          <p:cNvSpPr txBox="1"/>
          <p:nvPr>
            <p:ph type="title"/>
          </p:nvPr>
        </p:nvSpPr>
        <p:spPr>
          <a:xfrm>
            <a:off x="457200" y="228600"/>
            <a:ext cx="8229600" cy="1066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Apply</a:t>
            </a:r>
            <a:r>
              <a:rPr lang="en-US" sz="1800"/>
              <a:t> </a:t>
            </a:r>
            <a:r>
              <a:rPr lang="en-US"/>
              <a:t>Cell</a:t>
            </a:r>
            <a:r>
              <a:rPr lang="en-US" sz="1800"/>
              <a:t> </a:t>
            </a:r>
            <a:r>
              <a:rPr lang="en-US"/>
              <a:t>Styles,</a:t>
            </a:r>
            <a:r>
              <a:rPr lang="en-US" sz="1600"/>
              <a:t> </a:t>
            </a:r>
            <a:r>
              <a:rPr lang="en-US"/>
              <a:t>Alignment,</a:t>
            </a:r>
            <a:r>
              <a:rPr lang="en-US" sz="1600"/>
              <a:t> </a:t>
            </a:r>
            <a:r>
              <a:rPr lang="en-US"/>
              <a:t>and</a:t>
            </a:r>
            <a:r>
              <a:rPr lang="en-US" sz="1800"/>
              <a:t> </a:t>
            </a:r>
            <a:r>
              <a:rPr lang="en-US"/>
              <a:t>Font</a:t>
            </a:r>
            <a:r>
              <a:rPr lang="en-US" sz="1800"/>
              <a:t> </a:t>
            </a:r>
            <a:r>
              <a:rPr lang="en-US"/>
              <a:t>Options</a:t>
            </a:r>
            <a:r>
              <a:rPr b="0" lang="en-US" sz="2000">
                <a:solidFill>
                  <a:srgbClr val="007FA3"/>
                </a:solidFill>
                <a:latin typeface="Times New Roman"/>
                <a:ea typeface="Times New Roman"/>
                <a:cs typeface="Times New Roman"/>
                <a:sym typeface="Times New Roman"/>
              </a:rPr>
              <a:t> (5 of 5)</a:t>
            </a:r>
            <a:endParaRPr sz="2000"/>
          </a:p>
        </p:txBody>
      </p:sp>
      <p:pic>
        <p:nvPicPr>
          <p:cNvPr descr="On the home tab, the alignment group is the third group from the left on the ribbon. Within this group, commands are available for merging and centering text, wrapping text, filling cells with color, indenting text, and creating a border around a group of cells." id="329" name="Google Shape;329;p32"/>
          <p:cNvPicPr preferRelativeResize="0"/>
          <p:nvPr/>
        </p:nvPicPr>
        <p:blipFill rotWithShape="1">
          <a:blip r:embed="rId3">
            <a:alphaModFix/>
          </a:blip>
          <a:srcRect b="0" l="0" r="0" t="0"/>
          <a:stretch/>
        </p:blipFill>
        <p:spPr>
          <a:xfrm>
            <a:off x="514582" y="2034824"/>
            <a:ext cx="8114836" cy="3146776"/>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3"/>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Objective 8: Apply Number Formats</a:t>
            </a:r>
            <a:endParaRPr/>
          </a:p>
        </p:txBody>
      </p:sp>
      <p:sp>
        <p:nvSpPr>
          <p:cNvPr id="336" name="Google Shape;336;p33"/>
          <p:cNvSpPr txBox="1"/>
          <p:nvPr>
            <p:ph idx="1" type="body"/>
          </p:nvPr>
        </p:nvSpPr>
        <p:spPr>
          <a:xfrm>
            <a:off x="457200" y="1600201"/>
            <a:ext cx="8229600" cy="1676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2400"/>
              <a:buNone/>
            </a:pPr>
            <a:r>
              <a:rPr b="1" lang="en-US" sz="2400"/>
              <a:t>Skills:</a:t>
            </a:r>
            <a:endParaRPr/>
          </a:p>
          <a:p>
            <a:pPr indent="-256032" lvl="0" marL="256032" rtl="0" algn="l">
              <a:spcBef>
                <a:spcPts val="1500"/>
              </a:spcBef>
              <a:spcAft>
                <a:spcPts val="0"/>
              </a:spcAft>
              <a:buClr>
                <a:srgbClr val="007FA3"/>
              </a:buClr>
              <a:buSzPts val="2400"/>
              <a:buChar char="•"/>
            </a:pPr>
            <a:r>
              <a:rPr lang="en-US" sz="2400"/>
              <a:t>Apply Number Formats</a:t>
            </a:r>
            <a:endParaRPr/>
          </a:p>
          <a:p>
            <a:pPr indent="-256032" lvl="0" marL="256032" rtl="0" algn="l">
              <a:spcBef>
                <a:spcPts val="1500"/>
              </a:spcBef>
              <a:spcAft>
                <a:spcPts val="0"/>
              </a:spcAft>
              <a:buClr>
                <a:srgbClr val="007FA3"/>
              </a:buClr>
              <a:buSzPts val="2400"/>
              <a:buChar char="•"/>
            </a:pPr>
            <a:r>
              <a:rPr lang="en-US" sz="2400"/>
              <a:t>Increase and Decrease Decimal Places</a:t>
            </a:r>
            <a:endParaRPr b="1"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4"/>
          <p:cNvSpPr txBox="1"/>
          <p:nvPr>
            <p:ph type="title"/>
          </p:nvPr>
        </p:nvSpPr>
        <p:spPr>
          <a:xfrm>
            <a:off x="457200" y="228600"/>
            <a:ext cx="8229600" cy="609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Apply Number Formats</a:t>
            </a:r>
            <a:endParaRPr/>
          </a:p>
        </p:txBody>
      </p:sp>
      <p:pic>
        <p:nvPicPr>
          <p:cNvPr descr="On the home tab, a sample section of a worksheet is displayed. Number format settings create a variety of different format styles for displaying numerical and date information, such as currency, percent, short date, and long date." id="343" name="Google Shape;343;p34"/>
          <p:cNvPicPr preferRelativeResize="0"/>
          <p:nvPr/>
        </p:nvPicPr>
        <p:blipFill rotWithShape="1">
          <a:blip r:embed="rId3">
            <a:alphaModFix/>
          </a:blip>
          <a:srcRect b="32794" l="0" r="4249" t="0"/>
          <a:stretch/>
        </p:blipFill>
        <p:spPr>
          <a:xfrm>
            <a:off x="3056946" y="2209800"/>
            <a:ext cx="3030107" cy="219014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5"/>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Objective 9: Manage Worksheets</a:t>
            </a:r>
            <a:endParaRPr/>
          </a:p>
        </p:txBody>
      </p:sp>
      <p:sp>
        <p:nvSpPr>
          <p:cNvPr id="350" name="Google Shape;350;p35"/>
          <p:cNvSpPr txBox="1"/>
          <p:nvPr>
            <p:ph idx="1" type="body"/>
          </p:nvPr>
        </p:nvSpPr>
        <p:spPr>
          <a:xfrm>
            <a:off x="457200" y="1600201"/>
            <a:ext cx="8229600" cy="3429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2400"/>
              <a:buNone/>
            </a:pPr>
            <a:r>
              <a:rPr b="1" lang="en-US" sz="2400"/>
              <a:t>Skills:</a:t>
            </a:r>
            <a:endParaRPr/>
          </a:p>
          <a:p>
            <a:pPr indent="-256032" lvl="0" marL="256032" rtl="0" algn="l">
              <a:spcBef>
                <a:spcPts val="1500"/>
              </a:spcBef>
              <a:spcAft>
                <a:spcPts val="0"/>
              </a:spcAft>
              <a:buClr>
                <a:srgbClr val="007FA3"/>
              </a:buClr>
              <a:buSzPts val="2400"/>
              <a:buChar char="•"/>
            </a:pPr>
            <a:r>
              <a:rPr lang="en-US" sz="2400"/>
              <a:t>Insert a Worksheet</a:t>
            </a:r>
            <a:endParaRPr/>
          </a:p>
          <a:p>
            <a:pPr indent="-256032" lvl="0" marL="256032" rtl="0" algn="l">
              <a:spcBef>
                <a:spcPts val="1500"/>
              </a:spcBef>
              <a:spcAft>
                <a:spcPts val="0"/>
              </a:spcAft>
              <a:buClr>
                <a:srgbClr val="007FA3"/>
              </a:buClr>
              <a:buSzPts val="2400"/>
              <a:buChar char="•"/>
            </a:pPr>
            <a:r>
              <a:rPr lang="en-US" sz="2400"/>
              <a:t>Delete a Worksheet</a:t>
            </a:r>
            <a:endParaRPr/>
          </a:p>
          <a:p>
            <a:pPr indent="-256032" lvl="0" marL="256032" rtl="0" algn="l">
              <a:spcBef>
                <a:spcPts val="1500"/>
              </a:spcBef>
              <a:spcAft>
                <a:spcPts val="0"/>
              </a:spcAft>
              <a:buClr>
                <a:srgbClr val="007FA3"/>
              </a:buClr>
              <a:buSzPts val="2400"/>
              <a:buChar char="•"/>
            </a:pPr>
            <a:r>
              <a:rPr lang="en-US" sz="2400"/>
              <a:t>Copy or Move a Worksheet</a:t>
            </a:r>
            <a:endParaRPr sz="2400"/>
          </a:p>
          <a:p>
            <a:pPr indent="-256032" lvl="0" marL="256032" rtl="0" algn="l">
              <a:spcBef>
                <a:spcPts val="1500"/>
              </a:spcBef>
              <a:spcAft>
                <a:spcPts val="0"/>
              </a:spcAft>
              <a:buClr>
                <a:srgbClr val="007FA3"/>
              </a:buClr>
              <a:buSzPts val="2400"/>
              <a:buChar char="•"/>
            </a:pPr>
            <a:r>
              <a:rPr lang="en-US" sz="2400"/>
              <a:t>Rename a Worksheet</a:t>
            </a:r>
            <a:endParaRPr/>
          </a:p>
          <a:p>
            <a:pPr indent="-256032" lvl="0" marL="256032" rtl="0" algn="l">
              <a:spcBef>
                <a:spcPts val="1500"/>
              </a:spcBef>
              <a:spcAft>
                <a:spcPts val="0"/>
              </a:spcAft>
              <a:buClr>
                <a:srgbClr val="007FA3"/>
              </a:buClr>
              <a:buSzPts val="2400"/>
              <a:buChar char="•"/>
            </a:pPr>
            <a:r>
              <a:rPr lang="en-US" sz="2400"/>
              <a:t>Group Worksheets</a:t>
            </a:r>
            <a:endParaRPr b="1"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6"/>
          <p:cNvSpPr txBox="1"/>
          <p:nvPr>
            <p:ph type="title"/>
          </p:nvPr>
        </p:nvSpPr>
        <p:spPr>
          <a:xfrm>
            <a:off x="457200" y="228600"/>
            <a:ext cx="8229600" cy="533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Manage Worksheets</a:t>
            </a:r>
            <a:r>
              <a:rPr b="0" lang="en-US" sz="2000">
                <a:solidFill>
                  <a:srgbClr val="007FA3"/>
                </a:solidFill>
                <a:latin typeface="Times New Roman"/>
                <a:ea typeface="Times New Roman"/>
                <a:cs typeface="Times New Roman"/>
                <a:sym typeface="Times New Roman"/>
              </a:rPr>
              <a:t> (1 of 2)</a:t>
            </a:r>
            <a:endParaRPr sz="2000"/>
          </a:p>
        </p:txBody>
      </p:sp>
      <p:pic>
        <p:nvPicPr>
          <p:cNvPr descr="On the home tab, a sample workbook is displayed. At the bottom of the workbook window, different tabs for multiple worksheets are displayed. The selected worksheet is in view. To the right of the worksheet tabs is an add button. Clicking the add button will add a new sheet to the workbook. On a dialog box above a worksheet tab, the selected sheet can be deleted, renamed, moved, or copied." id="357" name="Google Shape;357;p36"/>
          <p:cNvPicPr preferRelativeResize="0"/>
          <p:nvPr/>
        </p:nvPicPr>
        <p:blipFill rotWithShape="1">
          <a:blip r:embed="rId3">
            <a:alphaModFix/>
          </a:blip>
          <a:srcRect b="0" l="0" r="0" t="0"/>
          <a:stretch/>
        </p:blipFill>
        <p:spPr>
          <a:xfrm>
            <a:off x="449225" y="1541131"/>
            <a:ext cx="8444330" cy="441183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7"/>
          <p:cNvSpPr txBox="1"/>
          <p:nvPr>
            <p:ph type="title"/>
          </p:nvPr>
        </p:nvSpPr>
        <p:spPr>
          <a:xfrm>
            <a:off x="457200" y="228600"/>
            <a:ext cx="8229600" cy="609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Manage Worksheets</a:t>
            </a:r>
            <a:r>
              <a:rPr b="0" lang="en-US" sz="2000">
                <a:solidFill>
                  <a:srgbClr val="007FA3"/>
                </a:solidFill>
                <a:latin typeface="Times New Roman"/>
                <a:ea typeface="Times New Roman"/>
                <a:cs typeface="Times New Roman"/>
                <a:sym typeface="Times New Roman"/>
              </a:rPr>
              <a:t> (2 of 2)</a:t>
            </a:r>
            <a:endParaRPr sz="2000"/>
          </a:p>
        </p:txBody>
      </p:sp>
      <p:pic>
        <p:nvPicPr>
          <p:cNvPr descr="A move or copy dialog box. A dropdown menu indicates that a worksheet is being moved to a new location. Options listed for the worksheet’s placement within the workbook are before and after specified sheets. A create a copy check box is at the bottom left of the dialog box." id="364" name="Google Shape;364;p37"/>
          <p:cNvPicPr preferRelativeResize="0"/>
          <p:nvPr/>
        </p:nvPicPr>
        <p:blipFill rotWithShape="1">
          <a:blip r:embed="rId3">
            <a:alphaModFix/>
          </a:blip>
          <a:srcRect b="0" l="0" r="0" t="0"/>
          <a:stretch/>
        </p:blipFill>
        <p:spPr>
          <a:xfrm>
            <a:off x="1287209" y="2025657"/>
            <a:ext cx="6311169" cy="352230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8"/>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Objective 10: Select Page Setup Options</a:t>
            </a:r>
            <a:endParaRPr/>
          </a:p>
        </p:txBody>
      </p:sp>
      <p:sp>
        <p:nvSpPr>
          <p:cNvPr id="371" name="Google Shape;371;p38"/>
          <p:cNvSpPr txBox="1"/>
          <p:nvPr>
            <p:ph idx="1" type="body"/>
          </p:nvPr>
        </p:nvSpPr>
        <p:spPr>
          <a:xfrm>
            <a:off x="457200" y="1600201"/>
            <a:ext cx="8229600" cy="3429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2400"/>
              <a:buNone/>
            </a:pPr>
            <a:r>
              <a:rPr b="1" lang="en-US" sz="2400"/>
              <a:t>Skills:</a:t>
            </a:r>
            <a:endParaRPr/>
          </a:p>
          <a:p>
            <a:pPr indent="-256032" lvl="0" marL="256032" rtl="0" algn="l">
              <a:spcBef>
                <a:spcPts val="1500"/>
              </a:spcBef>
              <a:spcAft>
                <a:spcPts val="0"/>
              </a:spcAft>
              <a:buClr>
                <a:srgbClr val="007FA3"/>
              </a:buClr>
              <a:buSzPts val="2400"/>
              <a:buChar char="•"/>
            </a:pPr>
            <a:r>
              <a:rPr lang="en-US" sz="2400"/>
              <a:t>Set Page Orientation</a:t>
            </a:r>
            <a:endParaRPr/>
          </a:p>
          <a:p>
            <a:pPr indent="-256032" lvl="0" marL="256032" rtl="0" algn="l">
              <a:spcBef>
                <a:spcPts val="1500"/>
              </a:spcBef>
              <a:spcAft>
                <a:spcPts val="0"/>
              </a:spcAft>
              <a:buClr>
                <a:srgbClr val="007FA3"/>
              </a:buClr>
              <a:buSzPts val="2400"/>
              <a:buChar char="•"/>
            </a:pPr>
            <a:r>
              <a:rPr lang="en-US" sz="2400"/>
              <a:t>Select Scaling Options</a:t>
            </a:r>
            <a:endParaRPr sz="2400"/>
          </a:p>
          <a:p>
            <a:pPr indent="-256032" lvl="0" marL="256032" rtl="0" algn="l">
              <a:spcBef>
                <a:spcPts val="1500"/>
              </a:spcBef>
              <a:spcAft>
                <a:spcPts val="0"/>
              </a:spcAft>
              <a:buClr>
                <a:srgbClr val="007FA3"/>
              </a:buClr>
              <a:buSzPts val="2400"/>
              <a:buChar char="•"/>
            </a:pPr>
            <a:r>
              <a:rPr lang="en-US" sz="2400"/>
              <a:t>Set Margin Options</a:t>
            </a:r>
            <a:endParaRPr/>
          </a:p>
          <a:p>
            <a:pPr indent="-256032" lvl="0" marL="256032" rtl="0" algn="l">
              <a:spcBef>
                <a:spcPts val="1500"/>
              </a:spcBef>
              <a:spcAft>
                <a:spcPts val="0"/>
              </a:spcAft>
              <a:buClr>
                <a:srgbClr val="007FA3"/>
              </a:buClr>
              <a:buSzPts val="2400"/>
              <a:buChar char="•"/>
            </a:pPr>
            <a:r>
              <a:rPr lang="en-US" sz="2400"/>
              <a:t>Create a Header or Footer</a:t>
            </a:r>
            <a:endParaRPr/>
          </a:p>
          <a:p>
            <a:pPr indent="-256032" lvl="0" marL="256032" rtl="0" algn="l">
              <a:spcBef>
                <a:spcPts val="1500"/>
              </a:spcBef>
              <a:spcAft>
                <a:spcPts val="0"/>
              </a:spcAft>
              <a:buClr>
                <a:srgbClr val="007FA3"/>
              </a:buClr>
              <a:buSzPts val="2400"/>
              <a:buChar char="•"/>
            </a:pPr>
            <a:r>
              <a:rPr lang="en-US" sz="2400"/>
              <a:t>Select Sheet Options</a:t>
            </a:r>
            <a:endParaRPr b="1" sz="2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9"/>
          <p:cNvSpPr txBox="1"/>
          <p:nvPr>
            <p:ph type="title"/>
          </p:nvPr>
        </p:nvSpPr>
        <p:spPr>
          <a:xfrm>
            <a:off x="457200" y="228600"/>
            <a:ext cx="8229600" cy="6858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Select Page Setup Options</a:t>
            </a:r>
            <a:r>
              <a:rPr b="0" lang="en-US" sz="2000">
                <a:solidFill>
                  <a:srgbClr val="007FA3"/>
                </a:solidFill>
                <a:latin typeface="Times New Roman"/>
                <a:ea typeface="Times New Roman"/>
                <a:cs typeface="Times New Roman"/>
                <a:sym typeface="Times New Roman"/>
              </a:rPr>
              <a:t> (1 of 3)</a:t>
            </a:r>
            <a:endParaRPr sz="2000"/>
          </a:p>
        </p:txBody>
      </p:sp>
      <p:pic>
        <p:nvPicPr>
          <p:cNvPr descr="On the page layout tab, the page setup group is the second group from the left at the bottom of the ribbon. It contains options to set the margins, orientation, size, print area, page breaks, background, and print titles. The scale to fit group is the third group from the left at the bottom of the image. It contains options to adjust the width, height, and scale of the page." id="378" name="Google Shape;378;p39"/>
          <p:cNvPicPr preferRelativeResize="0"/>
          <p:nvPr/>
        </p:nvPicPr>
        <p:blipFill rotWithShape="1">
          <a:blip r:embed="rId3">
            <a:alphaModFix/>
          </a:blip>
          <a:srcRect b="0" l="0" r="0" t="0"/>
          <a:stretch/>
        </p:blipFill>
        <p:spPr>
          <a:xfrm>
            <a:off x="1006899" y="1957049"/>
            <a:ext cx="7130203" cy="332158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Objective 1: Explore the Excel Window</a:t>
            </a:r>
            <a:endParaRPr/>
          </a:p>
        </p:txBody>
      </p:sp>
      <p:sp>
        <p:nvSpPr>
          <p:cNvPr id="128" name="Google Shape;128;p4"/>
          <p:cNvSpPr txBox="1"/>
          <p:nvPr>
            <p:ph idx="1" type="body"/>
          </p:nvPr>
        </p:nvSpPr>
        <p:spPr>
          <a:xfrm>
            <a:off x="457200" y="1600201"/>
            <a:ext cx="8229600" cy="2362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2400"/>
              <a:buNone/>
            </a:pPr>
            <a:r>
              <a:rPr b="1" lang="en-US" sz="2400"/>
              <a:t>Skills:</a:t>
            </a:r>
            <a:endParaRPr/>
          </a:p>
          <a:p>
            <a:pPr indent="-256032" lvl="0" marL="256032" rtl="0" algn="l">
              <a:spcBef>
                <a:spcPts val="1500"/>
              </a:spcBef>
              <a:spcAft>
                <a:spcPts val="0"/>
              </a:spcAft>
              <a:buClr>
                <a:srgbClr val="007FA3"/>
              </a:buClr>
              <a:buSzPts val="2400"/>
              <a:buChar char="•"/>
            </a:pPr>
            <a:r>
              <a:rPr lang="en-US" sz="2400"/>
              <a:t>Identify Excel Window Elements</a:t>
            </a:r>
            <a:endParaRPr/>
          </a:p>
          <a:p>
            <a:pPr indent="-256032" lvl="0" marL="256032" rtl="0" algn="l">
              <a:spcBef>
                <a:spcPts val="1500"/>
              </a:spcBef>
              <a:spcAft>
                <a:spcPts val="0"/>
              </a:spcAft>
              <a:buClr>
                <a:srgbClr val="007FA3"/>
              </a:buClr>
              <a:buSzPts val="2400"/>
              <a:buChar char="•"/>
            </a:pPr>
            <a:r>
              <a:rPr lang="en-US" sz="2400"/>
              <a:t>Identify Columns, Rows, and Cells</a:t>
            </a:r>
            <a:endParaRPr/>
          </a:p>
          <a:p>
            <a:pPr indent="-256032" lvl="0" marL="256032" rtl="0" algn="l">
              <a:spcBef>
                <a:spcPts val="1500"/>
              </a:spcBef>
              <a:spcAft>
                <a:spcPts val="0"/>
              </a:spcAft>
              <a:buClr>
                <a:srgbClr val="007FA3"/>
              </a:buClr>
              <a:buSzPts val="2400"/>
              <a:buChar char="•"/>
            </a:pPr>
            <a:r>
              <a:rPr lang="en-US" sz="2400"/>
              <a:t>Navigate In and Among Worksheets</a:t>
            </a:r>
            <a:endParaRPr b="1"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0"/>
          <p:cNvSpPr txBox="1"/>
          <p:nvPr>
            <p:ph type="title"/>
          </p:nvPr>
        </p:nvSpPr>
        <p:spPr>
          <a:xfrm>
            <a:off x="457200" y="228600"/>
            <a:ext cx="8229600" cy="609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Select Page Setup Options</a:t>
            </a:r>
            <a:r>
              <a:rPr b="0" lang="en-US" sz="2000">
                <a:solidFill>
                  <a:srgbClr val="007FA3"/>
                </a:solidFill>
                <a:latin typeface="Times New Roman"/>
                <a:ea typeface="Times New Roman"/>
                <a:cs typeface="Times New Roman"/>
                <a:sym typeface="Times New Roman"/>
              </a:rPr>
              <a:t> (2 of 3)</a:t>
            </a:r>
            <a:endParaRPr sz="2000"/>
          </a:p>
        </p:txBody>
      </p:sp>
      <p:pic>
        <p:nvPicPr>
          <p:cNvPr descr="The page setup dialog box launcher provides tabs for the page setup. Tabs include page, margins, header, footer, and sheet. The page tab contains options for orientation, scaling, paper size, print quality, and page number selection. Print, print preview, and options tabs are located at the bottom of the page setup dialog box." id="385" name="Google Shape;385;p40"/>
          <p:cNvPicPr preferRelativeResize="0"/>
          <p:nvPr>
            <p:ph idx="4294967295" type="body"/>
          </p:nvPr>
        </p:nvPicPr>
        <p:blipFill rotWithShape="1">
          <a:blip r:embed="rId3">
            <a:alphaModFix/>
          </a:blip>
          <a:srcRect b="0" l="0" r="0" t="0"/>
          <a:stretch/>
        </p:blipFill>
        <p:spPr>
          <a:xfrm>
            <a:off x="1003853" y="2298286"/>
            <a:ext cx="3368675" cy="3470275"/>
          </a:xfrm>
          <a:prstGeom prst="rect">
            <a:avLst/>
          </a:prstGeom>
          <a:noFill/>
          <a:ln cap="flat" cmpd="sng" w="9525">
            <a:solidFill>
              <a:schemeClr val="dk1"/>
            </a:solidFill>
            <a:prstDash val="solid"/>
            <a:round/>
            <a:headEnd len="sm" w="sm" type="none"/>
            <a:tailEnd len="sm" w="sm" type="none"/>
          </a:ln>
        </p:spPr>
      </p:pic>
      <p:pic>
        <p:nvPicPr>
          <p:cNvPr descr="The page setup dialog box launcher provides tabs for the page setup. Tabs include page, margins, header, footer, and sheet. The margins tab provides positioning options for margins at the top, right, bottom, left, header, and footer of the page. There are also options to center the page horizontally and vertically. Print, print preview, and options tabs are located at the bottom of the page setup dialog box." id="386" name="Google Shape;386;p40"/>
          <p:cNvPicPr preferRelativeResize="0"/>
          <p:nvPr/>
        </p:nvPicPr>
        <p:blipFill rotWithShape="1">
          <a:blip r:embed="rId4">
            <a:alphaModFix/>
          </a:blip>
          <a:srcRect b="0" l="0" r="0" t="0"/>
          <a:stretch/>
        </p:blipFill>
        <p:spPr>
          <a:xfrm>
            <a:off x="4724400" y="2308232"/>
            <a:ext cx="3380068" cy="3497159"/>
          </a:xfrm>
          <a:prstGeom prst="rect">
            <a:avLst/>
          </a:prstGeom>
          <a:noFill/>
          <a:ln cap="flat" cmpd="sng" w="9525">
            <a:solidFill>
              <a:schemeClr val="dk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457200" y="228600"/>
            <a:ext cx="8229600" cy="609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Select Page Setup Options</a:t>
            </a:r>
            <a:r>
              <a:rPr b="0" lang="en-US" sz="2000">
                <a:solidFill>
                  <a:srgbClr val="007FA3"/>
                </a:solidFill>
                <a:latin typeface="Times New Roman"/>
                <a:ea typeface="Times New Roman"/>
                <a:cs typeface="Times New Roman"/>
                <a:sym typeface="Times New Roman"/>
              </a:rPr>
              <a:t> (3 of 3)</a:t>
            </a:r>
            <a:endParaRPr sz="2000"/>
          </a:p>
        </p:txBody>
      </p:sp>
      <p:pic>
        <p:nvPicPr>
          <p:cNvPr descr="The page setup dialog box launcher provides tabs for the page setup. Tabs include page, margins, header, footer, and sheet. The header and footer tab displays options for custom header and footer, different odd and even pages, different first page, scale with document, and align with page margins. Print, print preview, and options tabs are located at the bottom of the page setup dialog box." id="393" name="Google Shape;393;p41"/>
          <p:cNvPicPr preferRelativeResize="0"/>
          <p:nvPr/>
        </p:nvPicPr>
        <p:blipFill rotWithShape="1">
          <a:blip r:embed="rId3">
            <a:alphaModFix/>
          </a:blip>
          <a:srcRect b="0" l="0" r="0" t="0"/>
          <a:stretch/>
        </p:blipFill>
        <p:spPr>
          <a:xfrm>
            <a:off x="457200" y="2057400"/>
            <a:ext cx="3541680" cy="3663529"/>
          </a:xfrm>
          <a:prstGeom prst="rect">
            <a:avLst/>
          </a:prstGeom>
          <a:noFill/>
          <a:ln cap="flat" cmpd="sng" w="9525">
            <a:solidFill>
              <a:schemeClr val="dk1"/>
            </a:solidFill>
            <a:prstDash val="solid"/>
            <a:round/>
            <a:headEnd len="sm" w="sm" type="none"/>
            <a:tailEnd len="sm" w="sm" type="none"/>
          </a:ln>
        </p:spPr>
      </p:pic>
      <p:pic>
        <p:nvPicPr>
          <p:cNvPr descr="The page setup dialog box launcher provides tabs for the page setup. Tabs include page, margins, header, footer, and sheet. The sheet tab displays options for customizing the print area, print titles, print options, and page order. Print, print preview, and options tabs are located at the bottom of the page setup dialog box." id="394" name="Google Shape;394;p41"/>
          <p:cNvPicPr preferRelativeResize="0"/>
          <p:nvPr/>
        </p:nvPicPr>
        <p:blipFill rotWithShape="1">
          <a:blip r:embed="rId4">
            <a:alphaModFix/>
          </a:blip>
          <a:srcRect b="0" l="0" r="0" t="0"/>
          <a:stretch/>
        </p:blipFill>
        <p:spPr>
          <a:xfrm>
            <a:off x="4876800" y="2033011"/>
            <a:ext cx="3588011" cy="3712306"/>
          </a:xfrm>
          <a:prstGeom prst="rect">
            <a:avLst/>
          </a:prstGeom>
          <a:noFill/>
          <a:ln cap="flat" cmpd="sng" w="9525">
            <a:solidFill>
              <a:schemeClr val="dk1"/>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2"/>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Objective 11: Preview and Print a Worksheet</a:t>
            </a:r>
            <a:endParaRPr/>
          </a:p>
        </p:txBody>
      </p:sp>
      <p:sp>
        <p:nvSpPr>
          <p:cNvPr id="401" name="Google Shape;401;p42"/>
          <p:cNvSpPr txBox="1"/>
          <p:nvPr>
            <p:ph idx="1" type="body"/>
          </p:nvPr>
        </p:nvSpPr>
        <p:spPr>
          <a:xfrm>
            <a:off x="457200" y="1600201"/>
            <a:ext cx="8229600" cy="243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2600"/>
              <a:buNone/>
            </a:pPr>
            <a:r>
              <a:rPr b="1" lang="en-US" sz="2600"/>
              <a:t>Skills:</a:t>
            </a:r>
            <a:endParaRPr/>
          </a:p>
          <a:p>
            <a:pPr indent="-256032" lvl="0" marL="256032" rtl="0" algn="l">
              <a:spcBef>
                <a:spcPts val="1500"/>
              </a:spcBef>
              <a:spcAft>
                <a:spcPts val="0"/>
              </a:spcAft>
              <a:buClr>
                <a:srgbClr val="007FA3"/>
              </a:buClr>
              <a:buSzPts val="2600"/>
              <a:buChar char="•"/>
            </a:pPr>
            <a:r>
              <a:rPr lang="en-US"/>
              <a:t>View in Print Preview</a:t>
            </a:r>
            <a:endParaRPr/>
          </a:p>
          <a:p>
            <a:pPr indent="-256032" lvl="0" marL="256032" rtl="0" algn="l">
              <a:spcBef>
                <a:spcPts val="1500"/>
              </a:spcBef>
              <a:spcAft>
                <a:spcPts val="0"/>
              </a:spcAft>
              <a:buClr>
                <a:srgbClr val="007FA3"/>
              </a:buClr>
              <a:buSzPts val="2600"/>
              <a:buChar char="•"/>
            </a:pPr>
            <a:r>
              <a:rPr lang="en-US"/>
              <a:t>Set Print Options</a:t>
            </a:r>
            <a:endParaRPr/>
          </a:p>
          <a:p>
            <a:pPr indent="-256032" lvl="0" marL="256032" rtl="0" algn="l">
              <a:spcBef>
                <a:spcPts val="1500"/>
              </a:spcBef>
              <a:spcAft>
                <a:spcPts val="0"/>
              </a:spcAft>
              <a:buClr>
                <a:srgbClr val="007FA3"/>
              </a:buClr>
              <a:buSzPts val="2600"/>
              <a:buChar char="•"/>
            </a:pPr>
            <a:r>
              <a:rPr lang="en-US"/>
              <a:t>Print a Worksheet</a:t>
            </a:r>
            <a:endParaRPr b="1" sz="26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3"/>
          <p:cNvSpPr txBox="1"/>
          <p:nvPr>
            <p:ph type="title"/>
          </p:nvPr>
        </p:nvSpPr>
        <p:spPr>
          <a:xfrm>
            <a:off x="457200" y="228600"/>
            <a:ext cx="8229600" cy="533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Preview and Print a Worksheet</a:t>
            </a:r>
            <a:endParaRPr/>
          </a:p>
        </p:txBody>
      </p:sp>
      <p:pic>
        <p:nvPicPr>
          <p:cNvPr descr="On the Microsoft backstage view screen, the print display shows the print preview on the right hand side of the display screen. The number of pages to be printed appears at the bottom of the print window. The current page that is displayed in the print preview is indicated in a number box listed before the total number of pages." id="408" name="Google Shape;408;p43"/>
          <p:cNvPicPr preferRelativeResize="0"/>
          <p:nvPr/>
        </p:nvPicPr>
        <p:blipFill rotWithShape="1">
          <a:blip r:embed="rId3">
            <a:alphaModFix/>
          </a:blip>
          <a:srcRect b="0" l="0" r="0" t="0"/>
          <a:stretch/>
        </p:blipFill>
        <p:spPr>
          <a:xfrm>
            <a:off x="593389" y="1631366"/>
            <a:ext cx="7798198" cy="421149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4"/>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Summary</a:t>
            </a:r>
            <a:r>
              <a:rPr b="0" lang="en-US" sz="2000">
                <a:solidFill>
                  <a:srgbClr val="007FA3"/>
                </a:solidFill>
                <a:latin typeface="Times New Roman"/>
                <a:ea typeface="Times New Roman"/>
                <a:cs typeface="Times New Roman"/>
                <a:sym typeface="Times New Roman"/>
              </a:rPr>
              <a:t> (1 of 2)</a:t>
            </a:r>
            <a:endParaRPr sz="2000"/>
          </a:p>
        </p:txBody>
      </p:sp>
      <p:sp>
        <p:nvSpPr>
          <p:cNvPr id="415" name="Google Shape;415;p44"/>
          <p:cNvSpPr txBox="1"/>
          <p:nvPr>
            <p:ph idx="1" type="body"/>
          </p:nvPr>
        </p:nvSpPr>
        <p:spPr>
          <a:xfrm>
            <a:off x="457200" y="1600200"/>
            <a:ext cx="8229600" cy="4525963"/>
          </a:xfrm>
          <a:prstGeom prst="rect">
            <a:avLst/>
          </a:prstGeom>
          <a:noFill/>
          <a:ln>
            <a:noFill/>
          </a:ln>
        </p:spPr>
        <p:txBody>
          <a:bodyPr anchorCtr="0" anchor="t" bIns="0" lIns="0" spcFirstLastPara="1" rIns="0" wrap="square" tIns="0">
            <a:noAutofit/>
          </a:bodyPr>
          <a:lstStyle/>
          <a:p>
            <a:pPr indent="-256032" lvl="0" marL="256032" rtl="0" algn="l">
              <a:spcBef>
                <a:spcPts val="0"/>
              </a:spcBef>
              <a:spcAft>
                <a:spcPts val="0"/>
              </a:spcAft>
              <a:buSzPts val="2400"/>
              <a:buChar char="•"/>
            </a:pPr>
            <a:r>
              <a:rPr lang="en-US" sz="2400"/>
              <a:t>A workbook can consist of multiple worksheets, divided into columns, rows, and cells</a:t>
            </a:r>
            <a:endParaRPr/>
          </a:p>
          <a:p>
            <a:pPr indent="-256032" lvl="0" marL="256032" rtl="0" algn="l">
              <a:spcBef>
                <a:spcPts val="1500"/>
              </a:spcBef>
              <a:spcAft>
                <a:spcPts val="0"/>
              </a:spcAft>
              <a:buSzPts val="2400"/>
              <a:buChar char="•"/>
            </a:pPr>
            <a:r>
              <a:rPr lang="en-US" sz="2400"/>
              <a:t>Cells contain text, values, or formulas, with contents entered by typing, copying and pasting, and using Auto Fill</a:t>
            </a:r>
            <a:endParaRPr/>
          </a:p>
          <a:p>
            <a:pPr indent="-256032" lvl="0" marL="256032" rtl="0" algn="l">
              <a:spcBef>
                <a:spcPts val="1500"/>
              </a:spcBef>
              <a:spcAft>
                <a:spcPts val="0"/>
              </a:spcAft>
              <a:buSzPts val="2400"/>
              <a:buChar char="•"/>
            </a:pPr>
            <a:r>
              <a:rPr lang="en-US" sz="2400"/>
              <a:t>Columns, rows, and cells can be added or deleted, copied, or moved</a:t>
            </a:r>
            <a:endParaRPr/>
          </a:p>
          <a:p>
            <a:pPr indent="-256032" lvl="0" marL="256032" rtl="0" algn="l">
              <a:spcBef>
                <a:spcPts val="1500"/>
              </a:spcBef>
              <a:spcAft>
                <a:spcPts val="0"/>
              </a:spcAft>
              <a:buSzPts val="2400"/>
              <a:buChar char="•"/>
            </a:pPr>
            <a:r>
              <a:rPr lang="en-US" sz="2400"/>
              <a:t>Styles, alignment, and formatting can be applied to cells</a:t>
            </a:r>
            <a:endParaRPr/>
          </a:p>
          <a:p>
            <a:pPr indent="-256032" lvl="0" marL="256032" rtl="0" algn="l">
              <a:spcBef>
                <a:spcPts val="1500"/>
              </a:spcBef>
              <a:spcAft>
                <a:spcPts val="0"/>
              </a:spcAft>
              <a:buSzPts val="2400"/>
              <a:buChar char="•"/>
            </a:pPr>
            <a:r>
              <a:rPr lang="en-US" sz="2400"/>
              <a:t>Formatting can be applied to numerical values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5"/>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7FA3"/>
              </a:buClr>
              <a:buSzPts val="3400"/>
              <a:buFont typeface="Times New Roman"/>
              <a:buNone/>
            </a:pPr>
            <a:r>
              <a:rPr lang="en-US"/>
              <a:t>Summary</a:t>
            </a:r>
            <a:r>
              <a:rPr b="0" lang="en-US" sz="2000">
                <a:solidFill>
                  <a:srgbClr val="007FA3"/>
                </a:solidFill>
                <a:latin typeface="Times New Roman"/>
                <a:ea typeface="Times New Roman"/>
                <a:cs typeface="Times New Roman"/>
                <a:sym typeface="Times New Roman"/>
              </a:rPr>
              <a:t> (2 of 2)</a:t>
            </a:r>
            <a:endParaRPr b="1" sz="2000">
              <a:solidFill>
                <a:srgbClr val="007FA3"/>
              </a:solidFill>
              <a:latin typeface="Times New Roman"/>
              <a:ea typeface="Times New Roman"/>
              <a:cs typeface="Times New Roman"/>
              <a:sym typeface="Times New Roman"/>
            </a:endParaRPr>
          </a:p>
        </p:txBody>
      </p:sp>
      <p:sp>
        <p:nvSpPr>
          <p:cNvPr id="422" name="Google Shape;422;p45"/>
          <p:cNvSpPr txBox="1"/>
          <p:nvPr>
            <p:ph idx="1" type="body"/>
          </p:nvPr>
        </p:nvSpPr>
        <p:spPr>
          <a:xfrm>
            <a:off x="457200" y="1600200"/>
            <a:ext cx="8229600" cy="4525963"/>
          </a:xfrm>
          <a:prstGeom prst="rect">
            <a:avLst/>
          </a:prstGeom>
          <a:noFill/>
          <a:ln>
            <a:noFill/>
          </a:ln>
        </p:spPr>
        <p:txBody>
          <a:bodyPr anchorCtr="0" anchor="t" bIns="0" lIns="0" spcFirstLastPara="1" rIns="0" wrap="square" tIns="0">
            <a:noAutofit/>
          </a:bodyPr>
          <a:lstStyle/>
          <a:p>
            <a:pPr indent="-256032" lvl="0" marL="256032" rtl="0" algn="l">
              <a:spcBef>
                <a:spcPts val="0"/>
              </a:spcBef>
              <a:spcAft>
                <a:spcPts val="0"/>
              </a:spcAft>
              <a:buSzPts val="2400"/>
              <a:buChar char="•"/>
            </a:pPr>
            <a:r>
              <a:rPr lang="en-US" sz="2400"/>
              <a:t>Worksheets can be inserted, deleted, renamed, copied, and moved</a:t>
            </a:r>
            <a:endParaRPr/>
          </a:p>
          <a:p>
            <a:pPr indent="-256032" lvl="0" marL="256032" rtl="0" algn="l">
              <a:spcBef>
                <a:spcPts val="1500"/>
              </a:spcBef>
              <a:spcAft>
                <a:spcPts val="0"/>
              </a:spcAft>
              <a:buSzPts val="2400"/>
              <a:buChar char="•"/>
            </a:pPr>
            <a:r>
              <a:rPr lang="en-US" sz="2400"/>
              <a:t>A worksheet can have orientation and margins changed, headers and footers added, and scaling adjusted</a:t>
            </a:r>
            <a:endParaRPr/>
          </a:p>
          <a:p>
            <a:pPr indent="-256032" lvl="0" marL="256032" rtl="0" algn="l">
              <a:spcBef>
                <a:spcPts val="1500"/>
              </a:spcBef>
              <a:spcAft>
                <a:spcPts val="0"/>
              </a:spcAft>
              <a:buSzPts val="2400"/>
              <a:buChar char="•"/>
            </a:pPr>
            <a:r>
              <a:rPr lang="en-US" sz="2400"/>
              <a:t>Before printing, a worksheet can be previewed and final printing options selected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6"/>
          <p:cNvSpPr txBox="1"/>
          <p:nvPr>
            <p:ph type="title"/>
          </p:nvPr>
        </p:nvSpPr>
        <p:spPr>
          <a:xfrm>
            <a:off x="457200" y="228600"/>
            <a:ext cx="8229600" cy="609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Questions</a:t>
            </a:r>
            <a:endParaRPr/>
          </a:p>
        </p:txBody>
      </p:sp>
      <p:pic>
        <p:nvPicPr>
          <p:cNvPr id="429" name="Google Shape;429;p46"/>
          <p:cNvPicPr preferRelativeResize="0"/>
          <p:nvPr/>
        </p:nvPicPr>
        <p:blipFill rotWithShape="1">
          <a:blip r:embed="rId3">
            <a:alphaModFix/>
          </a:blip>
          <a:srcRect b="0" l="0" r="0" t="0"/>
          <a:stretch/>
        </p:blipFill>
        <p:spPr>
          <a:xfrm>
            <a:off x="2585822" y="1988553"/>
            <a:ext cx="3972356" cy="3850862"/>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7"/>
          <p:cNvSpPr txBox="1"/>
          <p:nvPr>
            <p:ph type="title"/>
          </p:nvPr>
        </p:nvSpPr>
        <p:spPr>
          <a:xfrm>
            <a:off x="1219200" y="1143000"/>
            <a:ext cx="2438400" cy="60960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600"/>
              <a:buFont typeface="Times New Roman"/>
              <a:buNone/>
            </a:pPr>
            <a:r>
              <a:rPr lang="en-US" sz="3600"/>
              <a:t>Copyright</a:t>
            </a:r>
            <a:endParaRPr/>
          </a:p>
        </p:txBody>
      </p:sp>
      <p:pic>
        <p:nvPicPr>
          <p:cNvPr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id="436" name="Google Shape;436;p47"/>
          <p:cNvPicPr preferRelativeResize="0"/>
          <p:nvPr/>
        </p:nvPicPr>
        <p:blipFill rotWithShape="1">
          <a:blip r:embed="rId3">
            <a:alphaModFix/>
          </a:blip>
          <a:srcRect b="0" l="0" r="0" t="0"/>
          <a:stretch/>
        </p:blipFill>
        <p:spPr>
          <a:xfrm>
            <a:off x="823015" y="2226365"/>
            <a:ext cx="7423150" cy="2438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Explore the Excel Window</a:t>
            </a:r>
            <a:r>
              <a:rPr b="0" lang="en-US" sz="2000"/>
              <a:t> (1 of 4)</a:t>
            </a:r>
            <a:endParaRPr/>
          </a:p>
        </p:txBody>
      </p:sp>
      <p:sp>
        <p:nvSpPr>
          <p:cNvPr id="135" name="Google Shape;135;p5"/>
          <p:cNvSpPr txBox="1"/>
          <p:nvPr>
            <p:ph idx="1" type="body"/>
          </p:nvPr>
        </p:nvSpPr>
        <p:spPr>
          <a:xfrm>
            <a:off x="457200" y="1600201"/>
            <a:ext cx="8229600" cy="1981200"/>
          </a:xfrm>
          <a:prstGeom prst="rect">
            <a:avLst/>
          </a:prstGeom>
          <a:noFill/>
          <a:ln>
            <a:noFill/>
          </a:ln>
        </p:spPr>
        <p:txBody>
          <a:bodyPr anchorCtr="0" anchor="t" bIns="0" lIns="0" spcFirstLastPara="1" rIns="0" wrap="square" tIns="0">
            <a:noAutofit/>
          </a:bodyPr>
          <a:lstStyle/>
          <a:p>
            <a:pPr indent="-256032" lvl="0" marL="256032" rtl="0" algn="l">
              <a:spcBef>
                <a:spcPts val="0"/>
              </a:spcBef>
              <a:spcAft>
                <a:spcPts val="0"/>
              </a:spcAft>
              <a:buClr>
                <a:srgbClr val="007FA3"/>
              </a:buClr>
              <a:buSzPts val="2400"/>
              <a:buChar char="•"/>
            </a:pPr>
            <a:r>
              <a:rPr lang="en-US" sz="2400"/>
              <a:t>Spreadsheet—electronic file that:</a:t>
            </a:r>
            <a:endParaRPr/>
          </a:p>
          <a:p>
            <a:pPr indent="-285750" lvl="1" marL="742950" rtl="0" algn="l">
              <a:spcBef>
                <a:spcPts val="600"/>
              </a:spcBef>
              <a:spcAft>
                <a:spcPts val="0"/>
              </a:spcAft>
              <a:buSzPts val="2400"/>
              <a:buChar char="–"/>
            </a:pPr>
            <a:r>
              <a:rPr lang="en-US" sz="2400"/>
              <a:t>Contains a grid of columns and rows</a:t>
            </a:r>
            <a:endParaRPr/>
          </a:p>
          <a:p>
            <a:pPr indent="-285750" lvl="1" marL="742950" rtl="0" algn="l">
              <a:spcBef>
                <a:spcPts val="600"/>
              </a:spcBef>
              <a:spcAft>
                <a:spcPts val="0"/>
              </a:spcAft>
              <a:buSzPts val="2400"/>
              <a:buChar char="–"/>
            </a:pPr>
            <a:r>
              <a:rPr lang="en-US" sz="2400"/>
              <a:t>Displays results of calculations</a:t>
            </a:r>
            <a:endParaRPr/>
          </a:p>
          <a:p>
            <a:pPr indent="-285750" lvl="1" marL="742950" rtl="0" algn="l">
              <a:spcBef>
                <a:spcPts val="600"/>
              </a:spcBef>
              <a:spcAft>
                <a:spcPts val="0"/>
              </a:spcAft>
              <a:buSzPts val="2400"/>
              <a:buChar char="–"/>
            </a:pPr>
            <a:r>
              <a:rPr lang="en-US" sz="2400"/>
              <a:t>Enables interpretation of quantitative data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Explore the Excel Window</a:t>
            </a:r>
            <a:r>
              <a:rPr b="0" lang="en-US" sz="2000">
                <a:solidFill>
                  <a:srgbClr val="007FA3"/>
                </a:solidFill>
                <a:latin typeface="Times New Roman"/>
                <a:ea typeface="Times New Roman"/>
                <a:cs typeface="Times New Roman"/>
                <a:sym typeface="Times New Roman"/>
              </a:rPr>
              <a:t> (2 of 4)</a:t>
            </a:r>
            <a:endParaRPr sz="2000"/>
          </a:p>
        </p:txBody>
      </p:sp>
      <p:sp>
        <p:nvSpPr>
          <p:cNvPr id="142" name="Google Shape;142;p6"/>
          <p:cNvSpPr txBox="1"/>
          <p:nvPr>
            <p:ph idx="1" type="body"/>
          </p:nvPr>
        </p:nvSpPr>
        <p:spPr>
          <a:xfrm>
            <a:off x="457200" y="1600201"/>
            <a:ext cx="8229600" cy="2133600"/>
          </a:xfrm>
          <a:prstGeom prst="rect">
            <a:avLst/>
          </a:prstGeom>
          <a:noFill/>
          <a:ln>
            <a:noFill/>
          </a:ln>
        </p:spPr>
        <p:txBody>
          <a:bodyPr anchorCtr="0" anchor="t" bIns="0" lIns="0" spcFirstLastPara="1" rIns="0" wrap="square" tIns="0">
            <a:noAutofit/>
          </a:bodyPr>
          <a:lstStyle/>
          <a:p>
            <a:pPr indent="-256032" lvl="0" marL="256032" rtl="0" algn="l">
              <a:spcBef>
                <a:spcPts val="0"/>
              </a:spcBef>
              <a:spcAft>
                <a:spcPts val="0"/>
              </a:spcAft>
              <a:buClr>
                <a:srgbClr val="007FA3"/>
              </a:buClr>
              <a:buSzPts val="2400"/>
              <a:buChar char="•"/>
            </a:pPr>
            <a:r>
              <a:rPr lang="en-US" sz="2400"/>
              <a:t>Worksheet—single spreadsheet that contains:</a:t>
            </a:r>
            <a:endParaRPr/>
          </a:p>
          <a:p>
            <a:pPr indent="-285750" lvl="1" marL="742950" rtl="0" algn="l">
              <a:spcBef>
                <a:spcPts val="600"/>
              </a:spcBef>
              <a:spcAft>
                <a:spcPts val="0"/>
              </a:spcAft>
              <a:buSzPts val="2400"/>
              <a:buChar char="–"/>
            </a:pPr>
            <a:r>
              <a:rPr lang="en-US" sz="2400"/>
              <a:t>Descriptive labels</a:t>
            </a:r>
            <a:endParaRPr/>
          </a:p>
          <a:p>
            <a:pPr indent="-285750" lvl="1" marL="742950" rtl="0" algn="l">
              <a:spcBef>
                <a:spcPts val="600"/>
              </a:spcBef>
              <a:spcAft>
                <a:spcPts val="0"/>
              </a:spcAft>
              <a:buSzPts val="2400"/>
              <a:buChar char="–"/>
            </a:pPr>
            <a:r>
              <a:rPr lang="en-US" sz="2400"/>
              <a:t>Numeric values</a:t>
            </a:r>
            <a:endParaRPr/>
          </a:p>
          <a:p>
            <a:pPr indent="-285750" lvl="1" marL="742950" rtl="0" algn="l">
              <a:spcBef>
                <a:spcPts val="600"/>
              </a:spcBef>
              <a:spcAft>
                <a:spcPts val="0"/>
              </a:spcAft>
              <a:buSzPts val="2400"/>
              <a:buChar char="–"/>
            </a:pPr>
            <a:r>
              <a:rPr lang="en-US" sz="2400"/>
              <a:t>Formulas, functions</a:t>
            </a:r>
            <a:endParaRPr/>
          </a:p>
          <a:p>
            <a:pPr indent="-285750" lvl="1" marL="742950" rtl="0" algn="l">
              <a:spcBef>
                <a:spcPts val="600"/>
              </a:spcBef>
              <a:spcAft>
                <a:spcPts val="0"/>
              </a:spcAft>
              <a:buSzPts val="2400"/>
              <a:buChar char="–"/>
            </a:pPr>
            <a:r>
              <a:rPr lang="en-US" sz="2400"/>
              <a:t>Graphical representations of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Explore the Excel Window</a:t>
            </a:r>
            <a:r>
              <a:rPr b="0" lang="en-US" sz="2000">
                <a:solidFill>
                  <a:srgbClr val="007FA3"/>
                </a:solidFill>
                <a:latin typeface="Times New Roman"/>
                <a:ea typeface="Times New Roman"/>
                <a:cs typeface="Times New Roman"/>
                <a:sym typeface="Times New Roman"/>
              </a:rPr>
              <a:t> (3 of 4)</a:t>
            </a:r>
            <a:endParaRPr sz="2000"/>
          </a:p>
        </p:txBody>
      </p:sp>
      <p:sp>
        <p:nvSpPr>
          <p:cNvPr id="149" name="Google Shape;149;p7"/>
          <p:cNvSpPr txBox="1"/>
          <p:nvPr>
            <p:ph idx="1" type="body"/>
          </p:nvPr>
        </p:nvSpPr>
        <p:spPr>
          <a:xfrm>
            <a:off x="457200" y="1600201"/>
            <a:ext cx="8229600" cy="2895600"/>
          </a:xfrm>
          <a:prstGeom prst="rect">
            <a:avLst/>
          </a:prstGeom>
          <a:noFill/>
          <a:ln>
            <a:noFill/>
          </a:ln>
        </p:spPr>
        <p:txBody>
          <a:bodyPr anchorCtr="0" anchor="t" bIns="0" lIns="0" spcFirstLastPara="1" rIns="0" wrap="square" tIns="0">
            <a:noAutofit/>
          </a:bodyPr>
          <a:lstStyle/>
          <a:p>
            <a:pPr indent="-256032" lvl="0" marL="256032" rtl="0" algn="l">
              <a:spcBef>
                <a:spcPts val="0"/>
              </a:spcBef>
              <a:spcAft>
                <a:spcPts val="0"/>
              </a:spcAft>
              <a:buClr>
                <a:srgbClr val="007FA3"/>
              </a:buClr>
              <a:buSzPts val="2400"/>
              <a:buChar char="•"/>
            </a:pPr>
            <a:r>
              <a:rPr lang="en-US" sz="2400"/>
              <a:t>Workbook—collection of one or more related worksheets</a:t>
            </a:r>
            <a:endParaRPr/>
          </a:p>
          <a:p>
            <a:pPr indent="-256032" lvl="0" marL="256032" rtl="0" algn="l">
              <a:spcBef>
                <a:spcPts val="1500"/>
              </a:spcBef>
              <a:spcAft>
                <a:spcPts val="0"/>
              </a:spcAft>
              <a:buClr>
                <a:srgbClr val="007FA3"/>
              </a:buClr>
              <a:buSzPts val="2400"/>
              <a:buChar char="•"/>
            </a:pPr>
            <a:r>
              <a:rPr lang="en-US" sz="2400"/>
              <a:t>Cell—intersection of a column and a row</a:t>
            </a:r>
            <a:endParaRPr/>
          </a:p>
          <a:p>
            <a:pPr indent="-256032" lvl="0" marL="256032" rtl="0" algn="l">
              <a:spcBef>
                <a:spcPts val="1500"/>
              </a:spcBef>
              <a:spcAft>
                <a:spcPts val="0"/>
              </a:spcAft>
              <a:buClr>
                <a:srgbClr val="007FA3"/>
              </a:buClr>
              <a:buSzPts val="2400"/>
              <a:buChar char="•"/>
            </a:pPr>
            <a:r>
              <a:rPr lang="en-US" sz="2400"/>
              <a:t>Identification:</a:t>
            </a:r>
            <a:endParaRPr/>
          </a:p>
          <a:p>
            <a:pPr indent="-283464" lvl="1" marL="740664" rtl="0" algn="l">
              <a:spcBef>
                <a:spcPts val="600"/>
              </a:spcBef>
              <a:spcAft>
                <a:spcPts val="0"/>
              </a:spcAft>
              <a:buSzPts val="2400"/>
              <a:buChar char="–"/>
            </a:pPr>
            <a:r>
              <a:rPr lang="en-US" sz="2400"/>
              <a:t>Columns use letters—A</a:t>
            </a:r>
            <a:endParaRPr/>
          </a:p>
          <a:p>
            <a:pPr indent="-283464" lvl="1" marL="740664" rtl="0" algn="l">
              <a:spcBef>
                <a:spcPts val="600"/>
              </a:spcBef>
              <a:spcAft>
                <a:spcPts val="0"/>
              </a:spcAft>
              <a:buSzPts val="2400"/>
              <a:buChar char="–"/>
            </a:pPr>
            <a:r>
              <a:rPr lang="en-US" sz="2400"/>
              <a:t>Rows use numbers—10</a:t>
            </a:r>
            <a:endParaRPr/>
          </a:p>
          <a:p>
            <a:pPr indent="-283464" lvl="1" marL="740664" rtl="0" algn="l">
              <a:spcBef>
                <a:spcPts val="600"/>
              </a:spcBef>
              <a:spcAft>
                <a:spcPts val="0"/>
              </a:spcAft>
              <a:buSzPts val="2400"/>
              <a:buChar char="–"/>
            </a:pPr>
            <a:r>
              <a:rPr lang="en-US" sz="2400"/>
              <a:t>Cells use a combination of a letter and a number—A10</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type="title"/>
          </p:nvPr>
        </p:nvSpPr>
        <p:spPr>
          <a:xfrm>
            <a:off x="457200" y="228600"/>
            <a:ext cx="8229600" cy="533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Explore the Excel Window</a:t>
            </a:r>
            <a:r>
              <a:rPr b="0" lang="en-US" sz="2000">
                <a:solidFill>
                  <a:srgbClr val="007FA3"/>
                </a:solidFill>
                <a:latin typeface="Times New Roman"/>
                <a:ea typeface="Times New Roman"/>
                <a:cs typeface="Times New Roman"/>
                <a:sym typeface="Times New Roman"/>
              </a:rPr>
              <a:t> (4 of 4)</a:t>
            </a:r>
            <a:endParaRPr sz="2000"/>
          </a:p>
        </p:txBody>
      </p:sp>
      <p:pic>
        <p:nvPicPr>
          <p:cNvPr descr="On the home tab, Cell A 1 is highlighted as active and selected on the dropdown bar next to the formula bar. Cell A 1 consists of column A and row 1. Callout boxes indicate column S, 19 columns from the left, and row 11, 11 rows from the top of the workbook. The Sheet 1 tab at the bottom left of the window is selected. There is a single worksheet in this workbook, which is titled book 1." id="156" name="Google Shape;156;p8"/>
          <p:cNvPicPr preferRelativeResize="0"/>
          <p:nvPr/>
        </p:nvPicPr>
        <p:blipFill rotWithShape="1">
          <a:blip r:embed="rId3">
            <a:alphaModFix/>
          </a:blip>
          <a:srcRect b="0" l="0" r="0" t="0"/>
          <a:stretch/>
        </p:blipFill>
        <p:spPr>
          <a:xfrm>
            <a:off x="413150" y="1718890"/>
            <a:ext cx="8277944" cy="381778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type="title"/>
          </p:nvPr>
        </p:nvSpPr>
        <p:spPr>
          <a:xfrm>
            <a:off x="457200" y="215372"/>
            <a:ext cx="8229600" cy="1097280"/>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007FA3"/>
              </a:buClr>
              <a:buSzPts val="3400"/>
              <a:buFont typeface="Times New Roman"/>
              <a:buNone/>
            </a:pPr>
            <a:r>
              <a:rPr lang="en-US"/>
              <a:t>Objective 2: Enter and Edit Cell Data</a:t>
            </a:r>
            <a:endParaRPr/>
          </a:p>
        </p:txBody>
      </p:sp>
      <p:sp>
        <p:nvSpPr>
          <p:cNvPr id="163" name="Google Shape;163;p9"/>
          <p:cNvSpPr txBox="1"/>
          <p:nvPr>
            <p:ph idx="1" type="body"/>
          </p:nvPr>
        </p:nvSpPr>
        <p:spPr>
          <a:xfrm>
            <a:off x="457200" y="1600201"/>
            <a:ext cx="8229600" cy="35052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SzPts val="2400"/>
              <a:buNone/>
            </a:pPr>
            <a:r>
              <a:rPr b="1" lang="en-US" sz="2400"/>
              <a:t>Skills:</a:t>
            </a:r>
            <a:endParaRPr/>
          </a:p>
          <a:p>
            <a:pPr indent="-256032" lvl="0" marL="256032" rtl="0" algn="l">
              <a:spcBef>
                <a:spcPts val="1500"/>
              </a:spcBef>
              <a:spcAft>
                <a:spcPts val="0"/>
              </a:spcAft>
              <a:buClr>
                <a:srgbClr val="007FA3"/>
              </a:buClr>
              <a:buSzPts val="2400"/>
              <a:buChar char="•"/>
            </a:pPr>
            <a:r>
              <a:rPr lang="en-US" sz="2400"/>
              <a:t>Enter Text</a:t>
            </a:r>
            <a:endParaRPr/>
          </a:p>
          <a:p>
            <a:pPr indent="-256032" lvl="0" marL="256032" rtl="0" algn="l">
              <a:spcBef>
                <a:spcPts val="1500"/>
              </a:spcBef>
              <a:spcAft>
                <a:spcPts val="0"/>
              </a:spcAft>
              <a:buClr>
                <a:srgbClr val="007FA3"/>
              </a:buClr>
              <a:buSzPts val="2400"/>
              <a:buChar char="•"/>
            </a:pPr>
            <a:r>
              <a:rPr lang="en-US" sz="2400"/>
              <a:t>Use Auto Fill to Complete a Sequence</a:t>
            </a:r>
            <a:endParaRPr/>
          </a:p>
          <a:p>
            <a:pPr indent="-256032" lvl="0" marL="256032" rtl="0" algn="l">
              <a:spcBef>
                <a:spcPts val="1500"/>
              </a:spcBef>
              <a:spcAft>
                <a:spcPts val="0"/>
              </a:spcAft>
              <a:buClr>
                <a:srgbClr val="007FA3"/>
              </a:buClr>
              <a:buSzPts val="2400"/>
              <a:buChar char="•"/>
            </a:pPr>
            <a:r>
              <a:rPr lang="en-US" sz="2400"/>
              <a:t>Enter Values</a:t>
            </a:r>
            <a:endParaRPr/>
          </a:p>
          <a:p>
            <a:pPr indent="-256032" lvl="0" marL="256032" rtl="0" algn="l">
              <a:spcBef>
                <a:spcPts val="1500"/>
              </a:spcBef>
              <a:spcAft>
                <a:spcPts val="0"/>
              </a:spcAft>
              <a:buClr>
                <a:srgbClr val="007FA3"/>
              </a:buClr>
              <a:buSzPts val="2400"/>
              <a:buChar char="•"/>
            </a:pPr>
            <a:r>
              <a:rPr lang="en-US" sz="2400"/>
              <a:t>Enter a Date</a:t>
            </a:r>
            <a:endParaRPr/>
          </a:p>
          <a:p>
            <a:pPr indent="-256032" lvl="0" marL="256032" rtl="0" algn="l">
              <a:spcBef>
                <a:spcPts val="1500"/>
              </a:spcBef>
              <a:spcAft>
                <a:spcPts val="0"/>
              </a:spcAft>
              <a:buClr>
                <a:srgbClr val="007FA3"/>
              </a:buClr>
              <a:buSzPts val="2400"/>
              <a:buChar char="•"/>
            </a:pPr>
            <a:r>
              <a:rPr lang="en-US" sz="2400"/>
              <a:t>Clear Cell Contents</a:t>
            </a:r>
            <a:endParaRPr b="1"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Pearson 508">
      <a:dk1>
        <a:srgbClr val="000000"/>
      </a:dk1>
      <a:lt1>
        <a:srgbClr val="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2014-07-14T20:04:21Z</dcterms:created>
  <dc:creator>Mulbery and Davidson</dc:creator>
</cp:coreProperties>
</file>