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6412BE-6277-4D3E-B13E-E2AD28425036}">
  <a:tblStyle styleId="{7E6412BE-6277-4D3E-B13E-E2AD284250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3bf7eac5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3bf7eac5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3bf7eac5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3bf7eac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2e0d3426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2e0d3426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2e0d3426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2e0d3426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06a2eb24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06a2eb24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2e0d3426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2e0d3426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06a2eb24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06a2eb24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06a2eb24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06a2eb24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2e0d3426f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2e0d3426f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2e0d3426f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2e0d3426f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2e0d3426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2e0d3426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2e0d3426f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2e0d3426f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2e0d3426f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2e0d3426f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2e0d3426f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2e0d3426f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2e0d3426f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2e0d3426f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2e0d3426f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2e0d3426f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2e0d3426f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2e0d3426f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2e0d3426f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2e0d3426f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2e0d3426f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2e0d3426f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3c9439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3c9439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2e0d3426f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2e0d3426f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3bf7eac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3bf7eac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3bf7eac5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3bf7eac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3eed294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3eed294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3eed2945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3eed294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3bf7eac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3bf7eac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09565" y="458343"/>
            <a:ext cx="3525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09335" y="1437513"/>
            <a:ext cx="65919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&lt;script&gt;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/*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CSCI-111 Web Programming and Problem Solving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*/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function week_7_lecture(session)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console.log("JavaScript Functions")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const instructors =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{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section_1: "Dr. Irina Dolzhikova",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section_2: "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Dr.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Talgat Manglayev",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section_3: "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Dr.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Syed Muhammad Umair Arif"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console.log(instructors[session])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week_7_lecture("section_2")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&lt;/script&gt;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if(condition)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4874575" y="572700"/>
            <a:ext cx="4269300" cy="3468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condition in brackets is true execute the statement 1 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the statement 2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optional for one statement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if(hiddenNumber == enteredNumber)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"Congratulations!"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 have found the hidden number!"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console.log("It is not the hidden number!")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console.log("Try Again!")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25"/>
          <p:cNvGraphicFramePr/>
          <p:nvPr/>
        </p:nvGraphicFramePr>
        <p:xfrm>
          <a:off x="0" y="17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{7E6412BE-6277-4D3E-B13E-E2AD28425036}</a:tableStyleId>
              </a:tblPr>
              <a:tblGrid>
                <a:gridCol w="4572000"/>
                <a:gridCol w="45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 &gt; 0) &amp;&amp; (a &lt; 10)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 &gt; 0) </a:t>
                      </a: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 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 &lt; 10)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(a == 10)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Logical Operators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.html, 7.html, 8.html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consume service: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not interested in the way it is done;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call it multiple times;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547625"/>
            <a:ext cx="3105700" cy="20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952" y="2547625"/>
            <a:ext cx="4336898" cy="20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650" y="572700"/>
            <a:ext cx="7358696" cy="41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 of a Computer that perform some specific task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ATM machine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9048" y="701913"/>
            <a:ext cx="3985896" cy="373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block of a program code designed to perform a specific task.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functions are used to provide: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Reusability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use the same code multiple times in the program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hide the internals of the code for end user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organize and divide the program into sub tasks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What is JavaScript function?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usage of a function is a two phase process: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 – Function declaration (or definition)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 – Function invocation (or execution, or call)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Function usage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declaration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multiplyByTwo(a)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* 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call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multiplyByTwo(a)</a:t>
            </a:r>
            <a:endParaRPr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	return a * 2;</a:t>
            </a:r>
            <a:endParaRPr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multiplyByTwo(a);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0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operators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declaration and call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Arguments and parameters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declaration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multiplyByThree = function(a)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 *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call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0" y="572700"/>
            <a:ext cx="9144000" cy="4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multiplyByThree = function(a)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 *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multiplyByThree(a);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declaration and call comparison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4133100" y="572700"/>
            <a:ext cx="50109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multiplyByThree = function(a)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 *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multiplyByThree(a);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0" y="572700"/>
            <a:ext cx="41331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multiplyByTwo(a)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* 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multiplyByTwo(a);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9.html,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functionName(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//do something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something;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argument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Function parameters and arguments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6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https://www.w3schools.com/js/js_function_parameters.asp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4572000" y="942150"/>
            <a:ext cx="2172300" cy="127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declaration</a:t>
            </a:r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4572000" y="2458125"/>
            <a:ext cx="2172300" cy="127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Function arguments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arguments are passed by values and not visible to the outside of the function</a:t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function changes an object property, it changes the original value</a:t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functions can be passed as the arguments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determines the accessibility (visibility) of variables.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has 3 types of scope: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scope – visible everywhere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scope – visible within a block “{}”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scope – visible within a function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8"/>
          <p:cNvSpPr txBox="1"/>
          <p:nvPr/>
        </p:nvSpPr>
        <p:spPr>
          <a:xfrm>
            <a:off x="0" y="45279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https://www.w3schools.com/js/js_scope.asp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Global Scope.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variable declared outside a function, have Global Scope. Global variables can be accessed from anywhere in a JavaScript program.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Block Scope.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and Const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variables declared inside a { } block cannot be accessed from outside the block.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Function Scope.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Variables declared within a JavaScript function, can only be accessed from within the function.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*variables assigned without var, let and const automatically have a global scope;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0" y="45279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https://www.w3schools.com/js/js_scope.asp</a:t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12.html, 13.html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takeaways: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function is block of code to perform specific task and used for: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reusability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Remember 2-step function usage: declare and call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arguments are passed by value, though object and array arguments can be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changed inside a function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JavaScript has 3 types of scope: block, function, global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Visibility of variables differs depending on scope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Google Shape;71;p16"/>
          <p:cNvGraphicFramePr/>
          <p:nvPr/>
        </p:nvGraphicFramePr>
        <p:xfrm>
          <a:off x="0" y="15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{7E6412BE-6277-4D3E-B13E-E2AD28425036}</a:tableStyleId>
              </a:tblPr>
              <a:tblGrid>
                <a:gridCol w="4572000"/>
                <a:gridCol w="45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&gt; b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Lower than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&lt; b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 or equal to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&gt;= b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Lower than or equal to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&lt;= b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1.html, 2.html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0" y="16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{7E6412BE-6277-4D3E-B13E-E2AD28425036}</a:tableStyleId>
              </a:tblPr>
              <a:tblGrid>
                <a:gridCol w="4572000"/>
                <a:gridCol w="45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 value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== b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and data type are equal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=== b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equal value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!= b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equal value or data type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!== b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7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.html, 4.html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(condition)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if(hiddenNumber &gt; enteredNumber)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console.log("The hidden number is larger")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3570200" y="700450"/>
            <a:ext cx="3852600" cy="798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condition in brackets is true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the statement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(condition)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tatement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if(hiddenNumber &gt; enteredNumber)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console.log("The hidden number is larger")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console.log("Try again")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4874575" y="572700"/>
            <a:ext cx="4269300" cy="2244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condition in brackets is true execute the statements 1 and 2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mandatory for more than one statement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39239" l="0" r="0" t="12808"/>
          <a:stretch/>
        </p:blipFill>
        <p:spPr>
          <a:xfrm>
            <a:off x="0" y="572700"/>
            <a:ext cx="2799808" cy="207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/>
        </p:nvSpPr>
        <p:spPr>
          <a:xfrm>
            <a:off x="-125" y="2649075"/>
            <a:ext cx="91440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Honey, please go to the market and buy 1 bottle of milk. 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they have eggs, bring 6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came back with 6 bottles of milk.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did you buy 6 bottles of milk?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they had eggs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39239" l="0" r="0" t="12808"/>
          <a:stretch/>
        </p:blipFill>
        <p:spPr>
          <a:xfrm>
            <a:off x="0" y="572700"/>
            <a:ext cx="2799808" cy="2076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-125" y="2649075"/>
            <a:ext cx="91440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Honey, please go to the market and buy 1 bottle of milk. 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they have eggs, bring 6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came back with 6 bottles of milk.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did you buy 6 bottles of milk?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Me: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they had eggs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2799800" y="572700"/>
            <a:ext cx="54837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if(eggs == true)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buy 6 bottles of milk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buy 1 bottle of milk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(condition)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if(hiddenNumber &gt; enteredNumber)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console.log("The hidden number is larger")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console.log("Try again")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4874575" y="572700"/>
            <a:ext cx="4269300" cy="2345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error</a:t>
            </a:r>
            <a:endParaRPr b="1"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condition in brackets is true execute the statement 1 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 (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if condition is false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the statement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