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38b61017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38b61017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f76328e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ff76328e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ff76328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ff76328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aa62bcb9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aa62bcb9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e818bdeb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ae818bdeb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a38b610178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a38b610178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38b61017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38b61017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fb9351c6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fb9351c6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afb9351c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afb9351c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ef3d5e27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ef3d5e27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fb9351c6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afb9351c6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f3d5e276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f3d5e276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ef3d5e276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ef3d5e276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ff76328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aff76328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anglayev/nu-courses-material/tree/main/CSCI-325/Lecture_3/C%2B%2B_Examples/Example_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oracle.com/javase/tutorial/essential/concurrency/deadlock.html" TargetMode="External"/><Relationship Id="rId4" Type="http://schemas.openxmlformats.org/officeDocument/2006/relationships/hyperlink" Target="https://github.com/manglayev/nu-courses-material/blob/main/CSCI-325/Lecture_3/C%2B%2B_Examples/Example_1/DeadLockTest.cpp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anglayev/nu-courses-material/tree/main/CSCI-325/Lecture_3/C%2B%2B_Examples/Example_2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CSCI 325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Introduction to Parallel Systems and GPU Programming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Lecture 3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C++ Multithreading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Dr. Talgat Turanbekuly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Problems </a:t>
            </a:r>
            <a:r>
              <a:rPr b="1" lang="en"/>
              <a:t>Starvation</a:t>
            </a:r>
            <a:r>
              <a:rPr b="1" lang="en"/>
              <a:t> Example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C++ Starvation Example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Problems </a:t>
            </a:r>
            <a:r>
              <a:rPr b="1" lang="en"/>
              <a:t>Starvation</a:t>
            </a:r>
            <a:r>
              <a:rPr b="1" lang="en"/>
              <a:t> Solutions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Identify starvation: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Are threads running </a:t>
            </a:r>
            <a:r>
              <a:rPr lang="en">
                <a:solidFill>
                  <a:schemeClr val="dk1"/>
                </a:solidFill>
              </a:rPr>
              <a:t>randomly or </a:t>
            </a:r>
            <a:r>
              <a:rPr lang="en">
                <a:solidFill>
                  <a:schemeClr val="dk1"/>
                </a:solidFill>
              </a:rPr>
              <a:t>in particular order?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Use scheduling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Threads organization is important to avoid liveness problems: deadlock,  livelock and starvation.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Famous problems in concurrency: Producer-Consumer Relationship (bounded-buffer problem), dining philosophers, readers-writers problem etc. have several solutions each.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work and </a:t>
            </a:r>
            <a:r>
              <a:rPr lang="en"/>
              <a:t>Homework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Read about liveness problems: deadlock, livelock and </a:t>
            </a: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tarvation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 and implement reasons and solutions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Please check if cuda is installed on your PC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Sign up to learn.nvidia.com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Paul J. Deitel. C++20 Fundamentals, 3rd Edition. 2024;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Harvey Deitel, and Paul J. Deitel. C++20 for Programmers: An Object's-Natural Approach, 3rd Edition, 2022;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Table of contents</a:t>
            </a:r>
            <a:endParaRPr b="1"/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Concurrency (Liveness) problems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</a:rPr>
              <a:t>	</a:t>
            </a:r>
            <a:r>
              <a:rPr i="1" lang="en" sz="2400">
                <a:solidFill>
                  <a:schemeClr val="dk1"/>
                </a:solidFill>
              </a:rPr>
              <a:t>Deadlock, Livelock, Starvation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Concurrency Problems </a:t>
            </a:r>
            <a:r>
              <a:rPr b="1" lang="en"/>
              <a:t>Deadlock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endParaRPr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synchronize(B)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T2</a:t>
            </a:r>
            <a:endParaRPr sz="1800" u="sng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synchronize(B)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synchronize(A)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0" y="1017725"/>
            <a:ext cx="91440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Two or more threads get some resources (lock) and then wait each other indefinitely to release the lock. </a:t>
            </a:r>
            <a:r>
              <a:rPr lang="en" sz="1800">
                <a:solidFill>
                  <a:schemeClr val="dk1"/>
                </a:solidFill>
              </a:rPr>
              <a:t>It happens when threads acquire the lock in different order.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Problems </a:t>
            </a:r>
            <a:r>
              <a:rPr b="1" lang="en"/>
              <a:t>Deadlock Example</a:t>
            </a:r>
            <a:r>
              <a:rPr lang="en"/>
              <a:t> 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Java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C++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offer your solutions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Problems </a:t>
            </a:r>
            <a:r>
              <a:rPr b="1" lang="en"/>
              <a:t>Deadlock </a:t>
            </a:r>
            <a:r>
              <a:rPr b="1" lang="en"/>
              <a:t>Solutions</a:t>
            </a:r>
            <a:r>
              <a:rPr lang="en"/>
              <a:t> 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Try not to use block threads within each other (cycles, nests)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Use timed waiting to avoid indefinite block</a:t>
            </a:r>
            <a:endParaRPr sz="3600">
              <a:solidFill>
                <a:schemeClr val="dk1"/>
              </a:solidFill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" sz="3600">
                <a:solidFill>
                  <a:schemeClr val="dk1"/>
                </a:solidFill>
              </a:rPr>
              <a:t>Any other?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Problems </a:t>
            </a:r>
            <a:r>
              <a:rPr b="1" lang="en"/>
              <a:t>Live</a:t>
            </a:r>
            <a:r>
              <a:rPr b="1" lang="en"/>
              <a:t>lock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23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THREAD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while(y &lt; 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ynchronized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++;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x;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2651700" y="1152475"/>
            <a:ext cx="234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THREAD 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while(y &gt; -2)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x--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 = x;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6245675" y="1152475"/>
            <a:ext cx="258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</a:t>
            </a:r>
            <a:r>
              <a:rPr b="1" lang="en">
                <a:solidFill>
                  <a:schemeClr val="dk1"/>
                </a:solidFill>
              </a:rPr>
              <a:t>ossible output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 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 2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-1;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 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 2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-1;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 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Problems </a:t>
            </a:r>
            <a:r>
              <a:rPr b="1" lang="en"/>
              <a:t>Livelock Example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C++ Livelock Example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How to figure out the error?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Offer solutions to the problem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Problems </a:t>
            </a:r>
            <a:r>
              <a:rPr b="1" lang="en"/>
              <a:t>Livelock Solutions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Identify livelock: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W</a:t>
            </a:r>
            <a:r>
              <a:rPr lang="en">
                <a:solidFill>
                  <a:schemeClr val="dk1"/>
                </a:solidFill>
              </a:rPr>
              <a:t>hat if use counters for repeated situations?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Solution d</a:t>
            </a:r>
            <a:r>
              <a:rPr lang="en">
                <a:solidFill>
                  <a:schemeClr val="dk1"/>
                </a:solidFill>
              </a:rPr>
              <a:t>epends to the problem: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Use different timed waiting for concurrent threads;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Concurrency Problems </a:t>
            </a:r>
            <a:r>
              <a:rPr b="1" lang="en"/>
              <a:t>Starvation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21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THREAD 1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while(x &lt; 4)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synchronized(sharedObject)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x++;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2429100" y="1152475"/>
            <a:ext cx="21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THREAD 2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&lt; 4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(sharedObject)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x++;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6663900" y="1152475"/>
            <a:ext cx="216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possible output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 1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 2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THREAD N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1;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= 4;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4546500" y="1152475"/>
            <a:ext cx="211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THREAD 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&lt; 4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synchronized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(sharedObject)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x++;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