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0a6bbba71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0a6bbba71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0a6bbba71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0a6bbba71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08b83b05ff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08b83b05ff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3e9e281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3e9e281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a6bbba71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a6bbba71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a6bbba71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a6bbba71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a6bbba71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a6bbba71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a6bbba71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a6bbba71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a6bbba71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a6bbba71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a6bbba71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a6bbba71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0a6bbba71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0a6bbba71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1145850" y="270375"/>
            <a:ext cx="3386100" cy="141600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1" lang="en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eeks [6-7] ∪ [9-11]</a:t>
            </a:r>
            <a:endParaRPr b="1" sz="1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Style</a:t>
            </a: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 manipulation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b="1" lang="en">
                <a:solidFill>
                  <a:schemeClr val="dk1"/>
                </a:solidFill>
              </a:rPr>
              <a:t>event object </a:t>
            </a:r>
            <a:r>
              <a:rPr lang="en">
                <a:solidFill>
                  <a:schemeClr val="dk1"/>
                </a:solidFill>
              </a:rPr>
              <a:t>can be used to provide better user experience, add some features to the page, or something else.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47206"/>
            <a:ext cx="9144000" cy="2814638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2"/>
          <p:cNvSpPr txBox="1"/>
          <p:nvPr/>
        </p:nvSpPr>
        <p:spPr>
          <a:xfrm>
            <a:off x="4572000" y="3450300"/>
            <a:ext cx="4572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h.addEventListener(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"click",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 (event)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console.log(event.clientX, event.clientY)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Useful links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https://www.w3schools.com/js/js_events.asp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https://www.w3schools.com/js/js_htmldom_events.asp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https://www.w3schools.com/js/js_htmldom_eventlistener.asp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https://www.w3schools.com/js/js_events_examples.asp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https://www.w3schools.com/js/js_this.asp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used to handle </a:t>
            </a: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events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caused by user interaction with the web page: mouse, keyboard, browser, form, window events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</a:t>
            </a: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ways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handle the events on the webpage: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○"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Inline events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○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 listeners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keyword can be used to access the element where event happened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get more information about the event, we can use </a:t>
            </a: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 object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provided by the event listeners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Content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•Introduction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•Inline Events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•Event Listeners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•Event Object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browsing a website, the user can </a:t>
            </a: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interact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the website by: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Selecting, clicking, hovering over the elements on the page;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Filling the forms and pressing the keys;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Resizing or closing the browser window;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Playing or pausing the video or audio track, and so on …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of these actions are called </a:t>
            </a: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events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can be </a:t>
            </a: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handled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the website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Inline events</a:t>
            </a:r>
            <a:endParaRPr sz="3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time a user interacts with the web page, the browser triggers one of the predefined events such as: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Mouse events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Keyboard events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 events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Window events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handle the event, we can </a:t>
            </a: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directly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event handler in the HTML element’s opening tag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Inline events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type of events has a predefined name to handle that event. For example for the mouse events: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mouseover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mouseenter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mouseout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etc.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0" y="4247700"/>
            <a:ext cx="91440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&lt;p id=" text1"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onmouseenter="style='background-color: yellow'"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onmouseout="style='background-color: white'"&gt;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3600">
                <a:latin typeface="Courier New"/>
                <a:ea typeface="Courier New"/>
                <a:cs typeface="Courier New"/>
                <a:sym typeface="Courier New"/>
              </a:rPr>
              <a:t>his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his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keyword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to access the element where the event has been fired.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0" y="3134700"/>
            <a:ext cx="91440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&lt;h2 id="title" onclick="this.style.color='red'"&gt;Inline events&lt;/h2&gt;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&lt;p id="text2" onclick="changeFont(this)"&gt;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Event listeners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Inline event handling has some drawbacks: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Difficult to manage the code (debugging, flexibility)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Cannot have different handler of the same event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Mixes HTML and JavaScript in one document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overcome these problems, we can use </a:t>
            </a: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 listeners,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are more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flexible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interactive.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Event listeners. Syntax.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element.addEventListener(event, function, useCapture);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h = document.getElementById("title")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h.addEventListener(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lick",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function(event)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this.style.color="red";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removeEventListener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method removes event handlers that have been attached with the </a:t>
            </a: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addEventListener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20"/>
          <p:cNvSpPr txBox="1"/>
          <p:nvPr/>
        </p:nvSpPr>
        <p:spPr>
          <a:xfrm>
            <a:off x="3664200" y="1889300"/>
            <a:ext cx="54798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 type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 handler, Note the event argument of the function – event object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1" name="Google Shape;101;p20"/>
          <p:cNvCxnSpPr/>
          <p:nvPr/>
        </p:nvCxnSpPr>
        <p:spPr>
          <a:xfrm flipH="1">
            <a:off x="1445100" y="2050675"/>
            <a:ext cx="2212500" cy="1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20"/>
          <p:cNvCxnSpPr/>
          <p:nvPr/>
        </p:nvCxnSpPr>
        <p:spPr>
          <a:xfrm flipH="1">
            <a:off x="2138100" y="2380125"/>
            <a:ext cx="1526100" cy="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Event object</a:t>
            </a:r>
            <a:endParaRPr sz="3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some cases it is important not only know what type of event happened, but also know the context of the event such as: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combination of the keys was pressed?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are the coordinates of the mouse when clicked?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 event happened?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context information is called </a:t>
            </a: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 object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the can be accessed in the event listeners.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