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58" r:id="rId8"/>
    <p:sldId id="280" r:id="rId9"/>
    <p:sldId id="282" r:id="rId10"/>
    <p:sldId id="281" r:id="rId11"/>
    <p:sldId id="285" r:id="rId12"/>
    <p:sldId id="283" r:id="rId13"/>
    <p:sldId id="286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8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fyvffu33x4px9cxc8tuw4.streamlit.app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9638" y="2943225"/>
            <a:ext cx="6643338" cy="4114800"/>
          </a:xfrm>
        </p:spPr>
        <p:txBody>
          <a:bodyPr anchor="ctr"/>
          <a:lstStyle/>
          <a:p>
            <a:r>
              <a:rPr lang="en-US" sz="4000" b="1" u="sng" dirty="0"/>
              <a:t>Fake News Detection</a:t>
            </a:r>
            <a:br>
              <a:rPr lang="en-US" sz="4000" b="1" u="sng" dirty="0"/>
            </a:br>
            <a:r>
              <a:rPr lang="en-US" sz="1400" dirty="0"/>
              <a:t>Machine Learning based classification of news articles</a:t>
            </a:r>
            <a:endParaRPr lang="en-US" sz="6600" b="1" dirty="0"/>
          </a:p>
        </p:txBody>
      </p:sp>
      <p:pic>
        <p:nvPicPr>
          <p:cNvPr id="1026" name="Picture 2" descr="Image result for bennett logo">
            <a:extLst>
              <a:ext uri="{FF2B5EF4-FFF2-40B4-BE49-F238E27FC236}">
                <a16:creationId xmlns:a16="http://schemas.microsoft.com/office/drawing/2014/main" id="{C62A6C2E-D62A-5C94-0DC0-FAF0FAD2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025" y="0"/>
            <a:ext cx="1231281" cy="129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2907-12B4-BA95-6DA5-F27524A98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1714" y="1005444"/>
            <a:ext cx="4179570" cy="741045"/>
          </a:xfrm>
        </p:spPr>
        <p:txBody>
          <a:bodyPr/>
          <a:lstStyle/>
          <a:p>
            <a:r>
              <a:rPr lang="en-US" u="sng" dirty="0"/>
              <a:t>Deployment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10DE4-2B7D-681C-45C9-CF5104350F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AB2F4D-6C67-A787-98E8-C4B3B910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714" y="2757012"/>
            <a:ext cx="55316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Streamlit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User can input news text and predict authenticity.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Demo Link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5" name="Picture 7" descr="This may contain: a cat sitting on top of a wooden desk next to a blackboard with a pen in it">
            <a:extLst>
              <a:ext uri="{FF2B5EF4-FFF2-40B4-BE49-F238E27FC236}">
                <a16:creationId xmlns:a16="http://schemas.microsoft.com/office/drawing/2014/main" id="{16862515-F484-D038-73EB-57421B76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2" y="1746489"/>
            <a:ext cx="3694517" cy="36945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76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/>
          <a:p>
            <a:r>
              <a:rPr lang="en-US" sz="3600" u="sng" dirty="0"/>
              <a:t>Conclusion</a:t>
            </a:r>
          </a:p>
        </p:txBody>
      </p:sp>
      <p:pic>
        <p:nvPicPr>
          <p:cNvPr id="6147" name="Picture 3" descr="Story pin image">
            <a:extLst>
              <a:ext uri="{FF2B5EF4-FFF2-40B4-BE49-F238E27FC236}">
                <a16:creationId xmlns:a16="http://schemas.microsoft.com/office/drawing/2014/main" id="{3195C2C2-C116-3144-D624-73CC1825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2" r="9466" b="2"/>
          <a:stretch/>
        </p:blipFill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0F562-B10C-BB50-3C09-5292E5C097A7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453725" y="3348037"/>
            <a:ext cx="5907176" cy="253682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 system accurately detects fake news.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Future improvements: Use deep learning models (LSTM, BERT)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12" y="1605625"/>
            <a:ext cx="2895600" cy="1325563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Team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12" y="2931188"/>
            <a:ext cx="3638550" cy="3269589"/>
          </a:xfrm>
        </p:spPr>
        <p:txBody>
          <a:bodyPr>
            <a:normAutofit/>
          </a:bodyPr>
          <a:lstStyle/>
          <a:p>
            <a:r>
              <a:rPr lang="en-US" dirty="0"/>
              <a:t>Ananya Jha– E23CSEU2223</a:t>
            </a:r>
          </a:p>
          <a:p>
            <a:r>
              <a:rPr lang="en-US" dirty="0"/>
              <a:t>Jishnu Singh – E23CSEU2224</a:t>
            </a:r>
          </a:p>
          <a:p>
            <a:r>
              <a:rPr lang="en-US" dirty="0"/>
              <a:t>Kartikey Bhardwaj– E23CSEU2235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This contains: Cats cats cats">
            <a:extLst>
              <a:ext uri="{FF2B5EF4-FFF2-40B4-BE49-F238E27FC236}">
                <a16:creationId xmlns:a16="http://schemas.microsoft.com/office/drawing/2014/main" id="{519DC96F-048B-0EC8-F9F0-00B3F186F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2" y="471195"/>
            <a:ext cx="4941771" cy="128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00" y="1497646"/>
            <a:ext cx="4857750" cy="551207"/>
          </a:xfrm>
        </p:spPr>
        <p:txBody>
          <a:bodyPr/>
          <a:lstStyle/>
          <a:p>
            <a:r>
              <a:rPr lang="en-US" sz="3200" u="sng" dirty="0"/>
              <a:t>What is Fake News?</a:t>
            </a:r>
            <a:endParaRPr lang="en-US" sz="2800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4018F7-2661-270E-37C0-80C48F80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two sorted arrays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nums1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nums2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find the median.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460FAE-ADB7-93CD-8025-F953487E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16" y="2498032"/>
            <a:ext cx="2709284" cy="3612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570022-42B6-3045-26E0-EC71FCC286BD}"/>
              </a:ext>
            </a:extLst>
          </p:cNvPr>
          <p:cNvSpPr txBox="1"/>
          <p:nvPr/>
        </p:nvSpPr>
        <p:spPr>
          <a:xfrm>
            <a:off x="6791452" y="1001407"/>
            <a:ext cx="4538536" cy="6794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08DBF4D-0678-491A-D3E8-E710D196C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2432335"/>
            <a:ext cx="48577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news refers to false information that is presented as news. It often aims to mislead or damage a person, organization, or country.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Detecting fake news is important to prevent misinformation from spreading rapidly through social media and other online platforms.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104900"/>
            <a:ext cx="7288282" cy="798862"/>
          </a:xfrm>
        </p:spPr>
        <p:txBody>
          <a:bodyPr>
            <a:normAutofit/>
          </a:bodyPr>
          <a:lstStyle/>
          <a:p>
            <a:r>
              <a:rPr lang="en-US" sz="4400" u="sng" dirty="0"/>
              <a:t>Related work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36B49D-CF16-064F-E610-C6B49E48473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18" y="2357588"/>
            <a:ext cx="693578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0" i="0" dirty="0">
                <a:effectLst/>
                <a:latin typeface="-apple-system"/>
              </a:rPr>
              <a:t>This implementation draws inspiration from several key research papers in the field: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Conroy et al. (2015)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Textual feature extraction for deception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 et al. (2017)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Stance detection methodology for fake news detection.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4076" y="1400175"/>
            <a:ext cx="6086474" cy="4219575"/>
          </a:xfrm>
        </p:spPr>
        <p:txBody>
          <a:bodyPr/>
          <a:lstStyle/>
          <a:p>
            <a:r>
              <a:rPr lang="en-US" u="sng" dirty="0"/>
              <a:t>Dataset</a:t>
            </a:r>
            <a:br>
              <a:rPr lang="en-US" u="sng" dirty="0"/>
            </a:br>
            <a:br>
              <a:rPr lang="en-US" b="1" dirty="0"/>
            </a:br>
            <a:br>
              <a:rPr lang="en-US" sz="2400" b="1" dirty="0"/>
            </a:br>
            <a:r>
              <a:rPr lang="en-US" sz="2400" b="1" dirty="0"/>
              <a:t>Source</a:t>
            </a:r>
            <a:r>
              <a:rPr lang="en-US" sz="2400" dirty="0"/>
              <a:t>: Kaggle - Fake and Real News Dataset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Content</a:t>
            </a:r>
            <a:r>
              <a:rPr lang="en-US" sz="2400" dirty="0"/>
              <a:t>: 21,417 real articles, 23,481 fake articles.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Features</a:t>
            </a:r>
            <a:r>
              <a:rPr lang="en-US" sz="2400" dirty="0"/>
              <a:t>: Title, Text, Subject, Date.</a:t>
            </a:r>
            <a:br>
              <a:rPr lang="en-US" sz="1600" dirty="0"/>
            </a:br>
            <a:endParaRPr lang="en-US" sz="2400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b="1" u="sng" dirty="0"/>
              <a:t>Data Preprocessing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671309"/>
            <a:ext cx="8593455" cy="362789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Text cleaning (remove special characters, numbers)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Lowercasing, tokenization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Stop words removal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Stemming/Lemmatization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TF-IDF Vectorization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350" y="639418"/>
            <a:ext cx="8420100" cy="1780860"/>
          </a:xfrm>
        </p:spPr>
        <p:txBody>
          <a:bodyPr>
            <a:normAutofit/>
          </a:bodyPr>
          <a:lstStyle/>
          <a:p>
            <a:r>
              <a:rPr lang="en-US" sz="3600" u="sng" dirty="0"/>
              <a:t>Models Implemented</a:t>
            </a:r>
            <a:endParaRPr lang="en-US" sz="4800" u="sng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2049A8-E3FD-F1AE-3F31-2E64437AC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38350" y="2957152"/>
            <a:ext cx="39856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Passive Aggressive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 Naive Bayes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7417-C8C3-775C-6645-E2192EF46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7949" y="1133475"/>
            <a:ext cx="5019675" cy="676276"/>
          </a:xfrm>
        </p:spPr>
        <p:txBody>
          <a:bodyPr/>
          <a:lstStyle/>
          <a:p>
            <a:r>
              <a:rPr lang="en-US" u="sng" dirty="0"/>
              <a:t>Evaluation Metrics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B76C1F-4F35-CDB5-5258-C5C2CAEF1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49" y="2195035"/>
            <a:ext cx="310699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F1-Score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ROC-AUC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44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42213854"/>
              </p:ext>
            </p:extLst>
          </p:nvPr>
        </p:nvGraphicFramePr>
        <p:xfrm>
          <a:off x="838201" y="2470099"/>
          <a:ext cx="10239376" cy="318564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1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511968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32181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US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4258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98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Passive Aggressive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007886"/>
                  </a:ext>
                </a:extLst>
              </a:tr>
              <a:tr h="598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98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067689"/>
                  </a:ext>
                </a:extLst>
              </a:tr>
              <a:tr h="5984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Naive Bayes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5556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AE7A67-EC87-73C1-1E6D-824E2759C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494" y="330199"/>
            <a:ext cx="1777305" cy="17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{29573E60-9710-4674-906C-B78DC1F9F593}tf67328976_win32</Template>
  <TotalTime>130</TotalTime>
  <Words>305</Words>
  <Application>Microsoft Office PowerPoint</Application>
  <PresentationFormat>Widescreen</PresentationFormat>
  <Paragraphs>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Abadi</vt:lpstr>
      <vt:lpstr>-apple-system</vt:lpstr>
      <vt:lpstr>Arial</vt:lpstr>
      <vt:lpstr>Arial Unicode MS</vt:lpstr>
      <vt:lpstr>Calibri</vt:lpstr>
      <vt:lpstr>Tenorite</vt:lpstr>
      <vt:lpstr>Custom</vt:lpstr>
      <vt:lpstr>Fake News Detection Machine Learning based classification of news articles</vt:lpstr>
      <vt:lpstr>Team members:</vt:lpstr>
      <vt:lpstr>What is Fake News?</vt:lpstr>
      <vt:lpstr>Related work</vt:lpstr>
      <vt:lpstr>Dataset   Source: Kaggle - Fake and Real News Dataset  Content: 21,417 real articles, 23,481 fake articles.  Features: Title, Text, Subject, Date. </vt:lpstr>
      <vt:lpstr>Data Preprocessing</vt:lpstr>
      <vt:lpstr>Models Implemented</vt:lpstr>
      <vt:lpstr>Evaluation Metrics</vt:lpstr>
      <vt:lpstr>Results</vt:lpstr>
      <vt:lpstr>Deployment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jishnu singh</dc:creator>
  <cp:lastModifiedBy>jishnu singh</cp:lastModifiedBy>
  <cp:revision>3</cp:revision>
  <dcterms:created xsi:type="dcterms:W3CDTF">2025-04-25T04:54:27Z</dcterms:created>
  <dcterms:modified xsi:type="dcterms:W3CDTF">2025-04-28T18:50:13Z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