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00" r:id="rId3"/>
    <p:sldId id="282" r:id="rId4"/>
    <p:sldId id="332" r:id="rId5"/>
    <p:sldId id="345" r:id="rId6"/>
    <p:sldId id="334" r:id="rId7"/>
    <p:sldId id="344" r:id="rId8"/>
    <p:sldId id="311" r:id="rId9"/>
    <p:sldId id="339" r:id="rId10"/>
    <p:sldId id="340" r:id="rId11"/>
    <p:sldId id="341" r:id="rId12"/>
    <p:sldId id="318" r:id="rId13"/>
    <p:sldId id="342" r:id="rId14"/>
    <p:sldId id="346" r:id="rId15"/>
    <p:sldId id="347" r:id="rId16"/>
    <p:sldId id="348" r:id="rId17"/>
    <p:sldId id="349" r:id="rId18"/>
    <p:sldId id="321" r:id="rId19"/>
    <p:sldId id="34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52B1C-8F7F-4180-A04C-3CAA3FE11C40}" v="23" dt="2022-11-26T08:01:12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61" autoAdjust="0"/>
  </p:normalViewPr>
  <p:slideViewPr>
    <p:cSldViewPr snapToGrid="0" showGuides="1">
      <p:cViewPr varScale="1">
        <p:scale>
          <a:sx n="86" d="100"/>
          <a:sy n="86" d="100"/>
        </p:scale>
        <p:origin x="155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yong-jun" userId="596bf3612a5dc2f7" providerId="LiveId" clId="{CC952B1C-8F7F-4180-A04C-3CAA3FE11C40}"/>
    <pc:docChg chg="undo redo custSel addSld delSld modSld sldOrd">
      <pc:chgData name="Seo yong-jun" userId="596bf3612a5dc2f7" providerId="LiveId" clId="{CC952B1C-8F7F-4180-A04C-3CAA3FE11C40}" dt="2022-11-26T08:01:46.076" v="396"/>
      <pc:docMkLst>
        <pc:docMk/>
      </pc:docMkLst>
      <pc:sldChg chg="modSp mod">
        <pc:chgData name="Seo yong-jun" userId="596bf3612a5dc2f7" providerId="LiveId" clId="{CC952B1C-8F7F-4180-A04C-3CAA3FE11C40}" dt="2022-11-26T07:54:39.175" v="44"/>
        <pc:sldMkLst>
          <pc:docMk/>
          <pc:sldMk cId="2240109207" sldId="300"/>
        </pc:sldMkLst>
        <pc:spChg chg="mod">
          <ac:chgData name="Seo yong-jun" userId="596bf3612a5dc2f7" providerId="LiveId" clId="{CC952B1C-8F7F-4180-A04C-3CAA3FE11C40}" dt="2022-11-26T07:53:41.701" v="18"/>
          <ac:spMkLst>
            <pc:docMk/>
            <pc:sldMk cId="2240109207" sldId="300"/>
            <ac:spMk id="13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3:51.240" v="21"/>
          <ac:spMkLst>
            <pc:docMk/>
            <pc:sldMk cId="2240109207" sldId="300"/>
            <ac:spMk id="14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3:56.112" v="24"/>
          <ac:spMkLst>
            <pc:docMk/>
            <pc:sldMk cId="2240109207" sldId="300"/>
            <ac:spMk id="15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4:01.245" v="27"/>
          <ac:spMkLst>
            <pc:docMk/>
            <pc:sldMk cId="2240109207" sldId="300"/>
            <ac:spMk id="16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4:25.817" v="38" actId="20577"/>
          <ac:spMkLst>
            <pc:docMk/>
            <pc:sldMk cId="2240109207" sldId="300"/>
            <ac:spMk id="17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4:33.371" v="41"/>
          <ac:spMkLst>
            <pc:docMk/>
            <pc:sldMk cId="2240109207" sldId="300"/>
            <ac:spMk id="18" creationId="{00000000-0000-0000-0000-000000000000}"/>
          </ac:spMkLst>
        </pc:spChg>
        <pc:spChg chg="mod">
          <ac:chgData name="Seo yong-jun" userId="596bf3612a5dc2f7" providerId="LiveId" clId="{CC952B1C-8F7F-4180-A04C-3CAA3FE11C40}" dt="2022-11-26T07:54:39.175" v="44"/>
          <ac:spMkLst>
            <pc:docMk/>
            <pc:sldMk cId="2240109207" sldId="300"/>
            <ac:spMk id="19" creationId="{00000000-0000-0000-0000-000000000000}"/>
          </ac:spMkLst>
        </pc:spChg>
      </pc:sldChg>
      <pc:sldChg chg="addSp delSp modSp mod">
        <pc:chgData name="Seo yong-jun" userId="596bf3612a5dc2f7" providerId="LiveId" clId="{CC952B1C-8F7F-4180-A04C-3CAA3FE11C40}" dt="2022-11-26T08:01:09.272" v="349" actId="20577"/>
        <pc:sldMkLst>
          <pc:docMk/>
          <pc:sldMk cId="2678247693" sldId="321"/>
        </pc:sldMkLst>
        <pc:spChg chg="mod">
          <ac:chgData name="Seo yong-jun" userId="596bf3612a5dc2f7" providerId="LiveId" clId="{CC952B1C-8F7F-4180-A04C-3CAA3FE11C40}" dt="2022-11-26T08:01:09.272" v="349" actId="20577"/>
          <ac:spMkLst>
            <pc:docMk/>
            <pc:sldMk cId="2678247693" sldId="321"/>
            <ac:spMk id="11" creationId="{00000000-0000-0000-0000-000000000000}"/>
          </ac:spMkLst>
        </pc:spChg>
        <pc:picChg chg="add del">
          <ac:chgData name="Seo yong-jun" userId="596bf3612a5dc2f7" providerId="LiveId" clId="{CC952B1C-8F7F-4180-A04C-3CAA3FE11C40}" dt="2022-11-26T08:00:36.827" v="331"/>
          <ac:picMkLst>
            <pc:docMk/>
            <pc:sldMk cId="2678247693" sldId="321"/>
            <ac:picMk id="4" creationId="{84742183-0463-75E4-7D33-2438BADC1754}"/>
          </ac:picMkLst>
        </pc:picChg>
      </pc:sldChg>
      <pc:sldChg chg="addSp delSp modSp mod">
        <pc:chgData name="Seo yong-jun" userId="596bf3612a5dc2f7" providerId="LiveId" clId="{CC952B1C-8F7F-4180-A04C-3CAA3FE11C40}" dt="2022-11-26T07:59:40.536" v="327" actId="20577"/>
        <pc:sldMkLst>
          <pc:docMk/>
          <pc:sldMk cId="2079464575" sldId="332"/>
        </pc:sldMkLst>
        <pc:spChg chg="add mod">
          <ac:chgData name="Seo yong-jun" userId="596bf3612a5dc2f7" providerId="LiveId" clId="{CC952B1C-8F7F-4180-A04C-3CAA3FE11C40}" dt="2022-11-26T07:59:40.536" v="327" actId="20577"/>
          <ac:spMkLst>
            <pc:docMk/>
            <pc:sldMk cId="2079464575" sldId="332"/>
            <ac:spMk id="4" creationId="{47B19AF7-429F-10F8-39A7-89720D90280A}"/>
          </ac:spMkLst>
        </pc:spChg>
        <pc:spChg chg="mod">
          <ac:chgData name="Seo yong-jun" userId="596bf3612a5dc2f7" providerId="LiveId" clId="{CC952B1C-8F7F-4180-A04C-3CAA3FE11C40}" dt="2022-11-26T07:57:16.352" v="139" actId="1076"/>
          <ac:spMkLst>
            <pc:docMk/>
            <pc:sldMk cId="2079464575" sldId="332"/>
            <ac:spMk id="9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10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19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20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22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25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29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30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36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37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38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39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0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1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2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3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4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5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6" creationId="{00000000-0000-0000-0000-000000000000}"/>
          </ac:spMkLst>
        </pc:spChg>
        <pc:spChg chg="del">
          <ac:chgData name="Seo yong-jun" userId="596bf3612a5dc2f7" providerId="LiveId" clId="{CC952B1C-8F7F-4180-A04C-3CAA3FE11C40}" dt="2022-11-26T07:57:34.815" v="141" actId="478"/>
          <ac:spMkLst>
            <pc:docMk/>
            <pc:sldMk cId="2079464575" sldId="332"/>
            <ac:spMk id="47" creationId="{00000000-0000-0000-0000-000000000000}"/>
          </ac:spMkLst>
        </pc:sp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15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49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52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55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56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62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73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74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75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76" creationId="{00000000-0000-0000-0000-000000000000}"/>
          </ac:cxnSpMkLst>
        </pc:cxnChg>
        <pc:cxnChg chg="del mod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0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2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3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4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5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6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7" creationId="{00000000-0000-0000-0000-000000000000}"/>
          </ac:cxnSpMkLst>
        </pc:cxnChg>
        <pc:cxnChg chg="del">
          <ac:chgData name="Seo yong-jun" userId="596bf3612a5dc2f7" providerId="LiveId" clId="{CC952B1C-8F7F-4180-A04C-3CAA3FE11C40}" dt="2022-11-26T07:57:34.815" v="141" actId="478"/>
          <ac:cxnSpMkLst>
            <pc:docMk/>
            <pc:sldMk cId="2079464575" sldId="332"/>
            <ac:cxnSpMk id="98" creationId="{00000000-0000-0000-0000-000000000000}"/>
          </ac:cxnSpMkLst>
        </pc:cxnChg>
      </pc:sldChg>
      <pc:sldChg chg="addSp delSp modSp mod">
        <pc:chgData name="Seo yong-jun" userId="596bf3612a5dc2f7" providerId="LiveId" clId="{CC952B1C-8F7F-4180-A04C-3CAA3FE11C40}" dt="2022-11-26T07:57:02.204" v="137" actId="1035"/>
        <pc:sldMkLst>
          <pc:docMk/>
          <pc:sldMk cId="1224126025" sldId="334"/>
        </pc:sldMkLst>
        <pc:spChg chg="mod">
          <ac:chgData name="Seo yong-jun" userId="596bf3612a5dc2f7" providerId="LiveId" clId="{CC952B1C-8F7F-4180-A04C-3CAA3FE11C40}" dt="2022-11-26T07:56:55.571" v="133" actId="404"/>
          <ac:spMkLst>
            <pc:docMk/>
            <pc:sldMk cId="1224126025" sldId="334"/>
            <ac:spMk id="2" creationId="{BFF4F33A-A0E6-1678-4F85-B6E2938F0B37}"/>
          </ac:spMkLst>
        </pc:spChg>
        <pc:spChg chg="add del">
          <ac:chgData name="Seo yong-jun" userId="596bf3612a5dc2f7" providerId="LiveId" clId="{CC952B1C-8F7F-4180-A04C-3CAA3FE11C40}" dt="2022-11-26T07:52:06.793" v="2" actId="478"/>
          <ac:spMkLst>
            <pc:docMk/>
            <pc:sldMk cId="1224126025" sldId="334"/>
            <ac:spMk id="12" creationId="{00000000-0000-0000-0000-000000000000}"/>
          </ac:spMkLst>
        </pc:spChg>
        <pc:spChg chg="add mod">
          <ac:chgData name="Seo yong-jun" userId="596bf3612a5dc2f7" providerId="LiveId" clId="{CC952B1C-8F7F-4180-A04C-3CAA3FE11C40}" dt="2022-11-26T07:56:28.444" v="125" actId="20577"/>
          <ac:spMkLst>
            <pc:docMk/>
            <pc:sldMk cId="1224126025" sldId="334"/>
            <ac:spMk id="23" creationId="{39AC83DF-C676-2186-D101-84D01AA2B559}"/>
          </ac:spMkLst>
        </pc:spChg>
        <pc:spChg chg="add mod">
          <ac:chgData name="Seo yong-jun" userId="596bf3612a5dc2f7" providerId="LiveId" clId="{CC952B1C-8F7F-4180-A04C-3CAA3FE11C40}" dt="2022-11-26T07:57:02.204" v="137" actId="1035"/>
          <ac:spMkLst>
            <pc:docMk/>
            <pc:sldMk cId="1224126025" sldId="334"/>
            <ac:spMk id="24" creationId="{5FA45574-F951-BF5F-3C2E-01B58393A86D}"/>
          </ac:spMkLst>
        </pc:spChg>
        <pc:cxnChg chg="mod">
          <ac:chgData name="Seo yong-jun" userId="596bf3612a5dc2f7" providerId="LiveId" clId="{CC952B1C-8F7F-4180-A04C-3CAA3FE11C40}" dt="2022-11-26T07:52:32.436" v="9" actId="14100"/>
          <ac:cxnSpMkLst>
            <pc:docMk/>
            <pc:sldMk cId="1224126025" sldId="334"/>
            <ac:cxnSpMk id="4" creationId="{E095ACA7-D219-F599-5855-F6653F4A20D4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8" creationId="{B13B66F2-B925-FA30-0559-D52A7E05F0B6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10" creationId="{17634410-CDFA-A22F-8919-07A9431E11F1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11" creationId="{6AD789F0-9A23-9B96-732F-C20A2E3E1614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13" creationId="{81C33077-4D8F-05FB-7A74-762ED3F4FBAD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15" creationId="{833BE7CE-481F-4FE4-934E-A3C1C945014D}"/>
          </ac:cxnSpMkLst>
        </pc:cxnChg>
        <pc:cxnChg chg="del">
          <ac:chgData name="Seo yong-jun" userId="596bf3612a5dc2f7" providerId="LiveId" clId="{CC952B1C-8F7F-4180-A04C-3CAA3FE11C40}" dt="2022-11-26T07:55:02.215" v="45" actId="478"/>
          <ac:cxnSpMkLst>
            <pc:docMk/>
            <pc:sldMk cId="1224126025" sldId="334"/>
            <ac:cxnSpMk id="16" creationId="{1D95B562-C6C1-D9A8-44F8-3F29A79C3BA4}"/>
          </ac:cxnSpMkLst>
        </pc:cxnChg>
      </pc:sldChg>
      <pc:sldChg chg="addSp modSp mod">
        <pc:chgData name="Seo yong-jun" userId="596bf3612a5dc2f7" providerId="LiveId" clId="{CC952B1C-8F7F-4180-A04C-3CAA3FE11C40}" dt="2022-11-26T07:55:47.965" v="91" actId="20577"/>
        <pc:sldMkLst>
          <pc:docMk/>
          <pc:sldMk cId="1848743856" sldId="344"/>
        </pc:sldMkLst>
        <pc:spChg chg="add mod">
          <ac:chgData name="Seo yong-jun" userId="596bf3612a5dc2f7" providerId="LiveId" clId="{CC952B1C-8F7F-4180-A04C-3CAA3FE11C40}" dt="2022-11-26T07:55:47.965" v="91" actId="20577"/>
          <ac:spMkLst>
            <pc:docMk/>
            <pc:sldMk cId="1848743856" sldId="344"/>
            <ac:spMk id="5" creationId="{8CCAC9FC-AD3E-19D7-C84A-3208038CF6DC}"/>
          </ac:spMkLst>
        </pc:spChg>
        <pc:spChg chg="mod">
          <ac:chgData name="Seo yong-jun" userId="596bf3612a5dc2f7" providerId="LiveId" clId="{CC952B1C-8F7F-4180-A04C-3CAA3FE11C40}" dt="2022-11-26T07:55:40.816" v="73" actId="20577"/>
          <ac:spMkLst>
            <pc:docMk/>
            <pc:sldMk cId="1848743856" sldId="344"/>
            <ac:spMk id="17" creationId="{640BE02F-FED7-E4E6-3F6E-6BC3895E44B9}"/>
          </ac:spMkLst>
        </pc:spChg>
      </pc:sldChg>
      <pc:sldChg chg="add">
        <pc:chgData name="Seo yong-jun" userId="596bf3612a5dc2f7" providerId="LiveId" clId="{CC952B1C-8F7F-4180-A04C-3CAA3FE11C40}" dt="2022-11-26T07:57:30.288" v="140"/>
        <pc:sldMkLst>
          <pc:docMk/>
          <pc:sldMk cId="3019054170" sldId="345"/>
        </pc:sldMkLst>
      </pc:sldChg>
      <pc:sldChg chg="modSp add mod">
        <pc:chgData name="Seo yong-jun" userId="596bf3612a5dc2f7" providerId="LiveId" clId="{CC952B1C-8F7F-4180-A04C-3CAA3FE11C40}" dt="2022-11-26T08:01:23.158" v="362" actId="20577"/>
        <pc:sldMkLst>
          <pc:docMk/>
          <pc:sldMk cId="226370429" sldId="346"/>
        </pc:sldMkLst>
        <pc:spChg chg="mod">
          <ac:chgData name="Seo yong-jun" userId="596bf3612a5dc2f7" providerId="LiveId" clId="{CC952B1C-8F7F-4180-A04C-3CAA3FE11C40}" dt="2022-11-26T08:01:06.513" v="347" actId="20577"/>
          <ac:spMkLst>
            <pc:docMk/>
            <pc:sldMk cId="226370429" sldId="346"/>
            <ac:spMk id="11" creationId="{00000000-0000-0000-0000-000000000000}"/>
          </ac:spMkLst>
        </pc:spChg>
        <pc:spChg chg="mod">
          <ac:chgData name="Seo yong-jun" userId="596bf3612a5dc2f7" providerId="LiveId" clId="{CC952B1C-8F7F-4180-A04C-3CAA3FE11C40}" dt="2022-11-26T08:01:21.023" v="359" actId="20577"/>
          <ac:spMkLst>
            <pc:docMk/>
            <pc:sldMk cId="226370429" sldId="346"/>
            <ac:spMk id="18" creationId="{00000000-0000-0000-0000-000000000000}"/>
          </ac:spMkLst>
        </pc:spChg>
        <pc:spChg chg="mod">
          <ac:chgData name="Seo yong-jun" userId="596bf3612a5dc2f7" providerId="LiveId" clId="{CC952B1C-8F7F-4180-A04C-3CAA3FE11C40}" dt="2022-11-26T08:01:23.158" v="362" actId="20577"/>
          <ac:spMkLst>
            <pc:docMk/>
            <pc:sldMk cId="226370429" sldId="346"/>
            <ac:spMk id="21" creationId="{00000000-0000-0000-0000-000000000000}"/>
          </ac:spMkLst>
        </pc:spChg>
      </pc:sldChg>
      <pc:sldChg chg="add del setBg">
        <pc:chgData name="Seo yong-jun" userId="596bf3612a5dc2f7" providerId="LiveId" clId="{CC952B1C-8F7F-4180-A04C-3CAA3FE11C40}" dt="2022-11-26T08:01:02.335" v="344"/>
        <pc:sldMkLst>
          <pc:docMk/>
          <pc:sldMk cId="639904968" sldId="346"/>
        </pc:sldMkLst>
      </pc:sldChg>
      <pc:sldChg chg="add del setBg">
        <pc:chgData name="Seo yong-jun" userId="596bf3612a5dc2f7" providerId="LiveId" clId="{CC952B1C-8F7F-4180-A04C-3CAA3FE11C40}" dt="2022-11-26T08:00:35.483" v="329"/>
        <pc:sldMkLst>
          <pc:docMk/>
          <pc:sldMk cId="1272922521" sldId="346"/>
        </pc:sldMkLst>
      </pc:sldChg>
      <pc:sldChg chg="add del ord">
        <pc:chgData name="Seo yong-jun" userId="596bf3612a5dc2f7" providerId="LiveId" clId="{CC952B1C-8F7F-4180-A04C-3CAA3FE11C40}" dt="2022-11-26T08:00:57.403" v="342"/>
        <pc:sldMkLst>
          <pc:docMk/>
          <pc:sldMk cId="2366057969" sldId="346"/>
        </pc:sldMkLst>
      </pc:sldChg>
      <pc:sldChg chg="add del setBg">
        <pc:chgData name="Seo yong-jun" userId="596bf3612a5dc2f7" providerId="LiveId" clId="{CC952B1C-8F7F-4180-A04C-3CAA3FE11C40}" dt="2022-11-26T08:00:41.579" v="333"/>
        <pc:sldMkLst>
          <pc:docMk/>
          <pc:sldMk cId="3519459958" sldId="346"/>
        </pc:sldMkLst>
      </pc:sldChg>
      <pc:sldChg chg="add del">
        <pc:chgData name="Seo yong-jun" userId="596bf3612a5dc2f7" providerId="LiveId" clId="{CC952B1C-8F7F-4180-A04C-3CAA3FE11C40}" dt="2022-11-26T08:00:57.024" v="341"/>
        <pc:sldMkLst>
          <pc:docMk/>
          <pc:sldMk cId="833152156" sldId="347"/>
        </pc:sldMkLst>
      </pc:sldChg>
      <pc:sldChg chg="add del">
        <pc:chgData name="Seo yong-jun" userId="596bf3612a5dc2f7" providerId="LiveId" clId="{CC952B1C-8F7F-4180-A04C-3CAA3FE11C40}" dt="2022-11-26T08:00:45.497" v="336"/>
        <pc:sldMkLst>
          <pc:docMk/>
          <pc:sldMk cId="837788477" sldId="347"/>
        </pc:sldMkLst>
      </pc:sldChg>
      <pc:sldChg chg="add del">
        <pc:chgData name="Seo yong-jun" userId="596bf3612a5dc2f7" providerId="LiveId" clId="{CC952B1C-8F7F-4180-A04C-3CAA3FE11C40}" dt="2022-11-26T08:01:02.335" v="344"/>
        <pc:sldMkLst>
          <pc:docMk/>
          <pc:sldMk cId="1462465943" sldId="347"/>
        </pc:sldMkLst>
      </pc:sldChg>
      <pc:sldChg chg="add">
        <pc:chgData name="Seo yong-jun" userId="596bf3612a5dc2f7" providerId="LiveId" clId="{CC952B1C-8F7F-4180-A04C-3CAA3FE11C40}" dt="2022-11-26T08:01:02.345" v="345"/>
        <pc:sldMkLst>
          <pc:docMk/>
          <pc:sldMk cId="3131119551" sldId="347"/>
        </pc:sldMkLst>
      </pc:sldChg>
      <pc:sldChg chg="modSp add mod">
        <pc:chgData name="Seo yong-jun" userId="596bf3612a5dc2f7" providerId="LiveId" clId="{CC952B1C-8F7F-4180-A04C-3CAA3FE11C40}" dt="2022-11-26T08:01:46.076" v="396"/>
        <pc:sldMkLst>
          <pc:docMk/>
          <pc:sldMk cId="2620628410" sldId="348"/>
        </pc:sldMkLst>
        <pc:spChg chg="mod">
          <ac:chgData name="Seo yong-jun" userId="596bf3612a5dc2f7" providerId="LiveId" clId="{CC952B1C-8F7F-4180-A04C-3CAA3FE11C40}" dt="2022-11-26T08:01:15.306" v="354" actId="20577"/>
          <ac:spMkLst>
            <pc:docMk/>
            <pc:sldMk cId="2620628410" sldId="348"/>
            <ac:spMk id="11" creationId="{00000000-0000-0000-0000-000000000000}"/>
          </ac:spMkLst>
        </pc:spChg>
        <pc:spChg chg="mod">
          <ac:chgData name="Seo yong-jun" userId="596bf3612a5dc2f7" providerId="LiveId" clId="{CC952B1C-8F7F-4180-A04C-3CAA3FE11C40}" dt="2022-11-26T08:01:40.513" v="391" actId="20577"/>
          <ac:spMkLst>
            <pc:docMk/>
            <pc:sldMk cId="2620628410" sldId="348"/>
            <ac:spMk id="18" creationId="{00000000-0000-0000-0000-000000000000}"/>
          </ac:spMkLst>
        </pc:spChg>
        <pc:spChg chg="mod">
          <ac:chgData name="Seo yong-jun" userId="596bf3612a5dc2f7" providerId="LiveId" clId="{CC952B1C-8F7F-4180-A04C-3CAA3FE11C40}" dt="2022-11-26T08:01:46.076" v="396"/>
          <ac:spMkLst>
            <pc:docMk/>
            <pc:sldMk cId="2620628410" sldId="348"/>
            <ac:spMk id="21" creationId="{00000000-0000-0000-0000-000000000000}"/>
          </ac:spMkLst>
        </pc:spChg>
      </pc:sldChg>
      <pc:sldChg chg="add del setBg">
        <pc:chgData name="Seo yong-jun" userId="596bf3612a5dc2f7" providerId="LiveId" clId="{CC952B1C-8F7F-4180-A04C-3CAA3FE11C40}" dt="2022-11-26T08:01:12.591" v="351"/>
        <pc:sldMkLst>
          <pc:docMk/>
          <pc:sldMk cId="2960464244" sldId="348"/>
        </pc:sldMkLst>
      </pc:sldChg>
      <pc:sldChg chg="add">
        <pc:chgData name="Seo yong-jun" userId="596bf3612a5dc2f7" providerId="LiveId" clId="{CC952B1C-8F7F-4180-A04C-3CAA3FE11C40}" dt="2022-11-26T08:01:12.601" v="352"/>
        <pc:sldMkLst>
          <pc:docMk/>
          <pc:sldMk cId="803551348" sldId="349"/>
        </pc:sldMkLst>
      </pc:sldChg>
      <pc:sldChg chg="add del">
        <pc:chgData name="Seo yong-jun" userId="596bf3612a5dc2f7" providerId="LiveId" clId="{CC952B1C-8F7F-4180-A04C-3CAA3FE11C40}" dt="2022-11-26T08:01:12.591" v="351"/>
        <pc:sldMkLst>
          <pc:docMk/>
          <pc:sldMk cId="4180987847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D335-7306-4068-A4B3-E79A1025DAE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BD40-8C59-43CB-A952-082A48D3D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5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What is 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Language)?</a:t>
            </a:r>
          </a:p>
          <a:p>
            <a:r>
              <a:rPr lang="en-US" altLang="ko-KR" dirty="0"/>
              <a:t> - Markup language for storing and transmitting data</a:t>
            </a:r>
          </a:p>
          <a:p>
            <a:r>
              <a:rPr lang="en-US" altLang="ko-KR" dirty="0"/>
              <a:t> - Markup language : format of document using tags</a:t>
            </a:r>
          </a:p>
          <a:p>
            <a:r>
              <a:rPr lang="en-US" altLang="ko-KR" dirty="0"/>
              <a:t> - apparently similar to HTML</a:t>
            </a:r>
          </a:p>
          <a:p>
            <a:endParaRPr lang="en-US" altLang="ko-KR" dirty="0"/>
          </a:p>
          <a:p>
            <a:r>
              <a:rPr lang="en-US" altLang="ko-KR" dirty="0"/>
              <a:t>2. Characteristic</a:t>
            </a:r>
          </a:p>
          <a:p>
            <a:r>
              <a:rPr lang="en-US" altLang="ko-KR" dirty="0"/>
              <a:t> - Well-formed : predictable data format with text</a:t>
            </a:r>
          </a:p>
          <a:p>
            <a:r>
              <a:rPr lang="en-US" altLang="ko-KR" dirty="0"/>
              <a:t>   =&gt; can be read without relying on other things</a:t>
            </a:r>
          </a:p>
          <a:p>
            <a:r>
              <a:rPr lang="en-US" altLang="ko-KR" dirty="0"/>
              <a:t> - not for displaying data to user, for storing and transmitting data</a:t>
            </a:r>
          </a:p>
          <a:p>
            <a:r>
              <a:rPr lang="en-US" altLang="ko-KR" dirty="0"/>
              <a:t> - consists of text data format, Unicode characters only.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BD40-8C59-43CB-A952-082A48D3D0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What is 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Language)?</a:t>
            </a:r>
          </a:p>
          <a:p>
            <a:r>
              <a:rPr lang="en-US" altLang="ko-KR" dirty="0"/>
              <a:t> - Markup language for storing and transmitting data</a:t>
            </a:r>
          </a:p>
          <a:p>
            <a:r>
              <a:rPr lang="en-US" altLang="ko-KR" dirty="0"/>
              <a:t> - Markup language : format of document using tags</a:t>
            </a:r>
          </a:p>
          <a:p>
            <a:r>
              <a:rPr lang="en-US" altLang="ko-KR" dirty="0"/>
              <a:t> - apparently similar to HTML</a:t>
            </a:r>
          </a:p>
          <a:p>
            <a:endParaRPr lang="en-US" altLang="ko-KR" dirty="0"/>
          </a:p>
          <a:p>
            <a:r>
              <a:rPr lang="en-US" altLang="ko-KR" dirty="0"/>
              <a:t>2. Characteristic</a:t>
            </a:r>
          </a:p>
          <a:p>
            <a:r>
              <a:rPr lang="en-US" altLang="ko-KR" dirty="0"/>
              <a:t> - Well-formed : predictable data format with text</a:t>
            </a:r>
          </a:p>
          <a:p>
            <a:r>
              <a:rPr lang="en-US" altLang="ko-KR" dirty="0"/>
              <a:t>   =&gt; can be read without relying on other things</a:t>
            </a:r>
          </a:p>
          <a:p>
            <a:r>
              <a:rPr lang="en-US" altLang="ko-KR" dirty="0"/>
              <a:t> - not for displaying data to user, for storing and transmitting data</a:t>
            </a:r>
          </a:p>
          <a:p>
            <a:r>
              <a:rPr lang="en-US" altLang="ko-KR" dirty="0"/>
              <a:t> - consists of text data format, Unicode characters only.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BD40-8C59-43CB-A952-082A48D3D0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A) XML Prolog</a:t>
            </a:r>
          </a:p>
          <a:p>
            <a:r>
              <a:rPr lang="en-US" altLang="ko-KR" dirty="0"/>
              <a:t> - uses the &lt;xml&gt; tag on the first line to indicate an XML document</a:t>
            </a:r>
          </a:p>
          <a:p>
            <a:r>
              <a:rPr lang="en-US" altLang="ko-KR" dirty="0"/>
              <a:t> - version : essential tag.</a:t>
            </a:r>
          </a:p>
          <a:p>
            <a:r>
              <a:rPr lang="en-US" altLang="ko-KR" dirty="0"/>
              <a:t>   “1.0” means used XML version in this document</a:t>
            </a:r>
          </a:p>
          <a:p>
            <a:r>
              <a:rPr lang="en-US" altLang="ko-KR" dirty="0"/>
              <a:t> - encoding : Information about the language code to use.</a:t>
            </a:r>
          </a:p>
          <a:p>
            <a:r>
              <a:rPr lang="en-US" altLang="ko-KR" dirty="0"/>
              <a:t> - default : UTF-8</a:t>
            </a:r>
          </a:p>
          <a:p>
            <a:r>
              <a:rPr lang="en-US" altLang="ko-KR" dirty="0"/>
              <a:t> - standalone : tag about whether operating independently without external document</a:t>
            </a:r>
          </a:p>
          <a:p>
            <a:r>
              <a:rPr lang="en-US" altLang="ko-KR" dirty="0"/>
              <a:t> - default : yes</a:t>
            </a:r>
          </a:p>
          <a:p>
            <a:r>
              <a:rPr lang="en-US" altLang="ko-KR" dirty="0"/>
              <a:t> B) Top-level tag</a:t>
            </a:r>
          </a:p>
          <a:p>
            <a:r>
              <a:rPr lang="en-US" altLang="ko-KR" dirty="0"/>
              <a:t> - also called root element, document element</a:t>
            </a:r>
          </a:p>
          <a:p>
            <a:r>
              <a:rPr lang="en-US" altLang="ko-KR" dirty="0"/>
              <a:t> - There is only one top-level tag in a xml document.</a:t>
            </a:r>
          </a:p>
          <a:p>
            <a:r>
              <a:rPr lang="en-US" altLang="ko-KR" dirty="0"/>
              <a:t> - All other tags are in the top-level tag.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BD40-8C59-43CB-A952-082A48D3D0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0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C) XML element</a:t>
            </a:r>
          </a:p>
          <a:p>
            <a:r>
              <a:rPr lang="en-US" altLang="ko-KR" dirty="0"/>
              <a:t> - element is a pair of start tag and end tag.</a:t>
            </a:r>
          </a:p>
          <a:p>
            <a:r>
              <a:rPr lang="en-US" altLang="ko-KR" dirty="0"/>
              <a:t> - case-sensitive</a:t>
            </a:r>
          </a:p>
          <a:p>
            <a:r>
              <a:rPr lang="en-US" altLang="ko-KR" dirty="0"/>
              <a:t> - If element has no datum, can be shown &lt;</a:t>
            </a:r>
            <a:r>
              <a:rPr lang="en-US" altLang="ko-KR" dirty="0" err="1"/>
              <a:t>tagname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* naming rule of tag</a:t>
            </a:r>
          </a:p>
          <a:p>
            <a:r>
              <a:rPr lang="en-US" altLang="ko-KR" dirty="0"/>
              <a:t>   - The first letter can be only be letter or _, not number.</a:t>
            </a:r>
          </a:p>
          <a:p>
            <a:r>
              <a:rPr lang="en-US" altLang="ko-KR" dirty="0"/>
              <a:t>   - Space can not be the letter of name.</a:t>
            </a:r>
          </a:p>
          <a:p>
            <a:r>
              <a:rPr lang="en-US" altLang="ko-KR" dirty="0"/>
              <a:t>   - Reserved word not available.</a:t>
            </a:r>
          </a:p>
          <a:p>
            <a:r>
              <a:rPr lang="en-US" altLang="ko-KR" dirty="0"/>
              <a:t> D) XML attribute</a:t>
            </a:r>
          </a:p>
          <a:p>
            <a:r>
              <a:rPr lang="en-US" altLang="ko-KR" dirty="0"/>
              <a:t> - Expressing information within a tag.</a:t>
            </a:r>
          </a:p>
          <a:p>
            <a:r>
              <a:rPr lang="en-US" altLang="ko-KR" dirty="0"/>
              <a:t> - Attribute can be an empty string, but must have value.</a:t>
            </a:r>
          </a:p>
          <a:p>
            <a:r>
              <a:rPr lang="en-US" altLang="ko-KR" dirty="0"/>
              <a:t> - Duplicate attribute in one element is not allowed.</a:t>
            </a:r>
          </a:p>
          <a:p>
            <a:r>
              <a:rPr lang="en-US" altLang="ko-KR" dirty="0"/>
              <a:t> - Attribute value is enclosed in quotes.</a:t>
            </a:r>
          </a:p>
          <a:p>
            <a:r>
              <a:rPr lang="en-US" altLang="ko-KR" dirty="0"/>
              <a:t> E) attribute vs elements</a:t>
            </a:r>
          </a:p>
          <a:p>
            <a:r>
              <a:rPr lang="en-US" altLang="ko-KR" dirty="0"/>
              <a:t> - Element can have child element.(attribute can’t)</a:t>
            </a:r>
          </a:p>
          <a:p>
            <a:r>
              <a:rPr lang="en-US" altLang="ko-KR" dirty="0"/>
              <a:t> - Attribute is not included in the xml tree.</a:t>
            </a:r>
          </a:p>
          <a:p>
            <a:r>
              <a:rPr lang="en-US" altLang="ko-KR" dirty="0"/>
              <a:t>   =&gt; Difficult to use for various purposes.</a:t>
            </a:r>
          </a:p>
          <a:p>
            <a:r>
              <a:rPr lang="en-US" altLang="ko-KR" dirty="0"/>
              <a:t> - Attribute is recommended only if the data is element-dependent.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BD40-8C59-43CB-A952-082A48D3D0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7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프로그램이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문서를 읽을 수 있도록 인터페이스를 제공해주는 라이브러리나 패키지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BD40-8C59-43CB-A952-082A48D3D0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72698" y="297431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XML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201935062 </a:t>
            </a:r>
            <a:r>
              <a:rPr lang="ko-KR" altLang="en-US" sz="1600" dirty="0">
                <a:solidFill>
                  <a:schemeClr val="bg1"/>
                </a:solidFill>
              </a:rPr>
              <a:t>서용준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201935066 </a:t>
            </a:r>
            <a:r>
              <a:rPr lang="ko-KR" altLang="en-US" sz="1600" dirty="0">
                <a:solidFill>
                  <a:schemeClr val="bg1"/>
                </a:solidFill>
              </a:rPr>
              <a:t>송윤수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201832630 </a:t>
            </a:r>
            <a:r>
              <a:rPr lang="ko-KR" altLang="en-US" sz="1600" dirty="0" err="1">
                <a:solidFill>
                  <a:schemeClr val="bg1"/>
                </a:solidFill>
              </a:rPr>
              <a:t>심양관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201731456 </a:t>
            </a:r>
            <a:r>
              <a:rPr lang="ko-KR" altLang="en-US" sz="1600" dirty="0" err="1">
                <a:solidFill>
                  <a:schemeClr val="bg1"/>
                </a:solidFill>
              </a:rPr>
              <a:t>염석천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7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parser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5226" y="1791267"/>
            <a:ext cx="43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/>
              <a:t>DOM parser</a:t>
            </a:r>
          </a:p>
          <a:p>
            <a:pPr lvl="0"/>
            <a:r>
              <a:rPr lang="en-US" altLang="ko-KR" sz="2400" dirty="0"/>
              <a:t>(Document Object Model)</a:t>
            </a:r>
            <a:endParaRPr lang="ko-KR" altLang="ko-K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9427" y="2683526"/>
            <a:ext cx="431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 all contents of xml into memory</a:t>
            </a:r>
          </a:p>
          <a:p>
            <a:endParaRPr lang="en-US" altLang="ko-KR" dirty="0"/>
          </a:p>
          <a:p>
            <a:r>
              <a:rPr lang="en-US" altLang="ko-KR" dirty="0"/>
              <a:t>pros : Search, modification, and restructuring are quick and easy.</a:t>
            </a:r>
          </a:p>
          <a:p>
            <a:endParaRPr lang="en-US" altLang="ko-KR" dirty="0"/>
          </a:p>
          <a:p>
            <a:r>
              <a:rPr lang="en-US" altLang="ko-KR" dirty="0"/>
              <a:t>cons : Requires huge memory.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9" y="1852245"/>
            <a:ext cx="7211299" cy="4459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86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7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parser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5226" y="1791267"/>
            <a:ext cx="432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SAX parser</a:t>
            </a:r>
          </a:p>
          <a:p>
            <a:pPr lvl="0"/>
            <a:r>
              <a:rPr lang="en-US" altLang="ko-KR" sz="2400" dirty="0"/>
              <a:t>(Simple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for Xml)</a:t>
            </a:r>
            <a:endParaRPr lang="ko-KR" altLang="ko-K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9427" y="2683526"/>
            <a:ext cx="431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the xml document sequentially.</a:t>
            </a:r>
          </a:p>
          <a:p>
            <a:r>
              <a:rPr lang="en-US" altLang="ko-KR" dirty="0"/>
              <a:t>Make event when opening and closing the tag.</a:t>
            </a:r>
          </a:p>
          <a:p>
            <a:r>
              <a:rPr lang="en-US" altLang="ko-KR" dirty="0"/>
              <a:t>Handle events and store and utilize them in variables.</a:t>
            </a:r>
          </a:p>
          <a:p>
            <a:endParaRPr lang="en-US" altLang="ko-KR" dirty="0"/>
          </a:p>
          <a:p>
            <a:r>
              <a:rPr lang="en-US" altLang="ko-KR" dirty="0"/>
              <a:t>pros : Low memory usage. Reading speed is fast.</a:t>
            </a:r>
          </a:p>
          <a:p>
            <a:endParaRPr lang="en-US" altLang="ko-KR" dirty="0"/>
          </a:p>
          <a:p>
            <a:r>
              <a:rPr lang="en-US" altLang="ko-KR" dirty="0"/>
              <a:t>cons : Complicated and difficult to modify the content. Structural changes are impossible.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7211299" cy="38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008178" cy="769441"/>
            <a:chOff x="510077" y="2691080"/>
            <a:chExt cx="200817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859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DTD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859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DTD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74677" y="1844140"/>
            <a:ext cx="62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Language to define the structure of an XML document.</a:t>
            </a:r>
          </a:p>
          <a:p>
            <a:endParaRPr lang="en-US" altLang="ko-KR" dirty="0"/>
          </a:p>
          <a:p>
            <a:r>
              <a:rPr lang="en-US" altLang="ko-KR" dirty="0"/>
              <a:t>Typed between the XML tag and the root element.</a:t>
            </a:r>
          </a:p>
          <a:p>
            <a:endParaRPr lang="en-US" altLang="ko-KR" dirty="0"/>
          </a:p>
          <a:p>
            <a:r>
              <a:rPr lang="en-US" altLang="ko-KR" dirty="0"/>
              <a:t>Initialize Internal DTD : &lt;!DOCTYPE root</a:t>
            </a:r>
            <a:r>
              <a:rPr lang="ko-KR" altLang="en-US" dirty="0"/>
              <a:t> </a:t>
            </a:r>
            <a:r>
              <a:rPr lang="en-US" altLang="ko-KR" dirty="0"/>
              <a:t>[DTD content]&gt;</a:t>
            </a:r>
          </a:p>
          <a:p>
            <a:r>
              <a:rPr lang="en-US" altLang="ko-KR" dirty="0"/>
              <a:t>Initialize External DTD : &lt;!DOCTYPE root SYSTEM or PUBLIC “</a:t>
            </a:r>
            <a:r>
              <a:rPr lang="en-US" altLang="ko-KR" dirty="0" err="1"/>
              <a:t>DTD_file</a:t>
            </a:r>
            <a:r>
              <a:rPr lang="en-US" altLang="ko-KR" dirty="0"/>
              <a:t>”&gt;</a:t>
            </a:r>
          </a:p>
          <a:p>
            <a:endParaRPr lang="en-US" altLang="ko-KR" dirty="0"/>
          </a:p>
          <a:p>
            <a:r>
              <a:rPr lang="en-US" altLang="ko-KR" dirty="0"/>
              <a:t>SYSTEM : URI</a:t>
            </a:r>
          </a:p>
          <a:p>
            <a:r>
              <a:rPr lang="en-US" altLang="ko-KR" dirty="0"/>
              <a:t>PUBLIC : DTD reference of name registered in ISO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3852" y="645071"/>
            <a:ext cx="5472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DTD (Document Type Definition)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8" y="1844140"/>
            <a:ext cx="4982270" cy="27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" y="4912711"/>
            <a:ext cx="10679015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" y="5375831"/>
            <a:ext cx="54585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009781" cy="769441"/>
            <a:chOff x="510077" y="2691080"/>
            <a:chExt cx="200978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87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XSD</a:t>
              </a:r>
              <a:endPara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87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XSD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4.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4677" y="1844140"/>
            <a:ext cx="62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Language to define the structure of an XML document.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Typed between the XML tag and the root element.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Initialize Internal DTD : &lt;!DOCTYPE root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[DTD content]&gt;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Initialize External DTD : &lt;!DOCTYPE root SYSTEM or PUBLIC “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DTD_file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SYSTEM : URI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PUBLIC : DTD reference of name registered in ISO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3852" y="645071"/>
            <a:ext cx="5472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DTD (Document Type Definition)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8" y="1844140"/>
            <a:ext cx="4982270" cy="27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" y="4912711"/>
            <a:ext cx="10679015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" y="5375831"/>
            <a:ext cx="54585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154442" cy="769441"/>
            <a:chOff x="510077" y="2691080"/>
            <a:chExt cx="6154442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4321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Recent Trend of XML</a:t>
              </a:r>
              <a:endParaRPr kumimoji="0" lang="ko-KR" altLang="en-US" sz="44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4321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20000"/>
                      <a:lumOff val="80000"/>
                      <a:alpha val="10000"/>
                    </a:prstClr>
                  </a:solidFill>
                  <a:effectLst/>
                  <a:uLnTx/>
                  <a:uFillTx/>
                  <a:latin typeface="Arial"/>
                  <a:ea typeface="THE명품고딕L" panose="02020603020101020101" pitchFamily="18" charset="-127"/>
                  <a:cs typeface="+mn-cs"/>
                </a:rPr>
                <a:t>Recent Trend of XML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-150" normalizeH="0" baseline="0" noProof="0" dirty="0">
                <a:ln>
                  <a:noFill/>
                </a:ln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ffectLst/>
                <a:uLnTx/>
                <a:uFillTx/>
                <a:latin typeface="Arial"/>
                <a:ea typeface="THE명품고딕L" panose="02020603020101020101" pitchFamily="18" charset="-127"/>
                <a:cs typeface="+mn-cs"/>
              </a:rPr>
              <a:t>Part 5.</a:t>
            </a:r>
            <a:endParaRPr kumimoji="0" lang="ko-KR" altLang="en-US" sz="8000" b="1" i="0" u="none" strike="noStrike" kern="1200" cap="none" spc="-150" normalizeH="0" baseline="0" noProof="0" dirty="0">
              <a:ln>
                <a:noFill/>
              </a:ln>
              <a:solidFill>
                <a:srgbClr val="49A6A6">
                  <a:lumMod val="60000"/>
                  <a:lumOff val="40000"/>
                  <a:alpha val="70000"/>
                </a:srgbClr>
              </a:solidFill>
              <a:effectLst/>
              <a:uLnTx/>
              <a:uFillTx/>
              <a:latin typeface="Arial"/>
              <a:ea typeface="THE명품고딕L" panose="02020603020101020101" pitchFamily="18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2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4677" y="1844140"/>
            <a:ext cx="62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Language to define the structure of an XML document.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Typed between the XML tag and the root element.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Initialize Internal DTD : &lt;!DOCTYPE root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[DTD content]&gt;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Initialize External DTD : &lt;!DOCTYPE root SYSTEM or PUBLIC “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DTD_file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SYSTEM : URI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PUBLIC : DTD reference of name registered in ISO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3852" y="645071"/>
            <a:ext cx="5472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DTD (Document Type Definition)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8" y="1844140"/>
            <a:ext cx="4982270" cy="27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" y="4912711"/>
            <a:ext cx="10679015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" y="5375831"/>
            <a:ext cx="54585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74677" y="1844140"/>
            <a:ext cx="62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Language to define the structure of an XML document.</a:t>
            </a:r>
          </a:p>
          <a:p>
            <a:endParaRPr lang="en-US" altLang="ko-KR" dirty="0"/>
          </a:p>
          <a:p>
            <a:r>
              <a:rPr lang="en-US" altLang="ko-KR" dirty="0"/>
              <a:t>Typed between the XML tag and the root element.</a:t>
            </a:r>
          </a:p>
          <a:p>
            <a:endParaRPr lang="en-US" altLang="ko-KR" dirty="0"/>
          </a:p>
          <a:p>
            <a:r>
              <a:rPr lang="en-US" altLang="ko-KR" dirty="0"/>
              <a:t>Initialize Internal DTD : &lt;!DOCTYPE root</a:t>
            </a:r>
            <a:r>
              <a:rPr lang="ko-KR" altLang="en-US" dirty="0"/>
              <a:t> </a:t>
            </a:r>
            <a:r>
              <a:rPr lang="en-US" altLang="ko-KR" dirty="0"/>
              <a:t>[DTD content]&gt;</a:t>
            </a:r>
          </a:p>
          <a:p>
            <a:r>
              <a:rPr lang="en-US" altLang="ko-KR" dirty="0"/>
              <a:t>Initialize External DTD : &lt;!DOCTYPE root SYSTEM or PUBLIC “</a:t>
            </a:r>
            <a:r>
              <a:rPr lang="en-US" altLang="ko-KR" dirty="0" err="1"/>
              <a:t>DTD_file</a:t>
            </a:r>
            <a:r>
              <a:rPr lang="en-US" altLang="ko-KR" dirty="0"/>
              <a:t>”&gt;</a:t>
            </a:r>
          </a:p>
          <a:p>
            <a:endParaRPr lang="en-US" altLang="ko-KR" dirty="0"/>
          </a:p>
          <a:p>
            <a:r>
              <a:rPr lang="en-US" altLang="ko-KR" dirty="0"/>
              <a:t>SYSTEM : URI</a:t>
            </a:r>
          </a:p>
          <a:p>
            <a:r>
              <a:rPr lang="en-US" altLang="ko-KR" dirty="0"/>
              <a:t>PUBLIC : DTD reference of name registered in ISO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3852" y="645071"/>
            <a:ext cx="5472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DTD (Document Type Definition)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8" y="1844140"/>
            <a:ext cx="4982270" cy="2724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9" y="4912711"/>
            <a:ext cx="10679015" cy="276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" y="5375831"/>
            <a:ext cx="54585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What is XML? What for?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474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What are Document Type Definition (DTD)? What for?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354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What is XML Schema Definition (XSD)?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Describe recent trend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XML syntax rules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DTD syntax rules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XSD syntax rules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296429" cy="2099938"/>
            <a:chOff x="527769" y="1728426"/>
            <a:chExt cx="5296429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266134" cy="769441"/>
              <a:chOff x="471977" y="2691080"/>
              <a:chExt cx="526613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5057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XML 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5057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XML 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00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structure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1" y="1919875"/>
            <a:ext cx="3802637" cy="4597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19AF7-429F-10F8-39A7-89720D90280A}"/>
              </a:ext>
            </a:extLst>
          </p:cNvPr>
          <p:cNvSpPr txBox="1"/>
          <p:nvPr/>
        </p:nvSpPr>
        <p:spPr>
          <a:xfrm>
            <a:off x="4663867" y="1919874"/>
            <a:ext cx="7295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pc="-150" dirty="0" err="1">
                <a:solidFill>
                  <a:schemeClr val="accent4"/>
                </a:solidFill>
                <a:latin typeface="+mj-ea"/>
                <a:ea typeface="+mj-ea"/>
              </a:rPr>
              <a:t>eXtensible</a:t>
            </a:r>
            <a:r>
              <a:rPr lang="en-US" altLang="ko-KR" spc="-150" dirty="0">
                <a:solidFill>
                  <a:schemeClr val="accent4"/>
                </a:solidFill>
                <a:latin typeface="+mj-ea"/>
                <a:ea typeface="+mj-ea"/>
              </a:rPr>
              <a:t> Markup Language)</a:t>
            </a:r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Store and transmit data</a:t>
            </a: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Markup Language</a:t>
            </a: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similar to HTML</a:t>
            </a:r>
          </a:p>
          <a:p>
            <a:endParaRPr lang="en-US" altLang="ko-KR" sz="30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Charestic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of XML</a:t>
            </a: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</a:t>
            </a: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</a:t>
            </a:r>
          </a:p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- 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946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00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structure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1" y="1919875"/>
            <a:ext cx="3802637" cy="459740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65671" y="1875099"/>
            <a:ext cx="1365812" cy="607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46242" y="2710241"/>
            <a:ext cx="1365812" cy="607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student(393)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472655" y="2710241"/>
            <a:ext cx="1365812" cy="607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student(493)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4115941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firstname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122544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lastname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129148" y="3784368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nickname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135751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marks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142354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firstname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9148957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lastname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155561" y="3784368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nickname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11162164" y="3784042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marks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115941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dinkar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5122544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kad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129148" y="4390179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dinkar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7135751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85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142354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Vaneet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148957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Gupta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155561" y="4390179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vinni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1162164" y="4389853"/>
            <a:ext cx="951446" cy="4345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95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0" idx="2"/>
            <a:endCxn id="19" idx="0"/>
          </p:cNvCxnSpPr>
          <p:nvPr/>
        </p:nvCxnSpPr>
        <p:spPr>
          <a:xfrm rot="5400000">
            <a:off x="7025128" y="1586791"/>
            <a:ext cx="227471" cy="20194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2"/>
            <a:endCxn id="20" idx="0"/>
          </p:cNvCxnSpPr>
          <p:nvPr/>
        </p:nvCxnSpPr>
        <p:spPr>
          <a:xfrm rot="16200000" flipH="1">
            <a:off x="9038334" y="1593013"/>
            <a:ext cx="227471" cy="20069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2"/>
            <a:endCxn id="39" idx="0"/>
          </p:cNvCxnSpPr>
          <p:nvPr/>
        </p:nvCxnSpPr>
        <p:spPr>
          <a:xfrm rot="16200000" flipH="1">
            <a:off x="10663659" y="2809814"/>
            <a:ext cx="466130" cy="1482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2"/>
            <a:endCxn id="37" idx="0"/>
          </p:cNvCxnSpPr>
          <p:nvPr/>
        </p:nvCxnSpPr>
        <p:spPr>
          <a:xfrm rot="5400000">
            <a:off x="9657056" y="3285537"/>
            <a:ext cx="466130" cy="5308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2"/>
            <a:endCxn id="38" idx="0"/>
          </p:cNvCxnSpPr>
          <p:nvPr/>
        </p:nvCxnSpPr>
        <p:spPr>
          <a:xfrm rot="16200000" flipH="1">
            <a:off x="10160194" y="3313278"/>
            <a:ext cx="466456" cy="475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36" idx="0"/>
          </p:cNvCxnSpPr>
          <p:nvPr/>
        </p:nvCxnSpPr>
        <p:spPr>
          <a:xfrm rot="5400000">
            <a:off x="9153754" y="2782235"/>
            <a:ext cx="466130" cy="1537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9" idx="2"/>
            <a:endCxn id="30" idx="0"/>
          </p:cNvCxnSpPr>
          <p:nvPr/>
        </p:nvCxnSpPr>
        <p:spPr>
          <a:xfrm rot="16200000" flipH="1">
            <a:off x="6637246" y="2809814"/>
            <a:ext cx="466130" cy="14823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5" idx="0"/>
          </p:cNvCxnSpPr>
          <p:nvPr/>
        </p:nvCxnSpPr>
        <p:spPr>
          <a:xfrm rot="5400000">
            <a:off x="5630643" y="3285537"/>
            <a:ext cx="466130" cy="5308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9" idx="2"/>
            <a:endCxn id="29" idx="0"/>
          </p:cNvCxnSpPr>
          <p:nvPr/>
        </p:nvCxnSpPr>
        <p:spPr>
          <a:xfrm rot="16200000" flipH="1">
            <a:off x="6133781" y="3313278"/>
            <a:ext cx="466456" cy="475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9" idx="2"/>
            <a:endCxn id="22" idx="0"/>
          </p:cNvCxnSpPr>
          <p:nvPr/>
        </p:nvCxnSpPr>
        <p:spPr>
          <a:xfrm rot="5400000">
            <a:off x="5127341" y="2782235"/>
            <a:ext cx="466130" cy="1537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" idx="2"/>
            <a:endCxn id="40" idx="0"/>
          </p:cNvCxnSpPr>
          <p:nvPr/>
        </p:nvCxnSpPr>
        <p:spPr>
          <a:xfrm>
            <a:off x="4591664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608285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604871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611474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9624680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8077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0647090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1665267" y="4218575"/>
            <a:ext cx="0" cy="1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5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61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document structure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8" y="1981121"/>
            <a:ext cx="4730328" cy="4330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F4F33A-A0E6-1678-4F85-B6E2938F0B37}"/>
              </a:ext>
            </a:extLst>
          </p:cNvPr>
          <p:cNvSpPr txBox="1"/>
          <p:nvPr/>
        </p:nvSpPr>
        <p:spPr>
          <a:xfrm>
            <a:off x="5880904" y="1852246"/>
            <a:ext cx="201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XML Prolog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F672D51-EFA9-80BC-9E89-09C465F67808}"/>
              </a:ext>
            </a:extLst>
          </p:cNvPr>
          <p:cNvCxnSpPr>
            <a:cxnSpLocks/>
          </p:cNvCxnSpPr>
          <p:nvPr/>
        </p:nvCxnSpPr>
        <p:spPr>
          <a:xfrm flipH="1">
            <a:off x="5081364" y="2083078"/>
            <a:ext cx="728886" cy="0"/>
          </a:xfrm>
          <a:prstGeom prst="straightConnector1">
            <a:avLst/>
          </a:prstGeom>
          <a:ln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95ACA7-D219-F599-5855-F6653F4A20D4}"/>
              </a:ext>
            </a:extLst>
          </p:cNvPr>
          <p:cNvCxnSpPr>
            <a:cxnSpLocks/>
          </p:cNvCxnSpPr>
          <p:nvPr/>
        </p:nvCxnSpPr>
        <p:spPr>
          <a:xfrm flipH="1" flipV="1">
            <a:off x="1516566" y="2313911"/>
            <a:ext cx="4364338" cy="129849"/>
          </a:xfrm>
          <a:prstGeom prst="straightConnector1">
            <a:avLst/>
          </a:prstGeom>
          <a:ln>
            <a:solidFill>
              <a:srgbClr val="49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C83DF-C676-2186-D101-84D01AA2B559}"/>
              </a:ext>
            </a:extLst>
          </p:cNvPr>
          <p:cNvSpPr txBox="1"/>
          <p:nvPr/>
        </p:nvSpPr>
        <p:spPr>
          <a:xfrm>
            <a:off x="5445806" y="3131287"/>
            <a:ext cx="64680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XML Prolog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Top-level tag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45574-F951-BF5F-3C2E-01B58393A86D}"/>
              </a:ext>
            </a:extLst>
          </p:cNvPr>
          <p:cNvSpPr txBox="1"/>
          <p:nvPr/>
        </p:nvSpPr>
        <p:spPr>
          <a:xfrm>
            <a:off x="5880904" y="2284158"/>
            <a:ext cx="201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Top-level tag</a:t>
            </a:r>
          </a:p>
        </p:txBody>
      </p:sp>
    </p:spTree>
    <p:extLst>
      <p:ext uri="{BB962C8B-B14F-4D97-AF65-F5344CB8AC3E}">
        <p14:creationId xmlns:p14="http://schemas.microsoft.com/office/powerpoint/2010/main" val="122412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86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element vs attributes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8" y="1981121"/>
            <a:ext cx="4730328" cy="433068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3B66F2-B925-FA30-0559-D52A7E05F0B6}"/>
              </a:ext>
            </a:extLst>
          </p:cNvPr>
          <p:cNvCxnSpPr/>
          <p:nvPr/>
        </p:nvCxnSpPr>
        <p:spPr>
          <a:xfrm flipV="1">
            <a:off x="1043275" y="2567354"/>
            <a:ext cx="172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634410-CDFA-A22F-8919-07A9431E11F1}"/>
              </a:ext>
            </a:extLst>
          </p:cNvPr>
          <p:cNvCxnSpPr/>
          <p:nvPr/>
        </p:nvCxnSpPr>
        <p:spPr>
          <a:xfrm>
            <a:off x="1129192" y="2775231"/>
            <a:ext cx="730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D789F0-9A23-9B96-732F-C20A2E3E1614}"/>
              </a:ext>
            </a:extLst>
          </p:cNvPr>
          <p:cNvCxnSpPr/>
          <p:nvPr/>
        </p:nvCxnSpPr>
        <p:spPr>
          <a:xfrm flipV="1">
            <a:off x="1043275" y="3824398"/>
            <a:ext cx="172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C33077-4D8F-05FB-7A74-762ED3F4FBAD}"/>
              </a:ext>
            </a:extLst>
          </p:cNvPr>
          <p:cNvCxnSpPr/>
          <p:nvPr/>
        </p:nvCxnSpPr>
        <p:spPr>
          <a:xfrm>
            <a:off x="1129192" y="4032275"/>
            <a:ext cx="730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3BE7CE-481F-4FE4-934E-A3C1C945014D}"/>
              </a:ext>
            </a:extLst>
          </p:cNvPr>
          <p:cNvCxnSpPr/>
          <p:nvPr/>
        </p:nvCxnSpPr>
        <p:spPr>
          <a:xfrm flipV="1">
            <a:off x="1043275" y="5069090"/>
            <a:ext cx="1307163" cy="11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D95B562-C6C1-D9A8-44F8-3F29A79C3BA4}"/>
              </a:ext>
            </a:extLst>
          </p:cNvPr>
          <p:cNvCxnSpPr/>
          <p:nvPr/>
        </p:nvCxnSpPr>
        <p:spPr>
          <a:xfrm>
            <a:off x="1129192" y="5278069"/>
            <a:ext cx="730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0BE02F-FED7-E4E6-3F6E-6BC3895E44B9}"/>
              </a:ext>
            </a:extLst>
          </p:cNvPr>
          <p:cNvSpPr txBox="1"/>
          <p:nvPr/>
        </p:nvSpPr>
        <p:spPr>
          <a:xfrm>
            <a:off x="5286609" y="1981121"/>
            <a:ext cx="3793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XML element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AC9FC-AD3E-19D7-C84A-3208038CF6DC}"/>
              </a:ext>
            </a:extLst>
          </p:cNvPr>
          <p:cNvSpPr txBox="1"/>
          <p:nvPr/>
        </p:nvSpPr>
        <p:spPr>
          <a:xfrm>
            <a:off x="5286608" y="4045883"/>
            <a:ext cx="3793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XML attributes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  <a:p>
            <a:r>
              <a:rPr lang="en-US" altLang="ko-KR" sz="2400" dirty="0">
                <a:latin typeface="+mj-ea"/>
                <a:ea typeface="+mj-ea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84874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78920" cy="769441"/>
            <a:chOff x="510077" y="2691080"/>
            <a:chExt cx="377892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56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XML parser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566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XML parser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007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XML parser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08" y="2283371"/>
            <a:ext cx="9106809" cy="32264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80031" y="4841631"/>
            <a:ext cx="3245086" cy="1488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1017</Words>
  <Application>Microsoft Office PowerPoint</Application>
  <PresentationFormat>와이드스크린</PresentationFormat>
  <Paragraphs>202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CJK KR Thin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Seo yong-jun</cp:lastModifiedBy>
  <cp:revision>77</cp:revision>
  <dcterms:created xsi:type="dcterms:W3CDTF">2015-07-07T04:48:58Z</dcterms:created>
  <dcterms:modified xsi:type="dcterms:W3CDTF">2022-11-26T08:01:46Z</dcterms:modified>
</cp:coreProperties>
</file>