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67" r:id="rId2"/>
    <p:sldId id="256" r:id="rId3"/>
    <p:sldId id="268" r:id="rId4"/>
    <p:sldId id="272" r:id="rId5"/>
    <p:sldId id="269" r:id="rId6"/>
    <p:sldId id="273" r:id="rId7"/>
    <p:sldId id="263" r:id="rId8"/>
    <p:sldId id="285" r:id="rId9"/>
    <p:sldId id="257" r:id="rId10"/>
    <p:sldId id="280" r:id="rId11"/>
    <p:sldId id="286" r:id="rId12"/>
    <p:sldId id="288" r:id="rId13"/>
    <p:sldId id="289" r:id="rId14"/>
    <p:sldId id="282" r:id="rId15"/>
    <p:sldId id="290" r:id="rId16"/>
    <p:sldId id="287" r:id="rId17"/>
    <p:sldId id="284" r:id="rId18"/>
    <p:sldId id="283" r:id="rId19"/>
    <p:sldId id="281" r:id="rId20"/>
    <p:sldId id="292" r:id="rId21"/>
    <p:sldId id="291" r:id="rId22"/>
    <p:sldId id="294" r:id="rId23"/>
    <p:sldId id="295" r:id="rId24"/>
    <p:sldId id="296" r:id="rId25"/>
    <p:sldId id="297" r:id="rId26"/>
    <p:sldId id="298" r:id="rId27"/>
    <p:sldId id="299" r:id="rId28"/>
    <p:sldId id="301" r:id="rId29"/>
    <p:sldId id="300" r:id="rId30"/>
    <p:sldId id="277" r:id="rId31"/>
    <p:sldId id="262" r:id="rId32"/>
    <p:sldId id="26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97E2B"/>
    <a:srgbClr val="FA8B40"/>
    <a:srgbClr val="0198BB"/>
    <a:srgbClr val="DEA900"/>
    <a:srgbClr val="EA6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8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DC421-C055-4435-935F-C5D8F0B09BC8}" type="datetimeFigureOut">
              <a:rPr lang="en-US" smtClean="0"/>
              <a:t>4/7/23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E0EEF-DBAF-45D7-ABFE-412E26E4E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4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E0EEF-DBAF-45D7-ABFE-412E26E4E9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89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E0EEF-DBAF-45D7-ABFE-412E26E4E9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15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E0EEF-DBAF-45D7-ABFE-412E26E4E9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E0EEF-DBAF-45D7-ABFE-412E26E4E9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67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E0EEF-DBAF-45D7-ABFE-412E26E4E9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65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E0EEF-DBAF-45D7-ABFE-412E26E4E9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26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2BC-F186-41AF-B07E-E2258BA41BEF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96EE-C2EF-486C-AAA4-CBB32AC0B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5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2BC-F186-41AF-B07E-E2258BA41BEF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96EE-C2EF-486C-AAA4-CBB32AC0B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2BC-F186-41AF-B07E-E2258BA41BEF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96EE-C2EF-486C-AAA4-CBB32AC0B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7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2BC-F186-41AF-B07E-E2258BA41BEF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96EE-C2EF-486C-AAA4-CBB32AC0B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1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2BC-F186-41AF-B07E-E2258BA41BEF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96EE-C2EF-486C-AAA4-CBB32AC0B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2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2BC-F186-41AF-B07E-E2258BA41BEF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96EE-C2EF-486C-AAA4-CBB32AC0B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2BC-F186-41AF-B07E-E2258BA41BEF}" type="datetimeFigureOut">
              <a:rPr lang="en-US" smtClean="0"/>
              <a:t>4/7/23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96EE-C2EF-486C-AAA4-CBB32AC0B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3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2BC-F186-41AF-B07E-E2258BA41BEF}" type="datetimeFigureOut">
              <a:rPr lang="en-US" smtClean="0"/>
              <a:t>4/7/23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96EE-C2EF-486C-AAA4-CBB32AC0B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1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2BC-F186-41AF-B07E-E2258BA41BEF}" type="datetimeFigureOut">
              <a:rPr lang="en-US" smtClean="0"/>
              <a:t>4/7/23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96EE-C2EF-486C-AAA4-CBB32AC0B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8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2BC-F186-41AF-B07E-E2258BA41BEF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96EE-C2EF-486C-AAA4-CBB32AC0B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2BC-F186-41AF-B07E-E2258BA41BEF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96EE-C2EF-486C-AAA4-CBB32AC0B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1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952BC-F186-41AF-B07E-E2258BA41BEF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396EE-C2EF-486C-AAA4-CBB32AC0B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5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e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6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7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datasets/karkavelrajaj/amazon-sales-dataset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fourweekmba.com/amazon-revenue-by-country/" TargetMode="External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69C7449-7C2C-4BF0-B605-6B97E4FCB7A8}"/>
              </a:ext>
            </a:extLst>
          </p:cNvPr>
          <p:cNvCxnSpPr>
            <a:cxnSpLocks/>
          </p:cNvCxnSpPr>
          <p:nvPr/>
        </p:nvCxnSpPr>
        <p:spPr>
          <a:xfrm>
            <a:off x="3592025" y="4782459"/>
            <a:ext cx="4845228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Elbow Connector 256"/>
          <p:cNvCxnSpPr>
            <a:cxnSpLocks/>
          </p:cNvCxnSpPr>
          <p:nvPr/>
        </p:nvCxnSpPr>
        <p:spPr>
          <a:xfrm>
            <a:off x="8428372" y="600644"/>
            <a:ext cx="1362483" cy="708449"/>
          </a:xfrm>
          <a:prstGeom prst="bentConnector3">
            <a:avLst>
              <a:gd name="adj1" fmla="val 100175"/>
            </a:avLst>
          </a:prstGeom>
          <a:ln w="28575">
            <a:solidFill>
              <a:schemeClr val="bg1">
                <a:lumMod val="95000"/>
              </a:schemeClr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259"/>
          <p:cNvCxnSpPr>
            <a:cxnSpLocks/>
          </p:cNvCxnSpPr>
          <p:nvPr/>
        </p:nvCxnSpPr>
        <p:spPr>
          <a:xfrm rot="10800000">
            <a:off x="2302137" y="4171435"/>
            <a:ext cx="1267331" cy="609427"/>
          </a:xfrm>
          <a:prstGeom prst="bentConnector3">
            <a:avLst>
              <a:gd name="adj1" fmla="val 100024"/>
            </a:avLst>
          </a:prstGeom>
          <a:ln w="28575">
            <a:solidFill>
              <a:schemeClr val="bg1">
                <a:lumMod val="95000"/>
              </a:schemeClr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259">
            <a:extLst>
              <a:ext uri="{FF2B5EF4-FFF2-40B4-BE49-F238E27FC236}">
                <a16:creationId xmlns:a16="http://schemas.microsoft.com/office/drawing/2014/main" id="{2DF193FF-5EEB-4576-8521-DC9FC7991211}"/>
              </a:ext>
            </a:extLst>
          </p:cNvPr>
          <p:cNvCxnSpPr>
            <a:cxnSpLocks/>
          </p:cNvCxnSpPr>
          <p:nvPr/>
        </p:nvCxnSpPr>
        <p:spPr>
          <a:xfrm flipV="1">
            <a:off x="8444539" y="4175821"/>
            <a:ext cx="1335516" cy="604923"/>
          </a:xfrm>
          <a:prstGeom prst="bentConnector3">
            <a:avLst>
              <a:gd name="adj1" fmla="val 100464"/>
            </a:avLst>
          </a:prstGeom>
          <a:ln w="28575">
            <a:solidFill>
              <a:schemeClr val="bg1">
                <a:lumMod val="95000"/>
              </a:schemeClr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259">
            <a:extLst>
              <a:ext uri="{FF2B5EF4-FFF2-40B4-BE49-F238E27FC236}">
                <a16:creationId xmlns:a16="http://schemas.microsoft.com/office/drawing/2014/main" id="{7832E0D2-1A91-4D30-8939-4588A0F101F2}"/>
              </a:ext>
            </a:extLst>
          </p:cNvPr>
          <p:cNvCxnSpPr>
            <a:cxnSpLocks/>
          </p:cNvCxnSpPr>
          <p:nvPr/>
        </p:nvCxnSpPr>
        <p:spPr>
          <a:xfrm flipV="1">
            <a:off x="2321958" y="599776"/>
            <a:ext cx="1243175" cy="637002"/>
          </a:xfrm>
          <a:prstGeom prst="bentConnector3">
            <a:avLst>
              <a:gd name="adj1" fmla="val -413"/>
            </a:avLst>
          </a:prstGeom>
          <a:ln w="28575">
            <a:solidFill>
              <a:schemeClr val="bg1">
                <a:lumMod val="9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007AE0B6-D054-4940-864B-8D6A1838D9EB}"/>
              </a:ext>
            </a:extLst>
          </p:cNvPr>
          <p:cNvCxnSpPr>
            <a:cxnSpLocks/>
          </p:cNvCxnSpPr>
          <p:nvPr/>
        </p:nvCxnSpPr>
        <p:spPr>
          <a:xfrm>
            <a:off x="3564574" y="599274"/>
            <a:ext cx="4845228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reeform 4">
            <a:extLst>
              <a:ext uri="{FF2B5EF4-FFF2-40B4-BE49-F238E27FC236}">
                <a16:creationId xmlns:a16="http://schemas.microsoft.com/office/drawing/2014/main" id="{B67B848E-CCC8-4357-9E3C-42BA5EEE0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7" y="893067"/>
            <a:ext cx="2480259" cy="1301641"/>
          </a:xfrm>
          <a:custGeom>
            <a:avLst/>
            <a:gdLst>
              <a:gd name="T0" fmla="*/ 1491 w 2952"/>
              <a:gd name="T1" fmla="*/ 0 h 1550"/>
              <a:gd name="T2" fmla="*/ 1491 w 2952"/>
              <a:gd name="T3" fmla="*/ 0 h 1550"/>
              <a:gd name="T4" fmla="*/ 1053 w 2952"/>
              <a:gd name="T5" fmla="*/ 311 h 1550"/>
              <a:gd name="T6" fmla="*/ 882 w 2952"/>
              <a:gd name="T7" fmla="*/ 286 h 1550"/>
              <a:gd name="T8" fmla="*/ 437 w 2952"/>
              <a:gd name="T9" fmla="*/ 628 h 1550"/>
              <a:gd name="T10" fmla="*/ 0 w 2952"/>
              <a:gd name="T11" fmla="*/ 971 h 1550"/>
              <a:gd name="T12" fmla="*/ 437 w 2952"/>
              <a:gd name="T13" fmla="*/ 1320 h 1550"/>
              <a:gd name="T14" fmla="*/ 698 w 2952"/>
              <a:gd name="T15" fmla="*/ 1250 h 1550"/>
              <a:gd name="T16" fmla="*/ 1129 w 2952"/>
              <a:gd name="T17" fmla="*/ 1549 h 1550"/>
              <a:gd name="T18" fmla="*/ 1555 w 2952"/>
              <a:gd name="T19" fmla="*/ 1289 h 1550"/>
              <a:gd name="T20" fmla="*/ 1929 w 2952"/>
              <a:gd name="T21" fmla="*/ 1454 h 1550"/>
              <a:gd name="T22" fmla="*/ 2310 w 2952"/>
              <a:gd name="T23" fmla="*/ 1276 h 1550"/>
              <a:gd name="T24" fmla="*/ 2513 w 2952"/>
              <a:gd name="T25" fmla="*/ 1320 h 1550"/>
              <a:gd name="T26" fmla="*/ 2951 w 2952"/>
              <a:gd name="T27" fmla="*/ 971 h 1550"/>
              <a:gd name="T28" fmla="*/ 2513 w 2952"/>
              <a:gd name="T29" fmla="*/ 628 h 1550"/>
              <a:gd name="T30" fmla="*/ 2075 w 2952"/>
              <a:gd name="T31" fmla="*/ 286 h 1550"/>
              <a:gd name="T32" fmla="*/ 1923 w 2952"/>
              <a:gd name="T33" fmla="*/ 305 h 1550"/>
              <a:gd name="T34" fmla="*/ 1491 w 2952"/>
              <a:gd name="T35" fmla="*/ 0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52" h="1550">
                <a:moveTo>
                  <a:pt x="1491" y="0"/>
                </a:moveTo>
                <a:lnTo>
                  <a:pt x="1491" y="0"/>
                </a:lnTo>
                <a:cubicBezTo>
                  <a:pt x="1256" y="0"/>
                  <a:pt x="1072" y="133"/>
                  <a:pt x="1053" y="311"/>
                </a:cubicBezTo>
                <a:cubicBezTo>
                  <a:pt x="996" y="292"/>
                  <a:pt x="939" y="286"/>
                  <a:pt x="882" y="286"/>
                </a:cubicBezTo>
                <a:cubicBezTo>
                  <a:pt x="634" y="286"/>
                  <a:pt x="437" y="438"/>
                  <a:pt x="437" y="628"/>
                </a:cubicBezTo>
                <a:cubicBezTo>
                  <a:pt x="196" y="628"/>
                  <a:pt x="0" y="781"/>
                  <a:pt x="0" y="971"/>
                </a:cubicBezTo>
                <a:cubicBezTo>
                  <a:pt x="0" y="1162"/>
                  <a:pt x="196" y="1320"/>
                  <a:pt x="437" y="1320"/>
                </a:cubicBezTo>
                <a:cubicBezTo>
                  <a:pt x="533" y="1320"/>
                  <a:pt x="622" y="1295"/>
                  <a:pt x="698" y="1250"/>
                </a:cubicBezTo>
                <a:cubicBezTo>
                  <a:pt x="723" y="1422"/>
                  <a:pt x="907" y="1549"/>
                  <a:pt x="1129" y="1549"/>
                </a:cubicBezTo>
                <a:cubicBezTo>
                  <a:pt x="1339" y="1549"/>
                  <a:pt x="1510" y="1441"/>
                  <a:pt x="1555" y="1289"/>
                </a:cubicBezTo>
                <a:cubicBezTo>
                  <a:pt x="1637" y="1390"/>
                  <a:pt x="1770" y="1454"/>
                  <a:pt x="1929" y="1454"/>
                </a:cubicBezTo>
                <a:cubicBezTo>
                  <a:pt x="2094" y="1454"/>
                  <a:pt x="2234" y="1384"/>
                  <a:pt x="2310" y="1276"/>
                </a:cubicBezTo>
                <a:cubicBezTo>
                  <a:pt x="2374" y="1301"/>
                  <a:pt x="2437" y="1320"/>
                  <a:pt x="2513" y="1320"/>
                </a:cubicBezTo>
                <a:cubicBezTo>
                  <a:pt x="2754" y="1320"/>
                  <a:pt x="2951" y="1162"/>
                  <a:pt x="2951" y="971"/>
                </a:cubicBezTo>
                <a:cubicBezTo>
                  <a:pt x="2951" y="781"/>
                  <a:pt x="2754" y="628"/>
                  <a:pt x="2513" y="628"/>
                </a:cubicBezTo>
                <a:cubicBezTo>
                  <a:pt x="2513" y="438"/>
                  <a:pt x="2316" y="286"/>
                  <a:pt x="2075" y="286"/>
                </a:cubicBezTo>
                <a:cubicBezTo>
                  <a:pt x="2024" y="286"/>
                  <a:pt x="1974" y="292"/>
                  <a:pt x="1923" y="305"/>
                </a:cubicBezTo>
                <a:cubicBezTo>
                  <a:pt x="1904" y="133"/>
                  <a:pt x="1713" y="0"/>
                  <a:pt x="149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2413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none" lIns="152366" tIns="76183" rIns="152366" bIns="76183" anchor="ctr"/>
          <a:lstStyle/>
          <a:p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083579" y="2095438"/>
            <a:ext cx="2375313" cy="1367345"/>
            <a:chOff x="970495" y="3166555"/>
            <a:chExt cx="2774192" cy="1596959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970495" y="3166555"/>
              <a:ext cx="2774192" cy="1596959"/>
              <a:chOff x="8440747" y="4796156"/>
              <a:chExt cx="2786063" cy="1603375"/>
            </a:xfrm>
          </p:grpSpPr>
          <p:sp>
            <p:nvSpPr>
              <p:cNvPr id="5" name="Freeform 45"/>
              <p:cNvSpPr>
                <a:spLocks/>
              </p:cNvSpPr>
              <p:nvPr/>
            </p:nvSpPr>
            <p:spPr bwMode="auto">
              <a:xfrm>
                <a:off x="8440747" y="6337618"/>
                <a:ext cx="1403350" cy="61913"/>
              </a:xfrm>
              <a:custGeom>
                <a:avLst/>
                <a:gdLst>
                  <a:gd name="T0" fmla="*/ 0 w 885"/>
                  <a:gd name="T1" fmla="*/ 16 h 39"/>
                  <a:gd name="T2" fmla="*/ 78 w 885"/>
                  <a:gd name="T3" fmla="*/ 39 h 39"/>
                  <a:gd name="T4" fmla="*/ 885 w 885"/>
                  <a:gd name="T5" fmla="*/ 39 h 39"/>
                  <a:gd name="T6" fmla="*/ 885 w 885"/>
                  <a:gd name="T7" fmla="*/ 0 h 39"/>
                  <a:gd name="T8" fmla="*/ 0 w 885"/>
                  <a:gd name="T9" fmla="*/ 0 h 39"/>
                  <a:gd name="T10" fmla="*/ 0 w 885"/>
                  <a:gd name="T11" fmla="*/ 1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5" h="39">
                    <a:moveTo>
                      <a:pt x="0" y="16"/>
                    </a:moveTo>
                    <a:cubicBezTo>
                      <a:pt x="0" y="23"/>
                      <a:pt x="30" y="39"/>
                      <a:pt x="78" y="39"/>
                    </a:cubicBezTo>
                    <a:cubicBezTo>
                      <a:pt x="126" y="39"/>
                      <a:pt x="885" y="39"/>
                      <a:pt x="885" y="39"/>
                    </a:cubicBezTo>
                    <a:cubicBezTo>
                      <a:pt x="885" y="0"/>
                      <a:pt x="885" y="0"/>
                      <a:pt x="88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" name="Freeform 46"/>
              <p:cNvSpPr>
                <a:spLocks/>
              </p:cNvSpPr>
              <p:nvPr/>
            </p:nvSpPr>
            <p:spPr bwMode="auto">
              <a:xfrm>
                <a:off x="9823459" y="6337618"/>
                <a:ext cx="1403350" cy="61913"/>
              </a:xfrm>
              <a:custGeom>
                <a:avLst/>
                <a:gdLst>
                  <a:gd name="T0" fmla="*/ 884 w 884"/>
                  <a:gd name="T1" fmla="*/ 16 h 39"/>
                  <a:gd name="T2" fmla="*/ 806 w 884"/>
                  <a:gd name="T3" fmla="*/ 39 h 39"/>
                  <a:gd name="T4" fmla="*/ 0 w 884"/>
                  <a:gd name="T5" fmla="*/ 39 h 39"/>
                  <a:gd name="T6" fmla="*/ 0 w 884"/>
                  <a:gd name="T7" fmla="*/ 0 h 39"/>
                  <a:gd name="T8" fmla="*/ 884 w 884"/>
                  <a:gd name="T9" fmla="*/ 0 h 39"/>
                  <a:gd name="T10" fmla="*/ 884 w 884"/>
                  <a:gd name="T11" fmla="*/ 1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4" h="39">
                    <a:moveTo>
                      <a:pt x="884" y="16"/>
                    </a:moveTo>
                    <a:cubicBezTo>
                      <a:pt x="884" y="23"/>
                      <a:pt x="854" y="39"/>
                      <a:pt x="806" y="39"/>
                    </a:cubicBezTo>
                    <a:cubicBezTo>
                      <a:pt x="758" y="39"/>
                      <a:pt x="0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84" y="0"/>
                      <a:pt x="884" y="0"/>
                      <a:pt x="884" y="0"/>
                    </a:cubicBezTo>
                    <a:lnTo>
                      <a:pt x="884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" name="Freeform 47"/>
              <p:cNvSpPr>
                <a:spLocks/>
              </p:cNvSpPr>
              <p:nvPr/>
            </p:nvSpPr>
            <p:spPr bwMode="auto">
              <a:xfrm>
                <a:off x="8715384" y="4796156"/>
                <a:ext cx="2257425" cy="1546225"/>
              </a:xfrm>
              <a:custGeom>
                <a:avLst/>
                <a:gdLst>
                  <a:gd name="T0" fmla="*/ 1378 w 1423"/>
                  <a:gd name="T1" fmla="*/ 0 h 974"/>
                  <a:gd name="T2" fmla="*/ 45 w 1423"/>
                  <a:gd name="T3" fmla="*/ 0 h 974"/>
                  <a:gd name="T4" fmla="*/ 0 w 1423"/>
                  <a:gd name="T5" fmla="*/ 45 h 974"/>
                  <a:gd name="T6" fmla="*/ 0 w 1423"/>
                  <a:gd name="T7" fmla="*/ 218 h 974"/>
                  <a:gd name="T8" fmla="*/ 0 w 1423"/>
                  <a:gd name="T9" fmla="*/ 929 h 974"/>
                  <a:gd name="T10" fmla="*/ 45 w 1423"/>
                  <a:gd name="T11" fmla="*/ 974 h 974"/>
                  <a:gd name="T12" fmla="*/ 1378 w 1423"/>
                  <a:gd name="T13" fmla="*/ 974 h 974"/>
                  <a:gd name="T14" fmla="*/ 1423 w 1423"/>
                  <a:gd name="T15" fmla="*/ 929 h 974"/>
                  <a:gd name="T16" fmla="*/ 1423 w 1423"/>
                  <a:gd name="T17" fmla="*/ 45 h 974"/>
                  <a:gd name="T18" fmla="*/ 1378 w 1423"/>
                  <a:gd name="T19" fmla="*/ 0 h 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3" h="974">
                    <a:moveTo>
                      <a:pt x="1378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5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0" y="929"/>
                      <a:pt x="0" y="929"/>
                      <a:pt x="0" y="929"/>
                    </a:cubicBezTo>
                    <a:cubicBezTo>
                      <a:pt x="0" y="954"/>
                      <a:pt x="20" y="974"/>
                      <a:pt x="45" y="974"/>
                    </a:cubicBezTo>
                    <a:cubicBezTo>
                      <a:pt x="1378" y="974"/>
                      <a:pt x="1378" y="974"/>
                      <a:pt x="1378" y="974"/>
                    </a:cubicBezTo>
                    <a:cubicBezTo>
                      <a:pt x="1403" y="974"/>
                      <a:pt x="1423" y="954"/>
                      <a:pt x="1423" y="929"/>
                    </a:cubicBezTo>
                    <a:cubicBezTo>
                      <a:pt x="1423" y="45"/>
                      <a:pt x="1423" y="45"/>
                      <a:pt x="1423" y="45"/>
                    </a:cubicBezTo>
                    <a:cubicBezTo>
                      <a:pt x="1423" y="20"/>
                      <a:pt x="1403" y="0"/>
                      <a:pt x="1378" y="0"/>
                    </a:cubicBezTo>
                    <a:close/>
                  </a:path>
                </a:pathLst>
              </a:custGeom>
              <a:solidFill>
                <a:srgbClr val="D2D3D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" name="Freeform 48"/>
              <p:cNvSpPr>
                <a:spLocks/>
              </p:cNvSpPr>
              <p:nvPr/>
            </p:nvSpPr>
            <p:spPr bwMode="auto">
              <a:xfrm>
                <a:off x="8723322" y="4804093"/>
                <a:ext cx="2243138" cy="1530350"/>
              </a:xfrm>
              <a:custGeom>
                <a:avLst/>
                <a:gdLst>
                  <a:gd name="T0" fmla="*/ 40 w 1414"/>
                  <a:gd name="T1" fmla="*/ 964 h 964"/>
                  <a:gd name="T2" fmla="*/ 0 w 1414"/>
                  <a:gd name="T3" fmla="*/ 924 h 964"/>
                  <a:gd name="T4" fmla="*/ 0 w 1414"/>
                  <a:gd name="T5" fmla="*/ 40 h 964"/>
                  <a:gd name="T6" fmla="*/ 40 w 1414"/>
                  <a:gd name="T7" fmla="*/ 0 h 964"/>
                  <a:gd name="T8" fmla="*/ 1373 w 1414"/>
                  <a:gd name="T9" fmla="*/ 0 h 964"/>
                  <a:gd name="T10" fmla="*/ 1414 w 1414"/>
                  <a:gd name="T11" fmla="*/ 40 h 964"/>
                  <a:gd name="T12" fmla="*/ 1414 w 1414"/>
                  <a:gd name="T13" fmla="*/ 924 h 964"/>
                  <a:gd name="T14" fmla="*/ 1373 w 1414"/>
                  <a:gd name="T15" fmla="*/ 964 h 964"/>
                  <a:gd name="T16" fmla="*/ 40 w 1414"/>
                  <a:gd name="T17" fmla="*/ 964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964">
                    <a:moveTo>
                      <a:pt x="40" y="964"/>
                    </a:moveTo>
                    <a:cubicBezTo>
                      <a:pt x="18" y="964"/>
                      <a:pt x="0" y="946"/>
                      <a:pt x="0" y="92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1373" y="0"/>
                      <a:pt x="1373" y="0"/>
                      <a:pt x="1373" y="0"/>
                    </a:cubicBezTo>
                    <a:cubicBezTo>
                      <a:pt x="1396" y="0"/>
                      <a:pt x="1414" y="18"/>
                      <a:pt x="1414" y="40"/>
                    </a:cubicBezTo>
                    <a:cubicBezTo>
                      <a:pt x="1414" y="924"/>
                      <a:pt x="1414" y="924"/>
                      <a:pt x="1414" y="924"/>
                    </a:cubicBezTo>
                    <a:cubicBezTo>
                      <a:pt x="1414" y="946"/>
                      <a:pt x="1396" y="964"/>
                      <a:pt x="1373" y="964"/>
                    </a:cubicBezTo>
                    <a:lnTo>
                      <a:pt x="40" y="964"/>
                    </a:lnTo>
                    <a:close/>
                  </a:path>
                </a:pathLst>
              </a:custGeom>
              <a:solidFill>
                <a:srgbClr val="18181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" name="Freeform 49"/>
              <p:cNvSpPr>
                <a:spLocks/>
              </p:cNvSpPr>
              <p:nvPr/>
            </p:nvSpPr>
            <p:spPr bwMode="auto">
              <a:xfrm>
                <a:off x="8723322" y="6269356"/>
                <a:ext cx="2243138" cy="65088"/>
              </a:xfrm>
              <a:custGeom>
                <a:avLst/>
                <a:gdLst>
                  <a:gd name="T0" fmla="*/ 1414 w 1414"/>
                  <a:gd name="T1" fmla="*/ 0 h 41"/>
                  <a:gd name="T2" fmla="*/ 1396 w 1414"/>
                  <a:gd name="T3" fmla="*/ 9 h 41"/>
                  <a:gd name="T4" fmla="*/ 18 w 1414"/>
                  <a:gd name="T5" fmla="*/ 9 h 41"/>
                  <a:gd name="T6" fmla="*/ 0 w 1414"/>
                  <a:gd name="T7" fmla="*/ 0 h 41"/>
                  <a:gd name="T8" fmla="*/ 0 w 1414"/>
                  <a:gd name="T9" fmla="*/ 1 h 41"/>
                  <a:gd name="T10" fmla="*/ 40 w 1414"/>
                  <a:gd name="T11" fmla="*/ 41 h 41"/>
                  <a:gd name="T12" fmla="*/ 1373 w 1414"/>
                  <a:gd name="T13" fmla="*/ 41 h 41"/>
                  <a:gd name="T14" fmla="*/ 1414 w 1414"/>
                  <a:gd name="T15" fmla="*/ 1 h 41"/>
                  <a:gd name="T16" fmla="*/ 1414 w 1414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41">
                    <a:moveTo>
                      <a:pt x="1414" y="0"/>
                    </a:moveTo>
                    <a:cubicBezTo>
                      <a:pt x="1409" y="6"/>
                      <a:pt x="1403" y="9"/>
                      <a:pt x="1396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0" y="9"/>
                      <a:pt x="4" y="6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3"/>
                      <a:pt x="18" y="41"/>
                      <a:pt x="40" y="41"/>
                    </a:cubicBezTo>
                    <a:cubicBezTo>
                      <a:pt x="1373" y="41"/>
                      <a:pt x="1373" y="41"/>
                      <a:pt x="1373" y="41"/>
                    </a:cubicBezTo>
                    <a:cubicBezTo>
                      <a:pt x="1396" y="41"/>
                      <a:pt x="1414" y="23"/>
                      <a:pt x="1414" y="1"/>
                    </a:cubicBezTo>
                    <a:lnTo>
                      <a:pt x="1414" y="0"/>
                    </a:lnTo>
                    <a:close/>
                  </a:path>
                </a:pathLst>
              </a:custGeom>
              <a:solidFill>
                <a:srgbClr val="0C0D1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" name="Rectangle 50"/>
              <p:cNvSpPr>
                <a:spLocks noChangeArrowheads="1"/>
              </p:cNvSpPr>
              <p:nvPr/>
            </p:nvSpPr>
            <p:spPr bwMode="auto">
              <a:xfrm>
                <a:off x="8440747" y="6312218"/>
                <a:ext cx="2786063" cy="50800"/>
              </a:xfrm>
              <a:prstGeom prst="rect">
                <a:avLst/>
              </a:prstGeom>
              <a:solidFill>
                <a:srgbClr val="D2D6D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" name="Freeform 51"/>
              <p:cNvSpPr>
                <a:spLocks/>
              </p:cNvSpPr>
              <p:nvPr/>
            </p:nvSpPr>
            <p:spPr bwMode="auto">
              <a:xfrm>
                <a:off x="9632959" y="6312218"/>
                <a:ext cx="400050" cy="28575"/>
              </a:xfrm>
              <a:custGeom>
                <a:avLst/>
                <a:gdLst>
                  <a:gd name="T0" fmla="*/ 0 w 252"/>
                  <a:gd name="T1" fmla="*/ 0 h 18"/>
                  <a:gd name="T2" fmla="*/ 22 w 252"/>
                  <a:gd name="T3" fmla="*/ 18 h 18"/>
                  <a:gd name="T4" fmla="*/ 230 w 252"/>
                  <a:gd name="T5" fmla="*/ 18 h 18"/>
                  <a:gd name="T6" fmla="*/ 252 w 252"/>
                  <a:gd name="T7" fmla="*/ 0 h 18"/>
                  <a:gd name="T8" fmla="*/ 0 w 25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18">
                    <a:moveTo>
                      <a:pt x="0" y="0"/>
                    </a:moveTo>
                    <a:cubicBezTo>
                      <a:pt x="2" y="10"/>
                      <a:pt x="11" y="18"/>
                      <a:pt x="22" y="18"/>
                    </a:cubicBezTo>
                    <a:cubicBezTo>
                      <a:pt x="230" y="18"/>
                      <a:pt x="230" y="18"/>
                      <a:pt x="230" y="18"/>
                    </a:cubicBezTo>
                    <a:cubicBezTo>
                      <a:pt x="241" y="18"/>
                      <a:pt x="250" y="10"/>
                      <a:pt x="25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Rectangle 52"/>
              <p:cNvSpPr>
                <a:spLocks noChangeArrowheads="1"/>
              </p:cNvSpPr>
              <p:nvPr/>
            </p:nvSpPr>
            <p:spPr bwMode="auto">
              <a:xfrm>
                <a:off x="8797934" y="4900931"/>
                <a:ext cx="2093913" cy="1322388"/>
              </a:xfrm>
              <a:prstGeom prst="rect">
                <a:avLst/>
              </a:prstGeom>
              <a:solidFill>
                <a:srgbClr val="0C0D1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Oval 54"/>
              <p:cNvSpPr>
                <a:spLocks noChangeArrowheads="1"/>
              </p:cNvSpPr>
              <p:nvPr/>
            </p:nvSpPr>
            <p:spPr bwMode="auto">
              <a:xfrm>
                <a:off x="9831397" y="4845368"/>
                <a:ext cx="23813" cy="23813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auto">
              <a:xfrm>
                <a:off x="9831397" y="4843781"/>
                <a:ext cx="23813" cy="22225"/>
              </a:xfrm>
              <a:prstGeom prst="ellipse">
                <a:avLst/>
              </a:prstGeom>
              <a:solidFill>
                <a:srgbClr val="0A0A0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auto">
              <a:xfrm>
                <a:off x="9836159" y="4846956"/>
                <a:ext cx="14288" cy="1587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auto">
              <a:xfrm>
                <a:off x="9839334" y="4851718"/>
                <a:ext cx="7938" cy="7938"/>
              </a:xfrm>
              <a:prstGeom prst="ellipse">
                <a:avLst/>
              </a:prstGeom>
              <a:solidFill>
                <a:srgbClr val="2C99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" name="Freeform 58"/>
              <p:cNvSpPr>
                <a:spLocks/>
              </p:cNvSpPr>
              <p:nvPr/>
            </p:nvSpPr>
            <p:spPr bwMode="auto">
              <a:xfrm>
                <a:off x="9842509" y="4853306"/>
                <a:ext cx="1588" cy="317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  <a:gd name="T6" fmla="*/ 1 w 1"/>
                  <a:gd name="T7" fmla="*/ 0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lnTo>
                      <a:pt x="1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345150" y="3254039"/>
              <a:ext cx="2070764" cy="13028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dirty="0"/>
            </a:p>
          </p:txBody>
        </p:sp>
      </p:grpSp>
      <p:sp>
        <p:nvSpPr>
          <p:cNvPr id="270" name="Freeform 4"/>
          <p:cNvSpPr>
            <a:spLocks noChangeArrowheads="1"/>
          </p:cNvSpPr>
          <p:nvPr/>
        </p:nvSpPr>
        <p:spPr bwMode="auto">
          <a:xfrm>
            <a:off x="10288684" y="287356"/>
            <a:ext cx="1602282" cy="840878"/>
          </a:xfrm>
          <a:custGeom>
            <a:avLst/>
            <a:gdLst>
              <a:gd name="T0" fmla="*/ 1491 w 2952"/>
              <a:gd name="T1" fmla="*/ 0 h 1550"/>
              <a:gd name="T2" fmla="*/ 1491 w 2952"/>
              <a:gd name="T3" fmla="*/ 0 h 1550"/>
              <a:gd name="T4" fmla="*/ 1053 w 2952"/>
              <a:gd name="T5" fmla="*/ 311 h 1550"/>
              <a:gd name="T6" fmla="*/ 882 w 2952"/>
              <a:gd name="T7" fmla="*/ 286 h 1550"/>
              <a:gd name="T8" fmla="*/ 437 w 2952"/>
              <a:gd name="T9" fmla="*/ 628 h 1550"/>
              <a:gd name="T10" fmla="*/ 0 w 2952"/>
              <a:gd name="T11" fmla="*/ 971 h 1550"/>
              <a:gd name="T12" fmla="*/ 437 w 2952"/>
              <a:gd name="T13" fmla="*/ 1320 h 1550"/>
              <a:gd name="T14" fmla="*/ 698 w 2952"/>
              <a:gd name="T15" fmla="*/ 1250 h 1550"/>
              <a:gd name="T16" fmla="*/ 1129 w 2952"/>
              <a:gd name="T17" fmla="*/ 1549 h 1550"/>
              <a:gd name="T18" fmla="*/ 1555 w 2952"/>
              <a:gd name="T19" fmla="*/ 1289 h 1550"/>
              <a:gd name="T20" fmla="*/ 1929 w 2952"/>
              <a:gd name="T21" fmla="*/ 1454 h 1550"/>
              <a:gd name="T22" fmla="*/ 2310 w 2952"/>
              <a:gd name="T23" fmla="*/ 1276 h 1550"/>
              <a:gd name="T24" fmla="*/ 2513 w 2952"/>
              <a:gd name="T25" fmla="*/ 1320 h 1550"/>
              <a:gd name="T26" fmla="*/ 2951 w 2952"/>
              <a:gd name="T27" fmla="*/ 971 h 1550"/>
              <a:gd name="T28" fmla="*/ 2513 w 2952"/>
              <a:gd name="T29" fmla="*/ 628 h 1550"/>
              <a:gd name="T30" fmla="*/ 2075 w 2952"/>
              <a:gd name="T31" fmla="*/ 286 h 1550"/>
              <a:gd name="T32" fmla="*/ 1923 w 2952"/>
              <a:gd name="T33" fmla="*/ 305 h 1550"/>
              <a:gd name="T34" fmla="*/ 1491 w 2952"/>
              <a:gd name="T35" fmla="*/ 0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52" h="1550">
                <a:moveTo>
                  <a:pt x="1491" y="0"/>
                </a:moveTo>
                <a:lnTo>
                  <a:pt x="1491" y="0"/>
                </a:lnTo>
                <a:cubicBezTo>
                  <a:pt x="1256" y="0"/>
                  <a:pt x="1072" y="133"/>
                  <a:pt x="1053" y="311"/>
                </a:cubicBezTo>
                <a:cubicBezTo>
                  <a:pt x="996" y="292"/>
                  <a:pt x="939" y="286"/>
                  <a:pt x="882" y="286"/>
                </a:cubicBezTo>
                <a:cubicBezTo>
                  <a:pt x="634" y="286"/>
                  <a:pt x="437" y="438"/>
                  <a:pt x="437" y="628"/>
                </a:cubicBezTo>
                <a:cubicBezTo>
                  <a:pt x="196" y="628"/>
                  <a:pt x="0" y="781"/>
                  <a:pt x="0" y="971"/>
                </a:cubicBezTo>
                <a:cubicBezTo>
                  <a:pt x="0" y="1162"/>
                  <a:pt x="196" y="1320"/>
                  <a:pt x="437" y="1320"/>
                </a:cubicBezTo>
                <a:cubicBezTo>
                  <a:pt x="533" y="1320"/>
                  <a:pt x="622" y="1295"/>
                  <a:pt x="698" y="1250"/>
                </a:cubicBezTo>
                <a:cubicBezTo>
                  <a:pt x="723" y="1422"/>
                  <a:pt x="907" y="1549"/>
                  <a:pt x="1129" y="1549"/>
                </a:cubicBezTo>
                <a:cubicBezTo>
                  <a:pt x="1339" y="1549"/>
                  <a:pt x="1510" y="1441"/>
                  <a:pt x="1555" y="1289"/>
                </a:cubicBezTo>
                <a:cubicBezTo>
                  <a:pt x="1637" y="1390"/>
                  <a:pt x="1770" y="1454"/>
                  <a:pt x="1929" y="1454"/>
                </a:cubicBezTo>
                <a:cubicBezTo>
                  <a:pt x="2094" y="1454"/>
                  <a:pt x="2234" y="1384"/>
                  <a:pt x="2310" y="1276"/>
                </a:cubicBezTo>
                <a:cubicBezTo>
                  <a:pt x="2374" y="1301"/>
                  <a:pt x="2437" y="1320"/>
                  <a:pt x="2513" y="1320"/>
                </a:cubicBezTo>
                <a:cubicBezTo>
                  <a:pt x="2754" y="1320"/>
                  <a:pt x="2951" y="1162"/>
                  <a:pt x="2951" y="971"/>
                </a:cubicBezTo>
                <a:cubicBezTo>
                  <a:pt x="2951" y="781"/>
                  <a:pt x="2754" y="628"/>
                  <a:pt x="2513" y="628"/>
                </a:cubicBezTo>
                <a:cubicBezTo>
                  <a:pt x="2513" y="438"/>
                  <a:pt x="2316" y="286"/>
                  <a:pt x="2075" y="286"/>
                </a:cubicBezTo>
                <a:cubicBezTo>
                  <a:pt x="2024" y="286"/>
                  <a:pt x="1974" y="292"/>
                  <a:pt x="1923" y="305"/>
                </a:cubicBezTo>
                <a:cubicBezTo>
                  <a:pt x="1904" y="133"/>
                  <a:pt x="1713" y="0"/>
                  <a:pt x="1491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413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none" lIns="152366" tIns="76183" rIns="152366" bIns="76183" anchor="ctr"/>
          <a:lstStyle/>
          <a:p>
            <a:endParaRPr lang="en-US" dirty="0"/>
          </a:p>
        </p:txBody>
      </p:sp>
      <p:sp>
        <p:nvSpPr>
          <p:cNvPr id="271" name="Freeform 4"/>
          <p:cNvSpPr>
            <a:spLocks noChangeArrowheads="1"/>
          </p:cNvSpPr>
          <p:nvPr/>
        </p:nvSpPr>
        <p:spPr bwMode="auto">
          <a:xfrm>
            <a:off x="8236526" y="1377188"/>
            <a:ext cx="959543" cy="503568"/>
          </a:xfrm>
          <a:custGeom>
            <a:avLst/>
            <a:gdLst>
              <a:gd name="T0" fmla="*/ 1491 w 2952"/>
              <a:gd name="T1" fmla="*/ 0 h 1550"/>
              <a:gd name="T2" fmla="*/ 1491 w 2952"/>
              <a:gd name="T3" fmla="*/ 0 h 1550"/>
              <a:gd name="T4" fmla="*/ 1053 w 2952"/>
              <a:gd name="T5" fmla="*/ 311 h 1550"/>
              <a:gd name="T6" fmla="*/ 882 w 2952"/>
              <a:gd name="T7" fmla="*/ 286 h 1550"/>
              <a:gd name="T8" fmla="*/ 437 w 2952"/>
              <a:gd name="T9" fmla="*/ 628 h 1550"/>
              <a:gd name="T10" fmla="*/ 0 w 2952"/>
              <a:gd name="T11" fmla="*/ 971 h 1550"/>
              <a:gd name="T12" fmla="*/ 437 w 2952"/>
              <a:gd name="T13" fmla="*/ 1320 h 1550"/>
              <a:gd name="T14" fmla="*/ 698 w 2952"/>
              <a:gd name="T15" fmla="*/ 1250 h 1550"/>
              <a:gd name="T16" fmla="*/ 1129 w 2952"/>
              <a:gd name="T17" fmla="*/ 1549 h 1550"/>
              <a:gd name="T18" fmla="*/ 1555 w 2952"/>
              <a:gd name="T19" fmla="*/ 1289 h 1550"/>
              <a:gd name="T20" fmla="*/ 1929 w 2952"/>
              <a:gd name="T21" fmla="*/ 1454 h 1550"/>
              <a:gd name="T22" fmla="*/ 2310 w 2952"/>
              <a:gd name="T23" fmla="*/ 1276 h 1550"/>
              <a:gd name="T24" fmla="*/ 2513 w 2952"/>
              <a:gd name="T25" fmla="*/ 1320 h 1550"/>
              <a:gd name="T26" fmla="*/ 2951 w 2952"/>
              <a:gd name="T27" fmla="*/ 971 h 1550"/>
              <a:gd name="T28" fmla="*/ 2513 w 2952"/>
              <a:gd name="T29" fmla="*/ 628 h 1550"/>
              <a:gd name="T30" fmla="*/ 2075 w 2952"/>
              <a:gd name="T31" fmla="*/ 286 h 1550"/>
              <a:gd name="T32" fmla="*/ 1923 w 2952"/>
              <a:gd name="T33" fmla="*/ 305 h 1550"/>
              <a:gd name="T34" fmla="*/ 1491 w 2952"/>
              <a:gd name="T35" fmla="*/ 0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52" h="1550">
                <a:moveTo>
                  <a:pt x="1491" y="0"/>
                </a:moveTo>
                <a:lnTo>
                  <a:pt x="1491" y="0"/>
                </a:lnTo>
                <a:cubicBezTo>
                  <a:pt x="1256" y="0"/>
                  <a:pt x="1072" y="133"/>
                  <a:pt x="1053" y="311"/>
                </a:cubicBezTo>
                <a:cubicBezTo>
                  <a:pt x="996" y="292"/>
                  <a:pt x="939" y="286"/>
                  <a:pt x="882" y="286"/>
                </a:cubicBezTo>
                <a:cubicBezTo>
                  <a:pt x="634" y="286"/>
                  <a:pt x="437" y="438"/>
                  <a:pt x="437" y="628"/>
                </a:cubicBezTo>
                <a:cubicBezTo>
                  <a:pt x="196" y="628"/>
                  <a:pt x="0" y="781"/>
                  <a:pt x="0" y="971"/>
                </a:cubicBezTo>
                <a:cubicBezTo>
                  <a:pt x="0" y="1162"/>
                  <a:pt x="196" y="1320"/>
                  <a:pt x="437" y="1320"/>
                </a:cubicBezTo>
                <a:cubicBezTo>
                  <a:pt x="533" y="1320"/>
                  <a:pt x="622" y="1295"/>
                  <a:pt x="698" y="1250"/>
                </a:cubicBezTo>
                <a:cubicBezTo>
                  <a:pt x="723" y="1422"/>
                  <a:pt x="907" y="1549"/>
                  <a:pt x="1129" y="1549"/>
                </a:cubicBezTo>
                <a:cubicBezTo>
                  <a:pt x="1339" y="1549"/>
                  <a:pt x="1510" y="1441"/>
                  <a:pt x="1555" y="1289"/>
                </a:cubicBezTo>
                <a:cubicBezTo>
                  <a:pt x="1637" y="1390"/>
                  <a:pt x="1770" y="1454"/>
                  <a:pt x="1929" y="1454"/>
                </a:cubicBezTo>
                <a:cubicBezTo>
                  <a:pt x="2094" y="1454"/>
                  <a:pt x="2234" y="1384"/>
                  <a:pt x="2310" y="1276"/>
                </a:cubicBezTo>
                <a:cubicBezTo>
                  <a:pt x="2374" y="1301"/>
                  <a:pt x="2437" y="1320"/>
                  <a:pt x="2513" y="1320"/>
                </a:cubicBezTo>
                <a:cubicBezTo>
                  <a:pt x="2754" y="1320"/>
                  <a:pt x="2951" y="1162"/>
                  <a:pt x="2951" y="971"/>
                </a:cubicBezTo>
                <a:cubicBezTo>
                  <a:pt x="2951" y="781"/>
                  <a:pt x="2754" y="628"/>
                  <a:pt x="2513" y="628"/>
                </a:cubicBezTo>
                <a:cubicBezTo>
                  <a:pt x="2513" y="438"/>
                  <a:pt x="2316" y="286"/>
                  <a:pt x="2075" y="286"/>
                </a:cubicBezTo>
                <a:cubicBezTo>
                  <a:pt x="2024" y="286"/>
                  <a:pt x="1974" y="292"/>
                  <a:pt x="1923" y="305"/>
                </a:cubicBezTo>
                <a:cubicBezTo>
                  <a:pt x="1904" y="133"/>
                  <a:pt x="1713" y="0"/>
                  <a:pt x="1491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413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none" lIns="152366" tIns="76183" rIns="152366" bIns="76183" anchor="ctr"/>
          <a:lstStyle/>
          <a:p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AD23B3B-4F08-4A9F-8452-AA01154B5E50}"/>
              </a:ext>
            </a:extLst>
          </p:cNvPr>
          <p:cNvGrpSpPr/>
          <p:nvPr/>
        </p:nvGrpSpPr>
        <p:grpSpPr>
          <a:xfrm>
            <a:off x="4716769" y="1023025"/>
            <a:ext cx="2331839" cy="3374002"/>
            <a:chOff x="2886075" y="819150"/>
            <a:chExt cx="1704975" cy="2466975"/>
          </a:xfrm>
          <a:effectLst>
            <a:outerShdw blurRad="406400" dir="18900000" sy="23000" kx="-1200000" algn="bl" rotWithShape="0">
              <a:prstClr val="black">
                <a:alpha val="38000"/>
              </a:prstClr>
            </a:outerShdw>
          </a:effectLst>
        </p:grpSpPr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34386CB5-1BE4-4D80-BCA8-EE0B57FB9EF9}"/>
                </a:ext>
              </a:extLst>
            </p:cNvPr>
            <p:cNvSpPr/>
            <p:nvPr/>
          </p:nvSpPr>
          <p:spPr>
            <a:xfrm>
              <a:off x="2891197" y="819150"/>
              <a:ext cx="1694732" cy="233362"/>
            </a:xfrm>
            <a:custGeom>
              <a:avLst/>
              <a:gdLst>
                <a:gd name="connsiteX0" fmla="*/ 279046 w 1694732"/>
                <a:gd name="connsiteY0" fmla="*/ 0 h 233362"/>
                <a:gd name="connsiteX1" fmla="*/ 1415685 w 1694732"/>
                <a:gd name="connsiteY1" fmla="*/ 0 h 233362"/>
                <a:gd name="connsiteX2" fmla="*/ 1694080 w 1694732"/>
                <a:gd name="connsiteY2" fmla="*/ 226898 h 233362"/>
                <a:gd name="connsiteX3" fmla="*/ 1694732 w 1694732"/>
                <a:gd name="connsiteY3" fmla="*/ 233362 h 233362"/>
                <a:gd name="connsiteX4" fmla="*/ 0 w 1694732"/>
                <a:gd name="connsiteY4" fmla="*/ 233362 h 233362"/>
                <a:gd name="connsiteX5" fmla="*/ 651 w 1694732"/>
                <a:gd name="connsiteY5" fmla="*/ 226898 h 233362"/>
                <a:gd name="connsiteX6" fmla="*/ 279046 w 1694732"/>
                <a:gd name="connsiteY6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4732" h="233362">
                  <a:moveTo>
                    <a:pt x="279046" y="0"/>
                  </a:moveTo>
                  <a:lnTo>
                    <a:pt x="1415685" y="0"/>
                  </a:lnTo>
                  <a:cubicBezTo>
                    <a:pt x="1553009" y="0"/>
                    <a:pt x="1667582" y="97407"/>
                    <a:pt x="1694080" y="226898"/>
                  </a:cubicBezTo>
                  <a:lnTo>
                    <a:pt x="1694732" y="233362"/>
                  </a:lnTo>
                  <a:lnTo>
                    <a:pt x="0" y="233362"/>
                  </a:lnTo>
                  <a:lnTo>
                    <a:pt x="651" y="226898"/>
                  </a:lnTo>
                  <a:cubicBezTo>
                    <a:pt x="27149" y="97407"/>
                    <a:pt x="141722" y="0"/>
                    <a:pt x="27904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91BC8F30-4C7F-4167-B179-BE8C4621732D}"/>
                </a:ext>
              </a:extLst>
            </p:cNvPr>
            <p:cNvSpPr/>
            <p:nvPr/>
          </p:nvSpPr>
          <p:spPr>
            <a:xfrm>
              <a:off x="2886876" y="3009900"/>
              <a:ext cx="1703374" cy="276225"/>
            </a:xfrm>
            <a:custGeom>
              <a:avLst/>
              <a:gdLst>
                <a:gd name="connsiteX0" fmla="*/ 0 w 1703374"/>
                <a:gd name="connsiteY0" fmla="*/ 0 h 276225"/>
                <a:gd name="connsiteX1" fmla="*/ 1703374 w 1703374"/>
                <a:gd name="connsiteY1" fmla="*/ 0 h 276225"/>
                <a:gd name="connsiteX2" fmla="*/ 1698401 w 1703374"/>
                <a:gd name="connsiteY2" fmla="*/ 49327 h 276225"/>
                <a:gd name="connsiteX3" fmla="*/ 1420006 w 1703374"/>
                <a:gd name="connsiteY3" fmla="*/ 276225 h 276225"/>
                <a:gd name="connsiteX4" fmla="*/ 283367 w 1703374"/>
                <a:gd name="connsiteY4" fmla="*/ 276225 h 276225"/>
                <a:gd name="connsiteX5" fmla="*/ 4972 w 1703374"/>
                <a:gd name="connsiteY5" fmla="*/ 49327 h 276225"/>
                <a:gd name="connsiteX6" fmla="*/ 0 w 1703374"/>
                <a:gd name="connsiteY6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3374" h="276225">
                  <a:moveTo>
                    <a:pt x="0" y="0"/>
                  </a:moveTo>
                  <a:lnTo>
                    <a:pt x="1703374" y="0"/>
                  </a:lnTo>
                  <a:lnTo>
                    <a:pt x="1698401" y="49327"/>
                  </a:lnTo>
                  <a:cubicBezTo>
                    <a:pt x="1671903" y="178818"/>
                    <a:pt x="1557330" y="276225"/>
                    <a:pt x="1420006" y="276225"/>
                  </a:cubicBezTo>
                  <a:lnTo>
                    <a:pt x="283367" y="276225"/>
                  </a:lnTo>
                  <a:cubicBezTo>
                    <a:pt x="146043" y="276225"/>
                    <a:pt x="31470" y="178818"/>
                    <a:pt x="4972" y="49327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3164CB0A-C103-4D1A-86D8-F5B82CE2682B}"/>
                </a:ext>
              </a:extLst>
            </p:cNvPr>
            <p:cNvSpPr/>
            <p:nvPr/>
          </p:nvSpPr>
          <p:spPr>
            <a:xfrm>
              <a:off x="2886075" y="1052511"/>
              <a:ext cx="1704975" cy="1957388"/>
            </a:xfrm>
            <a:custGeom>
              <a:avLst/>
              <a:gdLst>
                <a:gd name="connsiteX0" fmla="*/ 5122 w 1704975"/>
                <a:gd name="connsiteY0" fmla="*/ 0 h 1957388"/>
                <a:gd name="connsiteX1" fmla="*/ 1699854 w 1704975"/>
                <a:gd name="connsiteY1" fmla="*/ 0 h 1957388"/>
                <a:gd name="connsiteX2" fmla="*/ 1704975 w 1704975"/>
                <a:gd name="connsiteY2" fmla="*/ 50806 h 1957388"/>
                <a:gd name="connsiteX3" fmla="*/ 1704975 w 1704975"/>
                <a:gd name="connsiteY3" fmla="*/ 1949445 h 1957388"/>
                <a:gd name="connsiteX4" fmla="*/ 1704175 w 1704975"/>
                <a:gd name="connsiteY4" fmla="*/ 1957388 h 1957388"/>
                <a:gd name="connsiteX5" fmla="*/ 801 w 1704975"/>
                <a:gd name="connsiteY5" fmla="*/ 1957388 h 1957388"/>
                <a:gd name="connsiteX6" fmla="*/ 0 w 1704975"/>
                <a:gd name="connsiteY6" fmla="*/ 1949445 h 1957388"/>
                <a:gd name="connsiteX7" fmla="*/ 0 w 1704975"/>
                <a:gd name="connsiteY7" fmla="*/ 50806 h 1957388"/>
                <a:gd name="connsiteX8" fmla="*/ 5122 w 1704975"/>
                <a:gd name="connsiteY8" fmla="*/ 0 h 195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4975" h="1957388">
                  <a:moveTo>
                    <a:pt x="5122" y="0"/>
                  </a:moveTo>
                  <a:lnTo>
                    <a:pt x="1699854" y="0"/>
                  </a:lnTo>
                  <a:lnTo>
                    <a:pt x="1704975" y="50806"/>
                  </a:lnTo>
                  <a:lnTo>
                    <a:pt x="1704975" y="1949445"/>
                  </a:lnTo>
                  <a:lnTo>
                    <a:pt x="1704175" y="1957388"/>
                  </a:lnTo>
                  <a:lnTo>
                    <a:pt x="801" y="1957388"/>
                  </a:lnTo>
                  <a:lnTo>
                    <a:pt x="0" y="1949445"/>
                  </a:lnTo>
                  <a:lnTo>
                    <a:pt x="0" y="50806"/>
                  </a:lnTo>
                  <a:lnTo>
                    <a:pt x="512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37FC0FE-8577-4693-AC77-999A121A8F8E}"/>
                </a:ext>
              </a:extLst>
            </p:cNvPr>
            <p:cNvSpPr/>
            <p:nvPr/>
          </p:nvSpPr>
          <p:spPr>
            <a:xfrm>
              <a:off x="3646486" y="3055936"/>
              <a:ext cx="184151" cy="18415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Freeform 6">
            <a:extLst>
              <a:ext uri="{FF2B5EF4-FFF2-40B4-BE49-F238E27FC236}">
                <a16:creationId xmlns:a16="http://schemas.microsoft.com/office/drawing/2014/main" id="{AD470172-6A7C-43A2-8F5A-9A8E6F2BF919}"/>
              </a:ext>
            </a:extLst>
          </p:cNvPr>
          <p:cNvSpPr>
            <a:spLocks/>
          </p:cNvSpPr>
          <p:nvPr/>
        </p:nvSpPr>
        <p:spPr bwMode="auto">
          <a:xfrm>
            <a:off x="5514851" y="1820839"/>
            <a:ext cx="1431329" cy="1352274"/>
          </a:xfrm>
          <a:custGeom>
            <a:avLst/>
            <a:gdLst>
              <a:gd name="T0" fmla="*/ 140 w 170"/>
              <a:gd name="T1" fmla="*/ 134 h 159"/>
              <a:gd name="T2" fmla="*/ 146 w 170"/>
              <a:gd name="T3" fmla="*/ 126 h 159"/>
              <a:gd name="T4" fmla="*/ 139 w 170"/>
              <a:gd name="T5" fmla="*/ 45 h 159"/>
              <a:gd name="T6" fmla="*/ 98 w 170"/>
              <a:gd name="T7" fmla="*/ 22 h 159"/>
              <a:gd name="T8" fmla="*/ 44 w 170"/>
              <a:gd name="T9" fmla="*/ 35 h 159"/>
              <a:gd name="T10" fmla="*/ 18 w 170"/>
              <a:gd name="T11" fmla="*/ 80 h 159"/>
              <a:gd name="T12" fmla="*/ 35 w 170"/>
              <a:gd name="T13" fmla="*/ 136 h 159"/>
              <a:gd name="T14" fmla="*/ 41 w 170"/>
              <a:gd name="T15" fmla="*/ 142 h 159"/>
              <a:gd name="T16" fmla="*/ 42 w 170"/>
              <a:gd name="T17" fmla="*/ 144 h 159"/>
              <a:gd name="T18" fmla="*/ 42 w 170"/>
              <a:gd name="T19" fmla="*/ 159 h 159"/>
              <a:gd name="T20" fmla="*/ 33 w 170"/>
              <a:gd name="T21" fmla="*/ 152 h 159"/>
              <a:gd name="T22" fmla="*/ 5 w 170"/>
              <a:gd name="T23" fmla="*/ 100 h 159"/>
              <a:gd name="T24" fmla="*/ 56 w 170"/>
              <a:gd name="T25" fmla="*/ 13 h 159"/>
              <a:gd name="T26" fmla="*/ 147 w 170"/>
              <a:gd name="T27" fmla="*/ 33 h 159"/>
              <a:gd name="T28" fmla="*/ 168 w 170"/>
              <a:gd name="T29" fmla="*/ 80 h 159"/>
              <a:gd name="T30" fmla="*/ 155 w 170"/>
              <a:gd name="T31" fmla="*/ 135 h 159"/>
              <a:gd name="T32" fmla="*/ 152 w 170"/>
              <a:gd name="T33" fmla="*/ 137 h 159"/>
              <a:gd name="T34" fmla="*/ 140 w 170"/>
              <a:gd name="T35" fmla="*/ 134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0" h="159">
                <a:moveTo>
                  <a:pt x="140" y="134"/>
                </a:moveTo>
                <a:cubicBezTo>
                  <a:pt x="142" y="132"/>
                  <a:pt x="144" y="129"/>
                  <a:pt x="146" y="126"/>
                </a:cubicBezTo>
                <a:cubicBezTo>
                  <a:pt x="162" y="101"/>
                  <a:pt x="159" y="68"/>
                  <a:pt x="139" y="45"/>
                </a:cubicBezTo>
                <a:cubicBezTo>
                  <a:pt x="128" y="33"/>
                  <a:pt x="115" y="24"/>
                  <a:pt x="98" y="22"/>
                </a:cubicBezTo>
                <a:cubicBezTo>
                  <a:pt x="78" y="18"/>
                  <a:pt x="60" y="23"/>
                  <a:pt x="44" y="35"/>
                </a:cubicBezTo>
                <a:cubicBezTo>
                  <a:pt x="30" y="47"/>
                  <a:pt x="21" y="62"/>
                  <a:pt x="18" y="80"/>
                </a:cubicBezTo>
                <a:cubicBezTo>
                  <a:pt x="15" y="101"/>
                  <a:pt x="21" y="120"/>
                  <a:pt x="35" y="136"/>
                </a:cubicBezTo>
                <a:cubicBezTo>
                  <a:pt x="37" y="138"/>
                  <a:pt x="39" y="140"/>
                  <a:pt x="41" y="142"/>
                </a:cubicBezTo>
                <a:cubicBezTo>
                  <a:pt x="42" y="143"/>
                  <a:pt x="42" y="143"/>
                  <a:pt x="42" y="144"/>
                </a:cubicBezTo>
                <a:cubicBezTo>
                  <a:pt x="42" y="149"/>
                  <a:pt x="42" y="153"/>
                  <a:pt x="42" y="159"/>
                </a:cubicBezTo>
                <a:cubicBezTo>
                  <a:pt x="39" y="156"/>
                  <a:pt x="36" y="154"/>
                  <a:pt x="33" y="152"/>
                </a:cubicBezTo>
                <a:cubicBezTo>
                  <a:pt x="18" y="138"/>
                  <a:pt x="8" y="121"/>
                  <a:pt x="5" y="100"/>
                </a:cubicBezTo>
                <a:cubicBezTo>
                  <a:pt x="0" y="61"/>
                  <a:pt x="22" y="26"/>
                  <a:pt x="56" y="13"/>
                </a:cubicBezTo>
                <a:cubicBezTo>
                  <a:pt x="88" y="0"/>
                  <a:pt x="123" y="8"/>
                  <a:pt x="147" y="33"/>
                </a:cubicBezTo>
                <a:cubicBezTo>
                  <a:pt x="159" y="46"/>
                  <a:pt x="166" y="62"/>
                  <a:pt x="168" y="80"/>
                </a:cubicBezTo>
                <a:cubicBezTo>
                  <a:pt x="170" y="100"/>
                  <a:pt x="166" y="118"/>
                  <a:pt x="155" y="135"/>
                </a:cubicBezTo>
                <a:cubicBezTo>
                  <a:pt x="154" y="137"/>
                  <a:pt x="153" y="137"/>
                  <a:pt x="152" y="137"/>
                </a:cubicBezTo>
                <a:cubicBezTo>
                  <a:pt x="148" y="136"/>
                  <a:pt x="144" y="135"/>
                  <a:pt x="140" y="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" name="Freeform 7">
            <a:extLst>
              <a:ext uri="{FF2B5EF4-FFF2-40B4-BE49-F238E27FC236}">
                <a16:creationId xmlns:a16="http://schemas.microsoft.com/office/drawing/2014/main" id="{C4CC4D82-DB63-471B-B1C9-CF7706E5BD49}"/>
              </a:ext>
            </a:extLst>
          </p:cNvPr>
          <p:cNvSpPr>
            <a:spLocks/>
          </p:cNvSpPr>
          <p:nvPr/>
        </p:nvSpPr>
        <p:spPr bwMode="auto">
          <a:xfrm>
            <a:off x="5714571" y="2041367"/>
            <a:ext cx="1065175" cy="832168"/>
          </a:xfrm>
          <a:custGeom>
            <a:avLst/>
            <a:gdLst>
              <a:gd name="T0" fmla="*/ 18 w 126"/>
              <a:gd name="T1" fmla="*/ 98 h 98"/>
              <a:gd name="T2" fmla="*/ 23 w 126"/>
              <a:gd name="T3" fmla="*/ 22 h 98"/>
              <a:gd name="T4" fmla="*/ 105 w 126"/>
              <a:gd name="T5" fmla="*/ 24 h 98"/>
              <a:gd name="T6" fmla="*/ 107 w 126"/>
              <a:gd name="T7" fmla="*/ 98 h 98"/>
              <a:gd name="T8" fmla="*/ 107 w 126"/>
              <a:gd name="T9" fmla="*/ 95 h 98"/>
              <a:gd name="T10" fmla="*/ 107 w 126"/>
              <a:gd name="T11" fmla="*/ 61 h 98"/>
              <a:gd name="T12" fmla="*/ 90 w 126"/>
              <a:gd name="T13" fmla="*/ 29 h 98"/>
              <a:gd name="T14" fmla="*/ 19 w 126"/>
              <a:gd name="T15" fmla="*/ 55 h 98"/>
              <a:gd name="T16" fmla="*/ 18 w 126"/>
              <a:gd name="T17" fmla="*/ 64 h 98"/>
              <a:gd name="T18" fmla="*/ 18 w 126"/>
              <a:gd name="T19" fmla="*/ 95 h 98"/>
              <a:gd name="T20" fmla="*/ 18 w 126"/>
              <a:gd name="T21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98">
                <a:moveTo>
                  <a:pt x="18" y="98"/>
                </a:moveTo>
                <a:cubicBezTo>
                  <a:pt x="2" y="79"/>
                  <a:pt x="0" y="45"/>
                  <a:pt x="23" y="22"/>
                </a:cubicBezTo>
                <a:cubicBezTo>
                  <a:pt x="46" y="0"/>
                  <a:pt x="83" y="1"/>
                  <a:pt x="105" y="24"/>
                </a:cubicBezTo>
                <a:cubicBezTo>
                  <a:pt x="126" y="47"/>
                  <a:pt x="122" y="81"/>
                  <a:pt x="107" y="98"/>
                </a:cubicBezTo>
                <a:cubicBezTo>
                  <a:pt x="107" y="97"/>
                  <a:pt x="107" y="96"/>
                  <a:pt x="107" y="95"/>
                </a:cubicBezTo>
                <a:cubicBezTo>
                  <a:pt x="107" y="84"/>
                  <a:pt x="107" y="72"/>
                  <a:pt x="107" y="61"/>
                </a:cubicBezTo>
                <a:cubicBezTo>
                  <a:pt x="106" y="47"/>
                  <a:pt x="100" y="37"/>
                  <a:pt x="90" y="29"/>
                </a:cubicBezTo>
                <a:cubicBezTo>
                  <a:pt x="63" y="7"/>
                  <a:pt x="26" y="23"/>
                  <a:pt x="19" y="55"/>
                </a:cubicBezTo>
                <a:cubicBezTo>
                  <a:pt x="19" y="58"/>
                  <a:pt x="18" y="61"/>
                  <a:pt x="18" y="64"/>
                </a:cubicBezTo>
                <a:cubicBezTo>
                  <a:pt x="18" y="75"/>
                  <a:pt x="18" y="85"/>
                  <a:pt x="18" y="95"/>
                </a:cubicBezTo>
                <a:cubicBezTo>
                  <a:pt x="18" y="96"/>
                  <a:pt x="18" y="97"/>
                  <a:pt x="18" y="9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24DFD4D6-9961-4606-86A1-B94822773CDA}"/>
              </a:ext>
            </a:extLst>
          </p:cNvPr>
          <p:cNvGrpSpPr/>
          <p:nvPr/>
        </p:nvGrpSpPr>
        <p:grpSpPr>
          <a:xfrm>
            <a:off x="5425000" y="2500200"/>
            <a:ext cx="2181934" cy="2603548"/>
            <a:chOff x="5425000" y="2681260"/>
            <a:chExt cx="2181934" cy="2603548"/>
          </a:xfrm>
        </p:grpSpPr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88E90FC3-3083-4F68-B09F-4A441FE16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000" y="2681260"/>
              <a:ext cx="2181934" cy="2603548"/>
            </a:xfrm>
            <a:custGeom>
              <a:avLst/>
              <a:gdLst>
                <a:gd name="T0" fmla="*/ 79 w 269"/>
                <a:gd name="T1" fmla="*/ 165 h 319"/>
                <a:gd name="T2" fmla="*/ 79 w 269"/>
                <a:gd name="T3" fmla="*/ 162 h 319"/>
                <a:gd name="T4" fmla="*/ 79 w 269"/>
                <a:gd name="T5" fmla="*/ 23 h 319"/>
                <a:gd name="T6" fmla="*/ 92 w 269"/>
                <a:gd name="T7" fmla="*/ 4 h 319"/>
                <a:gd name="T8" fmla="*/ 117 w 269"/>
                <a:gd name="T9" fmla="*/ 21 h 319"/>
                <a:gd name="T10" fmla="*/ 117 w 269"/>
                <a:gd name="T11" fmla="*/ 24 h 319"/>
                <a:gd name="T12" fmla="*/ 117 w 269"/>
                <a:gd name="T13" fmla="*/ 152 h 319"/>
                <a:gd name="T14" fmla="*/ 117 w 269"/>
                <a:gd name="T15" fmla="*/ 155 h 319"/>
                <a:gd name="T16" fmla="*/ 129 w 269"/>
                <a:gd name="T17" fmla="*/ 155 h 319"/>
                <a:gd name="T18" fmla="*/ 129 w 269"/>
                <a:gd name="T19" fmla="*/ 152 h 319"/>
                <a:gd name="T20" fmla="*/ 129 w 269"/>
                <a:gd name="T21" fmla="*/ 111 h 319"/>
                <a:gd name="T22" fmla="*/ 147 w 269"/>
                <a:gd name="T23" fmla="*/ 92 h 319"/>
                <a:gd name="T24" fmla="*/ 167 w 269"/>
                <a:gd name="T25" fmla="*/ 107 h 319"/>
                <a:gd name="T26" fmla="*/ 167 w 269"/>
                <a:gd name="T27" fmla="*/ 112 h 319"/>
                <a:gd name="T28" fmla="*/ 167 w 269"/>
                <a:gd name="T29" fmla="*/ 142 h 319"/>
                <a:gd name="T30" fmla="*/ 180 w 269"/>
                <a:gd name="T31" fmla="*/ 142 h 319"/>
                <a:gd name="T32" fmla="*/ 180 w 269"/>
                <a:gd name="T33" fmla="*/ 140 h 319"/>
                <a:gd name="T34" fmla="*/ 180 w 269"/>
                <a:gd name="T35" fmla="*/ 121 h 319"/>
                <a:gd name="T36" fmla="*/ 198 w 269"/>
                <a:gd name="T37" fmla="*/ 104 h 319"/>
                <a:gd name="T38" fmla="*/ 217 w 269"/>
                <a:gd name="T39" fmla="*/ 119 h 319"/>
                <a:gd name="T40" fmla="*/ 218 w 269"/>
                <a:gd name="T41" fmla="*/ 124 h 319"/>
                <a:gd name="T42" fmla="*/ 218 w 269"/>
                <a:gd name="T43" fmla="*/ 152 h 319"/>
                <a:gd name="T44" fmla="*/ 218 w 269"/>
                <a:gd name="T45" fmla="*/ 155 h 319"/>
                <a:gd name="T46" fmla="*/ 230 w 269"/>
                <a:gd name="T47" fmla="*/ 155 h 319"/>
                <a:gd name="T48" fmla="*/ 230 w 269"/>
                <a:gd name="T49" fmla="*/ 149 h 319"/>
                <a:gd name="T50" fmla="*/ 249 w 269"/>
                <a:gd name="T51" fmla="*/ 129 h 319"/>
                <a:gd name="T52" fmla="*/ 268 w 269"/>
                <a:gd name="T53" fmla="*/ 149 h 319"/>
                <a:gd name="T54" fmla="*/ 268 w 269"/>
                <a:gd name="T55" fmla="*/ 188 h 319"/>
                <a:gd name="T56" fmla="*/ 268 w 269"/>
                <a:gd name="T57" fmla="*/ 223 h 319"/>
                <a:gd name="T58" fmla="*/ 245 w 269"/>
                <a:gd name="T59" fmla="*/ 285 h 319"/>
                <a:gd name="T60" fmla="*/ 194 w 269"/>
                <a:gd name="T61" fmla="*/ 317 h 319"/>
                <a:gd name="T62" fmla="*/ 163 w 269"/>
                <a:gd name="T63" fmla="*/ 319 h 319"/>
                <a:gd name="T64" fmla="*/ 121 w 269"/>
                <a:gd name="T65" fmla="*/ 305 h 319"/>
                <a:gd name="T66" fmla="*/ 90 w 269"/>
                <a:gd name="T67" fmla="*/ 277 h 319"/>
                <a:gd name="T68" fmla="*/ 67 w 269"/>
                <a:gd name="T69" fmla="*/ 242 h 319"/>
                <a:gd name="T70" fmla="*/ 22 w 269"/>
                <a:gd name="T71" fmla="*/ 172 h 319"/>
                <a:gd name="T72" fmla="*/ 5 w 269"/>
                <a:gd name="T73" fmla="*/ 143 h 319"/>
                <a:gd name="T74" fmla="*/ 1 w 269"/>
                <a:gd name="T75" fmla="*/ 130 h 319"/>
                <a:gd name="T76" fmla="*/ 15 w 269"/>
                <a:gd name="T77" fmla="*/ 117 h 319"/>
                <a:gd name="T78" fmla="*/ 30 w 269"/>
                <a:gd name="T79" fmla="*/ 123 h 319"/>
                <a:gd name="T80" fmla="*/ 55 w 269"/>
                <a:gd name="T81" fmla="*/ 142 h 319"/>
                <a:gd name="T82" fmla="*/ 78 w 269"/>
                <a:gd name="T83" fmla="*/ 164 h 319"/>
                <a:gd name="T84" fmla="*/ 79 w 269"/>
                <a:gd name="T85" fmla="*/ 165 h 319"/>
                <a:gd name="connsiteX0" fmla="*/ 2904 w 9946"/>
                <a:gd name="connsiteY0" fmla="*/ 5078 h 9906"/>
                <a:gd name="connsiteX1" fmla="*/ 2904 w 9946"/>
                <a:gd name="connsiteY1" fmla="*/ 4984 h 9906"/>
                <a:gd name="connsiteX2" fmla="*/ 2904 w 9946"/>
                <a:gd name="connsiteY2" fmla="*/ 627 h 9906"/>
                <a:gd name="connsiteX3" fmla="*/ 3387 w 9946"/>
                <a:gd name="connsiteY3" fmla="*/ 31 h 9906"/>
                <a:gd name="connsiteX4" fmla="*/ 4316 w 9946"/>
                <a:gd name="connsiteY4" fmla="*/ 564 h 9906"/>
                <a:gd name="connsiteX5" fmla="*/ 4316 w 9946"/>
                <a:gd name="connsiteY5" fmla="*/ 658 h 9906"/>
                <a:gd name="connsiteX6" fmla="*/ 4316 w 9946"/>
                <a:gd name="connsiteY6" fmla="*/ 4671 h 9906"/>
                <a:gd name="connsiteX7" fmla="*/ 4316 w 9946"/>
                <a:gd name="connsiteY7" fmla="*/ 4765 h 9906"/>
                <a:gd name="connsiteX8" fmla="*/ 4763 w 9946"/>
                <a:gd name="connsiteY8" fmla="*/ 4765 h 9906"/>
                <a:gd name="connsiteX9" fmla="*/ 4763 w 9946"/>
                <a:gd name="connsiteY9" fmla="*/ 4671 h 9906"/>
                <a:gd name="connsiteX10" fmla="*/ 4763 w 9946"/>
                <a:gd name="connsiteY10" fmla="*/ 3386 h 9906"/>
                <a:gd name="connsiteX11" fmla="*/ 5432 w 9946"/>
                <a:gd name="connsiteY11" fmla="*/ 2790 h 9906"/>
                <a:gd name="connsiteX12" fmla="*/ 6175 w 9946"/>
                <a:gd name="connsiteY12" fmla="*/ 3260 h 9906"/>
                <a:gd name="connsiteX13" fmla="*/ 6175 w 9946"/>
                <a:gd name="connsiteY13" fmla="*/ 3417 h 9906"/>
                <a:gd name="connsiteX14" fmla="*/ 6175 w 9946"/>
                <a:gd name="connsiteY14" fmla="*/ 4357 h 9906"/>
                <a:gd name="connsiteX15" fmla="*/ 6658 w 9946"/>
                <a:gd name="connsiteY15" fmla="*/ 4357 h 9906"/>
                <a:gd name="connsiteX16" fmla="*/ 6658 w 9946"/>
                <a:gd name="connsiteY16" fmla="*/ 4295 h 9906"/>
                <a:gd name="connsiteX17" fmla="*/ 6658 w 9946"/>
                <a:gd name="connsiteY17" fmla="*/ 3699 h 9906"/>
                <a:gd name="connsiteX18" fmla="*/ 7328 w 9946"/>
                <a:gd name="connsiteY18" fmla="*/ 3166 h 9906"/>
                <a:gd name="connsiteX19" fmla="*/ 8034 w 9946"/>
                <a:gd name="connsiteY19" fmla="*/ 3636 h 9906"/>
                <a:gd name="connsiteX20" fmla="*/ 8071 w 9946"/>
                <a:gd name="connsiteY20" fmla="*/ 3793 h 9906"/>
                <a:gd name="connsiteX21" fmla="*/ 8071 w 9946"/>
                <a:gd name="connsiteY21" fmla="*/ 4671 h 9906"/>
                <a:gd name="connsiteX22" fmla="*/ 8071 w 9946"/>
                <a:gd name="connsiteY22" fmla="*/ 4765 h 9906"/>
                <a:gd name="connsiteX23" fmla="*/ 8517 w 9946"/>
                <a:gd name="connsiteY23" fmla="*/ 4765 h 9906"/>
                <a:gd name="connsiteX24" fmla="*/ 8517 w 9946"/>
                <a:gd name="connsiteY24" fmla="*/ 4577 h 9906"/>
                <a:gd name="connsiteX25" fmla="*/ 9224 w 9946"/>
                <a:gd name="connsiteY25" fmla="*/ 3950 h 9906"/>
                <a:gd name="connsiteX26" fmla="*/ 9930 w 9946"/>
                <a:gd name="connsiteY26" fmla="*/ 4577 h 9906"/>
                <a:gd name="connsiteX27" fmla="*/ 9930 w 9946"/>
                <a:gd name="connsiteY27" fmla="*/ 5799 h 9906"/>
                <a:gd name="connsiteX28" fmla="*/ 9930 w 9946"/>
                <a:gd name="connsiteY28" fmla="*/ 6897 h 9906"/>
                <a:gd name="connsiteX29" fmla="*/ 9075 w 9946"/>
                <a:gd name="connsiteY29" fmla="*/ 8840 h 9906"/>
                <a:gd name="connsiteX30" fmla="*/ 7179 w 9946"/>
                <a:gd name="connsiteY30" fmla="*/ 9843 h 9906"/>
                <a:gd name="connsiteX31" fmla="*/ 6026 w 9946"/>
                <a:gd name="connsiteY31" fmla="*/ 9906 h 9906"/>
                <a:gd name="connsiteX32" fmla="*/ 4465 w 9946"/>
                <a:gd name="connsiteY32" fmla="*/ 9467 h 9906"/>
                <a:gd name="connsiteX33" fmla="*/ 3313 w 9946"/>
                <a:gd name="connsiteY33" fmla="*/ 8589 h 9906"/>
                <a:gd name="connsiteX34" fmla="*/ 2458 w 9946"/>
                <a:gd name="connsiteY34" fmla="*/ 7492 h 9906"/>
                <a:gd name="connsiteX35" fmla="*/ 785 w 9946"/>
                <a:gd name="connsiteY35" fmla="*/ 5298 h 9906"/>
                <a:gd name="connsiteX36" fmla="*/ 44 w 9946"/>
                <a:gd name="connsiteY36" fmla="*/ 4495 h 9906"/>
                <a:gd name="connsiteX37" fmla="*/ 4 w 9946"/>
                <a:gd name="connsiteY37" fmla="*/ 3981 h 9906"/>
                <a:gd name="connsiteX38" fmla="*/ 525 w 9946"/>
                <a:gd name="connsiteY38" fmla="*/ 3574 h 9906"/>
                <a:gd name="connsiteX39" fmla="*/ 1082 w 9946"/>
                <a:gd name="connsiteY39" fmla="*/ 3762 h 9906"/>
                <a:gd name="connsiteX40" fmla="*/ 2012 w 9946"/>
                <a:gd name="connsiteY40" fmla="*/ 4357 h 9906"/>
                <a:gd name="connsiteX41" fmla="*/ 2867 w 9946"/>
                <a:gd name="connsiteY41" fmla="*/ 5047 h 9906"/>
                <a:gd name="connsiteX42" fmla="*/ 2904 w 9946"/>
                <a:gd name="connsiteY42" fmla="*/ 5078 h 9906"/>
                <a:gd name="connsiteX0" fmla="*/ 2880 w 9960"/>
                <a:gd name="connsiteY0" fmla="*/ 5126 h 10000"/>
                <a:gd name="connsiteX1" fmla="*/ 2880 w 9960"/>
                <a:gd name="connsiteY1" fmla="*/ 5031 h 10000"/>
                <a:gd name="connsiteX2" fmla="*/ 2880 w 9960"/>
                <a:gd name="connsiteY2" fmla="*/ 633 h 10000"/>
                <a:gd name="connsiteX3" fmla="*/ 3365 w 9960"/>
                <a:gd name="connsiteY3" fmla="*/ 31 h 10000"/>
                <a:gd name="connsiteX4" fmla="*/ 4299 w 9960"/>
                <a:gd name="connsiteY4" fmla="*/ 569 h 10000"/>
                <a:gd name="connsiteX5" fmla="*/ 4299 w 9960"/>
                <a:gd name="connsiteY5" fmla="*/ 664 h 10000"/>
                <a:gd name="connsiteX6" fmla="*/ 4299 w 9960"/>
                <a:gd name="connsiteY6" fmla="*/ 4715 h 10000"/>
                <a:gd name="connsiteX7" fmla="*/ 4299 w 9960"/>
                <a:gd name="connsiteY7" fmla="*/ 4810 h 10000"/>
                <a:gd name="connsiteX8" fmla="*/ 4749 w 9960"/>
                <a:gd name="connsiteY8" fmla="*/ 4810 h 10000"/>
                <a:gd name="connsiteX9" fmla="*/ 4749 w 9960"/>
                <a:gd name="connsiteY9" fmla="*/ 4715 h 10000"/>
                <a:gd name="connsiteX10" fmla="*/ 4749 w 9960"/>
                <a:gd name="connsiteY10" fmla="*/ 3418 h 10000"/>
                <a:gd name="connsiteX11" fmla="*/ 5421 w 9960"/>
                <a:gd name="connsiteY11" fmla="*/ 2816 h 10000"/>
                <a:gd name="connsiteX12" fmla="*/ 6169 w 9960"/>
                <a:gd name="connsiteY12" fmla="*/ 3291 h 10000"/>
                <a:gd name="connsiteX13" fmla="*/ 6169 w 9960"/>
                <a:gd name="connsiteY13" fmla="*/ 3449 h 10000"/>
                <a:gd name="connsiteX14" fmla="*/ 6169 w 9960"/>
                <a:gd name="connsiteY14" fmla="*/ 4398 h 10000"/>
                <a:gd name="connsiteX15" fmla="*/ 6654 w 9960"/>
                <a:gd name="connsiteY15" fmla="*/ 4398 h 10000"/>
                <a:gd name="connsiteX16" fmla="*/ 6654 w 9960"/>
                <a:gd name="connsiteY16" fmla="*/ 4336 h 10000"/>
                <a:gd name="connsiteX17" fmla="*/ 6654 w 9960"/>
                <a:gd name="connsiteY17" fmla="*/ 3734 h 10000"/>
                <a:gd name="connsiteX18" fmla="*/ 7328 w 9960"/>
                <a:gd name="connsiteY18" fmla="*/ 3196 h 10000"/>
                <a:gd name="connsiteX19" fmla="*/ 8038 w 9960"/>
                <a:gd name="connsiteY19" fmla="*/ 3671 h 10000"/>
                <a:gd name="connsiteX20" fmla="*/ 8075 w 9960"/>
                <a:gd name="connsiteY20" fmla="*/ 3829 h 10000"/>
                <a:gd name="connsiteX21" fmla="*/ 8075 w 9960"/>
                <a:gd name="connsiteY21" fmla="*/ 4715 h 10000"/>
                <a:gd name="connsiteX22" fmla="*/ 8075 w 9960"/>
                <a:gd name="connsiteY22" fmla="*/ 4810 h 10000"/>
                <a:gd name="connsiteX23" fmla="*/ 8523 w 9960"/>
                <a:gd name="connsiteY23" fmla="*/ 4810 h 10000"/>
                <a:gd name="connsiteX24" fmla="*/ 8523 w 9960"/>
                <a:gd name="connsiteY24" fmla="*/ 4620 h 10000"/>
                <a:gd name="connsiteX25" fmla="*/ 9234 w 9960"/>
                <a:gd name="connsiteY25" fmla="*/ 3987 h 10000"/>
                <a:gd name="connsiteX26" fmla="*/ 9944 w 9960"/>
                <a:gd name="connsiteY26" fmla="*/ 4620 h 10000"/>
                <a:gd name="connsiteX27" fmla="*/ 9944 w 9960"/>
                <a:gd name="connsiteY27" fmla="*/ 5854 h 10000"/>
                <a:gd name="connsiteX28" fmla="*/ 9944 w 9960"/>
                <a:gd name="connsiteY28" fmla="*/ 6962 h 10000"/>
                <a:gd name="connsiteX29" fmla="*/ 9084 w 9960"/>
                <a:gd name="connsiteY29" fmla="*/ 8924 h 10000"/>
                <a:gd name="connsiteX30" fmla="*/ 7178 w 9960"/>
                <a:gd name="connsiteY30" fmla="*/ 9936 h 10000"/>
                <a:gd name="connsiteX31" fmla="*/ 6019 w 9960"/>
                <a:gd name="connsiteY31" fmla="*/ 10000 h 10000"/>
                <a:gd name="connsiteX32" fmla="*/ 4449 w 9960"/>
                <a:gd name="connsiteY32" fmla="*/ 9557 h 10000"/>
                <a:gd name="connsiteX33" fmla="*/ 3291 w 9960"/>
                <a:gd name="connsiteY33" fmla="*/ 8671 h 10000"/>
                <a:gd name="connsiteX34" fmla="*/ 2431 w 9960"/>
                <a:gd name="connsiteY34" fmla="*/ 7563 h 10000"/>
                <a:gd name="connsiteX35" fmla="*/ 749 w 9960"/>
                <a:gd name="connsiteY35" fmla="*/ 5348 h 10000"/>
                <a:gd name="connsiteX36" fmla="*/ 4 w 9960"/>
                <a:gd name="connsiteY36" fmla="*/ 4538 h 10000"/>
                <a:gd name="connsiteX37" fmla="*/ 488 w 9960"/>
                <a:gd name="connsiteY37" fmla="*/ 3608 h 10000"/>
                <a:gd name="connsiteX38" fmla="*/ 1048 w 9960"/>
                <a:gd name="connsiteY38" fmla="*/ 3798 h 10000"/>
                <a:gd name="connsiteX39" fmla="*/ 1983 w 9960"/>
                <a:gd name="connsiteY39" fmla="*/ 4398 h 10000"/>
                <a:gd name="connsiteX40" fmla="*/ 2843 w 9960"/>
                <a:gd name="connsiteY40" fmla="*/ 5095 h 10000"/>
                <a:gd name="connsiteX41" fmla="*/ 2880 w 9960"/>
                <a:gd name="connsiteY41" fmla="*/ 5126 h 10000"/>
                <a:gd name="connsiteX0" fmla="*/ 2888 w 9996"/>
                <a:gd name="connsiteY0" fmla="*/ 5126 h 10000"/>
                <a:gd name="connsiteX1" fmla="*/ 2888 w 9996"/>
                <a:gd name="connsiteY1" fmla="*/ 5031 h 10000"/>
                <a:gd name="connsiteX2" fmla="*/ 2888 w 9996"/>
                <a:gd name="connsiteY2" fmla="*/ 633 h 10000"/>
                <a:gd name="connsiteX3" fmla="*/ 3375 w 9996"/>
                <a:gd name="connsiteY3" fmla="*/ 31 h 10000"/>
                <a:gd name="connsiteX4" fmla="*/ 4312 w 9996"/>
                <a:gd name="connsiteY4" fmla="*/ 569 h 10000"/>
                <a:gd name="connsiteX5" fmla="*/ 4312 w 9996"/>
                <a:gd name="connsiteY5" fmla="*/ 664 h 10000"/>
                <a:gd name="connsiteX6" fmla="*/ 4312 w 9996"/>
                <a:gd name="connsiteY6" fmla="*/ 4715 h 10000"/>
                <a:gd name="connsiteX7" fmla="*/ 4312 w 9996"/>
                <a:gd name="connsiteY7" fmla="*/ 4810 h 10000"/>
                <a:gd name="connsiteX8" fmla="*/ 4764 w 9996"/>
                <a:gd name="connsiteY8" fmla="*/ 4810 h 10000"/>
                <a:gd name="connsiteX9" fmla="*/ 4764 w 9996"/>
                <a:gd name="connsiteY9" fmla="*/ 4715 h 10000"/>
                <a:gd name="connsiteX10" fmla="*/ 4764 w 9996"/>
                <a:gd name="connsiteY10" fmla="*/ 3418 h 10000"/>
                <a:gd name="connsiteX11" fmla="*/ 5439 w 9996"/>
                <a:gd name="connsiteY11" fmla="*/ 2816 h 10000"/>
                <a:gd name="connsiteX12" fmla="*/ 6190 w 9996"/>
                <a:gd name="connsiteY12" fmla="*/ 3291 h 10000"/>
                <a:gd name="connsiteX13" fmla="*/ 6190 w 9996"/>
                <a:gd name="connsiteY13" fmla="*/ 3449 h 10000"/>
                <a:gd name="connsiteX14" fmla="*/ 6190 w 9996"/>
                <a:gd name="connsiteY14" fmla="*/ 4398 h 10000"/>
                <a:gd name="connsiteX15" fmla="*/ 6677 w 9996"/>
                <a:gd name="connsiteY15" fmla="*/ 4398 h 10000"/>
                <a:gd name="connsiteX16" fmla="*/ 6677 w 9996"/>
                <a:gd name="connsiteY16" fmla="*/ 4336 h 10000"/>
                <a:gd name="connsiteX17" fmla="*/ 6677 w 9996"/>
                <a:gd name="connsiteY17" fmla="*/ 3734 h 10000"/>
                <a:gd name="connsiteX18" fmla="*/ 7353 w 9996"/>
                <a:gd name="connsiteY18" fmla="*/ 3196 h 10000"/>
                <a:gd name="connsiteX19" fmla="*/ 8066 w 9996"/>
                <a:gd name="connsiteY19" fmla="*/ 3671 h 10000"/>
                <a:gd name="connsiteX20" fmla="*/ 8103 w 9996"/>
                <a:gd name="connsiteY20" fmla="*/ 3829 h 10000"/>
                <a:gd name="connsiteX21" fmla="*/ 8103 w 9996"/>
                <a:gd name="connsiteY21" fmla="*/ 4715 h 10000"/>
                <a:gd name="connsiteX22" fmla="*/ 8103 w 9996"/>
                <a:gd name="connsiteY22" fmla="*/ 4810 h 10000"/>
                <a:gd name="connsiteX23" fmla="*/ 8553 w 9996"/>
                <a:gd name="connsiteY23" fmla="*/ 4810 h 10000"/>
                <a:gd name="connsiteX24" fmla="*/ 8553 w 9996"/>
                <a:gd name="connsiteY24" fmla="*/ 4620 h 10000"/>
                <a:gd name="connsiteX25" fmla="*/ 9267 w 9996"/>
                <a:gd name="connsiteY25" fmla="*/ 3987 h 10000"/>
                <a:gd name="connsiteX26" fmla="*/ 9980 w 9996"/>
                <a:gd name="connsiteY26" fmla="*/ 4620 h 10000"/>
                <a:gd name="connsiteX27" fmla="*/ 9980 w 9996"/>
                <a:gd name="connsiteY27" fmla="*/ 5854 h 10000"/>
                <a:gd name="connsiteX28" fmla="*/ 9980 w 9996"/>
                <a:gd name="connsiteY28" fmla="*/ 6962 h 10000"/>
                <a:gd name="connsiteX29" fmla="*/ 9116 w 9996"/>
                <a:gd name="connsiteY29" fmla="*/ 8924 h 10000"/>
                <a:gd name="connsiteX30" fmla="*/ 7203 w 9996"/>
                <a:gd name="connsiteY30" fmla="*/ 9936 h 10000"/>
                <a:gd name="connsiteX31" fmla="*/ 6039 w 9996"/>
                <a:gd name="connsiteY31" fmla="*/ 10000 h 10000"/>
                <a:gd name="connsiteX32" fmla="*/ 4463 w 9996"/>
                <a:gd name="connsiteY32" fmla="*/ 9557 h 10000"/>
                <a:gd name="connsiteX33" fmla="*/ 3300 w 9996"/>
                <a:gd name="connsiteY33" fmla="*/ 8671 h 10000"/>
                <a:gd name="connsiteX34" fmla="*/ 2437 w 9996"/>
                <a:gd name="connsiteY34" fmla="*/ 7563 h 10000"/>
                <a:gd name="connsiteX35" fmla="*/ 748 w 9996"/>
                <a:gd name="connsiteY35" fmla="*/ 5348 h 10000"/>
                <a:gd name="connsiteX36" fmla="*/ 0 w 9996"/>
                <a:gd name="connsiteY36" fmla="*/ 4538 h 10000"/>
                <a:gd name="connsiteX37" fmla="*/ 1048 w 9996"/>
                <a:gd name="connsiteY37" fmla="*/ 3798 h 10000"/>
                <a:gd name="connsiteX38" fmla="*/ 1987 w 9996"/>
                <a:gd name="connsiteY38" fmla="*/ 4398 h 10000"/>
                <a:gd name="connsiteX39" fmla="*/ 2850 w 9996"/>
                <a:gd name="connsiteY39" fmla="*/ 5095 h 10000"/>
                <a:gd name="connsiteX40" fmla="*/ 2888 w 9996"/>
                <a:gd name="connsiteY40" fmla="*/ 5126 h 10000"/>
                <a:gd name="connsiteX0" fmla="*/ 2889 w 10000"/>
                <a:gd name="connsiteY0" fmla="*/ 5126 h 10000"/>
                <a:gd name="connsiteX1" fmla="*/ 2889 w 10000"/>
                <a:gd name="connsiteY1" fmla="*/ 5031 h 10000"/>
                <a:gd name="connsiteX2" fmla="*/ 2889 w 10000"/>
                <a:gd name="connsiteY2" fmla="*/ 633 h 10000"/>
                <a:gd name="connsiteX3" fmla="*/ 3376 w 10000"/>
                <a:gd name="connsiteY3" fmla="*/ 31 h 10000"/>
                <a:gd name="connsiteX4" fmla="*/ 4314 w 10000"/>
                <a:gd name="connsiteY4" fmla="*/ 569 h 10000"/>
                <a:gd name="connsiteX5" fmla="*/ 4314 w 10000"/>
                <a:gd name="connsiteY5" fmla="*/ 664 h 10000"/>
                <a:gd name="connsiteX6" fmla="*/ 4314 w 10000"/>
                <a:gd name="connsiteY6" fmla="*/ 4715 h 10000"/>
                <a:gd name="connsiteX7" fmla="*/ 4314 w 10000"/>
                <a:gd name="connsiteY7" fmla="*/ 4810 h 10000"/>
                <a:gd name="connsiteX8" fmla="*/ 4766 w 10000"/>
                <a:gd name="connsiteY8" fmla="*/ 4810 h 10000"/>
                <a:gd name="connsiteX9" fmla="*/ 4766 w 10000"/>
                <a:gd name="connsiteY9" fmla="*/ 4715 h 10000"/>
                <a:gd name="connsiteX10" fmla="*/ 4766 w 10000"/>
                <a:gd name="connsiteY10" fmla="*/ 3418 h 10000"/>
                <a:gd name="connsiteX11" fmla="*/ 5441 w 10000"/>
                <a:gd name="connsiteY11" fmla="*/ 2816 h 10000"/>
                <a:gd name="connsiteX12" fmla="*/ 6192 w 10000"/>
                <a:gd name="connsiteY12" fmla="*/ 3291 h 10000"/>
                <a:gd name="connsiteX13" fmla="*/ 6192 w 10000"/>
                <a:gd name="connsiteY13" fmla="*/ 3449 h 10000"/>
                <a:gd name="connsiteX14" fmla="*/ 6192 w 10000"/>
                <a:gd name="connsiteY14" fmla="*/ 4398 h 10000"/>
                <a:gd name="connsiteX15" fmla="*/ 6680 w 10000"/>
                <a:gd name="connsiteY15" fmla="*/ 4398 h 10000"/>
                <a:gd name="connsiteX16" fmla="*/ 6680 w 10000"/>
                <a:gd name="connsiteY16" fmla="*/ 4336 h 10000"/>
                <a:gd name="connsiteX17" fmla="*/ 6680 w 10000"/>
                <a:gd name="connsiteY17" fmla="*/ 3734 h 10000"/>
                <a:gd name="connsiteX18" fmla="*/ 7356 w 10000"/>
                <a:gd name="connsiteY18" fmla="*/ 3196 h 10000"/>
                <a:gd name="connsiteX19" fmla="*/ 8069 w 10000"/>
                <a:gd name="connsiteY19" fmla="*/ 3671 h 10000"/>
                <a:gd name="connsiteX20" fmla="*/ 8106 w 10000"/>
                <a:gd name="connsiteY20" fmla="*/ 3829 h 10000"/>
                <a:gd name="connsiteX21" fmla="*/ 8106 w 10000"/>
                <a:gd name="connsiteY21" fmla="*/ 4715 h 10000"/>
                <a:gd name="connsiteX22" fmla="*/ 8106 w 10000"/>
                <a:gd name="connsiteY22" fmla="*/ 4810 h 10000"/>
                <a:gd name="connsiteX23" fmla="*/ 8556 w 10000"/>
                <a:gd name="connsiteY23" fmla="*/ 4810 h 10000"/>
                <a:gd name="connsiteX24" fmla="*/ 8556 w 10000"/>
                <a:gd name="connsiteY24" fmla="*/ 4620 h 10000"/>
                <a:gd name="connsiteX25" fmla="*/ 9271 w 10000"/>
                <a:gd name="connsiteY25" fmla="*/ 3987 h 10000"/>
                <a:gd name="connsiteX26" fmla="*/ 9984 w 10000"/>
                <a:gd name="connsiteY26" fmla="*/ 4620 h 10000"/>
                <a:gd name="connsiteX27" fmla="*/ 9984 w 10000"/>
                <a:gd name="connsiteY27" fmla="*/ 5854 h 10000"/>
                <a:gd name="connsiteX28" fmla="*/ 9984 w 10000"/>
                <a:gd name="connsiteY28" fmla="*/ 6962 h 10000"/>
                <a:gd name="connsiteX29" fmla="*/ 9120 w 10000"/>
                <a:gd name="connsiteY29" fmla="*/ 8924 h 10000"/>
                <a:gd name="connsiteX30" fmla="*/ 7206 w 10000"/>
                <a:gd name="connsiteY30" fmla="*/ 9936 h 10000"/>
                <a:gd name="connsiteX31" fmla="*/ 6041 w 10000"/>
                <a:gd name="connsiteY31" fmla="*/ 10000 h 10000"/>
                <a:gd name="connsiteX32" fmla="*/ 4465 w 10000"/>
                <a:gd name="connsiteY32" fmla="*/ 9557 h 10000"/>
                <a:gd name="connsiteX33" fmla="*/ 3301 w 10000"/>
                <a:gd name="connsiteY33" fmla="*/ 8671 h 10000"/>
                <a:gd name="connsiteX34" fmla="*/ 2438 w 10000"/>
                <a:gd name="connsiteY34" fmla="*/ 7563 h 10000"/>
                <a:gd name="connsiteX35" fmla="*/ 748 w 10000"/>
                <a:gd name="connsiteY35" fmla="*/ 5348 h 10000"/>
                <a:gd name="connsiteX36" fmla="*/ 0 w 10000"/>
                <a:gd name="connsiteY36" fmla="*/ 4538 h 10000"/>
                <a:gd name="connsiteX37" fmla="*/ 1048 w 10000"/>
                <a:gd name="connsiteY37" fmla="*/ 3798 h 10000"/>
                <a:gd name="connsiteX38" fmla="*/ 1988 w 10000"/>
                <a:gd name="connsiteY38" fmla="*/ 4398 h 10000"/>
                <a:gd name="connsiteX39" fmla="*/ 2851 w 10000"/>
                <a:gd name="connsiteY39" fmla="*/ 5095 h 10000"/>
                <a:gd name="connsiteX40" fmla="*/ 2889 w 10000"/>
                <a:gd name="connsiteY40" fmla="*/ 5126 h 10000"/>
                <a:gd name="connsiteX0" fmla="*/ 3008 w 10119"/>
                <a:gd name="connsiteY0" fmla="*/ 5126 h 10000"/>
                <a:gd name="connsiteX1" fmla="*/ 3008 w 10119"/>
                <a:gd name="connsiteY1" fmla="*/ 5031 h 10000"/>
                <a:gd name="connsiteX2" fmla="*/ 3008 w 10119"/>
                <a:gd name="connsiteY2" fmla="*/ 633 h 10000"/>
                <a:gd name="connsiteX3" fmla="*/ 3495 w 10119"/>
                <a:gd name="connsiteY3" fmla="*/ 31 h 10000"/>
                <a:gd name="connsiteX4" fmla="*/ 4433 w 10119"/>
                <a:gd name="connsiteY4" fmla="*/ 569 h 10000"/>
                <a:gd name="connsiteX5" fmla="*/ 4433 w 10119"/>
                <a:gd name="connsiteY5" fmla="*/ 664 h 10000"/>
                <a:gd name="connsiteX6" fmla="*/ 4433 w 10119"/>
                <a:gd name="connsiteY6" fmla="*/ 4715 h 10000"/>
                <a:gd name="connsiteX7" fmla="*/ 4433 w 10119"/>
                <a:gd name="connsiteY7" fmla="*/ 4810 h 10000"/>
                <a:gd name="connsiteX8" fmla="*/ 4885 w 10119"/>
                <a:gd name="connsiteY8" fmla="*/ 4810 h 10000"/>
                <a:gd name="connsiteX9" fmla="*/ 4885 w 10119"/>
                <a:gd name="connsiteY9" fmla="*/ 4715 h 10000"/>
                <a:gd name="connsiteX10" fmla="*/ 4885 w 10119"/>
                <a:gd name="connsiteY10" fmla="*/ 3418 h 10000"/>
                <a:gd name="connsiteX11" fmla="*/ 5560 w 10119"/>
                <a:gd name="connsiteY11" fmla="*/ 2816 h 10000"/>
                <a:gd name="connsiteX12" fmla="*/ 6311 w 10119"/>
                <a:gd name="connsiteY12" fmla="*/ 3291 h 10000"/>
                <a:gd name="connsiteX13" fmla="*/ 6311 w 10119"/>
                <a:gd name="connsiteY13" fmla="*/ 3449 h 10000"/>
                <a:gd name="connsiteX14" fmla="*/ 6311 w 10119"/>
                <a:gd name="connsiteY14" fmla="*/ 4398 h 10000"/>
                <a:gd name="connsiteX15" fmla="*/ 6799 w 10119"/>
                <a:gd name="connsiteY15" fmla="*/ 4398 h 10000"/>
                <a:gd name="connsiteX16" fmla="*/ 6799 w 10119"/>
                <a:gd name="connsiteY16" fmla="*/ 4336 h 10000"/>
                <a:gd name="connsiteX17" fmla="*/ 6799 w 10119"/>
                <a:gd name="connsiteY17" fmla="*/ 3734 h 10000"/>
                <a:gd name="connsiteX18" fmla="*/ 7475 w 10119"/>
                <a:gd name="connsiteY18" fmla="*/ 3196 h 10000"/>
                <a:gd name="connsiteX19" fmla="*/ 8188 w 10119"/>
                <a:gd name="connsiteY19" fmla="*/ 3671 h 10000"/>
                <a:gd name="connsiteX20" fmla="*/ 8225 w 10119"/>
                <a:gd name="connsiteY20" fmla="*/ 3829 h 10000"/>
                <a:gd name="connsiteX21" fmla="*/ 8225 w 10119"/>
                <a:gd name="connsiteY21" fmla="*/ 4715 h 10000"/>
                <a:gd name="connsiteX22" fmla="*/ 8225 w 10119"/>
                <a:gd name="connsiteY22" fmla="*/ 4810 h 10000"/>
                <a:gd name="connsiteX23" fmla="*/ 8675 w 10119"/>
                <a:gd name="connsiteY23" fmla="*/ 4810 h 10000"/>
                <a:gd name="connsiteX24" fmla="*/ 8675 w 10119"/>
                <a:gd name="connsiteY24" fmla="*/ 4620 h 10000"/>
                <a:gd name="connsiteX25" fmla="*/ 9390 w 10119"/>
                <a:gd name="connsiteY25" fmla="*/ 3987 h 10000"/>
                <a:gd name="connsiteX26" fmla="*/ 10103 w 10119"/>
                <a:gd name="connsiteY26" fmla="*/ 4620 h 10000"/>
                <a:gd name="connsiteX27" fmla="*/ 10103 w 10119"/>
                <a:gd name="connsiteY27" fmla="*/ 5854 h 10000"/>
                <a:gd name="connsiteX28" fmla="*/ 10103 w 10119"/>
                <a:gd name="connsiteY28" fmla="*/ 6962 h 10000"/>
                <a:gd name="connsiteX29" fmla="*/ 9239 w 10119"/>
                <a:gd name="connsiteY29" fmla="*/ 8924 h 10000"/>
                <a:gd name="connsiteX30" fmla="*/ 7325 w 10119"/>
                <a:gd name="connsiteY30" fmla="*/ 9936 h 10000"/>
                <a:gd name="connsiteX31" fmla="*/ 6160 w 10119"/>
                <a:gd name="connsiteY31" fmla="*/ 10000 h 10000"/>
                <a:gd name="connsiteX32" fmla="*/ 4584 w 10119"/>
                <a:gd name="connsiteY32" fmla="*/ 9557 h 10000"/>
                <a:gd name="connsiteX33" fmla="*/ 3420 w 10119"/>
                <a:gd name="connsiteY33" fmla="*/ 8671 h 10000"/>
                <a:gd name="connsiteX34" fmla="*/ 2557 w 10119"/>
                <a:gd name="connsiteY34" fmla="*/ 7563 h 10000"/>
                <a:gd name="connsiteX35" fmla="*/ 867 w 10119"/>
                <a:gd name="connsiteY35" fmla="*/ 5348 h 10000"/>
                <a:gd name="connsiteX36" fmla="*/ 119 w 10119"/>
                <a:gd name="connsiteY36" fmla="*/ 4538 h 10000"/>
                <a:gd name="connsiteX37" fmla="*/ 1167 w 10119"/>
                <a:gd name="connsiteY37" fmla="*/ 3798 h 10000"/>
                <a:gd name="connsiteX38" fmla="*/ 2107 w 10119"/>
                <a:gd name="connsiteY38" fmla="*/ 4398 h 10000"/>
                <a:gd name="connsiteX39" fmla="*/ 2970 w 10119"/>
                <a:gd name="connsiteY39" fmla="*/ 5095 h 10000"/>
                <a:gd name="connsiteX40" fmla="*/ 3008 w 10119"/>
                <a:gd name="connsiteY40" fmla="*/ 5126 h 10000"/>
                <a:gd name="connsiteX0" fmla="*/ 2893 w 10004"/>
                <a:gd name="connsiteY0" fmla="*/ 5126 h 10000"/>
                <a:gd name="connsiteX1" fmla="*/ 2893 w 10004"/>
                <a:gd name="connsiteY1" fmla="*/ 5031 h 10000"/>
                <a:gd name="connsiteX2" fmla="*/ 2893 w 10004"/>
                <a:gd name="connsiteY2" fmla="*/ 633 h 10000"/>
                <a:gd name="connsiteX3" fmla="*/ 3380 w 10004"/>
                <a:gd name="connsiteY3" fmla="*/ 31 h 10000"/>
                <a:gd name="connsiteX4" fmla="*/ 4318 w 10004"/>
                <a:gd name="connsiteY4" fmla="*/ 569 h 10000"/>
                <a:gd name="connsiteX5" fmla="*/ 4318 w 10004"/>
                <a:gd name="connsiteY5" fmla="*/ 664 h 10000"/>
                <a:gd name="connsiteX6" fmla="*/ 4318 w 10004"/>
                <a:gd name="connsiteY6" fmla="*/ 4715 h 10000"/>
                <a:gd name="connsiteX7" fmla="*/ 4318 w 10004"/>
                <a:gd name="connsiteY7" fmla="*/ 4810 h 10000"/>
                <a:gd name="connsiteX8" fmla="*/ 4770 w 10004"/>
                <a:gd name="connsiteY8" fmla="*/ 4810 h 10000"/>
                <a:gd name="connsiteX9" fmla="*/ 4770 w 10004"/>
                <a:gd name="connsiteY9" fmla="*/ 4715 h 10000"/>
                <a:gd name="connsiteX10" fmla="*/ 4770 w 10004"/>
                <a:gd name="connsiteY10" fmla="*/ 3418 h 10000"/>
                <a:gd name="connsiteX11" fmla="*/ 5445 w 10004"/>
                <a:gd name="connsiteY11" fmla="*/ 2816 h 10000"/>
                <a:gd name="connsiteX12" fmla="*/ 6196 w 10004"/>
                <a:gd name="connsiteY12" fmla="*/ 3291 h 10000"/>
                <a:gd name="connsiteX13" fmla="*/ 6196 w 10004"/>
                <a:gd name="connsiteY13" fmla="*/ 3449 h 10000"/>
                <a:gd name="connsiteX14" fmla="*/ 6196 w 10004"/>
                <a:gd name="connsiteY14" fmla="*/ 4398 h 10000"/>
                <a:gd name="connsiteX15" fmla="*/ 6684 w 10004"/>
                <a:gd name="connsiteY15" fmla="*/ 4398 h 10000"/>
                <a:gd name="connsiteX16" fmla="*/ 6684 w 10004"/>
                <a:gd name="connsiteY16" fmla="*/ 4336 h 10000"/>
                <a:gd name="connsiteX17" fmla="*/ 6684 w 10004"/>
                <a:gd name="connsiteY17" fmla="*/ 3734 h 10000"/>
                <a:gd name="connsiteX18" fmla="*/ 7360 w 10004"/>
                <a:gd name="connsiteY18" fmla="*/ 3196 h 10000"/>
                <a:gd name="connsiteX19" fmla="*/ 8073 w 10004"/>
                <a:gd name="connsiteY19" fmla="*/ 3671 h 10000"/>
                <a:gd name="connsiteX20" fmla="*/ 8110 w 10004"/>
                <a:gd name="connsiteY20" fmla="*/ 3829 h 10000"/>
                <a:gd name="connsiteX21" fmla="*/ 8110 w 10004"/>
                <a:gd name="connsiteY21" fmla="*/ 4715 h 10000"/>
                <a:gd name="connsiteX22" fmla="*/ 8110 w 10004"/>
                <a:gd name="connsiteY22" fmla="*/ 4810 h 10000"/>
                <a:gd name="connsiteX23" fmla="*/ 8560 w 10004"/>
                <a:gd name="connsiteY23" fmla="*/ 4810 h 10000"/>
                <a:gd name="connsiteX24" fmla="*/ 8560 w 10004"/>
                <a:gd name="connsiteY24" fmla="*/ 4620 h 10000"/>
                <a:gd name="connsiteX25" fmla="*/ 9275 w 10004"/>
                <a:gd name="connsiteY25" fmla="*/ 3987 h 10000"/>
                <a:gd name="connsiteX26" fmla="*/ 9988 w 10004"/>
                <a:gd name="connsiteY26" fmla="*/ 4620 h 10000"/>
                <a:gd name="connsiteX27" fmla="*/ 9988 w 10004"/>
                <a:gd name="connsiteY27" fmla="*/ 5854 h 10000"/>
                <a:gd name="connsiteX28" fmla="*/ 9988 w 10004"/>
                <a:gd name="connsiteY28" fmla="*/ 6962 h 10000"/>
                <a:gd name="connsiteX29" fmla="*/ 9124 w 10004"/>
                <a:gd name="connsiteY29" fmla="*/ 8924 h 10000"/>
                <a:gd name="connsiteX30" fmla="*/ 7210 w 10004"/>
                <a:gd name="connsiteY30" fmla="*/ 9936 h 10000"/>
                <a:gd name="connsiteX31" fmla="*/ 6045 w 10004"/>
                <a:gd name="connsiteY31" fmla="*/ 10000 h 10000"/>
                <a:gd name="connsiteX32" fmla="*/ 4469 w 10004"/>
                <a:gd name="connsiteY32" fmla="*/ 9557 h 10000"/>
                <a:gd name="connsiteX33" fmla="*/ 3305 w 10004"/>
                <a:gd name="connsiteY33" fmla="*/ 8671 h 10000"/>
                <a:gd name="connsiteX34" fmla="*/ 2442 w 10004"/>
                <a:gd name="connsiteY34" fmla="*/ 7563 h 10000"/>
                <a:gd name="connsiteX35" fmla="*/ 752 w 10004"/>
                <a:gd name="connsiteY35" fmla="*/ 5348 h 10000"/>
                <a:gd name="connsiteX36" fmla="*/ 4 w 10004"/>
                <a:gd name="connsiteY36" fmla="*/ 4538 h 10000"/>
                <a:gd name="connsiteX37" fmla="*/ 1070 w 10004"/>
                <a:gd name="connsiteY37" fmla="*/ 3660 h 10000"/>
                <a:gd name="connsiteX38" fmla="*/ 1992 w 10004"/>
                <a:gd name="connsiteY38" fmla="*/ 4398 h 10000"/>
                <a:gd name="connsiteX39" fmla="*/ 2855 w 10004"/>
                <a:gd name="connsiteY39" fmla="*/ 5095 h 10000"/>
                <a:gd name="connsiteX40" fmla="*/ 2893 w 10004"/>
                <a:gd name="connsiteY40" fmla="*/ 5126 h 10000"/>
                <a:gd name="connsiteX0" fmla="*/ 3071 w 10182"/>
                <a:gd name="connsiteY0" fmla="*/ 5126 h 10000"/>
                <a:gd name="connsiteX1" fmla="*/ 3071 w 10182"/>
                <a:gd name="connsiteY1" fmla="*/ 5031 h 10000"/>
                <a:gd name="connsiteX2" fmla="*/ 3071 w 10182"/>
                <a:gd name="connsiteY2" fmla="*/ 633 h 10000"/>
                <a:gd name="connsiteX3" fmla="*/ 3558 w 10182"/>
                <a:gd name="connsiteY3" fmla="*/ 31 h 10000"/>
                <a:gd name="connsiteX4" fmla="*/ 4496 w 10182"/>
                <a:gd name="connsiteY4" fmla="*/ 569 h 10000"/>
                <a:gd name="connsiteX5" fmla="*/ 4496 w 10182"/>
                <a:gd name="connsiteY5" fmla="*/ 664 h 10000"/>
                <a:gd name="connsiteX6" fmla="*/ 4496 w 10182"/>
                <a:gd name="connsiteY6" fmla="*/ 4715 h 10000"/>
                <a:gd name="connsiteX7" fmla="*/ 4496 w 10182"/>
                <a:gd name="connsiteY7" fmla="*/ 4810 h 10000"/>
                <a:gd name="connsiteX8" fmla="*/ 4948 w 10182"/>
                <a:gd name="connsiteY8" fmla="*/ 4810 h 10000"/>
                <a:gd name="connsiteX9" fmla="*/ 4948 w 10182"/>
                <a:gd name="connsiteY9" fmla="*/ 4715 h 10000"/>
                <a:gd name="connsiteX10" fmla="*/ 4948 w 10182"/>
                <a:gd name="connsiteY10" fmla="*/ 3418 h 10000"/>
                <a:gd name="connsiteX11" fmla="*/ 5623 w 10182"/>
                <a:gd name="connsiteY11" fmla="*/ 2816 h 10000"/>
                <a:gd name="connsiteX12" fmla="*/ 6374 w 10182"/>
                <a:gd name="connsiteY12" fmla="*/ 3291 h 10000"/>
                <a:gd name="connsiteX13" fmla="*/ 6374 w 10182"/>
                <a:gd name="connsiteY13" fmla="*/ 3449 h 10000"/>
                <a:gd name="connsiteX14" fmla="*/ 6374 w 10182"/>
                <a:gd name="connsiteY14" fmla="*/ 4398 h 10000"/>
                <a:gd name="connsiteX15" fmla="*/ 6862 w 10182"/>
                <a:gd name="connsiteY15" fmla="*/ 4398 h 10000"/>
                <a:gd name="connsiteX16" fmla="*/ 6862 w 10182"/>
                <a:gd name="connsiteY16" fmla="*/ 4336 h 10000"/>
                <a:gd name="connsiteX17" fmla="*/ 6862 w 10182"/>
                <a:gd name="connsiteY17" fmla="*/ 3734 h 10000"/>
                <a:gd name="connsiteX18" fmla="*/ 7538 w 10182"/>
                <a:gd name="connsiteY18" fmla="*/ 3196 h 10000"/>
                <a:gd name="connsiteX19" fmla="*/ 8251 w 10182"/>
                <a:gd name="connsiteY19" fmla="*/ 3671 h 10000"/>
                <a:gd name="connsiteX20" fmla="*/ 8288 w 10182"/>
                <a:gd name="connsiteY20" fmla="*/ 3829 h 10000"/>
                <a:gd name="connsiteX21" fmla="*/ 8288 w 10182"/>
                <a:gd name="connsiteY21" fmla="*/ 4715 h 10000"/>
                <a:gd name="connsiteX22" fmla="*/ 8288 w 10182"/>
                <a:gd name="connsiteY22" fmla="*/ 4810 h 10000"/>
                <a:gd name="connsiteX23" fmla="*/ 8738 w 10182"/>
                <a:gd name="connsiteY23" fmla="*/ 4810 h 10000"/>
                <a:gd name="connsiteX24" fmla="*/ 8738 w 10182"/>
                <a:gd name="connsiteY24" fmla="*/ 4620 h 10000"/>
                <a:gd name="connsiteX25" fmla="*/ 9453 w 10182"/>
                <a:gd name="connsiteY25" fmla="*/ 3987 h 10000"/>
                <a:gd name="connsiteX26" fmla="*/ 10166 w 10182"/>
                <a:gd name="connsiteY26" fmla="*/ 4620 h 10000"/>
                <a:gd name="connsiteX27" fmla="*/ 10166 w 10182"/>
                <a:gd name="connsiteY27" fmla="*/ 5854 h 10000"/>
                <a:gd name="connsiteX28" fmla="*/ 10166 w 10182"/>
                <a:gd name="connsiteY28" fmla="*/ 6962 h 10000"/>
                <a:gd name="connsiteX29" fmla="*/ 9302 w 10182"/>
                <a:gd name="connsiteY29" fmla="*/ 8924 h 10000"/>
                <a:gd name="connsiteX30" fmla="*/ 7388 w 10182"/>
                <a:gd name="connsiteY30" fmla="*/ 9936 h 10000"/>
                <a:gd name="connsiteX31" fmla="*/ 6223 w 10182"/>
                <a:gd name="connsiteY31" fmla="*/ 10000 h 10000"/>
                <a:gd name="connsiteX32" fmla="*/ 4647 w 10182"/>
                <a:gd name="connsiteY32" fmla="*/ 9557 h 10000"/>
                <a:gd name="connsiteX33" fmla="*/ 3483 w 10182"/>
                <a:gd name="connsiteY33" fmla="*/ 8671 h 10000"/>
                <a:gd name="connsiteX34" fmla="*/ 2620 w 10182"/>
                <a:gd name="connsiteY34" fmla="*/ 7563 h 10000"/>
                <a:gd name="connsiteX35" fmla="*/ 930 w 10182"/>
                <a:gd name="connsiteY35" fmla="*/ 5348 h 10000"/>
                <a:gd name="connsiteX36" fmla="*/ 182 w 10182"/>
                <a:gd name="connsiteY36" fmla="*/ 4538 h 10000"/>
                <a:gd name="connsiteX37" fmla="*/ 1248 w 10182"/>
                <a:gd name="connsiteY37" fmla="*/ 3660 h 10000"/>
                <a:gd name="connsiteX38" fmla="*/ 2170 w 10182"/>
                <a:gd name="connsiteY38" fmla="*/ 4398 h 10000"/>
                <a:gd name="connsiteX39" fmla="*/ 3033 w 10182"/>
                <a:gd name="connsiteY39" fmla="*/ 5095 h 10000"/>
                <a:gd name="connsiteX40" fmla="*/ 3071 w 10182"/>
                <a:gd name="connsiteY40" fmla="*/ 5126 h 10000"/>
                <a:gd name="connsiteX0" fmla="*/ 3032 w 10143"/>
                <a:gd name="connsiteY0" fmla="*/ 5126 h 10000"/>
                <a:gd name="connsiteX1" fmla="*/ 3032 w 10143"/>
                <a:gd name="connsiteY1" fmla="*/ 5031 h 10000"/>
                <a:gd name="connsiteX2" fmla="*/ 3032 w 10143"/>
                <a:gd name="connsiteY2" fmla="*/ 633 h 10000"/>
                <a:gd name="connsiteX3" fmla="*/ 3519 w 10143"/>
                <a:gd name="connsiteY3" fmla="*/ 31 h 10000"/>
                <a:gd name="connsiteX4" fmla="*/ 4457 w 10143"/>
                <a:gd name="connsiteY4" fmla="*/ 569 h 10000"/>
                <a:gd name="connsiteX5" fmla="*/ 4457 w 10143"/>
                <a:gd name="connsiteY5" fmla="*/ 664 h 10000"/>
                <a:gd name="connsiteX6" fmla="*/ 4457 w 10143"/>
                <a:gd name="connsiteY6" fmla="*/ 4715 h 10000"/>
                <a:gd name="connsiteX7" fmla="*/ 4457 w 10143"/>
                <a:gd name="connsiteY7" fmla="*/ 4810 h 10000"/>
                <a:gd name="connsiteX8" fmla="*/ 4909 w 10143"/>
                <a:gd name="connsiteY8" fmla="*/ 4810 h 10000"/>
                <a:gd name="connsiteX9" fmla="*/ 4909 w 10143"/>
                <a:gd name="connsiteY9" fmla="*/ 4715 h 10000"/>
                <a:gd name="connsiteX10" fmla="*/ 4909 w 10143"/>
                <a:gd name="connsiteY10" fmla="*/ 3418 h 10000"/>
                <a:gd name="connsiteX11" fmla="*/ 5584 w 10143"/>
                <a:gd name="connsiteY11" fmla="*/ 2816 h 10000"/>
                <a:gd name="connsiteX12" fmla="*/ 6335 w 10143"/>
                <a:gd name="connsiteY12" fmla="*/ 3291 h 10000"/>
                <a:gd name="connsiteX13" fmla="*/ 6335 w 10143"/>
                <a:gd name="connsiteY13" fmla="*/ 3449 h 10000"/>
                <a:gd name="connsiteX14" fmla="*/ 6335 w 10143"/>
                <a:gd name="connsiteY14" fmla="*/ 4398 h 10000"/>
                <a:gd name="connsiteX15" fmla="*/ 6823 w 10143"/>
                <a:gd name="connsiteY15" fmla="*/ 4398 h 10000"/>
                <a:gd name="connsiteX16" fmla="*/ 6823 w 10143"/>
                <a:gd name="connsiteY16" fmla="*/ 4336 h 10000"/>
                <a:gd name="connsiteX17" fmla="*/ 6823 w 10143"/>
                <a:gd name="connsiteY17" fmla="*/ 3734 h 10000"/>
                <a:gd name="connsiteX18" fmla="*/ 7499 w 10143"/>
                <a:gd name="connsiteY18" fmla="*/ 3196 h 10000"/>
                <a:gd name="connsiteX19" fmla="*/ 8212 w 10143"/>
                <a:gd name="connsiteY19" fmla="*/ 3671 h 10000"/>
                <a:gd name="connsiteX20" fmla="*/ 8249 w 10143"/>
                <a:gd name="connsiteY20" fmla="*/ 3829 h 10000"/>
                <a:gd name="connsiteX21" fmla="*/ 8249 w 10143"/>
                <a:gd name="connsiteY21" fmla="*/ 4715 h 10000"/>
                <a:gd name="connsiteX22" fmla="*/ 8249 w 10143"/>
                <a:gd name="connsiteY22" fmla="*/ 4810 h 10000"/>
                <a:gd name="connsiteX23" fmla="*/ 8699 w 10143"/>
                <a:gd name="connsiteY23" fmla="*/ 4810 h 10000"/>
                <a:gd name="connsiteX24" fmla="*/ 8699 w 10143"/>
                <a:gd name="connsiteY24" fmla="*/ 4620 h 10000"/>
                <a:gd name="connsiteX25" fmla="*/ 9414 w 10143"/>
                <a:gd name="connsiteY25" fmla="*/ 3987 h 10000"/>
                <a:gd name="connsiteX26" fmla="*/ 10127 w 10143"/>
                <a:gd name="connsiteY26" fmla="*/ 4620 h 10000"/>
                <a:gd name="connsiteX27" fmla="*/ 10127 w 10143"/>
                <a:gd name="connsiteY27" fmla="*/ 5854 h 10000"/>
                <a:gd name="connsiteX28" fmla="*/ 10127 w 10143"/>
                <a:gd name="connsiteY28" fmla="*/ 6962 h 10000"/>
                <a:gd name="connsiteX29" fmla="*/ 9263 w 10143"/>
                <a:gd name="connsiteY29" fmla="*/ 8924 h 10000"/>
                <a:gd name="connsiteX30" fmla="*/ 7349 w 10143"/>
                <a:gd name="connsiteY30" fmla="*/ 9936 h 10000"/>
                <a:gd name="connsiteX31" fmla="*/ 6184 w 10143"/>
                <a:gd name="connsiteY31" fmla="*/ 10000 h 10000"/>
                <a:gd name="connsiteX32" fmla="*/ 4608 w 10143"/>
                <a:gd name="connsiteY32" fmla="*/ 9557 h 10000"/>
                <a:gd name="connsiteX33" fmla="*/ 3444 w 10143"/>
                <a:gd name="connsiteY33" fmla="*/ 8671 h 10000"/>
                <a:gd name="connsiteX34" fmla="*/ 2581 w 10143"/>
                <a:gd name="connsiteY34" fmla="*/ 7563 h 10000"/>
                <a:gd name="connsiteX35" fmla="*/ 891 w 10143"/>
                <a:gd name="connsiteY35" fmla="*/ 5348 h 10000"/>
                <a:gd name="connsiteX36" fmla="*/ 143 w 10143"/>
                <a:gd name="connsiteY36" fmla="*/ 4431 h 10000"/>
                <a:gd name="connsiteX37" fmla="*/ 1209 w 10143"/>
                <a:gd name="connsiteY37" fmla="*/ 3660 h 10000"/>
                <a:gd name="connsiteX38" fmla="*/ 2131 w 10143"/>
                <a:gd name="connsiteY38" fmla="*/ 4398 h 10000"/>
                <a:gd name="connsiteX39" fmla="*/ 2994 w 10143"/>
                <a:gd name="connsiteY39" fmla="*/ 5095 h 10000"/>
                <a:gd name="connsiteX40" fmla="*/ 3032 w 10143"/>
                <a:gd name="connsiteY40" fmla="*/ 5126 h 10000"/>
                <a:gd name="connsiteX0" fmla="*/ 3019 w 10130"/>
                <a:gd name="connsiteY0" fmla="*/ 5126 h 10000"/>
                <a:gd name="connsiteX1" fmla="*/ 3019 w 10130"/>
                <a:gd name="connsiteY1" fmla="*/ 5031 h 10000"/>
                <a:gd name="connsiteX2" fmla="*/ 3019 w 10130"/>
                <a:gd name="connsiteY2" fmla="*/ 633 h 10000"/>
                <a:gd name="connsiteX3" fmla="*/ 3506 w 10130"/>
                <a:gd name="connsiteY3" fmla="*/ 31 h 10000"/>
                <a:gd name="connsiteX4" fmla="*/ 4444 w 10130"/>
                <a:gd name="connsiteY4" fmla="*/ 569 h 10000"/>
                <a:gd name="connsiteX5" fmla="*/ 4444 w 10130"/>
                <a:gd name="connsiteY5" fmla="*/ 664 h 10000"/>
                <a:gd name="connsiteX6" fmla="*/ 4444 w 10130"/>
                <a:gd name="connsiteY6" fmla="*/ 4715 h 10000"/>
                <a:gd name="connsiteX7" fmla="*/ 4444 w 10130"/>
                <a:gd name="connsiteY7" fmla="*/ 4810 h 10000"/>
                <a:gd name="connsiteX8" fmla="*/ 4896 w 10130"/>
                <a:gd name="connsiteY8" fmla="*/ 4810 h 10000"/>
                <a:gd name="connsiteX9" fmla="*/ 4896 w 10130"/>
                <a:gd name="connsiteY9" fmla="*/ 4715 h 10000"/>
                <a:gd name="connsiteX10" fmla="*/ 4896 w 10130"/>
                <a:gd name="connsiteY10" fmla="*/ 3418 h 10000"/>
                <a:gd name="connsiteX11" fmla="*/ 5571 w 10130"/>
                <a:gd name="connsiteY11" fmla="*/ 2816 h 10000"/>
                <a:gd name="connsiteX12" fmla="*/ 6322 w 10130"/>
                <a:gd name="connsiteY12" fmla="*/ 3291 h 10000"/>
                <a:gd name="connsiteX13" fmla="*/ 6322 w 10130"/>
                <a:gd name="connsiteY13" fmla="*/ 3449 h 10000"/>
                <a:gd name="connsiteX14" fmla="*/ 6322 w 10130"/>
                <a:gd name="connsiteY14" fmla="*/ 4398 h 10000"/>
                <a:gd name="connsiteX15" fmla="*/ 6810 w 10130"/>
                <a:gd name="connsiteY15" fmla="*/ 4398 h 10000"/>
                <a:gd name="connsiteX16" fmla="*/ 6810 w 10130"/>
                <a:gd name="connsiteY16" fmla="*/ 4336 h 10000"/>
                <a:gd name="connsiteX17" fmla="*/ 6810 w 10130"/>
                <a:gd name="connsiteY17" fmla="*/ 3734 h 10000"/>
                <a:gd name="connsiteX18" fmla="*/ 7486 w 10130"/>
                <a:gd name="connsiteY18" fmla="*/ 3196 h 10000"/>
                <a:gd name="connsiteX19" fmla="*/ 8199 w 10130"/>
                <a:gd name="connsiteY19" fmla="*/ 3671 h 10000"/>
                <a:gd name="connsiteX20" fmla="*/ 8236 w 10130"/>
                <a:gd name="connsiteY20" fmla="*/ 3829 h 10000"/>
                <a:gd name="connsiteX21" fmla="*/ 8236 w 10130"/>
                <a:gd name="connsiteY21" fmla="*/ 4715 h 10000"/>
                <a:gd name="connsiteX22" fmla="*/ 8236 w 10130"/>
                <a:gd name="connsiteY22" fmla="*/ 4810 h 10000"/>
                <a:gd name="connsiteX23" fmla="*/ 8686 w 10130"/>
                <a:gd name="connsiteY23" fmla="*/ 4810 h 10000"/>
                <a:gd name="connsiteX24" fmla="*/ 8686 w 10130"/>
                <a:gd name="connsiteY24" fmla="*/ 4620 h 10000"/>
                <a:gd name="connsiteX25" fmla="*/ 9401 w 10130"/>
                <a:gd name="connsiteY25" fmla="*/ 3987 h 10000"/>
                <a:gd name="connsiteX26" fmla="*/ 10114 w 10130"/>
                <a:gd name="connsiteY26" fmla="*/ 4620 h 10000"/>
                <a:gd name="connsiteX27" fmla="*/ 10114 w 10130"/>
                <a:gd name="connsiteY27" fmla="*/ 5854 h 10000"/>
                <a:gd name="connsiteX28" fmla="*/ 10114 w 10130"/>
                <a:gd name="connsiteY28" fmla="*/ 6962 h 10000"/>
                <a:gd name="connsiteX29" fmla="*/ 9250 w 10130"/>
                <a:gd name="connsiteY29" fmla="*/ 8924 h 10000"/>
                <a:gd name="connsiteX30" fmla="*/ 7336 w 10130"/>
                <a:gd name="connsiteY30" fmla="*/ 9936 h 10000"/>
                <a:gd name="connsiteX31" fmla="*/ 6171 w 10130"/>
                <a:gd name="connsiteY31" fmla="*/ 10000 h 10000"/>
                <a:gd name="connsiteX32" fmla="*/ 4595 w 10130"/>
                <a:gd name="connsiteY32" fmla="*/ 9557 h 10000"/>
                <a:gd name="connsiteX33" fmla="*/ 3431 w 10130"/>
                <a:gd name="connsiteY33" fmla="*/ 8671 h 10000"/>
                <a:gd name="connsiteX34" fmla="*/ 2568 w 10130"/>
                <a:gd name="connsiteY34" fmla="*/ 7563 h 10000"/>
                <a:gd name="connsiteX35" fmla="*/ 878 w 10130"/>
                <a:gd name="connsiteY35" fmla="*/ 5348 h 10000"/>
                <a:gd name="connsiteX36" fmla="*/ 130 w 10130"/>
                <a:gd name="connsiteY36" fmla="*/ 4431 h 10000"/>
                <a:gd name="connsiteX37" fmla="*/ 1196 w 10130"/>
                <a:gd name="connsiteY37" fmla="*/ 3660 h 10000"/>
                <a:gd name="connsiteX38" fmla="*/ 2118 w 10130"/>
                <a:gd name="connsiteY38" fmla="*/ 4398 h 10000"/>
                <a:gd name="connsiteX39" fmla="*/ 2981 w 10130"/>
                <a:gd name="connsiteY39" fmla="*/ 5095 h 10000"/>
                <a:gd name="connsiteX40" fmla="*/ 3019 w 10130"/>
                <a:gd name="connsiteY40" fmla="*/ 5126 h 10000"/>
                <a:gd name="connsiteX0" fmla="*/ 3071 w 10182"/>
                <a:gd name="connsiteY0" fmla="*/ 5126 h 10000"/>
                <a:gd name="connsiteX1" fmla="*/ 3071 w 10182"/>
                <a:gd name="connsiteY1" fmla="*/ 5031 h 10000"/>
                <a:gd name="connsiteX2" fmla="*/ 3071 w 10182"/>
                <a:gd name="connsiteY2" fmla="*/ 633 h 10000"/>
                <a:gd name="connsiteX3" fmla="*/ 3558 w 10182"/>
                <a:gd name="connsiteY3" fmla="*/ 31 h 10000"/>
                <a:gd name="connsiteX4" fmla="*/ 4496 w 10182"/>
                <a:gd name="connsiteY4" fmla="*/ 569 h 10000"/>
                <a:gd name="connsiteX5" fmla="*/ 4496 w 10182"/>
                <a:gd name="connsiteY5" fmla="*/ 664 h 10000"/>
                <a:gd name="connsiteX6" fmla="*/ 4496 w 10182"/>
                <a:gd name="connsiteY6" fmla="*/ 4715 h 10000"/>
                <a:gd name="connsiteX7" fmla="*/ 4496 w 10182"/>
                <a:gd name="connsiteY7" fmla="*/ 4810 h 10000"/>
                <a:gd name="connsiteX8" fmla="*/ 4948 w 10182"/>
                <a:gd name="connsiteY8" fmla="*/ 4810 h 10000"/>
                <a:gd name="connsiteX9" fmla="*/ 4948 w 10182"/>
                <a:gd name="connsiteY9" fmla="*/ 4715 h 10000"/>
                <a:gd name="connsiteX10" fmla="*/ 4948 w 10182"/>
                <a:gd name="connsiteY10" fmla="*/ 3418 h 10000"/>
                <a:gd name="connsiteX11" fmla="*/ 5623 w 10182"/>
                <a:gd name="connsiteY11" fmla="*/ 2816 h 10000"/>
                <a:gd name="connsiteX12" fmla="*/ 6374 w 10182"/>
                <a:gd name="connsiteY12" fmla="*/ 3291 h 10000"/>
                <a:gd name="connsiteX13" fmla="*/ 6374 w 10182"/>
                <a:gd name="connsiteY13" fmla="*/ 3449 h 10000"/>
                <a:gd name="connsiteX14" fmla="*/ 6374 w 10182"/>
                <a:gd name="connsiteY14" fmla="*/ 4398 h 10000"/>
                <a:gd name="connsiteX15" fmla="*/ 6862 w 10182"/>
                <a:gd name="connsiteY15" fmla="*/ 4398 h 10000"/>
                <a:gd name="connsiteX16" fmla="*/ 6862 w 10182"/>
                <a:gd name="connsiteY16" fmla="*/ 4336 h 10000"/>
                <a:gd name="connsiteX17" fmla="*/ 6862 w 10182"/>
                <a:gd name="connsiteY17" fmla="*/ 3734 h 10000"/>
                <a:gd name="connsiteX18" fmla="*/ 7538 w 10182"/>
                <a:gd name="connsiteY18" fmla="*/ 3196 h 10000"/>
                <a:gd name="connsiteX19" fmla="*/ 8251 w 10182"/>
                <a:gd name="connsiteY19" fmla="*/ 3671 h 10000"/>
                <a:gd name="connsiteX20" fmla="*/ 8288 w 10182"/>
                <a:gd name="connsiteY20" fmla="*/ 3829 h 10000"/>
                <a:gd name="connsiteX21" fmla="*/ 8288 w 10182"/>
                <a:gd name="connsiteY21" fmla="*/ 4715 h 10000"/>
                <a:gd name="connsiteX22" fmla="*/ 8288 w 10182"/>
                <a:gd name="connsiteY22" fmla="*/ 4810 h 10000"/>
                <a:gd name="connsiteX23" fmla="*/ 8738 w 10182"/>
                <a:gd name="connsiteY23" fmla="*/ 4810 h 10000"/>
                <a:gd name="connsiteX24" fmla="*/ 8738 w 10182"/>
                <a:gd name="connsiteY24" fmla="*/ 4620 h 10000"/>
                <a:gd name="connsiteX25" fmla="*/ 9453 w 10182"/>
                <a:gd name="connsiteY25" fmla="*/ 3987 h 10000"/>
                <a:gd name="connsiteX26" fmla="*/ 10166 w 10182"/>
                <a:gd name="connsiteY26" fmla="*/ 4620 h 10000"/>
                <a:gd name="connsiteX27" fmla="*/ 10166 w 10182"/>
                <a:gd name="connsiteY27" fmla="*/ 5854 h 10000"/>
                <a:gd name="connsiteX28" fmla="*/ 10166 w 10182"/>
                <a:gd name="connsiteY28" fmla="*/ 6962 h 10000"/>
                <a:gd name="connsiteX29" fmla="*/ 9302 w 10182"/>
                <a:gd name="connsiteY29" fmla="*/ 8924 h 10000"/>
                <a:gd name="connsiteX30" fmla="*/ 7388 w 10182"/>
                <a:gd name="connsiteY30" fmla="*/ 9936 h 10000"/>
                <a:gd name="connsiteX31" fmla="*/ 6223 w 10182"/>
                <a:gd name="connsiteY31" fmla="*/ 10000 h 10000"/>
                <a:gd name="connsiteX32" fmla="*/ 4647 w 10182"/>
                <a:gd name="connsiteY32" fmla="*/ 9557 h 10000"/>
                <a:gd name="connsiteX33" fmla="*/ 3483 w 10182"/>
                <a:gd name="connsiteY33" fmla="*/ 8671 h 10000"/>
                <a:gd name="connsiteX34" fmla="*/ 2620 w 10182"/>
                <a:gd name="connsiteY34" fmla="*/ 7563 h 10000"/>
                <a:gd name="connsiteX35" fmla="*/ 930 w 10182"/>
                <a:gd name="connsiteY35" fmla="*/ 5348 h 10000"/>
                <a:gd name="connsiteX36" fmla="*/ 182 w 10182"/>
                <a:gd name="connsiteY36" fmla="*/ 4431 h 10000"/>
                <a:gd name="connsiteX37" fmla="*/ 1248 w 10182"/>
                <a:gd name="connsiteY37" fmla="*/ 3660 h 10000"/>
                <a:gd name="connsiteX38" fmla="*/ 2170 w 10182"/>
                <a:gd name="connsiteY38" fmla="*/ 4398 h 10000"/>
                <a:gd name="connsiteX39" fmla="*/ 3033 w 10182"/>
                <a:gd name="connsiteY39" fmla="*/ 5095 h 10000"/>
                <a:gd name="connsiteX40" fmla="*/ 3071 w 10182"/>
                <a:gd name="connsiteY40" fmla="*/ 5126 h 10000"/>
                <a:gd name="connsiteX0" fmla="*/ 3019 w 10130"/>
                <a:gd name="connsiteY0" fmla="*/ 5126 h 10000"/>
                <a:gd name="connsiteX1" fmla="*/ 3019 w 10130"/>
                <a:gd name="connsiteY1" fmla="*/ 5031 h 10000"/>
                <a:gd name="connsiteX2" fmla="*/ 3019 w 10130"/>
                <a:gd name="connsiteY2" fmla="*/ 633 h 10000"/>
                <a:gd name="connsiteX3" fmla="*/ 3506 w 10130"/>
                <a:gd name="connsiteY3" fmla="*/ 31 h 10000"/>
                <a:gd name="connsiteX4" fmla="*/ 4444 w 10130"/>
                <a:gd name="connsiteY4" fmla="*/ 569 h 10000"/>
                <a:gd name="connsiteX5" fmla="*/ 4444 w 10130"/>
                <a:gd name="connsiteY5" fmla="*/ 664 h 10000"/>
                <a:gd name="connsiteX6" fmla="*/ 4444 w 10130"/>
                <a:gd name="connsiteY6" fmla="*/ 4715 h 10000"/>
                <a:gd name="connsiteX7" fmla="*/ 4444 w 10130"/>
                <a:gd name="connsiteY7" fmla="*/ 4810 h 10000"/>
                <a:gd name="connsiteX8" fmla="*/ 4896 w 10130"/>
                <a:gd name="connsiteY8" fmla="*/ 4810 h 10000"/>
                <a:gd name="connsiteX9" fmla="*/ 4896 w 10130"/>
                <a:gd name="connsiteY9" fmla="*/ 4715 h 10000"/>
                <a:gd name="connsiteX10" fmla="*/ 4896 w 10130"/>
                <a:gd name="connsiteY10" fmla="*/ 3418 h 10000"/>
                <a:gd name="connsiteX11" fmla="*/ 5571 w 10130"/>
                <a:gd name="connsiteY11" fmla="*/ 2816 h 10000"/>
                <a:gd name="connsiteX12" fmla="*/ 6322 w 10130"/>
                <a:gd name="connsiteY12" fmla="*/ 3291 h 10000"/>
                <a:gd name="connsiteX13" fmla="*/ 6322 w 10130"/>
                <a:gd name="connsiteY13" fmla="*/ 3449 h 10000"/>
                <a:gd name="connsiteX14" fmla="*/ 6322 w 10130"/>
                <a:gd name="connsiteY14" fmla="*/ 4398 h 10000"/>
                <a:gd name="connsiteX15" fmla="*/ 6810 w 10130"/>
                <a:gd name="connsiteY15" fmla="*/ 4398 h 10000"/>
                <a:gd name="connsiteX16" fmla="*/ 6810 w 10130"/>
                <a:gd name="connsiteY16" fmla="*/ 4336 h 10000"/>
                <a:gd name="connsiteX17" fmla="*/ 6810 w 10130"/>
                <a:gd name="connsiteY17" fmla="*/ 3734 h 10000"/>
                <a:gd name="connsiteX18" fmla="*/ 7486 w 10130"/>
                <a:gd name="connsiteY18" fmla="*/ 3196 h 10000"/>
                <a:gd name="connsiteX19" fmla="*/ 8199 w 10130"/>
                <a:gd name="connsiteY19" fmla="*/ 3671 h 10000"/>
                <a:gd name="connsiteX20" fmla="*/ 8236 w 10130"/>
                <a:gd name="connsiteY20" fmla="*/ 3829 h 10000"/>
                <a:gd name="connsiteX21" fmla="*/ 8236 w 10130"/>
                <a:gd name="connsiteY21" fmla="*/ 4715 h 10000"/>
                <a:gd name="connsiteX22" fmla="*/ 8236 w 10130"/>
                <a:gd name="connsiteY22" fmla="*/ 4810 h 10000"/>
                <a:gd name="connsiteX23" fmla="*/ 8686 w 10130"/>
                <a:gd name="connsiteY23" fmla="*/ 4810 h 10000"/>
                <a:gd name="connsiteX24" fmla="*/ 8686 w 10130"/>
                <a:gd name="connsiteY24" fmla="*/ 4620 h 10000"/>
                <a:gd name="connsiteX25" fmla="*/ 9401 w 10130"/>
                <a:gd name="connsiteY25" fmla="*/ 3987 h 10000"/>
                <a:gd name="connsiteX26" fmla="*/ 10114 w 10130"/>
                <a:gd name="connsiteY26" fmla="*/ 4620 h 10000"/>
                <a:gd name="connsiteX27" fmla="*/ 10114 w 10130"/>
                <a:gd name="connsiteY27" fmla="*/ 5854 h 10000"/>
                <a:gd name="connsiteX28" fmla="*/ 10114 w 10130"/>
                <a:gd name="connsiteY28" fmla="*/ 6962 h 10000"/>
                <a:gd name="connsiteX29" fmla="*/ 9250 w 10130"/>
                <a:gd name="connsiteY29" fmla="*/ 8924 h 10000"/>
                <a:gd name="connsiteX30" fmla="*/ 7336 w 10130"/>
                <a:gd name="connsiteY30" fmla="*/ 9936 h 10000"/>
                <a:gd name="connsiteX31" fmla="*/ 6171 w 10130"/>
                <a:gd name="connsiteY31" fmla="*/ 10000 h 10000"/>
                <a:gd name="connsiteX32" fmla="*/ 4595 w 10130"/>
                <a:gd name="connsiteY32" fmla="*/ 9557 h 10000"/>
                <a:gd name="connsiteX33" fmla="*/ 3431 w 10130"/>
                <a:gd name="connsiteY33" fmla="*/ 8671 h 10000"/>
                <a:gd name="connsiteX34" fmla="*/ 2568 w 10130"/>
                <a:gd name="connsiteY34" fmla="*/ 7563 h 10000"/>
                <a:gd name="connsiteX35" fmla="*/ 878 w 10130"/>
                <a:gd name="connsiteY35" fmla="*/ 5348 h 10000"/>
                <a:gd name="connsiteX36" fmla="*/ 130 w 10130"/>
                <a:gd name="connsiteY36" fmla="*/ 4431 h 10000"/>
                <a:gd name="connsiteX37" fmla="*/ 1196 w 10130"/>
                <a:gd name="connsiteY37" fmla="*/ 3660 h 10000"/>
                <a:gd name="connsiteX38" fmla="*/ 2118 w 10130"/>
                <a:gd name="connsiteY38" fmla="*/ 4521 h 10000"/>
                <a:gd name="connsiteX39" fmla="*/ 2981 w 10130"/>
                <a:gd name="connsiteY39" fmla="*/ 5095 h 10000"/>
                <a:gd name="connsiteX40" fmla="*/ 3019 w 10130"/>
                <a:gd name="connsiteY40" fmla="*/ 5126 h 10000"/>
                <a:gd name="connsiteX0" fmla="*/ 3019 w 10130"/>
                <a:gd name="connsiteY0" fmla="*/ 5126 h 10000"/>
                <a:gd name="connsiteX1" fmla="*/ 3019 w 10130"/>
                <a:gd name="connsiteY1" fmla="*/ 5031 h 10000"/>
                <a:gd name="connsiteX2" fmla="*/ 3019 w 10130"/>
                <a:gd name="connsiteY2" fmla="*/ 633 h 10000"/>
                <a:gd name="connsiteX3" fmla="*/ 3506 w 10130"/>
                <a:gd name="connsiteY3" fmla="*/ 31 h 10000"/>
                <a:gd name="connsiteX4" fmla="*/ 4444 w 10130"/>
                <a:gd name="connsiteY4" fmla="*/ 569 h 10000"/>
                <a:gd name="connsiteX5" fmla="*/ 4444 w 10130"/>
                <a:gd name="connsiteY5" fmla="*/ 664 h 10000"/>
                <a:gd name="connsiteX6" fmla="*/ 4444 w 10130"/>
                <a:gd name="connsiteY6" fmla="*/ 4715 h 10000"/>
                <a:gd name="connsiteX7" fmla="*/ 4444 w 10130"/>
                <a:gd name="connsiteY7" fmla="*/ 4810 h 10000"/>
                <a:gd name="connsiteX8" fmla="*/ 4896 w 10130"/>
                <a:gd name="connsiteY8" fmla="*/ 4810 h 10000"/>
                <a:gd name="connsiteX9" fmla="*/ 4896 w 10130"/>
                <a:gd name="connsiteY9" fmla="*/ 4715 h 10000"/>
                <a:gd name="connsiteX10" fmla="*/ 4896 w 10130"/>
                <a:gd name="connsiteY10" fmla="*/ 3418 h 10000"/>
                <a:gd name="connsiteX11" fmla="*/ 5571 w 10130"/>
                <a:gd name="connsiteY11" fmla="*/ 2816 h 10000"/>
                <a:gd name="connsiteX12" fmla="*/ 6322 w 10130"/>
                <a:gd name="connsiteY12" fmla="*/ 3291 h 10000"/>
                <a:gd name="connsiteX13" fmla="*/ 6322 w 10130"/>
                <a:gd name="connsiteY13" fmla="*/ 3449 h 10000"/>
                <a:gd name="connsiteX14" fmla="*/ 6322 w 10130"/>
                <a:gd name="connsiteY14" fmla="*/ 4398 h 10000"/>
                <a:gd name="connsiteX15" fmla="*/ 6810 w 10130"/>
                <a:gd name="connsiteY15" fmla="*/ 4398 h 10000"/>
                <a:gd name="connsiteX16" fmla="*/ 6810 w 10130"/>
                <a:gd name="connsiteY16" fmla="*/ 4336 h 10000"/>
                <a:gd name="connsiteX17" fmla="*/ 6810 w 10130"/>
                <a:gd name="connsiteY17" fmla="*/ 3734 h 10000"/>
                <a:gd name="connsiteX18" fmla="*/ 7486 w 10130"/>
                <a:gd name="connsiteY18" fmla="*/ 3196 h 10000"/>
                <a:gd name="connsiteX19" fmla="*/ 8199 w 10130"/>
                <a:gd name="connsiteY19" fmla="*/ 3671 h 10000"/>
                <a:gd name="connsiteX20" fmla="*/ 8236 w 10130"/>
                <a:gd name="connsiteY20" fmla="*/ 3829 h 10000"/>
                <a:gd name="connsiteX21" fmla="*/ 8236 w 10130"/>
                <a:gd name="connsiteY21" fmla="*/ 4715 h 10000"/>
                <a:gd name="connsiteX22" fmla="*/ 8236 w 10130"/>
                <a:gd name="connsiteY22" fmla="*/ 4810 h 10000"/>
                <a:gd name="connsiteX23" fmla="*/ 8686 w 10130"/>
                <a:gd name="connsiteY23" fmla="*/ 4810 h 10000"/>
                <a:gd name="connsiteX24" fmla="*/ 8686 w 10130"/>
                <a:gd name="connsiteY24" fmla="*/ 4620 h 10000"/>
                <a:gd name="connsiteX25" fmla="*/ 9401 w 10130"/>
                <a:gd name="connsiteY25" fmla="*/ 3987 h 10000"/>
                <a:gd name="connsiteX26" fmla="*/ 10114 w 10130"/>
                <a:gd name="connsiteY26" fmla="*/ 4620 h 10000"/>
                <a:gd name="connsiteX27" fmla="*/ 10114 w 10130"/>
                <a:gd name="connsiteY27" fmla="*/ 5854 h 10000"/>
                <a:gd name="connsiteX28" fmla="*/ 10114 w 10130"/>
                <a:gd name="connsiteY28" fmla="*/ 6962 h 10000"/>
                <a:gd name="connsiteX29" fmla="*/ 9250 w 10130"/>
                <a:gd name="connsiteY29" fmla="*/ 8924 h 10000"/>
                <a:gd name="connsiteX30" fmla="*/ 7336 w 10130"/>
                <a:gd name="connsiteY30" fmla="*/ 9936 h 10000"/>
                <a:gd name="connsiteX31" fmla="*/ 6171 w 10130"/>
                <a:gd name="connsiteY31" fmla="*/ 10000 h 10000"/>
                <a:gd name="connsiteX32" fmla="*/ 4595 w 10130"/>
                <a:gd name="connsiteY32" fmla="*/ 9557 h 10000"/>
                <a:gd name="connsiteX33" fmla="*/ 3431 w 10130"/>
                <a:gd name="connsiteY33" fmla="*/ 8671 h 10000"/>
                <a:gd name="connsiteX34" fmla="*/ 2568 w 10130"/>
                <a:gd name="connsiteY34" fmla="*/ 7563 h 10000"/>
                <a:gd name="connsiteX35" fmla="*/ 878 w 10130"/>
                <a:gd name="connsiteY35" fmla="*/ 5348 h 10000"/>
                <a:gd name="connsiteX36" fmla="*/ 130 w 10130"/>
                <a:gd name="connsiteY36" fmla="*/ 4431 h 10000"/>
                <a:gd name="connsiteX37" fmla="*/ 1196 w 10130"/>
                <a:gd name="connsiteY37" fmla="*/ 3660 h 10000"/>
                <a:gd name="connsiteX38" fmla="*/ 2118 w 10130"/>
                <a:gd name="connsiteY38" fmla="*/ 4521 h 10000"/>
                <a:gd name="connsiteX39" fmla="*/ 2981 w 10130"/>
                <a:gd name="connsiteY39" fmla="*/ 5095 h 10000"/>
                <a:gd name="connsiteX40" fmla="*/ 3019 w 10130"/>
                <a:gd name="connsiteY40" fmla="*/ 5126 h 10000"/>
                <a:gd name="connsiteX0" fmla="*/ 3103 w 10214"/>
                <a:gd name="connsiteY0" fmla="*/ 5126 h 10000"/>
                <a:gd name="connsiteX1" fmla="*/ 3103 w 10214"/>
                <a:gd name="connsiteY1" fmla="*/ 5031 h 10000"/>
                <a:gd name="connsiteX2" fmla="*/ 3103 w 10214"/>
                <a:gd name="connsiteY2" fmla="*/ 633 h 10000"/>
                <a:gd name="connsiteX3" fmla="*/ 3590 w 10214"/>
                <a:gd name="connsiteY3" fmla="*/ 31 h 10000"/>
                <a:gd name="connsiteX4" fmla="*/ 4528 w 10214"/>
                <a:gd name="connsiteY4" fmla="*/ 569 h 10000"/>
                <a:gd name="connsiteX5" fmla="*/ 4528 w 10214"/>
                <a:gd name="connsiteY5" fmla="*/ 664 h 10000"/>
                <a:gd name="connsiteX6" fmla="*/ 4528 w 10214"/>
                <a:gd name="connsiteY6" fmla="*/ 4715 h 10000"/>
                <a:gd name="connsiteX7" fmla="*/ 4528 w 10214"/>
                <a:gd name="connsiteY7" fmla="*/ 4810 h 10000"/>
                <a:gd name="connsiteX8" fmla="*/ 4980 w 10214"/>
                <a:gd name="connsiteY8" fmla="*/ 4810 h 10000"/>
                <a:gd name="connsiteX9" fmla="*/ 4980 w 10214"/>
                <a:gd name="connsiteY9" fmla="*/ 4715 h 10000"/>
                <a:gd name="connsiteX10" fmla="*/ 4980 w 10214"/>
                <a:gd name="connsiteY10" fmla="*/ 3418 h 10000"/>
                <a:gd name="connsiteX11" fmla="*/ 5655 w 10214"/>
                <a:gd name="connsiteY11" fmla="*/ 2816 h 10000"/>
                <a:gd name="connsiteX12" fmla="*/ 6406 w 10214"/>
                <a:gd name="connsiteY12" fmla="*/ 3291 h 10000"/>
                <a:gd name="connsiteX13" fmla="*/ 6406 w 10214"/>
                <a:gd name="connsiteY13" fmla="*/ 3449 h 10000"/>
                <a:gd name="connsiteX14" fmla="*/ 6406 w 10214"/>
                <a:gd name="connsiteY14" fmla="*/ 4398 h 10000"/>
                <a:gd name="connsiteX15" fmla="*/ 6894 w 10214"/>
                <a:gd name="connsiteY15" fmla="*/ 4398 h 10000"/>
                <a:gd name="connsiteX16" fmla="*/ 6894 w 10214"/>
                <a:gd name="connsiteY16" fmla="*/ 4336 h 10000"/>
                <a:gd name="connsiteX17" fmla="*/ 6894 w 10214"/>
                <a:gd name="connsiteY17" fmla="*/ 3734 h 10000"/>
                <a:gd name="connsiteX18" fmla="*/ 7570 w 10214"/>
                <a:gd name="connsiteY18" fmla="*/ 3196 h 10000"/>
                <a:gd name="connsiteX19" fmla="*/ 8283 w 10214"/>
                <a:gd name="connsiteY19" fmla="*/ 3671 h 10000"/>
                <a:gd name="connsiteX20" fmla="*/ 8320 w 10214"/>
                <a:gd name="connsiteY20" fmla="*/ 3829 h 10000"/>
                <a:gd name="connsiteX21" fmla="*/ 8320 w 10214"/>
                <a:gd name="connsiteY21" fmla="*/ 4715 h 10000"/>
                <a:gd name="connsiteX22" fmla="*/ 8320 w 10214"/>
                <a:gd name="connsiteY22" fmla="*/ 4810 h 10000"/>
                <a:gd name="connsiteX23" fmla="*/ 8770 w 10214"/>
                <a:gd name="connsiteY23" fmla="*/ 4810 h 10000"/>
                <a:gd name="connsiteX24" fmla="*/ 8770 w 10214"/>
                <a:gd name="connsiteY24" fmla="*/ 4620 h 10000"/>
                <a:gd name="connsiteX25" fmla="*/ 9485 w 10214"/>
                <a:gd name="connsiteY25" fmla="*/ 3987 h 10000"/>
                <a:gd name="connsiteX26" fmla="*/ 10198 w 10214"/>
                <a:gd name="connsiteY26" fmla="*/ 4620 h 10000"/>
                <a:gd name="connsiteX27" fmla="*/ 10198 w 10214"/>
                <a:gd name="connsiteY27" fmla="*/ 5854 h 10000"/>
                <a:gd name="connsiteX28" fmla="*/ 10198 w 10214"/>
                <a:gd name="connsiteY28" fmla="*/ 6962 h 10000"/>
                <a:gd name="connsiteX29" fmla="*/ 9334 w 10214"/>
                <a:gd name="connsiteY29" fmla="*/ 8924 h 10000"/>
                <a:gd name="connsiteX30" fmla="*/ 7420 w 10214"/>
                <a:gd name="connsiteY30" fmla="*/ 9936 h 10000"/>
                <a:gd name="connsiteX31" fmla="*/ 6255 w 10214"/>
                <a:gd name="connsiteY31" fmla="*/ 10000 h 10000"/>
                <a:gd name="connsiteX32" fmla="*/ 4679 w 10214"/>
                <a:gd name="connsiteY32" fmla="*/ 9557 h 10000"/>
                <a:gd name="connsiteX33" fmla="*/ 3515 w 10214"/>
                <a:gd name="connsiteY33" fmla="*/ 8671 h 10000"/>
                <a:gd name="connsiteX34" fmla="*/ 2652 w 10214"/>
                <a:gd name="connsiteY34" fmla="*/ 7563 h 10000"/>
                <a:gd name="connsiteX35" fmla="*/ 962 w 10214"/>
                <a:gd name="connsiteY35" fmla="*/ 5348 h 10000"/>
                <a:gd name="connsiteX36" fmla="*/ 214 w 10214"/>
                <a:gd name="connsiteY36" fmla="*/ 4431 h 10000"/>
                <a:gd name="connsiteX37" fmla="*/ 1280 w 10214"/>
                <a:gd name="connsiteY37" fmla="*/ 3660 h 10000"/>
                <a:gd name="connsiteX38" fmla="*/ 2202 w 10214"/>
                <a:gd name="connsiteY38" fmla="*/ 4521 h 10000"/>
                <a:gd name="connsiteX39" fmla="*/ 3065 w 10214"/>
                <a:gd name="connsiteY39" fmla="*/ 5095 h 10000"/>
                <a:gd name="connsiteX40" fmla="*/ 3103 w 10214"/>
                <a:gd name="connsiteY40" fmla="*/ 5126 h 10000"/>
                <a:gd name="connsiteX0" fmla="*/ 3077 w 10188"/>
                <a:gd name="connsiteY0" fmla="*/ 5126 h 10000"/>
                <a:gd name="connsiteX1" fmla="*/ 3077 w 10188"/>
                <a:gd name="connsiteY1" fmla="*/ 5031 h 10000"/>
                <a:gd name="connsiteX2" fmla="*/ 3077 w 10188"/>
                <a:gd name="connsiteY2" fmla="*/ 633 h 10000"/>
                <a:gd name="connsiteX3" fmla="*/ 3564 w 10188"/>
                <a:gd name="connsiteY3" fmla="*/ 31 h 10000"/>
                <a:gd name="connsiteX4" fmla="*/ 4502 w 10188"/>
                <a:gd name="connsiteY4" fmla="*/ 569 h 10000"/>
                <a:gd name="connsiteX5" fmla="*/ 4502 w 10188"/>
                <a:gd name="connsiteY5" fmla="*/ 664 h 10000"/>
                <a:gd name="connsiteX6" fmla="*/ 4502 w 10188"/>
                <a:gd name="connsiteY6" fmla="*/ 4715 h 10000"/>
                <a:gd name="connsiteX7" fmla="*/ 4502 w 10188"/>
                <a:gd name="connsiteY7" fmla="*/ 4810 h 10000"/>
                <a:gd name="connsiteX8" fmla="*/ 4954 w 10188"/>
                <a:gd name="connsiteY8" fmla="*/ 4810 h 10000"/>
                <a:gd name="connsiteX9" fmla="*/ 4954 w 10188"/>
                <a:gd name="connsiteY9" fmla="*/ 4715 h 10000"/>
                <a:gd name="connsiteX10" fmla="*/ 4954 w 10188"/>
                <a:gd name="connsiteY10" fmla="*/ 3418 h 10000"/>
                <a:gd name="connsiteX11" fmla="*/ 5629 w 10188"/>
                <a:gd name="connsiteY11" fmla="*/ 2816 h 10000"/>
                <a:gd name="connsiteX12" fmla="*/ 6380 w 10188"/>
                <a:gd name="connsiteY12" fmla="*/ 3291 h 10000"/>
                <a:gd name="connsiteX13" fmla="*/ 6380 w 10188"/>
                <a:gd name="connsiteY13" fmla="*/ 3449 h 10000"/>
                <a:gd name="connsiteX14" fmla="*/ 6380 w 10188"/>
                <a:gd name="connsiteY14" fmla="*/ 4398 h 10000"/>
                <a:gd name="connsiteX15" fmla="*/ 6868 w 10188"/>
                <a:gd name="connsiteY15" fmla="*/ 4398 h 10000"/>
                <a:gd name="connsiteX16" fmla="*/ 6868 w 10188"/>
                <a:gd name="connsiteY16" fmla="*/ 4336 h 10000"/>
                <a:gd name="connsiteX17" fmla="*/ 6868 w 10188"/>
                <a:gd name="connsiteY17" fmla="*/ 3734 h 10000"/>
                <a:gd name="connsiteX18" fmla="*/ 7544 w 10188"/>
                <a:gd name="connsiteY18" fmla="*/ 3196 h 10000"/>
                <a:gd name="connsiteX19" fmla="*/ 8257 w 10188"/>
                <a:gd name="connsiteY19" fmla="*/ 3671 h 10000"/>
                <a:gd name="connsiteX20" fmla="*/ 8294 w 10188"/>
                <a:gd name="connsiteY20" fmla="*/ 3829 h 10000"/>
                <a:gd name="connsiteX21" fmla="*/ 8294 w 10188"/>
                <a:gd name="connsiteY21" fmla="*/ 4715 h 10000"/>
                <a:gd name="connsiteX22" fmla="*/ 8294 w 10188"/>
                <a:gd name="connsiteY22" fmla="*/ 4810 h 10000"/>
                <a:gd name="connsiteX23" fmla="*/ 8744 w 10188"/>
                <a:gd name="connsiteY23" fmla="*/ 4810 h 10000"/>
                <a:gd name="connsiteX24" fmla="*/ 8744 w 10188"/>
                <a:gd name="connsiteY24" fmla="*/ 4620 h 10000"/>
                <a:gd name="connsiteX25" fmla="*/ 9459 w 10188"/>
                <a:gd name="connsiteY25" fmla="*/ 3987 h 10000"/>
                <a:gd name="connsiteX26" fmla="*/ 10172 w 10188"/>
                <a:gd name="connsiteY26" fmla="*/ 4620 h 10000"/>
                <a:gd name="connsiteX27" fmla="*/ 10172 w 10188"/>
                <a:gd name="connsiteY27" fmla="*/ 5854 h 10000"/>
                <a:gd name="connsiteX28" fmla="*/ 10172 w 10188"/>
                <a:gd name="connsiteY28" fmla="*/ 6962 h 10000"/>
                <a:gd name="connsiteX29" fmla="*/ 9308 w 10188"/>
                <a:gd name="connsiteY29" fmla="*/ 8924 h 10000"/>
                <a:gd name="connsiteX30" fmla="*/ 7394 w 10188"/>
                <a:gd name="connsiteY30" fmla="*/ 9936 h 10000"/>
                <a:gd name="connsiteX31" fmla="*/ 6229 w 10188"/>
                <a:gd name="connsiteY31" fmla="*/ 10000 h 10000"/>
                <a:gd name="connsiteX32" fmla="*/ 4653 w 10188"/>
                <a:gd name="connsiteY32" fmla="*/ 9557 h 10000"/>
                <a:gd name="connsiteX33" fmla="*/ 3489 w 10188"/>
                <a:gd name="connsiteY33" fmla="*/ 8671 h 10000"/>
                <a:gd name="connsiteX34" fmla="*/ 2626 w 10188"/>
                <a:gd name="connsiteY34" fmla="*/ 7563 h 10000"/>
                <a:gd name="connsiteX35" fmla="*/ 936 w 10188"/>
                <a:gd name="connsiteY35" fmla="*/ 5348 h 10000"/>
                <a:gd name="connsiteX36" fmla="*/ 188 w 10188"/>
                <a:gd name="connsiteY36" fmla="*/ 4431 h 10000"/>
                <a:gd name="connsiteX37" fmla="*/ 1254 w 10188"/>
                <a:gd name="connsiteY37" fmla="*/ 3660 h 10000"/>
                <a:gd name="connsiteX38" fmla="*/ 2176 w 10188"/>
                <a:gd name="connsiteY38" fmla="*/ 4521 h 10000"/>
                <a:gd name="connsiteX39" fmla="*/ 3039 w 10188"/>
                <a:gd name="connsiteY39" fmla="*/ 5095 h 10000"/>
                <a:gd name="connsiteX40" fmla="*/ 3077 w 10188"/>
                <a:gd name="connsiteY40" fmla="*/ 5126 h 10000"/>
                <a:gd name="connsiteX0" fmla="*/ 3067 w 10178"/>
                <a:gd name="connsiteY0" fmla="*/ 5126 h 10000"/>
                <a:gd name="connsiteX1" fmla="*/ 3067 w 10178"/>
                <a:gd name="connsiteY1" fmla="*/ 5031 h 10000"/>
                <a:gd name="connsiteX2" fmla="*/ 3067 w 10178"/>
                <a:gd name="connsiteY2" fmla="*/ 633 h 10000"/>
                <a:gd name="connsiteX3" fmla="*/ 3554 w 10178"/>
                <a:gd name="connsiteY3" fmla="*/ 31 h 10000"/>
                <a:gd name="connsiteX4" fmla="*/ 4492 w 10178"/>
                <a:gd name="connsiteY4" fmla="*/ 569 h 10000"/>
                <a:gd name="connsiteX5" fmla="*/ 4492 w 10178"/>
                <a:gd name="connsiteY5" fmla="*/ 664 h 10000"/>
                <a:gd name="connsiteX6" fmla="*/ 4492 w 10178"/>
                <a:gd name="connsiteY6" fmla="*/ 4715 h 10000"/>
                <a:gd name="connsiteX7" fmla="*/ 4492 w 10178"/>
                <a:gd name="connsiteY7" fmla="*/ 4810 h 10000"/>
                <a:gd name="connsiteX8" fmla="*/ 4944 w 10178"/>
                <a:gd name="connsiteY8" fmla="*/ 4810 h 10000"/>
                <a:gd name="connsiteX9" fmla="*/ 4944 w 10178"/>
                <a:gd name="connsiteY9" fmla="*/ 4715 h 10000"/>
                <a:gd name="connsiteX10" fmla="*/ 4944 w 10178"/>
                <a:gd name="connsiteY10" fmla="*/ 3418 h 10000"/>
                <a:gd name="connsiteX11" fmla="*/ 5619 w 10178"/>
                <a:gd name="connsiteY11" fmla="*/ 2816 h 10000"/>
                <a:gd name="connsiteX12" fmla="*/ 6370 w 10178"/>
                <a:gd name="connsiteY12" fmla="*/ 3291 h 10000"/>
                <a:gd name="connsiteX13" fmla="*/ 6370 w 10178"/>
                <a:gd name="connsiteY13" fmla="*/ 3449 h 10000"/>
                <a:gd name="connsiteX14" fmla="*/ 6370 w 10178"/>
                <a:gd name="connsiteY14" fmla="*/ 4398 h 10000"/>
                <a:gd name="connsiteX15" fmla="*/ 6858 w 10178"/>
                <a:gd name="connsiteY15" fmla="*/ 4398 h 10000"/>
                <a:gd name="connsiteX16" fmla="*/ 6858 w 10178"/>
                <a:gd name="connsiteY16" fmla="*/ 4336 h 10000"/>
                <a:gd name="connsiteX17" fmla="*/ 6858 w 10178"/>
                <a:gd name="connsiteY17" fmla="*/ 3734 h 10000"/>
                <a:gd name="connsiteX18" fmla="*/ 7534 w 10178"/>
                <a:gd name="connsiteY18" fmla="*/ 3196 h 10000"/>
                <a:gd name="connsiteX19" fmla="*/ 8247 w 10178"/>
                <a:gd name="connsiteY19" fmla="*/ 3671 h 10000"/>
                <a:gd name="connsiteX20" fmla="*/ 8284 w 10178"/>
                <a:gd name="connsiteY20" fmla="*/ 3829 h 10000"/>
                <a:gd name="connsiteX21" fmla="*/ 8284 w 10178"/>
                <a:gd name="connsiteY21" fmla="*/ 4715 h 10000"/>
                <a:gd name="connsiteX22" fmla="*/ 8284 w 10178"/>
                <a:gd name="connsiteY22" fmla="*/ 4810 h 10000"/>
                <a:gd name="connsiteX23" fmla="*/ 8734 w 10178"/>
                <a:gd name="connsiteY23" fmla="*/ 4810 h 10000"/>
                <a:gd name="connsiteX24" fmla="*/ 8734 w 10178"/>
                <a:gd name="connsiteY24" fmla="*/ 4620 h 10000"/>
                <a:gd name="connsiteX25" fmla="*/ 9449 w 10178"/>
                <a:gd name="connsiteY25" fmla="*/ 3987 h 10000"/>
                <a:gd name="connsiteX26" fmla="*/ 10162 w 10178"/>
                <a:gd name="connsiteY26" fmla="*/ 4620 h 10000"/>
                <a:gd name="connsiteX27" fmla="*/ 10162 w 10178"/>
                <a:gd name="connsiteY27" fmla="*/ 5854 h 10000"/>
                <a:gd name="connsiteX28" fmla="*/ 10162 w 10178"/>
                <a:gd name="connsiteY28" fmla="*/ 6962 h 10000"/>
                <a:gd name="connsiteX29" fmla="*/ 9298 w 10178"/>
                <a:gd name="connsiteY29" fmla="*/ 8924 h 10000"/>
                <a:gd name="connsiteX30" fmla="*/ 7384 w 10178"/>
                <a:gd name="connsiteY30" fmla="*/ 9936 h 10000"/>
                <a:gd name="connsiteX31" fmla="*/ 6219 w 10178"/>
                <a:gd name="connsiteY31" fmla="*/ 10000 h 10000"/>
                <a:gd name="connsiteX32" fmla="*/ 4643 w 10178"/>
                <a:gd name="connsiteY32" fmla="*/ 9557 h 10000"/>
                <a:gd name="connsiteX33" fmla="*/ 3479 w 10178"/>
                <a:gd name="connsiteY33" fmla="*/ 8671 h 10000"/>
                <a:gd name="connsiteX34" fmla="*/ 2616 w 10178"/>
                <a:gd name="connsiteY34" fmla="*/ 7563 h 10000"/>
                <a:gd name="connsiteX35" fmla="*/ 926 w 10178"/>
                <a:gd name="connsiteY35" fmla="*/ 5348 h 10000"/>
                <a:gd name="connsiteX36" fmla="*/ 178 w 10178"/>
                <a:gd name="connsiteY36" fmla="*/ 4431 h 10000"/>
                <a:gd name="connsiteX37" fmla="*/ 1244 w 10178"/>
                <a:gd name="connsiteY37" fmla="*/ 3660 h 10000"/>
                <a:gd name="connsiteX38" fmla="*/ 2166 w 10178"/>
                <a:gd name="connsiteY38" fmla="*/ 4521 h 10000"/>
                <a:gd name="connsiteX39" fmla="*/ 3029 w 10178"/>
                <a:gd name="connsiteY39" fmla="*/ 5095 h 10000"/>
                <a:gd name="connsiteX40" fmla="*/ 3067 w 10178"/>
                <a:gd name="connsiteY40" fmla="*/ 5126 h 10000"/>
                <a:gd name="connsiteX0" fmla="*/ 3082 w 10193"/>
                <a:gd name="connsiteY0" fmla="*/ 5126 h 10000"/>
                <a:gd name="connsiteX1" fmla="*/ 3082 w 10193"/>
                <a:gd name="connsiteY1" fmla="*/ 5031 h 10000"/>
                <a:gd name="connsiteX2" fmla="*/ 3082 w 10193"/>
                <a:gd name="connsiteY2" fmla="*/ 633 h 10000"/>
                <a:gd name="connsiteX3" fmla="*/ 3569 w 10193"/>
                <a:gd name="connsiteY3" fmla="*/ 31 h 10000"/>
                <a:gd name="connsiteX4" fmla="*/ 4507 w 10193"/>
                <a:gd name="connsiteY4" fmla="*/ 569 h 10000"/>
                <a:gd name="connsiteX5" fmla="*/ 4507 w 10193"/>
                <a:gd name="connsiteY5" fmla="*/ 664 h 10000"/>
                <a:gd name="connsiteX6" fmla="*/ 4507 w 10193"/>
                <a:gd name="connsiteY6" fmla="*/ 4715 h 10000"/>
                <a:gd name="connsiteX7" fmla="*/ 4507 w 10193"/>
                <a:gd name="connsiteY7" fmla="*/ 4810 h 10000"/>
                <a:gd name="connsiteX8" fmla="*/ 4959 w 10193"/>
                <a:gd name="connsiteY8" fmla="*/ 4810 h 10000"/>
                <a:gd name="connsiteX9" fmla="*/ 4959 w 10193"/>
                <a:gd name="connsiteY9" fmla="*/ 4715 h 10000"/>
                <a:gd name="connsiteX10" fmla="*/ 4959 w 10193"/>
                <a:gd name="connsiteY10" fmla="*/ 3418 h 10000"/>
                <a:gd name="connsiteX11" fmla="*/ 5634 w 10193"/>
                <a:gd name="connsiteY11" fmla="*/ 2816 h 10000"/>
                <a:gd name="connsiteX12" fmla="*/ 6385 w 10193"/>
                <a:gd name="connsiteY12" fmla="*/ 3291 h 10000"/>
                <a:gd name="connsiteX13" fmla="*/ 6385 w 10193"/>
                <a:gd name="connsiteY13" fmla="*/ 3449 h 10000"/>
                <a:gd name="connsiteX14" fmla="*/ 6385 w 10193"/>
                <a:gd name="connsiteY14" fmla="*/ 4398 h 10000"/>
                <a:gd name="connsiteX15" fmla="*/ 6873 w 10193"/>
                <a:gd name="connsiteY15" fmla="*/ 4398 h 10000"/>
                <a:gd name="connsiteX16" fmla="*/ 6873 w 10193"/>
                <a:gd name="connsiteY16" fmla="*/ 4336 h 10000"/>
                <a:gd name="connsiteX17" fmla="*/ 6873 w 10193"/>
                <a:gd name="connsiteY17" fmla="*/ 3734 h 10000"/>
                <a:gd name="connsiteX18" fmla="*/ 7549 w 10193"/>
                <a:gd name="connsiteY18" fmla="*/ 3196 h 10000"/>
                <a:gd name="connsiteX19" fmla="*/ 8262 w 10193"/>
                <a:gd name="connsiteY19" fmla="*/ 3671 h 10000"/>
                <a:gd name="connsiteX20" fmla="*/ 8299 w 10193"/>
                <a:gd name="connsiteY20" fmla="*/ 3829 h 10000"/>
                <a:gd name="connsiteX21" fmla="*/ 8299 w 10193"/>
                <a:gd name="connsiteY21" fmla="*/ 4715 h 10000"/>
                <a:gd name="connsiteX22" fmla="*/ 8299 w 10193"/>
                <a:gd name="connsiteY22" fmla="*/ 4810 h 10000"/>
                <a:gd name="connsiteX23" fmla="*/ 8749 w 10193"/>
                <a:gd name="connsiteY23" fmla="*/ 4810 h 10000"/>
                <a:gd name="connsiteX24" fmla="*/ 8749 w 10193"/>
                <a:gd name="connsiteY24" fmla="*/ 4620 h 10000"/>
                <a:gd name="connsiteX25" fmla="*/ 9464 w 10193"/>
                <a:gd name="connsiteY25" fmla="*/ 3987 h 10000"/>
                <a:gd name="connsiteX26" fmla="*/ 10177 w 10193"/>
                <a:gd name="connsiteY26" fmla="*/ 4620 h 10000"/>
                <a:gd name="connsiteX27" fmla="*/ 10177 w 10193"/>
                <a:gd name="connsiteY27" fmla="*/ 5854 h 10000"/>
                <a:gd name="connsiteX28" fmla="*/ 10177 w 10193"/>
                <a:gd name="connsiteY28" fmla="*/ 6962 h 10000"/>
                <a:gd name="connsiteX29" fmla="*/ 9313 w 10193"/>
                <a:gd name="connsiteY29" fmla="*/ 8924 h 10000"/>
                <a:gd name="connsiteX30" fmla="*/ 7399 w 10193"/>
                <a:gd name="connsiteY30" fmla="*/ 9936 h 10000"/>
                <a:gd name="connsiteX31" fmla="*/ 6234 w 10193"/>
                <a:gd name="connsiteY31" fmla="*/ 10000 h 10000"/>
                <a:gd name="connsiteX32" fmla="*/ 4658 w 10193"/>
                <a:gd name="connsiteY32" fmla="*/ 9557 h 10000"/>
                <a:gd name="connsiteX33" fmla="*/ 3494 w 10193"/>
                <a:gd name="connsiteY33" fmla="*/ 8671 h 10000"/>
                <a:gd name="connsiteX34" fmla="*/ 2631 w 10193"/>
                <a:gd name="connsiteY34" fmla="*/ 7563 h 10000"/>
                <a:gd name="connsiteX35" fmla="*/ 941 w 10193"/>
                <a:gd name="connsiteY35" fmla="*/ 5348 h 10000"/>
                <a:gd name="connsiteX36" fmla="*/ 193 w 10193"/>
                <a:gd name="connsiteY36" fmla="*/ 4431 h 10000"/>
                <a:gd name="connsiteX37" fmla="*/ 1259 w 10193"/>
                <a:gd name="connsiteY37" fmla="*/ 3660 h 10000"/>
                <a:gd name="connsiteX38" fmla="*/ 2181 w 10193"/>
                <a:gd name="connsiteY38" fmla="*/ 4521 h 10000"/>
                <a:gd name="connsiteX39" fmla="*/ 3044 w 10193"/>
                <a:gd name="connsiteY39" fmla="*/ 5095 h 10000"/>
                <a:gd name="connsiteX40" fmla="*/ 3082 w 10193"/>
                <a:gd name="connsiteY40" fmla="*/ 5126 h 10000"/>
                <a:gd name="connsiteX0" fmla="*/ 3061 w 10172"/>
                <a:gd name="connsiteY0" fmla="*/ 5126 h 10000"/>
                <a:gd name="connsiteX1" fmla="*/ 3061 w 10172"/>
                <a:gd name="connsiteY1" fmla="*/ 5031 h 10000"/>
                <a:gd name="connsiteX2" fmla="*/ 3061 w 10172"/>
                <a:gd name="connsiteY2" fmla="*/ 633 h 10000"/>
                <a:gd name="connsiteX3" fmla="*/ 3548 w 10172"/>
                <a:gd name="connsiteY3" fmla="*/ 31 h 10000"/>
                <a:gd name="connsiteX4" fmla="*/ 4486 w 10172"/>
                <a:gd name="connsiteY4" fmla="*/ 569 h 10000"/>
                <a:gd name="connsiteX5" fmla="*/ 4486 w 10172"/>
                <a:gd name="connsiteY5" fmla="*/ 664 h 10000"/>
                <a:gd name="connsiteX6" fmla="*/ 4486 w 10172"/>
                <a:gd name="connsiteY6" fmla="*/ 4715 h 10000"/>
                <a:gd name="connsiteX7" fmla="*/ 4486 w 10172"/>
                <a:gd name="connsiteY7" fmla="*/ 4810 h 10000"/>
                <a:gd name="connsiteX8" fmla="*/ 4938 w 10172"/>
                <a:gd name="connsiteY8" fmla="*/ 4810 h 10000"/>
                <a:gd name="connsiteX9" fmla="*/ 4938 w 10172"/>
                <a:gd name="connsiteY9" fmla="*/ 4715 h 10000"/>
                <a:gd name="connsiteX10" fmla="*/ 4938 w 10172"/>
                <a:gd name="connsiteY10" fmla="*/ 3418 h 10000"/>
                <a:gd name="connsiteX11" fmla="*/ 5613 w 10172"/>
                <a:gd name="connsiteY11" fmla="*/ 2816 h 10000"/>
                <a:gd name="connsiteX12" fmla="*/ 6364 w 10172"/>
                <a:gd name="connsiteY12" fmla="*/ 3291 h 10000"/>
                <a:gd name="connsiteX13" fmla="*/ 6364 w 10172"/>
                <a:gd name="connsiteY13" fmla="*/ 3449 h 10000"/>
                <a:gd name="connsiteX14" fmla="*/ 6364 w 10172"/>
                <a:gd name="connsiteY14" fmla="*/ 4398 h 10000"/>
                <a:gd name="connsiteX15" fmla="*/ 6852 w 10172"/>
                <a:gd name="connsiteY15" fmla="*/ 4398 h 10000"/>
                <a:gd name="connsiteX16" fmla="*/ 6852 w 10172"/>
                <a:gd name="connsiteY16" fmla="*/ 4336 h 10000"/>
                <a:gd name="connsiteX17" fmla="*/ 6852 w 10172"/>
                <a:gd name="connsiteY17" fmla="*/ 3734 h 10000"/>
                <a:gd name="connsiteX18" fmla="*/ 7528 w 10172"/>
                <a:gd name="connsiteY18" fmla="*/ 3196 h 10000"/>
                <a:gd name="connsiteX19" fmla="*/ 8241 w 10172"/>
                <a:gd name="connsiteY19" fmla="*/ 3671 h 10000"/>
                <a:gd name="connsiteX20" fmla="*/ 8278 w 10172"/>
                <a:gd name="connsiteY20" fmla="*/ 3829 h 10000"/>
                <a:gd name="connsiteX21" fmla="*/ 8278 w 10172"/>
                <a:gd name="connsiteY21" fmla="*/ 4715 h 10000"/>
                <a:gd name="connsiteX22" fmla="*/ 8278 w 10172"/>
                <a:gd name="connsiteY22" fmla="*/ 4810 h 10000"/>
                <a:gd name="connsiteX23" fmla="*/ 8728 w 10172"/>
                <a:gd name="connsiteY23" fmla="*/ 4810 h 10000"/>
                <a:gd name="connsiteX24" fmla="*/ 8728 w 10172"/>
                <a:gd name="connsiteY24" fmla="*/ 4620 h 10000"/>
                <a:gd name="connsiteX25" fmla="*/ 9443 w 10172"/>
                <a:gd name="connsiteY25" fmla="*/ 3987 h 10000"/>
                <a:gd name="connsiteX26" fmla="*/ 10156 w 10172"/>
                <a:gd name="connsiteY26" fmla="*/ 4620 h 10000"/>
                <a:gd name="connsiteX27" fmla="*/ 10156 w 10172"/>
                <a:gd name="connsiteY27" fmla="*/ 5854 h 10000"/>
                <a:gd name="connsiteX28" fmla="*/ 10156 w 10172"/>
                <a:gd name="connsiteY28" fmla="*/ 6962 h 10000"/>
                <a:gd name="connsiteX29" fmla="*/ 9292 w 10172"/>
                <a:gd name="connsiteY29" fmla="*/ 8924 h 10000"/>
                <a:gd name="connsiteX30" fmla="*/ 7378 w 10172"/>
                <a:gd name="connsiteY30" fmla="*/ 9936 h 10000"/>
                <a:gd name="connsiteX31" fmla="*/ 6213 w 10172"/>
                <a:gd name="connsiteY31" fmla="*/ 10000 h 10000"/>
                <a:gd name="connsiteX32" fmla="*/ 4637 w 10172"/>
                <a:gd name="connsiteY32" fmla="*/ 9557 h 10000"/>
                <a:gd name="connsiteX33" fmla="*/ 3473 w 10172"/>
                <a:gd name="connsiteY33" fmla="*/ 8671 h 10000"/>
                <a:gd name="connsiteX34" fmla="*/ 2610 w 10172"/>
                <a:gd name="connsiteY34" fmla="*/ 7563 h 10000"/>
                <a:gd name="connsiteX35" fmla="*/ 920 w 10172"/>
                <a:gd name="connsiteY35" fmla="*/ 5348 h 10000"/>
                <a:gd name="connsiteX36" fmla="*/ 172 w 10172"/>
                <a:gd name="connsiteY36" fmla="*/ 4431 h 10000"/>
                <a:gd name="connsiteX37" fmla="*/ 1238 w 10172"/>
                <a:gd name="connsiteY37" fmla="*/ 3660 h 10000"/>
                <a:gd name="connsiteX38" fmla="*/ 2160 w 10172"/>
                <a:gd name="connsiteY38" fmla="*/ 4521 h 10000"/>
                <a:gd name="connsiteX39" fmla="*/ 3023 w 10172"/>
                <a:gd name="connsiteY39" fmla="*/ 5095 h 10000"/>
                <a:gd name="connsiteX40" fmla="*/ 3061 w 10172"/>
                <a:gd name="connsiteY40" fmla="*/ 5126 h 10000"/>
                <a:gd name="connsiteX0" fmla="*/ 3061 w 10172"/>
                <a:gd name="connsiteY0" fmla="*/ 5126 h 10000"/>
                <a:gd name="connsiteX1" fmla="*/ 3061 w 10172"/>
                <a:gd name="connsiteY1" fmla="*/ 5031 h 10000"/>
                <a:gd name="connsiteX2" fmla="*/ 3061 w 10172"/>
                <a:gd name="connsiteY2" fmla="*/ 633 h 10000"/>
                <a:gd name="connsiteX3" fmla="*/ 3548 w 10172"/>
                <a:gd name="connsiteY3" fmla="*/ 31 h 10000"/>
                <a:gd name="connsiteX4" fmla="*/ 4486 w 10172"/>
                <a:gd name="connsiteY4" fmla="*/ 569 h 10000"/>
                <a:gd name="connsiteX5" fmla="*/ 4486 w 10172"/>
                <a:gd name="connsiteY5" fmla="*/ 664 h 10000"/>
                <a:gd name="connsiteX6" fmla="*/ 4486 w 10172"/>
                <a:gd name="connsiteY6" fmla="*/ 4715 h 10000"/>
                <a:gd name="connsiteX7" fmla="*/ 4486 w 10172"/>
                <a:gd name="connsiteY7" fmla="*/ 4810 h 10000"/>
                <a:gd name="connsiteX8" fmla="*/ 4938 w 10172"/>
                <a:gd name="connsiteY8" fmla="*/ 4810 h 10000"/>
                <a:gd name="connsiteX9" fmla="*/ 4938 w 10172"/>
                <a:gd name="connsiteY9" fmla="*/ 4715 h 10000"/>
                <a:gd name="connsiteX10" fmla="*/ 4938 w 10172"/>
                <a:gd name="connsiteY10" fmla="*/ 3418 h 10000"/>
                <a:gd name="connsiteX11" fmla="*/ 5613 w 10172"/>
                <a:gd name="connsiteY11" fmla="*/ 2816 h 10000"/>
                <a:gd name="connsiteX12" fmla="*/ 6364 w 10172"/>
                <a:gd name="connsiteY12" fmla="*/ 3291 h 10000"/>
                <a:gd name="connsiteX13" fmla="*/ 6364 w 10172"/>
                <a:gd name="connsiteY13" fmla="*/ 3449 h 10000"/>
                <a:gd name="connsiteX14" fmla="*/ 6364 w 10172"/>
                <a:gd name="connsiteY14" fmla="*/ 4398 h 10000"/>
                <a:gd name="connsiteX15" fmla="*/ 6852 w 10172"/>
                <a:gd name="connsiteY15" fmla="*/ 4398 h 10000"/>
                <a:gd name="connsiteX16" fmla="*/ 6852 w 10172"/>
                <a:gd name="connsiteY16" fmla="*/ 4336 h 10000"/>
                <a:gd name="connsiteX17" fmla="*/ 6852 w 10172"/>
                <a:gd name="connsiteY17" fmla="*/ 3734 h 10000"/>
                <a:gd name="connsiteX18" fmla="*/ 7528 w 10172"/>
                <a:gd name="connsiteY18" fmla="*/ 3196 h 10000"/>
                <a:gd name="connsiteX19" fmla="*/ 8241 w 10172"/>
                <a:gd name="connsiteY19" fmla="*/ 3671 h 10000"/>
                <a:gd name="connsiteX20" fmla="*/ 8278 w 10172"/>
                <a:gd name="connsiteY20" fmla="*/ 3829 h 10000"/>
                <a:gd name="connsiteX21" fmla="*/ 8278 w 10172"/>
                <a:gd name="connsiteY21" fmla="*/ 4715 h 10000"/>
                <a:gd name="connsiteX22" fmla="*/ 8278 w 10172"/>
                <a:gd name="connsiteY22" fmla="*/ 4810 h 10000"/>
                <a:gd name="connsiteX23" fmla="*/ 8728 w 10172"/>
                <a:gd name="connsiteY23" fmla="*/ 4810 h 10000"/>
                <a:gd name="connsiteX24" fmla="*/ 8728 w 10172"/>
                <a:gd name="connsiteY24" fmla="*/ 4620 h 10000"/>
                <a:gd name="connsiteX25" fmla="*/ 9443 w 10172"/>
                <a:gd name="connsiteY25" fmla="*/ 3987 h 10000"/>
                <a:gd name="connsiteX26" fmla="*/ 10156 w 10172"/>
                <a:gd name="connsiteY26" fmla="*/ 4620 h 10000"/>
                <a:gd name="connsiteX27" fmla="*/ 10156 w 10172"/>
                <a:gd name="connsiteY27" fmla="*/ 5854 h 10000"/>
                <a:gd name="connsiteX28" fmla="*/ 10156 w 10172"/>
                <a:gd name="connsiteY28" fmla="*/ 6962 h 10000"/>
                <a:gd name="connsiteX29" fmla="*/ 9292 w 10172"/>
                <a:gd name="connsiteY29" fmla="*/ 8924 h 10000"/>
                <a:gd name="connsiteX30" fmla="*/ 7378 w 10172"/>
                <a:gd name="connsiteY30" fmla="*/ 9936 h 10000"/>
                <a:gd name="connsiteX31" fmla="*/ 6213 w 10172"/>
                <a:gd name="connsiteY31" fmla="*/ 10000 h 10000"/>
                <a:gd name="connsiteX32" fmla="*/ 4637 w 10172"/>
                <a:gd name="connsiteY32" fmla="*/ 9557 h 10000"/>
                <a:gd name="connsiteX33" fmla="*/ 3473 w 10172"/>
                <a:gd name="connsiteY33" fmla="*/ 8671 h 10000"/>
                <a:gd name="connsiteX34" fmla="*/ 2610 w 10172"/>
                <a:gd name="connsiteY34" fmla="*/ 7563 h 10000"/>
                <a:gd name="connsiteX35" fmla="*/ 920 w 10172"/>
                <a:gd name="connsiteY35" fmla="*/ 5348 h 10000"/>
                <a:gd name="connsiteX36" fmla="*/ 172 w 10172"/>
                <a:gd name="connsiteY36" fmla="*/ 4431 h 10000"/>
                <a:gd name="connsiteX37" fmla="*/ 1238 w 10172"/>
                <a:gd name="connsiteY37" fmla="*/ 3660 h 10000"/>
                <a:gd name="connsiteX38" fmla="*/ 2160 w 10172"/>
                <a:gd name="connsiteY38" fmla="*/ 4521 h 10000"/>
                <a:gd name="connsiteX39" fmla="*/ 3023 w 10172"/>
                <a:gd name="connsiteY39" fmla="*/ 5095 h 10000"/>
                <a:gd name="connsiteX40" fmla="*/ 3061 w 10172"/>
                <a:gd name="connsiteY40" fmla="*/ 5126 h 10000"/>
                <a:gd name="connsiteX0" fmla="*/ 3084 w 10195"/>
                <a:gd name="connsiteY0" fmla="*/ 5126 h 10000"/>
                <a:gd name="connsiteX1" fmla="*/ 3084 w 10195"/>
                <a:gd name="connsiteY1" fmla="*/ 5031 h 10000"/>
                <a:gd name="connsiteX2" fmla="*/ 3084 w 10195"/>
                <a:gd name="connsiteY2" fmla="*/ 633 h 10000"/>
                <a:gd name="connsiteX3" fmla="*/ 3571 w 10195"/>
                <a:gd name="connsiteY3" fmla="*/ 31 h 10000"/>
                <a:gd name="connsiteX4" fmla="*/ 4509 w 10195"/>
                <a:gd name="connsiteY4" fmla="*/ 569 h 10000"/>
                <a:gd name="connsiteX5" fmla="*/ 4509 w 10195"/>
                <a:gd name="connsiteY5" fmla="*/ 664 h 10000"/>
                <a:gd name="connsiteX6" fmla="*/ 4509 w 10195"/>
                <a:gd name="connsiteY6" fmla="*/ 4715 h 10000"/>
                <a:gd name="connsiteX7" fmla="*/ 4509 w 10195"/>
                <a:gd name="connsiteY7" fmla="*/ 4810 h 10000"/>
                <a:gd name="connsiteX8" fmla="*/ 4961 w 10195"/>
                <a:gd name="connsiteY8" fmla="*/ 4810 h 10000"/>
                <a:gd name="connsiteX9" fmla="*/ 4961 w 10195"/>
                <a:gd name="connsiteY9" fmla="*/ 4715 h 10000"/>
                <a:gd name="connsiteX10" fmla="*/ 4961 w 10195"/>
                <a:gd name="connsiteY10" fmla="*/ 3418 h 10000"/>
                <a:gd name="connsiteX11" fmla="*/ 5636 w 10195"/>
                <a:gd name="connsiteY11" fmla="*/ 2816 h 10000"/>
                <a:gd name="connsiteX12" fmla="*/ 6387 w 10195"/>
                <a:gd name="connsiteY12" fmla="*/ 3291 h 10000"/>
                <a:gd name="connsiteX13" fmla="*/ 6387 w 10195"/>
                <a:gd name="connsiteY13" fmla="*/ 3449 h 10000"/>
                <a:gd name="connsiteX14" fmla="*/ 6387 w 10195"/>
                <a:gd name="connsiteY14" fmla="*/ 4398 h 10000"/>
                <a:gd name="connsiteX15" fmla="*/ 6875 w 10195"/>
                <a:gd name="connsiteY15" fmla="*/ 4398 h 10000"/>
                <a:gd name="connsiteX16" fmla="*/ 6875 w 10195"/>
                <a:gd name="connsiteY16" fmla="*/ 4336 h 10000"/>
                <a:gd name="connsiteX17" fmla="*/ 6875 w 10195"/>
                <a:gd name="connsiteY17" fmla="*/ 3734 h 10000"/>
                <a:gd name="connsiteX18" fmla="*/ 7551 w 10195"/>
                <a:gd name="connsiteY18" fmla="*/ 3196 h 10000"/>
                <a:gd name="connsiteX19" fmla="*/ 8264 w 10195"/>
                <a:gd name="connsiteY19" fmla="*/ 3671 h 10000"/>
                <a:gd name="connsiteX20" fmla="*/ 8301 w 10195"/>
                <a:gd name="connsiteY20" fmla="*/ 3829 h 10000"/>
                <a:gd name="connsiteX21" fmla="*/ 8301 w 10195"/>
                <a:gd name="connsiteY21" fmla="*/ 4715 h 10000"/>
                <a:gd name="connsiteX22" fmla="*/ 8301 w 10195"/>
                <a:gd name="connsiteY22" fmla="*/ 4810 h 10000"/>
                <a:gd name="connsiteX23" fmla="*/ 8751 w 10195"/>
                <a:gd name="connsiteY23" fmla="*/ 4810 h 10000"/>
                <a:gd name="connsiteX24" fmla="*/ 8751 w 10195"/>
                <a:gd name="connsiteY24" fmla="*/ 4620 h 10000"/>
                <a:gd name="connsiteX25" fmla="*/ 9466 w 10195"/>
                <a:gd name="connsiteY25" fmla="*/ 3987 h 10000"/>
                <a:gd name="connsiteX26" fmla="*/ 10179 w 10195"/>
                <a:gd name="connsiteY26" fmla="*/ 4620 h 10000"/>
                <a:gd name="connsiteX27" fmla="*/ 10179 w 10195"/>
                <a:gd name="connsiteY27" fmla="*/ 5854 h 10000"/>
                <a:gd name="connsiteX28" fmla="*/ 10179 w 10195"/>
                <a:gd name="connsiteY28" fmla="*/ 6962 h 10000"/>
                <a:gd name="connsiteX29" fmla="*/ 9315 w 10195"/>
                <a:gd name="connsiteY29" fmla="*/ 8924 h 10000"/>
                <a:gd name="connsiteX30" fmla="*/ 7401 w 10195"/>
                <a:gd name="connsiteY30" fmla="*/ 9936 h 10000"/>
                <a:gd name="connsiteX31" fmla="*/ 6236 w 10195"/>
                <a:gd name="connsiteY31" fmla="*/ 10000 h 10000"/>
                <a:gd name="connsiteX32" fmla="*/ 4660 w 10195"/>
                <a:gd name="connsiteY32" fmla="*/ 9557 h 10000"/>
                <a:gd name="connsiteX33" fmla="*/ 3496 w 10195"/>
                <a:gd name="connsiteY33" fmla="*/ 8671 h 10000"/>
                <a:gd name="connsiteX34" fmla="*/ 2633 w 10195"/>
                <a:gd name="connsiteY34" fmla="*/ 7563 h 10000"/>
                <a:gd name="connsiteX35" fmla="*/ 943 w 10195"/>
                <a:gd name="connsiteY35" fmla="*/ 5348 h 10000"/>
                <a:gd name="connsiteX36" fmla="*/ 195 w 10195"/>
                <a:gd name="connsiteY36" fmla="*/ 4431 h 10000"/>
                <a:gd name="connsiteX37" fmla="*/ 1261 w 10195"/>
                <a:gd name="connsiteY37" fmla="*/ 3660 h 10000"/>
                <a:gd name="connsiteX38" fmla="*/ 2183 w 10195"/>
                <a:gd name="connsiteY38" fmla="*/ 4521 h 10000"/>
                <a:gd name="connsiteX39" fmla="*/ 3046 w 10195"/>
                <a:gd name="connsiteY39" fmla="*/ 5095 h 10000"/>
                <a:gd name="connsiteX40" fmla="*/ 3084 w 10195"/>
                <a:gd name="connsiteY40" fmla="*/ 5126 h 10000"/>
                <a:gd name="connsiteX0" fmla="*/ 3046 w 10195"/>
                <a:gd name="connsiteY0" fmla="*/ 5095 h 10000"/>
                <a:gd name="connsiteX1" fmla="*/ 3084 w 10195"/>
                <a:gd name="connsiteY1" fmla="*/ 5031 h 10000"/>
                <a:gd name="connsiteX2" fmla="*/ 3084 w 10195"/>
                <a:gd name="connsiteY2" fmla="*/ 633 h 10000"/>
                <a:gd name="connsiteX3" fmla="*/ 3571 w 10195"/>
                <a:gd name="connsiteY3" fmla="*/ 31 h 10000"/>
                <a:gd name="connsiteX4" fmla="*/ 4509 w 10195"/>
                <a:gd name="connsiteY4" fmla="*/ 569 h 10000"/>
                <a:gd name="connsiteX5" fmla="*/ 4509 w 10195"/>
                <a:gd name="connsiteY5" fmla="*/ 664 h 10000"/>
                <a:gd name="connsiteX6" fmla="*/ 4509 w 10195"/>
                <a:gd name="connsiteY6" fmla="*/ 4715 h 10000"/>
                <a:gd name="connsiteX7" fmla="*/ 4509 w 10195"/>
                <a:gd name="connsiteY7" fmla="*/ 4810 h 10000"/>
                <a:gd name="connsiteX8" fmla="*/ 4961 w 10195"/>
                <a:gd name="connsiteY8" fmla="*/ 4810 h 10000"/>
                <a:gd name="connsiteX9" fmla="*/ 4961 w 10195"/>
                <a:gd name="connsiteY9" fmla="*/ 4715 h 10000"/>
                <a:gd name="connsiteX10" fmla="*/ 4961 w 10195"/>
                <a:gd name="connsiteY10" fmla="*/ 3418 h 10000"/>
                <a:gd name="connsiteX11" fmla="*/ 5636 w 10195"/>
                <a:gd name="connsiteY11" fmla="*/ 2816 h 10000"/>
                <a:gd name="connsiteX12" fmla="*/ 6387 w 10195"/>
                <a:gd name="connsiteY12" fmla="*/ 3291 h 10000"/>
                <a:gd name="connsiteX13" fmla="*/ 6387 w 10195"/>
                <a:gd name="connsiteY13" fmla="*/ 3449 h 10000"/>
                <a:gd name="connsiteX14" fmla="*/ 6387 w 10195"/>
                <a:gd name="connsiteY14" fmla="*/ 4398 h 10000"/>
                <a:gd name="connsiteX15" fmla="*/ 6875 w 10195"/>
                <a:gd name="connsiteY15" fmla="*/ 4398 h 10000"/>
                <a:gd name="connsiteX16" fmla="*/ 6875 w 10195"/>
                <a:gd name="connsiteY16" fmla="*/ 4336 h 10000"/>
                <a:gd name="connsiteX17" fmla="*/ 6875 w 10195"/>
                <a:gd name="connsiteY17" fmla="*/ 3734 h 10000"/>
                <a:gd name="connsiteX18" fmla="*/ 7551 w 10195"/>
                <a:gd name="connsiteY18" fmla="*/ 3196 h 10000"/>
                <a:gd name="connsiteX19" fmla="*/ 8264 w 10195"/>
                <a:gd name="connsiteY19" fmla="*/ 3671 h 10000"/>
                <a:gd name="connsiteX20" fmla="*/ 8301 w 10195"/>
                <a:gd name="connsiteY20" fmla="*/ 3829 h 10000"/>
                <a:gd name="connsiteX21" fmla="*/ 8301 w 10195"/>
                <a:gd name="connsiteY21" fmla="*/ 4715 h 10000"/>
                <a:gd name="connsiteX22" fmla="*/ 8301 w 10195"/>
                <a:gd name="connsiteY22" fmla="*/ 4810 h 10000"/>
                <a:gd name="connsiteX23" fmla="*/ 8751 w 10195"/>
                <a:gd name="connsiteY23" fmla="*/ 4810 h 10000"/>
                <a:gd name="connsiteX24" fmla="*/ 8751 w 10195"/>
                <a:gd name="connsiteY24" fmla="*/ 4620 h 10000"/>
                <a:gd name="connsiteX25" fmla="*/ 9466 w 10195"/>
                <a:gd name="connsiteY25" fmla="*/ 3987 h 10000"/>
                <a:gd name="connsiteX26" fmla="*/ 10179 w 10195"/>
                <a:gd name="connsiteY26" fmla="*/ 4620 h 10000"/>
                <a:gd name="connsiteX27" fmla="*/ 10179 w 10195"/>
                <a:gd name="connsiteY27" fmla="*/ 5854 h 10000"/>
                <a:gd name="connsiteX28" fmla="*/ 10179 w 10195"/>
                <a:gd name="connsiteY28" fmla="*/ 6962 h 10000"/>
                <a:gd name="connsiteX29" fmla="*/ 9315 w 10195"/>
                <a:gd name="connsiteY29" fmla="*/ 8924 h 10000"/>
                <a:gd name="connsiteX30" fmla="*/ 7401 w 10195"/>
                <a:gd name="connsiteY30" fmla="*/ 9936 h 10000"/>
                <a:gd name="connsiteX31" fmla="*/ 6236 w 10195"/>
                <a:gd name="connsiteY31" fmla="*/ 10000 h 10000"/>
                <a:gd name="connsiteX32" fmla="*/ 4660 w 10195"/>
                <a:gd name="connsiteY32" fmla="*/ 9557 h 10000"/>
                <a:gd name="connsiteX33" fmla="*/ 3496 w 10195"/>
                <a:gd name="connsiteY33" fmla="*/ 8671 h 10000"/>
                <a:gd name="connsiteX34" fmla="*/ 2633 w 10195"/>
                <a:gd name="connsiteY34" fmla="*/ 7563 h 10000"/>
                <a:gd name="connsiteX35" fmla="*/ 943 w 10195"/>
                <a:gd name="connsiteY35" fmla="*/ 5348 h 10000"/>
                <a:gd name="connsiteX36" fmla="*/ 195 w 10195"/>
                <a:gd name="connsiteY36" fmla="*/ 4431 h 10000"/>
                <a:gd name="connsiteX37" fmla="*/ 1261 w 10195"/>
                <a:gd name="connsiteY37" fmla="*/ 3660 h 10000"/>
                <a:gd name="connsiteX38" fmla="*/ 2183 w 10195"/>
                <a:gd name="connsiteY38" fmla="*/ 4521 h 10000"/>
                <a:gd name="connsiteX39" fmla="*/ 3046 w 10195"/>
                <a:gd name="connsiteY39" fmla="*/ 5095 h 10000"/>
                <a:gd name="connsiteX0" fmla="*/ 2183 w 10195"/>
                <a:gd name="connsiteY0" fmla="*/ 4521 h 10000"/>
                <a:gd name="connsiteX1" fmla="*/ 3084 w 10195"/>
                <a:gd name="connsiteY1" fmla="*/ 5031 h 10000"/>
                <a:gd name="connsiteX2" fmla="*/ 3084 w 10195"/>
                <a:gd name="connsiteY2" fmla="*/ 633 h 10000"/>
                <a:gd name="connsiteX3" fmla="*/ 3571 w 10195"/>
                <a:gd name="connsiteY3" fmla="*/ 31 h 10000"/>
                <a:gd name="connsiteX4" fmla="*/ 4509 w 10195"/>
                <a:gd name="connsiteY4" fmla="*/ 569 h 10000"/>
                <a:gd name="connsiteX5" fmla="*/ 4509 w 10195"/>
                <a:gd name="connsiteY5" fmla="*/ 664 h 10000"/>
                <a:gd name="connsiteX6" fmla="*/ 4509 w 10195"/>
                <a:gd name="connsiteY6" fmla="*/ 4715 h 10000"/>
                <a:gd name="connsiteX7" fmla="*/ 4509 w 10195"/>
                <a:gd name="connsiteY7" fmla="*/ 4810 h 10000"/>
                <a:gd name="connsiteX8" fmla="*/ 4961 w 10195"/>
                <a:gd name="connsiteY8" fmla="*/ 4810 h 10000"/>
                <a:gd name="connsiteX9" fmla="*/ 4961 w 10195"/>
                <a:gd name="connsiteY9" fmla="*/ 4715 h 10000"/>
                <a:gd name="connsiteX10" fmla="*/ 4961 w 10195"/>
                <a:gd name="connsiteY10" fmla="*/ 3418 h 10000"/>
                <a:gd name="connsiteX11" fmla="*/ 5636 w 10195"/>
                <a:gd name="connsiteY11" fmla="*/ 2816 h 10000"/>
                <a:gd name="connsiteX12" fmla="*/ 6387 w 10195"/>
                <a:gd name="connsiteY12" fmla="*/ 3291 h 10000"/>
                <a:gd name="connsiteX13" fmla="*/ 6387 w 10195"/>
                <a:gd name="connsiteY13" fmla="*/ 3449 h 10000"/>
                <a:gd name="connsiteX14" fmla="*/ 6387 w 10195"/>
                <a:gd name="connsiteY14" fmla="*/ 4398 h 10000"/>
                <a:gd name="connsiteX15" fmla="*/ 6875 w 10195"/>
                <a:gd name="connsiteY15" fmla="*/ 4398 h 10000"/>
                <a:gd name="connsiteX16" fmla="*/ 6875 w 10195"/>
                <a:gd name="connsiteY16" fmla="*/ 4336 h 10000"/>
                <a:gd name="connsiteX17" fmla="*/ 6875 w 10195"/>
                <a:gd name="connsiteY17" fmla="*/ 3734 h 10000"/>
                <a:gd name="connsiteX18" fmla="*/ 7551 w 10195"/>
                <a:gd name="connsiteY18" fmla="*/ 3196 h 10000"/>
                <a:gd name="connsiteX19" fmla="*/ 8264 w 10195"/>
                <a:gd name="connsiteY19" fmla="*/ 3671 h 10000"/>
                <a:gd name="connsiteX20" fmla="*/ 8301 w 10195"/>
                <a:gd name="connsiteY20" fmla="*/ 3829 h 10000"/>
                <a:gd name="connsiteX21" fmla="*/ 8301 w 10195"/>
                <a:gd name="connsiteY21" fmla="*/ 4715 h 10000"/>
                <a:gd name="connsiteX22" fmla="*/ 8301 w 10195"/>
                <a:gd name="connsiteY22" fmla="*/ 4810 h 10000"/>
                <a:gd name="connsiteX23" fmla="*/ 8751 w 10195"/>
                <a:gd name="connsiteY23" fmla="*/ 4810 h 10000"/>
                <a:gd name="connsiteX24" fmla="*/ 8751 w 10195"/>
                <a:gd name="connsiteY24" fmla="*/ 4620 h 10000"/>
                <a:gd name="connsiteX25" fmla="*/ 9466 w 10195"/>
                <a:gd name="connsiteY25" fmla="*/ 3987 h 10000"/>
                <a:gd name="connsiteX26" fmla="*/ 10179 w 10195"/>
                <a:gd name="connsiteY26" fmla="*/ 4620 h 10000"/>
                <a:gd name="connsiteX27" fmla="*/ 10179 w 10195"/>
                <a:gd name="connsiteY27" fmla="*/ 5854 h 10000"/>
                <a:gd name="connsiteX28" fmla="*/ 10179 w 10195"/>
                <a:gd name="connsiteY28" fmla="*/ 6962 h 10000"/>
                <a:gd name="connsiteX29" fmla="*/ 9315 w 10195"/>
                <a:gd name="connsiteY29" fmla="*/ 8924 h 10000"/>
                <a:gd name="connsiteX30" fmla="*/ 7401 w 10195"/>
                <a:gd name="connsiteY30" fmla="*/ 9936 h 10000"/>
                <a:gd name="connsiteX31" fmla="*/ 6236 w 10195"/>
                <a:gd name="connsiteY31" fmla="*/ 10000 h 10000"/>
                <a:gd name="connsiteX32" fmla="*/ 4660 w 10195"/>
                <a:gd name="connsiteY32" fmla="*/ 9557 h 10000"/>
                <a:gd name="connsiteX33" fmla="*/ 3496 w 10195"/>
                <a:gd name="connsiteY33" fmla="*/ 8671 h 10000"/>
                <a:gd name="connsiteX34" fmla="*/ 2633 w 10195"/>
                <a:gd name="connsiteY34" fmla="*/ 7563 h 10000"/>
                <a:gd name="connsiteX35" fmla="*/ 943 w 10195"/>
                <a:gd name="connsiteY35" fmla="*/ 5348 h 10000"/>
                <a:gd name="connsiteX36" fmla="*/ 195 w 10195"/>
                <a:gd name="connsiteY36" fmla="*/ 4431 h 10000"/>
                <a:gd name="connsiteX37" fmla="*/ 1261 w 10195"/>
                <a:gd name="connsiteY37" fmla="*/ 3660 h 10000"/>
                <a:gd name="connsiteX38" fmla="*/ 2183 w 10195"/>
                <a:gd name="connsiteY38" fmla="*/ 4521 h 10000"/>
                <a:gd name="connsiteX0" fmla="*/ 2183 w 10195"/>
                <a:gd name="connsiteY0" fmla="*/ 4521 h 10000"/>
                <a:gd name="connsiteX1" fmla="*/ 3084 w 10195"/>
                <a:gd name="connsiteY1" fmla="*/ 5031 h 10000"/>
                <a:gd name="connsiteX2" fmla="*/ 3084 w 10195"/>
                <a:gd name="connsiteY2" fmla="*/ 633 h 10000"/>
                <a:gd name="connsiteX3" fmla="*/ 3571 w 10195"/>
                <a:gd name="connsiteY3" fmla="*/ 31 h 10000"/>
                <a:gd name="connsiteX4" fmla="*/ 4509 w 10195"/>
                <a:gd name="connsiteY4" fmla="*/ 569 h 10000"/>
                <a:gd name="connsiteX5" fmla="*/ 4509 w 10195"/>
                <a:gd name="connsiteY5" fmla="*/ 664 h 10000"/>
                <a:gd name="connsiteX6" fmla="*/ 4509 w 10195"/>
                <a:gd name="connsiteY6" fmla="*/ 4715 h 10000"/>
                <a:gd name="connsiteX7" fmla="*/ 4509 w 10195"/>
                <a:gd name="connsiteY7" fmla="*/ 4810 h 10000"/>
                <a:gd name="connsiteX8" fmla="*/ 4961 w 10195"/>
                <a:gd name="connsiteY8" fmla="*/ 4810 h 10000"/>
                <a:gd name="connsiteX9" fmla="*/ 4961 w 10195"/>
                <a:gd name="connsiteY9" fmla="*/ 4715 h 10000"/>
                <a:gd name="connsiteX10" fmla="*/ 4961 w 10195"/>
                <a:gd name="connsiteY10" fmla="*/ 3418 h 10000"/>
                <a:gd name="connsiteX11" fmla="*/ 5636 w 10195"/>
                <a:gd name="connsiteY11" fmla="*/ 2816 h 10000"/>
                <a:gd name="connsiteX12" fmla="*/ 6387 w 10195"/>
                <a:gd name="connsiteY12" fmla="*/ 3291 h 10000"/>
                <a:gd name="connsiteX13" fmla="*/ 6387 w 10195"/>
                <a:gd name="connsiteY13" fmla="*/ 3449 h 10000"/>
                <a:gd name="connsiteX14" fmla="*/ 6387 w 10195"/>
                <a:gd name="connsiteY14" fmla="*/ 4398 h 10000"/>
                <a:gd name="connsiteX15" fmla="*/ 6875 w 10195"/>
                <a:gd name="connsiteY15" fmla="*/ 4398 h 10000"/>
                <a:gd name="connsiteX16" fmla="*/ 6875 w 10195"/>
                <a:gd name="connsiteY16" fmla="*/ 4336 h 10000"/>
                <a:gd name="connsiteX17" fmla="*/ 6875 w 10195"/>
                <a:gd name="connsiteY17" fmla="*/ 3734 h 10000"/>
                <a:gd name="connsiteX18" fmla="*/ 7551 w 10195"/>
                <a:gd name="connsiteY18" fmla="*/ 3196 h 10000"/>
                <a:gd name="connsiteX19" fmla="*/ 8264 w 10195"/>
                <a:gd name="connsiteY19" fmla="*/ 3671 h 10000"/>
                <a:gd name="connsiteX20" fmla="*/ 8301 w 10195"/>
                <a:gd name="connsiteY20" fmla="*/ 3829 h 10000"/>
                <a:gd name="connsiteX21" fmla="*/ 8301 w 10195"/>
                <a:gd name="connsiteY21" fmla="*/ 4715 h 10000"/>
                <a:gd name="connsiteX22" fmla="*/ 8301 w 10195"/>
                <a:gd name="connsiteY22" fmla="*/ 4810 h 10000"/>
                <a:gd name="connsiteX23" fmla="*/ 8751 w 10195"/>
                <a:gd name="connsiteY23" fmla="*/ 4810 h 10000"/>
                <a:gd name="connsiteX24" fmla="*/ 8751 w 10195"/>
                <a:gd name="connsiteY24" fmla="*/ 4620 h 10000"/>
                <a:gd name="connsiteX25" fmla="*/ 9466 w 10195"/>
                <a:gd name="connsiteY25" fmla="*/ 3987 h 10000"/>
                <a:gd name="connsiteX26" fmla="*/ 10179 w 10195"/>
                <a:gd name="connsiteY26" fmla="*/ 4620 h 10000"/>
                <a:gd name="connsiteX27" fmla="*/ 10179 w 10195"/>
                <a:gd name="connsiteY27" fmla="*/ 5854 h 10000"/>
                <a:gd name="connsiteX28" fmla="*/ 10179 w 10195"/>
                <a:gd name="connsiteY28" fmla="*/ 6962 h 10000"/>
                <a:gd name="connsiteX29" fmla="*/ 9315 w 10195"/>
                <a:gd name="connsiteY29" fmla="*/ 8924 h 10000"/>
                <a:gd name="connsiteX30" fmla="*/ 7401 w 10195"/>
                <a:gd name="connsiteY30" fmla="*/ 9936 h 10000"/>
                <a:gd name="connsiteX31" fmla="*/ 6236 w 10195"/>
                <a:gd name="connsiteY31" fmla="*/ 10000 h 10000"/>
                <a:gd name="connsiteX32" fmla="*/ 4660 w 10195"/>
                <a:gd name="connsiteY32" fmla="*/ 9557 h 10000"/>
                <a:gd name="connsiteX33" fmla="*/ 3496 w 10195"/>
                <a:gd name="connsiteY33" fmla="*/ 8671 h 10000"/>
                <a:gd name="connsiteX34" fmla="*/ 2633 w 10195"/>
                <a:gd name="connsiteY34" fmla="*/ 7563 h 10000"/>
                <a:gd name="connsiteX35" fmla="*/ 943 w 10195"/>
                <a:gd name="connsiteY35" fmla="*/ 5348 h 10000"/>
                <a:gd name="connsiteX36" fmla="*/ 195 w 10195"/>
                <a:gd name="connsiteY36" fmla="*/ 4431 h 10000"/>
                <a:gd name="connsiteX37" fmla="*/ 1261 w 10195"/>
                <a:gd name="connsiteY37" fmla="*/ 3660 h 10000"/>
                <a:gd name="connsiteX38" fmla="*/ 2183 w 10195"/>
                <a:gd name="connsiteY38" fmla="*/ 4521 h 10000"/>
                <a:gd name="connsiteX0" fmla="*/ 2183 w 10195"/>
                <a:gd name="connsiteY0" fmla="*/ 4521 h 10000"/>
                <a:gd name="connsiteX1" fmla="*/ 3084 w 10195"/>
                <a:gd name="connsiteY1" fmla="*/ 5031 h 10000"/>
                <a:gd name="connsiteX2" fmla="*/ 3084 w 10195"/>
                <a:gd name="connsiteY2" fmla="*/ 633 h 10000"/>
                <a:gd name="connsiteX3" fmla="*/ 3571 w 10195"/>
                <a:gd name="connsiteY3" fmla="*/ 31 h 10000"/>
                <a:gd name="connsiteX4" fmla="*/ 4509 w 10195"/>
                <a:gd name="connsiteY4" fmla="*/ 569 h 10000"/>
                <a:gd name="connsiteX5" fmla="*/ 4509 w 10195"/>
                <a:gd name="connsiteY5" fmla="*/ 664 h 10000"/>
                <a:gd name="connsiteX6" fmla="*/ 4509 w 10195"/>
                <a:gd name="connsiteY6" fmla="*/ 4715 h 10000"/>
                <a:gd name="connsiteX7" fmla="*/ 4509 w 10195"/>
                <a:gd name="connsiteY7" fmla="*/ 4810 h 10000"/>
                <a:gd name="connsiteX8" fmla="*/ 4961 w 10195"/>
                <a:gd name="connsiteY8" fmla="*/ 4810 h 10000"/>
                <a:gd name="connsiteX9" fmla="*/ 4961 w 10195"/>
                <a:gd name="connsiteY9" fmla="*/ 4715 h 10000"/>
                <a:gd name="connsiteX10" fmla="*/ 4961 w 10195"/>
                <a:gd name="connsiteY10" fmla="*/ 3418 h 10000"/>
                <a:gd name="connsiteX11" fmla="*/ 5636 w 10195"/>
                <a:gd name="connsiteY11" fmla="*/ 2816 h 10000"/>
                <a:gd name="connsiteX12" fmla="*/ 6387 w 10195"/>
                <a:gd name="connsiteY12" fmla="*/ 3291 h 10000"/>
                <a:gd name="connsiteX13" fmla="*/ 6387 w 10195"/>
                <a:gd name="connsiteY13" fmla="*/ 3449 h 10000"/>
                <a:gd name="connsiteX14" fmla="*/ 6387 w 10195"/>
                <a:gd name="connsiteY14" fmla="*/ 4398 h 10000"/>
                <a:gd name="connsiteX15" fmla="*/ 6875 w 10195"/>
                <a:gd name="connsiteY15" fmla="*/ 4398 h 10000"/>
                <a:gd name="connsiteX16" fmla="*/ 6875 w 10195"/>
                <a:gd name="connsiteY16" fmla="*/ 4336 h 10000"/>
                <a:gd name="connsiteX17" fmla="*/ 6875 w 10195"/>
                <a:gd name="connsiteY17" fmla="*/ 3734 h 10000"/>
                <a:gd name="connsiteX18" fmla="*/ 7551 w 10195"/>
                <a:gd name="connsiteY18" fmla="*/ 3196 h 10000"/>
                <a:gd name="connsiteX19" fmla="*/ 8264 w 10195"/>
                <a:gd name="connsiteY19" fmla="*/ 3671 h 10000"/>
                <a:gd name="connsiteX20" fmla="*/ 8301 w 10195"/>
                <a:gd name="connsiteY20" fmla="*/ 3829 h 10000"/>
                <a:gd name="connsiteX21" fmla="*/ 8301 w 10195"/>
                <a:gd name="connsiteY21" fmla="*/ 4715 h 10000"/>
                <a:gd name="connsiteX22" fmla="*/ 8301 w 10195"/>
                <a:gd name="connsiteY22" fmla="*/ 4810 h 10000"/>
                <a:gd name="connsiteX23" fmla="*/ 8751 w 10195"/>
                <a:gd name="connsiteY23" fmla="*/ 4810 h 10000"/>
                <a:gd name="connsiteX24" fmla="*/ 8751 w 10195"/>
                <a:gd name="connsiteY24" fmla="*/ 4620 h 10000"/>
                <a:gd name="connsiteX25" fmla="*/ 9466 w 10195"/>
                <a:gd name="connsiteY25" fmla="*/ 3987 h 10000"/>
                <a:gd name="connsiteX26" fmla="*/ 10179 w 10195"/>
                <a:gd name="connsiteY26" fmla="*/ 4620 h 10000"/>
                <a:gd name="connsiteX27" fmla="*/ 10179 w 10195"/>
                <a:gd name="connsiteY27" fmla="*/ 5854 h 10000"/>
                <a:gd name="connsiteX28" fmla="*/ 10179 w 10195"/>
                <a:gd name="connsiteY28" fmla="*/ 6962 h 10000"/>
                <a:gd name="connsiteX29" fmla="*/ 9315 w 10195"/>
                <a:gd name="connsiteY29" fmla="*/ 8924 h 10000"/>
                <a:gd name="connsiteX30" fmla="*/ 7401 w 10195"/>
                <a:gd name="connsiteY30" fmla="*/ 9936 h 10000"/>
                <a:gd name="connsiteX31" fmla="*/ 6236 w 10195"/>
                <a:gd name="connsiteY31" fmla="*/ 10000 h 10000"/>
                <a:gd name="connsiteX32" fmla="*/ 4660 w 10195"/>
                <a:gd name="connsiteY32" fmla="*/ 9557 h 10000"/>
                <a:gd name="connsiteX33" fmla="*/ 3496 w 10195"/>
                <a:gd name="connsiteY33" fmla="*/ 8671 h 10000"/>
                <a:gd name="connsiteX34" fmla="*/ 2633 w 10195"/>
                <a:gd name="connsiteY34" fmla="*/ 7563 h 10000"/>
                <a:gd name="connsiteX35" fmla="*/ 943 w 10195"/>
                <a:gd name="connsiteY35" fmla="*/ 5348 h 10000"/>
                <a:gd name="connsiteX36" fmla="*/ 195 w 10195"/>
                <a:gd name="connsiteY36" fmla="*/ 4431 h 10000"/>
                <a:gd name="connsiteX37" fmla="*/ 1261 w 10195"/>
                <a:gd name="connsiteY37" fmla="*/ 3660 h 10000"/>
                <a:gd name="connsiteX38" fmla="*/ 2183 w 10195"/>
                <a:gd name="connsiteY38" fmla="*/ 4521 h 10000"/>
                <a:gd name="connsiteX0" fmla="*/ 2183 w 10195"/>
                <a:gd name="connsiteY0" fmla="*/ 4521 h 10000"/>
                <a:gd name="connsiteX1" fmla="*/ 3084 w 10195"/>
                <a:gd name="connsiteY1" fmla="*/ 5031 h 10000"/>
                <a:gd name="connsiteX2" fmla="*/ 3084 w 10195"/>
                <a:gd name="connsiteY2" fmla="*/ 633 h 10000"/>
                <a:gd name="connsiteX3" fmla="*/ 3571 w 10195"/>
                <a:gd name="connsiteY3" fmla="*/ 31 h 10000"/>
                <a:gd name="connsiteX4" fmla="*/ 4509 w 10195"/>
                <a:gd name="connsiteY4" fmla="*/ 569 h 10000"/>
                <a:gd name="connsiteX5" fmla="*/ 4509 w 10195"/>
                <a:gd name="connsiteY5" fmla="*/ 664 h 10000"/>
                <a:gd name="connsiteX6" fmla="*/ 4509 w 10195"/>
                <a:gd name="connsiteY6" fmla="*/ 4715 h 10000"/>
                <a:gd name="connsiteX7" fmla="*/ 4509 w 10195"/>
                <a:gd name="connsiteY7" fmla="*/ 4810 h 10000"/>
                <a:gd name="connsiteX8" fmla="*/ 4961 w 10195"/>
                <a:gd name="connsiteY8" fmla="*/ 4810 h 10000"/>
                <a:gd name="connsiteX9" fmla="*/ 4961 w 10195"/>
                <a:gd name="connsiteY9" fmla="*/ 4715 h 10000"/>
                <a:gd name="connsiteX10" fmla="*/ 4961 w 10195"/>
                <a:gd name="connsiteY10" fmla="*/ 3418 h 10000"/>
                <a:gd name="connsiteX11" fmla="*/ 5636 w 10195"/>
                <a:gd name="connsiteY11" fmla="*/ 2816 h 10000"/>
                <a:gd name="connsiteX12" fmla="*/ 6387 w 10195"/>
                <a:gd name="connsiteY12" fmla="*/ 3291 h 10000"/>
                <a:gd name="connsiteX13" fmla="*/ 6387 w 10195"/>
                <a:gd name="connsiteY13" fmla="*/ 3449 h 10000"/>
                <a:gd name="connsiteX14" fmla="*/ 6387 w 10195"/>
                <a:gd name="connsiteY14" fmla="*/ 4398 h 10000"/>
                <a:gd name="connsiteX15" fmla="*/ 6875 w 10195"/>
                <a:gd name="connsiteY15" fmla="*/ 4398 h 10000"/>
                <a:gd name="connsiteX16" fmla="*/ 6875 w 10195"/>
                <a:gd name="connsiteY16" fmla="*/ 4336 h 10000"/>
                <a:gd name="connsiteX17" fmla="*/ 6875 w 10195"/>
                <a:gd name="connsiteY17" fmla="*/ 3734 h 10000"/>
                <a:gd name="connsiteX18" fmla="*/ 7551 w 10195"/>
                <a:gd name="connsiteY18" fmla="*/ 3196 h 10000"/>
                <a:gd name="connsiteX19" fmla="*/ 8264 w 10195"/>
                <a:gd name="connsiteY19" fmla="*/ 3671 h 10000"/>
                <a:gd name="connsiteX20" fmla="*/ 8301 w 10195"/>
                <a:gd name="connsiteY20" fmla="*/ 3829 h 10000"/>
                <a:gd name="connsiteX21" fmla="*/ 8301 w 10195"/>
                <a:gd name="connsiteY21" fmla="*/ 4715 h 10000"/>
                <a:gd name="connsiteX22" fmla="*/ 8301 w 10195"/>
                <a:gd name="connsiteY22" fmla="*/ 4810 h 10000"/>
                <a:gd name="connsiteX23" fmla="*/ 8751 w 10195"/>
                <a:gd name="connsiteY23" fmla="*/ 4810 h 10000"/>
                <a:gd name="connsiteX24" fmla="*/ 8751 w 10195"/>
                <a:gd name="connsiteY24" fmla="*/ 4620 h 10000"/>
                <a:gd name="connsiteX25" fmla="*/ 9466 w 10195"/>
                <a:gd name="connsiteY25" fmla="*/ 3987 h 10000"/>
                <a:gd name="connsiteX26" fmla="*/ 10179 w 10195"/>
                <a:gd name="connsiteY26" fmla="*/ 4620 h 10000"/>
                <a:gd name="connsiteX27" fmla="*/ 10179 w 10195"/>
                <a:gd name="connsiteY27" fmla="*/ 5854 h 10000"/>
                <a:gd name="connsiteX28" fmla="*/ 10179 w 10195"/>
                <a:gd name="connsiteY28" fmla="*/ 6962 h 10000"/>
                <a:gd name="connsiteX29" fmla="*/ 9315 w 10195"/>
                <a:gd name="connsiteY29" fmla="*/ 8924 h 10000"/>
                <a:gd name="connsiteX30" fmla="*/ 7401 w 10195"/>
                <a:gd name="connsiteY30" fmla="*/ 9936 h 10000"/>
                <a:gd name="connsiteX31" fmla="*/ 6236 w 10195"/>
                <a:gd name="connsiteY31" fmla="*/ 10000 h 10000"/>
                <a:gd name="connsiteX32" fmla="*/ 4660 w 10195"/>
                <a:gd name="connsiteY32" fmla="*/ 9557 h 10000"/>
                <a:gd name="connsiteX33" fmla="*/ 3496 w 10195"/>
                <a:gd name="connsiteY33" fmla="*/ 8671 h 10000"/>
                <a:gd name="connsiteX34" fmla="*/ 2633 w 10195"/>
                <a:gd name="connsiteY34" fmla="*/ 7563 h 10000"/>
                <a:gd name="connsiteX35" fmla="*/ 943 w 10195"/>
                <a:gd name="connsiteY35" fmla="*/ 5348 h 10000"/>
                <a:gd name="connsiteX36" fmla="*/ 195 w 10195"/>
                <a:gd name="connsiteY36" fmla="*/ 4431 h 10000"/>
                <a:gd name="connsiteX37" fmla="*/ 1261 w 10195"/>
                <a:gd name="connsiteY37" fmla="*/ 3660 h 10000"/>
                <a:gd name="connsiteX38" fmla="*/ 2183 w 10195"/>
                <a:gd name="connsiteY38" fmla="*/ 4521 h 10000"/>
                <a:gd name="connsiteX0" fmla="*/ 2183 w 10195"/>
                <a:gd name="connsiteY0" fmla="*/ 4521 h 10000"/>
                <a:gd name="connsiteX1" fmla="*/ 3084 w 10195"/>
                <a:gd name="connsiteY1" fmla="*/ 5031 h 10000"/>
                <a:gd name="connsiteX2" fmla="*/ 3084 w 10195"/>
                <a:gd name="connsiteY2" fmla="*/ 633 h 10000"/>
                <a:gd name="connsiteX3" fmla="*/ 3571 w 10195"/>
                <a:gd name="connsiteY3" fmla="*/ 31 h 10000"/>
                <a:gd name="connsiteX4" fmla="*/ 4509 w 10195"/>
                <a:gd name="connsiteY4" fmla="*/ 569 h 10000"/>
                <a:gd name="connsiteX5" fmla="*/ 4509 w 10195"/>
                <a:gd name="connsiteY5" fmla="*/ 664 h 10000"/>
                <a:gd name="connsiteX6" fmla="*/ 4509 w 10195"/>
                <a:gd name="connsiteY6" fmla="*/ 4715 h 10000"/>
                <a:gd name="connsiteX7" fmla="*/ 4509 w 10195"/>
                <a:gd name="connsiteY7" fmla="*/ 4810 h 10000"/>
                <a:gd name="connsiteX8" fmla="*/ 4961 w 10195"/>
                <a:gd name="connsiteY8" fmla="*/ 4810 h 10000"/>
                <a:gd name="connsiteX9" fmla="*/ 4961 w 10195"/>
                <a:gd name="connsiteY9" fmla="*/ 4715 h 10000"/>
                <a:gd name="connsiteX10" fmla="*/ 4961 w 10195"/>
                <a:gd name="connsiteY10" fmla="*/ 3418 h 10000"/>
                <a:gd name="connsiteX11" fmla="*/ 5636 w 10195"/>
                <a:gd name="connsiteY11" fmla="*/ 2816 h 10000"/>
                <a:gd name="connsiteX12" fmla="*/ 6387 w 10195"/>
                <a:gd name="connsiteY12" fmla="*/ 3291 h 10000"/>
                <a:gd name="connsiteX13" fmla="*/ 6387 w 10195"/>
                <a:gd name="connsiteY13" fmla="*/ 3449 h 10000"/>
                <a:gd name="connsiteX14" fmla="*/ 6387 w 10195"/>
                <a:gd name="connsiteY14" fmla="*/ 4398 h 10000"/>
                <a:gd name="connsiteX15" fmla="*/ 6875 w 10195"/>
                <a:gd name="connsiteY15" fmla="*/ 4398 h 10000"/>
                <a:gd name="connsiteX16" fmla="*/ 6875 w 10195"/>
                <a:gd name="connsiteY16" fmla="*/ 4336 h 10000"/>
                <a:gd name="connsiteX17" fmla="*/ 6875 w 10195"/>
                <a:gd name="connsiteY17" fmla="*/ 3734 h 10000"/>
                <a:gd name="connsiteX18" fmla="*/ 7551 w 10195"/>
                <a:gd name="connsiteY18" fmla="*/ 3196 h 10000"/>
                <a:gd name="connsiteX19" fmla="*/ 8264 w 10195"/>
                <a:gd name="connsiteY19" fmla="*/ 3671 h 10000"/>
                <a:gd name="connsiteX20" fmla="*/ 8301 w 10195"/>
                <a:gd name="connsiteY20" fmla="*/ 3829 h 10000"/>
                <a:gd name="connsiteX21" fmla="*/ 8301 w 10195"/>
                <a:gd name="connsiteY21" fmla="*/ 4715 h 10000"/>
                <a:gd name="connsiteX22" fmla="*/ 8301 w 10195"/>
                <a:gd name="connsiteY22" fmla="*/ 4810 h 10000"/>
                <a:gd name="connsiteX23" fmla="*/ 8751 w 10195"/>
                <a:gd name="connsiteY23" fmla="*/ 4810 h 10000"/>
                <a:gd name="connsiteX24" fmla="*/ 8751 w 10195"/>
                <a:gd name="connsiteY24" fmla="*/ 4620 h 10000"/>
                <a:gd name="connsiteX25" fmla="*/ 9466 w 10195"/>
                <a:gd name="connsiteY25" fmla="*/ 3987 h 10000"/>
                <a:gd name="connsiteX26" fmla="*/ 10179 w 10195"/>
                <a:gd name="connsiteY26" fmla="*/ 4620 h 10000"/>
                <a:gd name="connsiteX27" fmla="*/ 10179 w 10195"/>
                <a:gd name="connsiteY27" fmla="*/ 5854 h 10000"/>
                <a:gd name="connsiteX28" fmla="*/ 10179 w 10195"/>
                <a:gd name="connsiteY28" fmla="*/ 6962 h 10000"/>
                <a:gd name="connsiteX29" fmla="*/ 9315 w 10195"/>
                <a:gd name="connsiteY29" fmla="*/ 8924 h 10000"/>
                <a:gd name="connsiteX30" fmla="*/ 7401 w 10195"/>
                <a:gd name="connsiteY30" fmla="*/ 9936 h 10000"/>
                <a:gd name="connsiteX31" fmla="*/ 6236 w 10195"/>
                <a:gd name="connsiteY31" fmla="*/ 10000 h 10000"/>
                <a:gd name="connsiteX32" fmla="*/ 4660 w 10195"/>
                <a:gd name="connsiteY32" fmla="*/ 9557 h 10000"/>
                <a:gd name="connsiteX33" fmla="*/ 3496 w 10195"/>
                <a:gd name="connsiteY33" fmla="*/ 8671 h 10000"/>
                <a:gd name="connsiteX34" fmla="*/ 2633 w 10195"/>
                <a:gd name="connsiteY34" fmla="*/ 7563 h 10000"/>
                <a:gd name="connsiteX35" fmla="*/ 943 w 10195"/>
                <a:gd name="connsiteY35" fmla="*/ 5348 h 10000"/>
                <a:gd name="connsiteX36" fmla="*/ 195 w 10195"/>
                <a:gd name="connsiteY36" fmla="*/ 4431 h 10000"/>
                <a:gd name="connsiteX37" fmla="*/ 1261 w 10195"/>
                <a:gd name="connsiteY37" fmla="*/ 3660 h 10000"/>
                <a:gd name="connsiteX38" fmla="*/ 2183 w 10195"/>
                <a:gd name="connsiteY38" fmla="*/ 4521 h 10000"/>
                <a:gd name="connsiteX0" fmla="*/ 2183 w 10195"/>
                <a:gd name="connsiteY0" fmla="*/ 4521 h 10000"/>
                <a:gd name="connsiteX1" fmla="*/ 3084 w 10195"/>
                <a:gd name="connsiteY1" fmla="*/ 5031 h 10000"/>
                <a:gd name="connsiteX2" fmla="*/ 3084 w 10195"/>
                <a:gd name="connsiteY2" fmla="*/ 633 h 10000"/>
                <a:gd name="connsiteX3" fmla="*/ 3571 w 10195"/>
                <a:gd name="connsiteY3" fmla="*/ 31 h 10000"/>
                <a:gd name="connsiteX4" fmla="*/ 4509 w 10195"/>
                <a:gd name="connsiteY4" fmla="*/ 569 h 10000"/>
                <a:gd name="connsiteX5" fmla="*/ 4509 w 10195"/>
                <a:gd name="connsiteY5" fmla="*/ 664 h 10000"/>
                <a:gd name="connsiteX6" fmla="*/ 4509 w 10195"/>
                <a:gd name="connsiteY6" fmla="*/ 4715 h 10000"/>
                <a:gd name="connsiteX7" fmla="*/ 4509 w 10195"/>
                <a:gd name="connsiteY7" fmla="*/ 4810 h 10000"/>
                <a:gd name="connsiteX8" fmla="*/ 4961 w 10195"/>
                <a:gd name="connsiteY8" fmla="*/ 4810 h 10000"/>
                <a:gd name="connsiteX9" fmla="*/ 4961 w 10195"/>
                <a:gd name="connsiteY9" fmla="*/ 4715 h 10000"/>
                <a:gd name="connsiteX10" fmla="*/ 4961 w 10195"/>
                <a:gd name="connsiteY10" fmla="*/ 3418 h 10000"/>
                <a:gd name="connsiteX11" fmla="*/ 5636 w 10195"/>
                <a:gd name="connsiteY11" fmla="*/ 2816 h 10000"/>
                <a:gd name="connsiteX12" fmla="*/ 6387 w 10195"/>
                <a:gd name="connsiteY12" fmla="*/ 3291 h 10000"/>
                <a:gd name="connsiteX13" fmla="*/ 6387 w 10195"/>
                <a:gd name="connsiteY13" fmla="*/ 3449 h 10000"/>
                <a:gd name="connsiteX14" fmla="*/ 6387 w 10195"/>
                <a:gd name="connsiteY14" fmla="*/ 4398 h 10000"/>
                <a:gd name="connsiteX15" fmla="*/ 6875 w 10195"/>
                <a:gd name="connsiteY15" fmla="*/ 4398 h 10000"/>
                <a:gd name="connsiteX16" fmla="*/ 6875 w 10195"/>
                <a:gd name="connsiteY16" fmla="*/ 4336 h 10000"/>
                <a:gd name="connsiteX17" fmla="*/ 6875 w 10195"/>
                <a:gd name="connsiteY17" fmla="*/ 3734 h 10000"/>
                <a:gd name="connsiteX18" fmla="*/ 7551 w 10195"/>
                <a:gd name="connsiteY18" fmla="*/ 3196 h 10000"/>
                <a:gd name="connsiteX19" fmla="*/ 8264 w 10195"/>
                <a:gd name="connsiteY19" fmla="*/ 3671 h 10000"/>
                <a:gd name="connsiteX20" fmla="*/ 8301 w 10195"/>
                <a:gd name="connsiteY20" fmla="*/ 3829 h 10000"/>
                <a:gd name="connsiteX21" fmla="*/ 8301 w 10195"/>
                <a:gd name="connsiteY21" fmla="*/ 4715 h 10000"/>
                <a:gd name="connsiteX22" fmla="*/ 8301 w 10195"/>
                <a:gd name="connsiteY22" fmla="*/ 4810 h 10000"/>
                <a:gd name="connsiteX23" fmla="*/ 8751 w 10195"/>
                <a:gd name="connsiteY23" fmla="*/ 4810 h 10000"/>
                <a:gd name="connsiteX24" fmla="*/ 8751 w 10195"/>
                <a:gd name="connsiteY24" fmla="*/ 4620 h 10000"/>
                <a:gd name="connsiteX25" fmla="*/ 9466 w 10195"/>
                <a:gd name="connsiteY25" fmla="*/ 3987 h 10000"/>
                <a:gd name="connsiteX26" fmla="*/ 10179 w 10195"/>
                <a:gd name="connsiteY26" fmla="*/ 4620 h 10000"/>
                <a:gd name="connsiteX27" fmla="*/ 10179 w 10195"/>
                <a:gd name="connsiteY27" fmla="*/ 5854 h 10000"/>
                <a:gd name="connsiteX28" fmla="*/ 10179 w 10195"/>
                <a:gd name="connsiteY28" fmla="*/ 6962 h 10000"/>
                <a:gd name="connsiteX29" fmla="*/ 9315 w 10195"/>
                <a:gd name="connsiteY29" fmla="*/ 8924 h 10000"/>
                <a:gd name="connsiteX30" fmla="*/ 7401 w 10195"/>
                <a:gd name="connsiteY30" fmla="*/ 9936 h 10000"/>
                <a:gd name="connsiteX31" fmla="*/ 6236 w 10195"/>
                <a:gd name="connsiteY31" fmla="*/ 10000 h 10000"/>
                <a:gd name="connsiteX32" fmla="*/ 4660 w 10195"/>
                <a:gd name="connsiteY32" fmla="*/ 9557 h 10000"/>
                <a:gd name="connsiteX33" fmla="*/ 3496 w 10195"/>
                <a:gd name="connsiteY33" fmla="*/ 8671 h 10000"/>
                <a:gd name="connsiteX34" fmla="*/ 2633 w 10195"/>
                <a:gd name="connsiteY34" fmla="*/ 7563 h 10000"/>
                <a:gd name="connsiteX35" fmla="*/ 943 w 10195"/>
                <a:gd name="connsiteY35" fmla="*/ 5348 h 10000"/>
                <a:gd name="connsiteX36" fmla="*/ 195 w 10195"/>
                <a:gd name="connsiteY36" fmla="*/ 4431 h 10000"/>
                <a:gd name="connsiteX37" fmla="*/ 1261 w 10195"/>
                <a:gd name="connsiteY37" fmla="*/ 3660 h 10000"/>
                <a:gd name="connsiteX38" fmla="*/ 2183 w 10195"/>
                <a:gd name="connsiteY38" fmla="*/ 4521 h 10000"/>
                <a:gd name="connsiteX0" fmla="*/ 1221 w 10155"/>
                <a:gd name="connsiteY0" fmla="*/ 3660 h 10000"/>
                <a:gd name="connsiteX1" fmla="*/ 3044 w 10155"/>
                <a:gd name="connsiteY1" fmla="*/ 5031 h 10000"/>
                <a:gd name="connsiteX2" fmla="*/ 3044 w 10155"/>
                <a:gd name="connsiteY2" fmla="*/ 633 h 10000"/>
                <a:gd name="connsiteX3" fmla="*/ 3531 w 10155"/>
                <a:gd name="connsiteY3" fmla="*/ 31 h 10000"/>
                <a:gd name="connsiteX4" fmla="*/ 4469 w 10155"/>
                <a:gd name="connsiteY4" fmla="*/ 569 h 10000"/>
                <a:gd name="connsiteX5" fmla="*/ 4469 w 10155"/>
                <a:gd name="connsiteY5" fmla="*/ 664 h 10000"/>
                <a:gd name="connsiteX6" fmla="*/ 4469 w 10155"/>
                <a:gd name="connsiteY6" fmla="*/ 4715 h 10000"/>
                <a:gd name="connsiteX7" fmla="*/ 4469 w 10155"/>
                <a:gd name="connsiteY7" fmla="*/ 4810 h 10000"/>
                <a:gd name="connsiteX8" fmla="*/ 4921 w 10155"/>
                <a:gd name="connsiteY8" fmla="*/ 4810 h 10000"/>
                <a:gd name="connsiteX9" fmla="*/ 4921 w 10155"/>
                <a:gd name="connsiteY9" fmla="*/ 4715 h 10000"/>
                <a:gd name="connsiteX10" fmla="*/ 4921 w 10155"/>
                <a:gd name="connsiteY10" fmla="*/ 3418 h 10000"/>
                <a:gd name="connsiteX11" fmla="*/ 5596 w 10155"/>
                <a:gd name="connsiteY11" fmla="*/ 2816 h 10000"/>
                <a:gd name="connsiteX12" fmla="*/ 6347 w 10155"/>
                <a:gd name="connsiteY12" fmla="*/ 3291 h 10000"/>
                <a:gd name="connsiteX13" fmla="*/ 6347 w 10155"/>
                <a:gd name="connsiteY13" fmla="*/ 3449 h 10000"/>
                <a:gd name="connsiteX14" fmla="*/ 6347 w 10155"/>
                <a:gd name="connsiteY14" fmla="*/ 4398 h 10000"/>
                <a:gd name="connsiteX15" fmla="*/ 6835 w 10155"/>
                <a:gd name="connsiteY15" fmla="*/ 4398 h 10000"/>
                <a:gd name="connsiteX16" fmla="*/ 6835 w 10155"/>
                <a:gd name="connsiteY16" fmla="*/ 4336 h 10000"/>
                <a:gd name="connsiteX17" fmla="*/ 6835 w 10155"/>
                <a:gd name="connsiteY17" fmla="*/ 3734 h 10000"/>
                <a:gd name="connsiteX18" fmla="*/ 7511 w 10155"/>
                <a:gd name="connsiteY18" fmla="*/ 3196 h 10000"/>
                <a:gd name="connsiteX19" fmla="*/ 8224 w 10155"/>
                <a:gd name="connsiteY19" fmla="*/ 3671 h 10000"/>
                <a:gd name="connsiteX20" fmla="*/ 8261 w 10155"/>
                <a:gd name="connsiteY20" fmla="*/ 3829 h 10000"/>
                <a:gd name="connsiteX21" fmla="*/ 8261 w 10155"/>
                <a:gd name="connsiteY21" fmla="*/ 4715 h 10000"/>
                <a:gd name="connsiteX22" fmla="*/ 8261 w 10155"/>
                <a:gd name="connsiteY22" fmla="*/ 4810 h 10000"/>
                <a:gd name="connsiteX23" fmla="*/ 8711 w 10155"/>
                <a:gd name="connsiteY23" fmla="*/ 4810 h 10000"/>
                <a:gd name="connsiteX24" fmla="*/ 8711 w 10155"/>
                <a:gd name="connsiteY24" fmla="*/ 4620 h 10000"/>
                <a:gd name="connsiteX25" fmla="*/ 9426 w 10155"/>
                <a:gd name="connsiteY25" fmla="*/ 3987 h 10000"/>
                <a:gd name="connsiteX26" fmla="*/ 10139 w 10155"/>
                <a:gd name="connsiteY26" fmla="*/ 4620 h 10000"/>
                <a:gd name="connsiteX27" fmla="*/ 10139 w 10155"/>
                <a:gd name="connsiteY27" fmla="*/ 5854 h 10000"/>
                <a:gd name="connsiteX28" fmla="*/ 10139 w 10155"/>
                <a:gd name="connsiteY28" fmla="*/ 6962 h 10000"/>
                <a:gd name="connsiteX29" fmla="*/ 9275 w 10155"/>
                <a:gd name="connsiteY29" fmla="*/ 8924 h 10000"/>
                <a:gd name="connsiteX30" fmla="*/ 7361 w 10155"/>
                <a:gd name="connsiteY30" fmla="*/ 9936 h 10000"/>
                <a:gd name="connsiteX31" fmla="*/ 6196 w 10155"/>
                <a:gd name="connsiteY31" fmla="*/ 10000 h 10000"/>
                <a:gd name="connsiteX32" fmla="*/ 4620 w 10155"/>
                <a:gd name="connsiteY32" fmla="*/ 9557 h 10000"/>
                <a:gd name="connsiteX33" fmla="*/ 3456 w 10155"/>
                <a:gd name="connsiteY33" fmla="*/ 8671 h 10000"/>
                <a:gd name="connsiteX34" fmla="*/ 2593 w 10155"/>
                <a:gd name="connsiteY34" fmla="*/ 7563 h 10000"/>
                <a:gd name="connsiteX35" fmla="*/ 903 w 10155"/>
                <a:gd name="connsiteY35" fmla="*/ 5348 h 10000"/>
                <a:gd name="connsiteX36" fmla="*/ 155 w 10155"/>
                <a:gd name="connsiteY36" fmla="*/ 4431 h 10000"/>
                <a:gd name="connsiteX37" fmla="*/ 1221 w 10155"/>
                <a:gd name="connsiteY37" fmla="*/ 3660 h 10000"/>
                <a:gd name="connsiteX0" fmla="*/ 1086 w 10004"/>
                <a:gd name="connsiteY0" fmla="*/ 3619 h 10000"/>
                <a:gd name="connsiteX1" fmla="*/ 2893 w 10004"/>
                <a:gd name="connsiteY1" fmla="*/ 5031 h 10000"/>
                <a:gd name="connsiteX2" fmla="*/ 2893 w 10004"/>
                <a:gd name="connsiteY2" fmla="*/ 633 h 10000"/>
                <a:gd name="connsiteX3" fmla="*/ 3380 w 10004"/>
                <a:gd name="connsiteY3" fmla="*/ 31 h 10000"/>
                <a:gd name="connsiteX4" fmla="*/ 4318 w 10004"/>
                <a:gd name="connsiteY4" fmla="*/ 569 h 10000"/>
                <a:gd name="connsiteX5" fmla="*/ 4318 w 10004"/>
                <a:gd name="connsiteY5" fmla="*/ 664 h 10000"/>
                <a:gd name="connsiteX6" fmla="*/ 4318 w 10004"/>
                <a:gd name="connsiteY6" fmla="*/ 4715 h 10000"/>
                <a:gd name="connsiteX7" fmla="*/ 4318 w 10004"/>
                <a:gd name="connsiteY7" fmla="*/ 4810 h 10000"/>
                <a:gd name="connsiteX8" fmla="*/ 4770 w 10004"/>
                <a:gd name="connsiteY8" fmla="*/ 4810 h 10000"/>
                <a:gd name="connsiteX9" fmla="*/ 4770 w 10004"/>
                <a:gd name="connsiteY9" fmla="*/ 4715 h 10000"/>
                <a:gd name="connsiteX10" fmla="*/ 4770 w 10004"/>
                <a:gd name="connsiteY10" fmla="*/ 3418 h 10000"/>
                <a:gd name="connsiteX11" fmla="*/ 5445 w 10004"/>
                <a:gd name="connsiteY11" fmla="*/ 2816 h 10000"/>
                <a:gd name="connsiteX12" fmla="*/ 6196 w 10004"/>
                <a:gd name="connsiteY12" fmla="*/ 3291 h 10000"/>
                <a:gd name="connsiteX13" fmla="*/ 6196 w 10004"/>
                <a:gd name="connsiteY13" fmla="*/ 3449 h 10000"/>
                <a:gd name="connsiteX14" fmla="*/ 6196 w 10004"/>
                <a:gd name="connsiteY14" fmla="*/ 4398 h 10000"/>
                <a:gd name="connsiteX15" fmla="*/ 6684 w 10004"/>
                <a:gd name="connsiteY15" fmla="*/ 4398 h 10000"/>
                <a:gd name="connsiteX16" fmla="*/ 6684 w 10004"/>
                <a:gd name="connsiteY16" fmla="*/ 4336 h 10000"/>
                <a:gd name="connsiteX17" fmla="*/ 6684 w 10004"/>
                <a:gd name="connsiteY17" fmla="*/ 3734 h 10000"/>
                <a:gd name="connsiteX18" fmla="*/ 7360 w 10004"/>
                <a:gd name="connsiteY18" fmla="*/ 3196 h 10000"/>
                <a:gd name="connsiteX19" fmla="*/ 8073 w 10004"/>
                <a:gd name="connsiteY19" fmla="*/ 3671 h 10000"/>
                <a:gd name="connsiteX20" fmla="*/ 8110 w 10004"/>
                <a:gd name="connsiteY20" fmla="*/ 3829 h 10000"/>
                <a:gd name="connsiteX21" fmla="*/ 8110 w 10004"/>
                <a:gd name="connsiteY21" fmla="*/ 4715 h 10000"/>
                <a:gd name="connsiteX22" fmla="*/ 8110 w 10004"/>
                <a:gd name="connsiteY22" fmla="*/ 4810 h 10000"/>
                <a:gd name="connsiteX23" fmla="*/ 8560 w 10004"/>
                <a:gd name="connsiteY23" fmla="*/ 4810 h 10000"/>
                <a:gd name="connsiteX24" fmla="*/ 8560 w 10004"/>
                <a:gd name="connsiteY24" fmla="*/ 4620 h 10000"/>
                <a:gd name="connsiteX25" fmla="*/ 9275 w 10004"/>
                <a:gd name="connsiteY25" fmla="*/ 3987 h 10000"/>
                <a:gd name="connsiteX26" fmla="*/ 9988 w 10004"/>
                <a:gd name="connsiteY26" fmla="*/ 4620 h 10000"/>
                <a:gd name="connsiteX27" fmla="*/ 9988 w 10004"/>
                <a:gd name="connsiteY27" fmla="*/ 5854 h 10000"/>
                <a:gd name="connsiteX28" fmla="*/ 9988 w 10004"/>
                <a:gd name="connsiteY28" fmla="*/ 6962 h 10000"/>
                <a:gd name="connsiteX29" fmla="*/ 9124 w 10004"/>
                <a:gd name="connsiteY29" fmla="*/ 8924 h 10000"/>
                <a:gd name="connsiteX30" fmla="*/ 7210 w 10004"/>
                <a:gd name="connsiteY30" fmla="*/ 9936 h 10000"/>
                <a:gd name="connsiteX31" fmla="*/ 6045 w 10004"/>
                <a:gd name="connsiteY31" fmla="*/ 10000 h 10000"/>
                <a:gd name="connsiteX32" fmla="*/ 4469 w 10004"/>
                <a:gd name="connsiteY32" fmla="*/ 9557 h 10000"/>
                <a:gd name="connsiteX33" fmla="*/ 3305 w 10004"/>
                <a:gd name="connsiteY33" fmla="*/ 8671 h 10000"/>
                <a:gd name="connsiteX34" fmla="*/ 2442 w 10004"/>
                <a:gd name="connsiteY34" fmla="*/ 7563 h 10000"/>
                <a:gd name="connsiteX35" fmla="*/ 752 w 10004"/>
                <a:gd name="connsiteY35" fmla="*/ 5348 h 10000"/>
                <a:gd name="connsiteX36" fmla="*/ 4 w 10004"/>
                <a:gd name="connsiteY36" fmla="*/ 4431 h 10000"/>
                <a:gd name="connsiteX37" fmla="*/ 1086 w 10004"/>
                <a:gd name="connsiteY37" fmla="*/ 3619 h 10000"/>
                <a:gd name="connsiteX0" fmla="*/ 1086 w 10004"/>
                <a:gd name="connsiteY0" fmla="*/ 3619 h 10000"/>
                <a:gd name="connsiteX1" fmla="*/ 2893 w 10004"/>
                <a:gd name="connsiteY1" fmla="*/ 5031 h 10000"/>
                <a:gd name="connsiteX2" fmla="*/ 2893 w 10004"/>
                <a:gd name="connsiteY2" fmla="*/ 633 h 10000"/>
                <a:gd name="connsiteX3" fmla="*/ 3380 w 10004"/>
                <a:gd name="connsiteY3" fmla="*/ 31 h 10000"/>
                <a:gd name="connsiteX4" fmla="*/ 4318 w 10004"/>
                <a:gd name="connsiteY4" fmla="*/ 569 h 10000"/>
                <a:gd name="connsiteX5" fmla="*/ 4318 w 10004"/>
                <a:gd name="connsiteY5" fmla="*/ 664 h 10000"/>
                <a:gd name="connsiteX6" fmla="*/ 4318 w 10004"/>
                <a:gd name="connsiteY6" fmla="*/ 4715 h 10000"/>
                <a:gd name="connsiteX7" fmla="*/ 4318 w 10004"/>
                <a:gd name="connsiteY7" fmla="*/ 4810 h 10000"/>
                <a:gd name="connsiteX8" fmla="*/ 4770 w 10004"/>
                <a:gd name="connsiteY8" fmla="*/ 4810 h 10000"/>
                <a:gd name="connsiteX9" fmla="*/ 4770 w 10004"/>
                <a:gd name="connsiteY9" fmla="*/ 4715 h 10000"/>
                <a:gd name="connsiteX10" fmla="*/ 4770 w 10004"/>
                <a:gd name="connsiteY10" fmla="*/ 3418 h 10000"/>
                <a:gd name="connsiteX11" fmla="*/ 5445 w 10004"/>
                <a:gd name="connsiteY11" fmla="*/ 2816 h 10000"/>
                <a:gd name="connsiteX12" fmla="*/ 6196 w 10004"/>
                <a:gd name="connsiteY12" fmla="*/ 3291 h 10000"/>
                <a:gd name="connsiteX13" fmla="*/ 6196 w 10004"/>
                <a:gd name="connsiteY13" fmla="*/ 3449 h 10000"/>
                <a:gd name="connsiteX14" fmla="*/ 6196 w 10004"/>
                <a:gd name="connsiteY14" fmla="*/ 4398 h 10000"/>
                <a:gd name="connsiteX15" fmla="*/ 6684 w 10004"/>
                <a:gd name="connsiteY15" fmla="*/ 4398 h 10000"/>
                <a:gd name="connsiteX16" fmla="*/ 6684 w 10004"/>
                <a:gd name="connsiteY16" fmla="*/ 4336 h 10000"/>
                <a:gd name="connsiteX17" fmla="*/ 6684 w 10004"/>
                <a:gd name="connsiteY17" fmla="*/ 3734 h 10000"/>
                <a:gd name="connsiteX18" fmla="*/ 7360 w 10004"/>
                <a:gd name="connsiteY18" fmla="*/ 3196 h 10000"/>
                <a:gd name="connsiteX19" fmla="*/ 8073 w 10004"/>
                <a:gd name="connsiteY19" fmla="*/ 3671 h 10000"/>
                <a:gd name="connsiteX20" fmla="*/ 8110 w 10004"/>
                <a:gd name="connsiteY20" fmla="*/ 3829 h 10000"/>
                <a:gd name="connsiteX21" fmla="*/ 8110 w 10004"/>
                <a:gd name="connsiteY21" fmla="*/ 4715 h 10000"/>
                <a:gd name="connsiteX22" fmla="*/ 8110 w 10004"/>
                <a:gd name="connsiteY22" fmla="*/ 4810 h 10000"/>
                <a:gd name="connsiteX23" fmla="*/ 8560 w 10004"/>
                <a:gd name="connsiteY23" fmla="*/ 4810 h 10000"/>
                <a:gd name="connsiteX24" fmla="*/ 8560 w 10004"/>
                <a:gd name="connsiteY24" fmla="*/ 4620 h 10000"/>
                <a:gd name="connsiteX25" fmla="*/ 9275 w 10004"/>
                <a:gd name="connsiteY25" fmla="*/ 3987 h 10000"/>
                <a:gd name="connsiteX26" fmla="*/ 9988 w 10004"/>
                <a:gd name="connsiteY26" fmla="*/ 4620 h 10000"/>
                <a:gd name="connsiteX27" fmla="*/ 9988 w 10004"/>
                <a:gd name="connsiteY27" fmla="*/ 5854 h 10000"/>
                <a:gd name="connsiteX28" fmla="*/ 9988 w 10004"/>
                <a:gd name="connsiteY28" fmla="*/ 6962 h 10000"/>
                <a:gd name="connsiteX29" fmla="*/ 9124 w 10004"/>
                <a:gd name="connsiteY29" fmla="*/ 8924 h 10000"/>
                <a:gd name="connsiteX30" fmla="*/ 7210 w 10004"/>
                <a:gd name="connsiteY30" fmla="*/ 9936 h 10000"/>
                <a:gd name="connsiteX31" fmla="*/ 6045 w 10004"/>
                <a:gd name="connsiteY31" fmla="*/ 10000 h 10000"/>
                <a:gd name="connsiteX32" fmla="*/ 4469 w 10004"/>
                <a:gd name="connsiteY32" fmla="*/ 9557 h 10000"/>
                <a:gd name="connsiteX33" fmla="*/ 3305 w 10004"/>
                <a:gd name="connsiteY33" fmla="*/ 8671 h 10000"/>
                <a:gd name="connsiteX34" fmla="*/ 2442 w 10004"/>
                <a:gd name="connsiteY34" fmla="*/ 7563 h 10000"/>
                <a:gd name="connsiteX35" fmla="*/ 752 w 10004"/>
                <a:gd name="connsiteY35" fmla="*/ 5348 h 10000"/>
                <a:gd name="connsiteX36" fmla="*/ 4 w 10004"/>
                <a:gd name="connsiteY36" fmla="*/ 4431 h 10000"/>
                <a:gd name="connsiteX37" fmla="*/ 1086 w 10004"/>
                <a:gd name="connsiteY37" fmla="*/ 3619 h 10000"/>
                <a:gd name="connsiteX0" fmla="*/ 1086 w 10004"/>
                <a:gd name="connsiteY0" fmla="*/ 3619 h 10000"/>
                <a:gd name="connsiteX1" fmla="*/ 2893 w 10004"/>
                <a:gd name="connsiteY1" fmla="*/ 5031 h 10000"/>
                <a:gd name="connsiteX2" fmla="*/ 2893 w 10004"/>
                <a:gd name="connsiteY2" fmla="*/ 633 h 10000"/>
                <a:gd name="connsiteX3" fmla="*/ 3380 w 10004"/>
                <a:gd name="connsiteY3" fmla="*/ 31 h 10000"/>
                <a:gd name="connsiteX4" fmla="*/ 4318 w 10004"/>
                <a:gd name="connsiteY4" fmla="*/ 569 h 10000"/>
                <a:gd name="connsiteX5" fmla="*/ 4318 w 10004"/>
                <a:gd name="connsiteY5" fmla="*/ 664 h 10000"/>
                <a:gd name="connsiteX6" fmla="*/ 4318 w 10004"/>
                <a:gd name="connsiteY6" fmla="*/ 4715 h 10000"/>
                <a:gd name="connsiteX7" fmla="*/ 4318 w 10004"/>
                <a:gd name="connsiteY7" fmla="*/ 4810 h 10000"/>
                <a:gd name="connsiteX8" fmla="*/ 4770 w 10004"/>
                <a:gd name="connsiteY8" fmla="*/ 4810 h 10000"/>
                <a:gd name="connsiteX9" fmla="*/ 4770 w 10004"/>
                <a:gd name="connsiteY9" fmla="*/ 4715 h 10000"/>
                <a:gd name="connsiteX10" fmla="*/ 4770 w 10004"/>
                <a:gd name="connsiteY10" fmla="*/ 3418 h 10000"/>
                <a:gd name="connsiteX11" fmla="*/ 5445 w 10004"/>
                <a:gd name="connsiteY11" fmla="*/ 2816 h 10000"/>
                <a:gd name="connsiteX12" fmla="*/ 6196 w 10004"/>
                <a:gd name="connsiteY12" fmla="*/ 3291 h 10000"/>
                <a:gd name="connsiteX13" fmla="*/ 6196 w 10004"/>
                <a:gd name="connsiteY13" fmla="*/ 3449 h 10000"/>
                <a:gd name="connsiteX14" fmla="*/ 6196 w 10004"/>
                <a:gd name="connsiteY14" fmla="*/ 4398 h 10000"/>
                <a:gd name="connsiteX15" fmla="*/ 6684 w 10004"/>
                <a:gd name="connsiteY15" fmla="*/ 4398 h 10000"/>
                <a:gd name="connsiteX16" fmla="*/ 6684 w 10004"/>
                <a:gd name="connsiteY16" fmla="*/ 4336 h 10000"/>
                <a:gd name="connsiteX17" fmla="*/ 6684 w 10004"/>
                <a:gd name="connsiteY17" fmla="*/ 3734 h 10000"/>
                <a:gd name="connsiteX18" fmla="*/ 7360 w 10004"/>
                <a:gd name="connsiteY18" fmla="*/ 3196 h 10000"/>
                <a:gd name="connsiteX19" fmla="*/ 8073 w 10004"/>
                <a:gd name="connsiteY19" fmla="*/ 3671 h 10000"/>
                <a:gd name="connsiteX20" fmla="*/ 8110 w 10004"/>
                <a:gd name="connsiteY20" fmla="*/ 3829 h 10000"/>
                <a:gd name="connsiteX21" fmla="*/ 8110 w 10004"/>
                <a:gd name="connsiteY21" fmla="*/ 4715 h 10000"/>
                <a:gd name="connsiteX22" fmla="*/ 8110 w 10004"/>
                <a:gd name="connsiteY22" fmla="*/ 4810 h 10000"/>
                <a:gd name="connsiteX23" fmla="*/ 8560 w 10004"/>
                <a:gd name="connsiteY23" fmla="*/ 4810 h 10000"/>
                <a:gd name="connsiteX24" fmla="*/ 8560 w 10004"/>
                <a:gd name="connsiteY24" fmla="*/ 4620 h 10000"/>
                <a:gd name="connsiteX25" fmla="*/ 9275 w 10004"/>
                <a:gd name="connsiteY25" fmla="*/ 3987 h 10000"/>
                <a:gd name="connsiteX26" fmla="*/ 9988 w 10004"/>
                <a:gd name="connsiteY26" fmla="*/ 4620 h 10000"/>
                <a:gd name="connsiteX27" fmla="*/ 9988 w 10004"/>
                <a:gd name="connsiteY27" fmla="*/ 5854 h 10000"/>
                <a:gd name="connsiteX28" fmla="*/ 9988 w 10004"/>
                <a:gd name="connsiteY28" fmla="*/ 6962 h 10000"/>
                <a:gd name="connsiteX29" fmla="*/ 9124 w 10004"/>
                <a:gd name="connsiteY29" fmla="*/ 8924 h 10000"/>
                <a:gd name="connsiteX30" fmla="*/ 7210 w 10004"/>
                <a:gd name="connsiteY30" fmla="*/ 9936 h 10000"/>
                <a:gd name="connsiteX31" fmla="*/ 6045 w 10004"/>
                <a:gd name="connsiteY31" fmla="*/ 10000 h 10000"/>
                <a:gd name="connsiteX32" fmla="*/ 4469 w 10004"/>
                <a:gd name="connsiteY32" fmla="*/ 9557 h 10000"/>
                <a:gd name="connsiteX33" fmla="*/ 3305 w 10004"/>
                <a:gd name="connsiteY33" fmla="*/ 8671 h 10000"/>
                <a:gd name="connsiteX34" fmla="*/ 2442 w 10004"/>
                <a:gd name="connsiteY34" fmla="*/ 7563 h 10000"/>
                <a:gd name="connsiteX35" fmla="*/ 752 w 10004"/>
                <a:gd name="connsiteY35" fmla="*/ 5348 h 10000"/>
                <a:gd name="connsiteX36" fmla="*/ 4 w 10004"/>
                <a:gd name="connsiteY36" fmla="*/ 4431 h 10000"/>
                <a:gd name="connsiteX37" fmla="*/ 1086 w 10004"/>
                <a:gd name="connsiteY37" fmla="*/ 3619 h 10000"/>
                <a:gd name="connsiteX0" fmla="*/ 1190 w 10108"/>
                <a:gd name="connsiteY0" fmla="*/ 3619 h 10000"/>
                <a:gd name="connsiteX1" fmla="*/ 2997 w 10108"/>
                <a:gd name="connsiteY1" fmla="*/ 5031 h 10000"/>
                <a:gd name="connsiteX2" fmla="*/ 2997 w 10108"/>
                <a:gd name="connsiteY2" fmla="*/ 633 h 10000"/>
                <a:gd name="connsiteX3" fmla="*/ 3484 w 10108"/>
                <a:gd name="connsiteY3" fmla="*/ 31 h 10000"/>
                <a:gd name="connsiteX4" fmla="*/ 4422 w 10108"/>
                <a:gd name="connsiteY4" fmla="*/ 569 h 10000"/>
                <a:gd name="connsiteX5" fmla="*/ 4422 w 10108"/>
                <a:gd name="connsiteY5" fmla="*/ 664 h 10000"/>
                <a:gd name="connsiteX6" fmla="*/ 4422 w 10108"/>
                <a:gd name="connsiteY6" fmla="*/ 4715 h 10000"/>
                <a:gd name="connsiteX7" fmla="*/ 4422 w 10108"/>
                <a:gd name="connsiteY7" fmla="*/ 4810 h 10000"/>
                <a:gd name="connsiteX8" fmla="*/ 4874 w 10108"/>
                <a:gd name="connsiteY8" fmla="*/ 4810 h 10000"/>
                <a:gd name="connsiteX9" fmla="*/ 4874 w 10108"/>
                <a:gd name="connsiteY9" fmla="*/ 4715 h 10000"/>
                <a:gd name="connsiteX10" fmla="*/ 4874 w 10108"/>
                <a:gd name="connsiteY10" fmla="*/ 3418 h 10000"/>
                <a:gd name="connsiteX11" fmla="*/ 5549 w 10108"/>
                <a:gd name="connsiteY11" fmla="*/ 2816 h 10000"/>
                <a:gd name="connsiteX12" fmla="*/ 6300 w 10108"/>
                <a:gd name="connsiteY12" fmla="*/ 3291 h 10000"/>
                <a:gd name="connsiteX13" fmla="*/ 6300 w 10108"/>
                <a:gd name="connsiteY13" fmla="*/ 3449 h 10000"/>
                <a:gd name="connsiteX14" fmla="*/ 6300 w 10108"/>
                <a:gd name="connsiteY14" fmla="*/ 4398 h 10000"/>
                <a:gd name="connsiteX15" fmla="*/ 6788 w 10108"/>
                <a:gd name="connsiteY15" fmla="*/ 4398 h 10000"/>
                <a:gd name="connsiteX16" fmla="*/ 6788 w 10108"/>
                <a:gd name="connsiteY16" fmla="*/ 4336 h 10000"/>
                <a:gd name="connsiteX17" fmla="*/ 6788 w 10108"/>
                <a:gd name="connsiteY17" fmla="*/ 3734 h 10000"/>
                <a:gd name="connsiteX18" fmla="*/ 7464 w 10108"/>
                <a:gd name="connsiteY18" fmla="*/ 3196 h 10000"/>
                <a:gd name="connsiteX19" fmla="*/ 8177 w 10108"/>
                <a:gd name="connsiteY19" fmla="*/ 3671 h 10000"/>
                <a:gd name="connsiteX20" fmla="*/ 8214 w 10108"/>
                <a:gd name="connsiteY20" fmla="*/ 3829 h 10000"/>
                <a:gd name="connsiteX21" fmla="*/ 8214 w 10108"/>
                <a:gd name="connsiteY21" fmla="*/ 4715 h 10000"/>
                <a:gd name="connsiteX22" fmla="*/ 8214 w 10108"/>
                <a:gd name="connsiteY22" fmla="*/ 4810 h 10000"/>
                <a:gd name="connsiteX23" fmla="*/ 8664 w 10108"/>
                <a:gd name="connsiteY23" fmla="*/ 4810 h 10000"/>
                <a:gd name="connsiteX24" fmla="*/ 8664 w 10108"/>
                <a:gd name="connsiteY24" fmla="*/ 4620 h 10000"/>
                <a:gd name="connsiteX25" fmla="*/ 9379 w 10108"/>
                <a:gd name="connsiteY25" fmla="*/ 3987 h 10000"/>
                <a:gd name="connsiteX26" fmla="*/ 10092 w 10108"/>
                <a:gd name="connsiteY26" fmla="*/ 4620 h 10000"/>
                <a:gd name="connsiteX27" fmla="*/ 10092 w 10108"/>
                <a:gd name="connsiteY27" fmla="*/ 5854 h 10000"/>
                <a:gd name="connsiteX28" fmla="*/ 10092 w 10108"/>
                <a:gd name="connsiteY28" fmla="*/ 6962 h 10000"/>
                <a:gd name="connsiteX29" fmla="*/ 9228 w 10108"/>
                <a:gd name="connsiteY29" fmla="*/ 8924 h 10000"/>
                <a:gd name="connsiteX30" fmla="*/ 7314 w 10108"/>
                <a:gd name="connsiteY30" fmla="*/ 9936 h 10000"/>
                <a:gd name="connsiteX31" fmla="*/ 6149 w 10108"/>
                <a:gd name="connsiteY31" fmla="*/ 10000 h 10000"/>
                <a:gd name="connsiteX32" fmla="*/ 4573 w 10108"/>
                <a:gd name="connsiteY32" fmla="*/ 9557 h 10000"/>
                <a:gd name="connsiteX33" fmla="*/ 3409 w 10108"/>
                <a:gd name="connsiteY33" fmla="*/ 8671 h 10000"/>
                <a:gd name="connsiteX34" fmla="*/ 2546 w 10108"/>
                <a:gd name="connsiteY34" fmla="*/ 7563 h 10000"/>
                <a:gd name="connsiteX35" fmla="*/ 856 w 10108"/>
                <a:gd name="connsiteY35" fmla="*/ 5348 h 10000"/>
                <a:gd name="connsiteX36" fmla="*/ 108 w 10108"/>
                <a:gd name="connsiteY36" fmla="*/ 4431 h 10000"/>
                <a:gd name="connsiteX37" fmla="*/ 1190 w 10108"/>
                <a:gd name="connsiteY37" fmla="*/ 3619 h 10000"/>
                <a:gd name="connsiteX0" fmla="*/ 1083 w 10001"/>
                <a:gd name="connsiteY0" fmla="*/ 3619 h 10000"/>
                <a:gd name="connsiteX1" fmla="*/ 2890 w 10001"/>
                <a:gd name="connsiteY1" fmla="*/ 5031 h 10000"/>
                <a:gd name="connsiteX2" fmla="*/ 2890 w 10001"/>
                <a:gd name="connsiteY2" fmla="*/ 633 h 10000"/>
                <a:gd name="connsiteX3" fmla="*/ 3377 w 10001"/>
                <a:gd name="connsiteY3" fmla="*/ 31 h 10000"/>
                <a:gd name="connsiteX4" fmla="*/ 4315 w 10001"/>
                <a:gd name="connsiteY4" fmla="*/ 569 h 10000"/>
                <a:gd name="connsiteX5" fmla="*/ 4315 w 10001"/>
                <a:gd name="connsiteY5" fmla="*/ 664 h 10000"/>
                <a:gd name="connsiteX6" fmla="*/ 4315 w 10001"/>
                <a:gd name="connsiteY6" fmla="*/ 4715 h 10000"/>
                <a:gd name="connsiteX7" fmla="*/ 4315 w 10001"/>
                <a:gd name="connsiteY7" fmla="*/ 4810 h 10000"/>
                <a:gd name="connsiteX8" fmla="*/ 4767 w 10001"/>
                <a:gd name="connsiteY8" fmla="*/ 4810 h 10000"/>
                <a:gd name="connsiteX9" fmla="*/ 4767 w 10001"/>
                <a:gd name="connsiteY9" fmla="*/ 4715 h 10000"/>
                <a:gd name="connsiteX10" fmla="*/ 4767 w 10001"/>
                <a:gd name="connsiteY10" fmla="*/ 3418 h 10000"/>
                <a:gd name="connsiteX11" fmla="*/ 5442 w 10001"/>
                <a:gd name="connsiteY11" fmla="*/ 2816 h 10000"/>
                <a:gd name="connsiteX12" fmla="*/ 6193 w 10001"/>
                <a:gd name="connsiteY12" fmla="*/ 3291 h 10000"/>
                <a:gd name="connsiteX13" fmla="*/ 6193 w 10001"/>
                <a:gd name="connsiteY13" fmla="*/ 3449 h 10000"/>
                <a:gd name="connsiteX14" fmla="*/ 6193 w 10001"/>
                <a:gd name="connsiteY14" fmla="*/ 4398 h 10000"/>
                <a:gd name="connsiteX15" fmla="*/ 6681 w 10001"/>
                <a:gd name="connsiteY15" fmla="*/ 4398 h 10000"/>
                <a:gd name="connsiteX16" fmla="*/ 6681 w 10001"/>
                <a:gd name="connsiteY16" fmla="*/ 4336 h 10000"/>
                <a:gd name="connsiteX17" fmla="*/ 6681 w 10001"/>
                <a:gd name="connsiteY17" fmla="*/ 3734 h 10000"/>
                <a:gd name="connsiteX18" fmla="*/ 7357 w 10001"/>
                <a:gd name="connsiteY18" fmla="*/ 3196 h 10000"/>
                <a:gd name="connsiteX19" fmla="*/ 8070 w 10001"/>
                <a:gd name="connsiteY19" fmla="*/ 3671 h 10000"/>
                <a:gd name="connsiteX20" fmla="*/ 8107 w 10001"/>
                <a:gd name="connsiteY20" fmla="*/ 3829 h 10000"/>
                <a:gd name="connsiteX21" fmla="*/ 8107 w 10001"/>
                <a:gd name="connsiteY21" fmla="*/ 4715 h 10000"/>
                <a:gd name="connsiteX22" fmla="*/ 8107 w 10001"/>
                <a:gd name="connsiteY22" fmla="*/ 4810 h 10000"/>
                <a:gd name="connsiteX23" fmla="*/ 8557 w 10001"/>
                <a:gd name="connsiteY23" fmla="*/ 4810 h 10000"/>
                <a:gd name="connsiteX24" fmla="*/ 8557 w 10001"/>
                <a:gd name="connsiteY24" fmla="*/ 4620 h 10000"/>
                <a:gd name="connsiteX25" fmla="*/ 9272 w 10001"/>
                <a:gd name="connsiteY25" fmla="*/ 3987 h 10000"/>
                <a:gd name="connsiteX26" fmla="*/ 9985 w 10001"/>
                <a:gd name="connsiteY26" fmla="*/ 4620 h 10000"/>
                <a:gd name="connsiteX27" fmla="*/ 9985 w 10001"/>
                <a:gd name="connsiteY27" fmla="*/ 5854 h 10000"/>
                <a:gd name="connsiteX28" fmla="*/ 9985 w 10001"/>
                <a:gd name="connsiteY28" fmla="*/ 6962 h 10000"/>
                <a:gd name="connsiteX29" fmla="*/ 9121 w 10001"/>
                <a:gd name="connsiteY29" fmla="*/ 8924 h 10000"/>
                <a:gd name="connsiteX30" fmla="*/ 7207 w 10001"/>
                <a:gd name="connsiteY30" fmla="*/ 9936 h 10000"/>
                <a:gd name="connsiteX31" fmla="*/ 6042 w 10001"/>
                <a:gd name="connsiteY31" fmla="*/ 10000 h 10000"/>
                <a:gd name="connsiteX32" fmla="*/ 4466 w 10001"/>
                <a:gd name="connsiteY32" fmla="*/ 9557 h 10000"/>
                <a:gd name="connsiteX33" fmla="*/ 3302 w 10001"/>
                <a:gd name="connsiteY33" fmla="*/ 8671 h 10000"/>
                <a:gd name="connsiteX34" fmla="*/ 2439 w 10001"/>
                <a:gd name="connsiteY34" fmla="*/ 7563 h 10000"/>
                <a:gd name="connsiteX35" fmla="*/ 1121 w 10001"/>
                <a:gd name="connsiteY35" fmla="*/ 5782 h 10000"/>
                <a:gd name="connsiteX36" fmla="*/ 1 w 10001"/>
                <a:gd name="connsiteY36" fmla="*/ 4431 h 10000"/>
                <a:gd name="connsiteX37" fmla="*/ 1083 w 10001"/>
                <a:gd name="connsiteY37" fmla="*/ 3619 h 10000"/>
                <a:gd name="connsiteX0" fmla="*/ 1218 w 10136"/>
                <a:gd name="connsiteY0" fmla="*/ 3619 h 10000"/>
                <a:gd name="connsiteX1" fmla="*/ 3025 w 10136"/>
                <a:gd name="connsiteY1" fmla="*/ 5031 h 10000"/>
                <a:gd name="connsiteX2" fmla="*/ 3025 w 10136"/>
                <a:gd name="connsiteY2" fmla="*/ 633 h 10000"/>
                <a:gd name="connsiteX3" fmla="*/ 3512 w 10136"/>
                <a:gd name="connsiteY3" fmla="*/ 31 h 10000"/>
                <a:gd name="connsiteX4" fmla="*/ 4450 w 10136"/>
                <a:gd name="connsiteY4" fmla="*/ 569 h 10000"/>
                <a:gd name="connsiteX5" fmla="*/ 4450 w 10136"/>
                <a:gd name="connsiteY5" fmla="*/ 664 h 10000"/>
                <a:gd name="connsiteX6" fmla="*/ 4450 w 10136"/>
                <a:gd name="connsiteY6" fmla="*/ 4715 h 10000"/>
                <a:gd name="connsiteX7" fmla="*/ 4450 w 10136"/>
                <a:gd name="connsiteY7" fmla="*/ 4810 h 10000"/>
                <a:gd name="connsiteX8" fmla="*/ 4902 w 10136"/>
                <a:gd name="connsiteY8" fmla="*/ 4810 h 10000"/>
                <a:gd name="connsiteX9" fmla="*/ 4902 w 10136"/>
                <a:gd name="connsiteY9" fmla="*/ 4715 h 10000"/>
                <a:gd name="connsiteX10" fmla="*/ 4902 w 10136"/>
                <a:gd name="connsiteY10" fmla="*/ 3418 h 10000"/>
                <a:gd name="connsiteX11" fmla="*/ 5577 w 10136"/>
                <a:gd name="connsiteY11" fmla="*/ 2816 h 10000"/>
                <a:gd name="connsiteX12" fmla="*/ 6328 w 10136"/>
                <a:gd name="connsiteY12" fmla="*/ 3291 h 10000"/>
                <a:gd name="connsiteX13" fmla="*/ 6328 w 10136"/>
                <a:gd name="connsiteY13" fmla="*/ 3449 h 10000"/>
                <a:gd name="connsiteX14" fmla="*/ 6328 w 10136"/>
                <a:gd name="connsiteY14" fmla="*/ 4398 h 10000"/>
                <a:gd name="connsiteX15" fmla="*/ 6816 w 10136"/>
                <a:gd name="connsiteY15" fmla="*/ 4398 h 10000"/>
                <a:gd name="connsiteX16" fmla="*/ 6816 w 10136"/>
                <a:gd name="connsiteY16" fmla="*/ 4336 h 10000"/>
                <a:gd name="connsiteX17" fmla="*/ 6816 w 10136"/>
                <a:gd name="connsiteY17" fmla="*/ 3734 h 10000"/>
                <a:gd name="connsiteX18" fmla="*/ 7492 w 10136"/>
                <a:gd name="connsiteY18" fmla="*/ 3196 h 10000"/>
                <a:gd name="connsiteX19" fmla="*/ 8205 w 10136"/>
                <a:gd name="connsiteY19" fmla="*/ 3671 h 10000"/>
                <a:gd name="connsiteX20" fmla="*/ 8242 w 10136"/>
                <a:gd name="connsiteY20" fmla="*/ 3829 h 10000"/>
                <a:gd name="connsiteX21" fmla="*/ 8242 w 10136"/>
                <a:gd name="connsiteY21" fmla="*/ 4715 h 10000"/>
                <a:gd name="connsiteX22" fmla="*/ 8242 w 10136"/>
                <a:gd name="connsiteY22" fmla="*/ 4810 h 10000"/>
                <a:gd name="connsiteX23" fmla="*/ 8692 w 10136"/>
                <a:gd name="connsiteY23" fmla="*/ 4810 h 10000"/>
                <a:gd name="connsiteX24" fmla="*/ 8692 w 10136"/>
                <a:gd name="connsiteY24" fmla="*/ 4620 h 10000"/>
                <a:gd name="connsiteX25" fmla="*/ 9407 w 10136"/>
                <a:gd name="connsiteY25" fmla="*/ 3987 h 10000"/>
                <a:gd name="connsiteX26" fmla="*/ 10120 w 10136"/>
                <a:gd name="connsiteY26" fmla="*/ 4620 h 10000"/>
                <a:gd name="connsiteX27" fmla="*/ 10120 w 10136"/>
                <a:gd name="connsiteY27" fmla="*/ 5854 h 10000"/>
                <a:gd name="connsiteX28" fmla="*/ 10120 w 10136"/>
                <a:gd name="connsiteY28" fmla="*/ 6962 h 10000"/>
                <a:gd name="connsiteX29" fmla="*/ 9256 w 10136"/>
                <a:gd name="connsiteY29" fmla="*/ 8924 h 10000"/>
                <a:gd name="connsiteX30" fmla="*/ 7342 w 10136"/>
                <a:gd name="connsiteY30" fmla="*/ 9936 h 10000"/>
                <a:gd name="connsiteX31" fmla="*/ 6177 w 10136"/>
                <a:gd name="connsiteY31" fmla="*/ 10000 h 10000"/>
                <a:gd name="connsiteX32" fmla="*/ 4601 w 10136"/>
                <a:gd name="connsiteY32" fmla="*/ 9557 h 10000"/>
                <a:gd name="connsiteX33" fmla="*/ 3437 w 10136"/>
                <a:gd name="connsiteY33" fmla="*/ 8671 h 10000"/>
                <a:gd name="connsiteX34" fmla="*/ 2574 w 10136"/>
                <a:gd name="connsiteY34" fmla="*/ 7563 h 10000"/>
                <a:gd name="connsiteX35" fmla="*/ 1256 w 10136"/>
                <a:gd name="connsiteY35" fmla="*/ 5782 h 10000"/>
                <a:gd name="connsiteX36" fmla="*/ 136 w 10136"/>
                <a:gd name="connsiteY36" fmla="*/ 4431 h 10000"/>
                <a:gd name="connsiteX37" fmla="*/ 1218 w 10136"/>
                <a:gd name="connsiteY37" fmla="*/ 3619 h 10000"/>
                <a:gd name="connsiteX0" fmla="*/ 1233 w 10151"/>
                <a:gd name="connsiteY0" fmla="*/ 3619 h 10000"/>
                <a:gd name="connsiteX1" fmla="*/ 3040 w 10151"/>
                <a:gd name="connsiteY1" fmla="*/ 5031 h 10000"/>
                <a:gd name="connsiteX2" fmla="*/ 3040 w 10151"/>
                <a:gd name="connsiteY2" fmla="*/ 633 h 10000"/>
                <a:gd name="connsiteX3" fmla="*/ 3527 w 10151"/>
                <a:gd name="connsiteY3" fmla="*/ 31 h 10000"/>
                <a:gd name="connsiteX4" fmla="*/ 4465 w 10151"/>
                <a:gd name="connsiteY4" fmla="*/ 569 h 10000"/>
                <a:gd name="connsiteX5" fmla="*/ 4465 w 10151"/>
                <a:gd name="connsiteY5" fmla="*/ 664 h 10000"/>
                <a:gd name="connsiteX6" fmla="*/ 4465 w 10151"/>
                <a:gd name="connsiteY6" fmla="*/ 4715 h 10000"/>
                <a:gd name="connsiteX7" fmla="*/ 4465 w 10151"/>
                <a:gd name="connsiteY7" fmla="*/ 4810 h 10000"/>
                <a:gd name="connsiteX8" fmla="*/ 4917 w 10151"/>
                <a:gd name="connsiteY8" fmla="*/ 4810 h 10000"/>
                <a:gd name="connsiteX9" fmla="*/ 4917 w 10151"/>
                <a:gd name="connsiteY9" fmla="*/ 4715 h 10000"/>
                <a:gd name="connsiteX10" fmla="*/ 4917 w 10151"/>
                <a:gd name="connsiteY10" fmla="*/ 3418 h 10000"/>
                <a:gd name="connsiteX11" fmla="*/ 5592 w 10151"/>
                <a:gd name="connsiteY11" fmla="*/ 2816 h 10000"/>
                <a:gd name="connsiteX12" fmla="*/ 6343 w 10151"/>
                <a:gd name="connsiteY12" fmla="*/ 3291 h 10000"/>
                <a:gd name="connsiteX13" fmla="*/ 6343 w 10151"/>
                <a:gd name="connsiteY13" fmla="*/ 3449 h 10000"/>
                <a:gd name="connsiteX14" fmla="*/ 6343 w 10151"/>
                <a:gd name="connsiteY14" fmla="*/ 4398 h 10000"/>
                <a:gd name="connsiteX15" fmla="*/ 6831 w 10151"/>
                <a:gd name="connsiteY15" fmla="*/ 4398 h 10000"/>
                <a:gd name="connsiteX16" fmla="*/ 6831 w 10151"/>
                <a:gd name="connsiteY16" fmla="*/ 4336 h 10000"/>
                <a:gd name="connsiteX17" fmla="*/ 6831 w 10151"/>
                <a:gd name="connsiteY17" fmla="*/ 3734 h 10000"/>
                <a:gd name="connsiteX18" fmla="*/ 7507 w 10151"/>
                <a:gd name="connsiteY18" fmla="*/ 3196 h 10000"/>
                <a:gd name="connsiteX19" fmla="*/ 8220 w 10151"/>
                <a:gd name="connsiteY19" fmla="*/ 3671 h 10000"/>
                <a:gd name="connsiteX20" fmla="*/ 8257 w 10151"/>
                <a:gd name="connsiteY20" fmla="*/ 3829 h 10000"/>
                <a:gd name="connsiteX21" fmla="*/ 8257 w 10151"/>
                <a:gd name="connsiteY21" fmla="*/ 4715 h 10000"/>
                <a:gd name="connsiteX22" fmla="*/ 8257 w 10151"/>
                <a:gd name="connsiteY22" fmla="*/ 4810 h 10000"/>
                <a:gd name="connsiteX23" fmla="*/ 8707 w 10151"/>
                <a:gd name="connsiteY23" fmla="*/ 4810 h 10000"/>
                <a:gd name="connsiteX24" fmla="*/ 8707 w 10151"/>
                <a:gd name="connsiteY24" fmla="*/ 4620 h 10000"/>
                <a:gd name="connsiteX25" fmla="*/ 9422 w 10151"/>
                <a:gd name="connsiteY25" fmla="*/ 3987 h 10000"/>
                <a:gd name="connsiteX26" fmla="*/ 10135 w 10151"/>
                <a:gd name="connsiteY26" fmla="*/ 4620 h 10000"/>
                <a:gd name="connsiteX27" fmla="*/ 10135 w 10151"/>
                <a:gd name="connsiteY27" fmla="*/ 5854 h 10000"/>
                <a:gd name="connsiteX28" fmla="*/ 10135 w 10151"/>
                <a:gd name="connsiteY28" fmla="*/ 6962 h 10000"/>
                <a:gd name="connsiteX29" fmla="*/ 9271 w 10151"/>
                <a:gd name="connsiteY29" fmla="*/ 8924 h 10000"/>
                <a:gd name="connsiteX30" fmla="*/ 7357 w 10151"/>
                <a:gd name="connsiteY30" fmla="*/ 9936 h 10000"/>
                <a:gd name="connsiteX31" fmla="*/ 6192 w 10151"/>
                <a:gd name="connsiteY31" fmla="*/ 10000 h 10000"/>
                <a:gd name="connsiteX32" fmla="*/ 4616 w 10151"/>
                <a:gd name="connsiteY32" fmla="*/ 9557 h 10000"/>
                <a:gd name="connsiteX33" fmla="*/ 3452 w 10151"/>
                <a:gd name="connsiteY33" fmla="*/ 8671 h 10000"/>
                <a:gd name="connsiteX34" fmla="*/ 2589 w 10151"/>
                <a:gd name="connsiteY34" fmla="*/ 7563 h 10000"/>
                <a:gd name="connsiteX35" fmla="*/ 1271 w 10151"/>
                <a:gd name="connsiteY35" fmla="*/ 5782 h 10000"/>
                <a:gd name="connsiteX36" fmla="*/ 151 w 10151"/>
                <a:gd name="connsiteY36" fmla="*/ 4431 h 10000"/>
                <a:gd name="connsiteX37" fmla="*/ 1233 w 10151"/>
                <a:gd name="connsiteY37" fmla="*/ 3619 h 10000"/>
                <a:gd name="connsiteX0" fmla="*/ 1310 w 10001"/>
                <a:gd name="connsiteY0" fmla="*/ 3904 h 10000"/>
                <a:gd name="connsiteX1" fmla="*/ 2890 w 10001"/>
                <a:gd name="connsiteY1" fmla="*/ 5031 h 10000"/>
                <a:gd name="connsiteX2" fmla="*/ 2890 w 10001"/>
                <a:gd name="connsiteY2" fmla="*/ 633 h 10000"/>
                <a:gd name="connsiteX3" fmla="*/ 3377 w 10001"/>
                <a:gd name="connsiteY3" fmla="*/ 31 h 10000"/>
                <a:gd name="connsiteX4" fmla="*/ 4315 w 10001"/>
                <a:gd name="connsiteY4" fmla="*/ 569 h 10000"/>
                <a:gd name="connsiteX5" fmla="*/ 4315 w 10001"/>
                <a:gd name="connsiteY5" fmla="*/ 664 h 10000"/>
                <a:gd name="connsiteX6" fmla="*/ 4315 w 10001"/>
                <a:gd name="connsiteY6" fmla="*/ 4715 h 10000"/>
                <a:gd name="connsiteX7" fmla="*/ 4315 w 10001"/>
                <a:gd name="connsiteY7" fmla="*/ 4810 h 10000"/>
                <a:gd name="connsiteX8" fmla="*/ 4767 w 10001"/>
                <a:gd name="connsiteY8" fmla="*/ 4810 h 10000"/>
                <a:gd name="connsiteX9" fmla="*/ 4767 w 10001"/>
                <a:gd name="connsiteY9" fmla="*/ 4715 h 10000"/>
                <a:gd name="connsiteX10" fmla="*/ 4767 w 10001"/>
                <a:gd name="connsiteY10" fmla="*/ 3418 h 10000"/>
                <a:gd name="connsiteX11" fmla="*/ 5442 w 10001"/>
                <a:gd name="connsiteY11" fmla="*/ 2816 h 10000"/>
                <a:gd name="connsiteX12" fmla="*/ 6193 w 10001"/>
                <a:gd name="connsiteY12" fmla="*/ 3291 h 10000"/>
                <a:gd name="connsiteX13" fmla="*/ 6193 w 10001"/>
                <a:gd name="connsiteY13" fmla="*/ 3449 h 10000"/>
                <a:gd name="connsiteX14" fmla="*/ 6193 w 10001"/>
                <a:gd name="connsiteY14" fmla="*/ 4398 h 10000"/>
                <a:gd name="connsiteX15" fmla="*/ 6681 w 10001"/>
                <a:gd name="connsiteY15" fmla="*/ 4398 h 10000"/>
                <a:gd name="connsiteX16" fmla="*/ 6681 w 10001"/>
                <a:gd name="connsiteY16" fmla="*/ 4336 h 10000"/>
                <a:gd name="connsiteX17" fmla="*/ 6681 w 10001"/>
                <a:gd name="connsiteY17" fmla="*/ 3734 h 10000"/>
                <a:gd name="connsiteX18" fmla="*/ 7357 w 10001"/>
                <a:gd name="connsiteY18" fmla="*/ 3196 h 10000"/>
                <a:gd name="connsiteX19" fmla="*/ 8070 w 10001"/>
                <a:gd name="connsiteY19" fmla="*/ 3671 h 10000"/>
                <a:gd name="connsiteX20" fmla="*/ 8107 w 10001"/>
                <a:gd name="connsiteY20" fmla="*/ 3829 h 10000"/>
                <a:gd name="connsiteX21" fmla="*/ 8107 w 10001"/>
                <a:gd name="connsiteY21" fmla="*/ 4715 h 10000"/>
                <a:gd name="connsiteX22" fmla="*/ 8107 w 10001"/>
                <a:gd name="connsiteY22" fmla="*/ 4810 h 10000"/>
                <a:gd name="connsiteX23" fmla="*/ 8557 w 10001"/>
                <a:gd name="connsiteY23" fmla="*/ 4810 h 10000"/>
                <a:gd name="connsiteX24" fmla="*/ 8557 w 10001"/>
                <a:gd name="connsiteY24" fmla="*/ 4620 h 10000"/>
                <a:gd name="connsiteX25" fmla="*/ 9272 w 10001"/>
                <a:gd name="connsiteY25" fmla="*/ 3987 h 10000"/>
                <a:gd name="connsiteX26" fmla="*/ 9985 w 10001"/>
                <a:gd name="connsiteY26" fmla="*/ 4620 h 10000"/>
                <a:gd name="connsiteX27" fmla="*/ 9985 w 10001"/>
                <a:gd name="connsiteY27" fmla="*/ 5854 h 10000"/>
                <a:gd name="connsiteX28" fmla="*/ 9985 w 10001"/>
                <a:gd name="connsiteY28" fmla="*/ 6962 h 10000"/>
                <a:gd name="connsiteX29" fmla="*/ 9121 w 10001"/>
                <a:gd name="connsiteY29" fmla="*/ 8924 h 10000"/>
                <a:gd name="connsiteX30" fmla="*/ 7207 w 10001"/>
                <a:gd name="connsiteY30" fmla="*/ 9936 h 10000"/>
                <a:gd name="connsiteX31" fmla="*/ 6042 w 10001"/>
                <a:gd name="connsiteY31" fmla="*/ 10000 h 10000"/>
                <a:gd name="connsiteX32" fmla="*/ 4466 w 10001"/>
                <a:gd name="connsiteY32" fmla="*/ 9557 h 10000"/>
                <a:gd name="connsiteX33" fmla="*/ 3302 w 10001"/>
                <a:gd name="connsiteY33" fmla="*/ 8671 h 10000"/>
                <a:gd name="connsiteX34" fmla="*/ 2439 w 10001"/>
                <a:gd name="connsiteY34" fmla="*/ 7563 h 10000"/>
                <a:gd name="connsiteX35" fmla="*/ 1121 w 10001"/>
                <a:gd name="connsiteY35" fmla="*/ 5782 h 10000"/>
                <a:gd name="connsiteX36" fmla="*/ 1 w 10001"/>
                <a:gd name="connsiteY36" fmla="*/ 4431 h 10000"/>
                <a:gd name="connsiteX37" fmla="*/ 1310 w 10001"/>
                <a:gd name="connsiteY37" fmla="*/ 3904 h 10000"/>
                <a:gd name="connsiteX0" fmla="*/ 1310 w 10001"/>
                <a:gd name="connsiteY0" fmla="*/ 3904 h 10000"/>
                <a:gd name="connsiteX1" fmla="*/ 2890 w 10001"/>
                <a:gd name="connsiteY1" fmla="*/ 5031 h 10000"/>
                <a:gd name="connsiteX2" fmla="*/ 2890 w 10001"/>
                <a:gd name="connsiteY2" fmla="*/ 633 h 10000"/>
                <a:gd name="connsiteX3" fmla="*/ 3377 w 10001"/>
                <a:gd name="connsiteY3" fmla="*/ 31 h 10000"/>
                <a:gd name="connsiteX4" fmla="*/ 4315 w 10001"/>
                <a:gd name="connsiteY4" fmla="*/ 569 h 10000"/>
                <a:gd name="connsiteX5" fmla="*/ 4315 w 10001"/>
                <a:gd name="connsiteY5" fmla="*/ 664 h 10000"/>
                <a:gd name="connsiteX6" fmla="*/ 4315 w 10001"/>
                <a:gd name="connsiteY6" fmla="*/ 4715 h 10000"/>
                <a:gd name="connsiteX7" fmla="*/ 4315 w 10001"/>
                <a:gd name="connsiteY7" fmla="*/ 4810 h 10000"/>
                <a:gd name="connsiteX8" fmla="*/ 4767 w 10001"/>
                <a:gd name="connsiteY8" fmla="*/ 4810 h 10000"/>
                <a:gd name="connsiteX9" fmla="*/ 4767 w 10001"/>
                <a:gd name="connsiteY9" fmla="*/ 4715 h 10000"/>
                <a:gd name="connsiteX10" fmla="*/ 4767 w 10001"/>
                <a:gd name="connsiteY10" fmla="*/ 3418 h 10000"/>
                <a:gd name="connsiteX11" fmla="*/ 5442 w 10001"/>
                <a:gd name="connsiteY11" fmla="*/ 2816 h 10000"/>
                <a:gd name="connsiteX12" fmla="*/ 6193 w 10001"/>
                <a:gd name="connsiteY12" fmla="*/ 3291 h 10000"/>
                <a:gd name="connsiteX13" fmla="*/ 6193 w 10001"/>
                <a:gd name="connsiteY13" fmla="*/ 3449 h 10000"/>
                <a:gd name="connsiteX14" fmla="*/ 6193 w 10001"/>
                <a:gd name="connsiteY14" fmla="*/ 4398 h 10000"/>
                <a:gd name="connsiteX15" fmla="*/ 6681 w 10001"/>
                <a:gd name="connsiteY15" fmla="*/ 4398 h 10000"/>
                <a:gd name="connsiteX16" fmla="*/ 6681 w 10001"/>
                <a:gd name="connsiteY16" fmla="*/ 4336 h 10000"/>
                <a:gd name="connsiteX17" fmla="*/ 6681 w 10001"/>
                <a:gd name="connsiteY17" fmla="*/ 3734 h 10000"/>
                <a:gd name="connsiteX18" fmla="*/ 7357 w 10001"/>
                <a:gd name="connsiteY18" fmla="*/ 3196 h 10000"/>
                <a:gd name="connsiteX19" fmla="*/ 8070 w 10001"/>
                <a:gd name="connsiteY19" fmla="*/ 3671 h 10000"/>
                <a:gd name="connsiteX20" fmla="*/ 8107 w 10001"/>
                <a:gd name="connsiteY20" fmla="*/ 3829 h 10000"/>
                <a:gd name="connsiteX21" fmla="*/ 8107 w 10001"/>
                <a:gd name="connsiteY21" fmla="*/ 4715 h 10000"/>
                <a:gd name="connsiteX22" fmla="*/ 8107 w 10001"/>
                <a:gd name="connsiteY22" fmla="*/ 4810 h 10000"/>
                <a:gd name="connsiteX23" fmla="*/ 8557 w 10001"/>
                <a:gd name="connsiteY23" fmla="*/ 4810 h 10000"/>
                <a:gd name="connsiteX24" fmla="*/ 8557 w 10001"/>
                <a:gd name="connsiteY24" fmla="*/ 4620 h 10000"/>
                <a:gd name="connsiteX25" fmla="*/ 9272 w 10001"/>
                <a:gd name="connsiteY25" fmla="*/ 3987 h 10000"/>
                <a:gd name="connsiteX26" fmla="*/ 9985 w 10001"/>
                <a:gd name="connsiteY26" fmla="*/ 4620 h 10000"/>
                <a:gd name="connsiteX27" fmla="*/ 9985 w 10001"/>
                <a:gd name="connsiteY27" fmla="*/ 5854 h 10000"/>
                <a:gd name="connsiteX28" fmla="*/ 9985 w 10001"/>
                <a:gd name="connsiteY28" fmla="*/ 6962 h 10000"/>
                <a:gd name="connsiteX29" fmla="*/ 9121 w 10001"/>
                <a:gd name="connsiteY29" fmla="*/ 8924 h 10000"/>
                <a:gd name="connsiteX30" fmla="*/ 7207 w 10001"/>
                <a:gd name="connsiteY30" fmla="*/ 9936 h 10000"/>
                <a:gd name="connsiteX31" fmla="*/ 6042 w 10001"/>
                <a:gd name="connsiteY31" fmla="*/ 10000 h 10000"/>
                <a:gd name="connsiteX32" fmla="*/ 4466 w 10001"/>
                <a:gd name="connsiteY32" fmla="*/ 9557 h 10000"/>
                <a:gd name="connsiteX33" fmla="*/ 3302 w 10001"/>
                <a:gd name="connsiteY33" fmla="*/ 8671 h 10000"/>
                <a:gd name="connsiteX34" fmla="*/ 2439 w 10001"/>
                <a:gd name="connsiteY34" fmla="*/ 7563 h 10000"/>
                <a:gd name="connsiteX35" fmla="*/ 1121 w 10001"/>
                <a:gd name="connsiteY35" fmla="*/ 5782 h 10000"/>
                <a:gd name="connsiteX36" fmla="*/ 1 w 10001"/>
                <a:gd name="connsiteY36" fmla="*/ 4431 h 10000"/>
                <a:gd name="connsiteX37" fmla="*/ 1310 w 10001"/>
                <a:gd name="connsiteY37" fmla="*/ 3904 h 10000"/>
                <a:gd name="connsiteX0" fmla="*/ 1439 w 10130"/>
                <a:gd name="connsiteY0" fmla="*/ 3904 h 10000"/>
                <a:gd name="connsiteX1" fmla="*/ 3019 w 10130"/>
                <a:gd name="connsiteY1" fmla="*/ 5031 h 10000"/>
                <a:gd name="connsiteX2" fmla="*/ 3019 w 10130"/>
                <a:gd name="connsiteY2" fmla="*/ 633 h 10000"/>
                <a:gd name="connsiteX3" fmla="*/ 3506 w 10130"/>
                <a:gd name="connsiteY3" fmla="*/ 31 h 10000"/>
                <a:gd name="connsiteX4" fmla="*/ 4444 w 10130"/>
                <a:gd name="connsiteY4" fmla="*/ 569 h 10000"/>
                <a:gd name="connsiteX5" fmla="*/ 4444 w 10130"/>
                <a:gd name="connsiteY5" fmla="*/ 664 h 10000"/>
                <a:gd name="connsiteX6" fmla="*/ 4444 w 10130"/>
                <a:gd name="connsiteY6" fmla="*/ 4715 h 10000"/>
                <a:gd name="connsiteX7" fmla="*/ 4444 w 10130"/>
                <a:gd name="connsiteY7" fmla="*/ 4810 h 10000"/>
                <a:gd name="connsiteX8" fmla="*/ 4896 w 10130"/>
                <a:gd name="connsiteY8" fmla="*/ 4810 h 10000"/>
                <a:gd name="connsiteX9" fmla="*/ 4896 w 10130"/>
                <a:gd name="connsiteY9" fmla="*/ 4715 h 10000"/>
                <a:gd name="connsiteX10" fmla="*/ 4896 w 10130"/>
                <a:gd name="connsiteY10" fmla="*/ 3418 h 10000"/>
                <a:gd name="connsiteX11" fmla="*/ 5571 w 10130"/>
                <a:gd name="connsiteY11" fmla="*/ 2816 h 10000"/>
                <a:gd name="connsiteX12" fmla="*/ 6322 w 10130"/>
                <a:gd name="connsiteY12" fmla="*/ 3291 h 10000"/>
                <a:gd name="connsiteX13" fmla="*/ 6322 w 10130"/>
                <a:gd name="connsiteY13" fmla="*/ 3449 h 10000"/>
                <a:gd name="connsiteX14" fmla="*/ 6322 w 10130"/>
                <a:gd name="connsiteY14" fmla="*/ 4398 h 10000"/>
                <a:gd name="connsiteX15" fmla="*/ 6810 w 10130"/>
                <a:gd name="connsiteY15" fmla="*/ 4398 h 10000"/>
                <a:gd name="connsiteX16" fmla="*/ 6810 w 10130"/>
                <a:gd name="connsiteY16" fmla="*/ 4336 h 10000"/>
                <a:gd name="connsiteX17" fmla="*/ 6810 w 10130"/>
                <a:gd name="connsiteY17" fmla="*/ 3734 h 10000"/>
                <a:gd name="connsiteX18" fmla="*/ 7486 w 10130"/>
                <a:gd name="connsiteY18" fmla="*/ 3196 h 10000"/>
                <a:gd name="connsiteX19" fmla="*/ 8199 w 10130"/>
                <a:gd name="connsiteY19" fmla="*/ 3671 h 10000"/>
                <a:gd name="connsiteX20" fmla="*/ 8236 w 10130"/>
                <a:gd name="connsiteY20" fmla="*/ 3829 h 10000"/>
                <a:gd name="connsiteX21" fmla="*/ 8236 w 10130"/>
                <a:gd name="connsiteY21" fmla="*/ 4715 h 10000"/>
                <a:gd name="connsiteX22" fmla="*/ 8236 w 10130"/>
                <a:gd name="connsiteY22" fmla="*/ 4810 h 10000"/>
                <a:gd name="connsiteX23" fmla="*/ 8686 w 10130"/>
                <a:gd name="connsiteY23" fmla="*/ 4810 h 10000"/>
                <a:gd name="connsiteX24" fmla="*/ 8686 w 10130"/>
                <a:gd name="connsiteY24" fmla="*/ 4620 h 10000"/>
                <a:gd name="connsiteX25" fmla="*/ 9401 w 10130"/>
                <a:gd name="connsiteY25" fmla="*/ 3987 h 10000"/>
                <a:gd name="connsiteX26" fmla="*/ 10114 w 10130"/>
                <a:gd name="connsiteY26" fmla="*/ 4620 h 10000"/>
                <a:gd name="connsiteX27" fmla="*/ 10114 w 10130"/>
                <a:gd name="connsiteY27" fmla="*/ 5854 h 10000"/>
                <a:gd name="connsiteX28" fmla="*/ 10114 w 10130"/>
                <a:gd name="connsiteY28" fmla="*/ 6962 h 10000"/>
                <a:gd name="connsiteX29" fmla="*/ 9250 w 10130"/>
                <a:gd name="connsiteY29" fmla="*/ 8924 h 10000"/>
                <a:gd name="connsiteX30" fmla="*/ 7336 w 10130"/>
                <a:gd name="connsiteY30" fmla="*/ 9936 h 10000"/>
                <a:gd name="connsiteX31" fmla="*/ 6171 w 10130"/>
                <a:gd name="connsiteY31" fmla="*/ 10000 h 10000"/>
                <a:gd name="connsiteX32" fmla="*/ 4595 w 10130"/>
                <a:gd name="connsiteY32" fmla="*/ 9557 h 10000"/>
                <a:gd name="connsiteX33" fmla="*/ 3431 w 10130"/>
                <a:gd name="connsiteY33" fmla="*/ 8671 h 10000"/>
                <a:gd name="connsiteX34" fmla="*/ 2568 w 10130"/>
                <a:gd name="connsiteY34" fmla="*/ 7563 h 10000"/>
                <a:gd name="connsiteX35" fmla="*/ 1250 w 10130"/>
                <a:gd name="connsiteY35" fmla="*/ 5782 h 10000"/>
                <a:gd name="connsiteX36" fmla="*/ 130 w 10130"/>
                <a:gd name="connsiteY36" fmla="*/ 4431 h 10000"/>
                <a:gd name="connsiteX37" fmla="*/ 1439 w 10130"/>
                <a:gd name="connsiteY37" fmla="*/ 3904 h 10000"/>
                <a:gd name="connsiteX0" fmla="*/ 1439 w 10130"/>
                <a:gd name="connsiteY0" fmla="*/ 3904 h 10000"/>
                <a:gd name="connsiteX1" fmla="*/ 3019 w 10130"/>
                <a:gd name="connsiteY1" fmla="*/ 5031 h 10000"/>
                <a:gd name="connsiteX2" fmla="*/ 3019 w 10130"/>
                <a:gd name="connsiteY2" fmla="*/ 633 h 10000"/>
                <a:gd name="connsiteX3" fmla="*/ 3506 w 10130"/>
                <a:gd name="connsiteY3" fmla="*/ 31 h 10000"/>
                <a:gd name="connsiteX4" fmla="*/ 4444 w 10130"/>
                <a:gd name="connsiteY4" fmla="*/ 569 h 10000"/>
                <a:gd name="connsiteX5" fmla="*/ 4444 w 10130"/>
                <a:gd name="connsiteY5" fmla="*/ 664 h 10000"/>
                <a:gd name="connsiteX6" fmla="*/ 4444 w 10130"/>
                <a:gd name="connsiteY6" fmla="*/ 4715 h 10000"/>
                <a:gd name="connsiteX7" fmla="*/ 4444 w 10130"/>
                <a:gd name="connsiteY7" fmla="*/ 4810 h 10000"/>
                <a:gd name="connsiteX8" fmla="*/ 4896 w 10130"/>
                <a:gd name="connsiteY8" fmla="*/ 4810 h 10000"/>
                <a:gd name="connsiteX9" fmla="*/ 4896 w 10130"/>
                <a:gd name="connsiteY9" fmla="*/ 4715 h 10000"/>
                <a:gd name="connsiteX10" fmla="*/ 4896 w 10130"/>
                <a:gd name="connsiteY10" fmla="*/ 3418 h 10000"/>
                <a:gd name="connsiteX11" fmla="*/ 5571 w 10130"/>
                <a:gd name="connsiteY11" fmla="*/ 2816 h 10000"/>
                <a:gd name="connsiteX12" fmla="*/ 6322 w 10130"/>
                <a:gd name="connsiteY12" fmla="*/ 3291 h 10000"/>
                <a:gd name="connsiteX13" fmla="*/ 6322 w 10130"/>
                <a:gd name="connsiteY13" fmla="*/ 3449 h 10000"/>
                <a:gd name="connsiteX14" fmla="*/ 6322 w 10130"/>
                <a:gd name="connsiteY14" fmla="*/ 4398 h 10000"/>
                <a:gd name="connsiteX15" fmla="*/ 6810 w 10130"/>
                <a:gd name="connsiteY15" fmla="*/ 4398 h 10000"/>
                <a:gd name="connsiteX16" fmla="*/ 6810 w 10130"/>
                <a:gd name="connsiteY16" fmla="*/ 4336 h 10000"/>
                <a:gd name="connsiteX17" fmla="*/ 6810 w 10130"/>
                <a:gd name="connsiteY17" fmla="*/ 3734 h 10000"/>
                <a:gd name="connsiteX18" fmla="*/ 7486 w 10130"/>
                <a:gd name="connsiteY18" fmla="*/ 3196 h 10000"/>
                <a:gd name="connsiteX19" fmla="*/ 8199 w 10130"/>
                <a:gd name="connsiteY19" fmla="*/ 3671 h 10000"/>
                <a:gd name="connsiteX20" fmla="*/ 8236 w 10130"/>
                <a:gd name="connsiteY20" fmla="*/ 3829 h 10000"/>
                <a:gd name="connsiteX21" fmla="*/ 8236 w 10130"/>
                <a:gd name="connsiteY21" fmla="*/ 4715 h 10000"/>
                <a:gd name="connsiteX22" fmla="*/ 8236 w 10130"/>
                <a:gd name="connsiteY22" fmla="*/ 4810 h 10000"/>
                <a:gd name="connsiteX23" fmla="*/ 8686 w 10130"/>
                <a:gd name="connsiteY23" fmla="*/ 4810 h 10000"/>
                <a:gd name="connsiteX24" fmla="*/ 8686 w 10130"/>
                <a:gd name="connsiteY24" fmla="*/ 4620 h 10000"/>
                <a:gd name="connsiteX25" fmla="*/ 9401 w 10130"/>
                <a:gd name="connsiteY25" fmla="*/ 3987 h 10000"/>
                <a:gd name="connsiteX26" fmla="*/ 10114 w 10130"/>
                <a:gd name="connsiteY26" fmla="*/ 4620 h 10000"/>
                <a:gd name="connsiteX27" fmla="*/ 10114 w 10130"/>
                <a:gd name="connsiteY27" fmla="*/ 5854 h 10000"/>
                <a:gd name="connsiteX28" fmla="*/ 10114 w 10130"/>
                <a:gd name="connsiteY28" fmla="*/ 6962 h 10000"/>
                <a:gd name="connsiteX29" fmla="*/ 9250 w 10130"/>
                <a:gd name="connsiteY29" fmla="*/ 8924 h 10000"/>
                <a:gd name="connsiteX30" fmla="*/ 7336 w 10130"/>
                <a:gd name="connsiteY30" fmla="*/ 9936 h 10000"/>
                <a:gd name="connsiteX31" fmla="*/ 6171 w 10130"/>
                <a:gd name="connsiteY31" fmla="*/ 10000 h 10000"/>
                <a:gd name="connsiteX32" fmla="*/ 4595 w 10130"/>
                <a:gd name="connsiteY32" fmla="*/ 9557 h 10000"/>
                <a:gd name="connsiteX33" fmla="*/ 3431 w 10130"/>
                <a:gd name="connsiteY33" fmla="*/ 8671 h 10000"/>
                <a:gd name="connsiteX34" fmla="*/ 2471 w 10130"/>
                <a:gd name="connsiteY34" fmla="*/ 7536 h 10000"/>
                <a:gd name="connsiteX35" fmla="*/ 1250 w 10130"/>
                <a:gd name="connsiteY35" fmla="*/ 5782 h 10000"/>
                <a:gd name="connsiteX36" fmla="*/ 130 w 10130"/>
                <a:gd name="connsiteY36" fmla="*/ 4431 h 10000"/>
                <a:gd name="connsiteX37" fmla="*/ 1439 w 10130"/>
                <a:gd name="connsiteY37" fmla="*/ 3904 h 10000"/>
                <a:gd name="connsiteX0" fmla="*/ 1439 w 10130"/>
                <a:gd name="connsiteY0" fmla="*/ 3904 h 10000"/>
                <a:gd name="connsiteX1" fmla="*/ 2983 w 10130"/>
                <a:gd name="connsiteY1" fmla="*/ 5031 h 10000"/>
                <a:gd name="connsiteX2" fmla="*/ 3019 w 10130"/>
                <a:gd name="connsiteY2" fmla="*/ 633 h 10000"/>
                <a:gd name="connsiteX3" fmla="*/ 3506 w 10130"/>
                <a:gd name="connsiteY3" fmla="*/ 31 h 10000"/>
                <a:gd name="connsiteX4" fmla="*/ 4444 w 10130"/>
                <a:gd name="connsiteY4" fmla="*/ 569 h 10000"/>
                <a:gd name="connsiteX5" fmla="*/ 4444 w 10130"/>
                <a:gd name="connsiteY5" fmla="*/ 664 h 10000"/>
                <a:gd name="connsiteX6" fmla="*/ 4444 w 10130"/>
                <a:gd name="connsiteY6" fmla="*/ 4715 h 10000"/>
                <a:gd name="connsiteX7" fmla="*/ 4444 w 10130"/>
                <a:gd name="connsiteY7" fmla="*/ 4810 h 10000"/>
                <a:gd name="connsiteX8" fmla="*/ 4896 w 10130"/>
                <a:gd name="connsiteY8" fmla="*/ 4810 h 10000"/>
                <a:gd name="connsiteX9" fmla="*/ 4896 w 10130"/>
                <a:gd name="connsiteY9" fmla="*/ 4715 h 10000"/>
                <a:gd name="connsiteX10" fmla="*/ 4896 w 10130"/>
                <a:gd name="connsiteY10" fmla="*/ 3418 h 10000"/>
                <a:gd name="connsiteX11" fmla="*/ 5571 w 10130"/>
                <a:gd name="connsiteY11" fmla="*/ 2816 h 10000"/>
                <a:gd name="connsiteX12" fmla="*/ 6322 w 10130"/>
                <a:gd name="connsiteY12" fmla="*/ 3291 h 10000"/>
                <a:gd name="connsiteX13" fmla="*/ 6322 w 10130"/>
                <a:gd name="connsiteY13" fmla="*/ 3449 h 10000"/>
                <a:gd name="connsiteX14" fmla="*/ 6322 w 10130"/>
                <a:gd name="connsiteY14" fmla="*/ 4398 h 10000"/>
                <a:gd name="connsiteX15" fmla="*/ 6810 w 10130"/>
                <a:gd name="connsiteY15" fmla="*/ 4398 h 10000"/>
                <a:gd name="connsiteX16" fmla="*/ 6810 w 10130"/>
                <a:gd name="connsiteY16" fmla="*/ 4336 h 10000"/>
                <a:gd name="connsiteX17" fmla="*/ 6810 w 10130"/>
                <a:gd name="connsiteY17" fmla="*/ 3734 h 10000"/>
                <a:gd name="connsiteX18" fmla="*/ 7486 w 10130"/>
                <a:gd name="connsiteY18" fmla="*/ 3196 h 10000"/>
                <a:gd name="connsiteX19" fmla="*/ 8199 w 10130"/>
                <a:gd name="connsiteY19" fmla="*/ 3671 h 10000"/>
                <a:gd name="connsiteX20" fmla="*/ 8236 w 10130"/>
                <a:gd name="connsiteY20" fmla="*/ 3829 h 10000"/>
                <a:gd name="connsiteX21" fmla="*/ 8236 w 10130"/>
                <a:gd name="connsiteY21" fmla="*/ 4715 h 10000"/>
                <a:gd name="connsiteX22" fmla="*/ 8236 w 10130"/>
                <a:gd name="connsiteY22" fmla="*/ 4810 h 10000"/>
                <a:gd name="connsiteX23" fmla="*/ 8686 w 10130"/>
                <a:gd name="connsiteY23" fmla="*/ 4810 h 10000"/>
                <a:gd name="connsiteX24" fmla="*/ 8686 w 10130"/>
                <a:gd name="connsiteY24" fmla="*/ 4620 h 10000"/>
                <a:gd name="connsiteX25" fmla="*/ 9401 w 10130"/>
                <a:gd name="connsiteY25" fmla="*/ 3987 h 10000"/>
                <a:gd name="connsiteX26" fmla="*/ 10114 w 10130"/>
                <a:gd name="connsiteY26" fmla="*/ 4620 h 10000"/>
                <a:gd name="connsiteX27" fmla="*/ 10114 w 10130"/>
                <a:gd name="connsiteY27" fmla="*/ 5854 h 10000"/>
                <a:gd name="connsiteX28" fmla="*/ 10114 w 10130"/>
                <a:gd name="connsiteY28" fmla="*/ 6962 h 10000"/>
                <a:gd name="connsiteX29" fmla="*/ 9250 w 10130"/>
                <a:gd name="connsiteY29" fmla="*/ 8924 h 10000"/>
                <a:gd name="connsiteX30" fmla="*/ 7336 w 10130"/>
                <a:gd name="connsiteY30" fmla="*/ 9936 h 10000"/>
                <a:gd name="connsiteX31" fmla="*/ 6171 w 10130"/>
                <a:gd name="connsiteY31" fmla="*/ 10000 h 10000"/>
                <a:gd name="connsiteX32" fmla="*/ 4595 w 10130"/>
                <a:gd name="connsiteY32" fmla="*/ 9557 h 10000"/>
                <a:gd name="connsiteX33" fmla="*/ 3431 w 10130"/>
                <a:gd name="connsiteY33" fmla="*/ 8671 h 10000"/>
                <a:gd name="connsiteX34" fmla="*/ 2471 w 10130"/>
                <a:gd name="connsiteY34" fmla="*/ 7536 h 10000"/>
                <a:gd name="connsiteX35" fmla="*/ 1250 w 10130"/>
                <a:gd name="connsiteY35" fmla="*/ 5782 h 10000"/>
                <a:gd name="connsiteX36" fmla="*/ 130 w 10130"/>
                <a:gd name="connsiteY36" fmla="*/ 4431 h 10000"/>
                <a:gd name="connsiteX37" fmla="*/ 1439 w 10130"/>
                <a:gd name="connsiteY37" fmla="*/ 3904 h 10000"/>
                <a:gd name="connsiteX0" fmla="*/ 1439 w 10130"/>
                <a:gd name="connsiteY0" fmla="*/ 3904 h 10000"/>
                <a:gd name="connsiteX1" fmla="*/ 2983 w 10130"/>
                <a:gd name="connsiteY1" fmla="*/ 5031 h 10000"/>
                <a:gd name="connsiteX2" fmla="*/ 3019 w 10130"/>
                <a:gd name="connsiteY2" fmla="*/ 633 h 10000"/>
                <a:gd name="connsiteX3" fmla="*/ 3506 w 10130"/>
                <a:gd name="connsiteY3" fmla="*/ 31 h 10000"/>
                <a:gd name="connsiteX4" fmla="*/ 4444 w 10130"/>
                <a:gd name="connsiteY4" fmla="*/ 569 h 10000"/>
                <a:gd name="connsiteX5" fmla="*/ 4444 w 10130"/>
                <a:gd name="connsiteY5" fmla="*/ 664 h 10000"/>
                <a:gd name="connsiteX6" fmla="*/ 4444 w 10130"/>
                <a:gd name="connsiteY6" fmla="*/ 4715 h 10000"/>
                <a:gd name="connsiteX7" fmla="*/ 4444 w 10130"/>
                <a:gd name="connsiteY7" fmla="*/ 4810 h 10000"/>
                <a:gd name="connsiteX8" fmla="*/ 4896 w 10130"/>
                <a:gd name="connsiteY8" fmla="*/ 4810 h 10000"/>
                <a:gd name="connsiteX9" fmla="*/ 4896 w 10130"/>
                <a:gd name="connsiteY9" fmla="*/ 4715 h 10000"/>
                <a:gd name="connsiteX10" fmla="*/ 4896 w 10130"/>
                <a:gd name="connsiteY10" fmla="*/ 3418 h 10000"/>
                <a:gd name="connsiteX11" fmla="*/ 5571 w 10130"/>
                <a:gd name="connsiteY11" fmla="*/ 2816 h 10000"/>
                <a:gd name="connsiteX12" fmla="*/ 6322 w 10130"/>
                <a:gd name="connsiteY12" fmla="*/ 3291 h 10000"/>
                <a:gd name="connsiteX13" fmla="*/ 6322 w 10130"/>
                <a:gd name="connsiteY13" fmla="*/ 3449 h 10000"/>
                <a:gd name="connsiteX14" fmla="*/ 6322 w 10130"/>
                <a:gd name="connsiteY14" fmla="*/ 4398 h 10000"/>
                <a:gd name="connsiteX15" fmla="*/ 6810 w 10130"/>
                <a:gd name="connsiteY15" fmla="*/ 4398 h 10000"/>
                <a:gd name="connsiteX16" fmla="*/ 6810 w 10130"/>
                <a:gd name="connsiteY16" fmla="*/ 4336 h 10000"/>
                <a:gd name="connsiteX17" fmla="*/ 6810 w 10130"/>
                <a:gd name="connsiteY17" fmla="*/ 3734 h 10000"/>
                <a:gd name="connsiteX18" fmla="*/ 7486 w 10130"/>
                <a:gd name="connsiteY18" fmla="*/ 3196 h 10000"/>
                <a:gd name="connsiteX19" fmla="*/ 8199 w 10130"/>
                <a:gd name="connsiteY19" fmla="*/ 3671 h 10000"/>
                <a:gd name="connsiteX20" fmla="*/ 8236 w 10130"/>
                <a:gd name="connsiteY20" fmla="*/ 3829 h 10000"/>
                <a:gd name="connsiteX21" fmla="*/ 8236 w 10130"/>
                <a:gd name="connsiteY21" fmla="*/ 4715 h 10000"/>
                <a:gd name="connsiteX22" fmla="*/ 8236 w 10130"/>
                <a:gd name="connsiteY22" fmla="*/ 4810 h 10000"/>
                <a:gd name="connsiteX23" fmla="*/ 8686 w 10130"/>
                <a:gd name="connsiteY23" fmla="*/ 4810 h 10000"/>
                <a:gd name="connsiteX24" fmla="*/ 8686 w 10130"/>
                <a:gd name="connsiteY24" fmla="*/ 4620 h 10000"/>
                <a:gd name="connsiteX25" fmla="*/ 9401 w 10130"/>
                <a:gd name="connsiteY25" fmla="*/ 3987 h 10000"/>
                <a:gd name="connsiteX26" fmla="*/ 10114 w 10130"/>
                <a:gd name="connsiteY26" fmla="*/ 4620 h 10000"/>
                <a:gd name="connsiteX27" fmla="*/ 10114 w 10130"/>
                <a:gd name="connsiteY27" fmla="*/ 5854 h 10000"/>
                <a:gd name="connsiteX28" fmla="*/ 10114 w 10130"/>
                <a:gd name="connsiteY28" fmla="*/ 6962 h 10000"/>
                <a:gd name="connsiteX29" fmla="*/ 9250 w 10130"/>
                <a:gd name="connsiteY29" fmla="*/ 8924 h 10000"/>
                <a:gd name="connsiteX30" fmla="*/ 7336 w 10130"/>
                <a:gd name="connsiteY30" fmla="*/ 9936 h 10000"/>
                <a:gd name="connsiteX31" fmla="*/ 6171 w 10130"/>
                <a:gd name="connsiteY31" fmla="*/ 10000 h 10000"/>
                <a:gd name="connsiteX32" fmla="*/ 4595 w 10130"/>
                <a:gd name="connsiteY32" fmla="*/ 9557 h 10000"/>
                <a:gd name="connsiteX33" fmla="*/ 3431 w 10130"/>
                <a:gd name="connsiteY33" fmla="*/ 8671 h 10000"/>
                <a:gd name="connsiteX34" fmla="*/ 2471 w 10130"/>
                <a:gd name="connsiteY34" fmla="*/ 7536 h 10000"/>
                <a:gd name="connsiteX35" fmla="*/ 1250 w 10130"/>
                <a:gd name="connsiteY35" fmla="*/ 5782 h 10000"/>
                <a:gd name="connsiteX36" fmla="*/ 130 w 10130"/>
                <a:gd name="connsiteY36" fmla="*/ 4431 h 10000"/>
                <a:gd name="connsiteX37" fmla="*/ 1439 w 10130"/>
                <a:gd name="connsiteY37" fmla="*/ 3904 h 10000"/>
                <a:gd name="connsiteX0" fmla="*/ 1439 w 10130"/>
                <a:gd name="connsiteY0" fmla="*/ 3887 h 9983"/>
                <a:gd name="connsiteX1" fmla="*/ 2983 w 10130"/>
                <a:gd name="connsiteY1" fmla="*/ 5014 h 9983"/>
                <a:gd name="connsiteX2" fmla="*/ 3019 w 10130"/>
                <a:gd name="connsiteY2" fmla="*/ 616 h 9983"/>
                <a:gd name="connsiteX3" fmla="*/ 3506 w 10130"/>
                <a:gd name="connsiteY3" fmla="*/ 14 h 9983"/>
                <a:gd name="connsiteX4" fmla="*/ 4444 w 10130"/>
                <a:gd name="connsiteY4" fmla="*/ 552 h 9983"/>
                <a:gd name="connsiteX5" fmla="*/ 4444 w 10130"/>
                <a:gd name="connsiteY5" fmla="*/ 647 h 9983"/>
                <a:gd name="connsiteX6" fmla="*/ 4444 w 10130"/>
                <a:gd name="connsiteY6" fmla="*/ 4698 h 9983"/>
                <a:gd name="connsiteX7" fmla="*/ 4444 w 10130"/>
                <a:gd name="connsiteY7" fmla="*/ 4793 h 9983"/>
                <a:gd name="connsiteX8" fmla="*/ 4896 w 10130"/>
                <a:gd name="connsiteY8" fmla="*/ 4793 h 9983"/>
                <a:gd name="connsiteX9" fmla="*/ 4896 w 10130"/>
                <a:gd name="connsiteY9" fmla="*/ 4698 h 9983"/>
                <a:gd name="connsiteX10" fmla="*/ 4896 w 10130"/>
                <a:gd name="connsiteY10" fmla="*/ 3401 h 9983"/>
                <a:gd name="connsiteX11" fmla="*/ 5571 w 10130"/>
                <a:gd name="connsiteY11" fmla="*/ 2799 h 9983"/>
                <a:gd name="connsiteX12" fmla="*/ 6322 w 10130"/>
                <a:gd name="connsiteY12" fmla="*/ 3274 h 9983"/>
                <a:gd name="connsiteX13" fmla="*/ 6322 w 10130"/>
                <a:gd name="connsiteY13" fmla="*/ 3432 h 9983"/>
                <a:gd name="connsiteX14" fmla="*/ 6322 w 10130"/>
                <a:gd name="connsiteY14" fmla="*/ 4381 h 9983"/>
                <a:gd name="connsiteX15" fmla="*/ 6810 w 10130"/>
                <a:gd name="connsiteY15" fmla="*/ 4381 h 9983"/>
                <a:gd name="connsiteX16" fmla="*/ 6810 w 10130"/>
                <a:gd name="connsiteY16" fmla="*/ 4319 h 9983"/>
                <a:gd name="connsiteX17" fmla="*/ 6810 w 10130"/>
                <a:gd name="connsiteY17" fmla="*/ 3717 h 9983"/>
                <a:gd name="connsiteX18" fmla="*/ 7486 w 10130"/>
                <a:gd name="connsiteY18" fmla="*/ 3179 h 9983"/>
                <a:gd name="connsiteX19" fmla="*/ 8199 w 10130"/>
                <a:gd name="connsiteY19" fmla="*/ 3654 h 9983"/>
                <a:gd name="connsiteX20" fmla="*/ 8236 w 10130"/>
                <a:gd name="connsiteY20" fmla="*/ 3812 h 9983"/>
                <a:gd name="connsiteX21" fmla="*/ 8236 w 10130"/>
                <a:gd name="connsiteY21" fmla="*/ 4698 h 9983"/>
                <a:gd name="connsiteX22" fmla="*/ 8236 w 10130"/>
                <a:gd name="connsiteY22" fmla="*/ 4793 h 9983"/>
                <a:gd name="connsiteX23" fmla="*/ 8686 w 10130"/>
                <a:gd name="connsiteY23" fmla="*/ 4793 h 9983"/>
                <a:gd name="connsiteX24" fmla="*/ 8686 w 10130"/>
                <a:gd name="connsiteY24" fmla="*/ 4603 h 9983"/>
                <a:gd name="connsiteX25" fmla="*/ 9401 w 10130"/>
                <a:gd name="connsiteY25" fmla="*/ 3970 h 9983"/>
                <a:gd name="connsiteX26" fmla="*/ 10114 w 10130"/>
                <a:gd name="connsiteY26" fmla="*/ 4603 h 9983"/>
                <a:gd name="connsiteX27" fmla="*/ 10114 w 10130"/>
                <a:gd name="connsiteY27" fmla="*/ 5837 h 9983"/>
                <a:gd name="connsiteX28" fmla="*/ 10114 w 10130"/>
                <a:gd name="connsiteY28" fmla="*/ 6945 h 9983"/>
                <a:gd name="connsiteX29" fmla="*/ 9250 w 10130"/>
                <a:gd name="connsiteY29" fmla="*/ 8907 h 9983"/>
                <a:gd name="connsiteX30" fmla="*/ 7336 w 10130"/>
                <a:gd name="connsiteY30" fmla="*/ 9919 h 9983"/>
                <a:gd name="connsiteX31" fmla="*/ 6171 w 10130"/>
                <a:gd name="connsiteY31" fmla="*/ 9983 h 9983"/>
                <a:gd name="connsiteX32" fmla="*/ 4595 w 10130"/>
                <a:gd name="connsiteY32" fmla="*/ 9540 h 9983"/>
                <a:gd name="connsiteX33" fmla="*/ 3431 w 10130"/>
                <a:gd name="connsiteY33" fmla="*/ 8654 h 9983"/>
                <a:gd name="connsiteX34" fmla="*/ 2471 w 10130"/>
                <a:gd name="connsiteY34" fmla="*/ 7519 h 9983"/>
                <a:gd name="connsiteX35" fmla="*/ 1250 w 10130"/>
                <a:gd name="connsiteY35" fmla="*/ 5765 h 9983"/>
                <a:gd name="connsiteX36" fmla="*/ 130 w 10130"/>
                <a:gd name="connsiteY36" fmla="*/ 4414 h 9983"/>
                <a:gd name="connsiteX37" fmla="*/ 1439 w 10130"/>
                <a:gd name="connsiteY37" fmla="*/ 3887 h 9983"/>
                <a:gd name="connsiteX0" fmla="*/ 1422 w 10001"/>
                <a:gd name="connsiteY0" fmla="*/ 3627 h 9733"/>
                <a:gd name="connsiteX1" fmla="*/ 2946 w 10001"/>
                <a:gd name="connsiteY1" fmla="*/ 4756 h 9733"/>
                <a:gd name="connsiteX2" fmla="*/ 2981 w 10001"/>
                <a:gd name="connsiteY2" fmla="*/ 350 h 9733"/>
                <a:gd name="connsiteX3" fmla="*/ 4388 w 10001"/>
                <a:gd name="connsiteY3" fmla="*/ 286 h 9733"/>
                <a:gd name="connsiteX4" fmla="*/ 4388 w 10001"/>
                <a:gd name="connsiteY4" fmla="*/ 381 h 9733"/>
                <a:gd name="connsiteX5" fmla="*/ 4388 w 10001"/>
                <a:gd name="connsiteY5" fmla="*/ 4439 h 9733"/>
                <a:gd name="connsiteX6" fmla="*/ 4388 w 10001"/>
                <a:gd name="connsiteY6" fmla="*/ 4534 h 9733"/>
                <a:gd name="connsiteX7" fmla="*/ 4834 w 10001"/>
                <a:gd name="connsiteY7" fmla="*/ 4534 h 9733"/>
                <a:gd name="connsiteX8" fmla="*/ 4834 w 10001"/>
                <a:gd name="connsiteY8" fmla="*/ 4439 h 9733"/>
                <a:gd name="connsiteX9" fmla="*/ 4834 w 10001"/>
                <a:gd name="connsiteY9" fmla="*/ 3140 h 9733"/>
                <a:gd name="connsiteX10" fmla="*/ 5501 w 10001"/>
                <a:gd name="connsiteY10" fmla="*/ 2537 h 9733"/>
                <a:gd name="connsiteX11" fmla="*/ 6242 w 10001"/>
                <a:gd name="connsiteY11" fmla="*/ 3013 h 9733"/>
                <a:gd name="connsiteX12" fmla="*/ 6242 w 10001"/>
                <a:gd name="connsiteY12" fmla="*/ 3171 h 9733"/>
                <a:gd name="connsiteX13" fmla="*/ 6242 w 10001"/>
                <a:gd name="connsiteY13" fmla="*/ 4121 h 9733"/>
                <a:gd name="connsiteX14" fmla="*/ 6724 w 10001"/>
                <a:gd name="connsiteY14" fmla="*/ 4121 h 9733"/>
                <a:gd name="connsiteX15" fmla="*/ 6724 w 10001"/>
                <a:gd name="connsiteY15" fmla="*/ 4059 h 9733"/>
                <a:gd name="connsiteX16" fmla="*/ 6724 w 10001"/>
                <a:gd name="connsiteY16" fmla="*/ 3456 h 9733"/>
                <a:gd name="connsiteX17" fmla="*/ 7391 w 10001"/>
                <a:gd name="connsiteY17" fmla="*/ 2917 h 9733"/>
                <a:gd name="connsiteX18" fmla="*/ 8095 w 10001"/>
                <a:gd name="connsiteY18" fmla="*/ 3393 h 9733"/>
                <a:gd name="connsiteX19" fmla="*/ 8131 w 10001"/>
                <a:gd name="connsiteY19" fmla="*/ 3551 h 9733"/>
                <a:gd name="connsiteX20" fmla="*/ 8131 w 10001"/>
                <a:gd name="connsiteY20" fmla="*/ 4439 h 9733"/>
                <a:gd name="connsiteX21" fmla="*/ 8131 w 10001"/>
                <a:gd name="connsiteY21" fmla="*/ 4534 h 9733"/>
                <a:gd name="connsiteX22" fmla="*/ 8576 w 10001"/>
                <a:gd name="connsiteY22" fmla="*/ 4534 h 9733"/>
                <a:gd name="connsiteX23" fmla="*/ 8576 w 10001"/>
                <a:gd name="connsiteY23" fmla="*/ 4344 h 9733"/>
                <a:gd name="connsiteX24" fmla="*/ 9281 w 10001"/>
                <a:gd name="connsiteY24" fmla="*/ 3710 h 9733"/>
                <a:gd name="connsiteX25" fmla="*/ 9985 w 10001"/>
                <a:gd name="connsiteY25" fmla="*/ 4344 h 9733"/>
                <a:gd name="connsiteX26" fmla="*/ 9985 w 10001"/>
                <a:gd name="connsiteY26" fmla="*/ 5580 h 9733"/>
                <a:gd name="connsiteX27" fmla="*/ 9985 w 10001"/>
                <a:gd name="connsiteY27" fmla="*/ 6690 h 9733"/>
                <a:gd name="connsiteX28" fmla="*/ 9132 w 10001"/>
                <a:gd name="connsiteY28" fmla="*/ 8655 h 9733"/>
                <a:gd name="connsiteX29" fmla="*/ 7243 w 10001"/>
                <a:gd name="connsiteY29" fmla="*/ 9669 h 9733"/>
                <a:gd name="connsiteX30" fmla="*/ 6093 w 10001"/>
                <a:gd name="connsiteY30" fmla="*/ 9733 h 9733"/>
                <a:gd name="connsiteX31" fmla="*/ 4537 w 10001"/>
                <a:gd name="connsiteY31" fmla="*/ 9289 h 9733"/>
                <a:gd name="connsiteX32" fmla="*/ 3388 w 10001"/>
                <a:gd name="connsiteY32" fmla="*/ 8402 h 9733"/>
                <a:gd name="connsiteX33" fmla="*/ 2440 w 10001"/>
                <a:gd name="connsiteY33" fmla="*/ 7265 h 9733"/>
                <a:gd name="connsiteX34" fmla="*/ 1235 w 10001"/>
                <a:gd name="connsiteY34" fmla="*/ 5508 h 9733"/>
                <a:gd name="connsiteX35" fmla="*/ 129 w 10001"/>
                <a:gd name="connsiteY35" fmla="*/ 4155 h 9733"/>
                <a:gd name="connsiteX36" fmla="*/ 1422 w 10001"/>
                <a:gd name="connsiteY36" fmla="*/ 3627 h 9733"/>
                <a:gd name="connsiteX0" fmla="*/ 1422 w 10000"/>
                <a:gd name="connsiteY0" fmla="*/ 3913 h 10187"/>
                <a:gd name="connsiteX1" fmla="*/ 2946 w 10000"/>
                <a:gd name="connsiteY1" fmla="*/ 5073 h 10187"/>
                <a:gd name="connsiteX2" fmla="*/ 2981 w 10000"/>
                <a:gd name="connsiteY2" fmla="*/ 547 h 10187"/>
                <a:gd name="connsiteX3" fmla="*/ 4370 w 10000"/>
                <a:gd name="connsiteY3" fmla="*/ 82 h 10187"/>
                <a:gd name="connsiteX4" fmla="*/ 4388 w 10000"/>
                <a:gd name="connsiteY4" fmla="*/ 578 h 10187"/>
                <a:gd name="connsiteX5" fmla="*/ 4388 w 10000"/>
                <a:gd name="connsiteY5" fmla="*/ 4748 h 10187"/>
                <a:gd name="connsiteX6" fmla="*/ 4388 w 10000"/>
                <a:gd name="connsiteY6" fmla="*/ 4845 h 10187"/>
                <a:gd name="connsiteX7" fmla="*/ 4834 w 10000"/>
                <a:gd name="connsiteY7" fmla="*/ 4845 h 10187"/>
                <a:gd name="connsiteX8" fmla="*/ 4834 w 10000"/>
                <a:gd name="connsiteY8" fmla="*/ 4748 h 10187"/>
                <a:gd name="connsiteX9" fmla="*/ 4834 w 10000"/>
                <a:gd name="connsiteY9" fmla="*/ 3413 h 10187"/>
                <a:gd name="connsiteX10" fmla="*/ 5500 w 10000"/>
                <a:gd name="connsiteY10" fmla="*/ 2794 h 10187"/>
                <a:gd name="connsiteX11" fmla="*/ 6241 w 10000"/>
                <a:gd name="connsiteY11" fmla="*/ 3283 h 10187"/>
                <a:gd name="connsiteX12" fmla="*/ 6241 w 10000"/>
                <a:gd name="connsiteY12" fmla="*/ 3445 h 10187"/>
                <a:gd name="connsiteX13" fmla="*/ 6241 w 10000"/>
                <a:gd name="connsiteY13" fmla="*/ 4421 h 10187"/>
                <a:gd name="connsiteX14" fmla="*/ 6723 w 10000"/>
                <a:gd name="connsiteY14" fmla="*/ 4421 h 10187"/>
                <a:gd name="connsiteX15" fmla="*/ 6723 w 10000"/>
                <a:gd name="connsiteY15" fmla="*/ 4357 h 10187"/>
                <a:gd name="connsiteX16" fmla="*/ 6723 w 10000"/>
                <a:gd name="connsiteY16" fmla="*/ 3738 h 10187"/>
                <a:gd name="connsiteX17" fmla="*/ 7390 w 10000"/>
                <a:gd name="connsiteY17" fmla="*/ 3184 h 10187"/>
                <a:gd name="connsiteX18" fmla="*/ 8094 w 10000"/>
                <a:gd name="connsiteY18" fmla="*/ 3673 h 10187"/>
                <a:gd name="connsiteX19" fmla="*/ 8130 w 10000"/>
                <a:gd name="connsiteY19" fmla="*/ 3835 h 10187"/>
                <a:gd name="connsiteX20" fmla="*/ 8130 w 10000"/>
                <a:gd name="connsiteY20" fmla="*/ 4748 h 10187"/>
                <a:gd name="connsiteX21" fmla="*/ 8130 w 10000"/>
                <a:gd name="connsiteY21" fmla="*/ 4845 h 10187"/>
                <a:gd name="connsiteX22" fmla="*/ 8575 w 10000"/>
                <a:gd name="connsiteY22" fmla="*/ 4845 h 10187"/>
                <a:gd name="connsiteX23" fmla="*/ 8575 w 10000"/>
                <a:gd name="connsiteY23" fmla="*/ 4650 h 10187"/>
                <a:gd name="connsiteX24" fmla="*/ 9280 w 10000"/>
                <a:gd name="connsiteY24" fmla="*/ 3999 h 10187"/>
                <a:gd name="connsiteX25" fmla="*/ 9984 w 10000"/>
                <a:gd name="connsiteY25" fmla="*/ 4650 h 10187"/>
                <a:gd name="connsiteX26" fmla="*/ 9984 w 10000"/>
                <a:gd name="connsiteY26" fmla="*/ 5920 h 10187"/>
                <a:gd name="connsiteX27" fmla="*/ 9984 w 10000"/>
                <a:gd name="connsiteY27" fmla="*/ 7061 h 10187"/>
                <a:gd name="connsiteX28" fmla="*/ 9131 w 10000"/>
                <a:gd name="connsiteY28" fmla="*/ 9079 h 10187"/>
                <a:gd name="connsiteX29" fmla="*/ 7242 w 10000"/>
                <a:gd name="connsiteY29" fmla="*/ 10121 h 10187"/>
                <a:gd name="connsiteX30" fmla="*/ 6092 w 10000"/>
                <a:gd name="connsiteY30" fmla="*/ 10187 h 10187"/>
                <a:gd name="connsiteX31" fmla="*/ 4537 w 10000"/>
                <a:gd name="connsiteY31" fmla="*/ 9731 h 10187"/>
                <a:gd name="connsiteX32" fmla="*/ 3388 w 10000"/>
                <a:gd name="connsiteY32" fmla="*/ 8819 h 10187"/>
                <a:gd name="connsiteX33" fmla="*/ 2440 w 10000"/>
                <a:gd name="connsiteY33" fmla="*/ 7651 h 10187"/>
                <a:gd name="connsiteX34" fmla="*/ 1235 w 10000"/>
                <a:gd name="connsiteY34" fmla="*/ 5846 h 10187"/>
                <a:gd name="connsiteX35" fmla="*/ 129 w 10000"/>
                <a:gd name="connsiteY35" fmla="*/ 4456 h 10187"/>
                <a:gd name="connsiteX36" fmla="*/ 1422 w 10000"/>
                <a:gd name="connsiteY36" fmla="*/ 3913 h 10187"/>
                <a:gd name="connsiteX0" fmla="*/ 1422 w 10000"/>
                <a:gd name="connsiteY0" fmla="*/ 3895 h 10169"/>
                <a:gd name="connsiteX1" fmla="*/ 2946 w 10000"/>
                <a:gd name="connsiteY1" fmla="*/ 5055 h 10169"/>
                <a:gd name="connsiteX2" fmla="*/ 2981 w 10000"/>
                <a:gd name="connsiteY2" fmla="*/ 529 h 10169"/>
                <a:gd name="connsiteX3" fmla="*/ 4388 w 10000"/>
                <a:gd name="connsiteY3" fmla="*/ 560 h 10169"/>
                <a:gd name="connsiteX4" fmla="*/ 4388 w 10000"/>
                <a:gd name="connsiteY4" fmla="*/ 4730 h 10169"/>
                <a:gd name="connsiteX5" fmla="*/ 4388 w 10000"/>
                <a:gd name="connsiteY5" fmla="*/ 4827 h 10169"/>
                <a:gd name="connsiteX6" fmla="*/ 4834 w 10000"/>
                <a:gd name="connsiteY6" fmla="*/ 4827 h 10169"/>
                <a:gd name="connsiteX7" fmla="*/ 4834 w 10000"/>
                <a:gd name="connsiteY7" fmla="*/ 4730 h 10169"/>
                <a:gd name="connsiteX8" fmla="*/ 4834 w 10000"/>
                <a:gd name="connsiteY8" fmla="*/ 3395 h 10169"/>
                <a:gd name="connsiteX9" fmla="*/ 5500 w 10000"/>
                <a:gd name="connsiteY9" fmla="*/ 2776 h 10169"/>
                <a:gd name="connsiteX10" fmla="*/ 6241 w 10000"/>
                <a:gd name="connsiteY10" fmla="*/ 3265 h 10169"/>
                <a:gd name="connsiteX11" fmla="*/ 6241 w 10000"/>
                <a:gd name="connsiteY11" fmla="*/ 3427 h 10169"/>
                <a:gd name="connsiteX12" fmla="*/ 6241 w 10000"/>
                <a:gd name="connsiteY12" fmla="*/ 4403 h 10169"/>
                <a:gd name="connsiteX13" fmla="*/ 6723 w 10000"/>
                <a:gd name="connsiteY13" fmla="*/ 4403 h 10169"/>
                <a:gd name="connsiteX14" fmla="*/ 6723 w 10000"/>
                <a:gd name="connsiteY14" fmla="*/ 4339 h 10169"/>
                <a:gd name="connsiteX15" fmla="*/ 6723 w 10000"/>
                <a:gd name="connsiteY15" fmla="*/ 3720 h 10169"/>
                <a:gd name="connsiteX16" fmla="*/ 7390 w 10000"/>
                <a:gd name="connsiteY16" fmla="*/ 3166 h 10169"/>
                <a:gd name="connsiteX17" fmla="*/ 8094 w 10000"/>
                <a:gd name="connsiteY17" fmla="*/ 3655 h 10169"/>
                <a:gd name="connsiteX18" fmla="*/ 8130 w 10000"/>
                <a:gd name="connsiteY18" fmla="*/ 3817 h 10169"/>
                <a:gd name="connsiteX19" fmla="*/ 8130 w 10000"/>
                <a:gd name="connsiteY19" fmla="*/ 4730 h 10169"/>
                <a:gd name="connsiteX20" fmla="*/ 8130 w 10000"/>
                <a:gd name="connsiteY20" fmla="*/ 4827 h 10169"/>
                <a:gd name="connsiteX21" fmla="*/ 8575 w 10000"/>
                <a:gd name="connsiteY21" fmla="*/ 4827 h 10169"/>
                <a:gd name="connsiteX22" fmla="*/ 8575 w 10000"/>
                <a:gd name="connsiteY22" fmla="*/ 4632 h 10169"/>
                <a:gd name="connsiteX23" fmla="*/ 9280 w 10000"/>
                <a:gd name="connsiteY23" fmla="*/ 3981 h 10169"/>
                <a:gd name="connsiteX24" fmla="*/ 9984 w 10000"/>
                <a:gd name="connsiteY24" fmla="*/ 4632 h 10169"/>
                <a:gd name="connsiteX25" fmla="*/ 9984 w 10000"/>
                <a:gd name="connsiteY25" fmla="*/ 5902 h 10169"/>
                <a:gd name="connsiteX26" fmla="*/ 9984 w 10000"/>
                <a:gd name="connsiteY26" fmla="*/ 7043 h 10169"/>
                <a:gd name="connsiteX27" fmla="*/ 9131 w 10000"/>
                <a:gd name="connsiteY27" fmla="*/ 9061 h 10169"/>
                <a:gd name="connsiteX28" fmla="*/ 7242 w 10000"/>
                <a:gd name="connsiteY28" fmla="*/ 10103 h 10169"/>
                <a:gd name="connsiteX29" fmla="*/ 6092 w 10000"/>
                <a:gd name="connsiteY29" fmla="*/ 10169 h 10169"/>
                <a:gd name="connsiteX30" fmla="*/ 4537 w 10000"/>
                <a:gd name="connsiteY30" fmla="*/ 9713 h 10169"/>
                <a:gd name="connsiteX31" fmla="*/ 3388 w 10000"/>
                <a:gd name="connsiteY31" fmla="*/ 8801 h 10169"/>
                <a:gd name="connsiteX32" fmla="*/ 2440 w 10000"/>
                <a:gd name="connsiteY32" fmla="*/ 7633 h 10169"/>
                <a:gd name="connsiteX33" fmla="*/ 1235 w 10000"/>
                <a:gd name="connsiteY33" fmla="*/ 5828 h 10169"/>
                <a:gd name="connsiteX34" fmla="*/ 129 w 10000"/>
                <a:gd name="connsiteY34" fmla="*/ 4438 h 10169"/>
                <a:gd name="connsiteX35" fmla="*/ 1422 w 10000"/>
                <a:gd name="connsiteY35" fmla="*/ 3895 h 10169"/>
                <a:gd name="connsiteX0" fmla="*/ 1422 w 10000"/>
                <a:gd name="connsiteY0" fmla="*/ 3895 h 10169"/>
                <a:gd name="connsiteX1" fmla="*/ 2946 w 10000"/>
                <a:gd name="connsiteY1" fmla="*/ 5055 h 10169"/>
                <a:gd name="connsiteX2" fmla="*/ 2981 w 10000"/>
                <a:gd name="connsiteY2" fmla="*/ 529 h 10169"/>
                <a:gd name="connsiteX3" fmla="*/ 4335 w 10000"/>
                <a:gd name="connsiteY3" fmla="*/ 560 h 10169"/>
                <a:gd name="connsiteX4" fmla="*/ 4388 w 10000"/>
                <a:gd name="connsiteY4" fmla="*/ 4730 h 10169"/>
                <a:gd name="connsiteX5" fmla="*/ 4388 w 10000"/>
                <a:gd name="connsiteY5" fmla="*/ 4827 h 10169"/>
                <a:gd name="connsiteX6" fmla="*/ 4834 w 10000"/>
                <a:gd name="connsiteY6" fmla="*/ 4827 h 10169"/>
                <a:gd name="connsiteX7" fmla="*/ 4834 w 10000"/>
                <a:gd name="connsiteY7" fmla="*/ 4730 h 10169"/>
                <a:gd name="connsiteX8" fmla="*/ 4834 w 10000"/>
                <a:gd name="connsiteY8" fmla="*/ 3395 h 10169"/>
                <a:gd name="connsiteX9" fmla="*/ 5500 w 10000"/>
                <a:gd name="connsiteY9" fmla="*/ 2776 h 10169"/>
                <a:gd name="connsiteX10" fmla="*/ 6241 w 10000"/>
                <a:gd name="connsiteY10" fmla="*/ 3265 h 10169"/>
                <a:gd name="connsiteX11" fmla="*/ 6241 w 10000"/>
                <a:gd name="connsiteY11" fmla="*/ 3427 h 10169"/>
                <a:gd name="connsiteX12" fmla="*/ 6241 w 10000"/>
                <a:gd name="connsiteY12" fmla="*/ 4403 h 10169"/>
                <a:gd name="connsiteX13" fmla="*/ 6723 w 10000"/>
                <a:gd name="connsiteY13" fmla="*/ 4403 h 10169"/>
                <a:gd name="connsiteX14" fmla="*/ 6723 w 10000"/>
                <a:gd name="connsiteY14" fmla="*/ 4339 h 10169"/>
                <a:gd name="connsiteX15" fmla="*/ 6723 w 10000"/>
                <a:gd name="connsiteY15" fmla="*/ 3720 h 10169"/>
                <a:gd name="connsiteX16" fmla="*/ 7390 w 10000"/>
                <a:gd name="connsiteY16" fmla="*/ 3166 h 10169"/>
                <a:gd name="connsiteX17" fmla="*/ 8094 w 10000"/>
                <a:gd name="connsiteY17" fmla="*/ 3655 h 10169"/>
                <a:gd name="connsiteX18" fmla="*/ 8130 w 10000"/>
                <a:gd name="connsiteY18" fmla="*/ 3817 h 10169"/>
                <a:gd name="connsiteX19" fmla="*/ 8130 w 10000"/>
                <a:gd name="connsiteY19" fmla="*/ 4730 h 10169"/>
                <a:gd name="connsiteX20" fmla="*/ 8130 w 10000"/>
                <a:gd name="connsiteY20" fmla="*/ 4827 h 10169"/>
                <a:gd name="connsiteX21" fmla="*/ 8575 w 10000"/>
                <a:gd name="connsiteY21" fmla="*/ 4827 h 10169"/>
                <a:gd name="connsiteX22" fmla="*/ 8575 w 10000"/>
                <a:gd name="connsiteY22" fmla="*/ 4632 h 10169"/>
                <a:gd name="connsiteX23" fmla="*/ 9280 w 10000"/>
                <a:gd name="connsiteY23" fmla="*/ 3981 h 10169"/>
                <a:gd name="connsiteX24" fmla="*/ 9984 w 10000"/>
                <a:gd name="connsiteY24" fmla="*/ 4632 h 10169"/>
                <a:gd name="connsiteX25" fmla="*/ 9984 w 10000"/>
                <a:gd name="connsiteY25" fmla="*/ 5902 h 10169"/>
                <a:gd name="connsiteX26" fmla="*/ 9984 w 10000"/>
                <a:gd name="connsiteY26" fmla="*/ 7043 h 10169"/>
                <a:gd name="connsiteX27" fmla="*/ 9131 w 10000"/>
                <a:gd name="connsiteY27" fmla="*/ 9061 h 10169"/>
                <a:gd name="connsiteX28" fmla="*/ 7242 w 10000"/>
                <a:gd name="connsiteY28" fmla="*/ 10103 h 10169"/>
                <a:gd name="connsiteX29" fmla="*/ 6092 w 10000"/>
                <a:gd name="connsiteY29" fmla="*/ 10169 h 10169"/>
                <a:gd name="connsiteX30" fmla="*/ 4537 w 10000"/>
                <a:gd name="connsiteY30" fmla="*/ 9713 h 10169"/>
                <a:gd name="connsiteX31" fmla="*/ 3388 w 10000"/>
                <a:gd name="connsiteY31" fmla="*/ 8801 h 10169"/>
                <a:gd name="connsiteX32" fmla="*/ 2440 w 10000"/>
                <a:gd name="connsiteY32" fmla="*/ 7633 h 10169"/>
                <a:gd name="connsiteX33" fmla="*/ 1235 w 10000"/>
                <a:gd name="connsiteY33" fmla="*/ 5828 h 10169"/>
                <a:gd name="connsiteX34" fmla="*/ 129 w 10000"/>
                <a:gd name="connsiteY34" fmla="*/ 4438 h 10169"/>
                <a:gd name="connsiteX35" fmla="*/ 1422 w 10000"/>
                <a:gd name="connsiteY35" fmla="*/ 3895 h 10169"/>
                <a:gd name="connsiteX0" fmla="*/ 1422 w 10000"/>
                <a:gd name="connsiteY0" fmla="*/ 3908 h 10182"/>
                <a:gd name="connsiteX1" fmla="*/ 2946 w 10000"/>
                <a:gd name="connsiteY1" fmla="*/ 5068 h 10182"/>
                <a:gd name="connsiteX2" fmla="*/ 2981 w 10000"/>
                <a:gd name="connsiteY2" fmla="*/ 542 h 10182"/>
                <a:gd name="connsiteX3" fmla="*/ 4335 w 10000"/>
                <a:gd name="connsiteY3" fmla="*/ 573 h 10182"/>
                <a:gd name="connsiteX4" fmla="*/ 4388 w 10000"/>
                <a:gd name="connsiteY4" fmla="*/ 4743 h 10182"/>
                <a:gd name="connsiteX5" fmla="*/ 4388 w 10000"/>
                <a:gd name="connsiteY5" fmla="*/ 4840 h 10182"/>
                <a:gd name="connsiteX6" fmla="*/ 4834 w 10000"/>
                <a:gd name="connsiteY6" fmla="*/ 4840 h 10182"/>
                <a:gd name="connsiteX7" fmla="*/ 4834 w 10000"/>
                <a:gd name="connsiteY7" fmla="*/ 4743 h 10182"/>
                <a:gd name="connsiteX8" fmla="*/ 4834 w 10000"/>
                <a:gd name="connsiteY8" fmla="*/ 3408 h 10182"/>
                <a:gd name="connsiteX9" fmla="*/ 5500 w 10000"/>
                <a:gd name="connsiteY9" fmla="*/ 2789 h 10182"/>
                <a:gd name="connsiteX10" fmla="*/ 6241 w 10000"/>
                <a:gd name="connsiteY10" fmla="*/ 3278 h 10182"/>
                <a:gd name="connsiteX11" fmla="*/ 6241 w 10000"/>
                <a:gd name="connsiteY11" fmla="*/ 3440 h 10182"/>
                <a:gd name="connsiteX12" fmla="*/ 6241 w 10000"/>
                <a:gd name="connsiteY12" fmla="*/ 4416 h 10182"/>
                <a:gd name="connsiteX13" fmla="*/ 6723 w 10000"/>
                <a:gd name="connsiteY13" fmla="*/ 4416 h 10182"/>
                <a:gd name="connsiteX14" fmla="*/ 6723 w 10000"/>
                <a:gd name="connsiteY14" fmla="*/ 4352 h 10182"/>
                <a:gd name="connsiteX15" fmla="*/ 6723 w 10000"/>
                <a:gd name="connsiteY15" fmla="*/ 3733 h 10182"/>
                <a:gd name="connsiteX16" fmla="*/ 7390 w 10000"/>
                <a:gd name="connsiteY16" fmla="*/ 3179 h 10182"/>
                <a:gd name="connsiteX17" fmla="*/ 8094 w 10000"/>
                <a:gd name="connsiteY17" fmla="*/ 3668 h 10182"/>
                <a:gd name="connsiteX18" fmla="*/ 8130 w 10000"/>
                <a:gd name="connsiteY18" fmla="*/ 3830 h 10182"/>
                <a:gd name="connsiteX19" fmla="*/ 8130 w 10000"/>
                <a:gd name="connsiteY19" fmla="*/ 4743 h 10182"/>
                <a:gd name="connsiteX20" fmla="*/ 8130 w 10000"/>
                <a:gd name="connsiteY20" fmla="*/ 4840 h 10182"/>
                <a:gd name="connsiteX21" fmla="*/ 8575 w 10000"/>
                <a:gd name="connsiteY21" fmla="*/ 4840 h 10182"/>
                <a:gd name="connsiteX22" fmla="*/ 8575 w 10000"/>
                <a:gd name="connsiteY22" fmla="*/ 4645 h 10182"/>
                <a:gd name="connsiteX23" fmla="*/ 9280 w 10000"/>
                <a:gd name="connsiteY23" fmla="*/ 3994 h 10182"/>
                <a:gd name="connsiteX24" fmla="*/ 9984 w 10000"/>
                <a:gd name="connsiteY24" fmla="*/ 4645 h 10182"/>
                <a:gd name="connsiteX25" fmla="*/ 9984 w 10000"/>
                <a:gd name="connsiteY25" fmla="*/ 5915 h 10182"/>
                <a:gd name="connsiteX26" fmla="*/ 9984 w 10000"/>
                <a:gd name="connsiteY26" fmla="*/ 7056 h 10182"/>
                <a:gd name="connsiteX27" fmla="*/ 9131 w 10000"/>
                <a:gd name="connsiteY27" fmla="*/ 9074 h 10182"/>
                <a:gd name="connsiteX28" fmla="*/ 7242 w 10000"/>
                <a:gd name="connsiteY28" fmla="*/ 10116 h 10182"/>
                <a:gd name="connsiteX29" fmla="*/ 6092 w 10000"/>
                <a:gd name="connsiteY29" fmla="*/ 10182 h 10182"/>
                <a:gd name="connsiteX30" fmla="*/ 4537 w 10000"/>
                <a:gd name="connsiteY30" fmla="*/ 9726 h 10182"/>
                <a:gd name="connsiteX31" fmla="*/ 3388 w 10000"/>
                <a:gd name="connsiteY31" fmla="*/ 8814 h 10182"/>
                <a:gd name="connsiteX32" fmla="*/ 2440 w 10000"/>
                <a:gd name="connsiteY32" fmla="*/ 7646 h 10182"/>
                <a:gd name="connsiteX33" fmla="*/ 1235 w 10000"/>
                <a:gd name="connsiteY33" fmla="*/ 5841 h 10182"/>
                <a:gd name="connsiteX34" fmla="*/ 129 w 10000"/>
                <a:gd name="connsiteY34" fmla="*/ 4451 h 10182"/>
                <a:gd name="connsiteX35" fmla="*/ 1422 w 10000"/>
                <a:gd name="connsiteY35" fmla="*/ 3908 h 10182"/>
                <a:gd name="connsiteX0" fmla="*/ 1422 w 10000"/>
                <a:gd name="connsiteY0" fmla="*/ 3887 h 10161"/>
                <a:gd name="connsiteX1" fmla="*/ 2946 w 10000"/>
                <a:gd name="connsiteY1" fmla="*/ 5047 h 10161"/>
                <a:gd name="connsiteX2" fmla="*/ 2981 w 10000"/>
                <a:gd name="connsiteY2" fmla="*/ 521 h 10161"/>
                <a:gd name="connsiteX3" fmla="*/ 4335 w 10000"/>
                <a:gd name="connsiteY3" fmla="*/ 552 h 10161"/>
                <a:gd name="connsiteX4" fmla="*/ 4388 w 10000"/>
                <a:gd name="connsiteY4" fmla="*/ 4722 h 10161"/>
                <a:gd name="connsiteX5" fmla="*/ 4388 w 10000"/>
                <a:gd name="connsiteY5" fmla="*/ 4819 h 10161"/>
                <a:gd name="connsiteX6" fmla="*/ 4834 w 10000"/>
                <a:gd name="connsiteY6" fmla="*/ 4819 h 10161"/>
                <a:gd name="connsiteX7" fmla="*/ 4834 w 10000"/>
                <a:gd name="connsiteY7" fmla="*/ 4722 h 10161"/>
                <a:gd name="connsiteX8" fmla="*/ 4834 w 10000"/>
                <a:gd name="connsiteY8" fmla="*/ 3387 h 10161"/>
                <a:gd name="connsiteX9" fmla="*/ 5500 w 10000"/>
                <a:gd name="connsiteY9" fmla="*/ 2768 h 10161"/>
                <a:gd name="connsiteX10" fmla="*/ 6241 w 10000"/>
                <a:gd name="connsiteY10" fmla="*/ 3257 h 10161"/>
                <a:gd name="connsiteX11" fmla="*/ 6241 w 10000"/>
                <a:gd name="connsiteY11" fmla="*/ 3419 h 10161"/>
                <a:gd name="connsiteX12" fmla="*/ 6241 w 10000"/>
                <a:gd name="connsiteY12" fmla="*/ 4395 h 10161"/>
                <a:gd name="connsiteX13" fmla="*/ 6723 w 10000"/>
                <a:gd name="connsiteY13" fmla="*/ 4395 h 10161"/>
                <a:gd name="connsiteX14" fmla="*/ 6723 w 10000"/>
                <a:gd name="connsiteY14" fmla="*/ 4331 h 10161"/>
                <a:gd name="connsiteX15" fmla="*/ 6723 w 10000"/>
                <a:gd name="connsiteY15" fmla="*/ 3712 h 10161"/>
                <a:gd name="connsiteX16" fmla="*/ 7390 w 10000"/>
                <a:gd name="connsiteY16" fmla="*/ 3158 h 10161"/>
                <a:gd name="connsiteX17" fmla="*/ 8094 w 10000"/>
                <a:gd name="connsiteY17" fmla="*/ 3647 h 10161"/>
                <a:gd name="connsiteX18" fmla="*/ 8130 w 10000"/>
                <a:gd name="connsiteY18" fmla="*/ 3809 h 10161"/>
                <a:gd name="connsiteX19" fmla="*/ 8130 w 10000"/>
                <a:gd name="connsiteY19" fmla="*/ 4722 h 10161"/>
                <a:gd name="connsiteX20" fmla="*/ 8130 w 10000"/>
                <a:gd name="connsiteY20" fmla="*/ 4819 h 10161"/>
                <a:gd name="connsiteX21" fmla="*/ 8575 w 10000"/>
                <a:gd name="connsiteY21" fmla="*/ 4819 h 10161"/>
                <a:gd name="connsiteX22" fmla="*/ 8575 w 10000"/>
                <a:gd name="connsiteY22" fmla="*/ 4624 h 10161"/>
                <a:gd name="connsiteX23" fmla="*/ 9280 w 10000"/>
                <a:gd name="connsiteY23" fmla="*/ 3973 h 10161"/>
                <a:gd name="connsiteX24" fmla="*/ 9984 w 10000"/>
                <a:gd name="connsiteY24" fmla="*/ 4624 h 10161"/>
                <a:gd name="connsiteX25" fmla="*/ 9984 w 10000"/>
                <a:gd name="connsiteY25" fmla="*/ 5894 h 10161"/>
                <a:gd name="connsiteX26" fmla="*/ 9984 w 10000"/>
                <a:gd name="connsiteY26" fmla="*/ 7035 h 10161"/>
                <a:gd name="connsiteX27" fmla="*/ 9131 w 10000"/>
                <a:gd name="connsiteY27" fmla="*/ 9053 h 10161"/>
                <a:gd name="connsiteX28" fmla="*/ 7242 w 10000"/>
                <a:gd name="connsiteY28" fmla="*/ 10095 h 10161"/>
                <a:gd name="connsiteX29" fmla="*/ 6092 w 10000"/>
                <a:gd name="connsiteY29" fmla="*/ 10161 h 10161"/>
                <a:gd name="connsiteX30" fmla="*/ 4537 w 10000"/>
                <a:gd name="connsiteY30" fmla="*/ 9705 h 10161"/>
                <a:gd name="connsiteX31" fmla="*/ 3388 w 10000"/>
                <a:gd name="connsiteY31" fmla="*/ 8793 h 10161"/>
                <a:gd name="connsiteX32" fmla="*/ 2440 w 10000"/>
                <a:gd name="connsiteY32" fmla="*/ 7625 h 10161"/>
                <a:gd name="connsiteX33" fmla="*/ 1235 w 10000"/>
                <a:gd name="connsiteY33" fmla="*/ 5820 h 10161"/>
                <a:gd name="connsiteX34" fmla="*/ 129 w 10000"/>
                <a:gd name="connsiteY34" fmla="*/ 4430 h 10161"/>
                <a:gd name="connsiteX35" fmla="*/ 1422 w 10000"/>
                <a:gd name="connsiteY35" fmla="*/ 3887 h 10161"/>
                <a:gd name="connsiteX0" fmla="*/ 1422 w 10000"/>
                <a:gd name="connsiteY0" fmla="*/ 3894 h 10168"/>
                <a:gd name="connsiteX1" fmla="*/ 2946 w 10000"/>
                <a:gd name="connsiteY1" fmla="*/ 5054 h 10168"/>
                <a:gd name="connsiteX2" fmla="*/ 2928 w 10000"/>
                <a:gd name="connsiteY2" fmla="*/ 528 h 10168"/>
                <a:gd name="connsiteX3" fmla="*/ 4335 w 10000"/>
                <a:gd name="connsiteY3" fmla="*/ 559 h 10168"/>
                <a:gd name="connsiteX4" fmla="*/ 4388 w 10000"/>
                <a:gd name="connsiteY4" fmla="*/ 4729 h 10168"/>
                <a:gd name="connsiteX5" fmla="*/ 4388 w 10000"/>
                <a:gd name="connsiteY5" fmla="*/ 4826 h 10168"/>
                <a:gd name="connsiteX6" fmla="*/ 4834 w 10000"/>
                <a:gd name="connsiteY6" fmla="*/ 4826 h 10168"/>
                <a:gd name="connsiteX7" fmla="*/ 4834 w 10000"/>
                <a:gd name="connsiteY7" fmla="*/ 4729 h 10168"/>
                <a:gd name="connsiteX8" fmla="*/ 4834 w 10000"/>
                <a:gd name="connsiteY8" fmla="*/ 3394 h 10168"/>
                <a:gd name="connsiteX9" fmla="*/ 5500 w 10000"/>
                <a:gd name="connsiteY9" fmla="*/ 2775 h 10168"/>
                <a:gd name="connsiteX10" fmla="*/ 6241 w 10000"/>
                <a:gd name="connsiteY10" fmla="*/ 3264 h 10168"/>
                <a:gd name="connsiteX11" fmla="*/ 6241 w 10000"/>
                <a:gd name="connsiteY11" fmla="*/ 3426 h 10168"/>
                <a:gd name="connsiteX12" fmla="*/ 6241 w 10000"/>
                <a:gd name="connsiteY12" fmla="*/ 4402 h 10168"/>
                <a:gd name="connsiteX13" fmla="*/ 6723 w 10000"/>
                <a:gd name="connsiteY13" fmla="*/ 4402 h 10168"/>
                <a:gd name="connsiteX14" fmla="*/ 6723 w 10000"/>
                <a:gd name="connsiteY14" fmla="*/ 4338 h 10168"/>
                <a:gd name="connsiteX15" fmla="*/ 6723 w 10000"/>
                <a:gd name="connsiteY15" fmla="*/ 3719 h 10168"/>
                <a:gd name="connsiteX16" fmla="*/ 7390 w 10000"/>
                <a:gd name="connsiteY16" fmla="*/ 3165 h 10168"/>
                <a:gd name="connsiteX17" fmla="*/ 8094 w 10000"/>
                <a:gd name="connsiteY17" fmla="*/ 3654 h 10168"/>
                <a:gd name="connsiteX18" fmla="*/ 8130 w 10000"/>
                <a:gd name="connsiteY18" fmla="*/ 3816 h 10168"/>
                <a:gd name="connsiteX19" fmla="*/ 8130 w 10000"/>
                <a:gd name="connsiteY19" fmla="*/ 4729 h 10168"/>
                <a:gd name="connsiteX20" fmla="*/ 8130 w 10000"/>
                <a:gd name="connsiteY20" fmla="*/ 4826 h 10168"/>
                <a:gd name="connsiteX21" fmla="*/ 8575 w 10000"/>
                <a:gd name="connsiteY21" fmla="*/ 4826 h 10168"/>
                <a:gd name="connsiteX22" fmla="*/ 8575 w 10000"/>
                <a:gd name="connsiteY22" fmla="*/ 4631 h 10168"/>
                <a:gd name="connsiteX23" fmla="*/ 9280 w 10000"/>
                <a:gd name="connsiteY23" fmla="*/ 3980 h 10168"/>
                <a:gd name="connsiteX24" fmla="*/ 9984 w 10000"/>
                <a:gd name="connsiteY24" fmla="*/ 4631 h 10168"/>
                <a:gd name="connsiteX25" fmla="*/ 9984 w 10000"/>
                <a:gd name="connsiteY25" fmla="*/ 5901 h 10168"/>
                <a:gd name="connsiteX26" fmla="*/ 9984 w 10000"/>
                <a:gd name="connsiteY26" fmla="*/ 7042 h 10168"/>
                <a:gd name="connsiteX27" fmla="*/ 9131 w 10000"/>
                <a:gd name="connsiteY27" fmla="*/ 9060 h 10168"/>
                <a:gd name="connsiteX28" fmla="*/ 7242 w 10000"/>
                <a:gd name="connsiteY28" fmla="*/ 10102 h 10168"/>
                <a:gd name="connsiteX29" fmla="*/ 6092 w 10000"/>
                <a:gd name="connsiteY29" fmla="*/ 10168 h 10168"/>
                <a:gd name="connsiteX30" fmla="*/ 4537 w 10000"/>
                <a:gd name="connsiteY30" fmla="*/ 9712 h 10168"/>
                <a:gd name="connsiteX31" fmla="*/ 3388 w 10000"/>
                <a:gd name="connsiteY31" fmla="*/ 8800 h 10168"/>
                <a:gd name="connsiteX32" fmla="*/ 2440 w 10000"/>
                <a:gd name="connsiteY32" fmla="*/ 7632 h 10168"/>
                <a:gd name="connsiteX33" fmla="*/ 1235 w 10000"/>
                <a:gd name="connsiteY33" fmla="*/ 5827 h 10168"/>
                <a:gd name="connsiteX34" fmla="*/ 129 w 10000"/>
                <a:gd name="connsiteY34" fmla="*/ 4437 h 10168"/>
                <a:gd name="connsiteX35" fmla="*/ 1422 w 10000"/>
                <a:gd name="connsiteY35" fmla="*/ 3894 h 10168"/>
                <a:gd name="connsiteX0" fmla="*/ 1422 w 10000"/>
                <a:gd name="connsiteY0" fmla="*/ 3912 h 10186"/>
                <a:gd name="connsiteX1" fmla="*/ 2946 w 10000"/>
                <a:gd name="connsiteY1" fmla="*/ 5072 h 10186"/>
                <a:gd name="connsiteX2" fmla="*/ 2928 w 10000"/>
                <a:gd name="connsiteY2" fmla="*/ 546 h 10186"/>
                <a:gd name="connsiteX3" fmla="*/ 4335 w 10000"/>
                <a:gd name="connsiteY3" fmla="*/ 577 h 10186"/>
                <a:gd name="connsiteX4" fmla="*/ 4388 w 10000"/>
                <a:gd name="connsiteY4" fmla="*/ 4747 h 10186"/>
                <a:gd name="connsiteX5" fmla="*/ 4388 w 10000"/>
                <a:gd name="connsiteY5" fmla="*/ 4844 h 10186"/>
                <a:gd name="connsiteX6" fmla="*/ 4834 w 10000"/>
                <a:gd name="connsiteY6" fmla="*/ 4844 h 10186"/>
                <a:gd name="connsiteX7" fmla="*/ 4834 w 10000"/>
                <a:gd name="connsiteY7" fmla="*/ 4747 h 10186"/>
                <a:gd name="connsiteX8" fmla="*/ 4834 w 10000"/>
                <a:gd name="connsiteY8" fmla="*/ 3412 h 10186"/>
                <a:gd name="connsiteX9" fmla="*/ 5500 w 10000"/>
                <a:gd name="connsiteY9" fmla="*/ 2793 h 10186"/>
                <a:gd name="connsiteX10" fmla="*/ 6241 w 10000"/>
                <a:gd name="connsiteY10" fmla="*/ 3282 h 10186"/>
                <a:gd name="connsiteX11" fmla="*/ 6241 w 10000"/>
                <a:gd name="connsiteY11" fmla="*/ 3444 h 10186"/>
                <a:gd name="connsiteX12" fmla="*/ 6241 w 10000"/>
                <a:gd name="connsiteY12" fmla="*/ 4420 h 10186"/>
                <a:gd name="connsiteX13" fmla="*/ 6723 w 10000"/>
                <a:gd name="connsiteY13" fmla="*/ 4420 h 10186"/>
                <a:gd name="connsiteX14" fmla="*/ 6723 w 10000"/>
                <a:gd name="connsiteY14" fmla="*/ 4356 h 10186"/>
                <a:gd name="connsiteX15" fmla="*/ 6723 w 10000"/>
                <a:gd name="connsiteY15" fmla="*/ 3737 h 10186"/>
                <a:gd name="connsiteX16" fmla="*/ 7390 w 10000"/>
                <a:gd name="connsiteY16" fmla="*/ 3183 h 10186"/>
                <a:gd name="connsiteX17" fmla="*/ 8094 w 10000"/>
                <a:gd name="connsiteY17" fmla="*/ 3672 h 10186"/>
                <a:gd name="connsiteX18" fmla="*/ 8130 w 10000"/>
                <a:gd name="connsiteY18" fmla="*/ 3834 h 10186"/>
                <a:gd name="connsiteX19" fmla="*/ 8130 w 10000"/>
                <a:gd name="connsiteY19" fmla="*/ 4747 h 10186"/>
                <a:gd name="connsiteX20" fmla="*/ 8130 w 10000"/>
                <a:gd name="connsiteY20" fmla="*/ 4844 h 10186"/>
                <a:gd name="connsiteX21" fmla="*/ 8575 w 10000"/>
                <a:gd name="connsiteY21" fmla="*/ 4844 h 10186"/>
                <a:gd name="connsiteX22" fmla="*/ 8575 w 10000"/>
                <a:gd name="connsiteY22" fmla="*/ 4649 h 10186"/>
                <a:gd name="connsiteX23" fmla="*/ 9280 w 10000"/>
                <a:gd name="connsiteY23" fmla="*/ 3998 h 10186"/>
                <a:gd name="connsiteX24" fmla="*/ 9984 w 10000"/>
                <a:gd name="connsiteY24" fmla="*/ 4649 h 10186"/>
                <a:gd name="connsiteX25" fmla="*/ 9984 w 10000"/>
                <a:gd name="connsiteY25" fmla="*/ 5919 h 10186"/>
                <a:gd name="connsiteX26" fmla="*/ 9984 w 10000"/>
                <a:gd name="connsiteY26" fmla="*/ 7060 h 10186"/>
                <a:gd name="connsiteX27" fmla="*/ 9131 w 10000"/>
                <a:gd name="connsiteY27" fmla="*/ 9078 h 10186"/>
                <a:gd name="connsiteX28" fmla="*/ 7242 w 10000"/>
                <a:gd name="connsiteY28" fmla="*/ 10120 h 10186"/>
                <a:gd name="connsiteX29" fmla="*/ 6092 w 10000"/>
                <a:gd name="connsiteY29" fmla="*/ 10186 h 10186"/>
                <a:gd name="connsiteX30" fmla="*/ 4537 w 10000"/>
                <a:gd name="connsiteY30" fmla="*/ 9730 h 10186"/>
                <a:gd name="connsiteX31" fmla="*/ 3388 w 10000"/>
                <a:gd name="connsiteY31" fmla="*/ 8818 h 10186"/>
                <a:gd name="connsiteX32" fmla="*/ 2440 w 10000"/>
                <a:gd name="connsiteY32" fmla="*/ 7650 h 10186"/>
                <a:gd name="connsiteX33" fmla="*/ 1235 w 10000"/>
                <a:gd name="connsiteY33" fmla="*/ 5845 h 10186"/>
                <a:gd name="connsiteX34" fmla="*/ 129 w 10000"/>
                <a:gd name="connsiteY34" fmla="*/ 4455 h 10186"/>
                <a:gd name="connsiteX35" fmla="*/ 1422 w 10000"/>
                <a:gd name="connsiteY35" fmla="*/ 3912 h 10186"/>
                <a:gd name="connsiteX0" fmla="*/ 1422 w 10000"/>
                <a:gd name="connsiteY0" fmla="*/ 3843 h 10117"/>
                <a:gd name="connsiteX1" fmla="*/ 2946 w 10000"/>
                <a:gd name="connsiteY1" fmla="*/ 5003 h 10117"/>
                <a:gd name="connsiteX2" fmla="*/ 2910 w 10000"/>
                <a:gd name="connsiteY2" fmla="*/ 600 h 10117"/>
                <a:gd name="connsiteX3" fmla="*/ 4335 w 10000"/>
                <a:gd name="connsiteY3" fmla="*/ 508 h 10117"/>
                <a:gd name="connsiteX4" fmla="*/ 4388 w 10000"/>
                <a:gd name="connsiteY4" fmla="*/ 4678 h 10117"/>
                <a:gd name="connsiteX5" fmla="*/ 4388 w 10000"/>
                <a:gd name="connsiteY5" fmla="*/ 4775 h 10117"/>
                <a:gd name="connsiteX6" fmla="*/ 4834 w 10000"/>
                <a:gd name="connsiteY6" fmla="*/ 4775 h 10117"/>
                <a:gd name="connsiteX7" fmla="*/ 4834 w 10000"/>
                <a:gd name="connsiteY7" fmla="*/ 4678 h 10117"/>
                <a:gd name="connsiteX8" fmla="*/ 4834 w 10000"/>
                <a:gd name="connsiteY8" fmla="*/ 3343 h 10117"/>
                <a:gd name="connsiteX9" fmla="*/ 5500 w 10000"/>
                <a:gd name="connsiteY9" fmla="*/ 2724 h 10117"/>
                <a:gd name="connsiteX10" fmla="*/ 6241 w 10000"/>
                <a:gd name="connsiteY10" fmla="*/ 3213 h 10117"/>
                <a:gd name="connsiteX11" fmla="*/ 6241 w 10000"/>
                <a:gd name="connsiteY11" fmla="*/ 3375 h 10117"/>
                <a:gd name="connsiteX12" fmla="*/ 6241 w 10000"/>
                <a:gd name="connsiteY12" fmla="*/ 4351 h 10117"/>
                <a:gd name="connsiteX13" fmla="*/ 6723 w 10000"/>
                <a:gd name="connsiteY13" fmla="*/ 4351 h 10117"/>
                <a:gd name="connsiteX14" fmla="*/ 6723 w 10000"/>
                <a:gd name="connsiteY14" fmla="*/ 4287 h 10117"/>
                <a:gd name="connsiteX15" fmla="*/ 6723 w 10000"/>
                <a:gd name="connsiteY15" fmla="*/ 3668 h 10117"/>
                <a:gd name="connsiteX16" fmla="*/ 7390 w 10000"/>
                <a:gd name="connsiteY16" fmla="*/ 3114 h 10117"/>
                <a:gd name="connsiteX17" fmla="*/ 8094 w 10000"/>
                <a:gd name="connsiteY17" fmla="*/ 3603 h 10117"/>
                <a:gd name="connsiteX18" fmla="*/ 8130 w 10000"/>
                <a:gd name="connsiteY18" fmla="*/ 3765 h 10117"/>
                <a:gd name="connsiteX19" fmla="*/ 8130 w 10000"/>
                <a:gd name="connsiteY19" fmla="*/ 4678 h 10117"/>
                <a:gd name="connsiteX20" fmla="*/ 8130 w 10000"/>
                <a:gd name="connsiteY20" fmla="*/ 4775 h 10117"/>
                <a:gd name="connsiteX21" fmla="*/ 8575 w 10000"/>
                <a:gd name="connsiteY21" fmla="*/ 4775 h 10117"/>
                <a:gd name="connsiteX22" fmla="*/ 8575 w 10000"/>
                <a:gd name="connsiteY22" fmla="*/ 4580 h 10117"/>
                <a:gd name="connsiteX23" fmla="*/ 9280 w 10000"/>
                <a:gd name="connsiteY23" fmla="*/ 3929 h 10117"/>
                <a:gd name="connsiteX24" fmla="*/ 9984 w 10000"/>
                <a:gd name="connsiteY24" fmla="*/ 4580 h 10117"/>
                <a:gd name="connsiteX25" fmla="*/ 9984 w 10000"/>
                <a:gd name="connsiteY25" fmla="*/ 5850 h 10117"/>
                <a:gd name="connsiteX26" fmla="*/ 9984 w 10000"/>
                <a:gd name="connsiteY26" fmla="*/ 6991 h 10117"/>
                <a:gd name="connsiteX27" fmla="*/ 9131 w 10000"/>
                <a:gd name="connsiteY27" fmla="*/ 9009 h 10117"/>
                <a:gd name="connsiteX28" fmla="*/ 7242 w 10000"/>
                <a:gd name="connsiteY28" fmla="*/ 10051 h 10117"/>
                <a:gd name="connsiteX29" fmla="*/ 6092 w 10000"/>
                <a:gd name="connsiteY29" fmla="*/ 10117 h 10117"/>
                <a:gd name="connsiteX30" fmla="*/ 4537 w 10000"/>
                <a:gd name="connsiteY30" fmla="*/ 9661 h 10117"/>
                <a:gd name="connsiteX31" fmla="*/ 3388 w 10000"/>
                <a:gd name="connsiteY31" fmla="*/ 8749 h 10117"/>
                <a:gd name="connsiteX32" fmla="*/ 2440 w 10000"/>
                <a:gd name="connsiteY32" fmla="*/ 7581 h 10117"/>
                <a:gd name="connsiteX33" fmla="*/ 1235 w 10000"/>
                <a:gd name="connsiteY33" fmla="*/ 5776 h 10117"/>
                <a:gd name="connsiteX34" fmla="*/ 129 w 10000"/>
                <a:gd name="connsiteY34" fmla="*/ 4386 h 10117"/>
                <a:gd name="connsiteX35" fmla="*/ 1422 w 10000"/>
                <a:gd name="connsiteY35" fmla="*/ 3843 h 10117"/>
                <a:gd name="connsiteX0" fmla="*/ 1422 w 10000"/>
                <a:gd name="connsiteY0" fmla="*/ 3854 h 10128"/>
                <a:gd name="connsiteX1" fmla="*/ 2946 w 10000"/>
                <a:gd name="connsiteY1" fmla="*/ 5014 h 10128"/>
                <a:gd name="connsiteX2" fmla="*/ 2910 w 10000"/>
                <a:gd name="connsiteY2" fmla="*/ 611 h 10128"/>
                <a:gd name="connsiteX3" fmla="*/ 4335 w 10000"/>
                <a:gd name="connsiteY3" fmla="*/ 519 h 10128"/>
                <a:gd name="connsiteX4" fmla="*/ 4388 w 10000"/>
                <a:gd name="connsiteY4" fmla="*/ 4689 h 10128"/>
                <a:gd name="connsiteX5" fmla="*/ 4388 w 10000"/>
                <a:gd name="connsiteY5" fmla="*/ 4786 h 10128"/>
                <a:gd name="connsiteX6" fmla="*/ 4834 w 10000"/>
                <a:gd name="connsiteY6" fmla="*/ 4786 h 10128"/>
                <a:gd name="connsiteX7" fmla="*/ 4834 w 10000"/>
                <a:gd name="connsiteY7" fmla="*/ 4689 h 10128"/>
                <a:gd name="connsiteX8" fmla="*/ 4834 w 10000"/>
                <a:gd name="connsiteY8" fmla="*/ 3354 h 10128"/>
                <a:gd name="connsiteX9" fmla="*/ 5500 w 10000"/>
                <a:gd name="connsiteY9" fmla="*/ 2735 h 10128"/>
                <a:gd name="connsiteX10" fmla="*/ 6241 w 10000"/>
                <a:gd name="connsiteY10" fmla="*/ 3224 h 10128"/>
                <a:gd name="connsiteX11" fmla="*/ 6241 w 10000"/>
                <a:gd name="connsiteY11" fmla="*/ 3386 h 10128"/>
                <a:gd name="connsiteX12" fmla="*/ 6241 w 10000"/>
                <a:gd name="connsiteY12" fmla="*/ 4362 h 10128"/>
                <a:gd name="connsiteX13" fmla="*/ 6723 w 10000"/>
                <a:gd name="connsiteY13" fmla="*/ 4362 h 10128"/>
                <a:gd name="connsiteX14" fmla="*/ 6723 w 10000"/>
                <a:gd name="connsiteY14" fmla="*/ 4298 h 10128"/>
                <a:gd name="connsiteX15" fmla="*/ 6723 w 10000"/>
                <a:gd name="connsiteY15" fmla="*/ 3679 h 10128"/>
                <a:gd name="connsiteX16" fmla="*/ 7390 w 10000"/>
                <a:gd name="connsiteY16" fmla="*/ 3125 h 10128"/>
                <a:gd name="connsiteX17" fmla="*/ 8094 w 10000"/>
                <a:gd name="connsiteY17" fmla="*/ 3614 h 10128"/>
                <a:gd name="connsiteX18" fmla="*/ 8130 w 10000"/>
                <a:gd name="connsiteY18" fmla="*/ 3776 h 10128"/>
                <a:gd name="connsiteX19" fmla="*/ 8130 w 10000"/>
                <a:gd name="connsiteY19" fmla="*/ 4689 h 10128"/>
                <a:gd name="connsiteX20" fmla="*/ 8130 w 10000"/>
                <a:gd name="connsiteY20" fmla="*/ 4786 h 10128"/>
                <a:gd name="connsiteX21" fmla="*/ 8575 w 10000"/>
                <a:gd name="connsiteY21" fmla="*/ 4786 h 10128"/>
                <a:gd name="connsiteX22" fmla="*/ 8575 w 10000"/>
                <a:gd name="connsiteY22" fmla="*/ 4591 h 10128"/>
                <a:gd name="connsiteX23" fmla="*/ 9280 w 10000"/>
                <a:gd name="connsiteY23" fmla="*/ 3940 h 10128"/>
                <a:gd name="connsiteX24" fmla="*/ 9984 w 10000"/>
                <a:gd name="connsiteY24" fmla="*/ 4591 h 10128"/>
                <a:gd name="connsiteX25" fmla="*/ 9984 w 10000"/>
                <a:gd name="connsiteY25" fmla="*/ 5861 h 10128"/>
                <a:gd name="connsiteX26" fmla="*/ 9984 w 10000"/>
                <a:gd name="connsiteY26" fmla="*/ 7002 h 10128"/>
                <a:gd name="connsiteX27" fmla="*/ 9131 w 10000"/>
                <a:gd name="connsiteY27" fmla="*/ 9020 h 10128"/>
                <a:gd name="connsiteX28" fmla="*/ 7242 w 10000"/>
                <a:gd name="connsiteY28" fmla="*/ 10062 h 10128"/>
                <a:gd name="connsiteX29" fmla="*/ 6092 w 10000"/>
                <a:gd name="connsiteY29" fmla="*/ 10128 h 10128"/>
                <a:gd name="connsiteX30" fmla="*/ 4537 w 10000"/>
                <a:gd name="connsiteY30" fmla="*/ 9672 h 10128"/>
                <a:gd name="connsiteX31" fmla="*/ 3388 w 10000"/>
                <a:gd name="connsiteY31" fmla="*/ 8760 h 10128"/>
                <a:gd name="connsiteX32" fmla="*/ 2440 w 10000"/>
                <a:gd name="connsiteY32" fmla="*/ 7592 h 10128"/>
                <a:gd name="connsiteX33" fmla="*/ 1235 w 10000"/>
                <a:gd name="connsiteY33" fmla="*/ 5787 h 10128"/>
                <a:gd name="connsiteX34" fmla="*/ 129 w 10000"/>
                <a:gd name="connsiteY34" fmla="*/ 4397 h 10128"/>
                <a:gd name="connsiteX35" fmla="*/ 1422 w 10000"/>
                <a:gd name="connsiteY35" fmla="*/ 3854 h 10128"/>
                <a:gd name="connsiteX0" fmla="*/ 1422 w 10000"/>
                <a:gd name="connsiteY0" fmla="*/ 3728 h 10002"/>
                <a:gd name="connsiteX1" fmla="*/ 2946 w 10000"/>
                <a:gd name="connsiteY1" fmla="*/ 4888 h 10002"/>
                <a:gd name="connsiteX2" fmla="*/ 2910 w 10000"/>
                <a:gd name="connsiteY2" fmla="*/ 485 h 10002"/>
                <a:gd name="connsiteX3" fmla="*/ 4353 w 10000"/>
                <a:gd name="connsiteY3" fmla="*/ 593 h 10002"/>
                <a:gd name="connsiteX4" fmla="*/ 4388 w 10000"/>
                <a:gd name="connsiteY4" fmla="*/ 4563 h 10002"/>
                <a:gd name="connsiteX5" fmla="*/ 4388 w 10000"/>
                <a:gd name="connsiteY5" fmla="*/ 4660 h 10002"/>
                <a:gd name="connsiteX6" fmla="*/ 4834 w 10000"/>
                <a:gd name="connsiteY6" fmla="*/ 4660 h 10002"/>
                <a:gd name="connsiteX7" fmla="*/ 4834 w 10000"/>
                <a:gd name="connsiteY7" fmla="*/ 4563 h 10002"/>
                <a:gd name="connsiteX8" fmla="*/ 4834 w 10000"/>
                <a:gd name="connsiteY8" fmla="*/ 3228 h 10002"/>
                <a:gd name="connsiteX9" fmla="*/ 5500 w 10000"/>
                <a:gd name="connsiteY9" fmla="*/ 2609 h 10002"/>
                <a:gd name="connsiteX10" fmla="*/ 6241 w 10000"/>
                <a:gd name="connsiteY10" fmla="*/ 3098 h 10002"/>
                <a:gd name="connsiteX11" fmla="*/ 6241 w 10000"/>
                <a:gd name="connsiteY11" fmla="*/ 3260 h 10002"/>
                <a:gd name="connsiteX12" fmla="*/ 6241 w 10000"/>
                <a:gd name="connsiteY12" fmla="*/ 4236 h 10002"/>
                <a:gd name="connsiteX13" fmla="*/ 6723 w 10000"/>
                <a:gd name="connsiteY13" fmla="*/ 4236 h 10002"/>
                <a:gd name="connsiteX14" fmla="*/ 6723 w 10000"/>
                <a:gd name="connsiteY14" fmla="*/ 4172 h 10002"/>
                <a:gd name="connsiteX15" fmla="*/ 6723 w 10000"/>
                <a:gd name="connsiteY15" fmla="*/ 3553 h 10002"/>
                <a:gd name="connsiteX16" fmla="*/ 7390 w 10000"/>
                <a:gd name="connsiteY16" fmla="*/ 2999 h 10002"/>
                <a:gd name="connsiteX17" fmla="*/ 8094 w 10000"/>
                <a:gd name="connsiteY17" fmla="*/ 3488 h 10002"/>
                <a:gd name="connsiteX18" fmla="*/ 8130 w 10000"/>
                <a:gd name="connsiteY18" fmla="*/ 3650 h 10002"/>
                <a:gd name="connsiteX19" fmla="*/ 8130 w 10000"/>
                <a:gd name="connsiteY19" fmla="*/ 4563 h 10002"/>
                <a:gd name="connsiteX20" fmla="*/ 8130 w 10000"/>
                <a:gd name="connsiteY20" fmla="*/ 4660 h 10002"/>
                <a:gd name="connsiteX21" fmla="*/ 8575 w 10000"/>
                <a:gd name="connsiteY21" fmla="*/ 4660 h 10002"/>
                <a:gd name="connsiteX22" fmla="*/ 8575 w 10000"/>
                <a:gd name="connsiteY22" fmla="*/ 4465 h 10002"/>
                <a:gd name="connsiteX23" fmla="*/ 9280 w 10000"/>
                <a:gd name="connsiteY23" fmla="*/ 3814 h 10002"/>
                <a:gd name="connsiteX24" fmla="*/ 9984 w 10000"/>
                <a:gd name="connsiteY24" fmla="*/ 4465 h 10002"/>
                <a:gd name="connsiteX25" fmla="*/ 9984 w 10000"/>
                <a:gd name="connsiteY25" fmla="*/ 5735 h 10002"/>
                <a:gd name="connsiteX26" fmla="*/ 9984 w 10000"/>
                <a:gd name="connsiteY26" fmla="*/ 6876 h 10002"/>
                <a:gd name="connsiteX27" fmla="*/ 9131 w 10000"/>
                <a:gd name="connsiteY27" fmla="*/ 8894 h 10002"/>
                <a:gd name="connsiteX28" fmla="*/ 7242 w 10000"/>
                <a:gd name="connsiteY28" fmla="*/ 9936 h 10002"/>
                <a:gd name="connsiteX29" fmla="*/ 6092 w 10000"/>
                <a:gd name="connsiteY29" fmla="*/ 10002 h 10002"/>
                <a:gd name="connsiteX30" fmla="*/ 4537 w 10000"/>
                <a:gd name="connsiteY30" fmla="*/ 9546 h 10002"/>
                <a:gd name="connsiteX31" fmla="*/ 3388 w 10000"/>
                <a:gd name="connsiteY31" fmla="*/ 8634 h 10002"/>
                <a:gd name="connsiteX32" fmla="*/ 2440 w 10000"/>
                <a:gd name="connsiteY32" fmla="*/ 7466 h 10002"/>
                <a:gd name="connsiteX33" fmla="*/ 1235 w 10000"/>
                <a:gd name="connsiteY33" fmla="*/ 5661 h 10002"/>
                <a:gd name="connsiteX34" fmla="*/ 129 w 10000"/>
                <a:gd name="connsiteY34" fmla="*/ 4271 h 10002"/>
                <a:gd name="connsiteX35" fmla="*/ 1422 w 10000"/>
                <a:gd name="connsiteY35" fmla="*/ 3728 h 10002"/>
                <a:gd name="connsiteX0" fmla="*/ 1422 w 10000"/>
                <a:gd name="connsiteY0" fmla="*/ 3760 h 10034"/>
                <a:gd name="connsiteX1" fmla="*/ 2946 w 10000"/>
                <a:gd name="connsiteY1" fmla="*/ 4920 h 10034"/>
                <a:gd name="connsiteX2" fmla="*/ 2910 w 10000"/>
                <a:gd name="connsiteY2" fmla="*/ 517 h 10034"/>
                <a:gd name="connsiteX3" fmla="*/ 4353 w 10000"/>
                <a:gd name="connsiteY3" fmla="*/ 625 h 10034"/>
                <a:gd name="connsiteX4" fmla="*/ 4388 w 10000"/>
                <a:gd name="connsiteY4" fmla="*/ 4595 h 10034"/>
                <a:gd name="connsiteX5" fmla="*/ 4388 w 10000"/>
                <a:gd name="connsiteY5" fmla="*/ 4692 h 10034"/>
                <a:gd name="connsiteX6" fmla="*/ 4834 w 10000"/>
                <a:gd name="connsiteY6" fmla="*/ 4692 h 10034"/>
                <a:gd name="connsiteX7" fmla="*/ 4834 w 10000"/>
                <a:gd name="connsiteY7" fmla="*/ 4595 h 10034"/>
                <a:gd name="connsiteX8" fmla="*/ 4834 w 10000"/>
                <a:gd name="connsiteY8" fmla="*/ 3260 h 10034"/>
                <a:gd name="connsiteX9" fmla="*/ 5500 w 10000"/>
                <a:gd name="connsiteY9" fmla="*/ 2641 h 10034"/>
                <a:gd name="connsiteX10" fmla="*/ 6241 w 10000"/>
                <a:gd name="connsiteY10" fmla="*/ 3130 h 10034"/>
                <a:gd name="connsiteX11" fmla="*/ 6241 w 10000"/>
                <a:gd name="connsiteY11" fmla="*/ 3292 h 10034"/>
                <a:gd name="connsiteX12" fmla="*/ 6241 w 10000"/>
                <a:gd name="connsiteY12" fmla="*/ 4268 h 10034"/>
                <a:gd name="connsiteX13" fmla="*/ 6723 w 10000"/>
                <a:gd name="connsiteY13" fmla="*/ 4268 h 10034"/>
                <a:gd name="connsiteX14" fmla="*/ 6723 w 10000"/>
                <a:gd name="connsiteY14" fmla="*/ 4204 h 10034"/>
                <a:gd name="connsiteX15" fmla="*/ 6723 w 10000"/>
                <a:gd name="connsiteY15" fmla="*/ 3585 h 10034"/>
                <a:gd name="connsiteX16" fmla="*/ 7390 w 10000"/>
                <a:gd name="connsiteY16" fmla="*/ 3031 h 10034"/>
                <a:gd name="connsiteX17" fmla="*/ 8094 w 10000"/>
                <a:gd name="connsiteY17" fmla="*/ 3520 h 10034"/>
                <a:gd name="connsiteX18" fmla="*/ 8130 w 10000"/>
                <a:gd name="connsiteY18" fmla="*/ 3682 h 10034"/>
                <a:gd name="connsiteX19" fmla="*/ 8130 w 10000"/>
                <a:gd name="connsiteY19" fmla="*/ 4595 h 10034"/>
                <a:gd name="connsiteX20" fmla="*/ 8130 w 10000"/>
                <a:gd name="connsiteY20" fmla="*/ 4692 h 10034"/>
                <a:gd name="connsiteX21" fmla="*/ 8575 w 10000"/>
                <a:gd name="connsiteY21" fmla="*/ 4692 h 10034"/>
                <a:gd name="connsiteX22" fmla="*/ 8575 w 10000"/>
                <a:gd name="connsiteY22" fmla="*/ 4497 h 10034"/>
                <a:gd name="connsiteX23" fmla="*/ 9280 w 10000"/>
                <a:gd name="connsiteY23" fmla="*/ 3846 h 10034"/>
                <a:gd name="connsiteX24" fmla="*/ 9984 w 10000"/>
                <a:gd name="connsiteY24" fmla="*/ 4497 h 10034"/>
                <a:gd name="connsiteX25" fmla="*/ 9984 w 10000"/>
                <a:gd name="connsiteY25" fmla="*/ 5767 h 10034"/>
                <a:gd name="connsiteX26" fmla="*/ 9984 w 10000"/>
                <a:gd name="connsiteY26" fmla="*/ 6908 h 10034"/>
                <a:gd name="connsiteX27" fmla="*/ 9131 w 10000"/>
                <a:gd name="connsiteY27" fmla="*/ 8926 h 10034"/>
                <a:gd name="connsiteX28" fmla="*/ 7242 w 10000"/>
                <a:gd name="connsiteY28" fmla="*/ 9968 h 10034"/>
                <a:gd name="connsiteX29" fmla="*/ 6092 w 10000"/>
                <a:gd name="connsiteY29" fmla="*/ 10034 h 10034"/>
                <a:gd name="connsiteX30" fmla="*/ 4537 w 10000"/>
                <a:gd name="connsiteY30" fmla="*/ 9578 h 10034"/>
                <a:gd name="connsiteX31" fmla="*/ 3388 w 10000"/>
                <a:gd name="connsiteY31" fmla="*/ 8666 h 10034"/>
                <a:gd name="connsiteX32" fmla="*/ 2440 w 10000"/>
                <a:gd name="connsiteY32" fmla="*/ 7498 h 10034"/>
                <a:gd name="connsiteX33" fmla="*/ 1235 w 10000"/>
                <a:gd name="connsiteY33" fmla="*/ 5693 h 10034"/>
                <a:gd name="connsiteX34" fmla="*/ 129 w 10000"/>
                <a:gd name="connsiteY34" fmla="*/ 4303 h 10034"/>
                <a:gd name="connsiteX35" fmla="*/ 1422 w 10000"/>
                <a:gd name="connsiteY35" fmla="*/ 3760 h 10034"/>
                <a:gd name="connsiteX0" fmla="*/ 1422 w 10000"/>
                <a:gd name="connsiteY0" fmla="*/ 3760 h 10034"/>
                <a:gd name="connsiteX1" fmla="*/ 2946 w 10000"/>
                <a:gd name="connsiteY1" fmla="*/ 4920 h 10034"/>
                <a:gd name="connsiteX2" fmla="*/ 2910 w 10000"/>
                <a:gd name="connsiteY2" fmla="*/ 517 h 10034"/>
                <a:gd name="connsiteX3" fmla="*/ 4353 w 10000"/>
                <a:gd name="connsiteY3" fmla="*/ 625 h 10034"/>
                <a:gd name="connsiteX4" fmla="*/ 4388 w 10000"/>
                <a:gd name="connsiteY4" fmla="*/ 4595 h 10034"/>
                <a:gd name="connsiteX5" fmla="*/ 4388 w 10000"/>
                <a:gd name="connsiteY5" fmla="*/ 4692 h 10034"/>
                <a:gd name="connsiteX6" fmla="*/ 4834 w 10000"/>
                <a:gd name="connsiteY6" fmla="*/ 4692 h 10034"/>
                <a:gd name="connsiteX7" fmla="*/ 4834 w 10000"/>
                <a:gd name="connsiteY7" fmla="*/ 4595 h 10034"/>
                <a:gd name="connsiteX8" fmla="*/ 4834 w 10000"/>
                <a:gd name="connsiteY8" fmla="*/ 3260 h 10034"/>
                <a:gd name="connsiteX9" fmla="*/ 5500 w 10000"/>
                <a:gd name="connsiteY9" fmla="*/ 2641 h 10034"/>
                <a:gd name="connsiteX10" fmla="*/ 6241 w 10000"/>
                <a:gd name="connsiteY10" fmla="*/ 3130 h 10034"/>
                <a:gd name="connsiteX11" fmla="*/ 6241 w 10000"/>
                <a:gd name="connsiteY11" fmla="*/ 3292 h 10034"/>
                <a:gd name="connsiteX12" fmla="*/ 6241 w 10000"/>
                <a:gd name="connsiteY12" fmla="*/ 4268 h 10034"/>
                <a:gd name="connsiteX13" fmla="*/ 6723 w 10000"/>
                <a:gd name="connsiteY13" fmla="*/ 4268 h 10034"/>
                <a:gd name="connsiteX14" fmla="*/ 6723 w 10000"/>
                <a:gd name="connsiteY14" fmla="*/ 4204 h 10034"/>
                <a:gd name="connsiteX15" fmla="*/ 6723 w 10000"/>
                <a:gd name="connsiteY15" fmla="*/ 3585 h 10034"/>
                <a:gd name="connsiteX16" fmla="*/ 7390 w 10000"/>
                <a:gd name="connsiteY16" fmla="*/ 3031 h 10034"/>
                <a:gd name="connsiteX17" fmla="*/ 8094 w 10000"/>
                <a:gd name="connsiteY17" fmla="*/ 3520 h 10034"/>
                <a:gd name="connsiteX18" fmla="*/ 8130 w 10000"/>
                <a:gd name="connsiteY18" fmla="*/ 3682 h 10034"/>
                <a:gd name="connsiteX19" fmla="*/ 8130 w 10000"/>
                <a:gd name="connsiteY19" fmla="*/ 4595 h 10034"/>
                <a:gd name="connsiteX20" fmla="*/ 8130 w 10000"/>
                <a:gd name="connsiteY20" fmla="*/ 4692 h 10034"/>
                <a:gd name="connsiteX21" fmla="*/ 8575 w 10000"/>
                <a:gd name="connsiteY21" fmla="*/ 4692 h 10034"/>
                <a:gd name="connsiteX22" fmla="*/ 8575 w 10000"/>
                <a:gd name="connsiteY22" fmla="*/ 4497 h 10034"/>
                <a:gd name="connsiteX23" fmla="*/ 9280 w 10000"/>
                <a:gd name="connsiteY23" fmla="*/ 3846 h 10034"/>
                <a:gd name="connsiteX24" fmla="*/ 9984 w 10000"/>
                <a:gd name="connsiteY24" fmla="*/ 4497 h 10034"/>
                <a:gd name="connsiteX25" fmla="*/ 9984 w 10000"/>
                <a:gd name="connsiteY25" fmla="*/ 5767 h 10034"/>
                <a:gd name="connsiteX26" fmla="*/ 9984 w 10000"/>
                <a:gd name="connsiteY26" fmla="*/ 6908 h 10034"/>
                <a:gd name="connsiteX27" fmla="*/ 9131 w 10000"/>
                <a:gd name="connsiteY27" fmla="*/ 8926 h 10034"/>
                <a:gd name="connsiteX28" fmla="*/ 7242 w 10000"/>
                <a:gd name="connsiteY28" fmla="*/ 9968 h 10034"/>
                <a:gd name="connsiteX29" fmla="*/ 6092 w 10000"/>
                <a:gd name="connsiteY29" fmla="*/ 10034 h 10034"/>
                <a:gd name="connsiteX30" fmla="*/ 4537 w 10000"/>
                <a:gd name="connsiteY30" fmla="*/ 9578 h 10034"/>
                <a:gd name="connsiteX31" fmla="*/ 3388 w 10000"/>
                <a:gd name="connsiteY31" fmla="*/ 8666 h 10034"/>
                <a:gd name="connsiteX32" fmla="*/ 2440 w 10000"/>
                <a:gd name="connsiteY32" fmla="*/ 7498 h 10034"/>
                <a:gd name="connsiteX33" fmla="*/ 1235 w 10000"/>
                <a:gd name="connsiteY33" fmla="*/ 5693 h 10034"/>
                <a:gd name="connsiteX34" fmla="*/ 129 w 10000"/>
                <a:gd name="connsiteY34" fmla="*/ 4303 h 10034"/>
                <a:gd name="connsiteX35" fmla="*/ 1422 w 10000"/>
                <a:gd name="connsiteY35" fmla="*/ 3760 h 10034"/>
                <a:gd name="connsiteX0" fmla="*/ 1422 w 10000"/>
                <a:gd name="connsiteY0" fmla="*/ 3760 h 10034"/>
                <a:gd name="connsiteX1" fmla="*/ 2946 w 10000"/>
                <a:gd name="connsiteY1" fmla="*/ 4920 h 10034"/>
                <a:gd name="connsiteX2" fmla="*/ 2910 w 10000"/>
                <a:gd name="connsiteY2" fmla="*/ 517 h 10034"/>
                <a:gd name="connsiteX3" fmla="*/ 4353 w 10000"/>
                <a:gd name="connsiteY3" fmla="*/ 625 h 10034"/>
                <a:gd name="connsiteX4" fmla="*/ 4388 w 10000"/>
                <a:gd name="connsiteY4" fmla="*/ 4595 h 10034"/>
                <a:gd name="connsiteX5" fmla="*/ 4388 w 10000"/>
                <a:gd name="connsiteY5" fmla="*/ 4692 h 10034"/>
                <a:gd name="connsiteX6" fmla="*/ 4834 w 10000"/>
                <a:gd name="connsiteY6" fmla="*/ 4692 h 10034"/>
                <a:gd name="connsiteX7" fmla="*/ 4834 w 10000"/>
                <a:gd name="connsiteY7" fmla="*/ 4595 h 10034"/>
                <a:gd name="connsiteX8" fmla="*/ 4834 w 10000"/>
                <a:gd name="connsiteY8" fmla="*/ 3260 h 10034"/>
                <a:gd name="connsiteX9" fmla="*/ 5500 w 10000"/>
                <a:gd name="connsiteY9" fmla="*/ 2641 h 10034"/>
                <a:gd name="connsiteX10" fmla="*/ 6241 w 10000"/>
                <a:gd name="connsiteY10" fmla="*/ 3130 h 10034"/>
                <a:gd name="connsiteX11" fmla="*/ 6241 w 10000"/>
                <a:gd name="connsiteY11" fmla="*/ 3292 h 10034"/>
                <a:gd name="connsiteX12" fmla="*/ 6241 w 10000"/>
                <a:gd name="connsiteY12" fmla="*/ 4268 h 10034"/>
                <a:gd name="connsiteX13" fmla="*/ 6723 w 10000"/>
                <a:gd name="connsiteY13" fmla="*/ 4268 h 10034"/>
                <a:gd name="connsiteX14" fmla="*/ 6723 w 10000"/>
                <a:gd name="connsiteY14" fmla="*/ 4204 h 10034"/>
                <a:gd name="connsiteX15" fmla="*/ 6723 w 10000"/>
                <a:gd name="connsiteY15" fmla="*/ 3585 h 10034"/>
                <a:gd name="connsiteX16" fmla="*/ 7390 w 10000"/>
                <a:gd name="connsiteY16" fmla="*/ 3031 h 10034"/>
                <a:gd name="connsiteX17" fmla="*/ 8094 w 10000"/>
                <a:gd name="connsiteY17" fmla="*/ 3520 h 10034"/>
                <a:gd name="connsiteX18" fmla="*/ 8130 w 10000"/>
                <a:gd name="connsiteY18" fmla="*/ 3682 h 10034"/>
                <a:gd name="connsiteX19" fmla="*/ 8130 w 10000"/>
                <a:gd name="connsiteY19" fmla="*/ 4595 h 10034"/>
                <a:gd name="connsiteX20" fmla="*/ 8130 w 10000"/>
                <a:gd name="connsiteY20" fmla="*/ 4692 h 10034"/>
                <a:gd name="connsiteX21" fmla="*/ 8575 w 10000"/>
                <a:gd name="connsiteY21" fmla="*/ 4692 h 10034"/>
                <a:gd name="connsiteX22" fmla="*/ 8575 w 10000"/>
                <a:gd name="connsiteY22" fmla="*/ 4497 h 10034"/>
                <a:gd name="connsiteX23" fmla="*/ 9280 w 10000"/>
                <a:gd name="connsiteY23" fmla="*/ 3846 h 10034"/>
                <a:gd name="connsiteX24" fmla="*/ 9984 w 10000"/>
                <a:gd name="connsiteY24" fmla="*/ 4497 h 10034"/>
                <a:gd name="connsiteX25" fmla="*/ 9984 w 10000"/>
                <a:gd name="connsiteY25" fmla="*/ 5767 h 10034"/>
                <a:gd name="connsiteX26" fmla="*/ 9984 w 10000"/>
                <a:gd name="connsiteY26" fmla="*/ 6908 h 10034"/>
                <a:gd name="connsiteX27" fmla="*/ 9131 w 10000"/>
                <a:gd name="connsiteY27" fmla="*/ 8926 h 10034"/>
                <a:gd name="connsiteX28" fmla="*/ 7242 w 10000"/>
                <a:gd name="connsiteY28" fmla="*/ 9968 h 10034"/>
                <a:gd name="connsiteX29" fmla="*/ 6092 w 10000"/>
                <a:gd name="connsiteY29" fmla="*/ 10034 h 10034"/>
                <a:gd name="connsiteX30" fmla="*/ 4537 w 10000"/>
                <a:gd name="connsiteY30" fmla="*/ 9578 h 10034"/>
                <a:gd name="connsiteX31" fmla="*/ 3388 w 10000"/>
                <a:gd name="connsiteY31" fmla="*/ 8666 h 10034"/>
                <a:gd name="connsiteX32" fmla="*/ 2440 w 10000"/>
                <a:gd name="connsiteY32" fmla="*/ 7498 h 10034"/>
                <a:gd name="connsiteX33" fmla="*/ 1235 w 10000"/>
                <a:gd name="connsiteY33" fmla="*/ 5693 h 10034"/>
                <a:gd name="connsiteX34" fmla="*/ 129 w 10000"/>
                <a:gd name="connsiteY34" fmla="*/ 4303 h 10034"/>
                <a:gd name="connsiteX35" fmla="*/ 1422 w 10000"/>
                <a:gd name="connsiteY35" fmla="*/ 3760 h 10034"/>
                <a:gd name="connsiteX0" fmla="*/ 1422 w 10000"/>
                <a:gd name="connsiteY0" fmla="*/ 3774 h 10048"/>
                <a:gd name="connsiteX1" fmla="*/ 2946 w 10000"/>
                <a:gd name="connsiteY1" fmla="*/ 4934 h 10048"/>
                <a:gd name="connsiteX2" fmla="*/ 2910 w 10000"/>
                <a:gd name="connsiteY2" fmla="*/ 531 h 10048"/>
                <a:gd name="connsiteX3" fmla="*/ 4353 w 10000"/>
                <a:gd name="connsiteY3" fmla="*/ 639 h 10048"/>
                <a:gd name="connsiteX4" fmla="*/ 4388 w 10000"/>
                <a:gd name="connsiteY4" fmla="*/ 4609 h 10048"/>
                <a:gd name="connsiteX5" fmla="*/ 4388 w 10000"/>
                <a:gd name="connsiteY5" fmla="*/ 4706 h 10048"/>
                <a:gd name="connsiteX6" fmla="*/ 4834 w 10000"/>
                <a:gd name="connsiteY6" fmla="*/ 4706 h 10048"/>
                <a:gd name="connsiteX7" fmla="*/ 4834 w 10000"/>
                <a:gd name="connsiteY7" fmla="*/ 4609 h 10048"/>
                <a:gd name="connsiteX8" fmla="*/ 4834 w 10000"/>
                <a:gd name="connsiteY8" fmla="*/ 3274 h 10048"/>
                <a:gd name="connsiteX9" fmla="*/ 5500 w 10000"/>
                <a:gd name="connsiteY9" fmla="*/ 2655 h 10048"/>
                <a:gd name="connsiteX10" fmla="*/ 6241 w 10000"/>
                <a:gd name="connsiteY10" fmla="*/ 3144 h 10048"/>
                <a:gd name="connsiteX11" fmla="*/ 6241 w 10000"/>
                <a:gd name="connsiteY11" fmla="*/ 3306 h 10048"/>
                <a:gd name="connsiteX12" fmla="*/ 6241 w 10000"/>
                <a:gd name="connsiteY12" fmla="*/ 4282 h 10048"/>
                <a:gd name="connsiteX13" fmla="*/ 6723 w 10000"/>
                <a:gd name="connsiteY13" fmla="*/ 4282 h 10048"/>
                <a:gd name="connsiteX14" fmla="*/ 6723 w 10000"/>
                <a:gd name="connsiteY14" fmla="*/ 4218 h 10048"/>
                <a:gd name="connsiteX15" fmla="*/ 6723 w 10000"/>
                <a:gd name="connsiteY15" fmla="*/ 3599 h 10048"/>
                <a:gd name="connsiteX16" fmla="*/ 7390 w 10000"/>
                <a:gd name="connsiteY16" fmla="*/ 3045 h 10048"/>
                <a:gd name="connsiteX17" fmla="*/ 8094 w 10000"/>
                <a:gd name="connsiteY17" fmla="*/ 3534 h 10048"/>
                <a:gd name="connsiteX18" fmla="*/ 8130 w 10000"/>
                <a:gd name="connsiteY18" fmla="*/ 3696 h 10048"/>
                <a:gd name="connsiteX19" fmla="*/ 8130 w 10000"/>
                <a:gd name="connsiteY19" fmla="*/ 4609 h 10048"/>
                <a:gd name="connsiteX20" fmla="*/ 8130 w 10000"/>
                <a:gd name="connsiteY20" fmla="*/ 4706 h 10048"/>
                <a:gd name="connsiteX21" fmla="*/ 8575 w 10000"/>
                <a:gd name="connsiteY21" fmla="*/ 4706 h 10048"/>
                <a:gd name="connsiteX22" fmla="*/ 8575 w 10000"/>
                <a:gd name="connsiteY22" fmla="*/ 4511 h 10048"/>
                <a:gd name="connsiteX23" fmla="*/ 9280 w 10000"/>
                <a:gd name="connsiteY23" fmla="*/ 3860 h 10048"/>
                <a:gd name="connsiteX24" fmla="*/ 9984 w 10000"/>
                <a:gd name="connsiteY24" fmla="*/ 4511 h 10048"/>
                <a:gd name="connsiteX25" fmla="*/ 9984 w 10000"/>
                <a:gd name="connsiteY25" fmla="*/ 5781 h 10048"/>
                <a:gd name="connsiteX26" fmla="*/ 9984 w 10000"/>
                <a:gd name="connsiteY26" fmla="*/ 6922 h 10048"/>
                <a:gd name="connsiteX27" fmla="*/ 9131 w 10000"/>
                <a:gd name="connsiteY27" fmla="*/ 8940 h 10048"/>
                <a:gd name="connsiteX28" fmla="*/ 7242 w 10000"/>
                <a:gd name="connsiteY28" fmla="*/ 9982 h 10048"/>
                <a:gd name="connsiteX29" fmla="*/ 6092 w 10000"/>
                <a:gd name="connsiteY29" fmla="*/ 10048 h 10048"/>
                <a:gd name="connsiteX30" fmla="*/ 4537 w 10000"/>
                <a:gd name="connsiteY30" fmla="*/ 9592 h 10048"/>
                <a:gd name="connsiteX31" fmla="*/ 3388 w 10000"/>
                <a:gd name="connsiteY31" fmla="*/ 8680 h 10048"/>
                <a:gd name="connsiteX32" fmla="*/ 2440 w 10000"/>
                <a:gd name="connsiteY32" fmla="*/ 7512 h 10048"/>
                <a:gd name="connsiteX33" fmla="*/ 1235 w 10000"/>
                <a:gd name="connsiteY33" fmla="*/ 5707 h 10048"/>
                <a:gd name="connsiteX34" fmla="*/ 129 w 10000"/>
                <a:gd name="connsiteY34" fmla="*/ 4317 h 10048"/>
                <a:gd name="connsiteX35" fmla="*/ 1422 w 10000"/>
                <a:gd name="connsiteY35" fmla="*/ 3774 h 10048"/>
                <a:gd name="connsiteX0" fmla="*/ 1422 w 10000"/>
                <a:gd name="connsiteY0" fmla="*/ 3666 h 9940"/>
                <a:gd name="connsiteX1" fmla="*/ 2946 w 10000"/>
                <a:gd name="connsiteY1" fmla="*/ 4826 h 9940"/>
                <a:gd name="connsiteX2" fmla="*/ 2910 w 10000"/>
                <a:gd name="connsiteY2" fmla="*/ 531 h 9940"/>
                <a:gd name="connsiteX3" fmla="*/ 4353 w 10000"/>
                <a:gd name="connsiteY3" fmla="*/ 531 h 9940"/>
                <a:gd name="connsiteX4" fmla="*/ 4388 w 10000"/>
                <a:gd name="connsiteY4" fmla="*/ 4501 h 9940"/>
                <a:gd name="connsiteX5" fmla="*/ 4388 w 10000"/>
                <a:gd name="connsiteY5" fmla="*/ 4598 h 9940"/>
                <a:gd name="connsiteX6" fmla="*/ 4834 w 10000"/>
                <a:gd name="connsiteY6" fmla="*/ 4598 h 9940"/>
                <a:gd name="connsiteX7" fmla="*/ 4834 w 10000"/>
                <a:gd name="connsiteY7" fmla="*/ 4501 h 9940"/>
                <a:gd name="connsiteX8" fmla="*/ 4834 w 10000"/>
                <a:gd name="connsiteY8" fmla="*/ 3166 h 9940"/>
                <a:gd name="connsiteX9" fmla="*/ 5500 w 10000"/>
                <a:gd name="connsiteY9" fmla="*/ 2547 h 9940"/>
                <a:gd name="connsiteX10" fmla="*/ 6241 w 10000"/>
                <a:gd name="connsiteY10" fmla="*/ 3036 h 9940"/>
                <a:gd name="connsiteX11" fmla="*/ 6241 w 10000"/>
                <a:gd name="connsiteY11" fmla="*/ 3198 h 9940"/>
                <a:gd name="connsiteX12" fmla="*/ 6241 w 10000"/>
                <a:gd name="connsiteY12" fmla="*/ 4174 h 9940"/>
                <a:gd name="connsiteX13" fmla="*/ 6723 w 10000"/>
                <a:gd name="connsiteY13" fmla="*/ 4174 h 9940"/>
                <a:gd name="connsiteX14" fmla="*/ 6723 w 10000"/>
                <a:gd name="connsiteY14" fmla="*/ 4110 h 9940"/>
                <a:gd name="connsiteX15" fmla="*/ 6723 w 10000"/>
                <a:gd name="connsiteY15" fmla="*/ 3491 h 9940"/>
                <a:gd name="connsiteX16" fmla="*/ 7390 w 10000"/>
                <a:gd name="connsiteY16" fmla="*/ 2937 h 9940"/>
                <a:gd name="connsiteX17" fmla="*/ 8094 w 10000"/>
                <a:gd name="connsiteY17" fmla="*/ 3426 h 9940"/>
                <a:gd name="connsiteX18" fmla="*/ 8130 w 10000"/>
                <a:gd name="connsiteY18" fmla="*/ 3588 h 9940"/>
                <a:gd name="connsiteX19" fmla="*/ 8130 w 10000"/>
                <a:gd name="connsiteY19" fmla="*/ 4501 h 9940"/>
                <a:gd name="connsiteX20" fmla="*/ 8130 w 10000"/>
                <a:gd name="connsiteY20" fmla="*/ 4598 h 9940"/>
                <a:gd name="connsiteX21" fmla="*/ 8575 w 10000"/>
                <a:gd name="connsiteY21" fmla="*/ 4598 h 9940"/>
                <a:gd name="connsiteX22" fmla="*/ 8575 w 10000"/>
                <a:gd name="connsiteY22" fmla="*/ 4403 h 9940"/>
                <a:gd name="connsiteX23" fmla="*/ 9280 w 10000"/>
                <a:gd name="connsiteY23" fmla="*/ 3752 h 9940"/>
                <a:gd name="connsiteX24" fmla="*/ 9984 w 10000"/>
                <a:gd name="connsiteY24" fmla="*/ 4403 h 9940"/>
                <a:gd name="connsiteX25" fmla="*/ 9984 w 10000"/>
                <a:gd name="connsiteY25" fmla="*/ 5673 h 9940"/>
                <a:gd name="connsiteX26" fmla="*/ 9984 w 10000"/>
                <a:gd name="connsiteY26" fmla="*/ 6814 h 9940"/>
                <a:gd name="connsiteX27" fmla="*/ 9131 w 10000"/>
                <a:gd name="connsiteY27" fmla="*/ 8832 h 9940"/>
                <a:gd name="connsiteX28" fmla="*/ 7242 w 10000"/>
                <a:gd name="connsiteY28" fmla="*/ 9874 h 9940"/>
                <a:gd name="connsiteX29" fmla="*/ 6092 w 10000"/>
                <a:gd name="connsiteY29" fmla="*/ 9940 h 9940"/>
                <a:gd name="connsiteX30" fmla="*/ 4537 w 10000"/>
                <a:gd name="connsiteY30" fmla="*/ 9484 h 9940"/>
                <a:gd name="connsiteX31" fmla="*/ 3388 w 10000"/>
                <a:gd name="connsiteY31" fmla="*/ 8572 h 9940"/>
                <a:gd name="connsiteX32" fmla="*/ 2440 w 10000"/>
                <a:gd name="connsiteY32" fmla="*/ 7404 h 9940"/>
                <a:gd name="connsiteX33" fmla="*/ 1235 w 10000"/>
                <a:gd name="connsiteY33" fmla="*/ 5599 h 9940"/>
                <a:gd name="connsiteX34" fmla="*/ 129 w 10000"/>
                <a:gd name="connsiteY34" fmla="*/ 4209 h 9940"/>
                <a:gd name="connsiteX35" fmla="*/ 1422 w 10000"/>
                <a:gd name="connsiteY35" fmla="*/ 3666 h 9940"/>
                <a:gd name="connsiteX0" fmla="*/ 1422 w 10000"/>
                <a:gd name="connsiteY0" fmla="*/ 3730 h 10042"/>
                <a:gd name="connsiteX1" fmla="*/ 2946 w 10000"/>
                <a:gd name="connsiteY1" fmla="*/ 4897 h 10042"/>
                <a:gd name="connsiteX2" fmla="*/ 2910 w 10000"/>
                <a:gd name="connsiteY2" fmla="*/ 576 h 10042"/>
                <a:gd name="connsiteX3" fmla="*/ 4353 w 10000"/>
                <a:gd name="connsiteY3" fmla="*/ 576 h 10042"/>
                <a:gd name="connsiteX4" fmla="*/ 4388 w 10000"/>
                <a:gd name="connsiteY4" fmla="*/ 4570 h 10042"/>
                <a:gd name="connsiteX5" fmla="*/ 4388 w 10000"/>
                <a:gd name="connsiteY5" fmla="*/ 4668 h 10042"/>
                <a:gd name="connsiteX6" fmla="*/ 4834 w 10000"/>
                <a:gd name="connsiteY6" fmla="*/ 4668 h 10042"/>
                <a:gd name="connsiteX7" fmla="*/ 4834 w 10000"/>
                <a:gd name="connsiteY7" fmla="*/ 4570 h 10042"/>
                <a:gd name="connsiteX8" fmla="*/ 4834 w 10000"/>
                <a:gd name="connsiteY8" fmla="*/ 3227 h 10042"/>
                <a:gd name="connsiteX9" fmla="*/ 5500 w 10000"/>
                <a:gd name="connsiteY9" fmla="*/ 2604 h 10042"/>
                <a:gd name="connsiteX10" fmla="*/ 6241 w 10000"/>
                <a:gd name="connsiteY10" fmla="*/ 3096 h 10042"/>
                <a:gd name="connsiteX11" fmla="*/ 6241 w 10000"/>
                <a:gd name="connsiteY11" fmla="*/ 3259 h 10042"/>
                <a:gd name="connsiteX12" fmla="*/ 6241 w 10000"/>
                <a:gd name="connsiteY12" fmla="*/ 4241 h 10042"/>
                <a:gd name="connsiteX13" fmla="*/ 6723 w 10000"/>
                <a:gd name="connsiteY13" fmla="*/ 4241 h 10042"/>
                <a:gd name="connsiteX14" fmla="*/ 6723 w 10000"/>
                <a:gd name="connsiteY14" fmla="*/ 4177 h 10042"/>
                <a:gd name="connsiteX15" fmla="*/ 6723 w 10000"/>
                <a:gd name="connsiteY15" fmla="*/ 3554 h 10042"/>
                <a:gd name="connsiteX16" fmla="*/ 7390 w 10000"/>
                <a:gd name="connsiteY16" fmla="*/ 2997 h 10042"/>
                <a:gd name="connsiteX17" fmla="*/ 8094 w 10000"/>
                <a:gd name="connsiteY17" fmla="*/ 3489 h 10042"/>
                <a:gd name="connsiteX18" fmla="*/ 8130 w 10000"/>
                <a:gd name="connsiteY18" fmla="*/ 3652 h 10042"/>
                <a:gd name="connsiteX19" fmla="*/ 8130 w 10000"/>
                <a:gd name="connsiteY19" fmla="*/ 4570 h 10042"/>
                <a:gd name="connsiteX20" fmla="*/ 8130 w 10000"/>
                <a:gd name="connsiteY20" fmla="*/ 4668 h 10042"/>
                <a:gd name="connsiteX21" fmla="*/ 8575 w 10000"/>
                <a:gd name="connsiteY21" fmla="*/ 4668 h 10042"/>
                <a:gd name="connsiteX22" fmla="*/ 8575 w 10000"/>
                <a:gd name="connsiteY22" fmla="*/ 4472 h 10042"/>
                <a:gd name="connsiteX23" fmla="*/ 9280 w 10000"/>
                <a:gd name="connsiteY23" fmla="*/ 3817 h 10042"/>
                <a:gd name="connsiteX24" fmla="*/ 9984 w 10000"/>
                <a:gd name="connsiteY24" fmla="*/ 4472 h 10042"/>
                <a:gd name="connsiteX25" fmla="*/ 9984 w 10000"/>
                <a:gd name="connsiteY25" fmla="*/ 5749 h 10042"/>
                <a:gd name="connsiteX26" fmla="*/ 9984 w 10000"/>
                <a:gd name="connsiteY26" fmla="*/ 6897 h 10042"/>
                <a:gd name="connsiteX27" fmla="*/ 9131 w 10000"/>
                <a:gd name="connsiteY27" fmla="*/ 8927 h 10042"/>
                <a:gd name="connsiteX28" fmla="*/ 7242 w 10000"/>
                <a:gd name="connsiteY28" fmla="*/ 9976 h 10042"/>
                <a:gd name="connsiteX29" fmla="*/ 6092 w 10000"/>
                <a:gd name="connsiteY29" fmla="*/ 10042 h 10042"/>
                <a:gd name="connsiteX30" fmla="*/ 4537 w 10000"/>
                <a:gd name="connsiteY30" fmla="*/ 9583 h 10042"/>
                <a:gd name="connsiteX31" fmla="*/ 3388 w 10000"/>
                <a:gd name="connsiteY31" fmla="*/ 8666 h 10042"/>
                <a:gd name="connsiteX32" fmla="*/ 2440 w 10000"/>
                <a:gd name="connsiteY32" fmla="*/ 7491 h 10042"/>
                <a:gd name="connsiteX33" fmla="*/ 1235 w 10000"/>
                <a:gd name="connsiteY33" fmla="*/ 5675 h 10042"/>
                <a:gd name="connsiteX34" fmla="*/ 129 w 10000"/>
                <a:gd name="connsiteY34" fmla="*/ 4276 h 10042"/>
                <a:gd name="connsiteX35" fmla="*/ 1422 w 10000"/>
                <a:gd name="connsiteY35" fmla="*/ 3730 h 10042"/>
                <a:gd name="connsiteX0" fmla="*/ 1422 w 10000"/>
                <a:gd name="connsiteY0" fmla="*/ 3725 h 10037"/>
                <a:gd name="connsiteX1" fmla="*/ 2946 w 10000"/>
                <a:gd name="connsiteY1" fmla="*/ 4892 h 10037"/>
                <a:gd name="connsiteX2" fmla="*/ 2910 w 10000"/>
                <a:gd name="connsiteY2" fmla="*/ 571 h 10037"/>
                <a:gd name="connsiteX3" fmla="*/ 4353 w 10000"/>
                <a:gd name="connsiteY3" fmla="*/ 571 h 10037"/>
                <a:gd name="connsiteX4" fmla="*/ 4388 w 10000"/>
                <a:gd name="connsiteY4" fmla="*/ 4565 h 10037"/>
                <a:gd name="connsiteX5" fmla="*/ 4388 w 10000"/>
                <a:gd name="connsiteY5" fmla="*/ 4663 h 10037"/>
                <a:gd name="connsiteX6" fmla="*/ 4834 w 10000"/>
                <a:gd name="connsiteY6" fmla="*/ 4663 h 10037"/>
                <a:gd name="connsiteX7" fmla="*/ 4834 w 10000"/>
                <a:gd name="connsiteY7" fmla="*/ 4565 h 10037"/>
                <a:gd name="connsiteX8" fmla="*/ 4834 w 10000"/>
                <a:gd name="connsiteY8" fmla="*/ 3222 h 10037"/>
                <a:gd name="connsiteX9" fmla="*/ 5500 w 10000"/>
                <a:gd name="connsiteY9" fmla="*/ 2599 h 10037"/>
                <a:gd name="connsiteX10" fmla="*/ 6241 w 10000"/>
                <a:gd name="connsiteY10" fmla="*/ 3091 h 10037"/>
                <a:gd name="connsiteX11" fmla="*/ 6241 w 10000"/>
                <a:gd name="connsiteY11" fmla="*/ 3254 h 10037"/>
                <a:gd name="connsiteX12" fmla="*/ 6241 w 10000"/>
                <a:gd name="connsiteY12" fmla="*/ 4236 h 10037"/>
                <a:gd name="connsiteX13" fmla="*/ 6723 w 10000"/>
                <a:gd name="connsiteY13" fmla="*/ 4236 h 10037"/>
                <a:gd name="connsiteX14" fmla="*/ 6723 w 10000"/>
                <a:gd name="connsiteY14" fmla="*/ 4172 h 10037"/>
                <a:gd name="connsiteX15" fmla="*/ 6723 w 10000"/>
                <a:gd name="connsiteY15" fmla="*/ 3549 h 10037"/>
                <a:gd name="connsiteX16" fmla="*/ 7390 w 10000"/>
                <a:gd name="connsiteY16" fmla="*/ 2992 h 10037"/>
                <a:gd name="connsiteX17" fmla="*/ 8094 w 10000"/>
                <a:gd name="connsiteY17" fmla="*/ 3484 h 10037"/>
                <a:gd name="connsiteX18" fmla="*/ 8130 w 10000"/>
                <a:gd name="connsiteY18" fmla="*/ 3647 h 10037"/>
                <a:gd name="connsiteX19" fmla="*/ 8130 w 10000"/>
                <a:gd name="connsiteY19" fmla="*/ 4565 h 10037"/>
                <a:gd name="connsiteX20" fmla="*/ 8130 w 10000"/>
                <a:gd name="connsiteY20" fmla="*/ 4663 h 10037"/>
                <a:gd name="connsiteX21" fmla="*/ 8575 w 10000"/>
                <a:gd name="connsiteY21" fmla="*/ 4663 h 10037"/>
                <a:gd name="connsiteX22" fmla="*/ 8575 w 10000"/>
                <a:gd name="connsiteY22" fmla="*/ 4467 h 10037"/>
                <a:gd name="connsiteX23" fmla="*/ 9280 w 10000"/>
                <a:gd name="connsiteY23" fmla="*/ 3812 h 10037"/>
                <a:gd name="connsiteX24" fmla="*/ 9984 w 10000"/>
                <a:gd name="connsiteY24" fmla="*/ 4467 h 10037"/>
                <a:gd name="connsiteX25" fmla="*/ 9984 w 10000"/>
                <a:gd name="connsiteY25" fmla="*/ 5744 h 10037"/>
                <a:gd name="connsiteX26" fmla="*/ 9984 w 10000"/>
                <a:gd name="connsiteY26" fmla="*/ 6892 h 10037"/>
                <a:gd name="connsiteX27" fmla="*/ 9131 w 10000"/>
                <a:gd name="connsiteY27" fmla="*/ 8922 h 10037"/>
                <a:gd name="connsiteX28" fmla="*/ 7242 w 10000"/>
                <a:gd name="connsiteY28" fmla="*/ 9971 h 10037"/>
                <a:gd name="connsiteX29" fmla="*/ 6092 w 10000"/>
                <a:gd name="connsiteY29" fmla="*/ 10037 h 10037"/>
                <a:gd name="connsiteX30" fmla="*/ 4537 w 10000"/>
                <a:gd name="connsiteY30" fmla="*/ 9578 h 10037"/>
                <a:gd name="connsiteX31" fmla="*/ 3388 w 10000"/>
                <a:gd name="connsiteY31" fmla="*/ 8661 h 10037"/>
                <a:gd name="connsiteX32" fmla="*/ 2440 w 10000"/>
                <a:gd name="connsiteY32" fmla="*/ 7486 h 10037"/>
                <a:gd name="connsiteX33" fmla="*/ 1235 w 10000"/>
                <a:gd name="connsiteY33" fmla="*/ 5670 h 10037"/>
                <a:gd name="connsiteX34" fmla="*/ 129 w 10000"/>
                <a:gd name="connsiteY34" fmla="*/ 4271 h 10037"/>
                <a:gd name="connsiteX35" fmla="*/ 1422 w 10000"/>
                <a:gd name="connsiteY35" fmla="*/ 3725 h 10037"/>
                <a:gd name="connsiteX0" fmla="*/ 1422 w 10000"/>
                <a:gd name="connsiteY0" fmla="*/ 3752 h 10064"/>
                <a:gd name="connsiteX1" fmla="*/ 2946 w 10000"/>
                <a:gd name="connsiteY1" fmla="*/ 4919 h 10064"/>
                <a:gd name="connsiteX2" fmla="*/ 2910 w 10000"/>
                <a:gd name="connsiteY2" fmla="*/ 598 h 10064"/>
                <a:gd name="connsiteX3" fmla="*/ 4353 w 10000"/>
                <a:gd name="connsiteY3" fmla="*/ 598 h 10064"/>
                <a:gd name="connsiteX4" fmla="*/ 4388 w 10000"/>
                <a:gd name="connsiteY4" fmla="*/ 4592 h 10064"/>
                <a:gd name="connsiteX5" fmla="*/ 4388 w 10000"/>
                <a:gd name="connsiteY5" fmla="*/ 4690 h 10064"/>
                <a:gd name="connsiteX6" fmla="*/ 4834 w 10000"/>
                <a:gd name="connsiteY6" fmla="*/ 4690 h 10064"/>
                <a:gd name="connsiteX7" fmla="*/ 4834 w 10000"/>
                <a:gd name="connsiteY7" fmla="*/ 4592 h 10064"/>
                <a:gd name="connsiteX8" fmla="*/ 4834 w 10000"/>
                <a:gd name="connsiteY8" fmla="*/ 3249 h 10064"/>
                <a:gd name="connsiteX9" fmla="*/ 5500 w 10000"/>
                <a:gd name="connsiteY9" fmla="*/ 2626 h 10064"/>
                <a:gd name="connsiteX10" fmla="*/ 6241 w 10000"/>
                <a:gd name="connsiteY10" fmla="*/ 3118 h 10064"/>
                <a:gd name="connsiteX11" fmla="*/ 6241 w 10000"/>
                <a:gd name="connsiteY11" fmla="*/ 3281 h 10064"/>
                <a:gd name="connsiteX12" fmla="*/ 6241 w 10000"/>
                <a:gd name="connsiteY12" fmla="*/ 4263 h 10064"/>
                <a:gd name="connsiteX13" fmla="*/ 6723 w 10000"/>
                <a:gd name="connsiteY13" fmla="*/ 4263 h 10064"/>
                <a:gd name="connsiteX14" fmla="*/ 6723 w 10000"/>
                <a:gd name="connsiteY14" fmla="*/ 4199 h 10064"/>
                <a:gd name="connsiteX15" fmla="*/ 6723 w 10000"/>
                <a:gd name="connsiteY15" fmla="*/ 3576 h 10064"/>
                <a:gd name="connsiteX16" fmla="*/ 7390 w 10000"/>
                <a:gd name="connsiteY16" fmla="*/ 3019 h 10064"/>
                <a:gd name="connsiteX17" fmla="*/ 8094 w 10000"/>
                <a:gd name="connsiteY17" fmla="*/ 3511 h 10064"/>
                <a:gd name="connsiteX18" fmla="*/ 8130 w 10000"/>
                <a:gd name="connsiteY18" fmla="*/ 3674 h 10064"/>
                <a:gd name="connsiteX19" fmla="*/ 8130 w 10000"/>
                <a:gd name="connsiteY19" fmla="*/ 4592 h 10064"/>
                <a:gd name="connsiteX20" fmla="*/ 8130 w 10000"/>
                <a:gd name="connsiteY20" fmla="*/ 4690 h 10064"/>
                <a:gd name="connsiteX21" fmla="*/ 8575 w 10000"/>
                <a:gd name="connsiteY21" fmla="*/ 4690 h 10064"/>
                <a:gd name="connsiteX22" fmla="*/ 8575 w 10000"/>
                <a:gd name="connsiteY22" fmla="*/ 4494 h 10064"/>
                <a:gd name="connsiteX23" fmla="*/ 9280 w 10000"/>
                <a:gd name="connsiteY23" fmla="*/ 3839 h 10064"/>
                <a:gd name="connsiteX24" fmla="*/ 9984 w 10000"/>
                <a:gd name="connsiteY24" fmla="*/ 4494 h 10064"/>
                <a:gd name="connsiteX25" fmla="*/ 9984 w 10000"/>
                <a:gd name="connsiteY25" fmla="*/ 5771 h 10064"/>
                <a:gd name="connsiteX26" fmla="*/ 9984 w 10000"/>
                <a:gd name="connsiteY26" fmla="*/ 6919 h 10064"/>
                <a:gd name="connsiteX27" fmla="*/ 9131 w 10000"/>
                <a:gd name="connsiteY27" fmla="*/ 8949 h 10064"/>
                <a:gd name="connsiteX28" fmla="*/ 7242 w 10000"/>
                <a:gd name="connsiteY28" fmla="*/ 9998 h 10064"/>
                <a:gd name="connsiteX29" fmla="*/ 6092 w 10000"/>
                <a:gd name="connsiteY29" fmla="*/ 10064 h 10064"/>
                <a:gd name="connsiteX30" fmla="*/ 4537 w 10000"/>
                <a:gd name="connsiteY30" fmla="*/ 9605 h 10064"/>
                <a:gd name="connsiteX31" fmla="*/ 3388 w 10000"/>
                <a:gd name="connsiteY31" fmla="*/ 8688 h 10064"/>
                <a:gd name="connsiteX32" fmla="*/ 2440 w 10000"/>
                <a:gd name="connsiteY32" fmla="*/ 7513 h 10064"/>
                <a:gd name="connsiteX33" fmla="*/ 1235 w 10000"/>
                <a:gd name="connsiteY33" fmla="*/ 5697 h 10064"/>
                <a:gd name="connsiteX34" fmla="*/ 129 w 10000"/>
                <a:gd name="connsiteY34" fmla="*/ 4298 h 10064"/>
                <a:gd name="connsiteX35" fmla="*/ 1422 w 10000"/>
                <a:gd name="connsiteY35" fmla="*/ 3752 h 10064"/>
                <a:gd name="connsiteX0" fmla="*/ 1422 w 10000"/>
                <a:gd name="connsiteY0" fmla="*/ 3770 h 10082"/>
                <a:gd name="connsiteX1" fmla="*/ 2946 w 10000"/>
                <a:gd name="connsiteY1" fmla="*/ 4937 h 10082"/>
                <a:gd name="connsiteX2" fmla="*/ 2910 w 10000"/>
                <a:gd name="connsiteY2" fmla="*/ 616 h 10082"/>
                <a:gd name="connsiteX3" fmla="*/ 4353 w 10000"/>
                <a:gd name="connsiteY3" fmla="*/ 616 h 10082"/>
                <a:gd name="connsiteX4" fmla="*/ 4388 w 10000"/>
                <a:gd name="connsiteY4" fmla="*/ 4610 h 10082"/>
                <a:gd name="connsiteX5" fmla="*/ 4388 w 10000"/>
                <a:gd name="connsiteY5" fmla="*/ 4708 h 10082"/>
                <a:gd name="connsiteX6" fmla="*/ 4834 w 10000"/>
                <a:gd name="connsiteY6" fmla="*/ 4708 h 10082"/>
                <a:gd name="connsiteX7" fmla="*/ 4834 w 10000"/>
                <a:gd name="connsiteY7" fmla="*/ 4610 h 10082"/>
                <a:gd name="connsiteX8" fmla="*/ 4834 w 10000"/>
                <a:gd name="connsiteY8" fmla="*/ 3267 h 10082"/>
                <a:gd name="connsiteX9" fmla="*/ 5500 w 10000"/>
                <a:gd name="connsiteY9" fmla="*/ 2644 h 10082"/>
                <a:gd name="connsiteX10" fmla="*/ 6241 w 10000"/>
                <a:gd name="connsiteY10" fmla="*/ 3136 h 10082"/>
                <a:gd name="connsiteX11" fmla="*/ 6241 w 10000"/>
                <a:gd name="connsiteY11" fmla="*/ 3299 h 10082"/>
                <a:gd name="connsiteX12" fmla="*/ 6241 w 10000"/>
                <a:gd name="connsiteY12" fmla="*/ 4281 h 10082"/>
                <a:gd name="connsiteX13" fmla="*/ 6723 w 10000"/>
                <a:gd name="connsiteY13" fmla="*/ 4281 h 10082"/>
                <a:gd name="connsiteX14" fmla="*/ 6723 w 10000"/>
                <a:gd name="connsiteY14" fmla="*/ 4217 h 10082"/>
                <a:gd name="connsiteX15" fmla="*/ 6723 w 10000"/>
                <a:gd name="connsiteY15" fmla="*/ 3594 h 10082"/>
                <a:gd name="connsiteX16" fmla="*/ 7390 w 10000"/>
                <a:gd name="connsiteY16" fmla="*/ 3037 h 10082"/>
                <a:gd name="connsiteX17" fmla="*/ 8094 w 10000"/>
                <a:gd name="connsiteY17" fmla="*/ 3529 h 10082"/>
                <a:gd name="connsiteX18" fmla="*/ 8130 w 10000"/>
                <a:gd name="connsiteY18" fmla="*/ 3692 h 10082"/>
                <a:gd name="connsiteX19" fmla="*/ 8130 w 10000"/>
                <a:gd name="connsiteY19" fmla="*/ 4610 h 10082"/>
                <a:gd name="connsiteX20" fmla="*/ 8130 w 10000"/>
                <a:gd name="connsiteY20" fmla="*/ 4708 h 10082"/>
                <a:gd name="connsiteX21" fmla="*/ 8575 w 10000"/>
                <a:gd name="connsiteY21" fmla="*/ 4708 h 10082"/>
                <a:gd name="connsiteX22" fmla="*/ 8575 w 10000"/>
                <a:gd name="connsiteY22" fmla="*/ 4512 h 10082"/>
                <a:gd name="connsiteX23" fmla="*/ 9280 w 10000"/>
                <a:gd name="connsiteY23" fmla="*/ 3857 h 10082"/>
                <a:gd name="connsiteX24" fmla="*/ 9984 w 10000"/>
                <a:gd name="connsiteY24" fmla="*/ 4512 h 10082"/>
                <a:gd name="connsiteX25" fmla="*/ 9984 w 10000"/>
                <a:gd name="connsiteY25" fmla="*/ 5789 h 10082"/>
                <a:gd name="connsiteX26" fmla="*/ 9984 w 10000"/>
                <a:gd name="connsiteY26" fmla="*/ 6937 h 10082"/>
                <a:gd name="connsiteX27" fmla="*/ 9131 w 10000"/>
                <a:gd name="connsiteY27" fmla="*/ 8967 h 10082"/>
                <a:gd name="connsiteX28" fmla="*/ 7242 w 10000"/>
                <a:gd name="connsiteY28" fmla="*/ 10016 h 10082"/>
                <a:gd name="connsiteX29" fmla="*/ 6092 w 10000"/>
                <a:gd name="connsiteY29" fmla="*/ 10082 h 10082"/>
                <a:gd name="connsiteX30" fmla="*/ 4537 w 10000"/>
                <a:gd name="connsiteY30" fmla="*/ 9623 h 10082"/>
                <a:gd name="connsiteX31" fmla="*/ 3388 w 10000"/>
                <a:gd name="connsiteY31" fmla="*/ 8706 h 10082"/>
                <a:gd name="connsiteX32" fmla="*/ 2440 w 10000"/>
                <a:gd name="connsiteY32" fmla="*/ 7531 h 10082"/>
                <a:gd name="connsiteX33" fmla="*/ 1235 w 10000"/>
                <a:gd name="connsiteY33" fmla="*/ 5715 h 10082"/>
                <a:gd name="connsiteX34" fmla="*/ 129 w 10000"/>
                <a:gd name="connsiteY34" fmla="*/ 4316 h 10082"/>
                <a:gd name="connsiteX35" fmla="*/ 1422 w 10000"/>
                <a:gd name="connsiteY35" fmla="*/ 3770 h 10082"/>
                <a:gd name="connsiteX0" fmla="*/ 1422 w 10000"/>
                <a:gd name="connsiteY0" fmla="*/ 3719 h 10031"/>
                <a:gd name="connsiteX1" fmla="*/ 2966 w 10000"/>
                <a:gd name="connsiteY1" fmla="*/ 5230 h 10031"/>
                <a:gd name="connsiteX2" fmla="*/ 2910 w 10000"/>
                <a:gd name="connsiteY2" fmla="*/ 565 h 10031"/>
                <a:gd name="connsiteX3" fmla="*/ 4353 w 10000"/>
                <a:gd name="connsiteY3" fmla="*/ 565 h 10031"/>
                <a:gd name="connsiteX4" fmla="*/ 4388 w 10000"/>
                <a:gd name="connsiteY4" fmla="*/ 4559 h 10031"/>
                <a:gd name="connsiteX5" fmla="*/ 4388 w 10000"/>
                <a:gd name="connsiteY5" fmla="*/ 4657 h 10031"/>
                <a:gd name="connsiteX6" fmla="*/ 4834 w 10000"/>
                <a:gd name="connsiteY6" fmla="*/ 4657 h 10031"/>
                <a:gd name="connsiteX7" fmla="*/ 4834 w 10000"/>
                <a:gd name="connsiteY7" fmla="*/ 4559 h 10031"/>
                <a:gd name="connsiteX8" fmla="*/ 4834 w 10000"/>
                <a:gd name="connsiteY8" fmla="*/ 3216 h 10031"/>
                <a:gd name="connsiteX9" fmla="*/ 5500 w 10000"/>
                <a:gd name="connsiteY9" fmla="*/ 2593 h 10031"/>
                <a:gd name="connsiteX10" fmla="*/ 6241 w 10000"/>
                <a:gd name="connsiteY10" fmla="*/ 3085 h 10031"/>
                <a:gd name="connsiteX11" fmla="*/ 6241 w 10000"/>
                <a:gd name="connsiteY11" fmla="*/ 3248 h 10031"/>
                <a:gd name="connsiteX12" fmla="*/ 6241 w 10000"/>
                <a:gd name="connsiteY12" fmla="*/ 4230 h 10031"/>
                <a:gd name="connsiteX13" fmla="*/ 6723 w 10000"/>
                <a:gd name="connsiteY13" fmla="*/ 4230 h 10031"/>
                <a:gd name="connsiteX14" fmla="*/ 6723 w 10000"/>
                <a:gd name="connsiteY14" fmla="*/ 4166 h 10031"/>
                <a:gd name="connsiteX15" fmla="*/ 6723 w 10000"/>
                <a:gd name="connsiteY15" fmla="*/ 3543 h 10031"/>
                <a:gd name="connsiteX16" fmla="*/ 7390 w 10000"/>
                <a:gd name="connsiteY16" fmla="*/ 2986 h 10031"/>
                <a:gd name="connsiteX17" fmla="*/ 8094 w 10000"/>
                <a:gd name="connsiteY17" fmla="*/ 3478 h 10031"/>
                <a:gd name="connsiteX18" fmla="*/ 8130 w 10000"/>
                <a:gd name="connsiteY18" fmla="*/ 3641 h 10031"/>
                <a:gd name="connsiteX19" fmla="*/ 8130 w 10000"/>
                <a:gd name="connsiteY19" fmla="*/ 4559 h 10031"/>
                <a:gd name="connsiteX20" fmla="*/ 8130 w 10000"/>
                <a:gd name="connsiteY20" fmla="*/ 4657 h 10031"/>
                <a:gd name="connsiteX21" fmla="*/ 8575 w 10000"/>
                <a:gd name="connsiteY21" fmla="*/ 4657 h 10031"/>
                <a:gd name="connsiteX22" fmla="*/ 8575 w 10000"/>
                <a:gd name="connsiteY22" fmla="*/ 4461 h 10031"/>
                <a:gd name="connsiteX23" fmla="*/ 9280 w 10000"/>
                <a:gd name="connsiteY23" fmla="*/ 3806 h 10031"/>
                <a:gd name="connsiteX24" fmla="*/ 9984 w 10000"/>
                <a:gd name="connsiteY24" fmla="*/ 4461 h 10031"/>
                <a:gd name="connsiteX25" fmla="*/ 9984 w 10000"/>
                <a:gd name="connsiteY25" fmla="*/ 5738 h 10031"/>
                <a:gd name="connsiteX26" fmla="*/ 9984 w 10000"/>
                <a:gd name="connsiteY26" fmla="*/ 6886 h 10031"/>
                <a:gd name="connsiteX27" fmla="*/ 9131 w 10000"/>
                <a:gd name="connsiteY27" fmla="*/ 8916 h 10031"/>
                <a:gd name="connsiteX28" fmla="*/ 7242 w 10000"/>
                <a:gd name="connsiteY28" fmla="*/ 9965 h 10031"/>
                <a:gd name="connsiteX29" fmla="*/ 6092 w 10000"/>
                <a:gd name="connsiteY29" fmla="*/ 10031 h 10031"/>
                <a:gd name="connsiteX30" fmla="*/ 4537 w 10000"/>
                <a:gd name="connsiteY30" fmla="*/ 9572 h 10031"/>
                <a:gd name="connsiteX31" fmla="*/ 3388 w 10000"/>
                <a:gd name="connsiteY31" fmla="*/ 8655 h 10031"/>
                <a:gd name="connsiteX32" fmla="*/ 2440 w 10000"/>
                <a:gd name="connsiteY32" fmla="*/ 7480 h 10031"/>
                <a:gd name="connsiteX33" fmla="*/ 1235 w 10000"/>
                <a:gd name="connsiteY33" fmla="*/ 5664 h 10031"/>
                <a:gd name="connsiteX34" fmla="*/ 129 w 10000"/>
                <a:gd name="connsiteY34" fmla="*/ 4265 h 10031"/>
                <a:gd name="connsiteX35" fmla="*/ 1422 w 10000"/>
                <a:gd name="connsiteY35" fmla="*/ 3719 h 10031"/>
                <a:gd name="connsiteX0" fmla="*/ 1422 w 10000"/>
                <a:gd name="connsiteY0" fmla="*/ 3719 h 10031"/>
                <a:gd name="connsiteX1" fmla="*/ 2707 w 10000"/>
                <a:gd name="connsiteY1" fmla="*/ 5361 h 10031"/>
                <a:gd name="connsiteX2" fmla="*/ 2966 w 10000"/>
                <a:gd name="connsiteY2" fmla="*/ 5230 h 10031"/>
                <a:gd name="connsiteX3" fmla="*/ 2910 w 10000"/>
                <a:gd name="connsiteY3" fmla="*/ 565 h 10031"/>
                <a:gd name="connsiteX4" fmla="*/ 4353 w 10000"/>
                <a:gd name="connsiteY4" fmla="*/ 565 h 10031"/>
                <a:gd name="connsiteX5" fmla="*/ 4388 w 10000"/>
                <a:gd name="connsiteY5" fmla="*/ 4559 h 10031"/>
                <a:gd name="connsiteX6" fmla="*/ 4388 w 10000"/>
                <a:gd name="connsiteY6" fmla="*/ 4657 h 10031"/>
                <a:gd name="connsiteX7" fmla="*/ 4834 w 10000"/>
                <a:gd name="connsiteY7" fmla="*/ 4657 h 10031"/>
                <a:gd name="connsiteX8" fmla="*/ 4834 w 10000"/>
                <a:gd name="connsiteY8" fmla="*/ 4559 h 10031"/>
                <a:gd name="connsiteX9" fmla="*/ 4834 w 10000"/>
                <a:gd name="connsiteY9" fmla="*/ 3216 h 10031"/>
                <a:gd name="connsiteX10" fmla="*/ 5500 w 10000"/>
                <a:gd name="connsiteY10" fmla="*/ 2593 h 10031"/>
                <a:gd name="connsiteX11" fmla="*/ 6241 w 10000"/>
                <a:gd name="connsiteY11" fmla="*/ 3085 h 10031"/>
                <a:gd name="connsiteX12" fmla="*/ 6241 w 10000"/>
                <a:gd name="connsiteY12" fmla="*/ 3248 h 10031"/>
                <a:gd name="connsiteX13" fmla="*/ 6241 w 10000"/>
                <a:gd name="connsiteY13" fmla="*/ 4230 h 10031"/>
                <a:gd name="connsiteX14" fmla="*/ 6723 w 10000"/>
                <a:gd name="connsiteY14" fmla="*/ 4230 h 10031"/>
                <a:gd name="connsiteX15" fmla="*/ 6723 w 10000"/>
                <a:gd name="connsiteY15" fmla="*/ 4166 h 10031"/>
                <a:gd name="connsiteX16" fmla="*/ 6723 w 10000"/>
                <a:gd name="connsiteY16" fmla="*/ 3543 h 10031"/>
                <a:gd name="connsiteX17" fmla="*/ 7390 w 10000"/>
                <a:gd name="connsiteY17" fmla="*/ 2986 h 10031"/>
                <a:gd name="connsiteX18" fmla="*/ 8094 w 10000"/>
                <a:gd name="connsiteY18" fmla="*/ 3478 h 10031"/>
                <a:gd name="connsiteX19" fmla="*/ 8130 w 10000"/>
                <a:gd name="connsiteY19" fmla="*/ 3641 h 10031"/>
                <a:gd name="connsiteX20" fmla="*/ 8130 w 10000"/>
                <a:gd name="connsiteY20" fmla="*/ 4559 h 10031"/>
                <a:gd name="connsiteX21" fmla="*/ 8130 w 10000"/>
                <a:gd name="connsiteY21" fmla="*/ 4657 h 10031"/>
                <a:gd name="connsiteX22" fmla="*/ 8575 w 10000"/>
                <a:gd name="connsiteY22" fmla="*/ 4657 h 10031"/>
                <a:gd name="connsiteX23" fmla="*/ 8575 w 10000"/>
                <a:gd name="connsiteY23" fmla="*/ 4461 h 10031"/>
                <a:gd name="connsiteX24" fmla="*/ 9280 w 10000"/>
                <a:gd name="connsiteY24" fmla="*/ 3806 h 10031"/>
                <a:gd name="connsiteX25" fmla="*/ 9984 w 10000"/>
                <a:gd name="connsiteY25" fmla="*/ 4461 h 10031"/>
                <a:gd name="connsiteX26" fmla="*/ 9984 w 10000"/>
                <a:gd name="connsiteY26" fmla="*/ 5738 h 10031"/>
                <a:gd name="connsiteX27" fmla="*/ 9984 w 10000"/>
                <a:gd name="connsiteY27" fmla="*/ 6886 h 10031"/>
                <a:gd name="connsiteX28" fmla="*/ 9131 w 10000"/>
                <a:gd name="connsiteY28" fmla="*/ 8916 h 10031"/>
                <a:gd name="connsiteX29" fmla="*/ 7242 w 10000"/>
                <a:gd name="connsiteY29" fmla="*/ 9965 h 10031"/>
                <a:gd name="connsiteX30" fmla="*/ 6092 w 10000"/>
                <a:gd name="connsiteY30" fmla="*/ 10031 h 10031"/>
                <a:gd name="connsiteX31" fmla="*/ 4537 w 10000"/>
                <a:gd name="connsiteY31" fmla="*/ 9572 h 10031"/>
                <a:gd name="connsiteX32" fmla="*/ 3388 w 10000"/>
                <a:gd name="connsiteY32" fmla="*/ 8655 h 10031"/>
                <a:gd name="connsiteX33" fmla="*/ 2440 w 10000"/>
                <a:gd name="connsiteY33" fmla="*/ 7480 h 10031"/>
                <a:gd name="connsiteX34" fmla="*/ 1235 w 10000"/>
                <a:gd name="connsiteY34" fmla="*/ 5664 h 10031"/>
                <a:gd name="connsiteX35" fmla="*/ 129 w 10000"/>
                <a:gd name="connsiteY35" fmla="*/ 4265 h 10031"/>
                <a:gd name="connsiteX36" fmla="*/ 1422 w 10000"/>
                <a:gd name="connsiteY36" fmla="*/ 3719 h 10031"/>
                <a:gd name="connsiteX0" fmla="*/ 1422 w 10000"/>
                <a:gd name="connsiteY0" fmla="*/ 3719 h 10031"/>
                <a:gd name="connsiteX1" fmla="*/ 2707 w 10000"/>
                <a:gd name="connsiteY1" fmla="*/ 5361 h 10031"/>
                <a:gd name="connsiteX2" fmla="*/ 2966 w 10000"/>
                <a:gd name="connsiteY2" fmla="*/ 5230 h 10031"/>
                <a:gd name="connsiteX3" fmla="*/ 2910 w 10000"/>
                <a:gd name="connsiteY3" fmla="*/ 565 h 10031"/>
                <a:gd name="connsiteX4" fmla="*/ 4353 w 10000"/>
                <a:gd name="connsiteY4" fmla="*/ 565 h 10031"/>
                <a:gd name="connsiteX5" fmla="*/ 4388 w 10000"/>
                <a:gd name="connsiteY5" fmla="*/ 4559 h 10031"/>
                <a:gd name="connsiteX6" fmla="*/ 4388 w 10000"/>
                <a:gd name="connsiteY6" fmla="*/ 4657 h 10031"/>
                <a:gd name="connsiteX7" fmla="*/ 4834 w 10000"/>
                <a:gd name="connsiteY7" fmla="*/ 4657 h 10031"/>
                <a:gd name="connsiteX8" fmla="*/ 4834 w 10000"/>
                <a:gd name="connsiteY8" fmla="*/ 4559 h 10031"/>
                <a:gd name="connsiteX9" fmla="*/ 4834 w 10000"/>
                <a:gd name="connsiteY9" fmla="*/ 3216 h 10031"/>
                <a:gd name="connsiteX10" fmla="*/ 5500 w 10000"/>
                <a:gd name="connsiteY10" fmla="*/ 2593 h 10031"/>
                <a:gd name="connsiteX11" fmla="*/ 6241 w 10000"/>
                <a:gd name="connsiteY11" fmla="*/ 3085 h 10031"/>
                <a:gd name="connsiteX12" fmla="*/ 6241 w 10000"/>
                <a:gd name="connsiteY12" fmla="*/ 3248 h 10031"/>
                <a:gd name="connsiteX13" fmla="*/ 6241 w 10000"/>
                <a:gd name="connsiteY13" fmla="*/ 4230 h 10031"/>
                <a:gd name="connsiteX14" fmla="*/ 6723 w 10000"/>
                <a:gd name="connsiteY14" fmla="*/ 4230 h 10031"/>
                <a:gd name="connsiteX15" fmla="*/ 6723 w 10000"/>
                <a:gd name="connsiteY15" fmla="*/ 4166 h 10031"/>
                <a:gd name="connsiteX16" fmla="*/ 6723 w 10000"/>
                <a:gd name="connsiteY16" fmla="*/ 3543 h 10031"/>
                <a:gd name="connsiteX17" fmla="*/ 7390 w 10000"/>
                <a:gd name="connsiteY17" fmla="*/ 2986 h 10031"/>
                <a:gd name="connsiteX18" fmla="*/ 8094 w 10000"/>
                <a:gd name="connsiteY18" fmla="*/ 3478 h 10031"/>
                <a:gd name="connsiteX19" fmla="*/ 8130 w 10000"/>
                <a:gd name="connsiteY19" fmla="*/ 3641 h 10031"/>
                <a:gd name="connsiteX20" fmla="*/ 8130 w 10000"/>
                <a:gd name="connsiteY20" fmla="*/ 4559 h 10031"/>
                <a:gd name="connsiteX21" fmla="*/ 8130 w 10000"/>
                <a:gd name="connsiteY21" fmla="*/ 4657 h 10031"/>
                <a:gd name="connsiteX22" fmla="*/ 8575 w 10000"/>
                <a:gd name="connsiteY22" fmla="*/ 4657 h 10031"/>
                <a:gd name="connsiteX23" fmla="*/ 8575 w 10000"/>
                <a:gd name="connsiteY23" fmla="*/ 4461 h 10031"/>
                <a:gd name="connsiteX24" fmla="*/ 9280 w 10000"/>
                <a:gd name="connsiteY24" fmla="*/ 3806 h 10031"/>
                <a:gd name="connsiteX25" fmla="*/ 9984 w 10000"/>
                <a:gd name="connsiteY25" fmla="*/ 4461 h 10031"/>
                <a:gd name="connsiteX26" fmla="*/ 9984 w 10000"/>
                <a:gd name="connsiteY26" fmla="*/ 5738 h 10031"/>
                <a:gd name="connsiteX27" fmla="*/ 9984 w 10000"/>
                <a:gd name="connsiteY27" fmla="*/ 6886 h 10031"/>
                <a:gd name="connsiteX28" fmla="*/ 9131 w 10000"/>
                <a:gd name="connsiteY28" fmla="*/ 8916 h 10031"/>
                <a:gd name="connsiteX29" fmla="*/ 7242 w 10000"/>
                <a:gd name="connsiteY29" fmla="*/ 9965 h 10031"/>
                <a:gd name="connsiteX30" fmla="*/ 6092 w 10000"/>
                <a:gd name="connsiteY30" fmla="*/ 10031 h 10031"/>
                <a:gd name="connsiteX31" fmla="*/ 4537 w 10000"/>
                <a:gd name="connsiteY31" fmla="*/ 9572 h 10031"/>
                <a:gd name="connsiteX32" fmla="*/ 3388 w 10000"/>
                <a:gd name="connsiteY32" fmla="*/ 8655 h 10031"/>
                <a:gd name="connsiteX33" fmla="*/ 2440 w 10000"/>
                <a:gd name="connsiteY33" fmla="*/ 7480 h 10031"/>
                <a:gd name="connsiteX34" fmla="*/ 1235 w 10000"/>
                <a:gd name="connsiteY34" fmla="*/ 5664 h 10031"/>
                <a:gd name="connsiteX35" fmla="*/ 129 w 10000"/>
                <a:gd name="connsiteY35" fmla="*/ 4265 h 10031"/>
                <a:gd name="connsiteX36" fmla="*/ 1422 w 10000"/>
                <a:gd name="connsiteY36" fmla="*/ 3719 h 10031"/>
                <a:gd name="connsiteX0" fmla="*/ 1422 w 10000"/>
                <a:gd name="connsiteY0" fmla="*/ 3719 h 10031"/>
                <a:gd name="connsiteX1" fmla="*/ 2707 w 10000"/>
                <a:gd name="connsiteY1" fmla="*/ 5361 h 10031"/>
                <a:gd name="connsiteX2" fmla="*/ 2966 w 10000"/>
                <a:gd name="connsiteY2" fmla="*/ 5230 h 10031"/>
                <a:gd name="connsiteX3" fmla="*/ 2910 w 10000"/>
                <a:gd name="connsiteY3" fmla="*/ 565 h 10031"/>
                <a:gd name="connsiteX4" fmla="*/ 4353 w 10000"/>
                <a:gd name="connsiteY4" fmla="*/ 565 h 10031"/>
                <a:gd name="connsiteX5" fmla="*/ 4388 w 10000"/>
                <a:gd name="connsiteY5" fmla="*/ 4559 h 10031"/>
                <a:gd name="connsiteX6" fmla="*/ 4388 w 10000"/>
                <a:gd name="connsiteY6" fmla="*/ 4657 h 10031"/>
                <a:gd name="connsiteX7" fmla="*/ 4834 w 10000"/>
                <a:gd name="connsiteY7" fmla="*/ 4657 h 10031"/>
                <a:gd name="connsiteX8" fmla="*/ 4834 w 10000"/>
                <a:gd name="connsiteY8" fmla="*/ 4559 h 10031"/>
                <a:gd name="connsiteX9" fmla="*/ 4834 w 10000"/>
                <a:gd name="connsiteY9" fmla="*/ 3216 h 10031"/>
                <a:gd name="connsiteX10" fmla="*/ 5500 w 10000"/>
                <a:gd name="connsiteY10" fmla="*/ 2593 h 10031"/>
                <a:gd name="connsiteX11" fmla="*/ 6241 w 10000"/>
                <a:gd name="connsiteY11" fmla="*/ 3085 h 10031"/>
                <a:gd name="connsiteX12" fmla="*/ 6241 w 10000"/>
                <a:gd name="connsiteY12" fmla="*/ 3248 h 10031"/>
                <a:gd name="connsiteX13" fmla="*/ 6241 w 10000"/>
                <a:gd name="connsiteY13" fmla="*/ 4230 h 10031"/>
                <a:gd name="connsiteX14" fmla="*/ 6723 w 10000"/>
                <a:gd name="connsiteY14" fmla="*/ 4230 h 10031"/>
                <a:gd name="connsiteX15" fmla="*/ 6723 w 10000"/>
                <a:gd name="connsiteY15" fmla="*/ 4166 h 10031"/>
                <a:gd name="connsiteX16" fmla="*/ 6723 w 10000"/>
                <a:gd name="connsiteY16" fmla="*/ 3543 h 10031"/>
                <a:gd name="connsiteX17" fmla="*/ 7390 w 10000"/>
                <a:gd name="connsiteY17" fmla="*/ 2986 h 10031"/>
                <a:gd name="connsiteX18" fmla="*/ 8094 w 10000"/>
                <a:gd name="connsiteY18" fmla="*/ 3478 h 10031"/>
                <a:gd name="connsiteX19" fmla="*/ 8130 w 10000"/>
                <a:gd name="connsiteY19" fmla="*/ 3641 h 10031"/>
                <a:gd name="connsiteX20" fmla="*/ 8130 w 10000"/>
                <a:gd name="connsiteY20" fmla="*/ 4559 h 10031"/>
                <a:gd name="connsiteX21" fmla="*/ 8130 w 10000"/>
                <a:gd name="connsiteY21" fmla="*/ 4657 h 10031"/>
                <a:gd name="connsiteX22" fmla="*/ 8575 w 10000"/>
                <a:gd name="connsiteY22" fmla="*/ 4657 h 10031"/>
                <a:gd name="connsiteX23" fmla="*/ 8575 w 10000"/>
                <a:gd name="connsiteY23" fmla="*/ 4461 h 10031"/>
                <a:gd name="connsiteX24" fmla="*/ 9280 w 10000"/>
                <a:gd name="connsiteY24" fmla="*/ 3806 h 10031"/>
                <a:gd name="connsiteX25" fmla="*/ 9984 w 10000"/>
                <a:gd name="connsiteY25" fmla="*/ 4461 h 10031"/>
                <a:gd name="connsiteX26" fmla="*/ 9984 w 10000"/>
                <a:gd name="connsiteY26" fmla="*/ 5738 h 10031"/>
                <a:gd name="connsiteX27" fmla="*/ 9984 w 10000"/>
                <a:gd name="connsiteY27" fmla="*/ 6886 h 10031"/>
                <a:gd name="connsiteX28" fmla="*/ 9131 w 10000"/>
                <a:gd name="connsiteY28" fmla="*/ 8916 h 10031"/>
                <a:gd name="connsiteX29" fmla="*/ 7242 w 10000"/>
                <a:gd name="connsiteY29" fmla="*/ 9965 h 10031"/>
                <a:gd name="connsiteX30" fmla="*/ 6092 w 10000"/>
                <a:gd name="connsiteY30" fmla="*/ 10031 h 10031"/>
                <a:gd name="connsiteX31" fmla="*/ 4537 w 10000"/>
                <a:gd name="connsiteY31" fmla="*/ 9572 h 10031"/>
                <a:gd name="connsiteX32" fmla="*/ 3388 w 10000"/>
                <a:gd name="connsiteY32" fmla="*/ 8655 h 10031"/>
                <a:gd name="connsiteX33" fmla="*/ 2440 w 10000"/>
                <a:gd name="connsiteY33" fmla="*/ 7480 h 10031"/>
                <a:gd name="connsiteX34" fmla="*/ 1235 w 10000"/>
                <a:gd name="connsiteY34" fmla="*/ 5664 h 10031"/>
                <a:gd name="connsiteX35" fmla="*/ 129 w 10000"/>
                <a:gd name="connsiteY35" fmla="*/ 4265 h 10031"/>
                <a:gd name="connsiteX36" fmla="*/ 1422 w 10000"/>
                <a:gd name="connsiteY36" fmla="*/ 3719 h 10031"/>
                <a:gd name="connsiteX0" fmla="*/ 1411 w 9989"/>
                <a:gd name="connsiteY0" fmla="*/ 3719 h 10031"/>
                <a:gd name="connsiteX1" fmla="*/ 2696 w 9989"/>
                <a:gd name="connsiteY1" fmla="*/ 5361 h 10031"/>
                <a:gd name="connsiteX2" fmla="*/ 2955 w 9989"/>
                <a:gd name="connsiteY2" fmla="*/ 5230 h 10031"/>
                <a:gd name="connsiteX3" fmla="*/ 2899 w 9989"/>
                <a:gd name="connsiteY3" fmla="*/ 565 h 10031"/>
                <a:gd name="connsiteX4" fmla="*/ 4342 w 9989"/>
                <a:gd name="connsiteY4" fmla="*/ 565 h 10031"/>
                <a:gd name="connsiteX5" fmla="*/ 4377 w 9989"/>
                <a:gd name="connsiteY5" fmla="*/ 4559 h 10031"/>
                <a:gd name="connsiteX6" fmla="*/ 4377 w 9989"/>
                <a:gd name="connsiteY6" fmla="*/ 4657 h 10031"/>
                <a:gd name="connsiteX7" fmla="*/ 4823 w 9989"/>
                <a:gd name="connsiteY7" fmla="*/ 4657 h 10031"/>
                <a:gd name="connsiteX8" fmla="*/ 4823 w 9989"/>
                <a:gd name="connsiteY8" fmla="*/ 4559 h 10031"/>
                <a:gd name="connsiteX9" fmla="*/ 4823 w 9989"/>
                <a:gd name="connsiteY9" fmla="*/ 3216 h 10031"/>
                <a:gd name="connsiteX10" fmla="*/ 5489 w 9989"/>
                <a:gd name="connsiteY10" fmla="*/ 2593 h 10031"/>
                <a:gd name="connsiteX11" fmla="*/ 6230 w 9989"/>
                <a:gd name="connsiteY11" fmla="*/ 3085 h 10031"/>
                <a:gd name="connsiteX12" fmla="*/ 6230 w 9989"/>
                <a:gd name="connsiteY12" fmla="*/ 3248 h 10031"/>
                <a:gd name="connsiteX13" fmla="*/ 6230 w 9989"/>
                <a:gd name="connsiteY13" fmla="*/ 4230 h 10031"/>
                <a:gd name="connsiteX14" fmla="*/ 6712 w 9989"/>
                <a:gd name="connsiteY14" fmla="*/ 4230 h 10031"/>
                <a:gd name="connsiteX15" fmla="*/ 6712 w 9989"/>
                <a:gd name="connsiteY15" fmla="*/ 4166 h 10031"/>
                <a:gd name="connsiteX16" fmla="*/ 6712 w 9989"/>
                <a:gd name="connsiteY16" fmla="*/ 3543 h 10031"/>
                <a:gd name="connsiteX17" fmla="*/ 7379 w 9989"/>
                <a:gd name="connsiteY17" fmla="*/ 2986 h 10031"/>
                <a:gd name="connsiteX18" fmla="*/ 8083 w 9989"/>
                <a:gd name="connsiteY18" fmla="*/ 3478 h 10031"/>
                <a:gd name="connsiteX19" fmla="*/ 8119 w 9989"/>
                <a:gd name="connsiteY19" fmla="*/ 3641 h 10031"/>
                <a:gd name="connsiteX20" fmla="*/ 8119 w 9989"/>
                <a:gd name="connsiteY20" fmla="*/ 4559 h 10031"/>
                <a:gd name="connsiteX21" fmla="*/ 8119 w 9989"/>
                <a:gd name="connsiteY21" fmla="*/ 4657 h 10031"/>
                <a:gd name="connsiteX22" fmla="*/ 8564 w 9989"/>
                <a:gd name="connsiteY22" fmla="*/ 4657 h 10031"/>
                <a:gd name="connsiteX23" fmla="*/ 8564 w 9989"/>
                <a:gd name="connsiteY23" fmla="*/ 4461 h 10031"/>
                <a:gd name="connsiteX24" fmla="*/ 9269 w 9989"/>
                <a:gd name="connsiteY24" fmla="*/ 3806 h 10031"/>
                <a:gd name="connsiteX25" fmla="*/ 9973 w 9989"/>
                <a:gd name="connsiteY25" fmla="*/ 4461 h 10031"/>
                <a:gd name="connsiteX26" fmla="*/ 9973 w 9989"/>
                <a:gd name="connsiteY26" fmla="*/ 5738 h 10031"/>
                <a:gd name="connsiteX27" fmla="*/ 9973 w 9989"/>
                <a:gd name="connsiteY27" fmla="*/ 6886 h 10031"/>
                <a:gd name="connsiteX28" fmla="*/ 9120 w 9989"/>
                <a:gd name="connsiteY28" fmla="*/ 8916 h 10031"/>
                <a:gd name="connsiteX29" fmla="*/ 7231 w 9989"/>
                <a:gd name="connsiteY29" fmla="*/ 9965 h 10031"/>
                <a:gd name="connsiteX30" fmla="*/ 6081 w 9989"/>
                <a:gd name="connsiteY30" fmla="*/ 10031 h 10031"/>
                <a:gd name="connsiteX31" fmla="*/ 4526 w 9989"/>
                <a:gd name="connsiteY31" fmla="*/ 9572 h 10031"/>
                <a:gd name="connsiteX32" fmla="*/ 3377 w 9989"/>
                <a:gd name="connsiteY32" fmla="*/ 8655 h 10031"/>
                <a:gd name="connsiteX33" fmla="*/ 2429 w 9989"/>
                <a:gd name="connsiteY33" fmla="*/ 7480 h 10031"/>
                <a:gd name="connsiteX34" fmla="*/ 1224 w 9989"/>
                <a:gd name="connsiteY34" fmla="*/ 5664 h 10031"/>
                <a:gd name="connsiteX35" fmla="*/ 118 w 9989"/>
                <a:gd name="connsiteY35" fmla="*/ 4265 h 10031"/>
                <a:gd name="connsiteX36" fmla="*/ 1411 w 9989"/>
                <a:gd name="connsiteY36" fmla="*/ 3719 h 10031"/>
                <a:gd name="connsiteX0" fmla="*/ 1414 w 10001"/>
                <a:gd name="connsiteY0" fmla="*/ 3708 h 10000"/>
                <a:gd name="connsiteX1" fmla="*/ 2700 w 10001"/>
                <a:gd name="connsiteY1" fmla="*/ 5344 h 10000"/>
                <a:gd name="connsiteX2" fmla="*/ 2959 w 10001"/>
                <a:gd name="connsiteY2" fmla="*/ 5214 h 10000"/>
                <a:gd name="connsiteX3" fmla="*/ 2903 w 10001"/>
                <a:gd name="connsiteY3" fmla="*/ 563 h 10000"/>
                <a:gd name="connsiteX4" fmla="*/ 4348 w 10001"/>
                <a:gd name="connsiteY4" fmla="*/ 563 h 10000"/>
                <a:gd name="connsiteX5" fmla="*/ 4383 w 10001"/>
                <a:gd name="connsiteY5" fmla="*/ 4545 h 10000"/>
                <a:gd name="connsiteX6" fmla="*/ 4383 w 10001"/>
                <a:gd name="connsiteY6" fmla="*/ 4643 h 10000"/>
                <a:gd name="connsiteX7" fmla="*/ 4829 w 10001"/>
                <a:gd name="connsiteY7" fmla="*/ 4643 h 10000"/>
                <a:gd name="connsiteX8" fmla="*/ 4829 w 10001"/>
                <a:gd name="connsiteY8" fmla="*/ 4545 h 10000"/>
                <a:gd name="connsiteX9" fmla="*/ 4829 w 10001"/>
                <a:gd name="connsiteY9" fmla="*/ 3206 h 10000"/>
                <a:gd name="connsiteX10" fmla="*/ 5496 w 10001"/>
                <a:gd name="connsiteY10" fmla="*/ 2585 h 10000"/>
                <a:gd name="connsiteX11" fmla="*/ 6238 w 10001"/>
                <a:gd name="connsiteY11" fmla="*/ 3075 h 10000"/>
                <a:gd name="connsiteX12" fmla="*/ 6238 w 10001"/>
                <a:gd name="connsiteY12" fmla="*/ 3238 h 10000"/>
                <a:gd name="connsiteX13" fmla="*/ 6238 w 10001"/>
                <a:gd name="connsiteY13" fmla="*/ 4217 h 10000"/>
                <a:gd name="connsiteX14" fmla="*/ 6720 w 10001"/>
                <a:gd name="connsiteY14" fmla="*/ 4217 h 10000"/>
                <a:gd name="connsiteX15" fmla="*/ 6720 w 10001"/>
                <a:gd name="connsiteY15" fmla="*/ 4153 h 10000"/>
                <a:gd name="connsiteX16" fmla="*/ 6720 w 10001"/>
                <a:gd name="connsiteY16" fmla="*/ 3532 h 10000"/>
                <a:gd name="connsiteX17" fmla="*/ 7388 w 10001"/>
                <a:gd name="connsiteY17" fmla="*/ 2977 h 10000"/>
                <a:gd name="connsiteX18" fmla="*/ 8093 w 10001"/>
                <a:gd name="connsiteY18" fmla="*/ 3467 h 10000"/>
                <a:gd name="connsiteX19" fmla="*/ 8129 w 10001"/>
                <a:gd name="connsiteY19" fmla="*/ 3630 h 10000"/>
                <a:gd name="connsiteX20" fmla="*/ 8129 w 10001"/>
                <a:gd name="connsiteY20" fmla="*/ 4545 h 10000"/>
                <a:gd name="connsiteX21" fmla="*/ 8129 w 10001"/>
                <a:gd name="connsiteY21" fmla="*/ 4643 h 10000"/>
                <a:gd name="connsiteX22" fmla="*/ 8574 w 10001"/>
                <a:gd name="connsiteY22" fmla="*/ 4643 h 10000"/>
                <a:gd name="connsiteX23" fmla="*/ 8574 w 10001"/>
                <a:gd name="connsiteY23" fmla="*/ 4447 h 10000"/>
                <a:gd name="connsiteX24" fmla="*/ 9280 w 10001"/>
                <a:gd name="connsiteY24" fmla="*/ 3794 h 10000"/>
                <a:gd name="connsiteX25" fmla="*/ 9985 w 10001"/>
                <a:gd name="connsiteY25" fmla="*/ 4447 h 10000"/>
                <a:gd name="connsiteX26" fmla="*/ 9985 w 10001"/>
                <a:gd name="connsiteY26" fmla="*/ 5720 h 10000"/>
                <a:gd name="connsiteX27" fmla="*/ 9985 w 10001"/>
                <a:gd name="connsiteY27" fmla="*/ 6865 h 10000"/>
                <a:gd name="connsiteX28" fmla="*/ 9131 w 10001"/>
                <a:gd name="connsiteY28" fmla="*/ 8888 h 10000"/>
                <a:gd name="connsiteX29" fmla="*/ 7240 w 10001"/>
                <a:gd name="connsiteY29" fmla="*/ 9934 h 10000"/>
                <a:gd name="connsiteX30" fmla="*/ 6089 w 10001"/>
                <a:gd name="connsiteY30" fmla="*/ 10000 h 10000"/>
                <a:gd name="connsiteX31" fmla="*/ 4532 w 10001"/>
                <a:gd name="connsiteY31" fmla="*/ 9542 h 10000"/>
                <a:gd name="connsiteX32" fmla="*/ 3382 w 10001"/>
                <a:gd name="connsiteY32" fmla="*/ 8628 h 10000"/>
                <a:gd name="connsiteX33" fmla="*/ 2433 w 10001"/>
                <a:gd name="connsiteY33" fmla="*/ 7457 h 10000"/>
                <a:gd name="connsiteX34" fmla="*/ 1226 w 10001"/>
                <a:gd name="connsiteY34" fmla="*/ 5646 h 10000"/>
                <a:gd name="connsiteX35" fmla="*/ 119 w 10001"/>
                <a:gd name="connsiteY35" fmla="*/ 4252 h 10000"/>
                <a:gd name="connsiteX36" fmla="*/ 1414 w 10001"/>
                <a:gd name="connsiteY36" fmla="*/ 3708 h 10000"/>
                <a:gd name="connsiteX0" fmla="*/ 1297 w 9884"/>
                <a:gd name="connsiteY0" fmla="*/ 3708 h 10000"/>
                <a:gd name="connsiteX1" fmla="*/ 2583 w 9884"/>
                <a:gd name="connsiteY1" fmla="*/ 5344 h 10000"/>
                <a:gd name="connsiteX2" fmla="*/ 2842 w 9884"/>
                <a:gd name="connsiteY2" fmla="*/ 5214 h 10000"/>
                <a:gd name="connsiteX3" fmla="*/ 2786 w 9884"/>
                <a:gd name="connsiteY3" fmla="*/ 563 h 10000"/>
                <a:gd name="connsiteX4" fmla="*/ 4231 w 9884"/>
                <a:gd name="connsiteY4" fmla="*/ 563 h 10000"/>
                <a:gd name="connsiteX5" fmla="*/ 4266 w 9884"/>
                <a:gd name="connsiteY5" fmla="*/ 4545 h 10000"/>
                <a:gd name="connsiteX6" fmla="*/ 4266 w 9884"/>
                <a:gd name="connsiteY6" fmla="*/ 4643 h 10000"/>
                <a:gd name="connsiteX7" fmla="*/ 4712 w 9884"/>
                <a:gd name="connsiteY7" fmla="*/ 4643 h 10000"/>
                <a:gd name="connsiteX8" fmla="*/ 4712 w 9884"/>
                <a:gd name="connsiteY8" fmla="*/ 4545 h 10000"/>
                <a:gd name="connsiteX9" fmla="*/ 4712 w 9884"/>
                <a:gd name="connsiteY9" fmla="*/ 3206 h 10000"/>
                <a:gd name="connsiteX10" fmla="*/ 5379 w 9884"/>
                <a:gd name="connsiteY10" fmla="*/ 2585 h 10000"/>
                <a:gd name="connsiteX11" fmla="*/ 6121 w 9884"/>
                <a:gd name="connsiteY11" fmla="*/ 3075 h 10000"/>
                <a:gd name="connsiteX12" fmla="*/ 6121 w 9884"/>
                <a:gd name="connsiteY12" fmla="*/ 3238 h 10000"/>
                <a:gd name="connsiteX13" fmla="*/ 6121 w 9884"/>
                <a:gd name="connsiteY13" fmla="*/ 4217 h 10000"/>
                <a:gd name="connsiteX14" fmla="*/ 6603 w 9884"/>
                <a:gd name="connsiteY14" fmla="*/ 4217 h 10000"/>
                <a:gd name="connsiteX15" fmla="*/ 6603 w 9884"/>
                <a:gd name="connsiteY15" fmla="*/ 4153 h 10000"/>
                <a:gd name="connsiteX16" fmla="*/ 6603 w 9884"/>
                <a:gd name="connsiteY16" fmla="*/ 3532 h 10000"/>
                <a:gd name="connsiteX17" fmla="*/ 7271 w 9884"/>
                <a:gd name="connsiteY17" fmla="*/ 2977 h 10000"/>
                <a:gd name="connsiteX18" fmla="*/ 7976 w 9884"/>
                <a:gd name="connsiteY18" fmla="*/ 3467 h 10000"/>
                <a:gd name="connsiteX19" fmla="*/ 8012 w 9884"/>
                <a:gd name="connsiteY19" fmla="*/ 3630 h 10000"/>
                <a:gd name="connsiteX20" fmla="*/ 8012 w 9884"/>
                <a:gd name="connsiteY20" fmla="*/ 4545 h 10000"/>
                <a:gd name="connsiteX21" fmla="*/ 8012 w 9884"/>
                <a:gd name="connsiteY21" fmla="*/ 4643 h 10000"/>
                <a:gd name="connsiteX22" fmla="*/ 8457 w 9884"/>
                <a:gd name="connsiteY22" fmla="*/ 4643 h 10000"/>
                <a:gd name="connsiteX23" fmla="*/ 8457 w 9884"/>
                <a:gd name="connsiteY23" fmla="*/ 4447 h 10000"/>
                <a:gd name="connsiteX24" fmla="*/ 9163 w 9884"/>
                <a:gd name="connsiteY24" fmla="*/ 3794 h 10000"/>
                <a:gd name="connsiteX25" fmla="*/ 9868 w 9884"/>
                <a:gd name="connsiteY25" fmla="*/ 4447 h 10000"/>
                <a:gd name="connsiteX26" fmla="*/ 9868 w 9884"/>
                <a:gd name="connsiteY26" fmla="*/ 5720 h 10000"/>
                <a:gd name="connsiteX27" fmla="*/ 9868 w 9884"/>
                <a:gd name="connsiteY27" fmla="*/ 6865 h 10000"/>
                <a:gd name="connsiteX28" fmla="*/ 9014 w 9884"/>
                <a:gd name="connsiteY28" fmla="*/ 8888 h 10000"/>
                <a:gd name="connsiteX29" fmla="*/ 7123 w 9884"/>
                <a:gd name="connsiteY29" fmla="*/ 9934 h 10000"/>
                <a:gd name="connsiteX30" fmla="*/ 5972 w 9884"/>
                <a:gd name="connsiteY30" fmla="*/ 10000 h 10000"/>
                <a:gd name="connsiteX31" fmla="*/ 4415 w 9884"/>
                <a:gd name="connsiteY31" fmla="*/ 9542 h 10000"/>
                <a:gd name="connsiteX32" fmla="*/ 3265 w 9884"/>
                <a:gd name="connsiteY32" fmla="*/ 8628 h 10000"/>
                <a:gd name="connsiteX33" fmla="*/ 2316 w 9884"/>
                <a:gd name="connsiteY33" fmla="*/ 7457 h 10000"/>
                <a:gd name="connsiteX34" fmla="*/ 1082 w 9884"/>
                <a:gd name="connsiteY34" fmla="*/ 5693 h 10000"/>
                <a:gd name="connsiteX35" fmla="*/ 2 w 9884"/>
                <a:gd name="connsiteY35" fmla="*/ 4252 h 10000"/>
                <a:gd name="connsiteX36" fmla="*/ 1297 w 9884"/>
                <a:gd name="connsiteY36" fmla="*/ 3708 h 10000"/>
                <a:gd name="connsiteX0" fmla="*/ 1406 w 10094"/>
                <a:gd name="connsiteY0" fmla="*/ 3708 h 10000"/>
                <a:gd name="connsiteX1" fmla="*/ 2707 w 10094"/>
                <a:gd name="connsiteY1" fmla="*/ 5344 h 10000"/>
                <a:gd name="connsiteX2" fmla="*/ 2969 w 10094"/>
                <a:gd name="connsiteY2" fmla="*/ 5214 h 10000"/>
                <a:gd name="connsiteX3" fmla="*/ 2913 w 10094"/>
                <a:gd name="connsiteY3" fmla="*/ 563 h 10000"/>
                <a:gd name="connsiteX4" fmla="*/ 4375 w 10094"/>
                <a:gd name="connsiteY4" fmla="*/ 563 h 10000"/>
                <a:gd name="connsiteX5" fmla="*/ 4410 w 10094"/>
                <a:gd name="connsiteY5" fmla="*/ 4545 h 10000"/>
                <a:gd name="connsiteX6" fmla="*/ 4410 w 10094"/>
                <a:gd name="connsiteY6" fmla="*/ 4643 h 10000"/>
                <a:gd name="connsiteX7" fmla="*/ 4861 w 10094"/>
                <a:gd name="connsiteY7" fmla="*/ 4643 h 10000"/>
                <a:gd name="connsiteX8" fmla="*/ 4861 w 10094"/>
                <a:gd name="connsiteY8" fmla="*/ 4545 h 10000"/>
                <a:gd name="connsiteX9" fmla="*/ 4861 w 10094"/>
                <a:gd name="connsiteY9" fmla="*/ 3206 h 10000"/>
                <a:gd name="connsiteX10" fmla="*/ 5536 w 10094"/>
                <a:gd name="connsiteY10" fmla="*/ 2585 h 10000"/>
                <a:gd name="connsiteX11" fmla="*/ 6287 w 10094"/>
                <a:gd name="connsiteY11" fmla="*/ 3075 h 10000"/>
                <a:gd name="connsiteX12" fmla="*/ 6287 w 10094"/>
                <a:gd name="connsiteY12" fmla="*/ 3238 h 10000"/>
                <a:gd name="connsiteX13" fmla="*/ 6287 w 10094"/>
                <a:gd name="connsiteY13" fmla="*/ 4217 h 10000"/>
                <a:gd name="connsiteX14" fmla="*/ 6774 w 10094"/>
                <a:gd name="connsiteY14" fmla="*/ 4217 h 10000"/>
                <a:gd name="connsiteX15" fmla="*/ 6774 w 10094"/>
                <a:gd name="connsiteY15" fmla="*/ 4153 h 10000"/>
                <a:gd name="connsiteX16" fmla="*/ 6774 w 10094"/>
                <a:gd name="connsiteY16" fmla="*/ 3532 h 10000"/>
                <a:gd name="connsiteX17" fmla="*/ 7450 w 10094"/>
                <a:gd name="connsiteY17" fmla="*/ 2977 h 10000"/>
                <a:gd name="connsiteX18" fmla="*/ 8164 w 10094"/>
                <a:gd name="connsiteY18" fmla="*/ 3467 h 10000"/>
                <a:gd name="connsiteX19" fmla="*/ 8200 w 10094"/>
                <a:gd name="connsiteY19" fmla="*/ 3630 h 10000"/>
                <a:gd name="connsiteX20" fmla="*/ 8200 w 10094"/>
                <a:gd name="connsiteY20" fmla="*/ 4545 h 10000"/>
                <a:gd name="connsiteX21" fmla="*/ 8200 w 10094"/>
                <a:gd name="connsiteY21" fmla="*/ 4643 h 10000"/>
                <a:gd name="connsiteX22" fmla="*/ 8650 w 10094"/>
                <a:gd name="connsiteY22" fmla="*/ 4643 h 10000"/>
                <a:gd name="connsiteX23" fmla="*/ 8650 w 10094"/>
                <a:gd name="connsiteY23" fmla="*/ 4447 h 10000"/>
                <a:gd name="connsiteX24" fmla="*/ 9365 w 10094"/>
                <a:gd name="connsiteY24" fmla="*/ 3794 h 10000"/>
                <a:gd name="connsiteX25" fmla="*/ 10078 w 10094"/>
                <a:gd name="connsiteY25" fmla="*/ 4447 h 10000"/>
                <a:gd name="connsiteX26" fmla="*/ 10078 w 10094"/>
                <a:gd name="connsiteY26" fmla="*/ 5720 h 10000"/>
                <a:gd name="connsiteX27" fmla="*/ 10078 w 10094"/>
                <a:gd name="connsiteY27" fmla="*/ 6865 h 10000"/>
                <a:gd name="connsiteX28" fmla="*/ 9214 w 10094"/>
                <a:gd name="connsiteY28" fmla="*/ 8888 h 10000"/>
                <a:gd name="connsiteX29" fmla="*/ 7301 w 10094"/>
                <a:gd name="connsiteY29" fmla="*/ 9934 h 10000"/>
                <a:gd name="connsiteX30" fmla="*/ 6136 w 10094"/>
                <a:gd name="connsiteY30" fmla="*/ 10000 h 10000"/>
                <a:gd name="connsiteX31" fmla="*/ 4561 w 10094"/>
                <a:gd name="connsiteY31" fmla="*/ 9542 h 10000"/>
                <a:gd name="connsiteX32" fmla="*/ 3397 w 10094"/>
                <a:gd name="connsiteY32" fmla="*/ 8628 h 10000"/>
                <a:gd name="connsiteX33" fmla="*/ 2437 w 10094"/>
                <a:gd name="connsiteY33" fmla="*/ 7457 h 10000"/>
                <a:gd name="connsiteX34" fmla="*/ 1189 w 10094"/>
                <a:gd name="connsiteY34" fmla="*/ 5693 h 10000"/>
                <a:gd name="connsiteX35" fmla="*/ 96 w 10094"/>
                <a:gd name="connsiteY35" fmla="*/ 4252 h 10000"/>
                <a:gd name="connsiteX36" fmla="*/ 1406 w 10094"/>
                <a:gd name="connsiteY36" fmla="*/ 3708 h 10000"/>
                <a:gd name="connsiteX0" fmla="*/ 1318 w 10006"/>
                <a:gd name="connsiteY0" fmla="*/ 3708 h 10000"/>
                <a:gd name="connsiteX1" fmla="*/ 2619 w 10006"/>
                <a:gd name="connsiteY1" fmla="*/ 5344 h 10000"/>
                <a:gd name="connsiteX2" fmla="*/ 2881 w 10006"/>
                <a:gd name="connsiteY2" fmla="*/ 5214 h 10000"/>
                <a:gd name="connsiteX3" fmla="*/ 2825 w 10006"/>
                <a:gd name="connsiteY3" fmla="*/ 563 h 10000"/>
                <a:gd name="connsiteX4" fmla="*/ 4287 w 10006"/>
                <a:gd name="connsiteY4" fmla="*/ 563 h 10000"/>
                <a:gd name="connsiteX5" fmla="*/ 4322 w 10006"/>
                <a:gd name="connsiteY5" fmla="*/ 4545 h 10000"/>
                <a:gd name="connsiteX6" fmla="*/ 4322 w 10006"/>
                <a:gd name="connsiteY6" fmla="*/ 4643 h 10000"/>
                <a:gd name="connsiteX7" fmla="*/ 4773 w 10006"/>
                <a:gd name="connsiteY7" fmla="*/ 4643 h 10000"/>
                <a:gd name="connsiteX8" fmla="*/ 4773 w 10006"/>
                <a:gd name="connsiteY8" fmla="*/ 4545 h 10000"/>
                <a:gd name="connsiteX9" fmla="*/ 4773 w 10006"/>
                <a:gd name="connsiteY9" fmla="*/ 3206 h 10000"/>
                <a:gd name="connsiteX10" fmla="*/ 5448 w 10006"/>
                <a:gd name="connsiteY10" fmla="*/ 2585 h 10000"/>
                <a:gd name="connsiteX11" fmla="*/ 6199 w 10006"/>
                <a:gd name="connsiteY11" fmla="*/ 3075 h 10000"/>
                <a:gd name="connsiteX12" fmla="*/ 6199 w 10006"/>
                <a:gd name="connsiteY12" fmla="*/ 3238 h 10000"/>
                <a:gd name="connsiteX13" fmla="*/ 6199 w 10006"/>
                <a:gd name="connsiteY13" fmla="*/ 4217 h 10000"/>
                <a:gd name="connsiteX14" fmla="*/ 6686 w 10006"/>
                <a:gd name="connsiteY14" fmla="*/ 4217 h 10000"/>
                <a:gd name="connsiteX15" fmla="*/ 6686 w 10006"/>
                <a:gd name="connsiteY15" fmla="*/ 4153 h 10000"/>
                <a:gd name="connsiteX16" fmla="*/ 6686 w 10006"/>
                <a:gd name="connsiteY16" fmla="*/ 3532 h 10000"/>
                <a:gd name="connsiteX17" fmla="*/ 7362 w 10006"/>
                <a:gd name="connsiteY17" fmla="*/ 2977 h 10000"/>
                <a:gd name="connsiteX18" fmla="*/ 8076 w 10006"/>
                <a:gd name="connsiteY18" fmla="*/ 3467 h 10000"/>
                <a:gd name="connsiteX19" fmla="*/ 8112 w 10006"/>
                <a:gd name="connsiteY19" fmla="*/ 3630 h 10000"/>
                <a:gd name="connsiteX20" fmla="*/ 8112 w 10006"/>
                <a:gd name="connsiteY20" fmla="*/ 4545 h 10000"/>
                <a:gd name="connsiteX21" fmla="*/ 8112 w 10006"/>
                <a:gd name="connsiteY21" fmla="*/ 4643 h 10000"/>
                <a:gd name="connsiteX22" fmla="*/ 8562 w 10006"/>
                <a:gd name="connsiteY22" fmla="*/ 4643 h 10000"/>
                <a:gd name="connsiteX23" fmla="*/ 8562 w 10006"/>
                <a:gd name="connsiteY23" fmla="*/ 4447 h 10000"/>
                <a:gd name="connsiteX24" fmla="*/ 9277 w 10006"/>
                <a:gd name="connsiteY24" fmla="*/ 3794 h 10000"/>
                <a:gd name="connsiteX25" fmla="*/ 9990 w 10006"/>
                <a:gd name="connsiteY25" fmla="*/ 4447 h 10000"/>
                <a:gd name="connsiteX26" fmla="*/ 9990 w 10006"/>
                <a:gd name="connsiteY26" fmla="*/ 5720 h 10000"/>
                <a:gd name="connsiteX27" fmla="*/ 9990 w 10006"/>
                <a:gd name="connsiteY27" fmla="*/ 6865 h 10000"/>
                <a:gd name="connsiteX28" fmla="*/ 9126 w 10006"/>
                <a:gd name="connsiteY28" fmla="*/ 8888 h 10000"/>
                <a:gd name="connsiteX29" fmla="*/ 7213 w 10006"/>
                <a:gd name="connsiteY29" fmla="*/ 9934 h 10000"/>
                <a:gd name="connsiteX30" fmla="*/ 6048 w 10006"/>
                <a:gd name="connsiteY30" fmla="*/ 10000 h 10000"/>
                <a:gd name="connsiteX31" fmla="*/ 4473 w 10006"/>
                <a:gd name="connsiteY31" fmla="*/ 9542 h 10000"/>
                <a:gd name="connsiteX32" fmla="*/ 3309 w 10006"/>
                <a:gd name="connsiteY32" fmla="*/ 8628 h 10000"/>
                <a:gd name="connsiteX33" fmla="*/ 2349 w 10006"/>
                <a:gd name="connsiteY33" fmla="*/ 7457 h 10000"/>
                <a:gd name="connsiteX34" fmla="*/ 1101 w 10006"/>
                <a:gd name="connsiteY34" fmla="*/ 5693 h 10000"/>
                <a:gd name="connsiteX35" fmla="*/ 90 w 10006"/>
                <a:gd name="connsiteY35" fmla="*/ 4382 h 10000"/>
                <a:gd name="connsiteX36" fmla="*/ 1318 w 10006"/>
                <a:gd name="connsiteY36" fmla="*/ 3708 h 10000"/>
                <a:gd name="connsiteX0" fmla="*/ 1353 w 10041"/>
                <a:gd name="connsiteY0" fmla="*/ 3708 h 10000"/>
                <a:gd name="connsiteX1" fmla="*/ 2654 w 10041"/>
                <a:gd name="connsiteY1" fmla="*/ 5344 h 10000"/>
                <a:gd name="connsiteX2" fmla="*/ 2916 w 10041"/>
                <a:gd name="connsiteY2" fmla="*/ 5214 h 10000"/>
                <a:gd name="connsiteX3" fmla="*/ 2860 w 10041"/>
                <a:gd name="connsiteY3" fmla="*/ 563 h 10000"/>
                <a:gd name="connsiteX4" fmla="*/ 4322 w 10041"/>
                <a:gd name="connsiteY4" fmla="*/ 563 h 10000"/>
                <a:gd name="connsiteX5" fmla="*/ 4357 w 10041"/>
                <a:gd name="connsiteY5" fmla="*/ 4545 h 10000"/>
                <a:gd name="connsiteX6" fmla="*/ 4357 w 10041"/>
                <a:gd name="connsiteY6" fmla="*/ 4643 h 10000"/>
                <a:gd name="connsiteX7" fmla="*/ 4808 w 10041"/>
                <a:gd name="connsiteY7" fmla="*/ 4643 h 10000"/>
                <a:gd name="connsiteX8" fmla="*/ 4808 w 10041"/>
                <a:gd name="connsiteY8" fmla="*/ 4545 h 10000"/>
                <a:gd name="connsiteX9" fmla="*/ 4808 w 10041"/>
                <a:gd name="connsiteY9" fmla="*/ 3206 h 10000"/>
                <a:gd name="connsiteX10" fmla="*/ 5483 w 10041"/>
                <a:gd name="connsiteY10" fmla="*/ 2585 h 10000"/>
                <a:gd name="connsiteX11" fmla="*/ 6234 w 10041"/>
                <a:gd name="connsiteY11" fmla="*/ 3075 h 10000"/>
                <a:gd name="connsiteX12" fmla="*/ 6234 w 10041"/>
                <a:gd name="connsiteY12" fmla="*/ 3238 h 10000"/>
                <a:gd name="connsiteX13" fmla="*/ 6234 w 10041"/>
                <a:gd name="connsiteY13" fmla="*/ 4217 h 10000"/>
                <a:gd name="connsiteX14" fmla="*/ 6721 w 10041"/>
                <a:gd name="connsiteY14" fmla="*/ 4217 h 10000"/>
                <a:gd name="connsiteX15" fmla="*/ 6721 w 10041"/>
                <a:gd name="connsiteY15" fmla="*/ 4153 h 10000"/>
                <a:gd name="connsiteX16" fmla="*/ 6721 w 10041"/>
                <a:gd name="connsiteY16" fmla="*/ 3532 h 10000"/>
                <a:gd name="connsiteX17" fmla="*/ 7397 w 10041"/>
                <a:gd name="connsiteY17" fmla="*/ 2977 h 10000"/>
                <a:gd name="connsiteX18" fmla="*/ 8111 w 10041"/>
                <a:gd name="connsiteY18" fmla="*/ 3467 h 10000"/>
                <a:gd name="connsiteX19" fmla="*/ 8147 w 10041"/>
                <a:gd name="connsiteY19" fmla="*/ 3630 h 10000"/>
                <a:gd name="connsiteX20" fmla="*/ 8147 w 10041"/>
                <a:gd name="connsiteY20" fmla="*/ 4545 h 10000"/>
                <a:gd name="connsiteX21" fmla="*/ 8147 w 10041"/>
                <a:gd name="connsiteY21" fmla="*/ 4643 h 10000"/>
                <a:gd name="connsiteX22" fmla="*/ 8597 w 10041"/>
                <a:gd name="connsiteY22" fmla="*/ 4643 h 10000"/>
                <a:gd name="connsiteX23" fmla="*/ 8597 w 10041"/>
                <a:gd name="connsiteY23" fmla="*/ 4447 h 10000"/>
                <a:gd name="connsiteX24" fmla="*/ 9312 w 10041"/>
                <a:gd name="connsiteY24" fmla="*/ 3794 h 10000"/>
                <a:gd name="connsiteX25" fmla="*/ 10025 w 10041"/>
                <a:gd name="connsiteY25" fmla="*/ 4447 h 10000"/>
                <a:gd name="connsiteX26" fmla="*/ 10025 w 10041"/>
                <a:gd name="connsiteY26" fmla="*/ 5720 h 10000"/>
                <a:gd name="connsiteX27" fmla="*/ 10025 w 10041"/>
                <a:gd name="connsiteY27" fmla="*/ 6865 h 10000"/>
                <a:gd name="connsiteX28" fmla="*/ 9161 w 10041"/>
                <a:gd name="connsiteY28" fmla="*/ 8888 h 10000"/>
                <a:gd name="connsiteX29" fmla="*/ 7248 w 10041"/>
                <a:gd name="connsiteY29" fmla="*/ 9934 h 10000"/>
                <a:gd name="connsiteX30" fmla="*/ 6083 w 10041"/>
                <a:gd name="connsiteY30" fmla="*/ 10000 h 10000"/>
                <a:gd name="connsiteX31" fmla="*/ 4508 w 10041"/>
                <a:gd name="connsiteY31" fmla="*/ 9542 h 10000"/>
                <a:gd name="connsiteX32" fmla="*/ 3344 w 10041"/>
                <a:gd name="connsiteY32" fmla="*/ 8628 h 10000"/>
                <a:gd name="connsiteX33" fmla="*/ 2384 w 10041"/>
                <a:gd name="connsiteY33" fmla="*/ 7457 h 10000"/>
                <a:gd name="connsiteX34" fmla="*/ 1136 w 10041"/>
                <a:gd name="connsiteY34" fmla="*/ 5693 h 10000"/>
                <a:gd name="connsiteX35" fmla="*/ 125 w 10041"/>
                <a:gd name="connsiteY35" fmla="*/ 4382 h 10000"/>
                <a:gd name="connsiteX36" fmla="*/ 1353 w 10041"/>
                <a:gd name="connsiteY36" fmla="*/ 3708 h 10000"/>
                <a:gd name="connsiteX0" fmla="*/ 1358 w 10046"/>
                <a:gd name="connsiteY0" fmla="*/ 3708 h 10000"/>
                <a:gd name="connsiteX1" fmla="*/ 2659 w 10046"/>
                <a:gd name="connsiteY1" fmla="*/ 5344 h 10000"/>
                <a:gd name="connsiteX2" fmla="*/ 2921 w 10046"/>
                <a:gd name="connsiteY2" fmla="*/ 5214 h 10000"/>
                <a:gd name="connsiteX3" fmla="*/ 2865 w 10046"/>
                <a:gd name="connsiteY3" fmla="*/ 563 h 10000"/>
                <a:gd name="connsiteX4" fmla="*/ 4327 w 10046"/>
                <a:gd name="connsiteY4" fmla="*/ 563 h 10000"/>
                <a:gd name="connsiteX5" fmla="*/ 4362 w 10046"/>
                <a:gd name="connsiteY5" fmla="*/ 4545 h 10000"/>
                <a:gd name="connsiteX6" fmla="*/ 4362 w 10046"/>
                <a:gd name="connsiteY6" fmla="*/ 4643 h 10000"/>
                <a:gd name="connsiteX7" fmla="*/ 4813 w 10046"/>
                <a:gd name="connsiteY7" fmla="*/ 4643 h 10000"/>
                <a:gd name="connsiteX8" fmla="*/ 4813 w 10046"/>
                <a:gd name="connsiteY8" fmla="*/ 4545 h 10000"/>
                <a:gd name="connsiteX9" fmla="*/ 4813 w 10046"/>
                <a:gd name="connsiteY9" fmla="*/ 3206 h 10000"/>
                <a:gd name="connsiteX10" fmla="*/ 5488 w 10046"/>
                <a:gd name="connsiteY10" fmla="*/ 2585 h 10000"/>
                <a:gd name="connsiteX11" fmla="*/ 6239 w 10046"/>
                <a:gd name="connsiteY11" fmla="*/ 3075 h 10000"/>
                <a:gd name="connsiteX12" fmla="*/ 6239 w 10046"/>
                <a:gd name="connsiteY12" fmla="*/ 3238 h 10000"/>
                <a:gd name="connsiteX13" fmla="*/ 6239 w 10046"/>
                <a:gd name="connsiteY13" fmla="*/ 4217 h 10000"/>
                <a:gd name="connsiteX14" fmla="*/ 6726 w 10046"/>
                <a:gd name="connsiteY14" fmla="*/ 4217 h 10000"/>
                <a:gd name="connsiteX15" fmla="*/ 6726 w 10046"/>
                <a:gd name="connsiteY15" fmla="*/ 4153 h 10000"/>
                <a:gd name="connsiteX16" fmla="*/ 6726 w 10046"/>
                <a:gd name="connsiteY16" fmla="*/ 3532 h 10000"/>
                <a:gd name="connsiteX17" fmla="*/ 7402 w 10046"/>
                <a:gd name="connsiteY17" fmla="*/ 2977 h 10000"/>
                <a:gd name="connsiteX18" fmla="*/ 8116 w 10046"/>
                <a:gd name="connsiteY18" fmla="*/ 3467 h 10000"/>
                <a:gd name="connsiteX19" fmla="*/ 8152 w 10046"/>
                <a:gd name="connsiteY19" fmla="*/ 3630 h 10000"/>
                <a:gd name="connsiteX20" fmla="*/ 8152 w 10046"/>
                <a:gd name="connsiteY20" fmla="*/ 4545 h 10000"/>
                <a:gd name="connsiteX21" fmla="*/ 8152 w 10046"/>
                <a:gd name="connsiteY21" fmla="*/ 4643 h 10000"/>
                <a:gd name="connsiteX22" fmla="*/ 8602 w 10046"/>
                <a:gd name="connsiteY22" fmla="*/ 4643 h 10000"/>
                <a:gd name="connsiteX23" fmla="*/ 8602 w 10046"/>
                <a:gd name="connsiteY23" fmla="*/ 4447 h 10000"/>
                <a:gd name="connsiteX24" fmla="*/ 9317 w 10046"/>
                <a:gd name="connsiteY24" fmla="*/ 3794 h 10000"/>
                <a:gd name="connsiteX25" fmla="*/ 10030 w 10046"/>
                <a:gd name="connsiteY25" fmla="*/ 4447 h 10000"/>
                <a:gd name="connsiteX26" fmla="*/ 10030 w 10046"/>
                <a:gd name="connsiteY26" fmla="*/ 5720 h 10000"/>
                <a:gd name="connsiteX27" fmla="*/ 10030 w 10046"/>
                <a:gd name="connsiteY27" fmla="*/ 6865 h 10000"/>
                <a:gd name="connsiteX28" fmla="*/ 9166 w 10046"/>
                <a:gd name="connsiteY28" fmla="*/ 8888 h 10000"/>
                <a:gd name="connsiteX29" fmla="*/ 7253 w 10046"/>
                <a:gd name="connsiteY29" fmla="*/ 9934 h 10000"/>
                <a:gd name="connsiteX30" fmla="*/ 6088 w 10046"/>
                <a:gd name="connsiteY30" fmla="*/ 10000 h 10000"/>
                <a:gd name="connsiteX31" fmla="*/ 4513 w 10046"/>
                <a:gd name="connsiteY31" fmla="*/ 9542 h 10000"/>
                <a:gd name="connsiteX32" fmla="*/ 3349 w 10046"/>
                <a:gd name="connsiteY32" fmla="*/ 8628 h 10000"/>
                <a:gd name="connsiteX33" fmla="*/ 2389 w 10046"/>
                <a:gd name="connsiteY33" fmla="*/ 7457 h 10000"/>
                <a:gd name="connsiteX34" fmla="*/ 1141 w 10046"/>
                <a:gd name="connsiteY34" fmla="*/ 5693 h 10000"/>
                <a:gd name="connsiteX35" fmla="*/ 130 w 10046"/>
                <a:gd name="connsiteY35" fmla="*/ 4382 h 10000"/>
                <a:gd name="connsiteX36" fmla="*/ 1358 w 10046"/>
                <a:gd name="connsiteY36" fmla="*/ 3708 h 10000"/>
                <a:gd name="connsiteX0" fmla="*/ 1360 w 10048"/>
                <a:gd name="connsiteY0" fmla="*/ 3708 h 10000"/>
                <a:gd name="connsiteX1" fmla="*/ 2661 w 10048"/>
                <a:gd name="connsiteY1" fmla="*/ 5344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364 w 10048"/>
                <a:gd name="connsiteY6" fmla="*/ 4643 h 10000"/>
                <a:gd name="connsiteX7" fmla="*/ 4815 w 10048"/>
                <a:gd name="connsiteY7" fmla="*/ 4643 h 10000"/>
                <a:gd name="connsiteX8" fmla="*/ 4815 w 10048"/>
                <a:gd name="connsiteY8" fmla="*/ 4545 h 10000"/>
                <a:gd name="connsiteX9" fmla="*/ 4815 w 10048"/>
                <a:gd name="connsiteY9" fmla="*/ 3206 h 10000"/>
                <a:gd name="connsiteX10" fmla="*/ 5490 w 10048"/>
                <a:gd name="connsiteY10" fmla="*/ 2585 h 10000"/>
                <a:gd name="connsiteX11" fmla="*/ 6241 w 10048"/>
                <a:gd name="connsiteY11" fmla="*/ 3075 h 10000"/>
                <a:gd name="connsiteX12" fmla="*/ 6241 w 10048"/>
                <a:gd name="connsiteY12" fmla="*/ 3238 h 10000"/>
                <a:gd name="connsiteX13" fmla="*/ 6241 w 10048"/>
                <a:gd name="connsiteY13" fmla="*/ 4217 h 10000"/>
                <a:gd name="connsiteX14" fmla="*/ 6728 w 10048"/>
                <a:gd name="connsiteY14" fmla="*/ 4217 h 10000"/>
                <a:gd name="connsiteX15" fmla="*/ 6728 w 10048"/>
                <a:gd name="connsiteY15" fmla="*/ 4153 h 10000"/>
                <a:gd name="connsiteX16" fmla="*/ 6728 w 10048"/>
                <a:gd name="connsiteY16" fmla="*/ 3532 h 10000"/>
                <a:gd name="connsiteX17" fmla="*/ 7404 w 10048"/>
                <a:gd name="connsiteY17" fmla="*/ 2977 h 10000"/>
                <a:gd name="connsiteX18" fmla="*/ 8118 w 10048"/>
                <a:gd name="connsiteY18" fmla="*/ 3467 h 10000"/>
                <a:gd name="connsiteX19" fmla="*/ 8154 w 10048"/>
                <a:gd name="connsiteY19" fmla="*/ 3630 h 10000"/>
                <a:gd name="connsiteX20" fmla="*/ 8154 w 10048"/>
                <a:gd name="connsiteY20" fmla="*/ 4545 h 10000"/>
                <a:gd name="connsiteX21" fmla="*/ 8154 w 10048"/>
                <a:gd name="connsiteY21" fmla="*/ 4643 h 10000"/>
                <a:gd name="connsiteX22" fmla="*/ 8604 w 10048"/>
                <a:gd name="connsiteY22" fmla="*/ 4643 h 10000"/>
                <a:gd name="connsiteX23" fmla="*/ 8604 w 10048"/>
                <a:gd name="connsiteY23" fmla="*/ 4447 h 10000"/>
                <a:gd name="connsiteX24" fmla="*/ 9319 w 10048"/>
                <a:gd name="connsiteY24" fmla="*/ 3794 h 10000"/>
                <a:gd name="connsiteX25" fmla="*/ 10032 w 10048"/>
                <a:gd name="connsiteY25" fmla="*/ 4447 h 10000"/>
                <a:gd name="connsiteX26" fmla="*/ 10032 w 10048"/>
                <a:gd name="connsiteY26" fmla="*/ 5720 h 10000"/>
                <a:gd name="connsiteX27" fmla="*/ 10032 w 10048"/>
                <a:gd name="connsiteY27" fmla="*/ 6865 h 10000"/>
                <a:gd name="connsiteX28" fmla="*/ 9168 w 10048"/>
                <a:gd name="connsiteY28" fmla="*/ 8888 h 10000"/>
                <a:gd name="connsiteX29" fmla="*/ 7255 w 10048"/>
                <a:gd name="connsiteY29" fmla="*/ 9934 h 10000"/>
                <a:gd name="connsiteX30" fmla="*/ 6090 w 10048"/>
                <a:gd name="connsiteY30" fmla="*/ 10000 h 10000"/>
                <a:gd name="connsiteX31" fmla="*/ 4515 w 10048"/>
                <a:gd name="connsiteY31" fmla="*/ 9542 h 10000"/>
                <a:gd name="connsiteX32" fmla="*/ 3351 w 10048"/>
                <a:gd name="connsiteY32" fmla="*/ 8628 h 10000"/>
                <a:gd name="connsiteX33" fmla="*/ 2391 w 10048"/>
                <a:gd name="connsiteY33" fmla="*/ 7457 h 10000"/>
                <a:gd name="connsiteX34" fmla="*/ 1143 w 10048"/>
                <a:gd name="connsiteY34" fmla="*/ 5693 h 10000"/>
                <a:gd name="connsiteX35" fmla="*/ 132 w 10048"/>
                <a:gd name="connsiteY35" fmla="*/ 4382 h 10000"/>
                <a:gd name="connsiteX36" fmla="*/ 1360 w 10048"/>
                <a:gd name="connsiteY36" fmla="*/ 3708 h 10000"/>
                <a:gd name="connsiteX0" fmla="*/ 1354 w 10042"/>
                <a:gd name="connsiteY0" fmla="*/ 3708 h 10000"/>
                <a:gd name="connsiteX1" fmla="*/ 2696 w 10042"/>
                <a:gd name="connsiteY1" fmla="*/ 5320 h 10000"/>
                <a:gd name="connsiteX2" fmla="*/ 2917 w 10042"/>
                <a:gd name="connsiteY2" fmla="*/ 5214 h 10000"/>
                <a:gd name="connsiteX3" fmla="*/ 2861 w 10042"/>
                <a:gd name="connsiteY3" fmla="*/ 563 h 10000"/>
                <a:gd name="connsiteX4" fmla="*/ 4323 w 10042"/>
                <a:gd name="connsiteY4" fmla="*/ 563 h 10000"/>
                <a:gd name="connsiteX5" fmla="*/ 4358 w 10042"/>
                <a:gd name="connsiteY5" fmla="*/ 4545 h 10000"/>
                <a:gd name="connsiteX6" fmla="*/ 4358 w 10042"/>
                <a:gd name="connsiteY6" fmla="*/ 4643 h 10000"/>
                <a:gd name="connsiteX7" fmla="*/ 4809 w 10042"/>
                <a:gd name="connsiteY7" fmla="*/ 4643 h 10000"/>
                <a:gd name="connsiteX8" fmla="*/ 4809 w 10042"/>
                <a:gd name="connsiteY8" fmla="*/ 4545 h 10000"/>
                <a:gd name="connsiteX9" fmla="*/ 4809 w 10042"/>
                <a:gd name="connsiteY9" fmla="*/ 3206 h 10000"/>
                <a:gd name="connsiteX10" fmla="*/ 5484 w 10042"/>
                <a:gd name="connsiteY10" fmla="*/ 2585 h 10000"/>
                <a:gd name="connsiteX11" fmla="*/ 6235 w 10042"/>
                <a:gd name="connsiteY11" fmla="*/ 3075 h 10000"/>
                <a:gd name="connsiteX12" fmla="*/ 6235 w 10042"/>
                <a:gd name="connsiteY12" fmla="*/ 3238 h 10000"/>
                <a:gd name="connsiteX13" fmla="*/ 6235 w 10042"/>
                <a:gd name="connsiteY13" fmla="*/ 4217 h 10000"/>
                <a:gd name="connsiteX14" fmla="*/ 6722 w 10042"/>
                <a:gd name="connsiteY14" fmla="*/ 4217 h 10000"/>
                <a:gd name="connsiteX15" fmla="*/ 6722 w 10042"/>
                <a:gd name="connsiteY15" fmla="*/ 4153 h 10000"/>
                <a:gd name="connsiteX16" fmla="*/ 6722 w 10042"/>
                <a:gd name="connsiteY16" fmla="*/ 3532 h 10000"/>
                <a:gd name="connsiteX17" fmla="*/ 7398 w 10042"/>
                <a:gd name="connsiteY17" fmla="*/ 2977 h 10000"/>
                <a:gd name="connsiteX18" fmla="*/ 8112 w 10042"/>
                <a:gd name="connsiteY18" fmla="*/ 3467 h 10000"/>
                <a:gd name="connsiteX19" fmla="*/ 8148 w 10042"/>
                <a:gd name="connsiteY19" fmla="*/ 3630 h 10000"/>
                <a:gd name="connsiteX20" fmla="*/ 8148 w 10042"/>
                <a:gd name="connsiteY20" fmla="*/ 4545 h 10000"/>
                <a:gd name="connsiteX21" fmla="*/ 8148 w 10042"/>
                <a:gd name="connsiteY21" fmla="*/ 4643 h 10000"/>
                <a:gd name="connsiteX22" fmla="*/ 8598 w 10042"/>
                <a:gd name="connsiteY22" fmla="*/ 4643 h 10000"/>
                <a:gd name="connsiteX23" fmla="*/ 8598 w 10042"/>
                <a:gd name="connsiteY23" fmla="*/ 4447 h 10000"/>
                <a:gd name="connsiteX24" fmla="*/ 9313 w 10042"/>
                <a:gd name="connsiteY24" fmla="*/ 3794 h 10000"/>
                <a:gd name="connsiteX25" fmla="*/ 10026 w 10042"/>
                <a:gd name="connsiteY25" fmla="*/ 4447 h 10000"/>
                <a:gd name="connsiteX26" fmla="*/ 10026 w 10042"/>
                <a:gd name="connsiteY26" fmla="*/ 5720 h 10000"/>
                <a:gd name="connsiteX27" fmla="*/ 10026 w 10042"/>
                <a:gd name="connsiteY27" fmla="*/ 6865 h 10000"/>
                <a:gd name="connsiteX28" fmla="*/ 9162 w 10042"/>
                <a:gd name="connsiteY28" fmla="*/ 8888 h 10000"/>
                <a:gd name="connsiteX29" fmla="*/ 7249 w 10042"/>
                <a:gd name="connsiteY29" fmla="*/ 9934 h 10000"/>
                <a:gd name="connsiteX30" fmla="*/ 6084 w 10042"/>
                <a:gd name="connsiteY30" fmla="*/ 10000 h 10000"/>
                <a:gd name="connsiteX31" fmla="*/ 4509 w 10042"/>
                <a:gd name="connsiteY31" fmla="*/ 9542 h 10000"/>
                <a:gd name="connsiteX32" fmla="*/ 3345 w 10042"/>
                <a:gd name="connsiteY32" fmla="*/ 8628 h 10000"/>
                <a:gd name="connsiteX33" fmla="*/ 2385 w 10042"/>
                <a:gd name="connsiteY33" fmla="*/ 7457 h 10000"/>
                <a:gd name="connsiteX34" fmla="*/ 1137 w 10042"/>
                <a:gd name="connsiteY34" fmla="*/ 5693 h 10000"/>
                <a:gd name="connsiteX35" fmla="*/ 126 w 10042"/>
                <a:gd name="connsiteY35" fmla="*/ 4382 h 10000"/>
                <a:gd name="connsiteX36" fmla="*/ 1354 w 10042"/>
                <a:gd name="connsiteY36" fmla="*/ 3708 h 10000"/>
                <a:gd name="connsiteX0" fmla="*/ 1357 w 10045"/>
                <a:gd name="connsiteY0" fmla="*/ 3708 h 10000"/>
                <a:gd name="connsiteX1" fmla="*/ 2699 w 10045"/>
                <a:gd name="connsiteY1" fmla="*/ 5320 h 10000"/>
                <a:gd name="connsiteX2" fmla="*/ 2920 w 10045"/>
                <a:gd name="connsiteY2" fmla="*/ 5214 h 10000"/>
                <a:gd name="connsiteX3" fmla="*/ 2864 w 10045"/>
                <a:gd name="connsiteY3" fmla="*/ 563 h 10000"/>
                <a:gd name="connsiteX4" fmla="*/ 4326 w 10045"/>
                <a:gd name="connsiteY4" fmla="*/ 563 h 10000"/>
                <a:gd name="connsiteX5" fmla="*/ 4361 w 10045"/>
                <a:gd name="connsiteY5" fmla="*/ 4545 h 10000"/>
                <a:gd name="connsiteX6" fmla="*/ 4361 w 10045"/>
                <a:gd name="connsiteY6" fmla="*/ 4643 h 10000"/>
                <a:gd name="connsiteX7" fmla="*/ 4812 w 10045"/>
                <a:gd name="connsiteY7" fmla="*/ 4643 h 10000"/>
                <a:gd name="connsiteX8" fmla="*/ 4812 w 10045"/>
                <a:gd name="connsiteY8" fmla="*/ 4545 h 10000"/>
                <a:gd name="connsiteX9" fmla="*/ 4812 w 10045"/>
                <a:gd name="connsiteY9" fmla="*/ 3206 h 10000"/>
                <a:gd name="connsiteX10" fmla="*/ 5487 w 10045"/>
                <a:gd name="connsiteY10" fmla="*/ 2585 h 10000"/>
                <a:gd name="connsiteX11" fmla="*/ 6238 w 10045"/>
                <a:gd name="connsiteY11" fmla="*/ 3075 h 10000"/>
                <a:gd name="connsiteX12" fmla="*/ 6238 w 10045"/>
                <a:gd name="connsiteY12" fmla="*/ 3238 h 10000"/>
                <a:gd name="connsiteX13" fmla="*/ 6238 w 10045"/>
                <a:gd name="connsiteY13" fmla="*/ 4217 h 10000"/>
                <a:gd name="connsiteX14" fmla="*/ 6725 w 10045"/>
                <a:gd name="connsiteY14" fmla="*/ 4217 h 10000"/>
                <a:gd name="connsiteX15" fmla="*/ 6725 w 10045"/>
                <a:gd name="connsiteY15" fmla="*/ 4153 h 10000"/>
                <a:gd name="connsiteX16" fmla="*/ 6725 w 10045"/>
                <a:gd name="connsiteY16" fmla="*/ 3532 h 10000"/>
                <a:gd name="connsiteX17" fmla="*/ 7401 w 10045"/>
                <a:gd name="connsiteY17" fmla="*/ 2977 h 10000"/>
                <a:gd name="connsiteX18" fmla="*/ 8115 w 10045"/>
                <a:gd name="connsiteY18" fmla="*/ 3467 h 10000"/>
                <a:gd name="connsiteX19" fmla="*/ 8151 w 10045"/>
                <a:gd name="connsiteY19" fmla="*/ 3630 h 10000"/>
                <a:gd name="connsiteX20" fmla="*/ 8151 w 10045"/>
                <a:gd name="connsiteY20" fmla="*/ 4545 h 10000"/>
                <a:gd name="connsiteX21" fmla="*/ 8151 w 10045"/>
                <a:gd name="connsiteY21" fmla="*/ 4643 h 10000"/>
                <a:gd name="connsiteX22" fmla="*/ 8601 w 10045"/>
                <a:gd name="connsiteY22" fmla="*/ 4643 h 10000"/>
                <a:gd name="connsiteX23" fmla="*/ 8601 w 10045"/>
                <a:gd name="connsiteY23" fmla="*/ 4447 h 10000"/>
                <a:gd name="connsiteX24" fmla="*/ 9316 w 10045"/>
                <a:gd name="connsiteY24" fmla="*/ 3794 h 10000"/>
                <a:gd name="connsiteX25" fmla="*/ 10029 w 10045"/>
                <a:gd name="connsiteY25" fmla="*/ 4447 h 10000"/>
                <a:gd name="connsiteX26" fmla="*/ 10029 w 10045"/>
                <a:gd name="connsiteY26" fmla="*/ 5720 h 10000"/>
                <a:gd name="connsiteX27" fmla="*/ 10029 w 10045"/>
                <a:gd name="connsiteY27" fmla="*/ 6865 h 10000"/>
                <a:gd name="connsiteX28" fmla="*/ 9165 w 10045"/>
                <a:gd name="connsiteY28" fmla="*/ 8888 h 10000"/>
                <a:gd name="connsiteX29" fmla="*/ 7252 w 10045"/>
                <a:gd name="connsiteY29" fmla="*/ 9934 h 10000"/>
                <a:gd name="connsiteX30" fmla="*/ 6087 w 10045"/>
                <a:gd name="connsiteY30" fmla="*/ 10000 h 10000"/>
                <a:gd name="connsiteX31" fmla="*/ 4512 w 10045"/>
                <a:gd name="connsiteY31" fmla="*/ 9542 h 10000"/>
                <a:gd name="connsiteX32" fmla="*/ 3348 w 10045"/>
                <a:gd name="connsiteY32" fmla="*/ 8628 h 10000"/>
                <a:gd name="connsiteX33" fmla="*/ 2388 w 10045"/>
                <a:gd name="connsiteY33" fmla="*/ 7457 h 10000"/>
                <a:gd name="connsiteX34" fmla="*/ 1140 w 10045"/>
                <a:gd name="connsiteY34" fmla="*/ 5693 h 10000"/>
                <a:gd name="connsiteX35" fmla="*/ 129 w 10045"/>
                <a:gd name="connsiteY35" fmla="*/ 4382 h 10000"/>
                <a:gd name="connsiteX36" fmla="*/ 1357 w 10045"/>
                <a:gd name="connsiteY36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364 w 10048"/>
                <a:gd name="connsiteY6" fmla="*/ 4643 h 10000"/>
                <a:gd name="connsiteX7" fmla="*/ 4815 w 10048"/>
                <a:gd name="connsiteY7" fmla="*/ 4643 h 10000"/>
                <a:gd name="connsiteX8" fmla="*/ 4815 w 10048"/>
                <a:gd name="connsiteY8" fmla="*/ 4545 h 10000"/>
                <a:gd name="connsiteX9" fmla="*/ 4815 w 10048"/>
                <a:gd name="connsiteY9" fmla="*/ 3206 h 10000"/>
                <a:gd name="connsiteX10" fmla="*/ 5490 w 10048"/>
                <a:gd name="connsiteY10" fmla="*/ 2585 h 10000"/>
                <a:gd name="connsiteX11" fmla="*/ 6241 w 10048"/>
                <a:gd name="connsiteY11" fmla="*/ 3075 h 10000"/>
                <a:gd name="connsiteX12" fmla="*/ 6241 w 10048"/>
                <a:gd name="connsiteY12" fmla="*/ 3238 h 10000"/>
                <a:gd name="connsiteX13" fmla="*/ 6241 w 10048"/>
                <a:gd name="connsiteY13" fmla="*/ 4217 h 10000"/>
                <a:gd name="connsiteX14" fmla="*/ 6728 w 10048"/>
                <a:gd name="connsiteY14" fmla="*/ 4217 h 10000"/>
                <a:gd name="connsiteX15" fmla="*/ 6728 w 10048"/>
                <a:gd name="connsiteY15" fmla="*/ 4153 h 10000"/>
                <a:gd name="connsiteX16" fmla="*/ 6728 w 10048"/>
                <a:gd name="connsiteY16" fmla="*/ 3532 h 10000"/>
                <a:gd name="connsiteX17" fmla="*/ 7404 w 10048"/>
                <a:gd name="connsiteY17" fmla="*/ 2977 h 10000"/>
                <a:gd name="connsiteX18" fmla="*/ 8118 w 10048"/>
                <a:gd name="connsiteY18" fmla="*/ 3467 h 10000"/>
                <a:gd name="connsiteX19" fmla="*/ 8154 w 10048"/>
                <a:gd name="connsiteY19" fmla="*/ 3630 h 10000"/>
                <a:gd name="connsiteX20" fmla="*/ 8154 w 10048"/>
                <a:gd name="connsiteY20" fmla="*/ 4545 h 10000"/>
                <a:gd name="connsiteX21" fmla="*/ 8154 w 10048"/>
                <a:gd name="connsiteY21" fmla="*/ 4643 h 10000"/>
                <a:gd name="connsiteX22" fmla="*/ 8604 w 10048"/>
                <a:gd name="connsiteY22" fmla="*/ 4643 h 10000"/>
                <a:gd name="connsiteX23" fmla="*/ 8604 w 10048"/>
                <a:gd name="connsiteY23" fmla="*/ 4447 h 10000"/>
                <a:gd name="connsiteX24" fmla="*/ 9319 w 10048"/>
                <a:gd name="connsiteY24" fmla="*/ 3794 h 10000"/>
                <a:gd name="connsiteX25" fmla="*/ 10032 w 10048"/>
                <a:gd name="connsiteY25" fmla="*/ 4447 h 10000"/>
                <a:gd name="connsiteX26" fmla="*/ 10032 w 10048"/>
                <a:gd name="connsiteY26" fmla="*/ 5720 h 10000"/>
                <a:gd name="connsiteX27" fmla="*/ 10032 w 10048"/>
                <a:gd name="connsiteY27" fmla="*/ 6865 h 10000"/>
                <a:gd name="connsiteX28" fmla="*/ 9168 w 10048"/>
                <a:gd name="connsiteY28" fmla="*/ 8888 h 10000"/>
                <a:gd name="connsiteX29" fmla="*/ 7255 w 10048"/>
                <a:gd name="connsiteY29" fmla="*/ 9934 h 10000"/>
                <a:gd name="connsiteX30" fmla="*/ 6090 w 10048"/>
                <a:gd name="connsiteY30" fmla="*/ 10000 h 10000"/>
                <a:gd name="connsiteX31" fmla="*/ 4515 w 10048"/>
                <a:gd name="connsiteY31" fmla="*/ 9542 h 10000"/>
                <a:gd name="connsiteX32" fmla="*/ 3351 w 10048"/>
                <a:gd name="connsiteY32" fmla="*/ 8628 h 10000"/>
                <a:gd name="connsiteX33" fmla="*/ 2391 w 10048"/>
                <a:gd name="connsiteY33" fmla="*/ 7457 h 10000"/>
                <a:gd name="connsiteX34" fmla="*/ 1143 w 10048"/>
                <a:gd name="connsiteY34" fmla="*/ 5693 h 10000"/>
                <a:gd name="connsiteX35" fmla="*/ 132 w 10048"/>
                <a:gd name="connsiteY35" fmla="*/ 4382 h 10000"/>
                <a:gd name="connsiteX36" fmla="*/ 1360 w 10048"/>
                <a:gd name="connsiteY36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364 w 10048"/>
                <a:gd name="connsiteY6" fmla="*/ 4643 h 10000"/>
                <a:gd name="connsiteX7" fmla="*/ 4815 w 10048"/>
                <a:gd name="connsiteY7" fmla="*/ 4643 h 10000"/>
                <a:gd name="connsiteX8" fmla="*/ 4815 w 10048"/>
                <a:gd name="connsiteY8" fmla="*/ 4545 h 10000"/>
                <a:gd name="connsiteX9" fmla="*/ 4815 w 10048"/>
                <a:gd name="connsiteY9" fmla="*/ 3206 h 10000"/>
                <a:gd name="connsiteX10" fmla="*/ 5490 w 10048"/>
                <a:gd name="connsiteY10" fmla="*/ 2585 h 10000"/>
                <a:gd name="connsiteX11" fmla="*/ 6241 w 10048"/>
                <a:gd name="connsiteY11" fmla="*/ 3075 h 10000"/>
                <a:gd name="connsiteX12" fmla="*/ 6241 w 10048"/>
                <a:gd name="connsiteY12" fmla="*/ 3238 h 10000"/>
                <a:gd name="connsiteX13" fmla="*/ 6241 w 10048"/>
                <a:gd name="connsiteY13" fmla="*/ 4217 h 10000"/>
                <a:gd name="connsiteX14" fmla="*/ 6728 w 10048"/>
                <a:gd name="connsiteY14" fmla="*/ 4217 h 10000"/>
                <a:gd name="connsiteX15" fmla="*/ 6728 w 10048"/>
                <a:gd name="connsiteY15" fmla="*/ 4153 h 10000"/>
                <a:gd name="connsiteX16" fmla="*/ 6728 w 10048"/>
                <a:gd name="connsiteY16" fmla="*/ 3532 h 10000"/>
                <a:gd name="connsiteX17" fmla="*/ 7404 w 10048"/>
                <a:gd name="connsiteY17" fmla="*/ 2977 h 10000"/>
                <a:gd name="connsiteX18" fmla="*/ 8118 w 10048"/>
                <a:gd name="connsiteY18" fmla="*/ 3467 h 10000"/>
                <a:gd name="connsiteX19" fmla="*/ 8154 w 10048"/>
                <a:gd name="connsiteY19" fmla="*/ 3630 h 10000"/>
                <a:gd name="connsiteX20" fmla="*/ 8154 w 10048"/>
                <a:gd name="connsiteY20" fmla="*/ 4545 h 10000"/>
                <a:gd name="connsiteX21" fmla="*/ 8154 w 10048"/>
                <a:gd name="connsiteY21" fmla="*/ 4643 h 10000"/>
                <a:gd name="connsiteX22" fmla="*/ 8604 w 10048"/>
                <a:gd name="connsiteY22" fmla="*/ 4643 h 10000"/>
                <a:gd name="connsiteX23" fmla="*/ 8604 w 10048"/>
                <a:gd name="connsiteY23" fmla="*/ 4447 h 10000"/>
                <a:gd name="connsiteX24" fmla="*/ 9319 w 10048"/>
                <a:gd name="connsiteY24" fmla="*/ 3794 h 10000"/>
                <a:gd name="connsiteX25" fmla="*/ 10032 w 10048"/>
                <a:gd name="connsiteY25" fmla="*/ 4447 h 10000"/>
                <a:gd name="connsiteX26" fmla="*/ 10032 w 10048"/>
                <a:gd name="connsiteY26" fmla="*/ 5720 h 10000"/>
                <a:gd name="connsiteX27" fmla="*/ 10032 w 10048"/>
                <a:gd name="connsiteY27" fmla="*/ 6865 h 10000"/>
                <a:gd name="connsiteX28" fmla="*/ 9168 w 10048"/>
                <a:gd name="connsiteY28" fmla="*/ 8888 h 10000"/>
                <a:gd name="connsiteX29" fmla="*/ 7255 w 10048"/>
                <a:gd name="connsiteY29" fmla="*/ 9934 h 10000"/>
                <a:gd name="connsiteX30" fmla="*/ 6090 w 10048"/>
                <a:gd name="connsiteY30" fmla="*/ 10000 h 10000"/>
                <a:gd name="connsiteX31" fmla="*/ 4515 w 10048"/>
                <a:gd name="connsiteY31" fmla="*/ 9542 h 10000"/>
                <a:gd name="connsiteX32" fmla="*/ 3351 w 10048"/>
                <a:gd name="connsiteY32" fmla="*/ 8628 h 10000"/>
                <a:gd name="connsiteX33" fmla="*/ 2391 w 10048"/>
                <a:gd name="connsiteY33" fmla="*/ 7457 h 10000"/>
                <a:gd name="connsiteX34" fmla="*/ 1143 w 10048"/>
                <a:gd name="connsiteY34" fmla="*/ 5693 h 10000"/>
                <a:gd name="connsiteX35" fmla="*/ 132 w 10048"/>
                <a:gd name="connsiteY35" fmla="*/ 4382 h 10000"/>
                <a:gd name="connsiteX36" fmla="*/ 1360 w 10048"/>
                <a:gd name="connsiteY36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815 w 10048"/>
                <a:gd name="connsiteY6" fmla="*/ 4643 h 10000"/>
                <a:gd name="connsiteX7" fmla="*/ 4815 w 10048"/>
                <a:gd name="connsiteY7" fmla="*/ 4545 h 10000"/>
                <a:gd name="connsiteX8" fmla="*/ 4815 w 10048"/>
                <a:gd name="connsiteY8" fmla="*/ 3206 h 10000"/>
                <a:gd name="connsiteX9" fmla="*/ 5490 w 10048"/>
                <a:gd name="connsiteY9" fmla="*/ 2585 h 10000"/>
                <a:gd name="connsiteX10" fmla="*/ 6241 w 10048"/>
                <a:gd name="connsiteY10" fmla="*/ 3075 h 10000"/>
                <a:gd name="connsiteX11" fmla="*/ 6241 w 10048"/>
                <a:gd name="connsiteY11" fmla="*/ 3238 h 10000"/>
                <a:gd name="connsiteX12" fmla="*/ 6241 w 10048"/>
                <a:gd name="connsiteY12" fmla="*/ 4217 h 10000"/>
                <a:gd name="connsiteX13" fmla="*/ 6728 w 10048"/>
                <a:gd name="connsiteY13" fmla="*/ 4217 h 10000"/>
                <a:gd name="connsiteX14" fmla="*/ 6728 w 10048"/>
                <a:gd name="connsiteY14" fmla="*/ 4153 h 10000"/>
                <a:gd name="connsiteX15" fmla="*/ 6728 w 10048"/>
                <a:gd name="connsiteY15" fmla="*/ 3532 h 10000"/>
                <a:gd name="connsiteX16" fmla="*/ 7404 w 10048"/>
                <a:gd name="connsiteY16" fmla="*/ 2977 h 10000"/>
                <a:gd name="connsiteX17" fmla="*/ 8118 w 10048"/>
                <a:gd name="connsiteY17" fmla="*/ 3467 h 10000"/>
                <a:gd name="connsiteX18" fmla="*/ 8154 w 10048"/>
                <a:gd name="connsiteY18" fmla="*/ 3630 h 10000"/>
                <a:gd name="connsiteX19" fmla="*/ 8154 w 10048"/>
                <a:gd name="connsiteY19" fmla="*/ 4545 h 10000"/>
                <a:gd name="connsiteX20" fmla="*/ 8154 w 10048"/>
                <a:gd name="connsiteY20" fmla="*/ 4643 h 10000"/>
                <a:gd name="connsiteX21" fmla="*/ 8604 w 10048"/>
                <a:gd name="connsiteY21" fmla="*/ 4643 h 10000"/>
                <a:gd name="connsiteX22" fmla="*/ 8604 w 10048"/>
                <a:gd name="connsiteY22" fmla="*/ 4447 h 10000"/>
                <a:gd name="connsiteX23" fmla="*/ 9319 w 10048"/>
                <a:gd name="connsiteY23" fmla="*/ 3794 h 10000"/>
                <a:gd name="connsiteX24" fmla="*/ 10032 w 10048"/>
                <a:gd name="connsiteY24" fmla="*/ 4447 h 10000"/>
                <a:gd name="connsiteX25" fmla="*/ 10032 w 10048"/>
                <a:gd name="connsiteY25" fmla="*/ 5720 h 10000"/>
                <a:gd name="connsiteX26" fmla="*/ 10032 w 10048"/>
                <a:gd name="connsiteY26" fmla="*/ 6865 h 10000"/>
                <a:gd name="connsiteX27" fmla="*/ 9168 w 10048"/>
                <a:gd name="connsiteY27" fmla="*/ 8888 h 10000"/>
                <a:gd name="connsiteX28" fmla="*/ 7255 w 10048"/>
                <a:gd name="connsiteY28" fmla="*/ 9934 h 10000"/>
                <a:gd name="connsiteX29" fmla="*/ 6090 w 10048"/>
                <a:gd name="connsiteY29" fmla="*/ 10000 h 10000"/>
                <a:gd name="connsiteX30" fmla="*/ 4515 w 10048"/>
                <a:gd name="connsiteY30" fmla="*/ 9542 h 10000"/>
                <a:gd name="connsiteX31" fmla="*/ 3351 w 10048"/>
                <a:gd name="connsiteY31" fmla="*/ 8628 h 10000"/>
                <a:gd name="connsiteX32" fmla="*/ 2391 w 10048"/>
                <a:gd name="connsiteY32" fmla="*/ 7457 h 10000"/>
                <a:gd name="connsiteX33" fmla="*/ 1143 w 10048"/>
                <a:gd name="connsiteY33" fmla="*/ 5693 h 10000"/>
                <a:gd name="connsiteX34" fmla="*/ 132 w 10048"/>
                <a:gd name="connsiteY34" fmla="*/ 4382 h 10000"/>
                <a:gd name="connsiteX35" fmla="*/ 1360 w 10048"/>
                <a:gd name="connsiteY35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815 w 10048"/>
                <a:gd name="connsiteY6" fmla="*/ 4545 h 10000"/>
                <a:gd name="connsiteX7" fmla="*/ 4815 w 10048"/>
                <a:gd name="connsiteY7" fmla="*/ 3206 h 10000"/>
                <a:gd name="connsiteX8" fmla="*/ 5490 w 10048"/>
                <a:gd name="connsiteY8" fmla="*/ 2585 h 10000"/>
                <a:gd name="connsiteX9" fmla="*/ 6241 w 10048"/>
                <a:gd name="connsiteY9" fmla="*/ 3075 h 10000"/>
                <a:gd name="connsiteX10" fmla="*/ 6241 w 10048"/>
                <a:gd name="connsiteY10" fmla="*/ 3238 h 10000"/>
                <a:gd name="connsiteX11" fmla="*/ 6241 w 10048"/>
                <a:gd name="connsiteY11" fmla="*/ 4217 h 10000"/>
                <a:gd name="connsiteX12" fmla="*/ 6728 w 10048"/>
                <a:gd name="connsiteY12" fmla="*/ 4217 h 10000"/>
                <a:gd name="connsiteX13" fmla="*/ 6728 w 10048"/>
                <a:gd name="connsiteY13" fmla="*/ 4153 h 10000"/>
                <a:gd name="connsiteX14" fmla="*/ 6728 w 10048"/>
                <a:gd name="connsiteY14" fmla="*/ 3532 h 10000"/>
                <a:gd name="connsiteX15" fmla="*/ 7404 w 10048"/>
                <a:gd name="connsiteY15" fmla="*/ 2977 h 10000"/>
                <a:gd name="connsiteX16" fmla="*/ 8118 w 10048"/>
                <a:gd name="connsiteY16" fmla="*/ 3467 h 10000"/>
                <a:gd name="connsiteX17" fmla="*/ 8154 w 10048"/>
                <a:gd name="connsiteY17" fmla="*/ 3630 h 10000"/>
                <a:gd name="connsiteX18" fmla="*/ 8154 w 10048"/>
                <a:gd name="connsiteY18" fmla="*/ 4545 h 10000"/>
                <a:gd name="connsiteX19" fmla="*/ 8154 w 10048"/>
                <a:gd name="connsiteY19" fmla="*/ 4643 h 10000"/>
                <a:gd name="connsiteX20" fmla="*/ 8604 w 10048"/>
                <a:gd name="connsiteY20" fmla="*/ 4643 h 10000"/>
                <a:gd name="connsiteX21" fmla="*/ 8604 w 10048"/>
                <a:gd name="connsiteY21" fmla="*/ 4447 h 10000"/>
                <a:gd name="connsiteX22" fmla="*/ 9319 w 10048"/>
                <a:gd name="connsiteY22" fmla="*/ 3794 h 10000"/>
                <a:gd name="connsiteX23" fmla="*/ 10032 w 10048"/>
                <a:gd name="connsiteY23" fmla="*/ 4447 h 10000"/>
                <a:gd name="connsiteX24" fmla="*/ 10032 w 10048"/>
                <a:gd name="connsiteY24" fmla="*/ 5720 h 10000"/>
                <a:gd name="connsiteX25" fmla="*/ 10032 w 10048"/>
                <a:gd name="connsiteY25" fmla="*/ 6865 h 10000"/>
                <a:gd name="connsiteX26" fmla="*/ 9168 w 10048"/>
                <a:gd name="connsiteY26" fmla="*/ 8888 h 10000"/>
                <a:gd name="connsiteX27" fmla="*/ 7255 w 10048"/>
                <a:gd name="connsiteY27" fmla="*/ 9934 h 10000"/>
                <a:gd name="connsiteX28" fmla="*/ 6090 w 10048"/>
                <a:gd name="connsiteY28" fmla="*/ 10000 h 10000"/>
                <a:gd name="connsiteX29" fmla="*/ 4515 w 10048"/>
                <a:gd name="connsiteY29" fmla="*/ 9542 h 10000"/>
                <a:gd name="connsiteX30" fmla="*/ 3351 w 10048"/>
                <a:gd name="connsiteY30" fmla="*/ 8628 h 10000"/>
                <a:gd name="connsiteX31" fmla="*/ 2391 w 10048"/>
                <a:gd name="connsiteY31" fmla="*/ 7457 h 10000"/>
                <a:gd name="connsiteX32" fmla="*/ 1143 w 10048"/>
                <a:gd name="connsiteY32" fmla="*/ 5693 h 10000"/>
                <a:gd name="connsiteX33" fmla="*/ 132 w 10048"/>
                <a:gd name="connsiteY33" fmla="*/ 4382 h 10000"/>
                <a:gd name="connsiteX34" fmla="*/ 1360 w 10048"/>
                <a:gd name="connsiteY34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815 w 10048"/>
                <a:gd name="connsiteY6" fmla="*/ 4545 h 10000"/>
                <a:gd name="connsiteX7" fmla="*/ 4815 w 10048"/>
                <a:gd name="connsiteY7" fmla="*/ 3206 h 10000"/>
                <a:gd name="connsiteX8" fmla="*/ 5490 w 10048"/>
                <a:gd name="connsiteY8" fmla="*/ 2585 h 10000"/>
                <a:gd name="connsiteX9" fmla="*/ 6241 w 10048"/>
                <a:gd name="connsiteY9" fmla="*/ 3075 h 10000"/>
                <a:gd name="connsiteX10" fmla="*/ 6241 w 10048"/>
                <a:gd name="connsiteY10" fmla="*/ 3238 h 10000"/>
                <a:gd name="connsiteX11" fmla="*/ 6241 w 10048"/>
                <a:gd name="connsiteY11" fmla="*/ 4217 h 10000"/>
                <a:gd name="connsiteX12" fmla="*/ 6728 w 10048"/>
                <a:gd name="connsiteY12" fmla="*/ 4217 h 10000"/>
                <a:gd name="connsiteX13" fmla="*/ 6728 w 10048"/>
                <a:gd name="connsiteY13" fmla="*/ 4153 h 10000"/>
                <a:gd name="connsiteX14" fmla="*/ 6728 w 10048"/>
                <a:gd name="connsiteY14" fmla="*/ 3532 h 10000"/>
                <a:gd name="connsiteX15" fmla="*/ 7404 w 10048"/>
                <a:gd name="connsiteY15" fmla="*/ 2977 h 10000"/>
                <a:gd name="connsiteX16" fmla="*/ 8118 w 10048"/>
                <a:gd name="connsiteY16" fmla="*/ 3467 h 10000"/>
                <a:gd name="connsiteX17" fmla="*/ 8154 w 10048"/>
                <a:gd name="connsiteY17" fmla="*/ 3630 h 10000"/>
                <a:gd name="connsiteX18" fmla="*/ 8154 w 10048"/>
                <a:gd name="connsiteY18" fmla="*/ 4545 h 10000"/>
                <a:gd name="connsiteX19" fmla="*/ 8154 w 10048"/>
                <a:gd name="connsiteY19" fmla="*/ 4643 h 10000"/>
                <a:gd name="connsiteX20" fmla="*/ 8604 w 10048"/>
                <a:gd name="connsiteY20" fmla="*/ 4643 h 10000"/>
                <a:gd name="connsiteX21" fmla="*/ 8604 w 10048"/>
                <a:gd name="connsiteY21" fmla="*/ 4447 h 10000"/>
                <a:gd name="connsiteX22" fmla="*/ 9319 w 10048"/>
                <a:gd name="connsiteY22" fmla="*/ 3794 h 10000"/>
                <a:gd name="connsiteX23" fmla="*/ 10032 w 10048"/>
                <a:gd name="connsiteY23" fmla="*/ 4447 h 10000"/>
                <a:gd name="connsiteX24" fmla="*/ 10032 w 10048"/>
                <a:gd name="connsiteY24" fmla="*/ 5720 h 10000"/>
                <a:gd name="connsiteX25" fmla="*/ 10032 w 10048"/>
                <a:gd name="connsiteY25" fmla="*/ 6865 h 10000"/>
                <a:gd name="connsiteX26" fmla="*/ 9168 w 10048"/>
                <a:gd name="connsiteY26" fmla="*/ 8888 h 10000"/>
                <a:gd name="connsiteX27" fmla="*/ 7255 w 10048"/>
                <a:gd name="connsiteY27" fmla="*/ 9934 h 10000"/>
                <a:gd name="connsiteX28" fmla="*/ 6090 w 10048"/>
                <a:gd name="connsiteY28" fmla="*/ 10000 h 10000"/>
                <a:gd name="connsiteX29" fmla="*/ 4515 w 10048"/>
                <a:gd name="connsiteY29" fmla="*/ 9542 h 10000"/>
                <a:gd name="connsiteX30" fmla="*/ 3351 w 10048"/>
                <a:gd name="connsiteY30" fmla="*/ 8628 h 10000"/>
                <a:gd name="connsiteX31" fmla="*/ 2391 w 10048"/>
                <a:gd name="connsiteY31" fmla="*/ 7457 h 10000"/>
                <a:gd name="connsiteX32" fmla="*/ 1143 w 10048"/>
                <a:gd name="connsiteY32" fmla="*/ 5693 h 10000"/>
                <a:gd name="connsiteX33" fmla="*/ 132 w 10048"/>
                <a:gd name="connsiteY33" fmla="*/ 4382 h 10000"/>
                <a:gd name="connsiteX34" fmla="*/ 1360 w 10048"/>
                <a:gd name="connsiteY34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815 w 10048"/>
                <a:gd name="connsiteY6" fmla="*/ 4545 h 10000"/>
                <a:gd name="connsiteX7" fmla="*/ 4815 w 10048"/>
                <a:gd name="connsiteY7" fmla="*/ 3206 h 10000"/>
                <a:gd name="connsiteX8" fmla="*/ 5490 w 10048"/>
                <a:gd name="connsiteY8" fmla="*/ 2585 h 10000"/>
                <a:gd name="connsiteX9" fmla="*/ 6241 w 10048"/>
                <a:gd name="connsiteY9" fmla="*/ 3075 h 10000"/>
                <a:gd name="connsiteX10" fmla="*/ 6241 w 10048"/>
                <a:gd name="connsiteY10" fmla="*/ 3238 h 10000"/>
                <a:gd name="connsiteX11" fmla="*/ 6241 w 10048"/>
                <a:gd name="connsiteY11" fmla="*/ 4217 h 10000"/>
                <a:gd name="connsiteX12" fmla="*/ 6728 w 10048"/>
                <a:gd name="connsiteY12" fmla="*/ 4217 h 10000"/>
                <a:gd name="connsiteX13" fmla="*/ 6728 w 10048"/>
                <a:gd name="connsiteY13" fmla="*/ 4153 h 10000"/>
                <a:gd name="connsiteX14" fmla="*/ 6728 w 10048"/>
                <a:gd name="connsiteY14" fmla="*/ 3532 h 10000"/>
                <a:gd name="connsiteX15" fmla="*/ 7404 w 10048"/>
                <a:gd name="connsiteY15" fmla="*/ 2977 h 10000"/>
                <a:gd name="connsiteX16" fmla="*/ 8118 w 10048"/>
                <a:gd name="connsiteY16" fmla="*/ 3467 h 10000"/>
                <a:gd name="connsiteX17" fmla="*/ 8154 w 10048"/>
                <a:gd name="connsiteY17" fmla="*/ 3630 h 10000"/>
                <a:gd name="connsiteX18" fmla="*/ 8154 w 10048"/>
                <a:gd name="connsiteY18" fmla="*/ 4545 h 10000"/>
                <a:gd name="connsiteX19" fmla="*/ 8154 w 10048"/>
                <a:gd name="connsiteY19" fmla="*/ 4643 h 10000"/>
                <a:gd name="connsiteX20" fmla="*/ 8604 w 10048"/>
                <a:gd name="connsiteY20" fmla="*/ 4643 h 10000"/>
                <a:gd name="connsiteX21" fmla="*/ 8604 w 10048"/>
                <a:gd name="connsiteY21" fmla="*/ 4447 h 10000"/>
                <a:gd name="connsiteX22" fmla="*/ 9319 w 10048"/>
                <a:gd name="connsiteY22" fmla="*/ 3794 h 10000"/>
                <a:gd name="connsiteX23" fmla="*/ 10032 w 10048"/>
                <a:gd name="connsiteY23" fmla="*/ 4447 h 10000"/>
                <a:gd name="connsiteX24" fmla="*/ 10032 w 10048"/>
                <a:gd name="connsiteY24" fmla="*/ 5720 h 10000"/>
                <a:gd name="connsiteX25" fmla="*/ 10032 w 10048"/>
                <a:gd name="connsiteY25" fmla="*/ 6865 h 10000"/>
                <a:gd name="connsiteX26" fmla="*/ 9168 w 10048"/>
                <a:gd name="connsiteY26" fmla="*/ 8888 h 10000"/>
                <a:gd name="connsiteX27" fmla="*/ 7255 w 10048"/>
                <a:gd name="connsiteY27" fmla="*/ 9934 h 10000"/>
                <a:gd name="connsiteX28" fmla="*/ 6090 w 10048"/>
                <a:gd name="connsiteY28" fmla="*/ 10000 h 10000"/>
                <a:gd name="connsiteX29" fmla="*/ 4515 w 10048"/>
                <a:gd name="connsiteY29" fmla="*/ 9542 h 10000"/>
                <a:gd name="connsiteX30" fmla="*/ 3351 w 10048"/>
                <a:gd name="connsiteY30" fmla="*/ 8628 h 10000"/>
                <a:gd name="connsiteX31" fmla="*/ 2391 w 10048"/>
                <a:gd name="connsiteY31" fmla="*/ 7457 h 10000"/>
                <a:gd name="connsiteX32" fmla="*/ 1143 w 10048"/>
                <a:gd name="connsiteY32" fmla="*/ 5693 h 10000"/>
                <a:gd name="connsiteX33" fmla="*/ 132 w 10048"/>
                <a:gd name="connsiteY33" fmla="*/ 4382 h 10000"/>
                <a:gd name="connsiteX34" fmla="*/ 1360 w 10048"/>
                <a:gd name="connsiteY34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815 w 10048"/>
                <a:gd name="connsiteY6" fmla="*/ 4545 h 10000"/>
                <a:gd name="connsiteX7" fmla="*/ 4815 w 10048"/>
                <a:gd name="connsiteY7" fmla="*/ 3206 h 10000"/>
                <a:gd name="connsiteX8" fmla="*/ 5490 w 10048"/>
                <a:gd name="connsiteY8" fmla="*/ 2585 h 10000"/>
                <a:gd name="connsiteX9" fmla="*/ 6241 w 10048"/>
                <a:gd name="connsiteY9" fmla="*/ 3075 h 10000"/>
                <a:gd name="connsiteX10" fmla="*/ 6241 w 10048"/>
                <a:gd name="connsiteY10" fmla="*/ 3238 h 10000"/>
                <a:gd name="connsiteX11" fmla="*/ 6241 w 10048"/>
                <a:gd name="connsiteY11" fmla="*/ 4217 h 10000"/>
                <a:gd name="connsiteX12" fmla="*/ 6728 w 10048"/>
                <a:gd name="connsiteY12" fmla="*/ 4217 h 10000"/>
                <a:gd name="connsiteX13" fmla="*/ 6728 w 10048"/>
                <a:gd name="connsiteY13" fmla="*/ 3532 h 10000"/>
                <a:gd name="connsiteX14" fmla="*/ 7404 w 10048"/>
                <a:gd name="connsiteY14" fmla="*/ 2977 h 10000"/>
                <a:gd name="connsiteX15" fmla="*/ 8118 w 10048"/>
                <a:gd name="connsiteY15" fmla="*/ 3467 h 10000"/>
                <a:gd name="connsiteX16" fmla="*/ 8154 w 10048"/>
                <a:gd name="connsiteY16" fmla="*/ 3630 h 10000"/>
                <a:gd name="connsiteX17" fmla="*/ 8154 w 10048"/>
                <a:gd name="connsiteY17" fmla="*/ 4545 h 10000"/>
                <a:gd name="connsiteX18" fmla="*/ 8154 w 10048"/>
                <a:gd name="connsiteY18" fmla="*/ 4643 h 10000"/>
                <a:gd name="connsiteX19" fmla="*/ 8604 w 10048"/>
                <a:gd name="connsiteY19" fmla="*/ 4643 h 10000"/>
                <a:gd name="connsiteX20" fmla="*/ 8604 w 10048"/>
                <a:gd name="connsiteY20" fmla="*/ 4447 h 10000"/>
                <a:gd name="connsiteX21" fmla="*/ 9319 w 10048"/>
                <a:gd name="connsiteY21" fmla="*/ 3794 h 10000"/>
                <a:gd name="connsiteX22" fmla="*/ 10032 w 10048"/>
                <a:gd name="connsiteY22" fmla="*/ 4447 h 10000"/>
                <a:gd name="connsiteX23" fmla="*/ 10032 w 10048"/>
                <a:gd name="connsiteY23" fmla="*/ 5720 h 10000"/>
                <a:gd name="connsiteX24" fmla="*/ 10032 w 10048"/>
                <a:gd name="connsiteY24" fmla="*/ 6865 h 10000"/>
                <a:gd name="connsiteX25" fmla="*/ 9168 w 10048"/>
                <a:gd name="connsiteY25" fmla="*/ 8888 h 10000"/>
                <a:gd name="connsiteX26" fmla="*/ 7255 w 10048"/>
                <a:gd name="connsiteY26" fmla="*/ 9934 h 10000"/>
                <a:gd name="connsiteX27" fmla="*/ 6090 w 10048"/>
                <a:gd name="connsiteY27" fmla="*/ 10000 h 10000"/>
                <a:gd name="connsiteX28" fmla="*/ 4515 w 10048"/>
                <a:gd name="connsiteY28" fmla="*/ 9542 h 10000"/>
                <a:gd name="connsiteX29" fmla="*/ 3351 w 10048"/>
                <a:gd name="connsiteY29" fmla="*/ 8628 h 10000"/>
                <a:gd name="connsiteX30" fmla="*/ 2391 w 10048"/>
                <a:gd name="connsiteY30" fmla="*/ 7457 h 10000"/>
                <a:gd name="connsiteX31" fmla="*/ 1143 w 10048"/>
                <a:gd name="connsiteY31" fmla="*/ 5693 h 10000"/>
                <a:gd name="connsiteX32" fmla="*/ 132 w 10048"/>
                <a:gd name="connsiteY32" fmla="*/ 4382 h 10000"/>
                <a:gd name="connsiteX33" fmla="*/ 1360 w 10048"/>
                <a:gd name="connsiteY33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706 w 10048"/>
                <a:gd name="connsiteY6" fmla="*/ 4545 h 10000"/>
                <a:gd name="connsiteX7" fmla="*/ 4815 w 10048"/>
                <a:gd name="connsiteY7" fmla="*/ 3206 h 10000"/>
                <a:gd name="connsiteX8" fmla="*/ 5490 w 10048"/>
                <a:gd name="connsiteY8" fmla="*/ 2585 h 10000"/>
                <a:gd name="connsiteX9" fmla="*/ 6241 w 10048"/>
                <a:gd name="connsiteY9" fmla="*/ 3075 h 10000"/>
                <a:gd name="connsiteX10" fmla="*/ 6241 w 10048"/>
                <a:gd name="connsiteY10" fmla="*/ 3238 h 10000"/>
                <a:gd name="connsiteX11" fmla="*/ 6241 w 10048"/>
                <a:gd name="connsiteY11" fmla="*/ 4217 h 10000"/>
                <a:gd name="connsiteX12" fmla="*/ 6728 w 10048"/>
                <a:gd name="connsiteY12" fmla="*/ 4217 h 10000"/>
                <a:gd name="connsiteX13" fmla="*/ 6728 w 10048"/>
                <a:gd name="connsiteY13" fmla="*/ 3532 h 10000"/>
                <a:gd name="connsiteX14" fmla="*/ 7404 w 10048"/>
                <a:gd name="connsiteY14" fmla="*/ 2977 h 10000"/>
                <a:gd name="connsiteX15" fmla="*/ 8118 w 10048"/>
                <a:gd name="connsiteY15" fmla="*/ 3467 h 10000"/>
                <a:gd name="connsiteX16" fmla="*/ 8154 w 10048"/>
                <a:gd name="connsiteY16" fmla="*/ 3630 h 10000"/>
                <a:gd name="connsiteX17" fmla="*/ 8154 w 10048"/>
                <a:gd name="connsiteY17" fmla="*/ 4545 h 10000"/>
                <a:gd name="connsiteX18" fmla="*/ 8154 w 10048"/>
                <a:gd name="connsiteY18" fmla="*/ 4643 h 10000"/>
                <a:gd name="connsiteX19" fmla="*/ 8604 w 10048"/>
                <a:gd name="connsiteY19" fmla="*/ 4643 h 10000"/>
                <a:gd name="connsiteX20" fmla="*/ 8604 w 10048"/>
                <a:gd name="connsiteY20" fmla="*/ 4447 h 10000"/>
                <a:gd name="connsiteX21" fmla="*/ 9319 w 10048"/>
                <a:gd name="connsiteY21" fmla="*/ 3794 h 10000"/>
                <a:gd name="connsiteX22" fmla="*/ 10032 w 10048"/>
                <a:gd name="connsiteY22" fmla="*/ 4447 h 10000"/>
                <a:gd name="connsiteX23" fmla="*/ 10032 w 10048"/>
                <a:gd name="connsiteY23" fmla="*/ 5720 h 10000"/>
                <a:gd name="connsiteX24" fmla="*/ 10032 w 10048"/>
                <a:gd name="connsiteY24" fmla="*/ 6865 h 10000"/>
                <a:gd name="connsiteX25" fmla="*/ 9168 w 10048"/>
                <a:gd name="connsiteY25" fmla="*/ 8888 h 10000"/>
                <a:gd name="connsiteX26" fmla="*/ 7255 w 10048"/>
                <a:gd name="connsiteY26" fmla="*/ 9934 h 10000"/>
                <a:gd name="connsiteX27" fmla="*/ 6090 w 10048"/>
                <a:gd name="connsiteY27" fmla="*/ 10000 h 10000"/>
                <a:gd name="connsiteX28" fmla="*/ 4515 w 10048"/>
                <a:gd name="connsiteY28" fmla="*/ 9542 h 10000"/>
                <a:gd name="connsiteX29" fmla="*/ 3351 w 10048"/>
                <a:gd name="connsiteY29" fmla="*/ 8628 h 10000"/>
                <a:gd name="connsiteX30" fmla="*/ 2391 w 10048"/>
                <a:gd name="connsiteY30" fmla="*/ 7457 h 10000"/>
                <a:gd name="connsiteX31" fmla="*/ 1143 w 10048"/>
                <a:gd name="connsiteY31" fmla="*/ 5693 h 10000"/>
                <a:gd name="connsiteX32" fmla="*/ 132 w 10048"/>
                <a:gd name="connsiteY32" fmla="*/ 4382 h 10000"/>
                <a:gd name="connsiteX33" fmla="*/ 1360 w 10048"/>
                <a:gd name="connsiteY33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706 w 10048"/>
                <a:gd name="connsiteY6" fmla="*/ 4545 h 10000"/>
                <a:gd name="connsiteX7" fmla="*/ 4678 w 10048"/>
                <a:gd name="connsiteY7" fmla="*/ 3194 h 10000"/>
                <a:gd name="connsiteX8" fmla="*/ 5490 w 10048"/>
                <a:gd name="connsiteY8" fmla="*/ 2585 h 10000"/>
                <a:gd name="connsiteX9" fmla="*/ 6241 w 10048"/>
                <a:gd name="connsiteY9" fmla="*/ 3075 h 10000"/>
                <a:gd name="connsiteX10" fmla="*/ 6241 w 10048"/>
                <a:gd name="connsiteY10" fmla="*/ 3238 h 10000"/>
                <a:gd name="connsiteX11" fmla="*/ 6241 w 10048"/>
                <a:gd name="connsiteY11" fmla="*/ 4217 h 10000"/>
                <a:gd name="connsiteX12" fmla="*/ 6728 w 10048"/>
                <a:gd name="connsiteY12" fmla="*/ 4217 h 10000"/>
                <a:gd name="connsiteX13" fmla="*/ 6728 w 10048"/>
                <a:gd name="connsiteY13" fmla="*/ 3532 h 10000"/>
                <a:gd name="connsiteX14" fmla="*/ 7404 w 10048"/>
                <a:gd name="connsiteY14" fmla="*/ 2977 h 10000"/>
                <a:gd name="connsiteX15" fmla="*/ 8118 w 10048"/>
                <a:gd name="connsiteY15" fmla="*/ 3467 h 10000"/>
                <a:gd name="connsiteX16" fmla="*/ 8154 w 10048"/>
                <a:gd name="connsiteY16" fmla="*/ 3630 h 10000"/>
                <a:gd name="connsiteX17" fmla="*/ 8154 w 10048"/>
                <a:gd name="connsiteY17" fmla="*/ 4545 h 10000"/>
                <a:gd name="connsiteX18" fmla="*/ 8154 w 10048"/>
                <a:gd name="connsiteY18" fmla="*/ 4643 h 10000"/>
                <a:gd name="connsiteX19" fmla="*/ 8604 w 10048"/>
                <a:gd name="connsiteY19" fmla="*/ 4643 h 10000"/>
                <a:gd name="connsiteX20" fmla="*/ 8604 w 10048"/>
                <a:gd name="connsiteY20" fmla="*/ 4447 h 10000"/>
                <a:gd name="connsiteX21" fmla="*/ 9319 w 10048"/>
                <a:gd name="connsiteY21" fmla="*/ 3794 h 10000"/>
                <a:gd name="connsiteX22" fmla="*/ 10032 w 10048"/>
                <a:gd name="connsiteY22" fmla="*/ 4447 h 10000"/>
                <a:gd name="connsiteX23" fmla="*/ 10032 w 10048"/>
                <a:gd name="connsiteY23" fmla="*/ 5720 h 10000"/>
                <a:gd name="connsiteX24" fmla="*/ 10032 w 10048"/>
                <a:gd name="connsiteY24" fmla="*/ 6865 h 10000"/>
                <a:gd name="connsiteX25" fmla="*/ 9168 w 10048"/>
                <a:gd name="connsiteY25" fmla="*/ 8888 h 10000"/>
                <a:gd name="connsiteX26" fmla="*/ 7255 w 10048"/>
                <a:gd name="connsiteY26" fmla="*/ 9934 h 10000"/>
                <a:gd name="connsiteX27" fmla="*/ 6090 w 10048"/>
                <a:gd name="connsiteY27" fmla="*/ 10000 h 10000"/>
                <a:gd name="connsiteX28" fmla="*/ 4515 w 10048"/>
                <a:gd name="connsiteY28" fmla="*/ 9542 h 10000"/>
                <a:gd name="connsiteX29" fmla="*/ 3351 w 10048"/>
                <a:gd name="connsiteY29" fmla="*/ 8628 h 10000"/>
                <a:gd name="connsiteX30" fmla="*/ 2391 w 10048"/>
                <a:gd name="connsiteY30" fmla="*/ 7457 h 10000"/>
                <a:gd name="connsiteX31" fmla="*/ 1143 w 10048"/>
                <a:gd name="connsiteY31" fmla="*/ 5693 h 10000"/>
                <a:gd name="connsiteX32" fmla="*/ 132 w 10048"/>
                <a:gd name="connsiteY32" fmla="*/ 4382 h 10000"/>
                <a:gd name="connsiteX33" fmla="*/ 1360 w 10048"/>
                <a:gd name="connsiteY33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706 w 10048"/>
                <a:gd name="connsiteY6" fmla="*/ 4545 h 10000"/>
                <a:gd name="connsiteX7" fmla="*/ 4678 w 10048"/>
                <a:gd name="connsiteY7" fmla="*/ 3194 h 10000"/>
                <a:gd name="connsiteX8" fmla="*/ 5490 w 10048"/>
                <a:gd name="connsiteY8" fmla="*/ 2585 h 10000"/>
                <a:gd name="connsiteX9" fmla="*/ 6241 w 10048"/>
                <a:gd name="connsiteY9" fmla="*/ 3075 h 10000"/>
                <a:gd name="connsiteX10" fmla="*/ 6241 w 10048"/>
                <a:gd name="connsiteY10" fmla="*/ 3238 h 10000"/>
                <a:gd name="connsiteX11" fmla="*/ 6241 w 10048"/>
                <a:gd name="connsiteY11" fmla="*/ 4217 h 10000"/>
                <a:gd name="connsiteX12" fmla="*/ 6728 w 10048"/>
                <a:gd name="connsiteY12" fmla="*/ 4217 h 10000"/>
                <a:gd name="connsiteX13" fmla="*/ 6728 w 10048"/>
                <a:gd name="connsiteY13" fmla="*/ 3532 h 10000"/>
                <a:gd name="connsiteX14" fmla="*/ 7404 w 10048"/>
                <a:gd name="connsiteY14" fmla="*/ 2977 h 10000"/>
                <a:gd name="connsiteX15" fmla="*/ 8118 w 10048"/>
                <a:gd name="connsiteY15" fmla="*/ 3467 h 10000"/>
                <a:gd name="connsiteX16" fmla="*/ 8154 w 10048"/>
                <a:gd name="connsiteY16" fmla="*/ 3630 h 10000"/>
                <a:gd name="connsiteX17" fmla="*/ 8154 w 10048"/>
                <a:gd name="connsiteY17" fmla="*/ 4545 h 10000"/>
                <a:gd name="connsiteX18" fmla="*/ 8154 w 10048"/>
                <a:gd name="connsiteY18" fmla="*/ 4643 h 10000"/>
                <a:gd name="connsiteX19" fmla="*/ 8604 w 10048"/>
                <a:gd name="connsiteY19" fmla="*/ 4643 h 10000"/>
                <a:gd name="connsiteX20" fmla="*/ 8604 w 10048"/>
                <a:gd name="connsiteY20" fmla="*/ 4447 h 10000"/>
                <a:gd name="connsiteX21" fmla="*/ 9319 w 10048"/>
                <a:gd name="connsiteY21" fmla="*/ 3794 h 10000"/>
                <a:gd name="connsiteX22" fmla="*/ 10032 w 10048"/>
                <a:gd name="connsiteY22" fmla="*/ 4447 h 10000"/>
                <a:gd name="connsiteX23" fmla="*/ 10032 w 10048"/>
                <a:gd name="connsiteY23" fmla="*/ 5720 h 10000"/>
                <a:gd name="connsiteX24" fmla="*/ 10032 w 10048"/>
                <a:gd name="connsiteY24" fmla="*/ 6865 h 10000"/>
                <a:gd name="connsiteX25" fmla="*/ 9168 w 10048"/>
                <a:gd name="connsiteY25" fmla="*/ 8888 h 10000"/>
                <a:gd name="connsiteX26" fmla="*/ 7255 w 10048"/>
                <a:gd name="connsiteY26" fmla="*/ 9934 h 10000"/>
                <a:gd name="connsiteX27" fmla="*/ 6090 w 10048"/>
                <a:gd name="connsiteY27" fmla="*/ 10000 h 10000"/>
                <a:gd name="connsiteX28" fmla="*/ 4515 w 10048"/>
                <a:gd name="connsiteY28" fmla="*/ 9542 h 10000"/>
                <a:gd name="connsiteX29" fmla="*/ 3351 w 10048"/>
                <a:gd name="connsiteY29" fmla="*/ 8628 h 10000"/>
                <a:gd name="connsiteX30" fmla="*/ 2391 w 10048"/>
                <a:gd name="connsiteY30" fmla="*/ 7457 h 10000"/>
                <a:gd name="connsiteX31" fmla="*/ 1143 w 10048"/>
                <a:gd name="connsiteY31" fmla="*/ 5693 h 10000"/>
                <a:gd name="connsiteX32" fmla="*/ 132 w 10048"/>
                <a:gd name="connsiteY32" fmla="*/ 4382 h 10000"/>
                <a:gd name="connsiteX33" fmla="*/ 1360 w 10048"/>
                <a:gd name="connsiteY33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706 w 10048"/>
                <a:gd name="connsiteY6" fmla="*/ 4545 h 10000"/>
                <a:gd name="connsiteX7" fmla="*/ 4678 w 10048"/>
                <a:gd name="connsiteY7" fmla="*/ 3194 h 10000"/>
                <a:gd name="connsiteX8" fmla="*/ 5353 w 10048"/>
                <a:gd name="connsiteY8" fmla="*/ 2597 h 10000"/>
                <a:gd name="connsiteX9" fmla="*/ 6241 w 10048"/>
                <a:gd name="connsiteY9" fmla="*/ 3075 h 10000"/>
                <a:gd name="connsiteX10" fmla="*/ 6241 w 10048"/>
                <a:gd name="connsiteY10" fmla="*/ 3238 h 10000"/>
                <a:gd name="connsiteX11" fmla="*/ 6241 w 10048"/>
                <a:gd name="connsiteY11" fmla="*/ 4217 h 10000"/>
                <a:gd name="connsiteX12" fmla="*/ 6728 w 10048"/>
                <a:gd name="connsiteY12" fmla="*/ 4217 h 10000"/>
                <a:gd name="connsiteX13" fmla="*/ 6728 w 10048"/>
                <a:gd name="connsiteY13" fmla="*/ 3532 h 10000"/>
                <a:gd name="connsiteX14" fmla="*/ 7404 w 10048"/>
                <a:gd name="connsiteY14" fmla="*/ 2977 h 10000"/>
                <a:gd name="connsiteX15" fmla="*/ 8118 w 10048"/>
                <a:gd name="connsiteY15" fmla="*/ 3467 h 10000"/>
                <a:gd name="connsiteX16" fmla="*/ 8154 w 10048"/>
                <a:gd name="connsiteY16" fmla="*/ 3630 h 10000"/>
                <a:gd name="connsiteX17" fmla="*/ 8154 w 10048"/>
                <a:gd name="connsiteY17" fmla="*/ 4545 h 10000"/>
                <a:gd name="connsiteX18" fmla="*/ 8154 w 10048"/>
                <a:gd name="connsiteY18" fmla="*/ 4643 h 10000"/>
                <a:gd name="connsiteX19" fmla="*/ 8604 w 10048"/>
                <a:gd name="connsiteY19" fmla="*/ 4643 h 10000"/>
                <a:gd name="connsiteX20" fmla="*/ 8604 w 10048"/>
                <a:gd name="connsiteY20" fmla="*/ 4447 h 10000"/>
                <a:gd name="connsiteX21" fmla="*/ 9319 w 10048"/>
                <a:gd name="connsiteY21" fmla="*/ 3794 h 10000"/>
                <a:gd name="connsiteX22" fmla="*/ 10032 w 10048"/>
                <a:gd name="connsiteY22" fmla="*/ 4447 h 10000"/>
                <a:gd name="connsiteX23" fmla="*/ 10032 w 10048"/>
                <a:gd name="connsiteY23" fmla="*/ 5720 h 10000"/>
                <a:gd name="connsiteX24" fmla="*/ 10032 w 10048"/>
                <a:gd name="connsiteY24" fmla="*/ 6865 h 10000"/>
                <a:gd name="connsiteX25" fmla="*/ 9168 w 10048"/>
                <a:gd name="connsiteY25" fmla="*/ 8888 h 10000"/>
                <a:gd name="connsiteX26" fmla="*/ 7255 w 10048"/>
                <a:gd name="connsiteY26" fmla="*/ 9934 h 10000"/>
                <a:gd name="connsiteX27" fmla="*/ 6090 w 10048"/>
                <a:gd name="connsiteY27" fmla="*/ 10000 h 10000"/>
                <a:gd name="connsiteX28" fmla="*/ 4515 w 10048"/>
                <a:gd name="connsiteY28" fmla="*/ 9542 h 10000"/>
                <a:gd name="connsiteX29" fmla="*/ 3351 w 10048"/>
                <a:gd name="connsiteY29" fmla="*/ 8628 h 10000"/>
                <a:gd name="connsiteX30" fmla="*/ 2391 w 10048"/>
                <a:gd name="connsiteY30" fmla="*/ 7457 h 10000"/>
                <a:gd name="connsiteX31" fmla="*/ 1143 w 10048"/>
                <a:gd name="connsiteY31" fmla="*/ 5693 h 10000"/>
                <a:gd name="connsiteX32" fmla="*/ 132 w 10048"/>
                <a:gd name="connsiteY32" fmla="*/ 4382 h 10000"/>
                <a:gd name="connsiteX33" fmla="*/ 1360 w 10048"/>
                <a:gd name="connsiteY33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706 w 10048"/>
                <a:gd name="connsiteY6" fmla="*/ 4545 h 10000"/>
                <a:gd name="connsiteX7" fmla="*/ 4678 w 10048"/>
                <a:gd name="connsiteY7" fmla="*/ 3194 h 10000"/>
                <a:gd name="connsiteX8" fmla="*/ 5353 w 10048"/>
                <a:gd name="connsiteY8" fmla="*/ 2597 h 10000"/>
                <a:gd name="connsiteX9" fmla="*/ 6145 w 10048"/>
                <a:gd name="connsiteY9" fmla="*/ 3075 h 10000"/>
                <a:gd name="connsiteX10" fmla="*/ 6241 w 10048"/>
                <a:gd name="connsiteY10" fmla="*/ 3238 h 10000"/>
                <a:gd name="connsiteX11" fmla="*/ 6241 w 10048"/>
                <a:gd name="connsiteY11" fmla="*/ 4217 h 10000"/>
                <a:gd name="connsiteX12" fmla="*/ 6728 w 10048"/>
                <a:gd name="connsiteY12" fmla="*/ 4217 h 10000"/>
                <a:gd name="connsiteX13" fmla="*/ 6728 w 10048"/>
                <a:gd name="connsiteY13" fmla="*/ 3532 h 10000"/>
                <a:gd name="connsiteX14" fmla="*/ 7404 w 10048"/>
                <a:gd name="connsiteY14" fmla="*/ 2977 h 10000"/>
                <a:gd name="connsiteX15" fmla="*/ 8118 w 10048"/>
                <a:gd name="connsiteY15" fmla="*/ 3467 h 10000"/>
                <a:gd name="connsiteX16" fmla="*/ 8154 w 10048"/>
                <a:gd name="connsiteY16" fmla="*/ 3630 h 10000"/>
                <a:gd name="connsiteX17" fmla="*/ 8154 w 10048"/>
                <a:gd name="connsiteY17" fmla="*/ 4545 h 10000"/>
                <a:gd name="connsiteX18" fmla="*/ 8154 w 10048"/>
                <a:gd name="connsiteY18" fmla="*/ 4643 h 10000"/>
                <a:gd name="connsiteX19" fmla="*/ 8604 w 10048"/>
                <a:gd name="connsiteY19" fmla="*/ 4643 h 10000"/>
                <a:gd name="connsiteX20" fmla="*/ 8604 w 10048"/>
                <a:gd name="connsiteY20" fmla="*/ 4447 h 10000"/>
                <a:gd name="connsiteX21" fmla="*/ 9319 w 10048"/>
                <a:gd name="connsiteY21" fmla="*/ 3794 h 10000"/>
                <a:gd name="connsiteX22" fmla="*/ 10032 w 10048"/>
                <a:gd name="connsiteY22" fmla="*/ 4447 h 10000"/>
                <a:gd name="connsiteX23" fmla="*/ 10032 w 10048"/>
                <a:gd name="connsiteY23" fmla="*/ 5720 h 10000"/>
                <a:gd name="connsiteX24" fmla="*/ 10032 w 10048"/>
                <a:gd name="connsiteY24" fmla="*/ 6865 h 10000"/>
                <a:gd name="connsiteX25" fmla="*/ 9168 w 10048"/>
                <a:gd name="connsiteY25" fmla="*/ 8888 h 10000"/>
                <a:gd name="connsiteX26" fmla="*/ 7255 w 10048"/>
                <a:gd name="connsiteY26" fmla="*/ 9934 h 10000"/>
                <a:gd name="connsiteX27" fmla="*/ 6090 w 10048"/>
                <a:gd name="connsiteY27" fmla="*/ 10000 h 10000"/>
                <a:gd name="connsiteX28" fmla="*/ 4515 w 10048"/>
                <a:gd name="connsiteY28" fmla="*/ 9542 h 10000"/>
                <a:gd name="connsiteX29" fmla="*/ 3351 w 10048"/>
                <a:gd name="connsiteY29" fmla="*/ 8628 h 10000"/>
                <a:gd name="connsiteX30" fmla="*/ 2391 w 10048"/>
                <a:gd name="connsiteY30" fmla="*/ 7457 h 10000"/>
                <a:gd name="connsiteX31" fmla="*/ 1143 w 10048"/>
                <a:gd name="connsiteY31" fmla="*/ 5693 h 10000"/>
                <a:gd name="connsiteX32" fmla="*/ 132 w 10048"/>
                <a:gd name="connsiteY32" fmla="*/ 4382 h 10000"/>
                <a:gd name="connsiteX33" fmla="*/ 1360 w 10048"/>
                <a:gd name="connsiteY33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706 w 10048"/>
                <a:gd name="connsiteY6" fmla="*/ 4545 h 10000"/>
                <a:gd name="connsiteX7" fmla="*/ 4678 w 10048"/>
                <a:gd name="connsiteY7" fmla="*/ 3194 h 10000"/>
                <a:gd name="connsiteX8" fmla="*/ 5353 w 10048"/>
                <a:gd name="connsiteY8" fmla="*/ 2597 h 10000"/>
                <a:gd name="connsiteX9" fmla="*/ 6145 w 10048"/>
                <a:gd name="connsiteY9" fmla="*/ 3075 h 10000"/>
                <a:gd name="connsiteX10" fmla="*/ 6173 w 10048"/>
                <a:gd name="connsiteY10" fmla="*/ 3238 h 10000"/>
                <a:gd name="connsiteX11" fmla="*/ 6241 w 10048"/>
                <a:gd name="connsiteY11" fmla="*/ 4217 h 10000"/>
                <a:gd name="connsiteX12" fmla="*/ 6728 w 10048"/>
                <a:gd name="connsiteY12" fmla="*/ 4217 h 10000"/>
                <a:gd name="connsiteX13" fmla="*/ 6728 w 10048"/>
                <a:gd name="connsiteY13" fmla="*/ 3532 h 10000"/>
                <a:gd name="connsiteX14" fmla="*/ 7404 w 10048"/>
                <a:gd name="connsiteY14" fmla="*/ 2977 h 10000"/>
                <a:gd name="connsiteX15" fmla="*/ 8118 w 10048"/>
                <a:gd name="connsiteY15" fmla="*/ 3467 h 10000"/>
                <a:gd name="connsiteX16" fmla="*/ 8154 w 10048"/>
                <a:gd name="connsiteY16" fmla="*/ 3630 h 10000"/>
                <a:gd name="connsiteX17" fmla="*/ 8154 w 10048"/>
                <a:gd name="connsiteY17" fmla="*/ 4545 h 10000"/>
                <a:gd name="connsiteX18" fmla="*/ 8154 w 10048"/>
                <a:gd name="connsiteY18" fmla="*/ 4643 h 10000"/>
                <a:gd name="connsiteX19" fmla="*/ 8604 w 10048"/>
                <a:gd name="connsiteY19" fmla="*/ 4643 h 10000"/>
                <a:gd name="connsiteX20" fmla="*/ 8604 w 10048"/>
                <a:gd name="connsiteY20" fmla="*/ 4447 h 10000"/>
                <a:gd name="connsiteX21" fmla="*/ 9319 w 10048"/>
                <a:gd name="connsiteY21" fmla="*/ 3794 h 10000"/>
                <a:gd name="connsiteX22" fmla="*/ 10032 w 10048"/>
                <a:gd name="connsiteY22" fmla="*/ 4447 h 10000"/>
                <a:gd name="connsiteX23" fmla="*/ 10032 w 10048"/>
                <a:gd name="connsiteY23" fmla="*/ 5720 h 10000"/>
                <a:gd name="connsiteX24" fmla="*/ 10032 w 10048"/>
                <a:gd name="connsiteY24" fmla="*/ 6865 h 10000"/>
                <a:gd name="connsiteX25" fmla="*/ 9168 w 10048"/>
                <a:gd name="connsiteY25" fmla="*/ 8888 h 10000"/>
                <a:gd name="connsiteX26" fmla="*/ 7255 w 10048"/>
                <a:gd name="connsiteY26" fmla="*/ 9934 h 10000"/>
                <a:gd name="connsiteX27" fmla="*/ 6090 w 10048"/>
                <a:gd name="connsiteY27" fmla="*/ 10000 h 10000"/>
                <a:gd name="connsiteX28" fmla="*/ 4515 w 10048"/>
                <a:gd name="connsiteY28" fmla="*/ 9542 h 10000"/>
                <a:gd name="connsiteX29" fmla="*/ 3351 w 10048"/>
                <a:gd name="connsiteY29" fmla="*/ 8628 h 10000"/>
                <a:gd name="connsiteX30" fmla="*/ 2391 w 10048"/>
                <a:gd name="connsiteY30" fmla="*/ 7457 h 10000"/>
                <a:gd name="connsiteX31" fmla="*/ 1143 w 10048"/>
                <a:gd name="connsiteY31" fmla="*/ 5693 h 10000"/>
                <a:gd name="connsiteX32" fmla="*/ 132 w 10048"/>
                <a:gd name="connsiteY32" fmla="*/ 4382 h 10000"/>
                <a:gd name="connsiteX33" fmla="*/ 1360 w 10048"/>
                <a:gd name="connsiteY33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706 w 10048"/>
                <a:gd name="connsiteY6" fmla="*/ 4545 h 10000"/>
                <a:gd name="connsiteX7" fmla="*/ 4678 w 10048"/>
                <a:gd name="connsiteY7" fmla="*/ 3194 h 10000"/>
                <a:gd name="connsiteX8" fmla="*/ 5353 w 10048"/>
                <a:gd name="connsiteY8" fmla="*/ 2597 h 10000"/>
                <a:gd name="connsiteX9" fmla="*/ 6145 w 10048"/>
                <a:gd name="connsiteY9" fmla="*/ 3075 h 10000"/>
                <a:gd name="connsiteX10" fmla="*/ 6173 w 10048"/>
                <a:gd name="connsiteY10" fmla="*/ 3238 h 10000"/>
                <a:gd name="connsiteX11" fmla="*/ 6173 w 10048"/>
                <a:gd name="connsiteY11" fmla="*/ 4217 h 10000"/>
                <a:gd name="connsiteX12" fmla="*/ 6728 w 10048"/>
                <a:gd name="connsiteY12" fmla="*/ 4217 h 10000"/>
                <a:gd name="connsiteX13" fmla="*/ 6728 w 10048"/>
                <a:gd name="connsiteY13" fmla="*/ 3532 h 10000"/>
                <a:gd name="connsiteX14" fmla="*/ 7404 w 10048"/>
                <a:gd name="connsiteY14" fmla="*/ 2977 h 10000"/>
                <a:gd name="connsiteX15" fmla="*/ 8118 w 10048"/>
                <a:gd name="connsiteY15" fmla="*/ 3467 h 10000"/>
                <a:gd name="connsiteX16" fmla="*/ 8154 w 10048"/>
                <a:gd name="connsiteY16" fmla="*/ 3630 h 10000"/>
                <a:gd name="connsiteX17" fmla="*/ 8154 w 10048"/>
                <a:gd name="connsiteY17" fmla="*/ 4545 h 10000"/>
                <a:gd name="connsiteX18" fmla="*/ 8154 w 10048"/>
                <a:gd name="connsiteY18" fmla="*/ 4643 h 10000"/>
                <a:gd name="connsiteX19" fmla="*/ 8604 w 10048"/>
                <a:gd name="connsiteY19" fmla="*/ 4643 h 10000"/>
                <a:gd name="connsiteX20" fmla="*/ 8604 w 10048"/>
                <a:gd name="connsiteY20" fmla="*/ 4447 h 10000"/>
                <a:gd name="connsiteX21" fmla="*/ 9319 w 10048"/>
                <a:gd name="connsiteY21" fmla="*/ 3794 h 10000"/>
                <a:gd name="connsiteX22" fmla="*/ 10032 w 10048"/>
                <a:gd name="connsiteY22" fmla="*/ 4447 h 10000"/>
                <a:gd name="connsiteX23" fmla="*/ 10032 w 10048"/>
                <a:gd name="connsiteY23" fmla="*/ 5720 h 10000"/>
                <a:gd name="connsiteX24" fmla="*/ 10032 w 10048"/>
                <a:gd name="connsiteY24" fmla="*/ 6865 h 10000"/>
                <a:gd name="connsiteX25" fmla="*/ 9168 w 10048"/>
                <a:gd name="connsiteY25" fmla="*/ 8888 h 10000"/>
                <a:gd name="connsiteX26" fmla="*/ 7255 w 10048"/>
                <a:gd name="connsiteY26" fmla="*/ 9934 h 10000"/>
                <a:gd name="connsiteX27" fmla="*/ 6090 w 10048"/>
                <a:gd name="connsiteY27" fmla="*/ 10000 h 10000"/>
                <a:gd name="connsiteX28" fmla="*/ 4515 w 10048"/>
                <a:gd name="connsiteY28" fmla="*/ 9542 h 10000"/>
                <a:gd name="connsiteX29" fmla="*/ 3351 w 10048"/>
                <a:gd name="connsiteY29" fmla="*/ 8628 h 10000"/>
                <a:gd name="connsiteX30" fmla="*/ 2391 w 10048"/>
                <a:gd name="connsiteY30" fmla="*/ 7457 h 10000"/>
                <a:gd name="connsiteX31" fmla="*/ 1143 w 10048"/>
                <a:gd name="connsiteY31" fmla="*/ 5693 h 10000"/>
                <a:gd name="connsiteX32" fmla="*/ 132 w 10048"/>
                <a:gd name="connsiteY32" fmla="*/ 4382 h 10000"/>
                <a:gd name="connsiteX33" fmla="*/ 1360 w 10048"/>
                <a:gd name="connsiteY33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706 w 10048"/>
                <a:gd name="connsiteY6" fmla="*/ 4545 h 10000"/>
                <a:gd name="connsiteX7" fmla="*/ 4678 w 10048"/>
                <a:gd name="connsiteY7" fmla="*/ 3194 h 10000"/>
                <a:gd name="connsiteX8" fmla="*/ 5353 w 10048"/>
                <a:gd name="connsiteY8" fmla="*/ 2597 h 10000"/>
                <a:gd name="connsiteX9" fmla="*/ 6145 w 10048"/>
                <a:gd name="connsiteY9" fmla="*/ 3075 h 10000"/>
                <a:gd name="connsiteX10" fmla="*/ 6173 w 10048"/>
                <a:gd name="connsiteY10" fmla="*/ 3238 h 10000"/>
                <a:gd name="connsiteX11" fmla="*/ 6214 w 10048"/>
                <a:gd name="connsiteY11" fmla="*/ 4217 h 10000"/>
                <a:gd name="connsiteX12" fmla="*/ 6728 w 10048"/>
                <a:gd name="connsiteY12" fmla="*/ 4217 h 10000"/>
                <a:gd name="connsiteX13" fmla="*/ 6728 w 10048"/>
                <a:gd name="connsiteY13" fmla="*/ 3532 h 10000"/>
                <a:gd name="connsiteX14" fmla="*/ 7404 w 10048"/>
                <a:gd name="connsiteY14" fmla="*/ 2977 h 10000"/>
                <a:gd name="connsiteX15" fmla="*/ 8118 w 10048"/>
                <a:gd name="connsiteY15" fmla="*/ 3467 h 10000"/>
                <a:gd name="connsiteX16" fmla="*/ 8154 w 10048"/>
                <a:gd name="connsiteY16" fmla="*/ 3630 h 10000"/>
                <a:gd name="connsiteX17" fmla="*/ 8154 w 10048"/>
                <a:gd name="connsiteY17" fmla="*/ 4545 h 10000"/>
                <a:gd name="connsiteX18" fmla="*/ 8154 w 10048"/>
                <a:gd name="connsiteY18" fmla="*/ 4643 h 10000"/>
                <a:gd name="connsiteX19" fmla="*/ 8604 w 10048"/>
                <a:gd name="connsiteY19" fmla="*/ 4643 h 10000"/>
                <a:gd name="connsiteX20" fmla="*/ 8604 w 10048"/>
                <a:gd name="connsiteY20" fmla="*/ 4447 h 10000"/>
                <a:gd name="connsiteX21" fmla="*/ 9319 w 10048"/>
                <a:gd name="connsiteY21" fmla="*/ 3794 h 10000"/>
                <a:gd name="connsiteX22" fmla="*/ 10032 w 10048"/>
                <a:gd name="connsiteY22" fmla="*/ 4447 h 10000"/>
                <a:gd name="connsiteX23" fmla="*/ 10032 w 10048"/>
                <a:gd name="connsiteY23" fmla="*/ 5720 h 10000"/>
                <a:gd name="connsiteX24" fmla="*/ 10032 w 10048"/>
                <a:gd name="connsiteY24" fmla="*/ 6865 h 10000"/>
                <a:gd name="connsiteX25" fmla="*/ 9168 w 10048"/>
                <a:gd name="connsiteY25" fmla="*/ 8888 h 10000"/>
                <a:gd name="connsiteX26" fmla="*/ 7255 w 10048"/>
                <a:gd name="connsiteY26" fmla="*/ 9934 h 10000"/>
                <a:gd name="connsiteX27" fmla="*/ 6090 w 10048"/>
                <a:gd name="connsiteY27" fmla="*/ 10000 h 10000"/>
                <a:gd name="connsiteX28" fmla="*/ 4515 w 10048"/>
                <a:gd name="connsiteY28" fmla="*/ 9542 h 10000"/>
                <a:gd name="connsiteX29" fmla="*/ 3351 w 10048"/>
                <a:gd name="connsiteY29" fmla="*/ 8628 h 10000"/>
                <a:gd name="connsiteX30" fmla="*/ 2391 w 10048"/>
                <a:gd name="connsiteY30" fmla="*/ 7457 h 10000"/>
                <a:gd name="connsiteX31" fmla="*/ 1143 w 10048"/>
                <a:gd name="connsiteY31" fmla="*/ 5693 h 10000"/>
                <a:gd name="connsiteX32" fmla="*/ 132 w 10048"/>
                <a:gd name="connsiteY32" fmla="*/ 4382 h 10000"/>
                <a:gd name="connsiteX33" fmla="*/ 1360 w 10048"/>
                <a:gd name="connsiteY33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706 w 10048"/>
                <a:gd name="connsiteY6" fmla="*/ 4545 h 10000"/>
                <a:gd name="connsiteX7" fmla="*/ 4678 w 10048"/>
                <a:gd name="connsiteY7" fmla="*/ 3194 h 10000"/>
                <a:gd name="connsiteX8" fmla="*/ 5353 w 10048"/>
                <a:gd name="connsiteY8" fmla="*/ 2597 h 10000"/>
                <a:gd name="connsiteX9" fmla="*/ 6145 w 10048"/>
                <a:gd name="connsiteY9" fmla="*/ 3075 h 10000"/>
                <a:gd name="connsiteX10" fmla="*/ 6214 w 10048"/>
                <a:gd name="connsiteY10" fmla="*/ 4217 h 10000"/>
                <a:gd name="connsiteX11" fmla="*/ 6728 w 10048"/>
                <a:gd name="connsiteY11" fmla="*/ 4217 h 10000"/>
                <a:gd name="connsiteX12" fmla="*/ 6728 w 10048"/>
                <a:gd name="connsiteY12" fmla="*/ 3532 h 10000"/>
                <a:gd name="connsiteX13" fmla="*/ 7404 w 10048"/>
                <a:gd name="connsiteY13" fmla="*/ 2977 h 10000"/>
                <a:gd name="connsiteX14" fmla="*/ 8118 w 10048"/>
                <a:gd name="connsiteY14" fmla="*/ 3467 h 10000"/>
                <a:gd name="connsiteX15" fmla="*/ 8154 w 10048"/>
                <a:gd name="connsiteY15" fmla="*/ 3630 h 10000"/>
                <a:gd name="connsiteX16" fmla="*/ 8154 w 10048"/>
                <a:gd name="connsiteY16" fmla="*/ 4545 h 10000"/>
                <a:gd name="connsiteX17" fmla="*/ 8154 w 10048"/>
                <a:gd name="connsiteY17" fmla="*/ 4643 h 10000"/>
                <a:gd name="connsiteX18" fmla="*/ 8604 w 10048"/>
                <a:gd name="connsiteY18" fmla="*/ 4643 h 10000"/>
                <a:gd name="connsiteX19" fmla="*/ 8604 w 10048"/>
                <a:gd name="connsiteY19" fmla="*/ 4447 h 10000"/>
                <a:gd name="connsiteX20" fmla="*/ 9319 w 10048"/>
                <a:gd name="connsiteY20" fmla="*/ 3794 h 10000"/>
                <a:gd name="connsiteX21" fmla="*/ 10032 w 10048"/>
                <a:gd name="connsiteY21" fmla="*/ 4447 h 10000"/>
                <a:gd name="connsiteX22" fmla="*/ 10032 w 10048"/>
                <a:gd name="connsiteY22" fmla="*/ 5720 h 10000"/>
                <a:gd name="connsiteX23" fmla="*/ 10032 w 10048"/>
                <a:gd name="connsiteY23" fmla="*/ 6865 h 10000"/>
                <a:gd name="connsiteX24" fmla="*/ 9168 w 10048"/>
                <a:gd name="connsiteY24" fmla="*/ 8888 h 10000"/>
                <a:gd name="connsiteX25" fmla="*/ 7255 w 10048"/>
                <a:gd name="connsiteY25" fmla="*/ 9934 h 10000"/>
                <a:gd name="connsiteX26" fmla="*/ 6090 w 10048"/>
                <a:gd name="connsiteY26" fmla="*/ 10000 h 10000"/>
                <a:gd name="connsiteX27" fmla="*/ 4515 w 10048"/>
                <a:gd name="connsiteY27" fmla="*/ 9542 h 10000"/>
                <a:gd name="connsiteX28" fmla="*/ 3351 w 10048"/>
                <a:gd name="connsiteY28" fmla="*/ 8628 h 10000"/>
                <a:gd name="connsiteX29" fmla="*/ 2391 w 10048"/>
                <a:gd name="connsiteY29" fmla="*/ 7457 h 10000"/>
                <a:gd name="connsiteX30" fmla="*/ 1143 w 10048"/>
                <a:gd name="connsiteY30" fmla="*/ 5693 h 10000"/>
                <a:gd name="connsiteX31" fmla="*/ 132 w 10048"/>
                <a:gd name="connsiteY31" fmla="*/ 4382 h 10000"/>
                <a:gd name="connsiteX32" fmla="*/ 1360 w 10048"/>
                <a:gd name="connsiteY32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706 w 10048"/>
                <a:gd name="connsiteY6" fmla="*/ 4545 h 10000"/>
                <a:gd name="connsiteX7" fmla="*/ 4678 w 10048"/>
                <a:gd name="connsiteY7" fmla="*/ 3194 h 10000"/>
                <a:gd name="connsiteX8" fmla="*/ 5353 w 10048"/>
                <a:gd name="connsiteY8" fmla="*/ 2597 h 10000"/>
                <a:gd name="connsiteX9" fmla="*/ 6131 w 10048"/>
                <a:gd name="connsiteY9" fmla="*/ 3217 h 10000"/>
                <a:gd name="connsiteX10" fmla="*/ 6214 w 10048"/>
                <a:gd name="connsiteY10" fmla="*/ 4217 h 10000"/>
                <a:gd name="connsiteX11" fmla="*/ 6728 w 10048"/>
                <a:gd name="connsiteY11" fmla="*/ 4217 h 10000"/>
                <a:gd name="connsiteX12" fmla="*/ 6728 w 10048"/>
                <a:gd name="connsiteY12" fmla="*/ 3532 h 10000"/>
                <a:gd name="connsiteX13" fmla="*/ 7404 w 10048"/>
                <a:gd name="connsiteY13" fmla="*/ 2977 h 10000"/>
                <a:gd name="connsiteX14" fmla="*/ 8118 w 10048"/>
                <a:gd name="connsiteY14" fmla="*/ 3467 h 10000"/>
                <a:gd name="connsiteX15" fmla="*/ 8154 w 10048"/>
                <a:gd name="connsiteY15" fmla="*/ 3630 h 10000"/>
                <a:gd name="connsiteX16" fmla="*/ 8154 w 10048"/>
                <a:gd name="connsiteY16" fmla="*/ 4545 h 10000"/>
                <a:gd name="connsiteX17" fmla="*/ 8154 w 10048"/>
                <a:gd name="connsiteY17" fmla="*/ 4643 h 10000"/>
                <a:gd name="connsiteX18" fmla="*/ 8604 w 10048"/>
                <a:gd name="connsiteY18" fmla="*/ 4643 h 10000"/>
                <a:gd name="connsiteX19" fmla="*/ 8604 w 10048"/>
                <a:gd name="connsiteY19" fmla="*/ 4447 h 10000"/>
                <a:gd name="connsiteX20" fmla="*/ 9319 w 10048"/>
                <a:gd name="connsiteY20" fmla="*/ 3794 h 10000"/>
                <a:gd name="connsiteX21" fmla="*/ 10032 w 10048"/>
                <a:gd name="connsiteY21" fmla="*/ 4447 h 10000"/>
                <a:gd name="connsiteX22" fmla="*/ 10032 w 10048"/>
                <a:gd name="connsiteY22" fmla="*/ 5720 h 10000"/>
                <a:gd name="connsiteX23" fmla="*/ 10032 w 10048"/>
                <a:gd name="connsiteY23" fmla="*/ 6865 h 10000"/>
                <a:gd name="connsiteX24" fmla="*/ 9168 w 10048"/>
                <a:gd name="connsiteY24" fmla="*/ 8888 h 10000"/>
                <a:gd name="connsiteX25" fmla="*/ 7255 w 10048"/>
                <a:gd name="connsiteY25" fmla="*/ 9934 h 10000"/>
                <a:gd name="connsiteX26" fmla="*/ 6090 w 10048"/>
                <a:gd name="connsiteY26" fmla="*/ 10000 h 10000"/>
                <a:gd name="connsiteX27" fmla="*/ 4515 w 10048"/>
                <a:gd name="connsiteY27" fmla="*/ 9542 h 10000"/>
                <a:gd name="connsiteX28" fmla="*/ 3351 w 10048"/>
                <a:gd name="connsiteY28" fmla="*/ 8628 h 10000"/>
                <a:gd name="connsiteX29" fmla="*/ 2391 w 10048"/>
                <a:gd name="connsiteY29" fmla="*/ 7457 h 10000"/>
                <a:gd name="connsiteX30" fmla="*/ 1143 w 10048"/>
                <a:gd name="connsiteY30" fmla="*/ 5693 h 10000"/>
                <a:gd name="connsiteX31" fmla="*/ 132 w 10048"/>
                <a:gd name="connsiteY31" fmla="*/ 4382 h 10000"/>
                <a:gd name="connsiteX32" fmla="*/ 1360 w 10048"/>
                <a:gd name="connsiteY32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706 w 10048"/>
                <a:gd name="connsiteY6" fmla="*/ 4545 h 10000"/>
                <a:gd name="connsiteX7" fmla="*/ 4678 w 10048"/>
                <a:gd name="connsiteY7" fmla="*/ 3194 h 10000"/>
                <a:gd name="connsiteX8" fmla="*/ 5353 w 10048"/>
                <a:gd name="connsiteY8" fmla="*/ 2597 h 10000"/>
                <a:gd name="connsiteX9" fmla="*/ 6131 w 10048"/>
                <a:gd name="connsiteY9" fmla="*/ 3217 h 10000"/>
                <a:gd name="connsiteX10" fmla="*/ 6214 w 10048"/>
                <a:gd name="connsiteY10" fmla="*/ 4217 h 10000"/>
                <a:gd name="connsiteX11" fmla="*/ 6728 w 10048"/>
                <a:gd name="connsiteY11" fmla="*/ 4217 h 10000"/>
                <a:gd name="connsiteX12" fmla="*/ 6728 w 10048"/>
                <a:gd name="connsiteY12" fmla="*/ 3532 h 10000"/>
                <a:gd name="connsiteX13" fmla="*/ 7404 w 10048"/>
                <a:gd name="connsiteY13" fmla="*/ 2977 h 10000"/>
                <a:gd name="connsiteX14" fmla="*/ 8118 w 10048"/>
                <a:gd name="connsiteY14" fmla="*/ 3467 h 10000"/>
                <a:gd name="connsiteX15" fmla="*/ 8154 w 10048"/>
                <a:gd name="connsiteY15" fmla="*/ 3630 h 10000"/>
                <a:gd name="connsiteX16" fmla="*/ 8154 w 10048"/>
                <a:gd name="connsiteY16" fmla="*/ 4545 h 10000"/>
                <a:gd name="connsiteX17" fmla="*/ 8154 w 10048"/>
                <a:gd name="connsiteY17" fmla="*/ 4643 h 10000"/>
                <a:gd name="connsiteX18" fmla="*/ 8604 w 10048"/>
                <a:gd name="connsiteY18" fmla="*/ 4643 h 10000"/>
                <a:gd name="connsiteX19" fmla="*/ 8604 w 10048"/>
                <a:gd name="connsiteY19" fmla="*/ 4447 h 10000"/>
                <a:gd name="connsiteX20" fmla="*/ 9319 w 10048"/>
                <a:gd name="connsiteY20" fmla="*/ 3794 h 10000"/>
                <a:gd name="connsiteX21" fmla="*/ 10032 w 10048"/>
                <a:gd name="connsiteY21" fmla="*/ 4447 h 10000"/>
                <a:gd name="connsiteX22" fmla="*/ 10032 w 10048"/>
                <a:gd name="connsiteY22" fmla="*/ 5720 h 10000"/>
                <a:gd name="connsiteX23" fmla="*/ 10032 w 10048"/>
                <a:gd name="connsiteY23" fmla="*/ 6865 h 10000"/>
                <a:gd name="connsiteX24" fmla="*/ 9168 w 10048"/>
                <a:gd name="connsiteY24" fmla="*/ 8888 h 10000"/>
                <a:gd name="connsiteX25" fmla="*/ 7255 w 10048"/>
                <a:gd name="connsiteY25" fmla="*/ 9934 h 10000"/>
                <a:gd name="connsiteX26" fmla="*/ 6090 w 10048"/>
                <a:gd name="connsiteY26" fmla="*/ 10000 h 10000"/>
                <a:gd name="connsiteX27" fmla="*/ 4515 w 10048"/>
                <a:gd name="connsiteY27" fmla="*/ 9542 h 10000"/>
                <a:gd name="connsiteX28" fmla="*/ 3351 w 10048"/>
                <a:gd name="connsiteY28" fmla="*/ 8628 h 10000"/>
                <a:gd name="connsiteX29" fmla="*/ 2391 w 10048"/>
                <a:gd name="connsiteY29" fmla="*/ 7457 h 10000"/>
                <a:gd name="connsiteX30" fmla="*/ 1143 w 10048"/>
                <a:gd name="connsiteY30" fmla="*/ 5693 h 10000"/>
                <a:gd name="connsiteX31" fmla="*/ 132 w 10048"/>
                <a:gd name="connsiteY31" fmla="*/ 4382 h 10000"/>
                <a:gd name="connsiteX32" fmla="*/ 1360 w 10048"/>
                <a:gd name="connsiteY32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706 w 10048"/>
                <a:gd name="connsiteY6" fmla="*/ 4545 h 10000"/>
                <a:gd name="connsiteX7" fmla="*/ 4678 w 10048"/>
                <a:gd name="connsiteY7" fmla="*/ 3194 h 10000"/>
                <a:gd name="connsiteX8" fmla="*/ 5353 w 10048"/>
                <a:gd name="connsiteY8" fmla="*/ 2597 h 10000"/>
                <a:gd name="connsiteX9" fmla="*/ 6131 w 10048"/>
                <a:gd name="connsiteY9" fmla="*/ 3217 h 10000"/>
                <a:gd name="connsiteX10" fmla="*/ 6214 w 10048"/>
                <a:gd name="connsiteY10" fmla="*/ 4217 h 10000"/>
                <a:gd name="connsiteX11" fmla="*/ 6728 w 10048"/>
                <a:gd name="connsiteY11" fmla="*/ 4217 h 10000"/>
                <a:gd name="connsiteX12" fmla="*/ 6728 w 10048"/>
                <a:gd name="connsiteY12" fmla="*/ 3532 h 10000"/>
                <a:gd name="connsiteX13" fmla="*/ 7404 w 10048"/>
                <a:gd name="connsiteY13" fmla="*/ 2977 h 10000"/>
                <a:gd name="connsiteX14" fmla="*/ 8118 w 10048"/>
                <a:gd name="connsiteY14" fmla="*/ 3467 h 10000"/>
                <a:gd name="connsiteX15" fmla="*/ 8154 w 10048"/>
                <a:gd name="connsiteY15" fmla="*/ 3630 h 10000"/>
                <a:gd name="connsiteX16" fmla="*/ 8154 w 10048"/>
                <a:gd name="connsiteY16" fmla="*/ 4545 h 10000"/>
                <a:gd name="connsiteX17" fmla="*/ 8154 w 10048"/>
                <a:gd name="connsiteY17" fmla="*/ 4643 h 10000"/>
                <a:gd name="connsiteX18" fmla="*/ 8604 w 10048"/>
                <a:gd name="connsiteY18" fmla="*/ 4643 h 10000"/>
                <a:gd name="connsiteX19" fmla="*/ 8604 w 10048"/>
                <a:gd name="connsiteY19" fmla="*/ 4447 h 10000"/>
                <a:gd name="connsiteX20" fmla="*/ 9319 w 10048"/>
                <a:gd name="connsiteY20" fmla="*/ 3794 h 10000"/>
                <a:gd name="connsiteX21" fmla="*/ 10032 w 10048"/>
                <a:gd name="connsiteY21" fmla="*/ 4447 h 10000"/>
                <a:gd name="connsiteX22" fmla="*/ 10032 w 10048"/>
                <a:gd name="connsiteY22" fmla="*/ 5720 h 10000"/>
                <a:gd name="connsiteX23" fmla="*/ 10032 w 10048"/>
                <a:gd name="connsiteY23" fmla="*/ 6865 h 10000"/>
                <a:gd name="connsiteX24" fmla="*/ 9168 w 10048"/>
                <a:gd name="connsiteY24" fmla="*/ 8888 h 10000"/>
                <a:gd name="connsiteX25" fmla="*/ 7255 w 10048"/>
                <a:gd name="connsiteY25" fmla="*/ 9934 h 10000"/>
                <a:gd name="connsiteX26" fmla="*/ 6090 w 10048"/>
                <a:gd name="connsiteY26" fmla="*/ 10000 h 10000"/>
                <a:gd name="connsiteX27" fmla="*/ 4515 w 10048"/>
                <a:gd name="connsiteY27" fmla="*/ 9542 h 10000"/>
                <a:gd name="connsiteX28" fmla="*/ 3351 w 10048"/>
                <a:gd name="connsiteY28" fmla="*/ 8628 h 10000"/>
                <a:gd name="connsiteX29" fmla="*/ 2391 w 10048"/>
                <a:gd name="connsiteY29" fmla="*/ 7457 h 10000"/>
                <a:gd name="connsiteX30" fmla="*/ 1143 w 10048"/>
                <a:gd name="connsiteY30" fmla="*/ 5693 h 10000"/>
                <a:gd name="connsiteX31" fmla="*/ 132 w 10048"/>
                <a:gd name="connsiteY31" fmla="*/ 4382 h 10000"/>
                <a:gd name="connsiteX32" fmla="*/ 1360 w 10048"/>
                <a:gd name="connsiteY32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706 w 10048"/>
                <a:gd name="connsiteY6" fmla="*/ 4545 h 10000"/>
                <a:gd name="connsiteX7" fmla="*/ 4678 w 10048"/>
                <a:gd name="connsiteY7" fmla="*/ 3194 h 10000"/>
                <a:gd name="connsiteX8" fmla="*/ 5353 w 10048"/>
                <a:gd name="connsiteY8" fmla="*/ 2597 h 10000"/>
                <a:gd name="connsiteX9" fmla="*/ 6131 w 10048"/>
                <a:gd name="connsiteY9" fmla="*/ 3217 h 10000"/>
                <a:gd name="connsiteX10" fmla="*/ 6214 w 10048"/>
                <a:gd name="connsiteY10" fmla="*/ 4217 h 10000"/>
                <a:gd name="connsiteX11" fmla="*/ 6728 w 10048"/>
                <a:gd name="connsiteY11" fmla="*/ 4217 h 10000"/>
                <a:gd name="connsiteX12" fmla="*/ 6728 w 10048"/>
                <a:gd name="connsiteY12" fmla="*/ 3532 h 10000"/>
                <a:gd name="connsiteX13" fmla="*/ 7404 w 10048"/>
                <a:gd name="connsiteY13" fmla="*/ 2977 h 10000"/>
                <a:gd name="connsiteX14" fmla="*/ 8118 w 10048"/>
                <a:gd name="connsiteY14" fmla="*/ 3467 h 10000"/>
                <a:gd name="connsiteX15" fmla="*/ 8154 w 10048"/>
                <a:gd name="connsiteY15" fmla="*/ 3630 h 10000"/>
                <a:gd name="connsiteX16" fmla="*/ 8154 w 10048"/>
                <a:gd name="connsiteY16" fmla="*/ 4545 h 10000"/>
                <a:gd name="connsiteX17" fmla="*/ 8154 w 10048"/>
                <a:gd name="connsiteY17" fmla="*/ 4643 h 10000"/>
                <a:gd name="connsiteX18" fmla="*/ 8604 w 10048"/>
                <a:gd name="connsiteY18" fmla="*/ 4643 h 10000"/>
                <a:gd name="connsiteX19" fmla="*/ 8604 w 10048"/>
                <a:gd name="connsiteY19" fmla="*/ 4447 h 10000"/>
                <a:gd name="connsiteX20" fmla="*/ 9319 w 10048"/>
                <a:gd name="connsiteY20" fmla="*/ 3794 h 10000"/>
                <a:gd name="connsiteX21" fmla="*/ 10032 w 10048"/>
                <a:gd name="connsiteY21" fmla="*/ 4447 h 10000"/>
                <a:gd name="connsiteX22" fmla="*/ 10032 w 10048"/>
                <a:gd name="connsiteY22" fmla="*/ 5720 h 10000"/>
                <a:gd name="connsiteX23" fmla="*/ 10032 w 10048"/>
                <a:gd name="connsiteY23" fmla="*/ 6865 h 10000"/>
                <a:gd name="connsiteX24" fmla="*/ 9168 w 10048"/>
                <a:gd name="connsiteY24" fmla="*/ 8888 h 10000"/>
                <a:gd name="connsiteX25" fmla="*/ 7255 w 10048"/>
                <a:gd name="connsiteY25" fmla="*/ 9934 h 10000"/>
                <a:gd name="connsiteX26" fmla="*/ 6090 w 10048"/>
                <a:gd name="connsiteY26" fmla="*/ 10000 h 10000"/>
                <a:gd name="connsiteX27" fmla="*/ 4515 w 10048"/>
                <a:gd name="connsiteY27" fmla="*/ 9542 h 10000"/>
                <a:gd name="connsiteX28" fmla="*/ 3351 w 10048"/>
                <a:gd name="connsiteY28" fmla="*/ 8628 h 10000"/>
                <a:gd name="connsiteX29" fmla="*/ 2391 w 10048"/>
                <a:gd name="connsiteY29" fmla="*/ 7457 h 10000"/>
                <a:gd name="connsiteX30" fmla="*/ 1143 w 10048"/>
                <a:gd name="connsiteY30" fmla="*/ 5693 h 10000"/>
                <a:gd name="connsiteX31" fmla="*/ 132 w 10048"/>
                <a:gd name="connsiteY31" fmla="*/ 4382 h 10000"/>
                <a:gd name="connsiteX32" fmla="*/ 1360 w 10048"/>
                <a:gd name="connsiteY32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78 w 10048"/>
                <a:gd name="connsiteY7" fmla="*/ 3194 h 10000"/>
                <a:gd name="connsiteX8" fmla="*/ 5353 w 10048"/>
                <a:gd name="connsiteY8" fmla="*/ 2597 h 10000"/>
                <a:gd name="connsiteX9" fmla="*/ 6131 w 10048"/>
                <a:gd name="connsiteY9" fmla="*/ 3217 h 10000"/>
                <a:gd name="connsiteX10" fmla="*/ 6214 w 10048"/>
                <a:gd name="connsiteY10" fmla="*/ 4217 h 10000"/>
                <a:gd name="connsiteX11" fmla="*/ 6728 w 10048"/>
                <a:gd name="connsiteY11" fmla="*/ 4217 h 10000"/>
                <a:gd name="connsiteX12" fmla="*/ 6728 w 10048"/>
                <a:gd name="connsiteY12" fmla="*/ 3532 h 10000"/>
                <a:gd name="connsiteX13" fmla="*/ 7404 w 10048"/>
                <a:gd name="connsiteY13" fmla="*/ 2977 h 10000"/>
                <a:gd name="connsiteX14" fmla="*/ 8118 w 10048"/>
                <a:gd name="connsiteY14" fmla="*/ 3467 h 10000"/>
                <a:gd name="connsiteX15" fmla="*/ 8154 w 10048"/>
                <a:gd name="connsiteY15" fmla="*/ 3630 h 10000"/>
                <a:gd name="connsiteX16" fmla="*/ 8154 w 10048"/>
                <a:gd name="connsiteY16" fmla="*/ 4545 h 10000"/>
                <a:gd name="connsiteX17" fmla="*/ 8154 w 10048"/>
                <a:gd name="connsiteY17" fmla="*/ 4643 h 10000"/>
                <a:gd name="connsiteX18" fmla="*/ 8604 w 10048"/>
                <a:gd name="connsiteY18" fmla="*/ 4643 h 10000"/>
                <a:gd name="connsiteX19" fmla="*/ 8604 w 10048"/>
                <a:gd name="connsiteY19" fmla="*/ 4447 h 10000"/>
                <a:gd name="connsiteX20" fmla="*/ 9319 w 10048"/>
                <a:gd name="connsiteY20" fmla="*/ 3794 h 10000"/>
                <a:gd name="connsiteX21" fmla="*/ 10032 w 10048"/>
                <a:gd name="connsiteY21" fmla="*/ 4447 h 10000"/>
                <a:gd name="connsiteX22" fmla="*/ 10032 w 10048"/>
                <a:gd name="connsiteY22" fmla="*/ 5720 h 10000"/>
                <a:gd name="connsiteX23" fmla="*/ 10032 w 10048"/>
                <a:gd name="connsiteY23" fmla="*/ 6865 h 10000"/>
                <a:gd name="connsiteX24" fmla="*/ 9168 w 10048"/>
                <a:gd name="connsiteY24" fmla="*/ 8888 h 10000"/>
                <a:gd name="connsiteX25" fmla="*/ 7255 w 10048"/>
                <a:gd name="connsiteY25" fmla="*/ 9934 h 10000"/>
                <a:gd name="connsiteX26" fmla="*/ 6090 w 10048"/>
                <a:gd name="connsiteY26" fmla="*/ 10000 h 10000"/>
                <a:gd name="connsiteX27" fmla="*/ 4515 w 10048"/>
                <a:gd name="connsiteY27" fmla="*/ 9542 h 10000"/>
                <a:gd name="connsiteX28" fmla="*/ 3351 w 10048"/>
                <a:gd name="connsiteY28" fmla="*/ 8628 h 10000"/>
                <a:gd name="connsiteX29" fmla="*/ 2391 w 10048"/>
                <a:gd name="connsiteY29" fmla="*/ 7457 h 10000"/>
                <a:gd name="connsiteX30" fmla="*/ 1143 w 10048"/>
                <a:gd name="connsiteY30" fmla="*/ 5693 h 10000"/>
                <a:gd name="connsiteX31" fmla="*/ 132 w 10048"/>
                <a:gd name="connsiteY31" fmla="*/ 4382 h 10000"/>
                <a:gd name="connsiteX32" fmla="*/ 1360 w 10048"/>
                <a:gd name="connsiteY32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78 w 10048"/>
                <a:gd name="connsiteY7" fmla="*/ 3194 h 10000"/>
                <a:gd name="connsiteX8" fmla="*/ 5353 w 10048"/>
                <a:gd name="connsiteY8" fmla="*/ 2597 h 10000"/>
                <a:gd name="connsiteX9" fmla="*/ 6131 w 10048"/>
                <a:gd name="connsiteY9" fmla="*/ 3217 h 10000"/>
                <a:gd name="connsiteX10" fmla="*/ 6214 w 10048"/>
                <a:gd name="connsiteY10" fmla="*/ 4217 h 10000"/>
                <a:gd name="connsiteX11" fmla="*/ 6728 w 10048"/>
                <a:gd name="connsiteY11" fmla="*/ 4217 h 10000"/>
                <a:gd name="connsiteX12" fmla="*/ 6728 w 10048"/>
                <a:gd name="connsiteY12" fmla="*/ 3532 h 10000"/>
                <a:gd name="connsiteX13" fmla="*/ 7404 w 10048"/>
                <a:gd name="connsiteY13" fmla="*/ 2977 h 10000"/>
                <a:gd name="connsiteX14" fmla="*/ 8118 w 10048"/>
                <a:gd name="connsiteY14" fmla="*/ 3467 h 10000"/>
                <a:gd name="connsiteX15" fmla="*/ 8154 w 10048"/>
                <a:gd name="connsiteY15" fmla="*/ 3630 h 10000"/>
                <a:gd name="connsiteX16" fmla="*/ 8154 w 10048"/>
                <a:gd name="connsiteY16" fmla="*/ 4545 h 10000"/>
                <a:gd name="connsiteX17" fmla="*/ 8154 w 10048"/>
                <a:gd name="connsiteY17" fmla="*/ 4643 h 10000"/>
                <a:gd name="connsiteX18" fmla="*/ 8604 w 10048"/>
                <a:gd name="connsiteY18" fmla="*/ 4643 h 10000"/>
                <a:gd name="connsiteX19" fmla="*/ 8604 w 10048"/>
                <a:gd name="connsiteY19" fmla="*/ 4447 h 10000"/>
                <a:gd name="connsiteX20" fmla="*/ 9319 w 10048"/>
                <a:gd name="connsiteY20" fmla="*/ 3794 h 10000"/>
                <a:gd name="connsiteX21" fmla="*/ 10032 w 10048"/>
                <a:gd name="connsiteY21" fmla="*/ 4447 h 10000"/>
                <a:gd name="connsiteX22" fmla="*/ 10032 w 10048"/>
                <a:gd name="connsiteY22" fmla="*/ 5720 h 10000"/>
                <a:gd name="connsiteX23" fmla="*/ 10032 w 10048"/>
                <a:gd name="connsiteY23" fmla="*/ 6865 h 10000"/>
                <a:gd name="connsiteX24" fmla="*/ 9168 w 10048"/>
                <a:gd name="connsiteY24" fmla="*/ 8888 h 10000"/>
                <a:gd name="connsiteX25" fmla="*/ 7255 w 10048"/>
                <a:gd name="connsiteY25" fmla="*/ 9934 h 10000"/>
                <a:gd name="connsiteX26" fmla="*/ 6090 w 10048"/>
                <a:gd name="connsiteY26" fmla="*/ 10000 h 10000"/>
                <a:gd name="connsiteX27" fmla="*/ 4515 w 10048"/>
                <a:gd name="connsiteY27" fmla="*/ 9542 h 10000"/>
                <a:gd name="connsiteX28" fmla="*/ 3351 w 10048"/>
                <a:gd name="connsiteY28" fmla="*/ 8628 h 10000"/>
                <a:gd name="connsiteX29" fmla="*/ 2391 w 10048"/>
                <a:gd name="connsiteY29" fmla="*/ 7457 h 10000"/>
                <a:gd name="connsiteX30" fmla="*/ 1143 w 10048"/>
                <a:gd name="connsiteY30" fmla="*/ 5693 h 10000"/>
                <a:gd name="connsiteX31" fmla="*/ 132 w 10048"/>
                <a:gd name="connsiteY31" fmla="*/ 4382 h 10000"/>
                <a:gd name="connsiteX32" fmla="*/ 1360 w 10048"/>
                <a:gd name="connsiteY32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78 w 10048"/>
                <a:gd name="connsiteY7" fmla="*/ 3194 h 10000"/>
                <a:gd name="connsiteX8" fmla="*/ 5353 w 10048"/>
                <a:gd name="connsiteY8" fmla="*/ 2597 h 10000"/>
                <a:gd name="connsiteX9" fmla="*/ 6131 w 10048"/>
                <a:gd name="connsiteY9" fmla="*/ 3217 h 10000"/>
                <a:gd name="connsiteX10" fmla="*/ 6214 w 10048"/>
                <a:gd name="connsiteY10" fmla="*/ 4217 h 10000"/>
                <a:gd name="connsiteX11" fmla="*/ 6728 w 10048"/>
                <a:gd name="connsiteY11" fmla="*/ 4217 h 10000"/>
                <a:gd name="connsiteX12" fmla="*/ 6728 w 10048"/>
                <a:gd name="connsiteY12" fmla="*/ 3532 h 10000"/>
                <a:gd name="connsiteX13" fmla="*/ 7404 w 10048"/>
                <a:gd name="connsiteY13" fmla="*/ 2977 h 10000"/>
                <a:gd name="connsiteX14" fmla="*/ 8118 w 10048"/>
                <a:gd name="connsiteY14" fmla="*/ 3467 h 10000"/>
                <a:gd name="connsiteX15" fmla="*/ 8154 w 10048"/>
                <a:gd name="connsiteY15" fmla="*/ 3630 h 10000"/>
                <a:gd name="connsiteX16" fmla="*/ 8154 w 10048"/>
                <a:gd name="connsiteY16" fmla="*/ 4545 h 10000"/>
                <a:gd name="connsiteX17" fmla="*/ 8154 w 10048"/>
                <a:gd name="connsiteY17" fmla="*/ 4643 h 10000"/>
                <a:gd name="connsiteX18" fmla="*/ 8604 w 10048"/>
                <a:gd name="connsiteY18" fmla="*/ 4643 h 10000"/>
                <a:gd name="connsiteX19" fmla="*/ 8604 w 10048"/>
                <a:gd name="connsiteY19" fmla="*/ 4447 h 10000"/>
                <a:gd name="connsiteX20" fmla="*/ 9319 w 10048"/>
                <a:gd name="connsiteY20" fmla="*/ 3794 h 10000"/>
                <a:gd name="connsiteX21" fmla="*/ 10032 w 10048"/>
                <a:gd name="connsiteY21" fmla="*/ 4447 h 10000"/>
                <a:gd name="connsiteX22" fmla="*/ 10032 w 10048"/>
                <a:gd name="connsiteY22" fmla="*/ 5720 h 10000"/>
                <a:gd name="connsiteX23" fmla="*/ 10032 w 10048"/>
                <a:gd name="connsiteY23" fmla="*/ 6865 h 10000"/>
                <a:gd name="connsiteX24" fmla="*/ 9168 w 10048"/>
                <a:gd name="connsiteY24" fmla="*/ 8888 h 10000"/>
                <a:gd name="connsiteX25" fmla="*/ 7255 w 10048"/>
                <a:gd name="connsiteY25" fmla="*/ 9934 h 10000"/>
                <a:gd name="connsiteX26" fmla="*/ 6090 w 10048"/>
                <a:gd name="connsiteY26" fmla="*/ 10000 h 10000"/>
                <a:gd name="connsiteX27" fmla="*/ 4515 w 10048"/>
                <a:gd name="connsiteY27" fmla="*/ 9542 h 10000"/>
                <a:gd name="connsiteX28" fmla="*/ 3351 w 10048"/>
                <a:gd name="connsiteY28" fmla="*/ 8628 h 10000"/>
                <a:gd name="connsiteX29" fmla="*/ 2391 w 10048"/>
                <a:gd name="connsiteY29" fmla="*/ 7457 h 10000"/>
                <a:gd name="connsiteX30" fmla="*/ 1143 w 10048"/>
                <a:gd name="connsiteY30" fmla="*/ 5693 h 10000"/>
                <a:gd name="connsiteX31" fmla="*/ 132 w 10048"/>
                <a:gd name="connsiteY31" fmla="*/ 4382 h 10000"/>
                <a:gd name="connsiteX32" fmla="*/ 1360 w 10048"/>
                <a:gd name="connsiteY32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131 w 10048"/>
                <a:gd name="connsiteY9" fmla="*/ 3217 h 10000"/>
                <a:gd name="connsiteX10" fmla="*/ 6214 w 10048"/>
                <a:gd name="connsiteY10" fmla="*/ 4217 h 10000"/>
                <a:gd name="connsiteX11" fmla="*/ 6728 w 10048"/>
                <a:gd name="connsiteY11" fmla="*/ 4217 h 10000"/>
                <a:gd name="connsiteX12" fmla="*/ 6728 w 10048"/>
                <a:gd name="connsiteY12" fmla="*/ 3532 h 10000"/>
                <a:gd name="connsiteX13" fmla="*/ 7404 w 10048"/>
                <a:gd name="connsiteY13" fmla="*/ 2977 h 10000"/>
                <a:gd name="connsiteX14" fmla="*/ 8118 w 10048"/>
                <a:gd name="connsiteY14" fmla="*/ 3467 h 10000"/>
                <a:gd name="connsiteX15" fmla="*/ 8154 w 10048"/>
                <a:gd name="connsiteY15" fmla="*/ 3630 h 10000"/>
                <a:gd name="connsiteX16" fmla="*/ 8154 w 10048"/>
                <a:gd name="connsiteY16" fmla="*/ 4545 h 10000"/>
                <a:gd name="connsiteX17" fmla="*/ 8154 w 10048"/>
                <a:gd name="connsiteY17" fmla="*/ 4643 h 10000"/>
                <a:gd name="connsiteX18" fmla="*/ 8604 w 10048"/>
                <a:gd name="connsiteY18" fmla="*/ 4643 h 10000"/>
                <a:gd name="connsiteX19" fmla="*/ 8604 w 10048"/>
                <a:gd name="connsiteY19" fmla="*/ 4447 h 10000"/>
                <a:gd name="connsiteX20" fmla="*/ 9319 w 10048"/>
                <a:gd name="connsiteY20" fmla="*/ 3794 h 10000"/>
                <a:gd name="connsiteX21" fmla="*/ 10032 w 10048"/>
                <a:gd name="connsiteY21" fmla="*/ 4447 h 10000"/>
                <a:gd name="connsiteX22" fmla="*/ 10032 w 10048"/>
                <a:gd name="connsiteY22" fmla="*/ 5720 h 10000"/>
                <a:gd name="connsiteX23" fmla="*/ 10032 w 10048"/>
                <a:gd name="connsiteY23" fmla="*/ 6865 h 10000"/>
                <a:gd name="connsiteX24" fmla="*/ 9168 w 10048"/>
                <a:gd name="connsiteY24" fmla="*/ 8888 h 10000"/>
                <a:gd name="connsiteX25" fmla="*/ 7255 w 10048"/>
                <a:gd name="connsiteY25" fmla="*/ 9934 h 10000"/>
                <a:gd name="connsiteX26" fmla="*/ 6090 w 10048"/>
                <a:gd name="connsiteY26" fmla="*/ 10000 h 10000"/>
                <a:gd name="connsiteX27" fmla="*/ 4515 w 10048"/>
                <a:gd name="connsiteY27" fmla="*/ 9542 h 10000"/>
                <a:gd name="connsiteX28" fmla="*/ 3351 w 10048"/>
                <a:gd name="connsiteY28" fmla="*/ 8628 h 10000"/>
                <a:gd name="connsiteX29" fmla="*/ 2391 w 10048"/>
                <a:gd name="connsiteY29" fmla="*/ 7457 h 10000"/>
                <a:gd name="connsiteX30" fmla="*/ 1143 w 10048"/>
                <a:gd name="connsiteY30" fmla="*/ 5693 h 10000"/>
                <a:gd name="connsiteX31" fmla="*/ 132 w 10048"/>
                <a:gd name="connsiteY31" fmla="*/ 4382 h 10000"/>
                <a:gd name="connsiteX32" fmla="*/ 1360 w 10048"/>
                <a:gd name="connsiteY32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131 w 10048"/>
                <a:gd name="connsiteY9" fmla="*/ 3217 h 10000"/>
                <a:gd name="connsiteX10" fmla="*/ 6214 w 10048"/>
                <a:gd name="connsiteY10" fmla="*/ 4217 h 10000"/>
                <a:gd name="connsiteX11" fmla="*/ 6728 w 10048"/>
                <a:gd name="connsiteY11" fmla="*/ 4217 h 10000"/>
                <a:gd name="connsiteX12" fmla="*/ 6728 w 10048"/>
                <a:gd name="connsiteY12" fmla="*/ 3532 h 10000"/>
                <a:gd name="connsiteX13" fmla="*/ 7404 w 10048"/>
                <a:gd name="connsiteY13" fmla="*/ 2977 h 10000"/>
                <a:gd name="connsiteX14" fmla="*/ 8118 w 10048"/>
                <a:gd name="connsiteY14" fmla="*/ 3467 h 10000"/>
                <a:gd name="connsiteX15" fmla="*/ 8154 w 10048"/>
                <a:gd name="connsiteY15" fmla="*/ 3630 h 10000"/>
                <a:gd name="connsiteX16" fmla="*/ 8154 w 10048"/>
                <a:gd name="connsiteY16" fmla="*/ 4545 h 10000"/>
                <a:gd name="connsiteX17" fmla="*/ 8154 w 10048"/>
                <a:gd name="connsiteY17" fmla="*/ 4643 h 10000"/>
                <a:gd name="connsiteX18" fmla="*/ 8604 w 10048"/>
                <a:gd name="connsiteY18" fmla="*/ 4643 h 10000"/>
                <a:gd name="connsiteX19" fmla="*/ 8604 w 10048"/>
                <a:gd name="connsiteY19" fmla="*/ 4447 h 10000"/>
                <a:gd name="connsiteX20" fmla="*/ 9319 w 10048"/>
                <a:gd name="connsiteY20" fmla="*/ 3794 h 10000"/>
                <a:gd name="connsiteX21" fmla="*/ 10032 w 10048"/>
                <a:gd name="connsiteY21" fmla="*/ 4447 h 10000"/>
                <a:gd name="connsiteX22" fmla="*/ 10032 w 10048"/>
                <a:gd name="connsiteY22" fmla="*/ 5720 h 10000"/>
                <a:gd name="connsiteX23" fmla="*/ 10032 w 10048"/>
                <a:gd name="connsiteY23" fmla="*/ 6865 h 10000"/>
                <a:gd name="connsiteX24" fmla="*/ 9168 w 10048"/>
                <a:gd name="connsiteY24" fmla="*/ 8888 h 10000"/>
                <a:gd name="connsiteX25" fmla="*/ 7255 w 10048"/>
                <a:gd name="connsiteY25" fmla="*/ 9934 h 10000"/>
                <a:gd name="connsiteX26" fmla="*/ 6090 w 10048"/>
                <a:gd name="connsiteY26" fmla="*/ 10000 h 10000"/>
                <a:gd name="connsiteX27" fmla="*/ 4515 w 10048"/>
                <a:gd name="connsiteY27" fmla="*/ 9542 h 10000"/>
                <a:gd name="connsiteX28" fmla="*/ 3351 w 10048"/>
                <a:gd name="connsiteY28" fmla="*/ 8628 h 10000"/>
                <a:gd name="connsiteX29" fmla="*/ 2391 w 10048"/>
                <a:gd name="connsiteY29" fmla="*/ 7457 h 10000"/>
                <a:gd name="connsiteX30" fmla="*/ 1143 w 10048"/>
                <a:gd name="connsiteY30" fmla="*/ 5693 h 10000"/>
                <a:gd name="connsiteX31" fmla="*/ 132 w 10048"/>
                <a:gd name="connsiteY31" fmla="*/ 4382 h 10000"/>
                <a:gd name="connsiteX32" fmla="*/ 1360 w 10048"/>
                <a:gd name="connsiteY32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214 w 10048"/>
                <a:gd name="connsiteY10" fmla="*/ 4217 h 10000"/>
                <a:gd name="connsiteX11" fmla="*/ 6728 w 10048"/>
                <a:gd name="connsiteY11" fmla="*/ 4217 h 10000"/>
                <a:gd name="connsiteX12" fmla="*/ 6728 w 10048"/>
                <a:gd name="connsiteY12" fmla="*/ 3532 h 10000"/>
                <a:gd name="connsiteX13" fmla="*/ 7404 w 10048"/>
                <a:gd name="connsiteY13" fmla="*/ 2977 h 10000"/>
                <a:gd name="connsiteX14" fmla="*/ 8118 w 10048"/>
                <a:gd name="connsiteY14" fmla="*/ 3467 h 10000"/>
                <a:gd name="connsiteX15" fmla="*/ 8154 w 10048"/>
                <a:gd name="connsiteY15" fmla="*/ 3630 h 10000"/>
                <a:gd name="connsiteX16" fmla="*/ 8154 w 10048"/>
                <a:gd name="connsiteY16" fmla="*/ 4545 h 10000"/>
                <a:gd name="connsiteX17" fmla="*/ 8154 w 10048"/>
                <a:gd name="connsiteY17" fmla="*/ 4643 h 10000"/>
                <a:gd name="connsiteX18" fmla="*/ 8604 w 10048"/>
                <a:gd name="connsiteY18" fmla="*/ 4643 h 10000"/>
                <a:gd name="connsiteX19" fmla="*/ 8604 w 10048"/>
                <a:gd name="connsiteY19" fmla="*/ 4447 h 10000"/>
                <a:gd name="connsiteX20" fmla="*/ 9319 w 10048"/>
                <a:gd name="connsiteY20" fmla="*/ 3794 h 10000"/>
                <a:gd name="connsiteX21" fmla="*/ 10032 w 10048"/>
                <a:gd name="connsiteY21" fmla="*/ 4447 h 10000"/>
                <a:gd name="connsiteX22" fmla="*/ 10032 w 10048"/>
                <a:gd name="connsiteY22" fmla="*/ 5720 h 10000"/>
                <a:gd name="connsiteX23" fmla="*/ 10032 w 10048"/>
                <a:gd name="connsiteY23" fmla="*/ 6865 h 10000"/>
                <a:gd name="connsiteX24" fmla="*/ 9168 w 10048"/>
                <a:gd name="connsiteY24" fmla="*/ 8888 h 10000"/>
                <a:gd name="connsiteX25" fmla="*/ 7255 w 10048"/>
                <a:gd name="connsiteY25" fmla="*/ 9934 h 10000"/>
                <a:gd name="connsiteX26" fmla="*/ 6090 w 10048"/>
                <a:gd name="connsiteY26" fmla="*/ 10000 h 10000"/>
                <a:gd name="connsiteX27" fmla="*/ 4515 w 10048"/>
                <a:gd name="connsiteY27" fmla="*/ 9542 h 10000"/>
                <a:gd name="connsiteX28" fmla="*/ 3351 w 10048"/>
                <a:gd name="connsiteY28" fmla="*/ 8628 h 10000"/>
                <a:gd name="connsiteX29" fmla="*/ 2391 w 10048"/>
                <a:gd name="connsiteY29" fmla="*/ 7457 h 10000"/>
                <a:gd name="connsiteX30" fmla="*/ 1143 w 10048"/>
                <a:gd name="connsiteY30" fmla="*/ 5693 h 10000"/>
                <a:gd name="connsiteX31" fmla="*/ 132 w 10048"/>
                <a:gd name="connsiteY31" fmla="*/ 4382 h 10000"/>
                <a:gd name="connsiteX32" fmla="*/ 1360 w 10048"/>
                <a:gd name="connsiteY32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214 w 10048"/>
                <a:gd name="connsiteY10" fmla="*/ 4217 h 10000"/>
                <a:gd name="connsiteX11" fmla="*/ 6728 w 10048"/>
                <a:gd name="connsiteY11" fmla="*/ 4217 h 10000"/>
                <a:gd name="connsiteX12" fmla="*/ 6728 w 10048"/>
                <a:gd name="connsiteY12" fmla="*/ 3532 h 10000"/>
                <a:gd name="connsiteX13" fmla="*/ 7404 w 10048"/>
                <a:gd name="connsiteY13" fmla="*/ 2977 h 10000"/>
                <a:gd name="connsiteX14" fmla="*/ 8118 w 10048"/>
                <a:gd name="connsiteY14" fmla="*/ 3467 h 10000"/>
                <a:gd name="connsiteX15" fmla="*/ 8154 w 10048"/>
                <a:gd name="connsiteY15" fmla="*/ 3630 h 10000"/>
                <a:gd name="connsiteX16" fmla="*/ 8154 w 10048"/>
                <a:gd name="connsiteY16" fmla="*/ 4545 h 10000"/>
                <a:gd name="connsiteX17" fmla="*/ 8154 w 10048"/>
                <a:gd name="connsiteY17" fmla="*/ 4643 h 10000"/>
                <a:gd name="connsiteX18" fmla="*/ 8604 w 10048"/>
                <a:gd name="connsiteY18" fmla="*/ 4643 h 10000"/>
                <a:gd name="connsiteX19" fmla="*/ 8604 w 10048"/>
                <a:gd name="connsiteY19" fmla="*/ 4447 h 10000"/>
                <a:gd name="connsiteX20" fmla="*/ 9319 w 10048"/>
                <a:gd name="connsiteY20" fmla="*/ 3794 h 10000"/>
                <a:gd name="connsiteX21" fmla="*/ 10032 w 10048"/>
                <a:gd name="connsiteY21" fmla="*/ 4447 h 10000"/>
                <a:gd name="connsiteX22" fmla="*/ 10032 w 10048"/>
                <a:gd name="connsiteY22" fmla="*/ 5720 h 10000"/>
                <a:gd name="connsiteX23" fmla="*/ 10032 w 10048"/>
                <a:gd name="connsiteY23" fmla="*/ 6865 h 10000"/>
                <a:gd name="connsiteX24" fmla="*/ 9168 w 10048"/>
                <a:gd name="connsiteY24" fmla="*/ 8888 h 10000"/>
                <a:gd name="connsiteX25" fmla="*/ 7255 w 10048"/>
                <a:gd name="connsiteY25" fmla="*/ 9934 h 10000"/>
                <a:gd name="connsiteX26" fmla="*/ 6090 w 10048"/>
                <a:gd name="connsiteY26" fmla="*/ 10000 h 10000"/>
                <a:gd name="connsiteX27" fmla="*/ 4515 w 10048"/>
                <a:gd name="connsiteY27" fmla="*/ 9542 h 10000"/>
                <a:gd name="connsiteX28" fmla="*/ 3351 w 10048"/>
                <a:gd name="connsiteY28" fmla="*/ 8628 h 10000"/>
                <a:gd name="connsiteX29" fmla="*/ 2391 w 10048"/>
                <a:gd name="connsiteY29" fmla="*/ 7457 h 10000"/>
                <a:gd name="connsiteX30" fmla="*/ 1143 w 10048"/>
                <a:gd name="connsiteY30" fmla="*/ 5693 h 10000"/>
                <a:gd name="connsiteX31" fmla="*/ 132 w 10048"/>
                <a:gd name="connsiteY31" fmla="*/ 4382 h 10000"/>
                <a:gd name="connsiteX32" fmla="*/ 1360 w 10048"/>
                <a:gd name="connsiteY32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59 w 10048"/>
                <a:gd name="connsiteY10" fmla="*/ 4217 h 10000"/>
                <a:gd name="connsiteX11" fmla="*/ 6728 w 10048"/>
                <a:gd name="connsiteY11" fmla="*/ 4217 h 10000"/>
                <a:gd name="connsiteX12" fmla="*/ 6728 w 10048"/>
                <a:gd name="connsiteY12" fmla="*/ 3532 h 10000"/>
                <a:gd name="connsiteX13" fmla="*/ 7404 w 10048"/>
                <a:gd name="connsiteY13" fmla="*/ 2977 h 10000"/>
                <a:gd name="connsiteX14" fmla="*/ 8118 w 10048"/>
                <a:gd name="connsiteY14" fmla="*/ 3467 h 10000"/>
                <a:gd name="connsiteX15" fmla="*/ 8154 w 10048"/>
                <a:gd name="connsiteY15" fmla="*/ 3630 h 10000"/>
                <a:gd name="connsiteX16" fmla="*/ 8154 w 10048"/>
                <a:gd name="connsiteY16" fmla="*/ 4545 h 10000"/>
                <a:gd name="connsiteX17" fmla="*/ 8154 w 10048"/>
                <a:gd name="connsiteY17" fmla="*/ 4643 h 10000"/>
                <a:gd name="connsiteX18" fmla="*/ 8604 w 10048"/>
                <a:gd name="connsiteY18" fmla="*/ 4643 h 10000"/>
                <a:gd name="connsiteX19" fmla="*/ 8604 w 10048"/>
                <a:gd name="connsiteY19" fmla="*/ 4447 h 10000"/>
                <a:gd name="connsiteX20" fmla="*/ 9319 w 10048"/>
                <a:gd name="connsiteY20" fmla="*/ 3794 h 10000"/>
                <a:gd name="connsiteX21" fmla="*/ 10032 w 10048"/>
                <a:gd name="connsiteY21" fmla="*/ 4447 h 10000"/>
                <a:gd name="connsiteX22" fmla="*/ 10032 w 10048"/>
                <a:gd name="connsiteY22" fmla="*/ 5720 h 10000"/>
                <a:gd name="connsiteX23" fmla="*/ 10032 w 10048"/>
                <a:gd name="connsiteY23" fmla="*/ 6865 h 10000"/>
                <a:gd name="connsiteX24" fmla="*/ 9168 w 10048"/>
                <a:gd name="connsiteY24" fmla="*/ 8888 h 10000"/>
                <a:gd name="connsiteX25" fmla="*/ 7255 w 10048"/>
                <a:gd name="connsiteY25" fmla="*/ 9934 h 10000"/>
                <a:gd name="connsiteX26" fmla="*/ 6090 w 10048"/>
                <a:gd name="connsiteY26" fmla="*/ 10000 h 10000"/>
                <a:gd name="connsiteX27" fmla="*/ 4515 w 10048"/>
                <a:gd name="connsiteY27" fmla="*/ 9542 h 10000"/>
                <a:gd name="connsiteX28" fmla="*/ 3351 w 10048"/>
                <a:gd name="connsiteY28" fmla="*/ 8628 h 10000"/>
                <a:gd name="connsiteX29" fmla="*/ 2391 w 10048"/>
                <a:gd name="connsiteY29" fmla="*/ 7457 h 10000"/>
                <a:gd name="connsiteX30" fmla="*/ 1143 w 10048"/>
                <a:gd name="connsiteY30" fmla="*/ 5693 h 10000"/>
                <a:gd name="connsiteX31" fmla="*/ 132 w 10048"/>
                <a:gd name="connsiteY31" fmla="*/ 4382 h 10000"/>
                <a:gd name="connsiteX32" fmla="*/ 1360 w 10048"/>
                <a:gd name="connsiteY32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59 w 10048"/>
                <a:gd name="connsiteY10" fmla="*/ 4217 h 10000"/>
                <a:gd name="connsiteX11" fmla="*/ 6728 w 10048"/>
                <a:gd name="connsiteY11" fmla="*/ 4217 h 10000"/>
                <a:gd name="connsiteX12" fmla="*/ 6728 w 10048"/>
                <a:gd name="connsiteY12" fmla="*/ 3532 h 10000"/>
                <a:gd name="connsiteX13" fmla="*/ 7404 w 10048"/>
                <a:gd name="connsiteY13" fmla="*/ 2977 h 10000"/>
                <a:gd name="connsiteX14" fmla="*/ 8118 w 10048"/>
                <a:gd name="connsiteY14" fmla="*/ 3467 h 10000"/>
                <a:gd name="connsiteX15" fmla="*/ 8154 w 10048"/>
                <a:gd name="connsiteY15" fmla="*/ 3630 h 10000"/>
                <a:gd name="connsiteX16" fmla="*/ 8154 w 10048"/>
                <a:gd name="connsiteY16" fmla="*/ 4545 h 10000"/>
                <a:gd name="connsiteX17" fmla="*/ 8154 w 10048"/>
                <a:gd name="connsiteY17" fmla="*/ 4643 h 10000"/>
                <a:gd name="connsiteX18" fmla="*/ 8604 w 10048"/>
                <a:gd name="connsiteY18" fmla="*/ 4643 h 10000"/>
                <a:gd name="connsiteX19" fmla="*/ 8604 w 10048"/>
                <a:gd name="connsiteY19" fmla="*/ 4447 h 10000"/>
                <a:gd name="connsiteX20" fmla="*/ 9319 w 10048"/>
                <a:gd name="connsiteY20" fmla="*/ 3794 h 10000"/>
                <a:gd name="connsiteX21" fmla="*/ 10032 w 10048"/>
                <a:gd name="connsiteY21" fmla="*/ 4447 h 10000"/>
                <a:gd name="connsiteX22" fmla="*/ 10032 w 10048"/>
                <a:gd name="connsiteY22" fmla="*/ 5720 h 10000"/>
                <a:gd name="connsiteX23" fmla="*/ 10032 w 10048"/>
                <a:gd name="connsiteY23" fmla="*/ 6865 h 10000"/>
                <a:gd name="connsiteX24" fmla="*/ 9168 w 10048"/>
                <a:gd name="connsiteY24" fmla="*/ 8888 h 10000"/>
                <a:gd name="connsiteX25" fmla="*/ 7255 w 10048"/>
                <a:gd name="connsiteY25" fmla="*/ 9934 h 10000"/>
                <a:gd name="connsiteX26" fmla="*/ 6090 w 10048"/>
                <a:gd name="connsiteY26" fmla="*/ 10000 h 10000"/>
                <a:gd name="connsiteX27" fmla="*/ 4515 w 10048"/>
                <a:gd name="connsiteY27" fmla="*/ 9542 h 10000"/>
                <a:gd name="connsiteX28" fmla="*/ 3351 w 10048"/>
                <a:gd name="connsiteY28" fmla="*/ 8628 h 10000"/>
                <a:gd name="connsiteX29" fmla="*/ 2391 w 10048"/>
                <a:gd name="connsiteY29" fmla="*/ 7457 h 10000"/>
                <a:gd name="connsiteX30" fmla="*/ 1143 w 10048"/>
                <a:gd name="connsiteY30" fmla="*/ 5693 h 10000"/>
                <a:gd name="connsiteX31" fmla="*/ 132 w 10048"/>
                <a:gd name="connsiteY31" fmla="*/ 4382 h 10000"/>
                <a:gd name="connsiteX32" fmla="*/ 1360 w 10048"/>
                <a:gd name="connsiteY32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59 w 10048"/>
                <a:gd name="connsiteY10" fmla="*/ 4217 h 10000"/>
                <a:gd name="connsiteX11" fmla="*/ 6728 w 10048"/>
                <a:gd name="connsiteY11" fmla="*/ 4217 h 10000"/>
                <a:gd name="connsiteX12" fmla="*/ 6728 w 10048"/>
                <a:gd name="connsiteY12" fmla="*/ 3532 h 10000"/>
                <a:gd name="connsiteX13" fmla="*/ 7404 w 10048"/>
                <a:gd name="connsiteY13" fmla="*/ 2977 h 10000"/>
                <a:gd name="connsiteX14" fmla="*/ 8118 w 10048"/>
                <a:gd name="connsiteY14" fmla="*/ 3467 h 10000"/>
                <a:gd name="connsiteX15" fmla="*/ 8154 w 10048"/>
                <a:gd name="connsiteY15" fmla="*/ 3630 h 10000"/>
                <a:gd name="connsiteX16" fmla="*/ 8154 w 10048"/>
                <a:gd name="connsiteY16" fmla="*/ 4545 h 10000"/>
                <a:gd name="connsiteX17" fmla="*/ 8154 w 10048"/>
                <a:gd name="connsiteY17" fmla="*/ 4643 h 10000"/>
                <a:gd name="connsiteX18" fmla="*/ 8604 w 10048"/>
                <a:gd name="connsiteY18" fmla="*/ 4643 h 10000"/>
                <a:gd name="connsiteX19" fmla="*/ 8604 w 10048"/>
                <a:gd name="connsiteY19" fmla="*/ 4447 h 10000"/>
                <a:gd name="connsiteX20" fmla="*/ 9319 w 10048"/>
                <a:gd name="connsiteY20" fmla="*/ 3794 h 10000"/>
                <a:gd name="connsiteX21" fmla="*/ 10032 w 10048"/>
                <a:gd name="connsiteY21" fmla="*/ 4447 h 10000"/>
                <a:gd name="connsiteX22" fmla="*/ 10032 w 10048"/>
                <a:gd name="connsiteY22" fmla="*/ 5720 h 10000"/>
                <a:gd name="connsiteX23" fmla="*/ 10032 w 10048"/>
                <a:gd name="connsiteY23" fmla="*/ 6865 h 10000"/>
                <a:gd name="connsiteX24" fmla="*/ 9168 w 10048"/>
                <a:gd name="connsiteY24" fmla="*/ 8888 h 10000"/>
                <a:gd name="connsiteX25" fmla="*/ 7255 w 10048"/>
                <a:gd name="connsiteY25" fmla="*/ 9934 h 10000"/>
                <a:gd name="connsiteX26" fmla="*/ 6090 w 10048"/>
                <a:gd name="connsiteY26" fmla="*/ 10000 h 10000"/>
                <a:gd name="connsiteX27" fmla="*/ 4515 w 10048"/>
                <a:gd name="connsiteY27" fmla="*/ 9542 h 10000"/>
                <a:gd name="connsiteX28" fmla="*/ 3351 w 10048"/>
                <a:gd name="connsiteY28" fmla="*/ 8628 h 10000"/>
                <a:gd name="connsiteX29" fmla="*/ 2391 w 10048"/>
                <a:gd name="connsiteY29" fmla="*/ 7457 h 10000"/>
                <a:gd name="connsiteX30" fmla="*/ 1143 w 10048"/>
                <a:gd name="connsiteY30" fmla="*/ 5693 h 10000"/>
                <a:gd name="connsiteX31" fmla="*/ 132 w 10048"/>
                <a:gd name="connsiteY31" fmla="*/ 4382 h 10000"/>
                <a:gd name="connsiteX32" fmla="*/ 1360 w 10048"/>
                <a:gd name="connsiteY32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59 w 10048"/>
                <a:gd name="connsiteY10" fmla="*/ 4217 h 10000"/>
                <a:gd name="connsiteX11" fmla="*/ 6728 w 10048"/>
                <a:gd name="connsiteY11" fmla="*/ 4217 h 10000"/>
                <a:gd name="connsiteX12" fmla="*/ 6728 w 10048"/>
                <a:gd name="connsiteY12" fmla="*/ 3532 h 10000"/>
                <a:gd name="connsiteX13" fmla="*/ 7404 w 10048"/>
                <a:gd name="connsiteY13" fmla="*/ 2977 h 10000"/>
                <a:gd name="connsiteX14" fmla="*/ 8118 w 10048"/>
                <a:gd name="connsiteY14" fmla="*/ 3467 h 10000"/>
                <a:gd name="connsiteX15" fmla="*/ 8154 w 10048"/>
                <a:gd name="connsiteY15" fmla="*/ 3630 h 10000"/>
                <a:gd name="connsiteX16" fmla="*/ 8154 w 10048"/>
                <a:gd name="connsiteY16" fmla="*/ 4545 h 10000"/>
                <a:gd name="connsiteX17" fmla="*/ 8154 w 10048"/>
                <a:gd name="connsiteY17" fmla="*/ 4643 h 10000"/>
                <a:gd name="connsiteX18" fmla="*/ 8604 w 10048"/>
                <a:gd name="connsiteY18" fmla="*/ 4643 h 10000"/>
                <a:gd name="connsiteX19" fmla="*/ 8604 w 10048"/>
                <a:gd name="connsiteY19" fmla="*/ 4447 h 10000"/>
                <a:gd name="connsiteX20" fmla="*/ 9319 w 10048"/>
                <a:gd name="connsiteY20" fmla="*/ 3794 h 10000"/>
                <a:gd name="connsiteX21" fmla="*/ 10032 w 10048"/>
                <a:gd name="connsiteY21" fmla="*/ 4447 h 10000"/>
                <a:gd name="connsiteX22" fmla="*/ 10032 w 10048"/>
                <a:gd name="connsiteY22" fmla="*/ 5720 h 10000"/>
                <a:gd name="connsiteX23" fmla="*/ 10032 w 10048"/>
                <a:gd name="connsiteY23" fmla="*/ 6865 h 10000"/>
                <a:gd name="connsiteX24" fmla="*/ 9168 w 10048"/>
                <a:gd name="connsiteY24" fmla="*/ 8888 h 10000"/>
                <a:gd name="connsiteX25" fmla="*/ 7255 w 10048"/>
                <a:gd name="connsiteY25" fmla="*/ 9934 h 10000"/>
                <a:gd name="connsiteX26" fmla="*/ 6090 w 10048"/>
                <a:gd name="connsiteY26" fmla="*/ 10000 h 10000"/>
                <a:gd name="connsiteX27" fmla="*/ 4515 w 10048"/>
                <a:gd name="connsiteY27" fmla="*/ 9542 h 10000"/>
                <a:gd name="connsiteX28" fmla="*/ 3351 w 10048"/>
                <a:gd name="connsiteY28" fmla="*/ 8628 h 10000"/>
                <a:gd name="connsiteX29" fmla="*/ 2391 w 10048"/>
                <a:gd name="connsiteY29" fmla="*/ 7457 h 10000"/>
                <a:gd name="connsiteX30" fmla="*/ 1143 w 10048"/>
                <a:gd name="connsiteY30" fmla="*/ 5693 h 10000"/>
                <a:gd name="connsiteX31" fmla="*/ 132 w 10048"/>
                <a:gd name="connsiteY31" fmla="*/ 4382 h 10000"/>
                <a:gd name="connsiteX32" fmla="*/ 1360 w 10048"/>
                <a:gd name="connsiteY32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59 w 10048"/>
                <a:gd name="connsiteY10" fmla="*/ 4217 h 10000"/>
                <a:gd name="connsiteX11" fmla="*/ 6728 w 10048"/>
                <a:gd name="connsiteY11" fmla="*/ 4217 h 10000"/>
                <a:gd name="connsiteX12" fmla="*/ 6728 w 10048"/>
                <a:gd name="connsiteY12" fmla="*/ 3532 h 10000"/>
                <a:gd name="connsiteX13" fmla="*/ 7404 w 10048"/>
                <a:gd name="connsiteY13" fmla="*/ 2977 h 10000"/>
                <a:gd name="connsiteX14" fmla="*/ 8118 w 10048"/>
                <a:gd name="connsiteY14" fmla="*/ 3467 h 10000"/>
                <a:gd name="connsiteX15" fmla="*/ 8154 w 10048"/>
                <a:gd name="connsiteY15" fmla="*/ 3630 h 10000"/>
                <a:gd name="connsiteX16" fmla="*/ 8154 w 10048"/>
                <a:gd name="connsiteY16" fmla="*/ 4545 h 10000"/>
                <a:gd name="connsiteX17" fmla="*/ 8154 w 10048"/>
                <a:gd name="connsiteY17" fmla="*/ 4643 h 10000"/>
                <a:gd name="connsiteX18" fmla="*/ 8604 w 10048"/>
                <a:gd name="connsiteY18" fmla="*/ 4643 h 10000"/>
                <a:gd name="connsiteX19" fmla="*/ 8604 w 10048"/>
                <a:gd name="connsiteY19" fmla="*/ 4447 h 10000"/>
                <a:gd name="connsiteX20" fmla="*/ 9319 w 10048"/>
                <a:gd name="connsiteY20" fmla="*/ 3794 h 10000"/>
                <a:gd name="connsiteX21" fmla="*/ 10032 w 10048"/>
                <a:gd name="connsiteY21" fmla="*/ 4447 h 10000"/>
                <a:gd name="connsiteX22" fmla="*/ 10032 w 10048"/>
                <a:gd name="connsiteY22" fmla="*/ 5720 h 10000"/>
                <a:gd name="connsiteX23" fmla="*/ 10032 w 10048"/>
                <a:gd name="connsiteY23" fmla="*/ 6865 h 10000"/>
                <a:gd name="connsiteX24" fmla="*/ 9168 w 10048"/>
                <a:gd name="connsiteY24" fmla="*/ 8888 h 10000"/>
                <a:gd name="connsiteX25" fmla="*/ 7255 w 10048"/>
                <a:gd name="connsiteY25" fmla="*/ 9934 h 10000"/>
                <a:gd name="connsiteX26" fmla="*/ 6090 w 10048"/>
                <a:gd name="connsiteY26" fmla="*/ 10000 h 10000"/>
                <a:gd name="connsiteX27" fmla="*/ 4515 w 10048"/>
                <a:gd name="connsiteY27" fmla="*/ 9542 h 10000"/>
                <a:gd name="connsiteX28" fmla="*/ 3351 w 10048"/>
                <a:gd name="connsiteY28" fmla="*/ 8628 h 10000"/>
                <a:gd name="connsiteX29" fmla="*/ 2391 w 10048"/>
                <a:gd name="connsiteY29" fmla="*/ 7457 h 10000"/>
                <a:gd name="connsiteX30" fmla="*/ 1143 w 10048"/>
                <a:gd name="connsiteY30" fmla="*/ 5693 h 10000"/>
                <a:gd name="connsiteX31" fmla="*/ 132 w 10048"/>
                <a:gd name="connsiteY31" fmla="*/ 4382 h 10000"/>
                <a:gd name="connsiteX32" fmla="*/ 1360 w 10048"/>
                <a:gd name="connsiteY32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728 w 10048"/>
                <a:gd name="connsiteY11" fmla="*/ 4217 h 10000"/>
                <a:gd name="connsiteX12" fmla="*/ 6728 w 10048"/>
                <a:gd name="connsiteY12" fmla="*/ 3532 h 10000"/>
                <a:gd name="connsiteX13" fmla="*/ 7404 w 10048"/>
                <a:gd name="connsiteY13" fmla="*/ 2977 h 10000"/>
                <a:gd name="connsiteX14" fmla="*/ 8118 w 10048"/>
                <a:gd name="connsiteY14" fmla="*/ 3467 h 10000"/>
                <a:gd name="connsiteX15" fmla="*/ 8154 w 10048"/>
                <a:gd name="connsiteY15" fmla="*/ 3630 h 10000"/>
                <a:gd name="connsiteX16" fmla="*/ 8154 w 10048"/>
                <a:gd name="connsiteY16" fmla="*/ 4545 h 10000"/>
                <a:gd name="connsiteX17" fmla="*/ 8154 w 10048"/>
                <a:gd name="connsiteY17" fmla="*/ 4643 h 10000"/>
                <a:gd name="connsiteX18" fmla="*/ 8604 w 10048"/>
                <a:gd name="connsiteY18" fmla="*/ 4643 h 10000"/>
                <a:gd name="connsiteX19" fmla="*/ 8604 w 10048"/>
                <a:gd name="connsiteY19" fmla="*/ 4447 h 10000"/>
                <a:gd name="connsiteX20" fmla="*/ 9319 w 10048"/>
                <a:gd name="connsiteY20" fmla="*/ 3794 h 10000"/>
                <a:gd name="connsiteX21" fmla="*/ 10032 w 10048"/>
                <a:gd name="connsiteY21" fmla="*/ 4447 h 10000"/>
                <a:gd name="connsiteX22" fmla="*/ 10032 w 10048"/>
                <a:gd name="connsiteY22" fmla="*/ 5720 h 10000"/>
                <a:gd name="connsiteX23" fmla="*/ 10032 w 10048"/>
                <a:gd name="connsiteY23" fmla="*/ 6865 h 10000"/>
                <a:gd name="connsiteX24" fmla="*/ 9168 w 10048"/>
                <a:gd name="connsiteY24" fmla="*/ 8888 h 10000"/>
                <a:gd name="connsiteX25" fmla="*/ 7255 w 10048"/>
                <a:gd name="connsiteY25" fmla="*/ 9934 h 10000"/>
                <a:gd name="connsiteX26" fmla="*/ 6090 w 10048"/>
                <a:gd name="connsiteY26" fmla="*/ 10000 h 10000"/>
                <a:gd name="connsiteX27" fmla="*/ 4515 w 10048"/>
                <a:gd name="connsiteY27" fmla="*/ 9542 h 10000"/>
                <a:gd name="connsiteX28" fmla="*/ 3351 w 10048"/>
                <a:gd name="connsiteY28" fmla="*/ 8628 h 10000"/>
                <a:gd name="connsiteX29" fmla="*/ 2391 w 10048"/>
                <a:gd name="connsiteY29" fmla="*/ 7457 h 10000"/>
                <a:gd name="connsiteX30" fmla="*/ 1143 w 10048"/>
                <a:gd name="connsiteY30" fmla="*/ 5693 h 10000"/>
                <a:gd name="connsiteX31" fmla="*/ 132 w 10048"/>
                <a:gd name="connsiteY31" fmla="*/ 4382 h 10000"/>
                <a:gd name="connsiteX32" fmla="*/ 1360 w 10048"/>
                <a:gd name="connsiteY32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728 w 10048"/>
                <a:gd name="connsiteY11" fmla="*/ 4217 h 10000"/>
                <a:gd name="connsiteX12" fmla="*/ 6728 w 10048"/>
                <a:gd name="connsiteY12" fmla="*/ 3532 h 10000"/>
                <a:gd name="connsiteX13" fmla="*/ 7404 w 10048"/>
                <a:gd name="connsiteY13" fmla="*/ 2977 h 10000"/>
                <a:gd name="connsiteX14" fmla="*/ 8118 w 10048"/>
                <a:gd name="connsiteY14" fmla="*/ 3467 h 10000"/>
                <a:gd name="connsiteX15" fmla="*/ 8154 w 10048"/>
                <a:gd name="connsiteY15" fmla="*/ 3630 h 10000"/>
                <a:gd name="connsiteX16" fmla="*/ 8154 w 10048"/>
                <a:gd name="connsiteY16" fmla="*/ 4545 h 10000"/>
                <a:gd name="connsiteX17" fmla="*/ 8154 w 10048"/>
                <a:gd name="connsiteY17" fmla="*/ 4643 h 10000"/>
                <a:gd name="connsiteX18" fmla="*/ 8604 w 10048"/>
                <a:gd name="connsiteY18" fmla="*/ 4643 h 10000"/>
                <a:gd name="connsiteX19" fmla="*/ 8604 w 10048"/>
                <a:gd name="connsiteY19" fmla="*/ 4447 h 10000"/>
                <a:gd name="connsiteX20" fmla="*/ 9319 w 10048"/>
                <a:gd name="connsiteY20" fmla="*/ 3794 h 10000"/>
                <a:gd name="connsiteX21" fmla="*/ 10032 w 10048"/>
                <a:gd name="connsiteY21" fmla="*/ 4447 h 10000"/>
                <a:gd name="connsiteX22" fmla="*/ 10032 w 10048"/>
                <a:gd name="connsiteY22" fmla="*/ 5720 h 10000"/>
                <a:gd name="connsiteX23" fmla="*/ 10032 w 10048"/>
                <a:gd name="connsiteY23" fmla="*/ 6865 h 10000"/>
                <a:gd name="connsiteX24" fmla="*/ 9168 w 10048"/>
                <a:gd name="connsiteY24" fmla="*/ 8888 h 10000"/>
                <a:gd name="connsiteX25" fmla="*/ 7255 w 10048"/>
                <a:gd name="connsiteY25" fmla="*/ 9934 h 10000"/>
                <a:gd name="connsiteX26" fmla="*/ 6090 w 10048"/>
                <a:gd name="connsiteY26" fmla="*/ 10000 h 10000"/>
                <a:gd name="connsiteX27" fmla="*/ 4515 w 10048"/>
                <a:gd name="connsiteY27" fmla="*/ 9542 h 10000"/>
                <a:gd name="connsiteX28" fmla="*/ 3351 w 10048"/>
                <a:gd name="connsiteY28" fmla="*/ 8628 h 10000"/>
                <a:gd name="connsiteX29" fmla="*/ 2391 w 10048"/>
                <a:gd name="connsiteY29" fmla="*/ 7457 h 10000"/>
                <a:gd name="connsiteX30" fmla="*/ 1143 w 10048"/>
                <a:gd name="connsiteY30" fmla="*/ 5693 h 10000"/>
                <a:gd name="connsiteX31" fmla="*/ 132 w 10048"/>
                <a:gd name="connsiteY31" fmla="*/ 4382 h 10000"/>
                <a:gd name="connsiteX32" fmla="*/ 1360 w 10048"/>
                <a:gd name="connsiteY32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728 w 10048"/>
                <a:gd name="connsiteY11" fmla="*/ 4217 h 10000"/>
                <a:gd name="connsiteX12" fmla="*/ 6523 w 10048"/>
                <a:gd name="connsiteY12" fmla="*/ 3532 h 10000"/>
                <a:gd name="connsiteX13" fmla="*/ 7404 w 10048"/>
                <a:gd name="connsiteY13" fmla="*/ 2977 h 10000"/>
                <a:gd name="connsiteX14" fmla="*/ 8118 w 10048"/>
                <a:gd name="connsiteY14" fmla="*/ 3467 h 10000"/>
                <a:gd name="connsiteX15" fmla="*/ 8154 w 10048"/>
                <a:gd name="connsiteY15" fmla="*/ 3630 h 10000"/>
                <a:gd name="connsiteX16" fmla="*/ 8154 w 10048"/>
                <a:gd name="connsiteY16" fmla="*/ 4545 h 10000"/>
                <a:gd name="connsiteX17" fmla="*/ 8154 w 10048"/>
                <a:gd name="connsiteY17" fmla="*/ 4643 h 10000"/>
                <a:gd name="connsiteX18" fmla="*/ 8604 w 10048"/>
                <a:gd name="connsiteY18" fmla="*/ 4643 h 10000"/>
                <a:gd name="connsiteX19" fmla="*/ 8604 w 10048"/>
                <a:gd name="connsiteY19" fmla="*/ 4447 h 10000"/>
                <a:gd name="connsiteX20" fmla="*/ 9319 w 10048"/>
                <a:gd name="connsiteY20" fmla="*/ 3794 h 10000"/>
                <a:gd name="connsiteX21" fmla="*/ 10032 w 10048"/>
                <a:gd name="connsiteY21" fmla="*/ 4447 h 10000"/>
                <a:gd name="connsiteX22" fmla="*/ 10032 w 10048"/>
                <a:gd name="connsiteY22" fmla="*/ 5720 h 10000"/>
                <a:gd name="connsiteX23" fmla="*/ 10032 w 10048"/>
                <a:gd name="connsiteY23" fmla="*/ 6865 h 10000"/>
                <a:gd name="connsiteX24" fmla="*/ 9168 w 10048"/>
                <a:gd name="connsiteY24" fmla="*/ 8888 h 10000"/>
                <a:gd name="connsiteX25" fmla="*/ 7255 w 10048"/>
                <a:gd name="connsiteY25" fmla="*/ 9934 h 10000"/>
                <a:gd name="connsiteX26" fmla="*/ 6090 w 10048"/>
                <a:gd name="connsiteY26" fmla="*/ 10000 h 10000"/>
                <a:gd name="connsiteX27" fmla="*/ 4515 w 10048"/>
                <a:gd name="connsiteY27" fmla="*/ 9542 h 10000"/>
                <a:gd name="connsiteX28" fmla="*/ 3351 w 10048"/>
                <a:gd name="connsiteY28" fmla="*/ 8628 h 10000"/>
                <a:gd name="connsiteX29" fmla="*/ 2391 w 10048"/>
                <a:gd name="connsiteY29" fmla="*/ 7457 h 10000"/>
                <a:gd name="connsiteX30" fmla="*/ 1143 w 10048"/>
                <a:gd name="connsiteY30" fmla="*/ 5693 h 10000"/>
                <a:gd name="connsiteX31" fmla="*/ 132 w 10048"/>
                <a:gd name="connsiteY31" fmla="*/ 4382 h 10000"/>
                <a:gd name="connsiteX32" fmla="*/ 1360 w 10048"/>
                <a:gd name="connsiteY32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523 w 10048"/>
                <a:gd name="connsiteY12" fmla="*/ 3532 h 10000"/>
                <a:gd name="connsiteX13" fmla="*/ 7404 w 10048"/>
                <a:gd name="connsiteY13" fmla="*/ 2977 h 10000"/>
                <a:gd name="connsiteX14" fmla="*/ 8118 w 10048"/>
                <a:gd name="connsiteY14" fmla="*/ 3467 h 10000"/>
                <a:gd name="connsiteX15" fmla="*/ 8154 w 10048"/>
                <a:gd name="connsiteY15" fmla="*/ 3630 h 10000"/>
                <a:gd name="connsiteX16" fmla="*/ 8154 w 10048"/>
                <a:gd name="connsiteY16" fmla="*/ 4545 h 10000"/>
                <a:gd name="connsiteX17" fmla="*/ 8154 w 10048"/>
                <a:gd name="connsiteY17" fmla="*/ 4643 h 10000"/>
                <a:gd name="connsiteX18" fmla="*/ 8604 w 10048"/>
                <a:gd name="connsiteY18" fmla="*/ 4643 h 10000"/>
                <a:gd name="connsiteX19" fmla="*/ 8604 w 10048"/>
                <a:gd name="connsiteY19" fmla="*/ 4447 h 10000"/>
                <a:gd name="connsiteX20" fmla="*/ 9319 w 10048"/>
                <a:gd name="connsiteY20" fmla="*/ 3794 h 10000"/>
                <a:gd name="connsiteX21" fmla="*/ 10032 w 10048"/>
                <a:gd name="connsiteY21" fmla="*/ 4447 h 10000"/>
                <a:gd name="connsiteX22" fmla="*/ 10032 w 10048"/>
                <a:gd name="connsiteY22" fmla="*/ 5720 h 10000"/>
                <a:gd name="connsiteX23" fmla="*/ 10032 w 10048"/>
                <a:gd name="connsiteY23" fmla="*/ 6865 h 10000"/>
                <a:gd name="connsiteX24" fmla="*/ 9168 w 10048"/>
                <a:gd name="connsiteY24" fmla="*/ 8888 h 10000"/>
                <a:gd name="connsiteX25" fmla="*/ 7255 w 10048"/>
                <a:gd name="connsiteY25" fmla="*/ 9934 h 10000"/>
                <a:gd name="connsiteX26" fmla="*/ 6090 w 10048"/>
                <a:gd name="connsiteY26" fmla="*/ 10000 h 10000"/>
                <a:gd name="connsiteX27" fmla="*/ 4515 w 10048"/>
                <a:gd name="connsiteY27" fmla="*/ 9542 h 10000"/>
                <a:gd name="connsiteX28" fmla="*/ 3351 w 10048"/>
                <a:gd name="connsiteY28" fmla="*/ 8628 h 10000"/>
                <a:gd name="connsiteX29" fmla="*/ 2391 w 10048"/>
                <a:gd name="connsiteY29" fmla="*/ 7457 h 10000"/>
                <a:gd name="connsiteX30" fmla="*/ 1143 w 10048"/>
                <a:gd name="connsiteY30" fmla="*/ 5693 h 10000"/>
                <a:gd name="connsiteX31" fmla="*/ 132 w 10048"/>
                <a:gd name="connsiteY31" fmla="*/ 4382 h 10000"/>
                <a:gd name="connsiteX32" fmla="*/ 1360 w 10048"/>
                <a:gd name="connsiteY32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386 w 10048"/>
                <a:gd name="connsiteY12" fmla="*/ 3532 h 10000"/>
                <a:gd name="connsiteX13" fmla="*/ 7404 w 10048"/>
                <a:gd name="connsiteY13" fmla="*/ 2977 h 10000"/>
                <a:gd name="connsiteX14" fmla="*/ 8118 w 10048"/>
                <a:gd name="connsiteY14" fmla="*/ 3467 h 10000"/>
                <a:gd name="connsiteX15" fmla="*/ 8154 w 10048"/>
                <a:gd name="connsiteY15" fmla="*/ 3630 h 10000"/>
                <a:gd name="connsiteX16" fmla="*/ 8154 w 10048"/>
                <a:gd name="connsiteY16" fmla="*/ 4545 h 10000"/>
                <a:gd name="connsiteX17" fmla="*/ 8154 w 10048"/>
                <a:gd name="connsiteY17" fmla="*/ 4643 h 10000"/>
                <a:gd name="connsiteX18" fmla="*/ 8604 w 10048"/>
                <a:gd name="connsiteY18" fmla="*/ 4643 h 10000"/>
                <a:gd name="connsiteX19" fmla="*/ 8604 w 10048"/>
                <a:gd name="connsiteY19" fmla="*/ 4447 h 10000"/>
                <a:gd name="connsiteX20" fmla="*/ 9319 w 10048"/>
                <a:gd name="connsiteY20" fmla="*/ 3794 h 10000"/>
                <a:gd name="connsiteX21" fmla="*/ 10032 w 10048"/>
                <a:gd name="connsiteY21" fmla="*/ 4447 h 10000"/>
                <a:gd name="connsiteX22" fmla="*/ 10032 w 10048"/>
                <a:gd name="connsiteY22" fmla="*/ 5720 h 10000"/>
                <a:gd name="connsiteX23" fmla="*/ 10032 w 10048"/>
                <a:gd name="connsiteY23" fmla="*/ 6865 h 10000"/>
                <a:gd name="connsiteX24" fmla="*/ 9168 w 10048"/>
                <a:gd name="connsiteY24" fmla="*/ 8888 h 10000"/>
                <a:gd name="connsiteX25" fmla="*/ 7255 w 10048"/>
                <a:gd name="connsiteY25" fmla="*/ 9934 h 10000"/>
                <a:gd name="connsiteX26" fmla="*/ 6090 w 10048"/>
                <a:gd name="connsiteY26" fmla="*/ 10000 h 10000"/>
                <a:gd name="connsiteX27" fmla="*/ 4515 w 10048"/>
                <a:gd name="connsiteY27" fmla="*/ 9542 h 10000"/>
                <a:gd name="connsiteX28" fmla="*/ 3351 w 10048"/>
                <a:gd name="connsiteY28" fmla="*/ 8628 h 10000"/>
                <a:gd name="connsiteX29" fmla="*/ 2391 w 10048"/>
                <a:gd name="connsiteY29" fmla="*/ 7457 h 10000"/>
                <a:gd name="connsiteX30" fmla="*/ 1143 w 10048"/>
                <a:gd name="connsiteY30" fmla="*/ 5693 h 10000"/>
                <a:gd name="connsiteX31" fmla="*/ 132 w 10048"/>
                <a:gd name="connsiteY31" fmla="*/ 4382 h 10000"/>
                <a:gd name="connsiteX32" fmla="*/ 1360 w 10048"/>
                <a:gd name="connsiteY32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54 w 10048"/>
                <a:gd name="connsiteY12" fmla="*/ 3248 h 10000"/>
                <a:gd name="connsiteX13" fmla="*/ 7404 w 10048"/>
                <a:gd name="connsiteY13" fmla="*/ 2977 h 10000"/>
                <a:gd name="connsiteX14" fmla="*/ 8118 w 10048"/>
                <a:gd name="connsiteY14" fmla="*/ 3467 h 10000"/>
                <a:gd name="connsiteX15" fmla="*/ 8154 w 10048"/>
                <a:gd name="connsiteY15" fmla="*/ 3630 h 10000"/>
                <a:gd name="connsiteX16" fmla="*/ 8154 w 10048"/>
                <a:gd name="connsiteY16" fmla="*/ 4545 h 10000"/>
                <a:gd name="connsiteX17" fmla="*/ 8154 w 10048"/>
                <a:gd name="connsiteY17" fmla="*/ 4643 h 10000"/>
                <a:gd name="connsiteX18" fmla="*/ 8604 w 10048"/>
                <a:gd name="connsiteY18" fmla="*/ 4643 h 10000"/>
                <a:gd name="connsiteX19" fmla="*/ 8604 w 10048"/>
                <a:gd name="connsiteY19" fmla="*/ 4447 h 10000"/>
                <a:gd name="connsiteX20" fmla="*/ 9319 w 10048"/>
                <a:gd name="connsiteY20" fmla="*/ 3794 h 10000"/>
                <a:gd name="connsiteX21" fmla="*/ 10032 w 10048"/>
                <a:gd name="connsiteY21" fmla="*/ 4447 h 10000"/>
                <a:gd name="connsiteX22" fmla="*/ 10032 w 10048"/>
                <a:gd name="connsiteY22" fmla="*/ 5720 h 10000"/>
                <a:gd name="connsiteX23" fmla="*/ 10032 w 10048"/>
                <a:gd name="connsiteY23" fmla="*/ 6865 h 10000"/>
                <a:gd name="connsiteX24" fmla="*/ 9168 w 10048"/>
                <a:gd name="connsiteY24" fmla="*/ 8888 h 10000"/>
                <a:gd name="connsiteX25" fmla="*/ 7255 w 10048"/>
                <a:gd name="connsiteY25" fmla="*/ 9934 h 10000"/>
                <a:gd name="connsiteX26" fmla="*/ 6090 w 10048"/>
                <a:gd name="connsiteY26" fmla="*/ 10000 h 10000"/>
                <a:gd name="connsiteX27" fmla="*/ 4515 w 10048"/>
                <a:gd name="connsiteY27" fmla="*/ 9542 h 10000"/>
                <a:gd name="connsiteX28" fmla="*/ 3351 w 10048"/>
                <a:gd name="connsiteY28" fmla="*/ 8628 h 10000"/>
                <a:gd name="connsiteX29" fmla="*/ 2391 w 10048"/>
                <a:gd name="connsiteY29" fmla="*/ 7457 h 10000"/>
                <a:gd name="connsiteX30" fmla="*/ 1143 w 10048"/>
                <a:gd name="connsiteY30" fmla="*/ 5693 h 10000"/>
                <a:gd name="connsiteX31" fmla="*/ 132 w 10048"/>
                <a:gd name="connsiteY31" fmla="*/ 4382 h 10000"/>
                <a:gd name="connsiteX32" fmla="*/ 1360 w 10048"/>
                <a:gd name="connsiteY32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81 w 10048"/>
                <a:gd name="connsiteY12" fmla="*/ 3390 h 10000"/>
                <a:gd name="connsiteX13" fmla="*/ 7404 w 10048"/>
                <a:gd name="connsiteY13" fmla="*/ 2977 h 10000"/>
                <a:gd name="connsiteX14" fmla="*/ 8118 w 10048"/>
                <a:gd name="connsiteY14" fmla="*/ 3467 h 10000"/>
                <a:gd name="connsiteX15" fmla="*/ 8154 w 10048"/>
                <a:gd name="connsiteY15" fmla="*/ 3630 h 10000"/>
                <a:gd name="connsiteX16" fmla="*/ 8154 w 10048"/>
                <a:gd name="connsiteY16" fmla="*/ 4545 h 10000"/>
                <a:gd name="connsiteX17" fmla="*/ 8154 w 10048"/>
                <a:gd name="connsiteY17" fmla="*/ 4643 h 10000"/>
                <a:gd name="connsiteX18" fmla="*/ 8604 w 10048"/>
                <a:gd name="connsiteY18" fmla="*/ 4643 h 10000"/>
                <a:gd name="connsiteX19" fmla="*/ 8604 w 10048"/>
                <a:gd name="connsiteY19" fmla="*/ 4447 h 10000"/>
                <a:gd name="connsiteX20" fmla="*/ 9319 w 10048"/>
                <a:gd name="connsiteY20" fmla="*/ 3794 h 10000"/>
                <a:gd name="connsiteX21" fmla="*/ 10032 w 10048"/>
                <a:gd name="connsiteY21" fmla="*/ 4447 h 10000"/>
                <a:gd name="connsiteX22" fmla="*/ 10032 w 10048"/>
                <a:gd name="connsiteY22" fmla="*/ 5720 h 10000"/>
                <a:gd name="connsiteX23" fmla="*/ 10032 w 10048"/>
                <a:gd name="connsiteY23" fmla="*/ 6865 h 10000"/>
                <a:gd name="connsiteX24" fmla="*/ 9168 w 10048"/>
                <a:gd name="connsiteY24" fmla="*/ 8888 h 10000"/>
                <a:gd name="connsiteX25" fmla="*/ 7255 w 10048"/>
                <a:gd name="connsiteY25" fmla="*/ 9934 h 10000"/>
                <a:gd name="connsiteX26" fmla="*/ 6090 w 10048"/>
                <a:gd name="connsiteY26" fmla="*/ 10000 h 10000"/>
                <a:gd name="connsiteX27" fmla="*/ 4515 w 10048"/>
                <a:gd name="connsiteY27" fmla="*/ 9542 h 10000"/>
                <a:gd name="connsiteX28" fmla="*/ 3351 w 10048"/>
                <a:gd name="connsiteY28" fmla="*/ 8628 h 10000"/>
                <a:gd name="connsiteX29" fmla="*/ 2391 w 10048"/>
                <a:gd name="connsiteY29" fmla="*/ 7457 h 10000"/>
                <a:gd name="connsiteX30" fmla="*/ 1143 w 10048"/>
                <a:gd name="connsiteY30" fmla="*/ 5693 h 10000"/>
                <a:gd name="connsiteX31" fmla="*/ 132 w 10048"/>
                <a:gd name="connsiteY31" fmla="*/ 4382 h 10000"/>
                <a:gd name="connsiteX32" fmla="*/ 1360 w 10048"/>
                <a:gd name="connsiteY32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81 w 10048"/>
                <a:gd name="connsiteY12" fmla="*/ 3390 h 10000"/>
                <a:gd name="connsiteX13" fmla="*/ 7404 w 10048"/>
                <a:gd name="connsiteY13" fmla="*/ 2977 h 10000"/>
                <a:gd name="connsiteX14" fmla="*/ 8118 w 10048"/>
                <a:gd name="connsiteY14" fmla="*/ 3467 h 10000"/>
                <a:gd name="connsiteX15" fmla="*/ 8154 w 10048"/>
                <a:gd name="connsiteY15" fmla="*/ 3630 h 10000"/>
                <a:gd name="connsiteX16" fmla="*/ 8154 w 10048"/>
                <a:gd name="connsiteY16" fmla="*/ 4545 h 10000"/>
                <a:gd name="connsiteX17" fmla="*/ 8154 w 10048"/>
                <a:gd name="connsiteY17" fmla="*/ 4643 h 10000"/>
                <a:gd name="connsiteX18" fmla="*/ 8604 w 10048"/>
                <a:gd name="connsiteY18" fmla="*/ 4643 h 10000"/>
                <a:gd name="connsiteX19" fmla="*/ 8604 w 10048"/>
                <a:gd name="connsiteY19" fmla="*/ 4447 h 10000"/>
                <a:gd name="connsiteX20" fmla="*/ 9319 w 10048"/>
                <a:gd name="connsiteY20" fmla="*/ 3794 h 10000"/>
                <a:gd name="connsiteX21" fmla="*/ 10032 w 10048"/>
                <a:gd name="connsiteY21" fmla="*/ 4447 h 10000"/>
                <a:gd name="connsiteX22" fmla="*/ 10032 w 10048"/>
                <a:gd name="connsiteY22" fmla="*/ 5720 h 10000"/>
                <a:gd name="connsiteX23" fmla="*/ 10032 w 10048"/>
                <a:gd name="connsiteY23" fmla="*/ 6865 h 10000"/>
                <a:gd name="connsiteX24" fmla="*/ 9168 w 10048"/>
                <a:gd name="connsiteY24" fmla="*/ 8888 h 10000"/>
                <a:gd name="connsiteX25" fmla="*/ 7255 w 10048"/>
                <a:gd name="connsiteY25" fmla="*/ 9934 h 10000"/>
                <a:gd name="connsiteX26" fmla="*/ 6090 w 10048"/>
                <a:gd name="connsiteY26" fmla="*/ 10000 h 10000"/>
                <a:gd name="connsiteX27" fmla="*/ 4515 w 10048"/>
                <a:gd name="connsiteY27" fmla="*/ 9542 h 10000"/>
                <a:gd name="connsiteX28" fmla="*/ 3351 w 10048"/>
                <a:gd name="connsiteY28" fmla="*/ 8628 h 10000"/>
                <a:gd name="connsiteX29" fmla="*/ 2391 w 10048"/>
                <a:gd name="connsiteY29" fmla="*/ 7457 h 10000"/>
                <a:gd name="connsiteX30" fmla="*/ 1143 w 10048"/>
                <a:gd name="connsiteY30" fmla="*/ 5693 h 10000"/>
                <a:gd name="connsiteX31" fmla="*/ 132 w 10048"/>
                <a:gd name="connsiteY31" fmla="*/ 4382 h 10000"/>
                <a:gd name="connsiteX32" fmla="*/ 1360 w 10048"/>
                <a:gd name="connsiteY32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81 w 10048"/>
                <a:gd name="connsiteY12" fmla="*/ 3390 h 10000"/>
                <a:gd name="connsiteX13" fmla="*/ 7103 w 10048"/>
                <a:gd name="connsiteY13" fmla="*/ 2953 h 10000"/>
                <a:gd name="connsiteX14" fmla="*/ 8118 w 10048"/>
                <a:gd name="connsiteY14" fmla="*/ 3467 h 10000"/>
                <a:gd name="connsiteX15" fmla="*/ 8154 w 10048"/>
                <a:gd name="connsiteY15" fmla="*/ 3630 h 10000"/>
                <a:gd name="connsiteX16" fmla="*/ 8154 w 10048"/>
                <a:gd name="connsiteY16" fmla="*/ 4545 h 10000"/>
                <a:gd name="connsiteX17" fmla="*/ 8154 w 10048"/>
                <a:gd name="connsiteY17" fmla="*/ 4643 h 10000"/>
                <a:gd name="connsiteX18" fmla="*/ 8604 w 10048"/>
                <a:gd name="connsiteY18" fmla="*/ 4643 h 10000"/>
                <a:gd name="connsiteX19" fmla="*/ 8604 w 10048"/>
                <a:gd name="connsiteY19" fmla="*/ 4447 h 10000"/>
                <a:gd name="connsiteX20" fmla="*/ 9319 w 10048"/>
                <a:gd name="connsiteY20" fmla="*/ 3794 h 10000"/>
                <a:gd name="connsiteX21" fmla="*/ 10032 w 10048"/>
                <a:gd name="connsiteY21" fmla="*/ 4447 h 10000"/>
                <a:gd name="connsiteX22" fmla="*/ 10032 w 10048"/>
                <a:gd name="connsiteY22" fmla="*/ 5720 h 10000"/>
                <a:gd name="connsiteX23" fmla="*/ 10032 w 10048"/>
                <a:gd name="connsiteY23" fmla="*/ 6865 h 10000"/>
                <a:gd name="connsiteX24" fmla="*/ 9168 w 10048"/>
                <a:gd name="connsiteY24" fmla="*/ 8888 h 10000"/>
                <a:gd name="connsiteX25" fmla="*/ 7255 w 10048"/>
                <a:gd name="connsiteY25" fmla="*/ 9934 h 10000"/>
                <a:gd name="connsiteX26" fmla="*/ 6090 w 10048"/>
                <a:gd name="connsiteY26" fmla="*/ 10000 h 10000"/>
                <a:gd name="connsiteX27" fmla="*/ 4515 w 10048"/>
                <a:gd name="connsiteY27" fmla="*/ 9542 h 10000"/>
                <a:gd name="connsiteX28" fmla="*/ 3351 w 10048"/>
                <a:gd name="connsiteY28" fmla="*/ 8628 h 10000"/>
                <a:gd name="connsiteX29" fmla="*/ 2391 w 10048"/>
                <a:gd name="connsiteY29" fmla="*/ 7457 h 10000"/>
                <a:gd name="connsiteX30" fmla="*/ 1143 w 10048"/>
                <a:gd name="connsiteY30" fmla="*/ 5693 h 10000"/>
                <a:gd name="connsiteX31" fmla="*/ 132 w 10048"/>
                <a:gd name="connsiteY31" fmla="*/ 4382 h 10000"/>
                <a:gd name="connsiteX32" fmla="*/ 1360 w 10048"/>
                <a:gd name="connsiteY32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81 w 10048"/>
                <a:gd name="connsiteY12" fmla="*/ 3390 h 10000"/>
                <a:gd name="connsiteX13" fmla="*/ 7103 w 10048"/>
                <a:gd name="connsiteY13" fmla="*/ 2953 h 10000"/>
                <a:gd name="connsiteX14" fmla="*/ 8118 w 10048"/>
                <a:gd name="connsiteY14" fmla="*/ 3467 h 10000"/>
                <a:gd name="connsiteX15" fmla="*/ 8154 w 10048"/>
                <a:gd name="connsiteY15" fmla="*/ 3630 h 10000"/>
                <a:gd name="connsiteX16" fmla="*/ 8154 w 10048"/>
                <a:gd name="connsiteY16" fmla="*/ 4545 h 10000"/>
                <a:gd name="connsiteX17" fmla="*/ 8154 w 10048"/>
                <a:gd name="connsiteY17" fmla="*/ 4643 h 10000"/>
                <a:gd name="connsiteX18" fmla="*/ 8604 w 10048"/>
                <a:gd name="connsiteY18" fmla="*/ 4643 h 10000"/>
                <a:gd name="connsiteX19" fmla="*/ 8604 w 10048"/>
                <a:gd name="connsiteY19" fmla="*/ 4447 h 10000"/>
                <a:gd name="connsiteX20" fmla="*/ 9319 w 10048"/>
                <a:gd name="connsiteY20" fmla="*/ 3794 h 10000"/>
                <a:gd name="connsiteX21" fmla="*/ 10032 w 10048"/>
                <a:gd name="connsiteY21" fmla="*/ 4447 h 10000"/>
                <a:gd name="connsiteX22" fmla="*/ 10032 w 10048"/>
                <a:gd name="connsiteY22" fmla="*/ 5720 h 10000"/>
                <a:gd name="connsiteX23" fmla="*/ 10032 w 10048"/>
                <a:gd name="connsiteY23" fmla="*/ 6865 h 10000"/>
                <a:gd name="connsiteX24" fmla="*/ 9168 w 10048"/>
                <a:gd name="connsiteY24" fmla="*/ 8888 h 10000"/>
                <a:gd name="connsiteX25" fmla="*/ 7255 w 10048"/>
                <a:gd name="connsiteY25" fmla="*/ 9934 h 10000"/>
                <a:gd name="connsiteX26" fmla="*/ 6090 w 10048"/>
                <a:gd name="connsiteY26" fmla="*/ 10000 h 10000"/>
                <a:gd name="connsiteX27" fmla="*/ 4515 w 10048"/>
                <a:gd name="connsiteY27" fmla="*/ 9542 h 10000"/>
                <a:gd name="connsiteX28" fmla="*/ 3351 w 10048"/>
                <a:gd name="connsiteY28" fmla="*/ 8628 h 10000"/>
                <a:gd name="connsiteX29" fmla="*/ 2391 w 10048"/>
                <a:gd name="connsiteY29" fmla="*/ 7457 h 10000"/>
                <a:gd name="connsiteX30" fmla="*/ 1143 w 10048"/>
                <a:gd name="connsiteY30" fmla="*/ 5693 h 10000"/>
                <a:gd name="connsiteX31" fmla="*/ 132 w 10048"/>
                <a:gd name="connsiteY31" fmla="*/ 4382 h 10000"/>
                <a:gd name="connsiteX32" fmla="*/ 1360 w 10048"/>
                <a:gd name="connsiteY32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81 w 10048"/>
                <a:gd name="connsiteY12" fmla="*/ 3390 h 10000"/>
                <a:gd name="connsiteX13" fmla="*/ 7103 w 10048"/>
                <a:gd name="connsiteY13" fmla="*/ 2953 h 10000"/>
                <a:gd name="connsiteX14" fmla="*/ 8154 w 10048"/>
                <a:gd name="connsiteY14" fmla="*/ 3630 h 10000"/>
                <a:gd name="connsiteX15" fmla="*/ 8154 w 10048"/>
                <a:gd name="connsiteY15" fmla="*/ 4545 h 10000"/>
                <a:gd name="connsiteX16" fmla="*/ 8154 w 10048"/>
                <a:gd name="connsiteY16" fmla="*/ 4643 h 10000"/>
                <a:gd name="connsiteX17" fmla="*/ 8604 w 10048"/>
                <a:gd name="connsiteY17" fmla="*/ 4643 h 10000"/>
                <a:gd name="connsiteX18" fmla="*/ 8604 w 10048"/>
                <a:gd name="connsiteY18" fmla="*/ 4447 h 10000"/>
                <a:gd name="connsiteX19" fmla="*/ 9319 w 10048"/>
                <a:gd name="connsiteY19" fmla="*/ 3794 h 10000"/>
                <a:gd name="connsiteX20" fmla="*/ 10032 w 10048"/>
                <a:gd name="connsiteY20" fmla="*/ 4447 h 10000"/>
                <a:gd name="connsiteX21" fmla="*/ 10032 w 10048"/>
                <a:gd name="connsiteY21" fmla="*/ 5720 h 10000"/>
                <a:gd name="connsiteX22" fmla="*/ 10032 w 10048"/>
                <a:gd name="connsiteY22" fmla="*/ 6865 h 10000"/>
                <a:gd name="connsiteX23" fmla="*/ 9168 w 10048"/>
                <a:gd name="connsiteY23" fmla="*/ 8888 h 10000"/>
                <a:gd name="connsiteX24" fmla="*/ 7255 w 10048"/>
                <a:gd name="connsiteY24" fmla="*/ 9934 h 10000"/>
                <a:gd name="connsiteX25" fmla="*/ 6090 w 10048"/>
                <a:gd name="connsiteY25" fmla="*/ 10000 h 10000"/>
                <a:gd name="connsiteX26" fmla="*/ 4515 w 10048"/>
                <a:gd name="connsiteY26" fmla="*/ 9542 h 10000"/>
                <a:gd name="connsiteX27" fmla="*/ 3351 w 10048"/>
                <a:gd name="connsiteY27" fmla="*/ 8628 h 10000"/>
                <a:gd name="connsiteX28" fmla="*/ 2391 w 10048"/>
                <a:gd name="connsiteY28" fmla="*/ 7457 h 10000"/>
                <a:gd name="connsiteX29" fmla="*/ 1143 w 10048"/>
                <a:gd name="connsiteY29" fmla="*/ 5693 h 10000"/>
                <a:gd name="connsiteX30" fmla="*/ 132 w 10048"/>
                <a:gd name="connsiteY30" fmla="*/ 4382 h 10000"/>
                <a:gd name="connsiteX31" fmla="*/ 1360 w 10048"/>
                <a:gd name="connsiteY31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81 w 10048"/>
                <a:gd name="connsiteY12" fmla="*/ 3390 h 10000"/>
                <a:gd name="connsiteX13" fmla="*/ 7103 w 10048"/>
                <a:gd name="connsiteY13" fmla="*/ 2953 h 10000"/>
                <a:gd name="connsiteX14" fmla="*/ 7853 w 10048"/>
                <a:gd name="connsiteY14" fmla="*/ 3500 h 10000"/>
                <a:gd name="connsiteX15" fmla="*/ 8154 w 10048"/>
                <a:gd name="connsiteY15" fmla="*/ 4545 h 10000"/>
                <a:gd name="connsiteX16" fmla="*/ 8154 w 10048"/>
                <a:gd name="connsiteY16" fmla="*/ 4643 h 10000"/>
                <a:gd name="connsiteX17" fmla="*/ 8604 w 10048"/>
                <a:gd name="connsiteY17" fmla="*/ 4643 h 10000"/>
                <a:gd name="connsiteX18" fmla="*/ 8604 w 10048"/>
                <a:gd name="connsiteY18" fmla="*/ 4447 h 10000"/>
                <a:gd name="connsiteX19" fmla="*/ 9319 w 10048"/>
                <a:gd name="connsiteY19" fmla="*/ 3794 h 10000"/>
                <a:gd name="connsiteX20" fmla="*/ 10032 w 10048"/>
                <a:gd name="connsiteY20" fmla="*/ 4447 h 10000"/>
                <a:gd name="connsiteX21" fmla="*/ 10032 w 10048"/>
                <a:gd name="connsiteY21" fmla="*/ 5720 h 10000"/>
                <a:gd name="connsiteX22" fmla="*/ 10032 w 10048"/>
                <a:gd name="connsiteY22" fmla="*/ 6865 h 10000"/>
                <a:gd name="connsiteX23" fmla="*/ 9168 w 10048"/>
                <a:gd name="connsiteY23" fmla="*/ 8888 h 10000"/>
                <a:gd name="connsiteX24" fmla="*/ 7255 w 10048"/>
                <a:gd name="connsiteY24" fmla="*/ 9934 h 10000"/>
                <a:gd name="connsiteX25" fmla="*/ 6090 w 10048"/>
                <a:gd name="connsiteY25" fmla="*/ 10000 h 10000"/>
                <a:gd name="connsiteX26" fmla="*/ 4515 w 10048"/>
                <a:gd name="connsiteY26" fmla="*/ 9542 h 10000"/>
                <a:gd name="connsiteX27" fmla="*/ 3351 w 10048"/>
                <a:gd name="connsiteY27" fmla="*/ 8628 h 10000"/>
                <a:gd name="connsiteX28" fmla="*/ 2391 w 10048"/>
                <a:gd name="connsiteY28" fmla="*/ 7457 h 10000"/>
                <a:gd name="connsiteX29" fmla="*/ 1143 w 10048"/>
                <a:gd name="connsiteY29" fmla="*/ 5693 h 10000"/>
                <a:gd name="connsiteX30" fmla="*/ 132 w 10048"/>
                <a:gd name="connsiteY30" fmla="*/ 4382 h 10000"/>
                <a:gd name="connsiteX31" fmla="*/ 1360 w 10048"/>
                <a:gd name="connsiteY31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81 w 10048"/>
                <a:gd name="connsiteY12" fmla="*/ 3390 h 10000"/>
                <a:gd name="connsiteX13" fmla="*/ 7103 w 10048"/>
                <a:gd name="connsiteY13" fmla="*/ 2953 h 10000"/>
                <a:gd name="connsiteX14" fmla="*/ 7853 w 10048"/>
                <a:gd name="connsiteY14" fmla="*/ 3500 h 10000"/>
                <a:gd name="connsiteX15" fmla="*/ 8154 w 10048"/>
                <a:gd name="connsiteY15" fmla="*/ 4545 h 10000"/>
                <a:gd name="connsiteX16" fmla="*/ 8154 w 10048"/>
                <a:gd name="connsiteY16" fmla="*/ 4643 h 10000"/>
                <a:gd name="connsiteX17" fmla="*/ 8604 w 10048"/>
                <a:gd name="connsiteY17" fmla="*/ 4643 h 10000"/>
                <a:gd name="connsiteX18" fmla="*/ 8604 w 10048"/>
                <a:gd name="connsiteY18" fmla="*/ 4447 h 10000"/>
                <a:gd name="connsiteX19" fmla="*/ 9319 w 10048"/>
                <a:gd name="connsiteY19" fmla="*/ 3794 h 10000"/>
                <a:gd name="connsiteX20" fmla="*/ 10032 w 10048"/>
                <a:gd name="connsiteY20" fmla="*/ 4447 h 10000"/>
                <a:gd name="connsiteX21" fmla="*/ 10032 w 10048"/>
                <a:gd name="connsiteY21" fmla="*/ 5720 h 10000"/>
                <a:gd name="connsiteX22" fmla="*/ 10032 w 10048"/>
                <a:gd name="connsiteY22" fmla="*/ 6865 h 10000"/>
                <a:gd name="connsiteX23" fmla="*/ 9168 w 10048"/>
                <a:gd name="connsiteY23" fmla="*/ 8888 h 10000"/>
                <a:gd name="connsiteX24" fmla="*/ 7255 w 10048"/>
                <a:gd name="connsiteY24" fmla="*/ 9934 h 10000"/>
                <a:gd name="connsiteX25" fmla="*/ 6090 w 10048"/>
                <a:gd name="connsiteY25" fmla="*/ 10000 h 10000"/>
                <a:gd name="connsiteX26" fmla="*/ 4515 w 10048"/>
                <a:gd name="connsiteY26" fmla="*/ 9542 h 10000"/>
                <a:gd name="connsiteX27" fmla="*/ 3351 w 10048"/>
                <a:gd name="connsiteY27" fmla="*/ 8628 h 10000"/>
                <a:gd name="connsiteX28" fmla="*/ 2391 w 10048"/>
                <a:gd name="connsiteY28" fmla="*/ 7457 h 10000"/>
                <a:gd name="connsiteX29" fmla="*/ 1143 w 10048"/>
                <a:gd name="connsiteY29" fmla="*/ 5693 h 10000"/>
                <a:gd name="connsiteX30" fmla="*/ 132 w 10048"/>
                <a:gd name="connsiteY30" fmla="*/ 4382 h 10000"/>
                <a:gd name="connsiteX31" fmla="*/ 1360 w 10048"/>
                <a:gd name="connsiteY31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81 w 10048"/>
                <a:gd name="connsiteY12" fmla="*/ 3390 h 10000"/>
                <a:gd name="connsiteX13" fmla="*/ 7103 w 10048"/>
                <a:gd name="connsiteY13" fmla="*/ 2953 h 10000"/>
                <a:gd name="connsiteX14" fmla="*/ 7798 w 10048"/>
                <a:gd name="connsiteY14" fmla="*/ 3405 h 10000"/>
                <a:gd name="connsiteX15" fmla="*/ 8154 w 10048"/>
                <a:gd name="connsiteY15" fmla="*/ 4545 h 10000"/>
                <a:gd name="connsiteX16" fmla="*/ 8154 w 10048"/>
                <a:gd name="connsiteY16" fmla="*/ 4643 h 10000"/>
                <a:gd name="connsiteX17" fmla="*/ 8604 w 10048"/>
                <a:gd name="connsiteY17" fmla="*/ 4643 h 10000"/>
                <a:gd name="connsiteX18" fmla="*/ 8604 w 10048"/>
                <a:gd name="connsiteY18" fmla="*/ 4447 h 10000"/>
                <a:gd name="connsiteX19" fmla="*/ 9319 w 10048"/>
                <a:gd name="connsiteY19" fmla="*/ 3794 h 10000"/>
                <a:gd name="connsiteX20" fmla="*/ 10032 w 10048"/>
                <a:gd name="connsiteY20" fmla="*/ 4447 h 10000"/>
                <a:gd name="connsiteX21" fmla="*/ 10032 w 10048"/>
                <a:gd name="connsiteY21" fmla="*/ 5720 h 10000"/>
                <a:gd name="connsiteX22" fmla="*/ 10032 w 10048"/>
                <a:gd name="connsiteY22" fmla="*/ 6865 h 10000"/>
                <a:gd name="connsiteX23" fmla="*/ 9168 w 10048"/>
                <a:gd name="connsiteY23" fmla="*/ 8888 h 10000"/>
                <a:gd name="connsiteX24" fmla="*/ 7255 w 10048"/>
                <a:gd name="connsiteY24" fmla="*/ 9934 h 10000"/>
                <a:gd name="connsiteX25" fmla="*/ 6090 w 10048"/>
                <a:gd name="connsiteY25" fmla="*/ 10000 h 10000"/>
                <a:gd name="connsiteX26" fmla="*/ 4515 w 10048"/>
                <a:gd name="connsiteY26" fmla="*/ 9542 h 10000"/>
                <a:gd name="connsiteX27" fmla="*/ 3351 w 10048"/>
                <a:gd name="connsiteY27" fmla="*/ 8628 h 10000"/>
                <a:gd name="connsiteX28" fmla="*/ 2391 w 10048"/>
                <a:gd name="connsiteY28" fmla="*/ 7457 h 10000"/>
                <a:gd name="connsiteX29" fmla="*/ 1143 w 10048"/>
                <a:gd name="connsiteY29" fmla="*/ 5693 h 10000"/>
                <a:gd name="connsiteX30" fmla="*/ 132 w 10048"/>
                <a:gd name="connsiteY30" fmla="*/ 4382 h 10000"/>
                <a:gd name="connsiteX31" fmla="*/ 1360 w 10048"/>
                <a:gd name="connsiteY31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81 w 10048"/>
                <a:gd name="connsiteY12" fmla="*/ 3390 h 10000"/>
                <a:gd name="connsiteX13" fmla="*/ 7103 w 10048"/>
                <a:gd name="connsiteY13" fmla="*/ 2953 h 10000"/>
                <a:gd name="connsiteX14" fmla="*/ 7798 w 10048"/>
                <a:gd name="connsiteY14" fmla="*/ 3405 h 10000"/>
                <a:gd name="connsiteX15" fmla="*/ 8154 w 10048"/>
                <a:gd name="connsiteY15" fmla="*/ 4643 h 10000"/>
                <a:gd name="connsiteX16" fmla="*/ 8604 w 10048"/>
                <a:gd name="connsiteY16" fmla="*/ 4643 h 10000"/>
                <a:gd name="connsiteX17" fmla="*/ 8604 w 10048"/>
                <a:gd name="connsiteY17" fmla="*/ 4447 h 10000"/>
                <a:gd name="connsiteX18" fmla="*/ 9319 w 10048"/>
                <a:gd name="connsiteY18" fmla="*/ 3794 h 10000"/>
                <a:gd name="connsiteX19" fmla="*/ 10032 w 10048"/>
                <a:gd name="connsiteY19" fmla="*/ 4447 h 10000"/>
                <a:gd name="connsiteX20" fmla="*/ 10032 w 10048"/>
                <a:gd name="connsiteY20" fmla="*/ 5720 h 10000"/>
                <a:gd name="connsiteX21" fmla="*/ 10032 w 10048"/>
                <a:gd name="connsiteY21" fmla="*/ 6865 h 10000"/>
                <a:gd name="connsiteX22" fmla="*/ 9168 w 10048"/>
                <a:gd name="connsiteY22" fmla="*/ 8888 h 10000"/>
                <a:gd name="connsiteX23" fmla="*/ 7255 w 10048"/>
                <a:gd name="connsiteY23" fmla="*/ 9934 h 10000"/>
                <a:gd name="connsiteX24" fmla="*/ 6090 w 10048"/>
                <a:gd name="connsiteY24" fmla="*/ 10000 h 10000"/>
                <a:gd name="connsiteX25" fmla="*/ 4515 w 10048"/>
                <a:gd name="connsiteY25" fmla="*/ 9542 h 10000"/>
                <a:gd name="connsiteX26" fmla="*/ 3351 w 10048"/>
                <a:gd name="connsiteY26" fmla="*/ 8628 h 10000"/>
                <a:gd name="connsiteX27" fmla="*/ 2391 w 10048"/>
                <a:gd name="connsiteY27" fmla="*/ 7457 h 10000"/>
                <a:gd name="connsiteX28" fmla="*/ 1143 w 10048"/>
                <a:gd name="connsiteY28" fmla="*/ 5693 h 10000"/>
                <a:gd name="connsiteX29" fmla="*/ 132 w 10048"/>
                <a:gd name="connsiteY29" fmla="*/ 4382 h 10000"/>
                <a:gd name="connsiteX30" fmla="*/ 1360 w 10048"/>
                <a:gd name="connsiteY30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81 w 10048"/>
                <a:gd name="connsiteY12" fmla="*/ 3390 h 10000"/>
                <a:gd name="connsiteX13" fmla="*/ 7103 w 10048"/>
                <a:gd name="connsiteY13" fmla="*/ 2953 h 10000"/>
                <a:gd name="connsiteX14" fmla="*/ 7798 w 10048"/>
                <a:gd name="connsiteY14" fmla="*/ 3405 h 10000"/>
                <a:gd name="connsiteX15" fmla="*/ 7949 w 10048"/>
                <a:gd name="connsiteY15" fmla="*/ 4584 h 10000"/>
                <a:gd name="connsiteX16" fmla="*/ 8604 w 10048"/>
                <a:gd name="connsiteY16" fmla="*/ 4643 h 10000"/>
                <a:gd name="connsiteX17" fmla="*/ 8604 w 10048"/>
                <a:gd name="connsiteY17" fmla="*/ 4447 h 10000"/>
                <a:gd name="connsiteX18" fmla="*/ 9319 w 10048"/>
                <a:gd name="connsiteY18" fmla="*/ 3794 h 10000"/>
                <a:gd name="connsiteX19" fmla="*/ 10032 w 10048"/>
                <a:gd name="connsiteY19" fmla="*/ 4447 h 10000"/>
                <a:gd name="connsiteX20" fmla="*/ 10032 w 10048"/>
                <a:gd name="connsiteY20" fmla="*/ 5720 h 10000"/>
                <a:gd name="connsiteX21" fmla="*/ 10032 w 10048"/>
                <a:gd name="connsiteY21" fmla="*/ 6865 h 10000"/>
                <a:gd name="connsiteX22" fmla="*/ 9168 w 10048"/>
                <a:gd name="connsiteY22" fmla="*/ 8888 h 10000"/>
                <a:gd name="connsiteX23" fmla="*/ 7255 w 10048"/>
                <a:gd name="connsiteY23" fmla="*/ 9934 h 10000"/>
                <a:gd name="connsiteX24" fmla="*/ 6090 w 10048"/>
                <a:gd name="connsiteY24" fmla="*/ 10000 h 10000"/>
                <a:gd name="connsiteX25" fmla="*/ 4515 w 10048"/>
                <a:gd name="connsiteY25" fmla="*/ 9542 h 10000"/>
                <a:gd name="connsiteX26" fmla="*/ 3351 w 10048"/>
                <a:gd name="connsiteY26" fmla="*/ 8628 h 10000"/>
                <a:gd name="connsiteX27" fmla="*/ 2391 w 10048"/>
                <a:gd name="connsiteY27" fmla="*/ 7457 h 10000"/>
                <a:gd name="connsiteX28" fmla="*/ 1143 w 10048"/>
                <a:gd name="connsiteY28" fmla="*/ 5693 h 10000"/>
                <a:gd name="connsiteX29" fmla="*/ 132 w 10048"/>
                <a:gd name="connsiteY29" fmla="*/ 4382 h 10000"/>
                <a:gd name="connsiteX30" fmla="*/ 1360 w 10048"/>
                <a:gd name="connsiteY30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81 w 10048"/>
                <a:gd name="connsiteY12" fmla="*/ 3390 h 10000"/>
                <a:gd name="connsiteX13" fmla="*/ 7103 w 10048"/>
                <a:gd name="connsiteY13" fmla="*/ 2953 h 10000"/>
                <a:gd name="connsiteX14" fmla="*/ 7798 w 10048"/>
                <a:gd name="connsiteY14" fmla="*/ 3405 h 10000"/>
                <a:gd name="connsiteX15" fmla="*/ 7949 w 10048"/>
                <a:gd name="connsiteY15" fmla="*/ 4584 h 10000"/>
                <a:gd name="connsiteX16" fmla="*/ 8604 w 10048"/>
                <a:gd name="connsiteY16" fmla="*/ 4643 h 10000"/>
                <a:gd name="connsiteX17" fmla="*/ 8604 w 10048"/>
                <a:gd name="connsiteY17" fmla="*/ 4447 h 10000"/>
                <a:gd name="connsiteX18" fmla="*/ 9319 w 10048"/>
                <a:gd name="connsiteY18" fmla="*/ 3794 h 10000"/>
                <a:gd name="connsiteX19" fmla="*/ 10032 w 10048"/>
                <a:gd name="connsiteY19" fmla="*/ 4447 h 10000"/>
                <a:gd name="connsiteX20" fmla="*/ 10032 w 10048"/>
                <a:gd name="connsiteY20" fmla="*/ 5720 h 10000"/>
                <a:gd name="connsiteX21" fmla="*/ 10032 w 10048"/>
                <a:gd name="connsiteY21" fmla="*/ 6865 h 10000"/>
                <a:gd name="connsiteX22" fmla="*/ 9168 w 10048"/>
                <a:gd name="connsiteY22" fmla="*/ 8888 h 10000"/>
                <a:gd name="connsiteX23" fmla="*/ 7255 w 10048"/>
                <a:gd name="connsiteY23" fmla="*/ 9934 h 10000"/>
                <a:gd name="connsiteX24" fmla="*/ 6090 w 10048"/>
                <a:gd name="connsiteY24" fmla="*/ 10000 h 10000"/>
                <a:gd name="connsiteX25" fmla="*/ 4515 w 10048"/>
                <a:gd name="connsiteY25" fmla="*/ 9542 h 10000"/>
                <a:gd name="connsiteX26" fmla="*/ 3351 w 10048"/>
                <a:gd name="connsiteY26" fmla="*/ 8628 h 10000"/>
                <a:gd name="connsiteX27" fmla="*/ 2391 w 10048"/>
                <a:gd name="connsiteY27" fmla="*/ 7457 h 10000"/>
                <a:gd name="connsiteX28" fmla="*/ 1143 w 10048"/>
                <a:gd name="connsiteY28" fmla="*/ 5693 h 10000"/>
                <a:gd name="connsiteX29" fmla="*/ 132 w 10048"/>
                <a:gd name="connsiteY29" fmla="*/ 4382 h 10000"/>
                <a:gd name="connsiteX30" fmla="*/ 1360 w 10048"/>
                <a:gd name="connsiteY30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81 w 10048"/>
                <a:gd name="connsiteY12" fmla="*/ 3390 h 10000"/>
                <a:gd name="connsiteX13" fmla="*/ 7103 w 10048"/>
                <a:gd name="connsiteY13" fmla="*/ 2953 h 10000"/>
                <a:gd name="connsiteX14" fmla="*/ 7798 w 10048"/>
                <a:gd name="connsiteY14" fmla="*/ 3405 h 10000"/>
                <a:gd name="connsiteX15" fmla="*/ 7922 w 10048"/>
                <a:gd name="connsiteY15" fmla="*/ 4584 h 10000"/>
                <a:gd name="connsiteX16" fmla="*/ 8604 w 10048"/>
                <a:gd name="connsiteY16" fmla="*/ 4643 h 10000"/>
                <a:gd name="connsiteX17" fmla="*/ 8604 w 10048"/>
                <a:gd name="connsiteY17" fmla="*/ 4447 h 10000"/>
                <a:gd name="connsiteX18" fmla="*/ 9319 w 10048"/>
                <a:gd name="connsiteY18" fmla="*/ 3794 h 10000"/>
                <a:gd name="connsiteX19" fmla="*/ 10032 w 10048"/>
                <a:gd name="connsiteY19" fmla="*/ 4447 h 10000"/>
                <a:gd name="connsiteX20" fmla="*/ 10032 w 10048"/>
                <a:gd name="connsiteY20" fmla="*/ 5720 h 10000"/>
                <a:gd name="connsiteX21" fmla="*/ 10032 w 10048"/>
                <a:gd name="connsiteY21" fmla="*/ 6865 h 10000"/>
                <a:gd name="connsiteX22" fmla="*/ 9168 w 10048"/>
                <a:gd name="connsiteY22" fmla="*/ 8888 h 10000"/>
                <a:gd name="connsiteX23" fmla="*/ 7255 w 10048"/>
                <a:gd name="connsiteY23" fmla="*/ 9934 h 10000"/>
                <a:gd name="connsiteX24" fmla="*/ 6090 w 10048"/>
                <a:gd name="connsiteY24" fmla="*/ 10000 h 10000"/>
                <a:gd name="connsiteX25" fmla="*/ 4515 w 10048"/>
                <a:gd name="connsiteY25" fmla="*/ 9542 h 10000"/>
                <a:gd name="connsiteX26" fmla="*/ 3351 w 10048"/>
                <a:gd name="connsiteY26" fmla="*/ 8628 h 10000"/>
                <a:gd name="connsiteX27" fmla="*/ 2391 w 10048"/>
                <a:gd name="connsiteY27" fmla="*/ 7457 h 10000"/>
                <a:gd name="connsiteX28" fmla="*/ 1143 w 10048"/>
                <a:gd name="connsiteY28" fmla="*/ 5693 h 10000"/>
                <a:gd name="connsiteX29" fmla="*/ 132 w 10048"/>
                <a:gd name="connsiteY29" fmla="*/ 4382 h 10000"/>
                <a:gd name="connsiteX30" fmla="*/ 1360 w 10048"/>
                <a:gd name="connsiteY30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81 w 10048"/>
                <a:gd name="connsiteY12" fmla="*/ 3390 h 10000"/>
                <a:gd name="connsiteX13" fmla="*/ 7103 w 10048"/>
                <a:gd name="connsiteY13" fmla="*/ 2953 h 10000"/>
                <a:gd name="connsiteX14" fmla="*/ 7798 w 10048"/>
                <a:gd name="connsiteY14" fmla="*/ 3405 h 10000"/>
                <a:gd name="connsiteX15" fmla="*/ 7922 w 10048"/>
                <a:gd name="connsiteY15" fmla="*/ 4584 h 10000"/>
                <a:gd name="connsiteX16" fmla="*/ 8604 w 10048"/>
                <a:gd name="connsiteY16" fmla="*/ 4643 h 10000"/>
                <a:gd name="connsiteX17" fmla="*/ 8604 w 10048"/>
                <a:gd name="connsiteY17" fmla="*/ 4447 h 10000"/>
                <a:gd name="connsiteX18" fmla="*/ 9319 w 10048"/>
                <a:gd name="connsiteY18" fmla="*/ 3794 h 10000"/>
                <a:gd name="connsiteX19" fmla="*/ 10032 w 10048"/>
                <a:gd name="connsiteY19" fmla="*/ 4447 h 10000"/>
                <a:gd name="connsiteX20" fmla="*/ 10032 w 10048"/>
                <a:gd name="connsiteY20" fmla="*/ 5720 h 10000"/>
                <a:gd name="connsiteX21" fmla="*/ 10032 w 10048"/>
                <a:gd name="connsiteY21" fmla="*/ 6865 h 10000"/>
                <a:gd name="connsiteX22" fmla="*/ 9168 w 10048"/>
                <a:gd name="connsiteY22" fmla="*/ 8888 h 10000"/>
                <a:gd name="connsiteX23" fmla="*/ 7255 w 10048"/>
                <a:gd name="connsiteY23" fmla="*/ 9934 h 10000"/>
                <a:gd name="connsiteX24" fmla="*/ 6090 w 10048"/>
                <a:gd name="connsiteY24" fmla="*/ 10000 h 10000"/>
                <a:gd name="connsiteX25" fmla="*/ 4515 w 10048"/>
                <a:gd name="connsiteY25" fmla="*/ 9542 h 10000"/>
                <a:gd name="connsiteX26" fmla="*/ 3351 w 10048"/>
                <a:gd name="connsiteY26" fmla="*/ 8628 h 10000"/>
                <a:gd name="connsiteX27" fmla="*/ 2391 w 10048"/>
                <a:gd name="connsiteY27" fmla="*/ 7457 h 10000"/>
                <a:gd name="connsiteX28" fmla="*/ 1143 w 10048"/>
                <a:gd name="connsiteY28" fmla="*/ 5693 h 10000"/>
                <a:gd name="connsiteX29" fmla="*/ 132 w 10048"/>
                <a:gd name="connsiteY29" fmla="*/ 4382 h 10000"/>
                <a:gd name="connsiteX30" fmla="*/ 1360 w 10048"/>
                <a:gd name="connsiteY30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67 w 10048"/>
                <a:gd name="connsiteY12" fmla="*/ 3449 h 10000"/>
                <a:gd name="connsiteX13" fmla="*/ 7103 w 10048"/>
                <a:gd name="connsiteY13" fmla="*/ 2953 h 10000"/>
                <a:gd name="connsiteX14" fmla="*/ 7798 w 10048"/>
                <a:gd name="connsiteY14" fmla="*/ 3405 h 10000"/>
                <a:gd name="connsiteX15" fmla="*/ 7922 w 10048"/>
                <a:gd name="connsiteY15" fmla="*/ 4584 h 10000"/>
                <a:gd name="connsiteX16" fmla="*/ 8604 w 10048"/>
                <a:gd name="connsiteY16" fmla="*/ 4643 h 10000"/>
                <a:gd name="connsiteX17" fmla="*/ 8604 w 10048"/>
                <a:gd name="connsiteY17" fmla="*/ 4447 h 10000"/>
                <a:gd name="connsiteX18" fmla="*/ 9319 w 10048"/>
                <a:gd name="connsiteY18" fmla="*/ 3794 h 10000"/>
                <a:gd name="connsiteX19" fmla="*/ 10032 w 10048"/>
                <a:gd name="connsiteY19" fmla="*/ 4447 h 10000"/>
                <a:gd name="connsiteX20" fmla="*/ 10032 w 10048"/>
                <a:gd name="connsiteY20" fmla="*/ 5720 h 10000"/>
                <a:gd name="connsiteX21" fmla="*/ 10032 w 10048"/>
                <a:gd name="connsiteY21" fmla="*/ 6865 h 10000"/>
                <a:gd name="connsiteX22" fmla="*/ 9168 w 10048"/>
                <a:gd name="connsiteY22" fmla="*/ 8888 h 10000"/>
                <a:gd name="connsiteX23" fmla="*/ 7255 w 10048"/>
                <a:gd name="connsiteY23" fmla="*/ 9934 h 10000"/>
                <a:gd name="connsiteX24" fmla="*/ 6090 w 10048"/>
                <a:gd name="connsiteY24" fmla="*/ 10000 h 10000"/>
                <a:gd name="connsiteX25" fmla="*/ 4515 w 10048"/>
                <a:gd name="connsiteY25" fmla="*/ 9542 h 10000"/>
                <a:gd name="connsiteX26" fmla="*/ 3351 w 10048"/>
                <a:gd name="connsiteY26" fmla="*/ 8628 h 10000"/>
                <a:gd name="connsiteX27" fmla="*/ 2391 w 10048"/>
                <a:gd name="connsiteY27" fmla="*/ 7457 h 10000"/>
                <a:gd name="connsiteX28" fmla="*/ 1143 w 10048"/>
                <a:gd name="connsiteY28" fmla="*/ 5693 h 10000"/>
                <a:gd name="connsiteX29" fmla="*/ 132 w 10048"/>
                <a:gd name="connsiteY29" fmla="*/ 4382 h 10000"/>
                <a:gd name="connsiteX30" fmla="*/ 1360 w 10048"/>
                <a:gd name="connsiteY30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67 w 10048"/>
                <a:gd name="connsiteY12" fmla="*/ 3449 h 10000"/>
                <a:gd name="connsiteX13" fmla="*/ 7103 w 10048"/>
                <a:gd name="connsiteY13" fmla="*/ 2906 h 10000"/>
                <a:gd name="connsiteX14" fmla="*/ 7798 w 10048"/>
                <a:gd name="connsiteY14" fmla="*/ 3405 h 10000"/>
                <a:gd name="connsiteX15" fmla="*/ 7922 w 10048"/>
                <a:gd name="connsiteY15" fmla="*/ 4584 h 10000"/>
                <a:gd name="connsiteX16" fmla="*/ 8604 w 10048"/>
                <a:gd name="connsiteY16" fmla="*/ 4643 h 10000"/>
                <a:gd name="connsiteX17" fmla="*/ 8604 w 10048"/>
                <a:gd name="connsiteY17" fmla="*/ 4447 h 10000"/>
                <a:gd name="connsiteX18" fmla="*/ 9319 w 10048"/>
                <a:gd name="connsiteY18" fmla="*/ 3794 h 10000"/>
                <a:gd name="connsiteX19" fmla="*/ 10032 w 10048"/>
                <a:gd name="connsiteY19" fmla="*/ 4447 h 10000"/>
                <a:gd name="connsiteX20" fmla="*/ 10032 w 10048"/>
                <a:gd name="connsiteY20" fmla="*/ 5720 h 10000"/>
                <a:gd name="connsiteX21" fmla="*/ 10032 w 10048"/>
                <a:gd name="connsiteY21" fmla="*/ 6865 h 10000"/>
                <a:gd name="connsiteX22" fmla="*/ 9168 w 10048"/>
                <a:gd name="connsiteY22" fmla="*/ 8888 h 10000"/>
                <a:gd name="connsiteX23" fmla="*/ 7255 w 10048"/>
                <a:gd name="connsiteY23" fmla="*/ 9934 h 10000"/>
                <a:gd name="connsiteX24" fmla="*/ 6090 w 10048"/>
                <a:gd name="connsiteY24" fmla="*/ 10000 h 10000"/>
                <a:gd name="connsiteX25" fmla="*/ 4515 w 10048"/>
                <a:gd name="connsiteY25" fmla="*/ 9542 h 10000"/>
                <a:gd name="connsiteX26" fmla="*/ 3351 w 10048"/>
                <a:gd name="connsiteY26" fmla="*/ 8628 h 10000"/>
                <a:gd name="connsiteX27" fmla="*/ 2391 w 10048"/>
                <a:gd name="connsiteY27" fmla="*/ 7457 h 10000"/>
                <a:gd name="connsiteX28" fmla="*/ 1143 w 10048"/>
                <a:gd name="connsiteY28" fmla="*/ 5693 h 10000"/>
                <a:gd name="connsiteX29" fmla="*/ 132 w 10048"/>
                <a:gd name="connsiteY29" fmla="*/ 4382 h 10000"/>
                <a:gd name="connsiteX30" fmla="*/ 1360 w 10048"/>
                <a:gd name="connsiteY30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67 w 10048"/>
                <a:gd name="connsiteY12" fmla="*/ 3449 h 10000"/>
                <a:gd name="connsiteX13" fmla="*/ 7103 w 10048"/>
                <a:gd name="connsiteY13" fmla="*/ 2906 h 10000"/>
                <a:gd name="connsiteX14" fmla="*/ 7798 w 10048"/>
                <a:gd name="connsiteY14" fmla="*/ 3405 h 10000"/>
                <a:gd name="connsiteX15" fmla="*/ 7922 w 10048"/>
                <a:gd name="connsiteY15" fmla="*/ 4584 h 10000"/>
                <a:gd name="connsiteX16" fmla="*/ 8604 w 10048"/>
                <a:gd name="connsiteY16" fmla="*/ 4643 h 10000"/>
                <a:gd name="connsiteX17" fmla="*/ 8604 w 10048"/>
                <a:gd name="connsiteY17" fmla="*/ 4447 h 10000"/>
                <a:gd name="connsiteX18" fmla="*/ 9319 w 10048"/>
                <a:gd name="connsiteY18" fmla="*/ 3794 h 10000"/>
                <a:gd name="connsiteX19" fmla="*/ 10032 w 10048"/>
                <a:gd name="connsiteY19" fmla="*/ 4447 h 10000"/>
                <a:gd name="connsiteX20" fmla="*/ 10032 w 10048"/>
                <a:gd name="connsiteY20" fmla="*/ 5720 h 10000"/>
                <a:gd name="connsiteX21" fmla="*/ 10032 w 10048"/>
                <a:gd name="connsiteY21" fmla="*/ 6865 h 10000"/>
                <a:gd name="connsiteX22" fmla="*/ 9168 w 10048"/>
                <a:gd name="connsiteY22" fmla="*/ 8888 h 10000"/>
                <a:gd name="connsiteX23" fmla="*/ 7255 w 10048"/>
                <a:gd name="connsiteY23" fmla="*/ 9934 h 10000"/>
                <a:gd name="connsiteX24" fmla="*/ 6090 w 10048"/>
                <a:gd name="connsiteY24" fmla="*/ 10000 h 10000"/>
                <a:gd name="connsiteX25" fmla="*/ 4515 w 10048"/>
                <a:gd name="connsiteY25" fmla="*/ 9542 h 10000"/>
                <a:gd name="connsiteX26" fmla="*/ 3351 w 10048"/>
                <a:gd name="connsiteY26" fmla="*/ 8628 h 10000"/>
                <a:gd name="connsiteX27" fmla="*/ 2391 w 10048"/>
                <a:gd name="connsiteY27" fmla="*/ 7457 h 10000"/>
                <a:gd name="connsiteX28" fmla="*/ 1143 w 10048"/>
                <a:gd name="connsiteY28" fmla="*/ 5693 h 10000"/>
                <a:gd name="connsiteX29" fmla="*/ 132 w 10048"/>
                <a:gd name="connsiteY29" fmla="*/ 4382 h 10000"/>
                <a:gd name="connsiteX30" fmla="*/ 1360 w 10048"/>
                <a:gd name="connsiteY30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67 w 10048"/>
                <a:gd name="connsiteY12" fmla="*/ 3449 h 10000"/>
                <a:gd name="connsiteX13" fmla="*/ 7103 w 10048"/>
                <a:gd name="connsiteY13" fmla="*/ 2906 h 10000"/>
                <a:gd name="connsiteX14" fmla="*/ 7798 w 10048"/>
                <a:gd name="connsiteY14" fmla="*/ 3405 h 10000"/>
                <a:gd name="connsiteX15" fmla="*/ 7922 w 10048"/>
                <a:gd name="connsiteY15" fmla="*/ 4584 h 10000"/>
                <a:gd name="connsiteX16" fmla="*/ 8604 w 10048"/>
                <a:gd name="connsiteY16" fmla="*/ 4643 h 10000"/>
                <a:gd name="connsiteX17" fmla="*/ 8604 w 10048"/>
                <a:gd name="connsiteY17" fmla="*/ 4447 h 10000"/>
                <a:gd name="connsiteX18" fmla="*/ 9319 w 10048"/>
                <a:gd name="connsiteY18" fmla="*/ 3794 h 10000"/>
                <a:gd name="connsiteX19" fmla="*/ 10032 w 10048"/>
                <a:gd name="connsiteY19" fmla="*/ 4447 h 10000"/>
                <a:gd name="connsiteX20" fmla="*/ 10032 w 10048"/>
                <a:gd name="connsiteY20" fmla="*/ 5720 h 10000"/>
                <a:gd name="connsiteX21" fmla="*/ 10032 w 10048"/>
                <a:gd name="connsiteY21" fmla="*/ 6865 h 10000"/>
                <a:gd name="connsiteX22" fmla="*/ 9168 w 10048"/>
                <a:gd name="connsiteY22" fmla="*/ 8888 h 10000"/>
                <a:gd name="connsiteX23" fmla="*/ 7255 w 10048"/>
                <a:gd name="connsiteY23" fmla="*/ 9934 h 10000"/>
                <a:gd name="connsiteX24" fmla="*/ 6090 w 10048"/>
                <a:gd name="connsiteY24" fmla="*/ 10000 h 10000"/>
                <a:gd name="connsiteX25" fmla="*/ 4515 w 10048"/>
                <a:gd name="connsiteY25" fmla="*/ 9542 h 10000"/>
                <a:gd name="connsiteX26" fmla="*/ 3351 w 10048"/>
                <a:gd name="connsiteY26" fmla="*/ 8628 h 10000"/>
                <a:gd name="connsiteX27" fmla="*/ 2391 w 10048"/>
                <a:gd name="connsiteY27" fmla="*/ 7457 h 10000"/>
                <a:gd name="connsiteX28" fmla="*/ 1143 w 10048"/>
                <a:gd name="connsiteY28" fmla="*/ 5693 h 10000"/>
                <a:gd name="connsiteX29" fmla="*/ 132 w 10048"/>
                <a:gd name="connsiteY29" fmla="*/ 4382 h 10000"/>
                <a:gd name="connsiteX30" fmla="*/ 1360 w 10048"/>
                <a:gd name="connsiteY30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67 w 10048"/>
                <a:gd name="connsiteY12" fmla="*/ 3449 h 10000"/>
                <a:gd name="connsiteX13" fmla="*/ 7103 w 10048"/>
                <a:gd name="connsiteY13" fmla="*/ 2906 h 10000"/>
                <a:gd name="connsiteX14" fmla="*/ 7798 w 10048"/>
                <a:gd name="connsiteY14" fmla="*/ 3405 h 10000"/>
                <a:gd name="connsiteX15" fmla="*/ 7922 w 10048"/>
                <a:gd name="connsiteY15" fmla="*/ 4584 h 10000"/>
                <a:gd name="connsiteX16" fmla="*/ 8604 w 10048"/>
                <a:gd name="connsiteY16" fmla="*/ 4643 h 10000"/>
                <a:gd name="connsiteX17" fmla="*/ 8604 w 10048"/>
                <a:gd name="connsiteY17" fmla="*/ 4447 h 10000"/>
                <a:gd name="connsiteX18" fmla="*/ 9319 w 10048"/>
                <a:gd name="connsiteY18" fmla="*/ 3794 h 10000"/>
                <a:gd name="connsiteX19" fmla="*/ 10032 w 10048"/>
                <a:gd name="connsiteY19" fmla="*/ 4447 h 10000"/>
                <a:gd name="connsiteX20" fmla="*/ 10032 w 10048"/>
                <a:gd name="connsiteY20" fmla="*/ 5720 h 10000"/>
                <a:gd name="connsiteX21" fmla="*/ 10032 w 10048"/>
                <a:gd name="connsiteY21" fmla="*/ 6865 h 10000"/>
                <a:gd name="connsiteX22" fmla="*/ 9168 w 10048"/>
                <a:gd name="connsiteY22" fmla="*/ 8888 h 10000"/>
                <a:gd name="connsiteX23" fmla="*/ 7255 w 10048"/>
                <a:gd name="connsiteY23" fmla="*/ 9934 h 10000"/>
                <a:gd name="connsiteX24" fmla="*/ 6090 w 10048"/>
                <a:gd name="connsiteY24" fmla="*/ 10000 h 10000"/>
                <a:gd name="connsiteX25" fmla="*/ 4515 w 10048"/>
                <a:gd name="connsiteY25" fmla="*/ 9542 h 10000"/>
                <a:gd name="connsiteX26" fmla="*/ 3351 w 10048"/>
                <a:gd name="connsiteY26" fmla="*/ 8628 h 10000"/>
                <a:gd name="connsiteX27" fmla="*/ 2391 w 10048"/>
                <a:gd name="connsiteY27" fmla="*/ 7457 h 10000"/>
                <a:gd name="connsiteX28" fmla="*/ 1143 w 10048"/>
                <a:gd name="connsiteY28" fmla="*/ 5693 h 10000"/>
                <a:gd name="connsiteX29" fmla="*/ 132 w 10048"/>
                <a:gd name="connsiteY29" fmla="*/ 4382 h 10000"/>
                <a:gd name="connsiteX30" fmla="*/ 1360 w 10048"/>
                <a:gd name="connsiteY30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67 w 10048"/>
                <a:gd name="connsiteY12" fmla="*/ 3449 h 10000"/>
                <a:gd name="connsiteX13" fmla="*/ 7103 w 10048"/>
                <a:gd name="connsiteY13" fmla="*/ 2906 h 10000"/>
                <a:gd name="connsiteX14" fmla="*/ 7880 w 10048"/>
                <a:gd name="connsiteY14" fmla="*/ 3405 h 10000"/>
                <a:gd name="connsiteX15" fmla="*/ 7922 w 10048"/>
                <a:gd name="connsiteY15" fmla="*/ 4584 h 10000"/>
                <a:gd name="connsiteX16" fmla="*/ 8604 w 10048"/>
                <a:gd name="connsiteY16" fmla="*/ 4643 h 10000"/>
                <a:gd name="connsiteX17" fmla="*/ 8604 w 10048"/>
                <a:gd name="connsiteY17" fmla="*/ 4447 h 10000"/>
                <a:gd name="connsiteX18" fmla="*/ 9319 w 10048"/>
                <a:gd name="connsiteY18" fmla="*/ 3794 h 10000"/>
                <a:gd name="connsiteX19" fmla="*/ 10032 w 10048"/>
                <a:gd name="connsiteY19" fmla="*/ 4447 h 10000"/>
                <a:gd name="connsiteX20" fmla="*/ 10032 w 10048"/>
                <a:gd name="connsiteY20" fmla="*/ 5720 h 10000"/>
                <a:gd name="connsiteX21" fmla="*/ 10032 w 10048"/>
                <a:gd name="connsiteY21" fmla="*/ 6865 h 10000"/>
                <a:gd name="connsiteX22" fmla="*/ 9168 w 10048"/>
                <a:gd name="connsiteY22" fmla="*/ 8888 h 10000"/>
                <a:gd name="connsiteX23" fmla="*/ 7255 w 10048"/>
                <a:gd name="connsiteY23" fmla="*/ 9934 h 10000"/>
                <a:gd name="connsiteX24" fmla="*/ 6090 w 10048"/>
                <a:gd name="connsiteY24" fmla="*/ 10000 h 10000"/>
                <a:gd name="connsiteX25" fmla="*/ 4515 w 10048"/>
                <a:gd name="connsiteY25" fmla="*/ 9542 h 10000"/>
                <a:gd name="connsiteX26" fmla="*/ 3351 w 10048"/>
                <a:gd name="connsiteY26" fmla="*/ 8628 h 10000"/>
                <a:gd name="connsiteX27" fmla="*/ 2391 w 10048"/>
                <a:gd name="connsiteY27" fmla="*/ 7457 h 10000"/>
                <a:gd name="connsiteX28" fmla="*/ 1143 w 10048"/>
                <a:gd name="connsiteY28" fmla="*/ 5693 h 10000"/>
                <a:gd name="connsiteX29" fmla="*/ 132 w 10048"/>
                <a:gd name="connsiteY29" fmla="*/ 4382 h 10000"/>
                <a:gd name="connsiteX30" fmla="*/ 1360 w 10048"/>
                <a:gd name="connsiteY30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67 w 10048"/>
                <a:gd name="connsiteY12" fmla="*/ 3449 h 10000"/>
                <a:gd name="connsiteX13" fmla="*/ 7103 w 10048"/>
                <a:gd name="connsiteY13" fmla="*/ 2906 h 10000"/>
                <a:gd name="connsiteX14" fmla="*/ 7839 w 10048"/>
                <a:gd name="connsiteY14" fmla="*/ 3417 h 10000"/>
                <a:gd name="connsiteX15" fmla="*/ 7922 w 10048"/>
                <a:gd name="connsiteY15" fmla="*/ 4584 h 10000"/>
                <a:gd name="connsiteX16" fmla="*/ 8604 w 10048"/>
                <a:gd name="connsiteY16" fmla="*/ 4643 h 10000"/>
                <a:gd name="connsiteX17" fmla="*/ 8604 w 10048"/>
                <a:gd name="connsiteY17" fmla="*/ 4447 h 10000"/>
                <a:gd name="connsiteX18" fmla="*/ 9319 w 10048"/>
                <a:gd name="connsiteY18" fmla="*/ 3794 h 10000"/>
                <a:gd name="connsiteX19" fmla="*/ 10032 w 10048"/>
                <a:gd name="connsiteY19" fmla="*/ 4447 h 10000"/>
                <a:gd name="connsiteX20" fmla="*/ 10032 w 10048"/>
                <a:gd name="connsiteY20" fmla="*/ 5720 h 10000"/>
                <a:gd name="connsiteX21" fmla="*/ 10032 w 10048"/>
                <a:gd name="connsiteY21" fmla="*/ 6865 h 10000"/>
                <a:gd name="connsiteX22" fmla="*/ 9168 w 10048"/>
                <a:gd name="connsiteY22" fmla="*/ 8888 h 10000"/>
                <a:gd name="connsiteX23" fmla="*/ 7255 w 10048"/>
                <a:gd name="connsiteY23" fmla="*/ 9934 h 10000"/>
                <a:gd name="connsiteX24" fmla="*/ 6090 w 10048"/>
                <a:gd name="connsiteY24" fmla="*/ 10000 h 10000"/>
                <a:gd name="connsiteX25" fmla="*/ 4515 w 10048"/>
                <a:gd name="connsiteY25" fmla="*/ 9542 h 10000"/>
                <a:gd name="connsiteX26" fmla="*/ 3351 w 10048"/>
                <a:gd name="connsiteY26" fmla="*/ 8628 h 10000"/>
                <a:gd name="connsiteX27" fmla="*/ 2391 w 10048"/>
                <a:gd name="connsiteY27" fmla="*/ 7457 h 10000"/>
                <a:gd name="connsiteX28" fmla="*/ 1143 w 10048"/>
                <a:gd name="connsiteY28" fmla="*/ 5693 h 10000"/>
                <a:gd name="connsiteX29" fmla="*/ 132 w 10048"/>
                <a:gd name="connsiteY29" fmla="*/ 4382 h 10000"/>
                <a:gd name="connsiteX30" fmla="*/ 1360 w 10048"/>
                <a:gd name="connsiteY30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67 w 10048"/>
                <a:gd name="connsiteY12" fmla="*/ 3449 h 10000"/>
                <a:gd name="connsiteX13" fmla="*/ 7103 w 10048"/>
                <a:gd name="connsiteY13" fmla="*/ 2906 h 10000"/>
                <a:gd name="connsiteX14" fmla="*/ 7839 w 10048"/>
                <a:gd name="connsiteY14" fmla="*/ 3417 h 10000"/>
                <a:gd name="connsiteX15" fmla="*/ 7895 w 10048"/>
                <a:gd name="connsiteY15" fmla="*/ 4525 h 10000"/>
                <a:gd name="connsiteX16" fmla="*/ 8604 w 10048"/>
                <a:gd name="connsiteY16" fmla="*/ 4643 h 10000"/>
                <a:gd name="connsiteX17" fmla="*/ 8604 w 10048"/>
                <a:gd name="connsiteY17" fmla="*/ 4447 h 10000"/>
                <a:gd name="connsiteX18" fmla="*/ 9319 w 10048"/>
                <a:gd name="connsiteY18" fmla="*/ 3794 h 10000"/>
                <a:gd name="connsiteX19" fmla="*/ 10032 w 10048"/>
                <a:gd name="connsiteY19" fmla="*/ 4447 h 10000"/>
                <a:gd name="connsiteX20" fmla="*/ 10032 w 10048"/>
                <a:gd name="connsiteY20" fmla="*/ 5720 h 10000"/>
                <a:gd name="connsiteX21" fmla="*/ 10032 w 10048"/>
                <a:gd name="connsiteY21" fmla="*/ 6865 h 10000"/>
                <a:gd name="connsiteX22" fmla="*/ 9168 w 10048"/>
                <a:gd name="connsiteY22" fmla="*/ 8888 h 10000"/>
                <a:gd name="connsiteX23" fmla="*/ 7255 w 10048"/>
                <a:gd name="connsiteY23" fmla="*/ 9934 h 10000"/>
                <a:gd name="connsiteX24" fmla="*/ 6090 w 10048"/>
                <a:gd name="connsiteY24" fmla="*/ 10000 h 10000"/>
                <a:gd name="connsiteX25" fmla="*/ 4515 w 10048"/>
                <a:gd name="connsiteY25" fmla="*/ 9542 h 10000"/>
                <a:gd name="connsiteX26" fmla="*/ 3351 w 10048"/>
                <a:gd name="connsiteY26" fmla="*/ 8628 h 10000"/>
                <a:gd name="connsiteX27" fmla="*/ 2391 w 10048"/>
                <a:gd name="connsiteY27" fmla="*/ 7457 h 10000"/>
                <a:gd name="connsiteX28" fmla="*/ 1143 w 10048"/>
                <a:gd name="connsiteY28" fmla="*/ 5693 h 10000"/>
                <a:gd name="connsiteX29" fmla="*/ 132 w 10048"/>
                <a:gd name="connsiteY29" fmla="*/ 4382 h 10000"/>
                <a:gd name="connsiteX30" fmla="*/ 1360 w 10048"/>
                <a:gd name="connsiteY30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67 w 10048"/>
                <a:gd name="connsiteY12" fmla="*/ 3449 h 10000"/>
                <a:gd name="connsiteX13" fmla="*/ 7103 w 10048"/>
                <a:gd name="connsiteY13" fmla="*/ 2906 h 10000"/>
                <a:gd name="connsiteX14" fmla="*/ 7839 w 10048"/>
                <a:gd name="connsiteY14" fmla="*/ 3417 h 10000"/>
                <a:gd name="connsiteX15" fmla="*/ 7895 w 10048"/>
                <a:gd name="connsiteY15" fmla="*/ 4525 h 10000"/>
                <a:gd name="connsiteX16" fmla="*/ 8207 w 10048"/>
                <a:gd name="connsiteY16" fmla="*/ 4548 h 10000"/>
                <a:gd name="connsiteX17" fmla="*/ 8604 w 10048"/>
                <a:gd name="connsiteY17" fmla="*/ 4447 h 10000"/>
                <a:gd name="connsiteX18" fmla="*/ 9319 w 10048"/>
                <a:gd name="connsiteY18" fmla="*/ 3794 h 10000"/>
                <a:gd name="connsiteX19" fmla="*/ 10032 w 10048"/>
                <a:gd name="connsiteY19" fmla="*/ 4447 h 10000"/>
                <a:gd name="connsiteX20" fmla="*/ 10032 w 10048"/>
                <a:gd name="connsiteY20" fmla="*/ 5720 h 10000"/>
                <a:gd name="connsiteX21" fmla="*/ 10032 w 10048"/>
                <a:gd name="connsiteY21" fmla="*/ 6865 h 10000"/>
                <a:gd name="connsiteX22" fmla="*/ 9168 w 10048"/>
                <a:gd name="connsiteY22" fmla="*/ 8888 h 10000"/>
                <a:gd name="connsiteX23" fmla="*/ 7255 w 10048"/>
                <a:gd name="connsiteY23" fmla="*/ 9934 h 10000"/>
                <a:gd name="connsiteX24" fmla="*/ 6090 w 10048"/>
                <a:gd name="connsiteY24" fmla="*/ 10000 h 10000"/>
                <a:gd name="connsiteX25" fmla="*/ 4515 w 10048"/>
                <a:gd name="connsiteY25" fmla="*/ 9542 h 10000"/>
                <a:gd name="connsiteX26" fmla="*/ 3351 w 10048"/>
                <a:gd name="connsiteY26" fmla="*/ 8628 h 10000"/>
                <a:gd name="connsiteX27" fmla="*/ 2391 w 10048"/>
                <a:gd name="connsiteY27" fmla="*/ 7457 h 10000"/>
                <a:gd name="connsiteX28" fmla="*/ 1143 w 10048"/>
                <a:gd name="connsiteY28" fmla="*/ 5693 h 10000"/>
                <a:gd name="connsiteX29" fmla="*/ 132 w 10048"/>
                <a:gd name="connsiteY29" fmla="*/ 4382 h 10000"/>
                <a:gd name="connsiteX30" fmla="*/ 1360 w 10048"/>
                <a:gd name="connsiteY30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67 w 10048"/>
                <a:gd name="connsiteY12" fmla="*/ 3449 h 10000"/>
                <a:gd name="connsiteX13" fmla="*/ 7103 w 10048"/>
                <a:gd name="connsiteY13" fmla="*/ 2906 h 10000"/>
                <a:gd name="connsiteX14" fmla="*/ 7839 w 10048"/>
                <a:gd name="connsiteY14" fmla="*/ 3417 h 10000"/>
                <a:gd name="connsiteX15" fmla="*/ 7895 w 10048"/>
                <a:gd name="connsiteY15" fmla="*/ 4525 h 10000"/>
                <a:gd name="connsiteX16" fmla="*/ 8207 w 10048"/>
                <a:gd name="connsiteY16" fmla="*/ 4548 h 10000"/>
                <a:gd name="connsiteX17" fmla="*/ 9319 w 10048"/>
                <a:gd name="connsiteY17" fmla="*/ 3794 h 10000"/>
                <a:gd name="connsiteX18" fmla="*/ 10032 w 10048"/>
                <a:gd name="connsiteY18" fmla="*/ 4447 h 10000"/>
                <a:gd name="connsiteX19" fmla="*/ 10032 w 10048"/>
                <a:gd name="connsiteY19" fmla="*/ 5720 h 10000"/>
                <a:gd name="connsiteX20" fmla="*/ 10032 w 10048"/>
                <a:gd name="connsiteY20" fmla="*/ 6865 h 10000"/>
                <a:gd name="connsiteX21" fmla="*/ 9168 w 10048"/>
                <a:gd name="connsiteY21" fmla="*/ 8888 h 10000"/>
                <a:gd name="connsiteX22" fmla="*/ 7255 w 10048"/>
                <a:gd name="connsiteY22" fmla="*/ 9934 h 10000"/>
                <a:gd name="connsiteX23" fmla="*/ 6090 w 10048"/>
                <a:gd name="connsiteY23" fmla="*/ 10000 h 10000"/>
                <a:gd name="connsiteX24" fmla="*/ 4515 w 10048"/>
                <a:gd name="connsiteY24" fmla="*/ 9542 h 10000"/>
                <a:gd name="connsiteX25" fmla="*/ 3351 w 10048"/>
                <a:gd name="connsiteY25" fmla="*/ 8628 h 10000"/>
                <a:gd name="connsiteX26" fmla="*/ 2391 w 10048"/>
                <a:gd name="connsiteY26" fmla="*/ 7457 h 10000"/>
                <a:gd name="connsiteX27" fmla="*/ 1143 w 10048"/>
                <a:gd name="connsiteY27" fmla="*/ 5693 h 10000"/>
                <a:gd name="connsiteX28" fmla="*/ 132 w 10048"/>
                <a:gd name="connsiteY28" fmla="*/ 4382 h 10000"/>
                <a:gd name="connsiteX29" fmla="*/ 1360 w 10048"/>
                <a:gd name="connsiteY29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67 w 10048"/>
                <a:gd name="connsiteY12" fmla="*/ 3449 h 10000"/>
                <a:gd name="connsiteX13" fmla="*/ 7103 w 10048"/>
                <a:gd name="connsiteY13" fmla="*/ 2906 h 10000"/>
                <a:gd name="connsiteX14" fmla="*/ 7839 w 10048"/>
                <a:gd name="connsiteY14" fmla="*/ 3417 h 10000"/>
                <a:gd name="connsiteX15" fmla="*/ 7895 w 10048"/>
                <a:gd name="connsiteY15" fmla="*/ 4525 h 10000"/>
                <a:gd name="connsiteX16" fmla="*/ 8207 w 10048"/>
                <a:gd name="connsiteY16" fmla="*/ 4548 h 10000"/>
                <a:gd name="connsiteX17" fmla="*/ 8498 w 10048"/>
                <a:gd name="connsiteY17" fmla="*/ 3747 h 10000"/>
                <a:gd name="connsiteX18" fmla="*/ 10032 w 10048"/>
                <a:gd name="connsiteY18" fmla="*/ 4447 h 10000"/>
                <a:gd name="connsiteX19" fmla="*/ 10032 w 10048"/>
                <a:gd name="connsiteY19" fmla="*/ 5720 h 10000"/>
                <a:gd name="connsiteX20" fmla="*/ 10032 w 10048"/>
                <a:gd name="connsiteY20" fmla="*/ 6865 h 10000"/>
                <a:gd name="connsiteX21" fmla="*/ 9168 w 10048"/>
                <a:gd name="connsiteY21" fmla="*/ 8888 h 10000"/>
                <a:gd name="connsiteX22" fmla="*/ 7255 w 10048"/>
                <a:gd name="connsiteY22" fmla="*/ 9934 h 10000"/>
                <a:gd name="connsiteX23" fmla="*/ 6090 w 10048"/>
                <a:gd name="connsiteY23" fmla="*/ 10000 h 10000"/>
                <a:gd name="connsiteX24" fmla="*/ 4515 w 10048"/>
                <a:gd name="connsiteY24" fmla="*/ 9542 h 10000"/>
                <a:gd name="connsiteX25" fmla="*/ 3351 w 10048"/>
                <a:gd name="connsiteY25" fmla="*/ 8628 h 10000"/>
                <a:gd name="connsiteX26" fmla="*/ 2391 w 10048"/>
                <a:gd name="connsiteY26" fmla="*/ 7457 h 10000"/>
                <a:gd name="connsiteX27" fmla="*/ 1143 w 10048"/>
                <a:gd name="connsiteY27" fmla="*/ 5693 h 10000"/>
                <a:gd name="connsiteX28" fmla="*/ 132 w 10048"/>
                <a:gd name="connsiteY28" fmla="*/ 4382 h 10000"/>
                <a:gd name="connsiteX29" fmla="*/ 1360 w 10048"/>
                <a:gd name="connsiteY29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67 w 10048"/>
                <a:gd name="connsiteY12" fmla="*/ 3449 h 10000"/>
                <a:gd name="connsiteX13" fmla="*/ 7103 w 10048"/>
                <a:gd name="connsiteY13" fmla="*/ 2906 h 10000"/>
                <a:gd name="connsiteX14" fmla="*/ 7839 w 10048"/>
                <a:gd name="connsiteY14" fmla="*/ 3417 h 10000"/>
                <a:gd name="connsiteX15" fmla="*/ 7895 w 10048"/>
                <a:gd name="connsiteY15" fmla="*/ 4525 h 10000"/>
                <a:gd name="connsiteX16" fmla="*/ 8207 w 10048"/>
                <a:gd name="connsiteY16" fmla="*/ 4548 h 10000"/>
                <a:gd name="connsiteX17" fmla="*/ 8211 w 10048"/>
                <a:gd name="connsiteY17" fmla="*/ 3794 h 10000"/>
                <a:gd name="connsiteX18" fmla="*/ 10032 w 10048"/>
                <a:gd name="connsiteY18" fmla="*/ 4447 h 10000"/>
                <a:gd name="connsiteX19" fmla="*/ 10032 w 10048"/>
                <a:gd name="connsiteY19" fmla="*/ 5720 h 10000"/>
                <a:gd name="connsiteX20" fmla="*/ 10032 w 10048"/>
                <a:gd name="connsiteY20" fmla="*/ 6865 h 10000"/>
                <a:gd name="connsiteX21" fmla="*/ 9168 w 10048"/>
                <a:gd name="connsiteY21" fmla="*/ 8888 h 10000"/>
                <a:gd name="connsiteX22" fmla="*/ 7255 w 10048"/>
                <a:gd name="connsiteY22" fmla="*/ 9934 h 10000"/>
                <a:gd name="connsiteX23" fmla="*/ 6090 w 10048"/>
                <a:gd name="connsiteY23" fmla="*/ 10000 h 10000"/>
                <a:gd name="connsiteX24" fmla="*/ 4515 w 10048"/>
                <a:gd name="connsiteY24" fmla="*/ 9542 h 10000"/>
                <a:gd name="connsiteX25" fmla="*/ 3351 w 10048"/>
                <a:gd name="connsiteY25" fmla="*/ 8628 h 10000"/>
                <a:gd name="connsiteX26" fmla="*/ 2391 w 10048"/>
                <a:gd name="connsiteY26" fmla="*/ 7457 h 10000"/>
                <a:gd name="connsiteX27" fmla="*/ 1143 w 10048"/>
                <a:gd name="connsiteY27" fmla="*/ 5693 h 10000"/>
                <a:gd name="connsiteX28" fmla="*/ 132 w 10048"/>
                <a:gd name="connsiteY28" fmla="*/ 4382 h 10000"/>
                <a:gd name="connsiteX29" fmla="*/ 1360 w 10048"/>
                <a:gd name="connsiteY29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67 w 10048"/>
                <a:gd name="connsiteY12" fmla="*/ 3449 h 10000"/>
                <a:gd name="connsiteX13" fmla="*/ 7103 w 10048"/>
                <a:gd name="connsiteY13" fmla="*/ 2906 h 10000"/>
                <a:gd name="connsiteX14" fmla="*/ 7839 w 10048"/>
                <a:gd name="connsiteY14" fmla="*/ 3417 h 10000"/>
                <a:gd name="connsiteX15" fmla="*/ 7895 w 10048"/>
                <a:gd name="connsiteY15" fmla="*/ 4525 h 10000"/>
                <a:gd name="connsiteX16" fmla="*/ 8207 w 10048"/>
                <a:gd name="connsiteY16" fmla="*/ 4548 h 10000"/>
                <a:gd name="connsiteX17" fmla="*/ 8211 w 10048"/>
                <a:gd name="connsiteY17" fmla="*/ 3794 h 10000"/>
                <a:gd name="connsiteX18" fmla="*/ 9226 w 10048"/>
                <a:gd name="connsiteY18" fmla="*/ 3983 h 10000"/>
                <a:gd name="connsiteX19" fmla="*/ 10032 w 10048"/>
                <a:gd name="connsiteY19" fmla="*/ 4447 h 10000"/>
                <a:gd name="connsiteX20" fmla="*/ 10032 w 10048"/>
                <a:gd name="connsiteY20" fmla="*/ 5720 h 10000"/>
                <a:gd name="connsiteX21" fmla="*/ 10032 w 10048"/>
                <a:gd name="connsiteY21" fmla="*/ 6865 h 10000"/>
                <a:gd name="connsiteX22" fmla="*/ 9168 w 10048"/>
                <a:gd name="connsiteY22" fmla="*/ 8888 h 10000"/>
                <a:gd name="connsiteX23" fmla="*/ 7255 w 10048"/>
                <a:gd name="connsiteY23" fmla="*/ 9934 h 10000"/>
                <a:gd name="connsiteX24" fmla="*/ 6090 w 10048"/>
                <a:gd name="connsiteY24" fmla="*/ 10000 h 10000"/>
                <a:gd name="connsiteX25" fmla="*/ 4515 w 10048"/>
                <a:gd name="connsiteY25" fmla="*/ 9542 h 10000"/>
                <a:gd name="connsiteX26" fmla="*/ 3351 w 10048"/>
                <a:gd name="connsiteY26" fmla="*/ 8628 h 10000"/>
                <a:gd name="connsiteX27" fmla="*/ 2391 w 10048"/>
                <a:gd name="connsiteY27" fmla="*/ 7457 h 10000"/>
                <a:gd name="connsiteX28" fmla="*/ 1143 w 10048"/>
                <a:gd name="connsiteY28" fmla="*/ 5693 h 10000"/>
                <a:gd name="connsiteX29" fmla="*/ 132 w 10048"/>
                <a:gd name="connsiteY29" fmla="*/ 4382 h 10000"/>
                <a:gd name="connsiteX30" fmla="*/ 1360 w 10048"/>
                <a:gd name="connsiteY30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67 w 10048"/>
                <a:gd name="connsiteY12" fmla="*/ 3449 h 10000"/>
                <a:gd name="connsiteX13" fmla="*/ 7103 w 10048"/>
                <a:gd name="connsiteY13" fmla="*/ 2906 h 10000"/>
                <a:gd name="connsiteX14" fmla="*/ 7839 w 10048"/>
                <a:gd name="connsiteY14" fmla="*/ 3417 h 10000"/>
                <a:gd name="connsiteX15" fmla="*/ 7895 w 10048"/>
                <a:gd name="connsiteY15" fmla="*/ 4525 h 10000"/>
                <a:gd name="connsiteX16" fmla="*/ 8207 w 10048"/>
                <a:gd name="connsiteY16" fmla="*/ 4548 h 10000"/>
                <a:gd name="connsiteX17" fmla="*/ 8211 w 10048"/>
                <a:gd name="connsiteY17" fmla="*/ 3794 h 10000"/>
                <a:gd name="connsiteX18" fmla="*/ 9075 w 10048"/>
                <a:gd name="connsiteY18" fmla="*/ 3522 h 10000"/>
                <a:gd name="connsiteX19" fmla="*/ 10032 w 10048"/>
                <a:gd name="connsiteY19" fmla="*/ 4447 h 10000"/>
                <a:gd name="connsiteX20" fmla="*/ 10032 w 10048"/>
                <a:gd name="connsiteY20" fmla="*/ 5720 h 10000"/>
                <a:gd name="connsiteX21" fmla="*/ 10032 w 10048"/>
                <a:gd name="connsiteY21" fmla="*/ 6865 h 10000"/>
                <a:gd name="connsiteX22" fmla="*/ 9168 w 10048"/>
                <a:gd name="connsiteY22" fmla="*/ 8888 h 10000"/>
                <a:gd name="connsiteX23" fmla="*/ 7255 w 10048"/>
                <a:gd name="connsiteY23" fmla="*/ 9934 h 10000"/>
                <a:gd name="connsiteX24" fmla="*/ 6090 w 10048"/>
                <a:gd name="connsiteY24" fmla="*/ 10000 h 10000"/>
                <a:gd name="connsiteX25" fmla="*/ 4515 w 10048"/>
                <a:gd name="connsiteY25" fmla="*/ 9542 h 10000"/>
                <a:gd name="connsiteX26" fmla="*/ 3351 w 10048"/>
                <a:gd name="connsiteY26" fmla="*/ 8628 h 10000"/>
                <a:gd name="connsiteX27" fmla="*/ 2391 w 10048"/>
                <a:gd name="connsiteY27" fmla="*/ 7457 h 10000"/>
                <a:gd name="connsiteX28" fmla="*/ 1143 w 10048"/>
                <a:gd name="connsiteY28" fmla="*/ 5693 h 10000"/>
                <a:gd name="connsiteX29" fmla="*/ 132 w 10048"/>
                <a:gd name="connsiteY29" fmla="*/ 4382 h 10000"/>
                <a:gd name="connsiteX30" fmla="*/ 1360 w 10048"/>
                <a:gd name="connsiteY30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67 w 10048"/>
                <a:gd name="connsiteY12" fmla="*/ 3449 h 10000"/>
                <a:gd name="connsiteX13" fmla="*/ 7103 w 10048"/>
                <a:gd name="connsiteY13" fmla="*/ 2906 h 10000"/>
                <a:gd name="connsiteX14" fmla="*/ 7839 w 10048"/>
                <a:gd name="connsiteY14" fmla="*/ 3417 h 10000"/>
                <a:gd name="connsiteX15" fmla="*/ 7895 w 10048"/>
                <a:gd name="connsiteY15" fmla="*/ 4525 h 10000"/>
                <a:gd name="connsiteX16" fmla="*/ 8207 w 10048"/>
                <a:gd name="connsiteY16" fmla="*/ 4548 h 10000"/>
                <a:gd name="connsiteX17" fmla="*/ 8211 w 10048"/>
                <a:gd name="connsiteY17" fmla="*/ 3794 h 10000"/>
                <a:gd name="connsiteX18" fmla="*/ 9075 w 10048"/>
                <a:gd name="connsiteY18" fmla="*/ 3522 h 10000"/>
                <a:gd name="connsiteX19" fmla="*/ 10032 w 10048"/>
                <a:gd name="connsiteY19" fmla="*/ 4447 h 10000"/>
                <a:gd name="connsiteX20" fmla="*/ 10032 w 10048"/>
                <a:gd name="connsiteY20" fmla="*/ 5720 h 10000"/>
                <a:gd name="connsiteX21" fmla="*/ 10032 w 10048"/>
                <a:gd name="connsiteY21" fmla="*/ 6865 h 10000"/>
                <a:gd name="connsiteX22" fmla="*/ 9168 w 10048"/>
                <a:gd name="connsiteY22" fmla="*/ 8888 h 10000"/>
                <a:gd name="connsiteX23" fmla="*/ 7255 w 10048"/>
                <a:gd name="connsiteY23" fmla="*/ 9934 h 10000"/>
                <a:gd name="connsiteX24" fmla="*/ 6090 w 10048"/>
                <a:gd name="connsiteY24" fmla="*/ 10000 h 10000"/>
                <a:gd name="connsiteX25" fmla="*/ 4515 w 10048"/>
                <a:gd name="connsiteY25" fmla="*/ 9542 h 10000"/>
                <a:gd name="connsiteX26" fmla="*/ 3351 w 10048"/>
                <a:gd name="connsiteY26" fmla="*/ 8628 h 10000"/>
                <a:gd name="connsiteX27" fmla="*/ 2391 w 10048"/>
                <a:gd name="connsiteY27" fmla="*/ 7457 h 10000"/>
                <a:gd name="connsiteX28" fmla="*/ 1143 w 10048"/>
                <a:gd name="connsiteY28" fmla="*/ 5693 h 10000"/>
                <a:gd name="connsiteX29" fmla="*/ 132 w 10048"/>
                <a:gd name="connsiteY29" fmla="*/ 4382 h 10000"/>
                <a:gd name="connsiteX30" fmla="*/ 1360 w 10048"/>
                <a:gd name="connsiteY30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67 w 10048"/>
                <a:gd name="connsiteY12" fmla="*/ 3449 h 10000"/>
                <a:gd name="connsiteX13" fmla="*/ 7103 w 10048"/>
                <a:gd name="connsiteY13" fmla="*/ 2906 h 10000"/>
                <a:gd name="connsiteX14" fmla="*/ 7839 w 10048"/>
                <a:gd name="connsiteY14" fmla="*/ 3417 h 10000"/>
                <a:gd name="connsiteX15" fmla="*/ 7895 w 10048"/>
                <a:gd name="connsiteY15" fmla="*/ 4525 h 10000"/>
                <a:gd name="connsiteX16" fmla="*/ 8207 w 10048"/>
                <a:gd name="connsiteY16" fmla="*/ 4548 h 10000"/>
                <a:gd name="connsiteX17" fmla="*/ 8211 w 10048"/>
                <a:gd name="connsiteY17" fmla="*/ 3794 h 10000"/>
                <a:gd name="connsiteX18" fmla="*/ 8952 w 10048"/>
                <a:gd name="connsiteY18" fmla="*/ 3463 h 10000"/>
                <a:gd name="connsiteX19" fmla="*/ 10032 w 10048"/>
                <a:gd name="connsiteY19" fmla="*/ 4447 h 10000"/>
                <a:gd name="connsiteX20" fmla="*/ 10032 w 10048"/>
                <a:gd name="connsiteY20" fmla="*/ 5720 h 10000"/>
                <a:gd name="connsiteX21" fmla="*/ 10032 w 10048"/>
                <a:gd name="connsiteY21" fmla="*/ 6865 h 10000"/>
                <a:gd name="connsiteX22" fmla="*/ 9168 w 10048"/>
                <a:gd name="connsiteY22" fmla="*/ 8888 h 10000"/>
                <a:gd name="connsiteX23" fmla="*/ 7255 w 10048"/>
                <a:gd name="connsiteY23" fmla="*/ 9934 h 10000"/>
                <a:gd name="connsiteX24" fmla="*/ 6090 w 10048"/>
                <a:gd name="connsiteY24" fmla="*/ 10000 h 10000"/>
                <a:gd name="connsiteX25" fmla="*/ 4515 w 10048"/>
                <a:gd name="connsiteY25" fmla="*/ 9542 h 10000"/>
                <a:gd name="connsiteX26" fmla="*/ 3351 w 10048"/>
                <a:gd name="connsiteY26" fmla="*/ 8628 h 10000"/>
                <a:gd name="connsiteX27" fmla="*/ 2391 w 10048"/>
                <a:gd name="connsiteY27" fmla="*/ 7457 h 10000"/>
                <a:gd name="connsiteX28" fmla="*/ 1143 w 10048"/>
                <a:gd name="connsiteY28" fmla="*/ 5693 h 10000"/>
                <a:gd name="connsiteX29" fmla="*/ 132 w 10048"/>
                <a:gd name="connsiteY29" fmla="*/ 4382 h 10000"/>
                <a:gd name="connsiteX30" fmla="*/ 1360 w 10048"/>
                <a:gd name="connsiteY30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67 w 10048"/>
                <a:gd name="connsiteY12" fmla="*/ 3449 h 10000"/>
                <a:gd name="connsiteX13" fmla="*/ 7103 w 10048"/>
                <a:gd name="connsiteY13" fmla="*/ 2906 h 10000"/>
                <a:gd name="connsiteX14" fmla="*/ 7839 w 10048"/>
                <a:gd name="connsiteY14" fmla="*/ 3417 h 10000"/>
                <a:gd name="connsiteX15" fmla="*/ 7895 w 10048"/>
                <a:gd name="connsiteY15" fmla="*/ 4525 h 10000"/>
                <a:gd name="connsiteX16" fmla="*/ 8207 w 10048"/>
                <a:gd name="connsiteY16" fmla="*/ 4548 h 10000"/>
                <a:gd name="connsiteX17" fmla="*/ 8266 w 10048"/>
                <a:gd name="connsiteY17" fmla="*/ 3865 h 10000"/>
                <a:gd name="connsiteX18" fmla="*/ 8952 w 10048"/>
                <a:gd name="connsiteY18" fmla="*/ 3463 h 10000"/>
                <a:gd name="connsiteX19" fmla="*/ 10032 w 10048"/>
                <a:gd name="connsiteY19" fmla="*/ 4447 h 10000"/>
                <a:gd name="connsiteX20" fmla="*/ 10032 w 10048"/>
                <a:gd name="connsiteY20" fmla="*/ 5720 h 10000"/>
                <a:gd name="connsiteX21" fmla="*/ 10032 w 10048"/>
                <a:gd name="connsiteY21" fmla="*/ 6865 h 10000"/>
                <a:gd name="connsiteX22" fmla="*/ 9168 w 10048"/>
                <a:gd name="connsiteY22" fmla="*/ 8888 h 10000"/>
                <a:gd name="connsiteX23" fmla="*/ 7255 w 10048"/>
                <a:gd name="connsiteY23" fmla="*/ 9934 h 10000"/>
                <a:gd name="connsiteX24" fmla="*/ 6090 w 10048"/>
                <a:gd name="connsiteY24" fmla="*/ 10000 h 10000"/>
                <a:gd name="connsiteX25" fmla="*/ 4515 w 10048"/>
                <a:gd name="connsiteY25" fmla="*/ 9542 h 10000"/>
                <a:gd name="connsiteX26" fmla="*/ 3351 w 10048"/>
                <a:gd name="connsiteY26" fmla="*/ 8628 h 10000"/>
                <a:gd name="connsiteX27" fmla="*/ 2391 w 10048"/>
                <a:gd name="connsiteY27" fmla="*/ 7457 h 10000"/>
                <a:gd name="connsiteX28" fmla="*/ 1143 w 10048"/>
                <a:gd name="connsiteY28" fmla="*/ 5693 h 10000"/>
                <a:gd name="connsiteX29" fmla="*/ 132 w 10048"/>
                <a:gd name="connsiteY29" fmla="*/ 4382 h 10000"/>
                <a:gd name="connsiteX30" fmla="*/ 1360 w 10048"/>
                <a:gd name="connsiteY30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67 w 10048"/>
                <a:gd name="connsiteY12" fmla="*/ 3449 h 10000"/>
                <a:gd name="connsiteX13" fmla="*/ 7103 w 10048"/>
                <a:gd name="connsiteY13" fmla="*/ 2906 h 10000"/>
                <a:gd name="connsiteX14" fmla="*/ 7839 w 10048"/>
                <a:gd name="connsiteY14" fmla="*/ 3417 h 10000"/>
                <a:gd name="connsiteX15" fmla="*/ 7895 w 10048"/>
                <a:gd name="connsiteY15" fmla="*/ 4525 h 10000"/>
                <a:gd name="connsiteX16" fmla="*/ 8207 w 10048"/>
                <a:gd name="connsiteY16" fmla="*/ 4548 h 10000"/>
                <a:gd name="connsiteX17" fmla="*/ 8266 w 10048"/>
                <a:gd name="connsiteY17" fmla="*/ 3865 h 10000"/>
                <a:gd name="connsiteX18" fmla="*/ 8952 w 10048"/>
                <a:gd name="connsiteY18" fmla="*/ 3463 h 10000"/>
                <a:gd name="connsiteX19" fmla="*/ 10032 w 10048"/>
                <a:gd name="connsiteY19" fmla="*/ 4447 h 10000"/>
                <a:gd name="connsiteX20" fmla="*/ 10032 w 10048"/>
                <a:gd name="connsiteY20" fmla="*/ 5720 h 10000"/>
                <a:gd name="connsiteX21" fmla="*/ 10032 w 10048"/>
                <a:gd name="connsiteY21" fmla="*/ 6865 h 10000"/>
                <a:gd name="connsiteX22" fmla="*/ 9168 w 10048"/>
                <a:gd name="connsiteY22" fmla="*/ 8888 h 10000"/>
                <a:gd name="connsiteX23" fmla="*/ 7255 w 10048"/>
                <a:gd name="connsiteY23" fmla="*/ 9934 h 10000"/>
                <a:gd name="connsiteX24" fmla="*/ 6090 w 10048"/>
                <a:gd name="connsiteY24" fmla="*/ 10000 h 10000"/>
                <a:gd name="connsiteX25" fmla="*/ 4515 w 10048"/>
                <a:gd name="connsiteY25" fmla="*/ 9542 h 10000"/>
                <a:gd name="connsiteX26" fmla="*/ 3351 w 10048"/>
                <a:gd name="connsiteY26" fmla="*/ 8628 h 10000"/>
                <a:gd name="connsiteX27" fmla="*/ 2391 w 10048"/>
                <a:gd name="connsiteY27" fmla="*/ 7457 h 10000"/>
                <a:gd name="connsiteX28" fmla="*/ 1143 w 10048"/>
                <a:gd name="connsiteY28" fmla="*/ 5693 h 10000"/>
                <a:gd name="connsiteX29" fmla="*/ 132 w 10048"/>
                <a:gd name="connsiteY29" fmla="*/ 4382 h 10000"/>
                <a:gd name="connsiteX30" fmla="*/ 1360 w 10048"/>
                <a:gd name="connsiteY30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67 w 10048"/>
                <a:gd name="connsiteY12" fmla="*/ 3449 h 10000"/>
                <a:gd name="connsiteX13" fmla="*/ 7103 w 10048"/>
                <a:gd name="connsiteY13" fmla="*/ 2906 h 10000"/>
                <a:gd name="connsiteX14" fmla="*/ 7839 w 10048"/>
                <a:gd name="connsiteY14" fmla="*/ 3417 h 10000"/>
                <a:gd name="connsiteX15" fmla="*/ 7895 w 10048"/>
                <a:gd name="connsiteY15" fmla="*/ 4525 h 10000"/>
                <a:gd name="connsiteX16" fmla="*/ 8207 w 10048"/>
                <a:gd name="connsiteY16" fmla="*/ 4548 h 10000"/>
                <a:gd name="connsiteX17" fmla="*/ 8225 w 10048"/>
                <a:gd name="connsiteY17" fmla="*/ 3877 h 10000"/>
                <a:gd name="connsiteX18" fmla="*/ 8952 w 10048"/>
                <a:gd name="connsiteY18" fmla="*/ 3463 h 10000"/>
                <a:gd name="connsiteX19" fmla="*/ 10032 w 10048"/>
                <a:gd name="connsiteY19" fmla="*/ 4447 h 10000"/>
                <a:gd name="connsiteX20" fmla="*/ 10032 w 10048"/>
                <a:gd name="connsiteY20" fmla="*/ 5720 h 10000"/>
                <a:gd name="connsiteX21" fmla="*/ 10032 w 10048"/>
                <a:gd name="connsiteY21" fmla="*/ 6865 h 10000"/>
                <a:gd name="connsiteX22" fmla="*/ 9168 w 10048"/>
                <a:gd name="connsiteY22" fmla="*/ 8888 h 10000"/>
                <a:gd name="connsiteX23" fmla="*/ 7255 w 10048"/>
                <a:gd name="connsiteY23" fmla="*/ 9934 h 10000"/>
                <a:gd name="connsiteX24" fmla="*/ 6090 w 10048"/>
                <a:gd name="connsiteY24" fmla="*/ 10000 h 10000"/>
                <a:gd name="connsiteX25" fmla="*/ 4515 w 10048"/>
                <a:gd name="connsiteY25" fmla="*/ 9542 h 10000"/>
                <a:gd name="connsiteX26" fmla="*/ 3351 w 10048"/>
                <a:gd name="connsiteY26" fmla="*/ 8628 h 10000"/>
                <a:gd name="connsiteX27" fmla="*/ 2391 w 10048"/>
                <a:gd name="connsiteY27" fmla="*/ 7457 h 10000"/>
                <a:gd name="connsiteX28" fmla="*/ 1143 w 10048"/>
                <a:gd name="connsiteY28" fmla="*/ 5693 h 10000"/>
                <a:gd name="connsiteX29" fmla="*/ 132 w 10048"/>
                <a:gd name="connsiteY29" fmla="*/ 4382 h 10000"/>
                <a:gd name="connsiteX30" fmla="*/ 1360 w 10048"/>
                <a:gd name="connsiteY30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67 w 10048"/>
                <a:gd name="connsiteY12" fmla="*/ 3449 h 10000"/>
                <a:gd name="connsiteX13" fmla="*/ 7103 w 10048"/>
                <a:gd name="connsiteY13" fmla="*/ 2906 h 10000"/>
                <a:gd name="connsiteX14" fmla="*/ 7839 w 10048"/>
                <a:gd name="connsiteY14" fmla="*/ 3417 h 10000"/>
                <a:gd name="connsiteX15" fmla="*/ 7895 w 10048"/>
                <a:gd name="connsiteY15" fmla="*/ 4525 h 10000"/>
                <a:gd name="connsiteX16" fmla="*/ 8207 w 10048"/>
                <a:gd name="connsiteY16" fmla="*/ 4548 h 10000"/>
                <a:gd name="connsiteX17" fmla="*/ 8225 w 10048"/>
                <a:gd name="connsiteY17" fmla="*/ 3877 h 10000"/>
                <a:gd name="connsiteX18" fmla="*/ 8952 w 10048"/>
                <a:gd name="connsiteY18" fmla="*/ 3463 h 10000"/>
                <a:gd name="connsiteX19" fmla="*/ 10032 w 10048"/>
                <a:gd name="connsiteY19" fmla="*/ 4447 h 10000"/>
                <a:gd name="connsiteX20" fmla="*/ 10032 w 10048"/>
                <a:gd name="connsiteY20" fmla="*/ 5720 h 10000"/>
                <a:gd name="connsiteX21" fmla="*/ 10032 w 10048"/>
                <a:gd name="connsiteY21" fmla="*/ 6865 h 10000"/>
                <a:gd name="connsiteX22" fmla="*/ 9168 w 10048"/>
                <a:gd name="connsiteY22" fmla="*/ 8888 h 10000"/>
                <a:gd name="connsiteX23" fmla="*/ 7255 w 10048"/>
                <a:gd name="connsiteY23" fmla="*/ 9934 h 10000"/>
                <a:gd name="connsiteX24" fmla="*/ 6090 w 10048"/>
                <a:gd name="connsiteY24" fmla="*/ 10000 h 10000"/>
                <a:gd name="connsiteX25" fmla="*/ 4515 w 10048"/>
                <a:gd name="connsiteY25" fmla="*/ 9542 h 10000"/>
                <a:gd name="connsiteX26" fmla="*/ 3351 w 10048"/>
                <a:gd name="connsiteY26" fmla="*/ 8628 h 10000"/>
                <a:gd name="connsiteX27" fmla="*/ 2391 w 10048"/>
                <a:gd name="connsiteY27" fmla="*/ 7457 h 10000"/>
                <a:gd name="connsiteX28" fmla="*/ 1143 w 10048"/>
                <a:gd name="connsiteY28" fmla="*/ 5693 h 10000"/>
                <a:gd name="connsiteX29" fmla="*/ 132 w 10048"/>
                <a:gd name="connsiteY29" fmla="*/ 4382 h 10000"/>
                <a:gd name="connsiteX30" fmla="*/ 1360 w 10048"/>
                <a:gd name="connsiteY30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67 w 10048"/>
                <a:gd name="connsiteY12" fmla="*/ 3449 h 10000"/>
                <a:gd name="connsiteX13" fmla="*/ 7103 w 10048"/>
                <a:gd name="connsiteY13" fmla="*/ 2906 h 10000"/>
                <a:gd name="connsiteX14" fmla="*/ 7839 w 10048"/>
                <a:gd name="connsiteY14" fmla="*/ 3417 h 10000"/>
                <a:gd name="connsiteX15" fmla="*/ 7895 w 10048"/>
                <a:gd name="connsiteY15" fmla="*/ 4525 h 10000"/>
                <a:gd name="connsiteX16" fmla="*/ 8207 w 10048"/>
                <a:gd name="connsiteY16" fmla="*/ 4548 h 10000"/>
                <a:gd name="connsiteX17" fmla="*/ 8225 w 10048"/>
                <a:gd name="connsiteY17" fmla="*/ 3877 h 10000"/>
                <a:gd name="connsiteX18" fmla="*/ 8952 w 10048"/>
                <a:gd name="connsiteY18" fmla="*/ 3463 h 10000"/>
                <a:gd name="connsiteX19" fmla="*/ 10032 w 10048"/>
                <a:gd name="connsiteY19" fmla="*/ 4447 h 10000"/>
                <a:gd name="connsiteX20" fmla="*/ 10032 w 10048"/>
                <a:gd name="connsiteY20" fmla="*/ 5720 h 10000"/>
                <a:gd name="connsiteX21" fmla="*/ 10032 w 10048"/>
                <a:gd name="connsiteY21" fmla="*/ 6865 h 10000"/>
                <a:gd name="connsiteX22" fmla="*/ 9168 w 10048"/>
                <a:gd name="connsiteY22" fmla="*/ 8888 h 10000"/>
                <a:gd name="connsiteX23" fmla="*/ 7255 w 10048"/>
                <a:gd name="connsiteY23" fmla="*/ 9934 h 10000"/>
                <a:gd name="connsiteX24" fmla="*/ 6090 w 10048"/>
                <a:gd name="connsiteY24" fmla="*/ 10000 h 10000"/>
                <a:gd name="connsiteX25" fmla="*/ 4515 w 10048"/>
                <a:gd name="connsiteY25" fmla="*/ 9542 h 10000"/>
                <a:gd name="connsiteX26" fmla="*/ 3351 w 10048"/>
                <a:gd name="connsiteY26" fmla="*/ 8628 h 10000"/>
                <a:gd name="connsiteX27" fmla="*/ 2391 w 10048"/>
                <a:gd name="connsiteY27" fmla="*/ 7457 h 10000"/>
                <a:gd name="connsiteX28" fmla="*/ 1143 w 10048"/>
                <a:gd name="connsiteY28" fmla="*/ 5693 h 10000"/>
                <a:gd name="connsiteX29" fmla="*/ 132 w 10048"/>
                <a:gd name="connsiteY29" fmla="*/ 4382 h 10000"/>
                <a:gd name="connsiteX30" fmla="*/ 1360 w 10048"/>
                <a:gd name="connsiteY30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67 w 10048"/>
                <a:gd name="connsiteY12" fmla="*/ 3449 h 10000"/>
                <a:gd name="connsiteX13" fmla="*/ 7103 w 10048"/>
                <a:gd name="connsiteY13" fmla="*/ 2906 h 10000"/>
                <a:gd name="connsiteX14" fmla="*/ 7839 w 10048"/>
                <a:gd name="connsiteY14" fmla="*/ 3417 h 10000"/>
                <a:gd name="connsiteX15" fmla="*/ 7895 w 10048"/>
                <a:gd name="connsiteY15" fmla="*/ 4525 h 10000"/>
                <a:gd name="connsiteX16" fmla="*/ 8207 w 10048"/>
                <a:gd name="connsiteY16" fmla="*/ 4536 h 10000"/>
                <a:gd name="connsiteX17" fmla="*/ 8225 w 10048"/>
                <a:gd name="connsiteY17" fmla="*/ 3877 h 10000"/>
                <a:gd name="connsiteX18" fmla="*/ 8952 w 10048"/>
                <a:gd name="connsiteY18" fmla="*/ 3463 h 10000"/>
                <a:gd name="connsiteX19" fmla="*/ 10032 w 10048"/>
                <a:gd name="connsiteY19" fmla="*/ 4447 h 10000"/>
                <a:gd name="connsiteX20" fmla="*/ 10032 w 10048"/>
                <a:gd name="connsiteY20" fmla="*/ 5720 h 10000"/>
                <a:gd name="connsiteX21" fmla="*/ 10032 w 10048"/>
                <a:gd name="connsiteY21" fmla="*/ 6865 h 10000"/>
                <a:gd name="connsiteX22" fmla="*/ 9168 w 10048"/>
                <a:gd name="connsiteY22" fmla="*/ 8888 h 10000"/>
                <a:gd name="connsiteX23" fmla="*/ 7255 w 10048"/>
                <a:gd name="connsiteY23" fmla="*/ 9934 h 10000"/>
                <a:gd name="connsiteX24" fmla="*/ 6090 w 10048"/>
                <a:gd name="connsiteY24" fmla="*/ 10000 h 10000"/>
                <a:gd name="connsiteX25" fmla="*/ 4515 w 10048"/>
                <a:gd name="connsiteY25" fmla="*/ 9542 h 10000"/>
                <a:gd name="connsiteX26" fmla="*/ 3351 w 10048"/>
                <a:gd name="connsiteY26" fmla="*/ 8628 h 10000"/>
                <a:gd name="connsiteX27" fmla="*/ 2391 w 10048"/>
                <a:gd name="connsiteY27" fmla="*/ 7457 h 10000"/>
                <a:gd name="connsiteX28" fmla="*/ 1143 w 10048"/>
                <a:gd name="connsiteY28" fmla="*/ 5693 h 10000"/>
                <a:gd name="connsiteX29" fmla="*/ 132 w 10048"/>
                <a:gd name="connsiteY29" fmla="*/ 4382 h 10000"/>
                <a:gd name="connsiteX30" fmla="*/ 1360 w 10048"/>
                <a:gd name="connsiteY30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67 w 10048"/>
                <a:gd name="connsiteY12" fmla="*/ 3449 h 10000"/>
                <a:gd name="connsiteX13" fmla="*/ 7103 w 10048"/>
                <a:gd name="connsiteY13" fmla="*/ 2906 h 10000"/>
                <a:gd name="connsiteX14" fmla="*/ 7839 w 10048"/>
                <a:gd name="connsiteY14" fmla="*/ 3417 h 10000"/>
                <a:gd name="connsiteX15" fmla="*/ 7895 w 10048"/>
                <a:gd name="connsiteY15" fmla="*/ 4525 h 10000"/>
                <a:gd name="connsiteX16" fmla="*/ 8207 w 10048"/>
                <a:gd name="connsiteY16" fmla="*/ 4536 h 10000"/>
                <a:gd name="connsiteX17" fmla="*/ 8225 w 10048"/>
                <a:gd name="connsiteY17" fmla="*/ 3877 h 10000"/>
                <a:gd name="connsiteX18" fmla="*/ 8801 w 10048"/>
                <a:gd name="connsiteY18" fmla="*/ 3404 h 10000"/>
                <a:gd name="connsiteX19" fmla="*/ 10032 w 10048"/>
                <a:gd name="connsiteY19" fmla="*/ 4447 h 10000"/>
                <a:gd name="connsiteX20" fmla="*/ 10032 w 10048"/>
                <a:gd name="connsiteY20" fmla="*/ 5720 h 10000"/>
                <a:gd name="connsiteX21" fmla="*/ 10032 w 10048"/>
                <a:gd name="connsiteY21" fmla="*/ 6865 h 10000"/>
                <a:gd name="connsiteX22" fmla="*/ 9168 w 10048"/>
                <a:gd name="connsiteY22" fmla="*/ 8888 h 10000"/>
                <a:gd name="connsiteX23" fmla="*/ 7255 w 10048"/>
                <a:gd name="connsiteY23" fmla="*/ 9934 h 10000"/>
                <a:gd name="connsiteX24" fmla="*/ 6090 w 10048"/>
                <a:gd name="connsiteY24" fmla="*/ 10000 h 10000"/>
                <a:gd name="connsiteX25" fmla="*/ 4515 w 10048"/>
                <a:gd name="connsiteY25" fmla="*/ 9542 h 10000"/>
                <a:gd name="connsiteX26" fmla="*/ 3351 w 10048"/>
                <a:gd name="connsiteY26" fmla="*/ 8628 h 10000"/>
                <a:gd name="connsiteX27" fmla="*/ 2391 w 10048"/>
                <a:gd name="connsiteY27" fmla="*/ 7457 h 10000"/>
                <a:gd name="connsiteX28" fmla="*/ 1143 w 10048"/>
                <a:gd name="connsiteY28" fmla="*/ 5693 h 10000"/>
                <a:gd name="connsiteX29" fmla="*/ 132 w 10048"/>
                <a:gd name="connsiteY29" fmla="*/ 4382 h 10000"/>
                <a:gd name="connsiteX30" fmla="*/ 1360 w 10048"/>
                <a:gd name="connsiteY30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67 w 10048"/>
                <a:gd name="connsiteY12" fmla="*/ 3449 h 10000"/>
                <a:gd name="connsiteX13" fmla="*/ 7103 w 10048"/>
                <a:gd name="connsiteY13" fmla="*/ 2906 h 10000"/>
                <a:gd name="connsiteX14" fmla="*/ 7839 w 10048"/>
                <a:gd name="connsiteY14" fmla="*/ 3417 h 10000"/>
                <a:gd name="connsiteX15" fmla="*/ 7895 w 10048"/>
                <a:gd name="connsiteY15" fmla="*/ 4525 h 10000"/>
                <a:gd name="connsiteX16" fmla="*/ 8207 w 10048"/>
                <a:gd name="connsiteY16" fmla="*/ 4536 h 10000"/>
                <a:gd name="connsiteX17" fmla="*/ 8225 w 10048"/>
                <a:gd name="connsiteY17" fmla="*/ 3877 h 10000"/>
                <a:gd name="connsiteX18" fmla="*/ 8801 w 10048"/>
                <a:gd name="connsiteY18" fmla="*/ 3404 h 10000"/>
                <a:gd name="connsiteX19" fmla="*/ 10032 w 10048"/>
                <a:gd name="connsiteY19" fmla="*/ 4447 h 10000"/>
                <a:gd name="connsiteX20" fmla="*/ 10032 w 10048"/>
                <a:gd name="connsiteY20" fmla="*/ 5720 h 10000"/>
                <a:gd name="connsiteX21" fmla="*/ 10032 w 10048"/>
                <a:gd name="connsiteY21" fmla="*/ 6865 h 10000"/>
                <a:gd name="connsiteX22" fmla="*/ 9168 w 10048"/>
                <a:gd name="connsiteY22" fmla="*/ 8888 h 10000"/>
                <a:gd name="connsiteX23" fmla="*/ 7255 w 10048"/>
                <a:gd name="connsiteY23" fmla="*/ 9934 h 10000"/>
                <a:gd name="connsiteX24" fmla="*/ 6090 w 10048"/>
                <a:gd name="connsiteY24" fmla="*/ 10000 h 10000"/>
                <a:gd name="connsiteX25" fmla="*/ 4515 w 10048"/>
                <a:gd name="connsiteY25" fmla="*/ 9542 h 10000"/>
                <a:gd name="connsiteX26" fmla="*/ 3351 w 10048"/>
                <a:gd name="connsiteY26" fmla="*/ 8628 h 10000"/>
                <a:gd name="connsiteX27" fmla="*/ 2391 w 10048"/>
                <a:gd name="connsiteY27" fmla="*/ 7457 h 10000"/>
                <a:gd name="connsiteX28" fmla="*/ 1143 w 10048"/>
                <a:gd name="connsiteY28" fmla="*/ 5693 h 10000"/>
                <a:gd name="connsiteX29" fmla="*/ 132 w 10048"/>
                <a:gd name="connsiteY29" fmla="*/ 4382 h 10000"/>
                <a:gd name="connsiteX30" fmla="*/ 1360 w 10048"/>
                <a:gd name="connsiteY30" fmla="*/ 3708 h 10000"/>
                <a:gd name="connsiteX0" fmla="*/ 1360 w 10060"/>
                <a:gd name="connsiteY0" fmla="*/ 3708 h 10000"/>
                <a:gd name="connsiteX1" fmla="*/ 2702 w 10060"/>
                <a:gd name="connsiteY1" fmla="*/ 5320 h 10000"/>
                <a:gd name="connsiteX2" fmla="*/ 2923 w 10060"/>
                <a:gd name="connsiteY2" fmla="*/ 5214 h 10000"/>
                <a:gd name="connsiteX3" fmla="*/ 2867 w 10060"/>
                <a:gd name="connsiteY3" fmla="*/ 563 h 10000"/>
                <a:gd name="connsiteX4" fmla="*/ 4329 w 10060"/>
                <a:gd name="connsiteY4" fmla="*/ 563 h 10000"/>
                <a:gd name="connsiteX5" fmla="*/ 4364 w 10060"/>
                <a:gd name="connsiteY5" fmla="*/ 4545 h 10000"/>
                <a:gd name="connsiteX6" fmla="*/ 4651 w 10060"/>
                <a:gd name="connsiteY6" fmla="*/ 4545 h 10000"/>
                <a:gd name="connsiteX7" fmla="*/ 4637 w 10060"/>
                <a:gd name="connsiteY7" fmla="*/ 3277 h 10000"/>
                <a:gd name="connsiteX8" fmla="*/ 5353 w 10060"/>
                <a:gd name="connsiteY8" fmla="*/ 2597 h 10000"/>
                <a:gd name="connsiteX9" fmla="*/ 6090 w 10060"/>
                <a:gd name="connsiteY9" fmla="*/ 3252 h 10000"/>
                <a:gd name="connsiteX10" fmla="*/ 6145 w 10060"/>
                <a:gd name="connsiteY10" fmla="*/ 4217 h 10000"/>
                <a:gd name="connsiteX11" fmla="*/ 6495 w 10060"/>
                <a:gd name="connsiteY11" fmla="*/ 4205 h 10000"/>
                <a:gd name="connsiteX12" fmla="*/ 6467 w 10060"/>
                <a:gd name="connsiteY12" fmla="*/ 3449 h 10000"/>
                <a:gd name="connsiteX13" fmla="*/ 7103 w 10060"/>
                <a:gd name="connsiteY13" fmla="*/ 2906 h 10000"/>
                <a:gd name="connsiteX14" fmla="*/ 7839 w 10060"/>
                <a:gd name="connsiteY14" fmla="*/ 3417 h 10000"/>
                <a:gd name="connsiteX15" fmla="*/ 7895 w 10060"/>
                <a:gd name="connsiteY15" fmla="*/ 4525 h 10000"/>
                <a:gd name="connsiteX16" fmla="*/ 8207 w 10060"/>
                <a:gd name="connsiteY16" fmla="*/ 4536 h 10000"/>
                <a:gd name="connsiteX17" fmla="*/ 8225 w 10060"/>
                <a:gd name="connsiteY17" fmla="*/ 3877 h 10000"/>
                <a:gd name="connsiteX18" fmla="*/ 8801 w 10060"/>
                <a:gd name="connsiteY18" fmla="*/ 3404 h 10000"/>
                <a:gd name="connsiteX19" fmla="*/ 9649 w 10060"/>
                <a:gd name="connsiteY19" fmla="*/ 4400 h 10000"/>
                <a:gd name="connsiteX20" fmla="*/ 10032 w 10060"/>
                <a:gd name="connsiteY20" fmla="*/ 5720 h 10000"/>
                <a:gd name="connsiteX21" fmla="*/ 10032 w 10060"/>
                <a:gd name="connsiteY21" fmla="*/ 6865 h 10000"/>
                <a:gd name="connsiteX22" fmla="*/ 9168 w 10060"/>
                <a:gd name="connsiteY22" fmla="*/ 8888 h 10000"/>
                <a:gd name="connsiteX23" fmla="*/ 7255 w 10060"/>
                <a:gd name="connsiteY23" fmla="*/ 9934 h 10000"/>
                <a:gd name="connsiteX24" fmla="*/ 6090 w 10060"/>
                <a:gd name="connsiteY24" fmla="*/ 10000 h 10000"/>
                <a:gd name="connsiteX25" fmla="*/ 4515 w 10060"/>
                <a:gd name="connsiteY25" fmla="*/ 9542 h 10000"/>
                <a:gd name="connsiteX26" fmla="*/ 3351 w 10060"/>
                <a:gd name="connsiteY26" fmla="*/ 8628 h 10000"/>
                <a:gd name="connsiteX27" fmla="*/ 2391 w 10060"/>
                <a:gd name="connsiteY27" fmla="*/ 7457 h 10000"/>
                <a:gd name="connsiteX28" fmla="*/ 1143 w 10060"/>
                <a:gd name="connsiteY28" fmla="*/ 5693 h 10000"/>
                <a:gd name="connsiteX29" fmla="*/ 132 w 10060"/>
                <a:gd name="connsiteY29" fmla="*/ 4382 h 10000"/>
                <a:gd name="connsiteX30" fmla="*/ 1360 w 10060"/>
                <a:gd name="connsiteY30" fmla="*/ 3708 h 10000"/>
                <a:gd name="connsiteX0" fmla="*/ 1360 w 10060"/>
                <a:gd name="connsiteY0" fmla="*/ 3708 h 10000"/>
                <a:gd name="connsiteX1" fmla="*/ 2702 w 10060"/>
                <a:gd name="connsiteY1" fmla="*/ 5320 h 10000"/>
                <a:gd name="connsiteX2" fmla="*/ 2923 w 10060"/>
                <a:gd name="connsiteY2" fmla="*/ 5214 h 10000"/>
                <a:gd name="connsiteX3" fmla="*/ 2867 w 10060"/>
                <a:gd name="connsiteY3" fmla="*/ 563 h 10000"/>
                <a:gd name="connsiteX4" fmla="*/ 4329 w 10060"/>
                <a:gd name="connsiteY4" fmla="*/ 563 h 10000"/>
                <a:gd name="connsiteX5" fmla="*/ 4364 w 10060"/>
                <a:gd name="connsiteY5" fmla="*/ 4545 h 10000"/>
                <a:gd name="connsiteX6" fmla="*/ 4651 w 10060"/>
                <a:gd name="connsiteY6" fmla="*/ 4545 h 10000"/>
                <a:gd name="connsiteX7" fmla="*/ 4637 w 10060"/>
                <a:gd name="connsiteY7" fmla="*/ 3277 h 10000"/>
                <a:gd name="connsiteX8" fmla="*/ 5353 w 10060"/>
                <a:gd name="connsiteY8" fmla="*/ 2597 h 10000"/>
                <a:gd name="connsiteX9" fmla="*/ 6090 w 10060"/>
                <a:gd name="connsiteY9" fmla="*/ 3252 h 10000"/>
                <a:gd name="connsiteX10" fmla="*/ 6145 w 10060"/>
                <a:gd name="connsiteY10" fmla="*/ 4217 h 10000"/>
                <a:gd name="connsiteX11" fmla="*/ 6495 w 10060"/>
                <a:gd name="connsiteY11" fmla="*/ 4205 h 10000"/>
                <a:gd name="connsiteX12" fmla="*/ 6467 w 10060"/>
                <a:gd name="connsiteY12" fmla="*/ 3449 h 10000"/>
                <a:gd name="connsiteX13" fmla="*/ 7103 w 10060"/>
                <a:gd name="connsiteY13" fmla="*/ 2906 h 10000"/>
                <a:gd name="connsiteX14" fmla="*/ 7839 w 10060"/>
                <a:gd name="connsiteY14" fmla="*/ 3417 h 10000"/>
                <a:gd name="connsiteX15" fmla="*/ 7895 w 10060"/>
                <a:gd name="connsiteY15" fmla="*/ 4525 h 10000"/>
                <a:gd name="connsiteX16" fmla="*/ 8207 w 10060"/>
                <a:gd name="connsiteY16" fmla="*/ 4536 h 10000"/>
                <a:gd name="connsiteX17" fmla="*/ 8225 w 10060"/>
                <a:gd name="connsiteY17" fmla="*/ 3877 h 10000"/>
                <a:gd name="connsiteX18" fmla="*/ 8801 w 10060"/>
                <a:gd name="connsiteY18" fmla="*/ 3404 h 10000"/>
                <a:gd name="connsiteX19" fmla="*/ 9649 w 10060"/>
                <a:gd name="connsiteY19" fmla="*/ 4400 h 10000"/>
                <a:gd name="connsiteX20" fmla="*/ 10032 w 10060"/>
                <a:gd name="connsiteY20" fmla="*/ 5720 h 10000"/>
                <a:gd name="connsiteX21" fmla="*/ 10032 w 10060"/>
                <a:gd name="connsiteY21" fmla="*/ 6865 h 10000"/>
                <a:gd name="connsiteX22" fmla="*/ 9168 w 10060"/>
                <a:gd name="connsiteY22" fmla="*/ 8888 h 10000"/>
                <a:gd name="connsiteX23" fmla="*/ 7255 w 10060"/>
                <a:gd name="connsiteY23" fmla="*/ 9934 h 10000"/>
                <a:gd name="connsiteX24" fmla="*/ 6090 w 10060"/>
                <a:gd name="connsiteY24" fmla="*/ 10000 h 10000"/>
                <a:gd name="connsiteX25" fmla="*/ 4515 w 10060"/>
                <a:gd name="connsiteY25" fmla="*/ 9542 h 10000"/>
                <a:gd name="connsiteX26" fmla="*/ 3351 w 10060"/>
                <a:gd name="connsiteY26" fmla="*/ 8628 h 10000"/>
                <a:gd name="connsiteX27" fmla="*/ 2391 w 10060"/>
                <a:gd name="connsiteY27" fmla="*/ 7457 h 10000"/>
                <a:gd name="connsiteX28" fmla="*/ 1143 w 10060"/>
                <a:gd name="connsiteY28" fmla="*/ 5693 h 10000"/>
                <a:gd name="connsiteX29" fmla="*/ 132 w 10060"/>
                <a:gd name="connsiteY29" fmla="*/ 4382 h 10000"/>
                <a:gd name="connsiteX30" fmla="*/ 1360 w 10060"/>
                <a:gd name="connsiteY30" fmla="*/ 3708 h 10000"/>
                <a:gd name="connsiteX0" fmla="*/ 1360 w 10060"/>
                <a:gd name="connsiteY0" fmla="*/ 3708 h 10000"/>
                <a:gd name="connsiteX1" fmla="*/ 2702 w 10060"/>
                <a:gd name="connsiteY1" fmla="*/ 5320 h 10000"/>
                <a:gd name="connsiteX2" fmla="*/ 2923 w 10060"/>
                <a:gd name="connsiteY2" fmla="*/ 5214 h 10000"/>
                <a:gd name="connsiteX3" fmla="*/ 2867 w 10060"/>
                <a:gd name="connsiteY3" fmla="*/ 563 h 10000"/>
                <a:gd name="connsiteX4" fmla="*/ 4329 w 10060"/>
                <a:gd name="connsiteY4" fmla="*/ 563 h 10000"/>
                <a:gd name="connsiteX5" fmla="*/ 4364 w 10060"/>
                <a:gd name="connsiteY5" fmla="*/ 4545 h 10000"/>
                <a:gd name="connsiteX6" fmla="*/ 4651 w 10060"/>
                <a:gd name="connsiteY6" fmla="*/ 4545 h 10000"/>
                <a:gd name="connsiteX7" fmla="*/ 4637 w 10060"/>
                <a:gd name="connsiteY7" fmla="*/ 3277 h 10000"/>
                <a:gd name="connsiteX8" fmla="*/ 5353 w 10060"/>
                <a:gd name="connsiteY8" fmla="*/ 2597 h 10000"/>
                <a:gd name="connsiteX9" fmla="*/ 6090 w 10060"/>
                <a:gd name="connsiteY9" fmla="*/ 3252 h 10000"/>
                <a:gd name="connsiteX10" fmla="*/ 6145 w 10060"/>
                <a:gd name="connsiteY10" fmla="*/ 4217 h 10000"/>
                <a:gd name="connsiteX11" fmla="*/ 6495 w 10060"/>
                <a:gd name="connsiteY11" fmla="*/ 4205 h 10000"/>
                <a:gd name="connsiteX12" fmla="*/ 6467 w 10060"/>
                <a:gd name="connsiteY12" fmla="*/ 3449 h 10000"/>
                <a:gd name="connsiteX13" fmla="*/ 7103 w 10060"/>
                <a:gd name="connsiteY13" fmla="*/ 2906 h 10000"/>
                <a:gd name="connsiteX14" fmla="*/ 7839 w 10060"/>
                <a:gd name="connsiteY14" fmla="*/ 3417 h 10000"/>
                <a:gd name="connsiteX15" fmla="*/ 7895 w 10060"/>
                <a:gd name="connsiteY15" fmla="*/ 4525 h 10000"/>
                <a:gd name="connsiteX16" fmla="*/ 8207 w 10060"/>
                <a:gd name="connsiteY16" fmla="*/ 4536 h 10000"/>
                <a:gd name="connsiteX17" fmla="*/ 8225 w 10060"/>
                <a:gd name="connsiteY17" fmla="*/ 3877 h 10000"/>
                <a:gd name="connsiteX18" fmla="*/ 8801 w 10060"/>
                <a:gd name="connsiteY18" fmla="*/ 3404 h 10000"/>
                <a:gd name="connsiteX19" fmla="*/ 9649 w 10060"/>
                <a:gd name="connsiteY19" fmla="*/ 4400 h 10000"/>
                <a:gd name="connsiteX20" fmla="*/ 10032 w 10060"/>
                <a:gd name="connsiteY20" fmla="*/ 5720 h 10000"/>
                <a:gd name="connsiteX21" fmla="*/ 10032 w 10060"/>
                <a:gd name="connsiteY21" fmla="*/ 6865 h 10000"/>
                <a:gd name="connsiteX22" fmla="*/ 9168 w 10060"/>
                <a:gd name="connsiteY22" fmla="*/ 8888 h 10000"/>
                <a:gd name="connsiteX23" fmla="*/ 7255 w 10060"/>
                <a:gd name="connsiteY23" fmla="*/ 9934 h 10000"/>
                <a:gd name="connsiteX24" fmla="*/ 6090 w 10060"/>
                <a:gd name="connsiteY24" fmla="*/ 10000 h 10000"/>
                <a:gd name="connsiteX25" fmla="*/ 4515 w 10060"/>
                <a:gd name="connsiteY25" fmla="*/ 9542 h 10000"/>
                <a:gd name="connsiteX26" fmla="*/ 3351 w 10060"/>
                <a:gd name="connsiteY26" fmla="*/ 8628 h 10000"/>
                <a:gd name="connsiteX27" fmla="*/ 2391 w 10060"/>
                <a:gd name="connsiteY27" fmla="*/ 7457 h 10000"/>
                <a:gd name="connsiteX28" fmla="*/ 1143 w 10060"/>
                <a:gd name="connsiteY28" fmla="*/ 5693 h 10000"/>
                <a:gd name="connsiteX29" fmla="*/ 132 w 10060"/>
                <a:gd name="connsiteY29" fmla="*/ 4382 h 10000"/>
                <a:gd name="connsiteX30" fmla="*/ 1360 w 10060"/>
                <a:gd name="connsiteY30" fmla="*/ 3708 h 10000"/>
                <a:gd name="connsiteX0" fmla="*/ 1360 w 10060"/>
                <a:gd name="connsiteY0" fmla="*/ 3708 h 10000"/>
                <a:gd name="connsiteX1" fmla="*/ 2702 w 10060"/>
                <a:gd name="connsiteY1" fmla="*/ 5320 h 10000"/>
                <a:gd name="connsiteX2" fmla="*/ 2923 w 10060"/>
                <a:gd name="connsiteY2" fmla="*/ 5214 h 10000"/>
                <a:gd name="connsiteX3" fmla="*/ 2867 w 10060"/>
                <a:gd name="connsiteY3" fmla="*/ 563 h 10000"/>
                <a:gd name="connsiteX4" fmla="*/ 4329 w 10060"/>
                <a:gd name="connsiteY4" fmla="*/ 563 h 10000"/>
                <a:gd name="connsiteX5" fmla="*/ 4364 w 10060"/>
                <a:gd name="connsiteY5" fmla="*/ 4545 h 10000"/>
                <a:gd name="connsiteX6" fmla="*/ 4651 w 10060"/>
                <a:gd name="connsiteY6" fmla="*/ 4545 h 10000"/>
                <a:gd name="connsiteX7" fmla="*/ 4637 w 10060"/>
                <a:gd name="connsiteY7" fmla="*/ 3277 h 10000"/>
                <a:gd name="connsiteX8" fmla="*/ 5353 w 10060"/>
                <a:gd name="connsiteY8" fmla="*/ 2597 h 10000"/>
                <a:gd name="connsiteX9" fmla="*/ 6090 w 10060"/>
                <a:gd name="connsiteY9" fmla="*/ 3252 h 10000"/>
                <a:gd name="connsiteX10" fmla="*/ 6145 w 10060"/>
                <a:gd name="connsiteY10" fmla="*/ 4217 h 10000"/>
                <a:gd name="connsiteX11" fmla="*/ 6495 w 10060"/>
                <a:gd name="connsiteY11" fmla="*/ 4205 h 10000"/>
                <a:gd name="connsiteX12" fmla="*/ 6467 w 10060"/>
                <a:gd name="connsiteY12" fmla="*/ 3449 h 10000"/>
                <a:gd name="connsiteX13" fmla="*/ 7103 w 10060"/>
                <a:gd name="connsiteY13" fmla="*/ 2906 h 10000"/>
                <a:gd name="connsiteX14" fmla="*/ 7839 w 10060"/>
                <a:gd name="connsiteY14" fmla="*/ 3417 h 10000"/>
                <a:gd name="connsiteX15" fmla="*/ 7895 w 10060"/>
                <a:gd name="connsiteY15" fmla="*/ 4525 h 10000"/>
                <a:gd name="connsiteX16" fmla="*/ 8207 w 10060"/>
                <a:gd name="connsiteY16" fmla="*/ 4536 h 10000"/>
                <a:gd name="connsiteX17" fmla="*/ 8225 w 10060"/>
                <a:gd name="connsiteY17" fmla="*/ 3877 h 10000"/>
                <a:gd name="connsiteX18" fmla="*/ 8801 w 10060"/>
                <a:gd name="connsiteY18" fmla="*/ 3404 h 10000"/>
                <a:gd name="connsiteX19" fmla="*/ 9649 w 10060"/>
                <a:gd name="connsiteY19" fmla="*/ 4400 h 10000"/>
                <a:gd name="connsiteX20" fmla="*/ 10032 w 10060"/>
                <a:gd name="connsiteY20" fmla="*/ 5720 h 10000"/>
                <a:gd name="connsiteX21" fmla="*/ 10032 w 10060"/>
                <a:gd name="connsiteY21" fmla="*/ 6865 h 10000"/>
                <a:gd name="connsiteX22" fmla="*/ 9168 w 10060"/>
                <a:gd name="connsiteY22" fmla="*/ 8888 h 10000"/>
                <a:gd name="connsiteX23" fmla="*/ 7255 w 10060"/>
                <a:gd name="connsiteY23" fmla="*/ 9934 h 10000"/>
                <a:gd name="connsiteX24" fmla="*/ 6090 w 10060"/>
                <a:gd name="connsiteY24" fmla="*/ 10000 h 10000"/>
                <a:gd name="connsiteX25" fmla="*/ 4515 w 10060"/>
                <a:gd name="connsiteY25" fmla="*/ 9542 h 10000"/>
                <a:gd name="connsiteX26" fmla="*/ 3351 w 10060"/>
                <a:gd name="connsiteY26" fmla="*/ 8628 h 10000"/>
                <a:gd name="connsiteX27" fmla="*/ 2391 w 10060"/>
                <a:gd name="connsiteY27" fmla="*/ 7457 h 10000"/>
                <a:gd name="connsiteX28" fmla="*/ 1143 w 10060"/>
                <a:gd name="connsiteY28" fmla="*/ 5693 h 10000"/>
                <a:gd name="connsiteX29" fmla="*/ 132 w 10060"/>
                <a:gd name="connsiteY29" fmla="*/ 4382 h 10000"/>
                <a:gd name="connsiteX30" fmla="*/ 1360 w 10060"/>
                <a:gd name="connsiteY30" fmla="*/ 3708 h 10000"/>
                <a:gd name="connsiteX0" fmla="*/ 1360 w 10060"/>
                <a:gd name="connsiteY0" fmla="*/ 3708 h 10000"/>
                <a:gd name="connsiteX1" fmla="*/ 2702 w 10060"/>
                <a:gd name="connsiteY1" fmla="*/ 5320 h 10000"/>
                <a:gd name="connsiteX2" fmla="*/ 2923 w 10060"/>
                <a:gd name="connsiteY2" fmla="*/ 5214 h 10000"/>
                <a:gd name="connsiteX3" fmla="*/ 2867 w 10060"/>
                <a:gd name="connsiteY3" fmla="*/ 563 h 10000"/>
                <a:gd name="connsiteX4" fmla="*/ 4329 w 10060"/>
                <a:gd name="connsiteY4" fmla="*/ 563 h 10000"/>
                <a:gd name="connsiteX5" fmla="*/ 4364 w 10060"/>
                <a:gd name="connsiteY5" fmla="*/ 4545 h 10000"/>
                <a:gd name="connsiteX6" fmla="*/ 4651 w 10060"/>
                <a:gd name="connsiteY6" fmla="*/ 4545 h 10000"/>
                <a:gd name="connsiteX7" fmla="*/ 4637 w 10060"/>
                <a:gd name="connsiteY7" fmla="*/ 3277 h 10000"/>
                <a:gd name="connsiteX8" fmla="*/ 5353 w 10060"/>
                <a:gd name="connsiteY8" fmla="*/ 2597 h 10000"/>
                <a:gd name="connsiteX9" fmla="*/ 6090 w 10060"/>
                <a:gd name="connsiteY9" fmla="*/ 3252 h 10000"/>
                <a:gd name="connsiteX10" fmla="*/ 6145 w 10060"/>
                <a:gd name="connsiteY10" fmla="*/ 4217 h 10000"/>
                <a:gd name="connsiteX11" fmla="*/ 6495 w 10060"/>
                <a:gd name="connsiteY11" fmla="*/ 4205 h 10000"/>
                <a:gd name="connsiteX12" fmla="*/ 6467 w 10060"/>
                <a:gd name="connsiteY12" fmla="*/ 3449 h 10000"/>
                <a:gd name="connsiteX13" fmla="*/ 7103 w 10060"/>
                <a:gd name="connsiteY13" fmla="*/ 2906 h 10000"/>
                <a:gd name="connsiteX14" fmla="*/ 7839 w 10060"/>
                <a:gd name="connsiteY14" fmla="*/ 3417 h 10000"/>
                <a:gd name="connsiteX15" fmla="*/ 7895 w 10060"/>
                <a:gd name="connsiteY15" fmla="*/ 4525 h 10000"/>
                <a:gd name="connsiteX16" fmla="*/ 8207 w 10060"/>
                <a:gd name="connsiteY16" fmla="*/ 4536 h 10000"/>
                <a:gd name="connsiteX17" fmla="*/ 8225 w 10060"/>
                <a:gd name="connsiteY17" fmla="*/ 3877 h 10000"/>
                <a:gd name="connsiteX18" fmla="*/ 8801 w 10060"/>
                <a:gd name="connsiteY18" fmla="*/ 3404 h 10000"/>
                <a:gd name="connsiteX19" fmla="*/ 9649 w 10060"/>
                <a:gd name="connsiteY19" fmla="*/ 4400 h 10000"/>
                <a:gd name="connsiteX20" fmla="*/ 10032 w 10060"/>
                <a:gd name="connsiteY20" fmla="*/ 5720 h 10000"/>
                <a:gd name="connsiteX21" fmla="*/ 10032 w 10060"/>
                <a:gd name="connsiteY21" fmla="*/ 6865 h 10000"/>
                <a:gd name="connsiteX22" fmla="*/ 9168 w 10060"/>
                <a:gd name="connsiteY22" fmla="*/ 8888 h 10000"/>
                <a:gd name="connsiteX23" fmla="*/ 7255 w 10060"/>
                <a:gd name="connsiteY23" fmla="*/ 9934 h 10000"/>
                <a:gd name="connsiteX24" fmla="*/ 6090 w 10060"/>
                <a:gd name="connsiteY24" fmla="*/ 10000 h 10000"/>
                <a:gd name="connsiteX25" fmla="*/ 4515 w 10060"/>
                <a:gd name="connsiteY25" fmla="*/ 9542 h 10000"/>
                <a:gd name="connsiteX26" fmla="*/ 3351 w 10060"/>
                <a:gd name="connsiteY26" fmla="*/ 8628 h 10000"/>
                <a:gd name="connsiteX27" fmla="*/ 2391 w 10060"/>
                <a:gd name="connsiteY27" fmla="*/ 7457 h 10000"/>
                <a:gd name="connsiteX28" fmla="*/ 1143 w 10060"/>
                <a:gd name="connsiteY28" fmla="*/ 5693 h 10000"/>
                <a:gd name="connsiteX29" fmla="*/ 132 w 10060"/>
                <a:gd name="connsiteY29" fmla="*/ 4382 h 10000"/>
                <a:gd name="connsiteX30" fmla="*/ 1360 w 10060"/>
                <a:gd name="connsiteY30" fmla="*/ 3708 h 10000"/>
                <a:gd name="connsiteX0" fmla="*/ 1360 w 10060"/>
                <a:gd name="connsiteY0" fmla="*/ 3708 h 10000"/>
                <a:gd name="connsiteX1" fmla="*/ 2702 w 10060"/>
                <a:gd name="connsiteY1" fmla="*/ 5320 h 10000"/>
                <a:gd name="connsiteX2" fmla="*/ 2923 w 10060"/>
                <a:gd name="connsiteY2" fmla="*/ 5214 h 10000"/>
                <a:gd name="connsiteX3" fmla="*/ 2867 w 10060"/>
                <a:gd name="connsiteY3" fmla="*/ 563 h 10000"/>
                <a:gd name="connsiteX4" fmla="*/ 4329 w 10060"/>
                <a:gd name="connsiteY4" fmla="*/ 563 h 10000"/>
                <a:gd name="connsiteX5" fmla="*/ 4364 w 10060"/>
                <a:gd name="connsiteY5" fmla="*/ 4545 h 10000"/>
                <a:gd name="connsiteX6" fmla="*/ 4651 w 10060"/>
                <a:gd name="connsiteY6" fmla="*/ 4545 h 10000"/>
                <a:gd name="connsiteX7" fmla="*/ 4637 w 10060"/>
                <a:gd name="connsiteY7" fmla="*/ 3277 h 10000"/>
                <a:gd name="connsiteX8" fmla="*/ 5353 w 10060"/>
                <a:gd name="connsiteY8" fmla="*/ 2597 h 10000"/>
                <a:gd name="connsiteX9" fmla="*/ 6090 w 10060"/>
                <a:gd name="connsiteY9" fmla="*/ 3252 h 10000"/>
                <a:gd name="connsiteX10" fmla="*/ 6145 w 10060"/>
                <a:gd name="connsiteY10" fmla="*/ 4217 h 10000"/>
                <a:gd name="connsiteX11" fmla="*/ 6495 w 10060"/>
                <a:gd name="connsiteY11" fmla="*/ 4205 h 10000"/>
                <a:gd name="connsiteX12" fmla="*/ 6467 w 10060"/>
                <a:gd name="connsiteY12" fmla="*/ 3449 h 10000"/>
                <a:gd name="connsiteX13" fmla="*/ 7103 w 10060"/>
                <a:gd name="connsiteY13" fmla="*/ 2906 h 10000"/>
                <a:gd name="connsiteX14" fmla="*/ 7839 w 10060"/>
                <a:gd name="connsiteY14" fmla="*/ 3417 h 10000"/>
                <a:gd name="connsiteX15" fmla="*/ 7895 w 10060"/>
                <a:gd name="connsiteY15" fmla="*/ 4525 h 10000"/>
                <a:gd name="connsiteX16" fmla="*/ 8207 w 10060"/>
                <a:gd name="connsiteY16" fmla="*/ 4536 h 10000"/>
                <a:gd name="connsiteX17" fmla="*/ 8225 w 10060"/>
                <a:gd name="connsiteY17" fmla="*/ 3877 h 10000"/>
                <a:gd name="connsiteX18" fmla="*/ 8801 w 10060"/>
                <a:gd name="connsiteY18" fmla="*/ 3404 h 10000"/>
                <a:gd name="connsiteX19" fmla="*/ 9649 w 10060"/>
                <a:gd name="connsiteY19" fmla="*/ 4400 h 10000"/>
                <a:gd name="connsiteX20" fmla="*/ 10032 w 10060"/>
                <a:gd name="connsiteY20" fmla="*/ 5720 h 10000"/>
                <a:gd name="connsiteX21" fmla="*/ 10032 w 10060"/>
                <a:gd name="connsiteY21" fmla="*/ 6865 h 10000"/>
                <a:gd name="connsiteX22" fmla="*/ 9168 w 10060"/>
                <a:gd name="connsiteY22" fmla="*/ 8888 h 10000"/>
                <a:gd name="connsiteX23" fmla="*/ 7255 w 10060"/>
                <a:gd name="connsiteY23" fmla="*/ 9934 h 10000"/>
                <a:gd name="connsiteX24" fmla="*/ 6090 w 10060"/>
                <a:gd name="connsiteY24" fmla="*/ 10000 h 10000"/>
                <a:gd name="connsiteX25" fmla="*/ 4515 w 10060"/>
                <a:gd name="connsiteY25" fmla="*/ 9542 h 10000"/>
                <a:gd name="connsiteX26" fmla="*/ 3351 w 10060"/>
                <a:gd name="connsiteY26" fmla="*/ 8628 h 10000"/>
                <a:gd name="connsiteX27" fmla="*/ 2391 w 10060"/>
                <a:gd name="connsiteY27" fmla="*/ 7457 h 10000"/>
                <a:gd name="connsiteX28" fmla="*/ 1143 w 10060"/>
                <a:gd name="connsiteY28" fmla="*/ 5693 h 10000"/>
                <a:gd name="connsiteX29" fmla="*/ 132 w 10060"/>
                <a:gd name="connsiteY29" fmla="*/ 4382 h 10000"/>
                <a:gd name="connsiteX30" fmla="*/ 1360 w 10060"/>
                <a:gd name="connsiteY30" fmla="*/ 3708 h 10000"/>
                <a:gd name="connsiteX0" fmla="*/ 1360 w 10060"/>
                <a:gd name="connsiteY0" fmla="*/ 3708 h 10000"/>
                <a:gd name="connsiteX1" fmla="*/ 2702 w 10060"/>
                <a:gd name="connsiteY1" fmla="*/ 5320 h 10000"/>
                <a:gd name="connsiteX2" fmla="*/ 2923 w 10060"/>
                <a:gd name="connsiteY2" fmla="*/ 5214 h 10000"/>
                <a:gd name="connsiteX3" fmla="*/ 2867 w 10060"/>
                <a:gd name="connsiteY3" fmla="*/ 563 h 10000"/>
                <a:gd name="connsiteX4" fmla="*/ 4329 w 10060"/>
                <a:gd name="connsiteY4" fmla="*/ 563 h 10000"/>
                <a:gd name="connsiteX5" fmla="*/ 4364 w 10060"/>
                <a:gd name="connsiteY5" fmla="*/ 4545 h 10000"/>
                <a:gd name="connsiteX6" fmla="*/ 4651 w 10060"/>
                <a:gd name="connsiteY6" fmla="*/ 4545 h 10000"/>
                <a:gd name="connsiteX7" fmla="*/ 4637 w 10060"/>
                <a:gd name="connsiteY7" fmla="*/ 3277 h 10000"/>
                <a:gd name="connsiteX8" fmla="*/ 5353 w 10060"/>
                <a:gd name="connsiteY8" fmla="*/ 2597 h 10000"/>
                <a:gd name="connsiteX9" fmla="*/ 6090 w 10060"/>
                <a:gd name="connsiteY9" fmla="*/ 3252 h 10000"/>
                <a:gd name="connsiteX10" fmla="*/ 6145 w 10060"/>
                <a:gd name="connsiteY10" fmla="*/ 4217 h 10000"/>
                <a:gd name="connsiteX11" fmla="*/ 6495 w 10060"/>
                <a:gd name="connsiteY11" fmla="*/ 4205 h 10000"/>
                <a:gd name="connsiteX12" fmla="*/ 6467 w 10060"/>
                <a:gd name="connsiteY12" fmla="*/ 3449 h 10000"/>
                <a:gd name="connsiteX13" fmla="*/ 7103 w 10060"/>
                <a:gd name="connsiteY13" fmla="*/ 2906 h 10000"/>
                <a:gd name="connsiteX14" fmla="*/ 7839 w 10060"/>
                <a:gd name="connsiteY14" fmla="*/ 3417 h 10000"/>
                <a:gd name="connsiteX15" fmla="*/ 7868 w 10060"/>
                <a:gd name="connsiteY15" fmla="*/ 4501 h 10000"/>
                <a:gd name="connsiteX16" fmla="*/ 8207 w 10060"/>
                <a:gd name="connsiteY16" fmla="*/ 4536 h 10000"/>
                <a:gd name="connsiteX17" fmla="*/ 8225 w 10060"/>
                <a:gd name="connsiteY17" fmla="*/ 3877 h 10000"/>
                <a:gd name="connsiteX18" fmla="*/ 8801 w 10060"/>
                <a:gd name="connsiteY18" fmla="*/ 3404 h 10000"/>
                <a:gd name="connsiteX19" fmla="*/ 9649 w 10060"/>
                <a:gd name="connsiteY19" fmla="*/ 4400 h 10000"/>
                <a:gd name="connsiteX20" fmla="*/ 10032 w 10060"/>
                <a:gd name="connsiteY20" fmla="*/ 5720 h 10000"/>
                <a:gd name="connsiteX21" fmla="*/ 10032 w 10060"/>
                <a:gd name="connsiteY21" fmla="*/ 6865 h 10000"/>
                <a:gd name="connsiteX22" fmla="*/ 9168 w 10060"/>
                <a:gd name="connsiteY22" fmla="*/ 8888 h 10000"/>
                <a:gd name="connsiteX23" fmla="*/ 7255 w 10060"/>
                <a:gd name="connsiteY23" fmla="*/ 9934 h 10000"/>
                <a:gd name="connsiteX24" fmla="*/ 6090 w 10060"/>
                <a:gd name="connsiteY24" fmla="*/ 10000 h 10000"/>
                <a:gd name="connsiteX25" fmla="*/ 4515 w 10060"/>
                <a:gd name="connsiteY25" fmla="*/ 9542 h 10000"/>
                <a:gd name="connsiteX26" fmla="*/ 3351 w 10060"/>
                <a:gd name="connsiteY26" fmla="*/ 8628 h 10000"/>
                <a:gd name="connsiteX27" fmla="*/ 2391 w 10060"/>
                <a:gd name="connsiteY27" fmla="*/ 7457 h 10000"/>
                <a:gd name="connsiteX28" fmla="*/ 1143 w 10060"/>
                <a:gd name="connsiteY28" fmla="*/ 5693 h 10000"/>
                <a:gd name="connsiteX29" fmla="*/ 132 w 10060"/>
                <a:gd name="connsiteY29" fmla="*/ 4382 h 10000"/>
                <a:gd name="connsiteX30" fmla="*/ 1360 w 10060"/>
                <a:gd name="connsiteY30" fmla="*/ 3708 h 10000"/>
                <a:gd name="connsiteX0" fmla="*/ 1360 w 10060"/>
                <a:gd name="connsiteY0" fmla="*/ 3708 h 10000"/>
                <a:gd name="connsiteX1" fmla="*/ 2702 w 10060"/>
                <a:gd name="connsiteY1" fmla="*/ 5320 h 10000"/>
                <a:gd name="connsiteX2" fmla="*/ 2923 w 10060"/>
                <a:gd name="connsiteY2" fmla="*/ 5214 h 10000"/>
                <a:gd name="connsiteX3" fmla="*/ 2867 w 10060"/>
                <a:gd name="connsiteY3" fmla="*/ 563 h 10000"/>
                <a:gd name="connsiteX4" fmla="*/ 4329 w 10060"/>
                <a:gd name="connsiteY4" fmla="*/ 563 h 10000"/>
                <a:gd name="connsiteX5" fmla="*/ 4364 w 10060"/>
                <a:gd name="connsiteY5" fmla="*/ 4545 h 10000"/>
                <a:gd name="connsiteX6" fmla="*/ 4651 w 10060"/>
                <a:gd name="connsiteY6" fmla="*/ 4545 h 10000"/>
                <a:gd name="connsiteX7" fmla="*/ 4637 w 10060"/>
                <a:gd name="connsiteY7" fmla="*/ 3277 h 10000"/>
                <a:gd name="connsiteX8" fmla="*/ 5353 w 10060"/>
                <a:gd name="connsiteY8" fmla="*/ 2597 h 10000"/>
                <a:gd name="connsiteX9" fmla="*/ 6090 w 10060"/>
                <a:gd name="connsiteY9" fmla="*/ 3252 h 10000"/>
                <a:gd name="connsiteX10" fmla="*/ 6145 w 10060"/>
                <a:gd name="connsiteY10" fmla="*/ 4217 h 10000"/>
                <a:gd name="connsiteX11" fmla="*/ 6495 w 10060"/>
                <a:gd name="connsiteY11" fmla="*/ 4205 h 10000"/>
                <a:gd name="connsiteX12" fmla="*/ 6467 w 10060"/>
                <a:gd name="connsiteY12" fmla="*/ 3449 h 10000"/>
                <a:gd name="connsiteX13" fmla="*/ 7103 w 10060"/>
                <a:gd name="connsiteY13" fmla="*/ 2906 h 10000"/>
                <a:gd name="connsiteX14" fmla="*/ 7839 w 10060"/>
                <a:gd name="connsiteY14" fmla="*/ 3417 h 10000"/>
                <a:gd name="connsiteX15" fmla="*/ 7868 w 10060"/>
                <a:gd name="connsiteY15" fmla="*/ 4501 h 10000"/>
                <a:gd name="connsiteX16" fmla="*/ 8207 w 10060"/>
                <a:gd name="connsiteY16" fmla="*/ 4536 h 10000"/>
                <a:gd name="connsiteX17" fmla="*/ 8225 w 10060"/>
                <a:gd name="connsiteY17" fmla="*/ 3877 h 10000"/>
                <a:gd name="connsiteX18" fmla="*/ 8801 w 10060"/>
                <a:gd name="connsiteY18" fmla="*/ 3404 h 10000"/>
                <a:gd name="connsiteX19" fmla="*/ 9649 w 10060"/>
                <a:gd name="connsiteY19" fmla="*/ 4400 h 10000"/>
                <a:gd name="connsiteX20" fmla="*/ 10032 w 10060"/>
                <a:gd name="connsiteY20" fmla="*/ 5720 h 10000"/>
                <a:gd name="connsiteX21" fmla="*/ 10032 w 10060"/>
                <a:gd name="connsiteY21" fmla="*/ 6865 h 10000"/>
                <a:gd name="connsiteX22" fmla="*/ 9168 w 10060"/>
                <a:gd name="connsiteY22" fmla="*/ 8888 h 10000"/>
                <a:gd name="connsiteX23" fmla="*/ 7255 w 10060"/>
                <a:gd name="connsiteY23" fmla="*/ 9934 h 10000"/>
                <a:gd name="connsiteX24" fmla="*/ 6090 w 10060"/>
                <a:gd name="connsiteY24" fmla="*/ 10000 h 10000"/>
                <a:gd name="connsiteX25" fmla="*/ 4515 w 10060"/>
                <a:gd name="connsiteY25" fmla="*/ 9542 h 10000"/>
                <a:gd name="connsiteX26" fmla="*/ 3351 w 10060"/>
                <a:gd name="connsiteY26" fmla="*/ 8628 h 10000"/>
                <a:gd name="connsiteX27" fmla="*/ 2391 w 10060"/>
                <a:gd name="connsiteY27" fmla="*/ 7457 h 10000"/>
                <a:gd name="connsiteX28" fmla="*/ 1143 w 10060"/>
                <a:gd name="connsiteY28" fmla="*/ 5693 h 10000"/>
                <a:gd name="connsiteX29" fmla="*/ 132 w 10060"/>
                <a:gd name="connsiteY29" fmla="*/ 4382 h 10000"/>
                <a:gd name="connsiteX30" fmla="*/ 1360 w 10060"/>
                <a:gd name="connsiteY30" fmla="*/ 3708 h 10000"/>
                <a:gd name="connsiteX0" fmla="*/ 1360 w 10060"/>
                <a:gd name="connsiteY0" fmla="*/ 3708 h 10000"/>
                <a:gd name="connsiteX1" fmla="*/ 2702 w 10060"/>
                <a:gd name="connsiteY1" fmla="*/ 5320 h 10000"/>
                <a:gd name="connsiteX2" fmla="*/ 2923 w 10060"/>
                <a:gd name="connsiteY2" fmla="*/ 5214 h 10000"/>
                <a:gd name="connsiteX3" fmla="*/ 2867 w 10060"/>
                <a:gd name="connsiteY3" fmla="*/ 563 h 10000"/>
                <a:gd name="connsiteX4" fmla="*/ 4329 w 10060"/>
                <a:gd name="connsiteY4" fmla="*/ 563 h 10000"/>
                <a:gd name="connsiteX5" fmla="*/ 4364 w 10060"/>
                <a:gd name="connsiteY5" fmla="*/ 4545 h 10000"/>
                <a:gd name="connsiteX6" fmla="*/ 4651 w 10060"/>
                <a:gd name="connsiteY6" fmla="*/ 4545 h 10000"/>
                <a:gd name="connsiteX7" fmla="*/ 4637 w 10060"/>
                <a:gd name="connsiteY7" fmla="*/ 3277 h 10000"/>
                <a:gd name="connsiteX8" fmla="*/ 5353 w 10060"/>
                <a:gd name="connsiteY8" fmla="*/ 2597 h 10000"/>
                <a:gd name="connsiteX9" fmla="*/ 6090 w 10060"/>
                <a:gd name="connsiteY9" fmla="*/ 3252 h 10000"/>
                <a:gd name="connsiteX10" fmla="*/ 6145 w 10060"/>
                <a:gd name="connsiteY10" fmla="*/ 4217 h 10000"/>
                <a:gd name="connsiteX11" fmla="*/ 6495 w 10060"/>
                <a:gd name="connsiteY11" fmla="*/ 4205 h 10000"/>
                <a:gd name="connsiteX12" fmla="*/ 6467 w 10060"/>
                <a:gd name="connsiteY12" fmla="*/ 3449 h 10000"/>
                <a:gd name="connsiteX13" fmla="*/ 7103 w 10060"/>
                <a:gd name="connsiteY13" fmla="*/ 2906 h 10000"/>
                <a:gd name="connsiteX14" fmla="*/ 7839 w 10060"/>
                <a:gd name="connsiteY14" fmla="*/ 3417 h 10000"/>
                <a:gd name="connsiteX15" fmla="*/ 7868 w 10060"/>
                <a:gd name="connsiteY15" fmla="*/ 4501 h 10000"/>
                <a:gd name="connsiteX16" fmla="*/ 8207 w 10060"/>
                <a:gd name="connsiteY16" fmla="*/ 4536 h 10000"/>
                <a:gd name="connsiteX17" fmla="*/ 8225 w 10060"/>
                <a:gd name="connsiteY17" fmla="*/ 3877 h 10000"/>
                <a:gd name="connsiteX18" fmla="*/ 8801 w 10060"/>
                <a:gd name="connsiteY18" fmla="*/ 3404 h 10000"/>
                <a:gd name="connsiteX19" fmla="*/ 9649 w 10060"/>
                <a:gd name="connsiteY19" fmla="*/ 4400 h 10000"/>
                <a:gd name="connsiteX20" fmla="*/ 10032 w 10060"/>
                <a:gd name="connsiteY20" fmla="*/ 5720 h 10000"/>
                <a:gd name="connsiteX21" fmla="*/ 10032 w 10060"/>
                <a:gd name="connsiteY21" fmla="*/ 6865 h 10000"/>
                <a:gd name="connsiteX22" fmla="*/ 9168 w 10060"/>
                <a:gd name="connsiteY22" fmla="*/ 8888 h 10000"/>
                <a:gd name="connsiteX23" fmla="*/ 7255 w 10060"/>
                <a:gd name="connsiteY23" fmla="*/ 9934 h 10000"/>
                <a:gd name="connsiteX24" fmla="*/ 6090 w 10060"/>
                <a:gd name="connsiteY24" fmla="*/ 10000 h 10000"/>
                <a:gd name="connsiteX25" fmla="*/ 4515 w 10060"/>
                <a:gd name="connsiteY25" fmla="*/ 9542 h 10000"/>
                <a:gd name="connsiteX26" fmla="*/ 3351 w 10060"/>
                <a:gd name="connsiteY26" fmla="*/ 8628 h 10000"/>
                <a:gd name="connsiteX27" fmla="*/ 2391 w 10060"/>
                <a:gd name="connsiteY27" fmla="*/ 7457 h 10000"/>
                <a:gd name="connsiteX28" fmla="*/ 1143 w 10060"/>
                <a:gd name="connsiteY28" fmla="*/ 5693 h 10000"/>
                <a:gd name="connsiteX29" fmla="*/ 132 w 10060"/>
                <a:gd name="connsiteY29" fmla="*/ 4382 h 10000"/>
                <a:gd name="connsiteX30" fmla="*/ 1360 w 10060"/>
                <a:gd name="connsiteY30" fmla="*/ 3708 h 10000"/>
                <a:gd name="connsiteX0" fmla="*/ 1360 w 10060"/>
                <a:gd name="connsiteY0" fmla="*/ 3708 h 10000"/>
                <a:gd name="connsiteX1" fmla="*/ 2702 w 10060"/>
                <a:gd name="connsiteY1" fmla="*/ 5320 h 10000"/>
                <a:gd name="connsiteX2" fmla="*/ 2923 w 10060"/>
                <a:gd name="connsiteY2" fmla="*/ 5214 h 10000"/>
                <a:gd name="connsiteX3" fmla="*/ 2867 w 10060"/>
                <a:gd name="connsiteY3" fmla="*/ 563 h 10000"/>
                <a:gd name="connsiteX4" fmla="*/ 4329 w 10060"/>
                <a:gd name="connsiteY4" fmla="*/ 563 h 10000"/>
                <a:gd name="connsiteX5" fmla="*/ 4364 w 10060"/>
                <a:gd name="connsiteY5" fmla="*/ 4545 h 10000"/>
                <a:gd name="connsiteX6" fmla="*/ 4651 w 10060"/>
                <a:gd name="connsiteY6" fmla="*/ 4545 h 10000"/>
                <a:gd name="connsiteX7" fmla="*/ 4637 w 10060"/>
                <a:gd name="connsiteY7" fmla="*/ 3277 h 10000"/>
                <a:gd name="connsiteX8" fmla="*/ 5353 w 10060"/>
                <a:gd name="connsiteY8" fmla="*/ 2597 h 10000"/>
                <a:gd name="connsiteX9" fmla="*/ 6090 w 10060"/>
                <a:gd name="connsiteY9" fmla="*/ 3252 h 10000"/>
                <a:gd name="connsiteX10" fmla="*/ 6145 w 10060"/>
                <a:gd name="connsiteY10" fmla="*/ 4217 h 10000"/>
                <a:gd name="connsiteX11" fmla="*/ 6495 w 10060"/>
                <a:gd name="connsiteY11" fmla="*/ 4205 h 10000"/>
                <a:gd name="connsiteX12" fmla="*/ 6467 w 10060"/>
                <a:gd name="connsiteY12" fmla="*/ 3449 h 10000"/>
                <a:gd name="connsiteX13" fmla="*/ 7103 w 10060"/>
                <a:gd name="connsiteY13" fmla="*/ 2906 h 10000"/>
                <a:gd name="connsiteX14" fmla="*/ 7839 w 10060"/>
                <a:gd name="connsiteY14" fmla="*/ 3417 h 10000"/>
                <a:gd name="connsiteX15" fmla="*/ 7868 w 10060"/>
                <a:gd name="connsiteY15" fmla="*/ 4501 h 10000"/>
                <a:gd name="connsiteX16" fmla="*/ 8207 w 10060"/>
                <a:gd name="connsiteY16" fmla="*/ 4536 h 10000"/>
                <a:gd name="connsiteX17" fmla="*/ 8225 w 10060"/>
                <a:gd name="connsiteY17" fmla="*/ 3877 h 10000"/>
                <a:gd name="connsiteX18" fmla="*/ 8801 w 10060"/>
                <a:gd name="connsiteY18" fmla="*/ 3404 h 10000"/>
                <a:gd name="connsiteX19" fmla="*/ 9649 w 10060"/>
                <a:gd name="connsiteY19" fmla="*/ 4400 h 10000"/>
                <a:gd name="connsiteX20" fmla="*/ 10032 w 10060"/>
                <a:gd name="connsiteY20" fmla="*/ 5720 h 10000"/>
                <a:gd name="connsiteX21" fmla="*/ 10032 w 10060"/>
                <a:gd name="connsiteY21" fmla="*/ 6865 h 10000"/>
                <a:gd name="connsiteX22" fmla="*/ 9168 w 10060"/>
                <a:gd name="connsiteY22" fmla="*/ 8888 h 10000"/>
                <a:gd name="connsiteX23" fmla="*/ 7255 w 10060"/>
                <a:gd name="connsiteY23" fmla="*/ 9934 h 10000"/>
                <a:gd name="connsiteX24" fmla="*/ 6090 w 10060"/>
                <a:gd name="connsiteY24" fmla="*/ 10000 h 10000"/>
                <a:gd name="connsiteX25" fmla="*/ 4515 w 10060"/>
                <a:gd name="connsiteY25" fmla="*/ 9542 h 10000"/>
                <a:gd name="connsiteX26" fmla="*/ 3351 w 10060"/>
                <a:gd name="connsiteY26" fmla="*/ 8628 h 10000"/>
                <a:gd name="connsiteX27" fmla="*/ 2391 w 10060"/>
                <a:gd name="connsiteY27" fmla="*/ 7457 h 10000"/>
                <a:gd name="connsiteX28" fmla="*/ 1143 w 10060"/>
                <a:gd name="connsiteY28" fmla="*/ 5693 h 10000"/>
                <a:gd name="connsiteX29" fmla="*/ 132 w 10060"/>
                <a:gd name="connsiteY29" fmla="*/ 4382 h 10000"/>
                <a:gd name="connsiteX30" fmla="*/ 1360 w 10060"/>
                <a:gd name="connsiteY30" fmla="*/ 3708 h 10000"/>
                <a:gd name="connsiteX0" fmla="*/ 1360 w 10060"/>
                <a:gd name="connsiteY0" fmla="*/ 3708 h 10000"/>
                <a:gd name="connsiteX1" fmla="*/ 2702 w 10060"/>
                <a:gd name="connsiteY1" fmla="*/ 5320 h 10000"/>
                <a:gd name="connsiteX2" fmla="*/ 2923 w 10060"/>
                <a:gd name="connsiteY2" fmla="*/ 5214 h 10000"/>
                <a:gd name="connsiteX3" fmla="*/ 2867 w 10060"/>
                <a:gd name="connsiteY3" fmla="*/ 563 h 10000"/>
                <a:gd name="connsiteX4" fmla="*/ 4329 w 10060"/>
                <a:gd name="connsiteY4" fmla="*/ 563 h 10000"/>
                <a:gd name="connsiteX5" fmla="*/ 4364 w 10060"/>
                <a:gd name="connsiteY5" fmla="*/ 4545 h 10000"/>
                <a:gd name="connsiteX6" fmla="*/ 4651 w 10060"/>
                <a:gd name="connsiteY6" fmla="*/ 4545 h 10000"/>
                <a:gd name="connsiteX7" fmla="*/ 4637 w 10060"/>
                <a:gd name="connsiteY7" fmla="*/ 3277 h 10000"/>
                <a:gd name="connsiteX8" fmla="*/ 5353 w 10060"/>
                <a:gd name="connsiteY8" fmla="*/ 2597 h 10000"/>
                <a:gd name="connsiteX9" fmla="*/ 6090 w 10060"/>
                <a:gd name="connsiteY9" fmla="*/ 3252 h 10000"/>
                <a:gd name="connsiteX10" fmla="*/ 6145 w 10060"/>
                <a:gd name="connsiteY10" fmla="*/ 4217 h 10000"/>
                <a:gd name="connsiteX11" fmla="*/ 6495 w 10060"/>
                <a:gd name="connsiteY11" fmla="*/ 4205 h 10000"/>
                <a:gd name="connsiteX12" fmla="*/ 6467 w 10060"/>
                <a:gd name="connsiteY12" fmla="*/ 3449 h 10000"/>
                <a:gd name="connsiteX13" fmla="*/ 7103 w 10060"/>
                <a:gd name="connsiteY13" fmla="*/ 2906 h 10000"/>
                <a:gd name="connsiteX14" fmla="*/ 7839 w 10060"/>
                <a:gd name="connsiteY14" fmla="*/ 3417 h 10000"/>
                <a:gd name="connsiteX15" fmla="*/ 7868 w 10060"/>
                <a:gd name="connsiteY15" fmla="*/ 4501 h 10000"/>
                <a:gd name="connsiteX16" fmla="*/ 8207 w 10060"/>
                <a:gd name="connsiteY16" fmla="*/ 4501 h 10000"/>
                <a:gd name="connsiteX17" fmla="*/ 8225 w 10060"/>
                <a:gd name="connsiteY17" fmla="*/ 3877 h 10000"/>
                <a:gd name="connsiteX18" fmla="*/ 8801 w 10060"/>
                <a:gd name="connsiteY18" fmla="*/ 3404 h 10000"/>
                <a:gd name="connsiteX19" fmla="*/ 9649 w 10060"/>
                <a:gd name="connsiteY19" fmla="*/ 4400 h 10000"/>
                <a:gd name="connsiteX20" fmla="*/ 10032 w 10060"/>
                <a:gd name="connsiteY20" fmla="*/ 5720 h 10000"/>
                <a:gd name="connsiteX21" fmla="*/ 10032 w 10060"/>
                <a:gd name="connsiteY21" fmla="*/ 6865 h 10000"/>
                <a:gd name="connsiteX22" fmla="*/ 9168 w 10060"/>
                <a:gd name="connsiteY22" fmla="*/ 8888 h 10000"/>
                <a:gd name="connsiteX23" fmla="*/ 7255 w 10060"/>
                <a:gd name="connsiteY23" fmla="*/ 9934 h 10000"/>
                <a:gd name="connsiteX24" fmla="*/ 6090 w 10060"/>
                <a:gd name="connsiteY24" fmla="*/ 10000 h 10000"/>
                <a:gd name="connsiteX25" fmla="*/ 4515 w 10060"/>
                <a:gd name="connsiteY25" fmla="*/ 9542 h 10000"/>
                <a:gd name="connsiteX26" fmla="*/ 3351 w 10060"/>
                <a:gd name="connsiteY26" fmla="*/ 8628 h 10000"/>
                <a:gd name="connsiteX27" fmla="*/ 2391 w 10060"/>
                <a:gd name="connsiteY27" fmla="*/ 7457 h 10000"/>
                <a:gd name="connsiteX28" fmla="*/ 1143 w 10060"/>
                <a:gd name="connsiteY28" fmla="*/ 5693 h 10000"/>
                <a:gd name="connsiteX29" fmla="*/ 132 w 10060"/>
                <a:gd name="connsiteY29" fmla="*/ 4382 h 10000"/>
                <a:gd name="connsiteX30" fmla="*/ 1360 w 10060"/>
                <a:gd name="connsiteY30" fmla="*/ 3708 h 10000"/>
                <a:gd name="connsiteX0" fmla="*/ 1360 w 10060"/>
                <a:gd name="connsiteY0" fmla="*/ 3708 h 10000"/>
                <a:gd name="connsiteX1" fmla="*/ 2702 w 10060"/>
                <a:gd name="connsiteY1" fmla="*/ 5320 h 10000"/>
                <a:gd name="connsiteX2" fmla="*/ 2923 w 10060"/>
                <a:gd name="connsiteY2" fmla="*/ 5214 h 10000"/>
                <a:gd name="connsiteX3" fmla="*/ 2867 w 10060"/>
                <a:gd name="connsiteY3" fmla="*/ 563 h 10000"/>
                <a:gd name="connsiteX4" fmla="*/ 4329 w 10060"/>
                <a:gd name="connsiteY4" fmla="*/ 563 h 10000"/>
                <a:gd name="connsiteX5" fmla="*/ 4364 w 10060"/>
                <a:gd name="connsiteY5" fmla="*/ 4545 h 10000"/>
                <a:gd name="connsiteX6" fmla="*/ 4651 w 10060"/>
                <a:gd name="connsiteY6" fmla="*/ 4545 h 10000"/>
                <a:gd name="connsiteX7" fmla="*/ 4637 w 10060"/>
                <a:gd name="connsiteY7" fmla="*/ 3277 h 10000"/>
                <a:gd name="connsiteX8" fmla="*/ 5353 w 10060"/>
                <a:gd name="connsiteY8" fmla="*/ 2597 h 10000"/>
                <a:gd name="connsiteX9" fmla="*/ 6090 w 10060"/>
                <a:gd name="connsiteY9" fmla="*/ 3252 h 10000"/>
                <a:gd name="connsiteX10" fmla="*/ 6145 w 10060"/>
                <a:gd name="connsiteY10" fmla="*/ 4217 h 10000"/>
                <a:gd name="connsiteX11" fmla="*/ 6495 w 10060"/>
                <a:gd name="connsiteY11" fmla="*/ 4205 h 10000"/>
                <a:gd name="connsiteX12" fmla="*/ 6467 w 10060"/>
                <a:gd name="connsiteY12" fmla="*/ 3449 h 10000"/>
                <a:gd name="connsiteX13" fmla="*/ 7103 w 10060"/>
                <a:gd name="connsiteY13" fmla="*/ 2906 h 10000"/>
                <a:gd name="connsiteX14" fmla="*/ 7839 w 10060"/>
                <a:gd name="connsiteY14" fmla="*/ 3417 h 10000"/>
                <a:gd name="connsiteX15" fmla="*/ 7868 w 10060"/>
                <a:gd name="connsiteY15" fmla="*/ 4501 h 10000"/>
                <a:gd name="connsiteX16" fmla="*/ 8207 w 10060"/>
                <a:gd name="connsiteY16" fmla="*/ 4501 h 10000"/>
                <a:gd name="connsiteX17" fmla="*/ 8184 w 10060"/>
                <a:gd name="connsiteY17" fmla="*/ 3865 h 10000"/>
                <a:gd name="connsiteX18" fmla="*/ 8801 w 10060"/>
                <a:gd name="connsiteY18" fmla="*/ 3404 h 10000"/>
                <a:gd name="connsiteX19" fmla="*/ 9649 w 10060"/>
                <a:gd name="connsiteY19" fmla="*/ 4400 h 10000"/>
                <a:gd name="connsiteX20" fmla="*/ 10032 w 10060"/>
                <a:gd name="connsiteY20" fmla="*/ 5720 h 10000"/>
                <a:gd name="connsiteX21" fmla="*/ 10032 w 10060"/>
                <a:gd name="connsiteY21" fmla="*/ 6865 h 10000"/>
                <a:gd name="connsiteX22" fmla="*/ 9168 w 10060"/>
                <a:gd name="connsiteY22" fmla="*/ 8888 h 10000"/>
                <a:gd name="connsiteX23" fmla="*/ 7255 w 10060"/>
                <a:gd name="connsiteY23" fmla="*/ 9934 h 10000"/>
                <a:gd name="connsiteX24" fmla="*/ 6090 w 10060"/>
                <a:gd name="connsiteY24" fmla="*/ 10000 h 10000"/>
                <a:gd name="connsiteX25" fmla="*/ 4515 w 10060"/>
                <a:gd name="connsiteY25" fmla="*/ 9542 h 10000"/>
                <a:gd name="connsiteX26" fmla="*/ 3351 w 10060"/>
                <a:gd name="connsiteY26" fmla="*/ 8628 h 10000"/>
                <a:gd name="connsiteX27" fmla="*/ 2391 w 10060"/>
                <a:gd name="connsiteY27" fmla="*/ 7457 h 10000"/>
                <a:gd name="connsiteX28" fmla="*/ 1143 w 10060"/>
                <a:gd name="connsiteY28" fmla="*/ 5693 h 10000"/>
                <a:gd name="connsiteX29" fmla="*/ 132 w 10060"/>
                <a:gd name="connsiteY29" fmla="*/ 4382 h 10000"/>
                <a:gd name="connsiteX30" fmla="*/ 1360 w 10060"/>
                <a:gd name="connsiteY30" fmla="*/ 3708 h 10000"/>
                <a:gd name="connsiteX0" fmla="*/ 1360 w 10060"/>
                <a:gd name="connsiteY0" fmla="*/ 3708 h 10000"/>
                <a:gd name="connsiteX1" fmla="*/ 2702 w 10060"/>
                <a:gd name="connsiteY1" fmla="*/ 5320 h 10000"/>
                <a:gd name="connsiteX2" fmla="*/ 2923 w 10060"/>
                <a:gd name="connsiteY2" fmla="*/ 5214 h 10000"/>
                <a:gd name="connsiteX3" fmla="*/ 2867 w 10060"/>
                <a:gd name="connsiteY3" fmla="*/ 563 h 10000"/>
                <a:gd name="connsiteX4" fmla="*/ 4329 w 10060"/>
                <a:gd name="connsiteY4" fmla="*/ 563 h 10000"/>
                <a:gd name="connsiteX5" fmla="*/ 4364 w 10060"/>
                <a:gd name="connsiteY5" fmla="*/ 4545 h 10000"/>
                <a:gd name="connsiteX6" fmla="*/ 4651 w 10060"/>
                <a:gd name="connsiteY6" fmla="*/ 4545 h 10000"/>
                <a:gd name="connsiteX7" fmla="*/ 4637 w 10060"/>
                <a:gd name="connsiteY7" fmla="*/ 3277 h 10000"/>
                <a:gd name="connsiteX8" fmla="*/ 5353 w 10060"/>
                <a:gd name="connsiteY8" fmla="*/ 2597 h 10000"/>
                <a:gd name="connsiteX9" fmla="*/ 6090 w 10060"/>
                <a:gd name="connsiteY9" fmla="*/ 3252 h 10000"/>
                <a:gd name="connsiteX10" fmla="*/ 6145 w 10060"/>
                <a:gd name="connsiteY10" fmla="*/ 4217 h 10000"/>
                <a:gd name="connsiteX11" fmla="*/ 6495 w 10060"/>
                <a:gd name="connsiteY11" fmla="*/ 4205 h 10000"/>
                <a:gd name="connsiteX12" fmla="*/ 6467 w 10060"/>
                <a:gd name="connsiteY12" fmla="*/ 3449 h 10000"/>
                <a:gd name="connsiteX13" fmla="*/ 7103 w 10060"/>
                <a:gd name="connsiteY13" fmla="*/ 2906 h 10000"/>
                <a:gd name="connsiteX14" fmla="*/ 7839 w 10060"/>
                <a:gd name="connsiteY14" fmla="*/ 3417 h 10000"/>
                <a:gd name="connsiteX15" fmla="*/ 7868 w 10060"/>
                <a:gd name="connsiteY15" fmla="*/ 4501 h 10000"/>
                <a:gd name="connsiteX16" fmla="*/ 8207 w 10060"/>
                <a:gd name="connsiteY16" fmla="*/ 4501 h 10000"/>
                <a:gd name="connsiteX17" fmla="*/ 8184 w 10060"/>
                <a:gd name="connsiteY17" fmla="*/ 3865 h 10000"/>
                <a:gd name="connsiteX18" fmla="*/ 8801 w 10060"/>
                <a:gd name="connsiteY18" fmla="*/ 3404 h 10000"/>
                <a:gd name="connsiteX19" fmla="*/ 9649 w 10060"/>
                <a:gd name="connsiteY19" fmla="*/ 4400 h 10000"/>
                <a:gd name="connsiteX20" fmla="*/ 10032 w 10060"/>
                <a:gd name="connsiteY20" fmla="*/ 5720 h 10000"/>
                <a:gd name="connsiteX21" fmla="*/ 10032 w 10060"/>
                <a:gd name="connsiteY21" fmla="*/ 6865 h 10000"/>
                <a:gd name="connsiteX22" fmla="*/ 9168 w 10060"/>
                <a:gd name="connsiteY22" fmla="*/ 8888 h 10000"/>
                <a:gd name="connsiteX23" fmla="*/ 7255 w 10060"/>
                <a:gd name="connsiteY23" fmla="*/ 9934 h 10000"/>
                <a:gd name="connsiteX24" fmla="*/ 6090 w 10060"/>
                <a:gd name="connsiteY24" fmla="*/ 10000 h 10000"/>
                <a:gd name="connsiteX25" fmla="*/ 4515 w 10060"/>
                <a:gd name="connsiteY25" fmla="*/ 9542 h 10000"/>
                <a:gd name="connsiteX26" fmla="*/ 3351 w 10060"/>
                <a:gd name="connsiteY26" fmla="*/ 8628 h 10000"/>
                <a:gd name="connsiteX27" fmla="*/ 2391 w 10060"/>
                <a:gd name="connsiteY27" fmla="*/ 7457 h 10000"/>
                <a:gd name="connsiteX28" fmla="*/ 1143 w 10060"/>
                <a:gd name="connsiteY28" fmla="*/ 5693 h 10000"/>
                <a:gd name="connsiteX29" fmla="*/ 132 w 10060"/>
                <a:gd name="connsiteY29" fmla="*/ 4382 h 10000"/>
                <a:gd name="connsiteX30" fmla="*/ 1360 w 10060"/>
                <a:gd name="connsiteY30" fmla="*/ 3708 h 10000"/>
                <a:gd name="connsiteX0" fmla="*/ 1360 w 10060"/>
                <a:gd name="connsiteY0" fmla="*/ 3708 h 10000"/>
                <a:gd name="connsiteX1" fmla="*/ 2702 w 10060"/>
                <a:gd name="connsiteY1" fmla="*/ 5320 h 10000"/>
                <a:gd name="connsiteX2" fmla="*/ 2923 w 10060"/>
                <a:gd name="connsiteY2" fmla="*/ 5214 h 10000"/>
                <a:gd name="connsiteX3" fmla="*/ 2867 w 10060"/>
                <a:gd name="connsiteY3" fmla="*/ 563 h 10000"/>
                <a:gd name="connsiteX4" fmla="*/ 4329 w 10060"/>
                <a:gd name="connsiteY4" fmla="*/ 563 h 10000"/>
                <a:gd name="connsiteX5" fmla="*/ 4364 w 10060"/>
                <a:gd name="connsiteY5" fmla="*/ 4545 h 10000"/>
                <a:gd name="connsiteX6" fmla="*/ 4651 w 10060"/>
                <a:gd name="connsiteY6" fmla="*/ 4545 h 10000"/>
                <a:gd name="connsiteX7" fmla="*/ 4637 w 10060"/>
                <a:gd name="connsiteY7" fmla="*/ 3277 h 10000"/>
                <a:gd name="connsiteX8" fmla="*/ 5353 w 10060"/>
                <a:gd name="connsiteY8" fmla="*/ 2597 h 10000"/>
                <a:gd name="connsiteX9" fmla="*/ 6090 w 10060"/>
                <a:gd name="connsiteY9" fmla="*/ 3252 h 10000"/>
                <a:gd name="connsiteX10" fmla="*/ 6145 w 10060"/>
                <a:gd name="connsiteY10" fmla="*/ 4217 h 10000"/>
                <a:gd name="connsiteX11" fmla="*/ 6495 w 10060"/>
                <a:gd name="connsiteY11" fmla="*/ 4205 h 10000"/>
                <a:gd name="connsiteX12" fmla="*/ 6467 w 10060"/>
                <a:gd name="connsiteY12" fmla="*/ 3449 h 10000"/>
                <a:gd name="connsiteX13" fmla="*/ 7103 w 10060"/>
                <a:gd name="connsiteY13" fmla="*/ 2906 h 10000"/>
                <a:gd name="connsiteX14" fmla="*/ 7839 w 10060"/>
                <a:gd name="connsiteY14" fmla="*/ 3417 h 10000"/>
                <a:gd name="connsiteX15" fmla="*/ 7868 w 10060"/>
                <a:gd name="connsiteY15" fmla="*/ 4501 h 10000"/>
                <a:gd name="connsiteX16" fmla="*/ 8207 w 10060"/>
                <a:gd name="connsiteY16" fmla="*/ 4501 h 10000"/>
                <a:gd name="connsiteX17" fmla="*/ 8225 w 10060"/>
                <a:gd name="connsiteY17" fmla="*/ 3841 h 10000"/>
                <a:gd name="connsiteX18" fmla="*/ 8801 w 10060"/>
                <a:gd name="connsiteY18" fmla="*/ 3404 h 10000"/>
                <a:gd name="connsiteX19" fmla="*/ 9649 w 10060"/>
                <a:gd name="connsiteY19" fmla="*/ 4400 h 10000"/>
                <a:gd name="connsiteX20" fmla="*/ 10032 w 10060"/>
                <a:gd name="connsiteY20" fmla="*/ 5720 h 10000"/>
                <a:gd name="connsiteX21" fmla="*/ 10032 w 10060"/>
                <a:gd name="connsiteY21" fmla="*/ 6865 h 10000"/>
                <a:gd name="connsiteX22" fmla="*/ 9168 w 10060"/>
                <a:gd name="connsiteY22" fmla="*/ 8888 h 10000"/>
                <a:gd name="connsiteX23" fmla="*/ 7255 w 10060"/>
                <a:gd name="connsiteY23" fmla="*/ 9934 h 10000"/>
                <a:gd name="connsiteX24" fmla="*/ 6090 w 10060"/>
                <a:gd name="connsiteY24" fmla="*/ 10000 h 10000"/>
                <a:gd name="connsiteX25" fmla="*/ 4515 w 10060"/>
                <a:gd name="connsiteY25" fmla="*/ 9542 h 10000"/>
                <a:gd name="connsiteX26" fmla="*/ 3351 w 10060"/>
                <a:gd name="connsiteY26" fmla="*/ 8628 h 10000"/>
                <a:gd name="connsiteX27" fmla="*/ 2391 w 10060"/>
                <a:gd name="connsiteY27" fmla="*/ 7457 h 10000"/>
                <a:gd name="connsiteX28" fmla="*/ 1143 w 10060"/>
                <a:gd name="connsiteY28" fmla="*/ 5693 h 10000"/>
                <a:gd name="connsiteX29" fmla="*/ 132 w 10060"/>
                <a:gd name="connsiteY29" fmla="*/ 4382 h 10000"/>
                <a:gd name="connsiteX30" fmla="*/ 1360 w 10060"/>
                <a:gd name="connsiteY30" fmla="*/ 3708 h 10000"/>
                <a:gd name="connsiteX0" fmla="*/ 1360 w 10060"/>
                <a:gd name="connsiteY0" fmla="*/ 3708 h 10000"/>
                <a:gd name="connsiteX1" fmla="*/ 2702 w 10060"/>
                <a:gd name="connsiteY1" fmla="*/ 5320 h 10000"/>
                <a:gd name="connsiteX2" fmla="*/ 2923 w 10060"/>
                <a:gd name="connsiteY2" fmla="*/ 5214 h 10000"/>
                <a:gd name="connsiteX3" fmla="*/ 2867 w 10060"/>
                <a:gd name="connsiteY3" fmla="*/ 563 h 10000"/>
                <a:gd name="connsiteX4" fmla="*/ 4329 w 10060"/>
                <a:gd name="connsiteY4" fmla="*/ 563 h 10000"/>
                <a:gd name="connsiteX5" fmla="*/ 4364 w 10060"/>
                <a:gd name="connsiteY5" fmla="*/ 4545 h 10000"/>
                <a:gd name="connsiteX6" fmla="*/ 4651 w 10060"/>
                <a:gd name="connsiteY6" fmla="*/ 4545 h 10000"/>
                <a:gd name="connsiteX7" fmla="*/ 4637 w 10060"/>
                <a:gd name="connsiteY7" fmla="*/ 3277 h 10000"/>
                <a:gd name="connsiteX8" fmla="*/ 5353 w 10060"/>
                <a:gd name="connsiteY8" fmla="*/ 2597 h 10000"/>
                <a:gd name="connsiteX9" fmla="*/ 6090 w 10060"/>
                <a:gd name="connsiteY9" fmla="*/ 3252 h 10000"/>
                <a:gd name="connsiteX10" fmla="*/ 6145 w 10060"/>
                <a:gd name="connsiteY10" fmla="*/ 4217 h 10000"/>
                <a:gd name="connsiteX11" fmla="*/ 6495 w 10060"/>
                <a:gd name="connsiteY11" fmla="*/ 4205 h 10000"/>
                <a:gd name="connsiteX12" fmla="*/ 6467 w 10060"/>
                <a:gd name="connsiteY12" fmla="*/ 3449 h 10000"/>
                <a:gd name="connsiteX13" fmla="*/ 7103 w 10060"/>
                <a:gd name="connsiteY13" fmla="*/ 2906 h 10000"/>
                <a:gd name="connsiteX14" fmla="*/ 7839 w 10060"/>
                <a:gd name="connsiteY14" fmla="*/ 3417 h 10000"/>
                <a:gd name="connsiteX15" fmla="*/ 7868 w 10060"/>
                <a:gd name="connsiteY15" fmla="*/ 4501 h 10000"/>
                <a:gd name="connsiteX16" fmla="*/ 8207 w 10060"/>
                <a:gd name="connsiteY16" fmla="*/ 4501 h 10000"/>
                <a:gd name="connsiteX17" fmla="*/ 8225 w 10060"/>
                <a:gd name="connsiteY17" fmla="*/ 3841 h 10000"/>
                <a:gd name="connsiteX18" fmla="*/ 8801 w 10060"/>
                <a:gd name="connsiteY18" fmla="*/ 3373 h 10000"/>
                <a:gd name="connsiteX19" fmla="*/ 9649 w 10060"/>
                <a:gd name="connsiteY19" fmla="*/ 4400 h 10000"/>
                <a:gd name="connsiteX20" fmla="*/ 10032 w 10060"/>
                <a:gd name="connsiteY20" fmla="*/ 5720 h 10000"/>
                <a:gd name="connsiteX21" fmla="*/ 10032 w 10060"/>
                <a:gd name="connsiteY21" fmla="*/ 6865 h 10000"/>
                <a:gd name="connsiteX22" fmla="*/ 9168 w 10060"/>
                <a:gd name="connsiteY22" fmla="*/ 8888 h 10000"/>
                <a:gd name="connsiteX23" fmla="*/ 7255 w 10060"/>
                <a:gd name="connsiteY23" fmla="*/ 9934 h 10000"/>
                <a:gd name="connsiteX24" fmla="*/ 6090 w 10060"/>
                <a:gd name="connsiteY24" fmla="*/ 10000 h 10000"/>
                <a:gd name="connsiteX25" fmla="*/ 4515 w 10060"/>
                <a:gd name="connsiteY25" fmla="*/ 9542 h 10000"/>
                <a:gd name="connsiteX26" fmla="*/ 3351 w 10060"/>
                <a:gd name="connsiteY26" fmla="*/ 8628 h 10000"/>
                <a:gd name="connsiteX27" fmla="*/ 2391 w 10060"/>
                <a:gd name="connsiteY27" fmla="*/ 7457 h 10000"/>
                <a:gd name="connsiteX28" fmla="*/ 1143 w 10060"/>
                <a:gd name="connsiteY28" fmla="*/ 5693 h 10000"/>
                <a:gd name="connsiteX29" fmla="*/ 132 w 10060"/>
                <a:gd name="connsiteY29" fmla="*/ 4382 h 10000"/>
                <a:gd name="connsiteX30" fmla="*/ 1360 w 10060"/>
                <a:gd name="connsiteY30" fmla="*/ 3708 h 10000"/>
                <a:gd name="connsiteX0" fmla="*/ 1360 w 10060"/>
                <a:gd name="connsiteY0" fmla="*/ 3708 h 10000"/>
                <a:gd name="connsiteX1" fmla="*/ 2702 w 10060"/>
                <a:gd name="connsiteY1" fmla="*/ 5320 h 10000"/>
                <a:gd name="connsiteX2" fmla="*/ 2923 w 10060"/>
                <a:gd name="connsiteY2" fmla="*/ 5214 h 10000"/>
                <a:gd name="connsiteX3" fmla="*/ 2867 w 10060"/>
                <a:gd name="connsiteY3" fmla="*/ 563 h 10000"/>
                <a:gd name="connsiteX4" fmla="*/ 4329 w 10060"/>
                <a:gd name="connsiteY4" fmla="*/ 563 h 10000"/>
                <a:gd name="connsiteX5" fmla="*/ 4364 w 10060"/>
                <a:gd name="connsiteY5" fmla="*/ 4545 h 10000"/>
                <a:gd name="connsiteX6" fmla="*/ 4651 w 10060"/>
                <a:gd name="connsiteY6" fmla="*/ 4545 h 10000"/>
                <a:gd name="connsiteX7" fmla="*/ 4637 w 10060"/>
                <a:gd name="connsiteY7" fmla="*/ 3277 h 10000"/>
                <a:gd name="connsiteX8" fmla="*/ 5353 w 10060"/>
                <a:gd name="connsiteY8" fmla="*/ 2597 h 10000"/>
                <a:gd name="connsiteX9" fmla="*/ 6090 w 10060"/>
                <a:gd name="connsiteY9" fmla="*/ 3252 h 10000"/>
                <a:gd name="connsiteX10" fmla="*/ 6145 w 10060"/>
                <a:gd name="connsiteY10" fmla="*/ 4217 h 10000"/>
                <a:gd name="connsiteX11" fmla="*/ 6495 w 10060"/>
                <a:gd name="connsiteY11" fmla="*/ 4205 h 10000"/>
                <a:gd name="connsiteX12" fmla="*/ 6467 w 10060"/>
                <a:gd name="connsiteY12" fmla="*/ 3449 h 10000"/>
                <a:gd name="connsiteX13" fmla="*/ 7103 w 10060"/>
                <a:gd name="connsiteY13" fmla="*/ 2906 h 10000"/>
                <a:gd name="connsiteX14" fmla="*/ 7839 w 10060"/>
                <a:gd name="connsiteY14" fmla="*/ 3417 h 10000"/>
                <a:gd name="connsiteX15" fmla="*/ 7868 w 10060"/>
                <a:gd name="connsiteY15" fmla="*/ 4501 h 10000"/>
                <a:gd name="connsiteX16" fmla="*/ 8207 w 10060"/>
                <a:gd name="connsiteY16" fmla="*/ 4501 h 10000"/>
                <a:gd name="connsiteX17" fmla="*/ 8225 w 10060"/>
                <a:gd name="connsiteY17" fmla="*/ 3841 h 10000"/>
                <a:gd name="connsiteX18" fmla="*/ 8801 w 10060"/>
                <a:gd name="connsiteY18" fmla="*/ 3373 h 10000"/>
                <a:gd name="connsiteX19" fmla="*/ 9649 w 10060"/>
                <a:gd name="connsiteY19" fmla="*/ 4400 h 10000"/>
                <a:gd name="connsiteX20" fmla="*/ 10032 w 10060"/>
                <a:gd name="connsiteY20" fmla="*/ 5720 h 10000"/>
                <a:gd name="connsiteX21" fmla="*/ 10032 w 10060"/>
                <a:gd name="connsiteY21" fmla="*/ 6865 h 10000"/>
                <a:gd name="connsiteX22" fmla="*/ 9168 w 10060"/>
                <a:gd name="connsiteY22" fmla="*/ 8888 h 10000"/>
                <a:gd name="connsiteX23" fmla="*/ 7255 w 10060"/>
                <a:gd name="connsiteY23" fmla="*/ 9934 h 10000"/>
                <a:gd name="connsiteX24" fmla="*/ 6090 w 10060"/>
                <a:gd name="connsiteY24" fmla="*/ 10000 h 10000"/>
                <a:gd name="connsiteX25" fmla="*/ 4515 w 10060"/>
                <a:gd name="connsiteY25" fmla="*/ 9542 h 10000"/>
                <a:gd name="connsiteX26" fmla="*/ 3351 w 10060"/>
                <a:gd name="connsiteY26" fmla="*/ 8628 h 10000"/>
                <a:gd name="connsiteX27" fmla="*/ 2391 w 10060"/>
                <a:gd name="connsiteY27" fmla="*/ 7457 h 10000"/>
                <a:gd name="connsiteX28" fmla="*/ 1143 w 10060"/>
                <a:gd name="connsiteY28" fmla="*/ 5693 h 10000"/>
                <a:gd name="connsiteX29" fmla="*/ 132 w 10060"/>
                <a:gd name="connsiteY29" fmla="*/ 4382 h 10000"/>
                <a:gd name="connsiteX30" fmla="*/ 1360 w 10060"/>
                <a:gd name="connsiteY30" fmla="*/ 3708 h 10000"/>
                <a:gd name="connsiteX0" fmla="*/ 1360 w 10060"/>
                <a:gd name="connsiteY0" fmla="*/ 3708 h 10000"/>
                <a:gd name="connsiteX1" fmla="*/ 2702 w 10060"/>
                <a:gd name="connsiteY1" fmla="*/ 5320 h 10000"/>
                <a:gd name="connsiteX2" fmla="*/ 2923 w 10060"/>
                <a:gd name="connsiteY2" fmla="*/ 5214 h 10000"/>
                <a:gd name="connsiteX3" fmla="*/ 2867 w 10060"/>
                <a:gd name="connsiteY3" fmla="*/ 563 h 10000"/>
                <a:gd name="connsiteX4" fmla="*/ 4329 w 10060"/>
                <a:gd name="connsiteY4" fmla="*/ 563 h 10000"/>
                <a:gd name="connsiteX5" fmla="*/ 4364 w 10060"/>
                <a:gd name="connsiteY5" fmla="*/ 4545 h 10000"/>
                <a:gd name="connsiteX6" fmla="*/ 4651 w 10060"/>
                <a:gd name="connsiteY6" fmla="*/ 4545 h 10000"/>
                <a:gd name="connsiteX7" fmla="*/ 4637 w 10060"/>
                <a:gd name="connsiteY7" fmla="*/ 3277 h 10000"/>
                <a:gd name="connsiteX8" fmla="*/ 5353 w 10060"/>
                <a:gd name="connsiteY8" fmla="*/ 2597 h 10000"/>
                <a:gd name="connsiteX9" fmla="*/ 6090 w 10060"/>
                <a:gd name="connsiteY9" fmla="*/ 3252 h 10000"/>
                <a:gd name="connsiteX10" fmla="*/ 6145 w 10060"/>
                <a:gd name="connsiteY10" fmla="*/ 4217 h 10000"/>
                <a:gd name="connsiteX11" fmla="*/ 6495 w 10060"/>
                <a:gd name="connsiteY11" fmla="*/ 4205 h 10000"/>
                <a:gd name="connsiteX12" fmla="*/ 6467 w 10060"/>
                <a:gd name="connsiteY12" fmla="*/ 3449 h 10000"/>
                <a:gd name="connsiteX13" fmla="*/ 7103 w 10060"/>
                <a:gd name="connsiteY13" fmla="*/ 2906 h 10000"/>
                <a:gd name="connsiteX14" fmla="*/ 7839 w 10060"/>
                <a:gd name="connsiteY14" fmla="*/ 3417 h 10000"/>
                <a:gd name="connsiteX15" fmla="*/ 7868 w 10060"/>
                <a:gd name="connsiteY15" fmla="*/ 4501 h 10000"/>
                <a:gd name="connsiteX16" fmla="*/ 8207 w 10060"/>
                <a:gd name="connsiteY16" fmla="*/ 4501 h 10000"/>
                <a:gd name="connsiteX17" fmla="*/ 8225 w 10060"/>
                <a:gd name="connsiteY17" fmla="*/ 3841 h 10000"/>
                <a:gd name="connsiteX18" fmla="*/ 8801 w 10060"/>
                <a:gd name="connsiteY18" fmla="*/ 3373 h 10000"/>
                <a:gd name="connsiteX19" fmla="*/ 9649 w 10060"/>
                <a:gd name="connsiteY19" fmla="*/ 4400 h 10000"/>
                <a:gd name="connsiteX20" fmla="*/ 10032 w 10060"/>
                <a:gd name="connsiteY20" fmla="*/ 5720 h 10000"/>
                <a:gd name="connsiteX21" fmla="*/ 10032 w 10060"/>
                <a:gd name="connsiteY21" fmla="*/ 6865 h 10000"/>
                <a:gd name="connsiteX22" fmla="*/ 9168 w 10060"/>
                <a:gd name="connsiteY22" fmla="*/ 8888 h 10000"/>
                <a:gd name="connsiteX23" fmla="*/ 7255 w 10060"/>
                <a:gd name="connsiteY23" fmla="*/ 9934 h 10000"/>
                <a:gd name="connsiteX24" fmla="*/ 6090 w 10060"/>
                <a:gd name="connsiteY24" fmla="*/ 10000 h 10000"/>
                <a:gd name="connsiteX25" fmla="*/ 4515 w 10060"/>
                <a:gd name="connsiteY25" fmla="*/ 9542 h 10000"/>
                <a:gd name="connsiteX26" fmla="*/ 3351 w 10060"/>
                <a:gd name="connsiteY26" fmla="*/ 8628 h 10000"/>
                <a:gd name="connsiteX27" fmla="*/ 2391 w 10060"/>
                <a:gd name="connsiteY27" fmla="*/ 7457 h 10000"/>
                <a:gd name="connsiteX28" fmla="*/ 1143 w 10060"/>
                <a:gd name="connsiteY28" fmla="*/ 5693 h 10000"/>
                <a:gd name="connsiteX29" fmla="*/ 132 w 10060"/>
                <a:gd name="connsiteY29" fmla="*/ 4382 h 10000"/>
                <a:gd name="connsiteX30" fmla="*/ 1360 w 10060"/>
                <a:gd name="connsiteY30" fmla="*/ 3708 h 10000"/>
                <a:gd name="connsiteX0" fmla="*/ 1360 w 10060"/>
                <a:gd name="connsiteY0" fmla="*/ 3708 h 10000"/>
                <a:gd name="connsiteX1" fmla="*/ 2702 w 10060"/>
                <a:gd name="connsiteY1" fmla="*/ 5320 h 10000"/>
                <a:gd name="connsiteX2" fmla="*/ 2923 w 10060"/>
                <a:gd name="connsiteY2" fmla="*/ 5214 h 10000"/>
                <a:gd name="connsiteX3" fmla="*/ 2867 w 10060"/>
                <a:gd name="connsiteY3" fmla="*/ 563 h 10000"/>
                <a:gd name="connsiteX4" fmla="*/ 4329 w 10060"/>
                <a:gd name="connsiteY4" fmla="*/ 563 h 10000"/>
                <a:gd name="connsiteX5" fmla="*/ 4364 w 10060"/>
                <a:gd name="connsiteY5" fmla="*/ 4545 h 10000"/>
                <a:gd name="connsiteX6" fmla="*/ 4651 w 10060"/>
                <a:gd name="connsiteY6" fmla="*/ 4545 h 10000"/>
                <a:gd name="connsiteX7" fmla="*/ 4637 w 10060"/>
                <a:gd name="connsiteY7" fmla="*/ 3277 h 10000"/>
                <a:gd name="connsiteX8" fmla="*/ 5353 w 10060"/>
                <a:gd name="connsiteY8" fmla="*/ 2597 h 10000"/>
                <a:gd name="connsiteX9" fmla="*/ 6090 w 10060"/>
                <a:gd name="connsiteY9" fmla="*/ 3252 h 10000"/>
                <a:gd name="connsiteX10" fmla="*/ 6145 w 10060"/>
                <a:gd name="connsiteY10" fmla="*/ 4217 h 10000"/>
                <a:gd name="connsiteX11" fmla="*/ 6495 w 10060"/>
                <a:gd name="connsiteY11" fmla="*/ 4205 h 10000"/>
                <a:gd name="connsiteX12" fmla="*/ 6467 w 10060"/>
                <a:gd name="connsiteY12" fmla="*/ 3449 h 10000"/>
                <a:gd name="connsiteX13" fmla="*/ 7103 w 10060"/>
                <a:gd name="connsiteY13" fmla="*/ 2906 h 10000"/>
                <a:gd name="connsiteX14" fmla="*/ 7839 w 10060"/>
                <a:gd name="connsiteY14" fmla="*/ 3417 h 10000"/>
                <a:gd name="connsiteX15" fmla="*/ 7868 w 10060"/>
                <a:gd name="connsiteY15" fmla="*/ 4501 h 10000"/>
                <a:gd name="connsiteX16" fmla="*/ 8207 w 10060"/>
                <a:gd name="connsiteY16" fmla="*/ 4501 h 10000"/>
                <a:gd name="connsiteX17" fmla="*/ 8213 w 10060"/>
                <a:gd name="connsiteY17" fmla="*/ 3892 h 10000"/>
                <a:gd name="connsiteX18" fmla="*/ 8801 w 10060"/>
                <a:gd name="connsiteY18" fmla="*/ 3373 h 10000"/>
                <a:gd name="connsiteX19" fmla="*/ 9649 w 10060"/>
                <a:gd name="connsiteY19" fmla="*/ 4400 h 10000"/>
                <a:gd name="connsiteX20" fmla="*/ 10032 w 10060"/>
                <a:gd name="connsiteY20" fmla="*/ 5720 h 10000"/>
                <a:gd name="connsiteX21" fmla="*/ 10032 w 10060"/>
                <a:gd name="connsiteY21" fmla="*/ 6865 h 10000"/>
                <a:gd name="connsiteX22" fmla="*/ 9168 w 10060"/>
                <a:gd name="connsiteY22" fmla="*/ 8888 h 10000"/>
                <a:gd name="connsiteX23" fmla="*/ 7255 w 10060"/>
                <a:gd name="connsiteY23" fmla="*/ 9934 h 10000"/>
                <a:gd name="connsiteX24" fmla="*/ 6090 w 10060"/>
                <a:gd name="connsiteY24" fmla="*/ 10000 h 10000"/>
                <a:gd name="connsiteX25" fmla="*/ 4515 w 10060"/>
                <a:gd name="connsiteY25" fmla="*/ 9542 h 10000"/>
                <a:gd name="connsiteX26" fmla="*/ 3351 w 10060"/>
                <a:gd name="connsiteY26" fmla="*/ 8628 h 10000"/>
                <a:gd name="connsiteX27" fmla="*/ 2391 w 10060"/>
                <a:gd name="connsiteY27" fmla="*/ 7457 h 10000"/>
                <a:gd name="connsiteX28" fmla="*/ 1143 w 10060"/>
                <a:gd name="connsiteY28" fmla="*/ 5693 h 10000"/>
                <a:gd name="connsiteX29" fmla="*/ 132 w 10060"/>
                <a:gd name="connsiteY29" fmla="*/ 4382 h 10000"/>
                <a:gd name="connsiteX30" fmla="*/ 1360 w 10060"/>
                <a:gd name="connsiteY30" fmla="*/ 3708 h 10000"/>
                <a:gd name="connsiteX0" fmla="*/ 1360 w 10060"/>
                <a:gd name="connsiteY0" fmla="*/ 3708 h 10000"/>
                <a:gd name="connsiteX1" fmla="*/ 2702 w 10060"/>
                <a:gd name="connsiteY1" fmla="*/ 5320 h 10000"/>
                <a:gd name="connsiteX2" fmla="*/ 2923 w 10060"/>
                <a:gd name="connsiteY2" fmla="*/ 5214 h 10000"/>
                <a:gd name="connsiteX3" fmla="*/ 2867 w 10060"/>
                <a:gd name="connsiteY3" fmla="*/ 563 h 10000"/>
                <a:gd name="connsiteX4" fmla="*/ 4329 w 10060"/>
                <a:gd name="connsiteY4" fmla="*/ 563 h 10000"/>
                <a:gd name="connsiteX5" fmla="*/ 4364 w 10060"/>
                <a:gd name="connsiteY5" fmla="*/ 4545 h 10000"/>
                <a:gd name="connsiteX6" fmla="*/ 4651 w 10060"/>
                <a:gd name="connsiteY6" fmla="*/ 4545 h 10000"/>
                <a:gd name="connsiteX7" fmla="*/ 4637 w 10060"/>
                <a:gd name="connsiteY7" fmla="*/ 3277 h 10000"/>
                <a:gd name="connsiteX8" fmla="*/ 5353 w 10060"/>
                <a:gd name="connsiteY8" fmla="*/ 2597 h 10000"/>
                <a:gd name="connsiteX9" fmla="*/ 6090 w 10060"/>
                <a:gd name="connsiteY9" fmla="*/ 3252 h 10000"/>
                <a:gd name="connsiteX10" fmla="*/ 6145 w 10060"/>
                <a:gd name="connsiteY10" fmla="*/ 4217 h 10000"/>
                <a:gd name="connsiteX11" fmla="*/ 6495 w 10060"/>
                <a:gd name="connsiteY11" fmla="*/ 4205 h 10000"/>
                <a:gd name="connsiteX12" fmla="*/ 6467 w 10060"/>
                <a:gd name="connsiteY12" fmla="*/ 3449 h 10000"/>
                <a:gd name="connsiteX13" fmla="*/ 7103 w 10060"/>
                <a:gd name="connsiteY13" fmla="*/ 2906 h 10000"/>
                <a:gd name="connsiteX14" fmla="*/ 7839 w 10060"/>
                <a:gd name="connsiteY14" fmla="*/ 3417 h 10000"/>
                <a:gd name="connsiteX15" fmla="*/ 7868 w 10060"/>
                <a:gd name="connsiteY15" fmla="*/ 4501 h 10000"/>
                <a:gd name="connsiteX16" fmla="*/ 8207 w 10060"/>
                <a:gd name="connsiteY16" fmla="*/ 4501 h 10000"/>
                <a:gd name="connsiteX17" fmla="*/ 8213 w 10060"/>
                <a:gd name="connsiteY17" fmla="*/ 3892 h 10000"/>
                <a:gd name="connsiteX18" fmla="*/ 8801 w 10060"/>
                <a:gd name="connsiteY18" fmla="*/ 3373 h 10000"/>
                <a:gd name="connsiteX19" fmla="*/ 9649 w 10060"/>
                <a:gd name="connsiteY19" fmla="*/ 4400 h 10000"/>
                <a:gd name="connsiteX20" fmla="*/ 10032 w 10060"/>
                <a:gd name="connsiteY20" fmla="*/ 5720 h 10000"/>
                <a:gd name="connsiteX21" fmla="*/ 10032 w 10060"/>
                <a:gd name="connsiteY21" fmla="*/ 6865 h 10000"/>
                <a:gd name="connsiteX22" fmla="*/ 9168 w 10060"/>
                <a:gd name="connsiteY22" fmla="*/ 8888 h 10000"/>
                <a:gd name="connsiteX23" fmla="*/ 7255 w 10060"/>
                <a:gd name="connsiteY23" fmla="*/ 9934 h 10000"/>
                <a:gd name="connsiteX24" fmla="*/ 6090 w 10060"/>
                <a:gd name="connsiteY24" fmla="*/ 10000 h 10000"/>
                <a:gd name="connsiteX25" fmla="*/ 4515 w 10060"/>
                <a:gd name="connsiteY25" fmla="*/ 9542 h 10000"/>
                <a:gd name="connsiteX26" fmla="*/ 3351 w 10060"/>
                <a:gd name="connsiteY26" fmla="*/ 8628 h 10000"/>
                <a:gd name="connsiteX27" fmla="*/ 2391 w 10060"/>
                <a:gd name="connsiteY27" fmla="*/ 7457 h 10000"/>
                <a:gd name="connsiteX28" fmla="*/ 1143 w 10060"/>
                <a:gd name="connsiteY28" fmla="*/ 5693 h 10000"/>
                <a:gd name="connsiteX29" fmla="*/ 132 w 10060"/>
                <a:gd name="connsiteY29" fmla="*/ 4382 h 10000"/>
                <a:gd name="connsiteX30" fmla="*/ 1360 w 10060"/>
                <a:gd name="connsiteY30" fmla="*/ 3708 h 10000"/>
                <a:gd name="connsiteX0" fmla="*/ 1360 w 10056"/>
                <a:gd name="connsiteY0" fmla="*/ 3708 h 10000"/>
                <a:gd name="connsiteX1" fmla="*/ 2702 w 10056"/>
                <a:gd name="connsiteY1" fmla="*/ 5320 h 10000"/>
                <a:gd name="connsiteX2" fmla="*/ 2923 w 10056"/>
                <a:gd name="connsiteY2" fmla="*/ 5214 h 10000"/>
                <a:gd name="connsiteX3" fmla="*/ 2867 w 10056"/>
                <a:gd name="connsiteY3" fmla="*/ 563 h 10000"/>
                <a:gd name="connsiteX4" fmla="*/ 4329 w 10056"/>
                <a:gd name="connsiteY4" fmla="*/ 563 h 10000"/>
                <a:gd name="connsiteX5" fmla="*/ 4364 w 10056"/>
                <a:gd name="connsiteY5" fmla="*/ 4545 h 10000"/>
                <a:gd name="connsiteX6" fmla="*/ 4651 w 10056"/>
                <a:gd name="connsiteY6" fmla="*/ 4545 h 10000"/>
                <a:gd name="connsiteX7" fmla="*/ 4637 w 10056"/>
                <a:gd name="connsiteY7" fmla="*/ 3277 h 10000"/>
                <a:gd name="connsiteX8" fmla="*/ 5353 w 10056"/>
                <a:gd name="connsiteY8" fmla="*/ 2597 h 10000"/>
                <a:gd name="connsiteX9" fmla="*/ 6090 w 10056"/>
                <a:gd name="connsiteY9" fmla="*/ 3252 h 10000"/>
                <a:gd name="connsiteX10" fmla="*/ 6145 w 10056"/>
                <a:gd name="connsiteY10" fmla="*/ 4217 h 10000"/>
                <a:gd name="connsiteX11" fmla="*/ 6495 w 10056"/>
                <a:gd name="connsiteY11" fmla="*/ 4205 h 10000"/>
                <a:gd name="connsiteX12" fmla="*/ 6467 w 10056"/>
                <a:gd name="connsiteY12" fmla="*/ 3449 h 10000"/>
                <a:gd name="connsiteX13" fmla="*/ 7103 w 10056"/>
                <a:gd name="connsiteY13" fmla="*/ 2906 h 10000"/>
                <a:gd name="connsiteX14" fmla="*/ 7839 w 10056"/>
                <a:gd name="connsiteY14" fmla="*/ 3417 h 10000"/>
                <a:gd name="connsiteX15" fmla="*/ 7868 w 10056"/>
                <a:gd name="connsiteY15" fmla="*/ 4501 h 10000"/>
                <a:gd name="connsiteX16" fmla="*/ 8207 w 10056"/>
                <a:gd name="connsiteY16" fmla="*/ 4501 h 10000"/>
                <a:gd name="connsiteX17" fmla="*/ 8213 w 10056"/>
                <a:gd name="connsiteY17" fmla="*/ 3892 h 10000"/>
                <a:gd name="connsiteX18" fmla="*/ 8801 w 10056"/>
                <a:gd name="connsiteY18" fmla="*/ 3373 h 10000"/>
                <a:gd name="connsiteX19" fmla="*/ 9708 w 10056"/>
                <a:gd name="connsiteY19" fmla="*/ 4400 h 10000"/>
                <a:gd name="connsiteX20" fmla="*/ 10032 w 10056"/>
                <a:gd name="connsiteY20" fmla="*/ 5720 h 10000"/>
                <a:gd name="connsiteX21" fmla="*/ 10032 w 10056"/>
                <a:gd name="connsiteY21" fmla="*/ 6865 h 10000"/>
                <a:gd name="connsiteX22" fmla="*/ 9168 w 10056"/>
                <a:gd name="connsiteY22" fmla="*/ 8888 h 10000"/>
                <a:gd name="connsiteX23" fmla="*/ 7255 w 10056"/>
                <a:gd name="connsiteY23" fmla="*/ 9934 h 10000"/>
                <a:gd name="connsiteX24" fmla="*/ 6090 w 10056"/>
                <a:gd name="connsiteY24" fmla="*/ 10000 h 10000"/>
                <a:gd name="connsiteX25" fmla="*/ 4515 w 10056"/>
                <a:gd name="connsiteY25" fmla="*/ 9542 h 10000"/>
                <a:gd name="connsiteX26" fmla="*/ 3351 w 10056"/>
                <a:gd name="connsiteY26" fmla="*/ 8628 h 10000"/>
                <a:gd name="connsiteX27" fmla="*/ 2391 w 10056"/>
                <a:gd name="connsiteY27" fmla="*/ 7457 h 10000"/>
                <a:gd name="connsiteX28" fmla="*/ 1143 w 10056"/>
                <a:gd name="connsiteY28" fmla="*/ 5693 h 10000"/>
                <a:gd name="connsiteX29" fmla="*/ 132 w 10056"/>
                <a:gd name="connsiteY29" fmla="*/ 4382 h 10000"/>
                <a:gd name="connsiteX30" fmla="*/ 1360 w 10056"/>
                <a:gd name="connsiteY30" fmla="*/ 3708 h 10000"/>
                <a:gd name="connsiteX0" fmla="*/ 1360 w 10056"/>
                <a:gd name="connsiteY0" fmla="*/ 3708 h 10000"/>
                <a:gd name="connsiteX1" fmla="*/ 2702 w 10056"/>
                <a:gd name="connsiteY1" fmla="*/ 5320 h 10000"/>
                <a:gd name="connsiteX2" fmla="*/ 2923 w 10056"/>
                <a:gd name="connsiteY2" fmla="*/ 5214 h 10000"/>
                <a:gd name="connsiteX3" fmla="*/ 2867 w 10056"/>
                <a:gd name="connsiteY3" fmla="*/ 563 h 10000"/>
                <a:gd name="connsiteX4" fmla="*/ 4329 w 10056"/>
                <a:gd name="connsiteY4" fmla="*/ 563 h 10000"/>
                <a:gd name="connsiteX5" fmla="*/ 4364 w 10056"/>
                <a:gd name="connsiteY5" fmla="*/ 4545 h 10000"/>
                <a:gd name="connsiteX6" fmla="*/ 4651 w 10056"/>
                <a:gd name="connsiteY6" fmla="*/ 4545 h 10000"/>
                <a:gd name="connsiteX7" fmla="*/ 4637 w 10056"/>
                <a:gd name="connsiteY7" fmla="*/ 3277 h 10000"/>
                <a:gd name="connsiteX8" fmla="*/ 5353 w 10056"/>
                <a:gd name="connsiteY8" fmla="*/ 2597 h 10000"/>
                <a:gd name="connsiteX9" fmla="*/ 6090 w 10056"/>
                <a:gd name="connsiteY9" fmla="*/ 3252 h 10000"/>
                <a:gd name="connsiteX10" fmla="*/ 6145 w 10056"/>
                <a:gd name="connsiteY10" fmla="*/ 4217 h 10000"/>
                <a:gd name="connsiteX11" fmla="*/ 6495 w 10056"/>
                <a:gd name="connsiteY11" fmla="*/ 4205 h 10000"/>
                <a:gd name="connsiteX12" fmla="*/ 6467 w 10056"/>
                <a:gd name="connsiteY12" fmla="*/ 3449 h 10000"/>
                <a:gd name="connsiteX13" fmla="*/ 7103 w 10056"/>
                <a:gd name="connsiteY13" fmla="*/ 2906 h 10000"/>
                <a:gd name="connsiteX14" fmla="*/ 7839 w 10056"/>
                <a:gd name="connsiteY14" fmla="*/ 3417 h 10000"/>
                <a:gd name="connsiteX15" fmla="*/ 7868 w 10056"/>
                <a:gd name="connsiteY15" fmla="*/ 4501 h 10000"/>
                <a:gd name="connsiteX16" fmla="*/ 8207 w 10056"/>
                <a:gd name="connsiteY16" fmla="*/ 4501 h 10000"/>
                <a:gd name="connsiteX17" fmla="*/ 8213 w 10056"/>
                <a:gd name="connsiteY17" fmla="*/ 3892 h 10000"/>
                <a:gd name="connsiteX18" fmla="*/ 8801 w 10056"/>
                <a:gd name="connsiteY18" fmla="*/ 3373 h 10000"/>
                <a:gd name="connsiteX19" fmla="*/ 9708 w 10056"/>
                <a:gd name="connsiteY19" fmla="*/ 4400 h 10000"/>
                <a:gd name="connsiteX20" fmla="*/ 10032 w 10056"/>
                <a:gd name="connsiteY20" fmla="*/ 5720 h 10000"/>
                <a:gd name="connsiteX21" fmla="*/ 10032 w 10056"/>
                <a:gd name="connsiteY21" fmla="*/ 6865 h 10000"/>
                <a:gd name="connsiteX22" fmla="*/ 9168 w 10056"/>
                <a:gd name="connsiteY22" fmla="*/ 8888 h 10000"/>
                <a:gd name="connsiteX23" fmla="*/ 7255 w 10056"/>
                <a:gd name="connsiteY23" fmla="*/ 9934 h 10000"/>
                <a:gd name="connsiteX24" fmla="*/ 6090 w 10056"/>
                <a:gd name="connsiteY24" fmla="*/ 10000 h 10000"/>
                <a:gd name="connsiteX25" fmla="*/ 4515 w 10056"/>
                <a:gd name="connsiteY25" fmla="*/ 9542 h 10000"/>
                <a:gd name="connsiteX26" fmla="*/ 3351 w 10056"/>
                <a:gd name="connsiteY26" fmla="*/ 8628 h 10000"/>
                <a:gd name="connsiteX27" fmla="*/ 2391 w 10056"/>
                <a:gd name="connsiteY27" fmla="*/ 7457 h 10000"/>
                <a:gd name="connsiteX28" fmla="*/ 1143 w 10056"/>
                <a:gd name="connsiteY28" fmla="*/ 5693 h 10000"/>
                <a:gd name="connsiteX29" fmla="*/ 132 w 10056"/>
                <a:gd name="connsiteY29" fmla="*/ 4382 h 10000"/>
                <a:gd name="connsiteX30" fmla="*/ 1360 w 10056"/>
                <a:gd name="connsiteY30" fmla="*/ 3708 h 10000"/>
                <a:gd name="connsiteX0" fmla="*/ 1360 w 10056"/>
                <a:gd name="connsiteY0" fmla="*/ 3708 h 10000"/>
                <a:gd name="connsiteX1" fmla="*/ 2702 w 10056"/>
                <a:gd name="connsiteY1" fmla="*/ 5320 h 10000"/>
                <a:gd name="connsiteX2" fmla="*/ 2923 w 10056"/>
                <a:gd name="connsiteY2" fmla="*/ 5214 h 10000"/>
                <a:gd name="connsiteX3" fmla="*/ 2867 w 10056"/>
                <a:gd name="connsiteY3" fmla="*/ 563 h 10000"/>
                <a:gd name="connsiteX4" fmla="*/ 4329 w 10056"/>
                <a:gd name="connsiteY4" fmla="*/ 563 h 10000"/>
                <a:gd name="connsiteX5" fmla="*/ 4364 w 10056"/>
                <a:gd name="connsiteY5" fmla="*/ 4545 h 10000"/>
                <a:gd name="connsiteX6" fmla="*/ 4651 w 10056"/>
                <a:gd name="connsiteY6" fmla="*/ 4545 h 10000"/>
                <a:gd name="connsiteX7" fmla="*/ 4637 w 10056"/>
                <a:gd name="connsiteY7" fmla="*/ 3277 h 10000"/>
                <a:gd name="connsiteX8" fmla="*/ 5353 w 10056"/>
                <a:gd name="connsiteY8" fmla="*/ 2597 h 10000"/>
                <a:gd name="connsiteX9" fmla="*/ 6090 w 10056"/>
                <a:gd name="connsiteY9" fmla="*/ 3252 h 10000"/>
                <a:gd name="connsiteX10" fmla="*/ 6145 w 10056"/>
                <a:gd name="connsiteY10" fmla="*/ 4217 h 10000"/>
                <a:gd name="connsiteX11" fmla="*/ 6495 w 10056"/>
                <a:gd name="connsiteY11" fmla="*/ 4205 h 10000"/>
                <a:gd name="connsiteX12" fmla="*/ 6467 w 10056"/>
                <a:gd name="connsiteY12" fmla="*/ 3449 h 10000"/>
                <a:gd name="connsiteX13" fmla="*/ 7103 w 10056"/>
                <a:gd name="connsiteY13" fmla="*/ 2906 h 10000"/>
                <a:gd name="connsiteX14" fmla="*/ 7839 w 10056"/>
                <a:gd name="connsiteY14" fmla="*/ 3417 h 10000"/>
                <a:gd name="connsiteX15" fmla="*/ 7868 w 10056"/>
                <a:gd name="connsiteY15" fmla="*/ 4501 h 10000"/>
                <a:gd name="connsiteX16" fmla="*/ 8207 w 10056"/>
                <a:gd name="connsiteY16" fmla="*/ 4501 h 10000"/>
                <a:gd name="connsiteX17" fmla="*/ 8213 w 10056"/>
                <a:gd name="connsiteY17" fmla="*/ 3892 h 10000"/>
                <a:gd name="connsiteX18" fmla="*/ 8801 w 10056"/>
                <a:gd name="connsiteY18" fmla="*/ 3373 h 10000"/>
                <a:gd name="connsiteX19" fmla="*/ 9708 w 10056"/>
                <a:gd name="connsiteY19" fmla="*/ 4400 h 10000"/>
                <a:gd name="connsiteX20" fmla="*/ 10032 w 10056"/>
                <a:gd name="connsiteY20" fmla="*/ 5720 h 10000"/>
                <a:gd name="connsiteX21" fmla="*/ 10032 w 10056"/>
                <a:gd name="connsiteY21" fmla="*/ 6865 h 10000"/>
                <a:gd name="connsiteX22" fmla="*/ 9168 w 10056"/>
                <a:gd name="connsiteY22" fmla="*/ 8888 h 10000"/>
                <a:gd name="connsiteX23" fmla="*/ 7255 w 10056"/>
                <a:gd name="connsiteY23" fmla="*/ 9934 h 10000"/>
                <a:gd name="connsiteX24" fmla="*/ 6090 w 10056"/>
                <a:gd name="connsiteY24" fmla="*/ 10000 h 10000"/>
                <a:gd name="connsiteX25" fmla="*/ 4515 w 10056"/>
                <a:gd name="connsiteY25" fmla="*/ 9542 h 10000"/>
                <a:gd name="connsiteX26" fmla="*/ 3351 w 10056"/>
                <a:gd name="connsiteY26" fmla="*/ 8628 h 10000"/>
                <a:gd name="connsiteX27" fmla="*/ 2391 w 10056"/>
                <a:gd name="connsiteY27" fmla="*/ 7457 h 10000"/>
                <a:gd name="connsiteX28" fmla="*/ 1143 w 10056"/>
                <a:gd name="connsiteY28" fmla="*/ 5693 h 10000"/>
                <a:gd name="connsiteX29" fmla="*/ 132 w 10056"/>
                <a:gd name="connsiteY29" fmla="*/ 4382 h 10000"/>
                <a:gd name="connsiteX30" fmla="*/ 1360 w 10056"/>
                <a:gd name="connsiteY30" fmla="*/ 3708 h 10000"/>
                <a:gd name="connsiteX0" fmla="*/ 1360 w 10056"/>
                <a:gd name="connsiteY0" fmla="*/ 3708 h 10000"/>
                <a:gd name="connsiteX1" fmla="*/ 2702 w 10056"/>
                <a:gd name="connsiteY1" fmla="*/ 5320 h 10000"/>
                <a:gd name="connsiteX2" fmla="*/ 2923 w 10056"/>
                <a:gd name="connsiteY2" fmla="*/ 5214 h 10000"/>
                <a:gd name="connsiteX3" fmla="*/ 2867 w 10056"/>
                <a:gd name="connsiteY3" fmla="*/ 563 h 10000"/>
                <a:gd name="connsiteX4" fmla="*/ 4329 w 10056"/>
                <a:gd name="connsiteY4" fmla="*/ 563 h 10000"/>
                <a:gd name="connsiteX5" fmla="*/ 4364 w 10056"/>
                <a:gd name="connsiteY5" fmla="*/ 4545 h 10000"/>
                <a:gd name="connsiteX6" fmla="*/ 4651 w 10056"/>
                <a:gd name="connsiteY6" fmla="*/ 4545 h 10000"/>
                <a:gd name="connsiteX7" fmla="*/ 4637 w 10056"/>
                <a:gd name="connsiteY7" fmla="*/ 3277 h 10000"/>
                <a:gd name="connsiteX8" fmla="*/ 5353 w 10056"/>
                <a:gd name="connsiteY8" fmla="*/ 2597 h 10000"/>
                <a:gd name="connsiteX9" fmla="*/ 6090 w 10056"/>
                <a:gd name="connsiteY9" fmla="*/ 3252 h 10000"/>
                <a:gd name="connsiteX10" fmla="*/ 6145 w 10056"/>
                <a:gd name="connsiteY10" fmla="*/ 4217 h 10000"/>
                <a:gd name="connsiteX11" fmla="*/ 6495 w 10056"/>
                <a:gd name="connsiteY11" fmla="*/ 4205 h 10000"/>
                <a:gd name="connsiteX12" fmla="*/ 6467 w 10056"/>
                <a:gd name="connsiteY12" fmla="*/ 3449 h 10000"/>
                <a:gd name="connsiteX13" fmla="*/ 7103 w 10056"/>
                <a:gd name="connsiteY13" fmla="*/ 2906 h 10000"/>
                <a:gd name="connsiteX14" fmla="*/ 7839 w 10056"/>
                <a:gd name="connsiteY14" fmla="*/ 3417 h 10000"/>
                <a:gd name="connsiteX15" fmla="*/ 7868 w 10056"/>
                <a:gd name="connsiteY15" fmla="*/ 4501 h 10000"/>
                <a:gd name="connsiteX16" fmla="*/ 8207 w 10056"/>
                <a:gd name="connsiteY16" fmla="*/ 4501 h 10000"/>
                <a:gd name="connsiteX17" fmla="*/ 8213 w 10056"/>
                <a:gd name="connsiteY17" fmla="*/ 3892 h 10000"/>
                <a:gd name="connsiteX18" fmla="*/ 8801 w 10056"/>
                <a:gd name="connsiteY18" fmla="*/ 3373 h 10000"/>
                <a:gd name="connsiteX19" fmla="*/ 9708 w 10056"/>
                <a:gd name="connsiteY19" fmla="*/ 4400 h 10000"/>
                <a:gd name="connsiteX20" fmla="*/ 10032 w 10056"/>
                <a:gd name="connsiteY20" fmla="*/ 5720 h 10000"/>
                <a:gd name="connsiteX21" fmla="*/ 10032 w 10056"/>
                <a:gd name="connsiteY21" fmla="*/ 6865 h 10000"/>
                <a:gd name="connsiteX22" fmla="*/ 9168 w 10056"/>
                <a:gd name="connsiteY22" fmla="*/ 8888 h 10000"/>
                <a:gd name="connsiteX23" fmla="*/ 7255 w 10056"/>
                <a:gd name="connsiteY23" fmla="*/ 9934 h 10000"/>
                <a:gd name="connsiteX24" fmla="*/ 6090 w 10056"/>
                <a:gd name="connsiteY24" fmla="*/ 10000 h 10000"/>
                <a:gd name="connsiteX25" fmla="*/ 4515 w 10056"/>
                <a:gd name="connsiteY25" fmla="*/ 9542 h 10000"/>
                <a:gd name="connsiteX26" fmla="*/ 3351 w 10056"/>
                <a:gd name="connsiteY26" fmla="*/ 8628 h 10000"/>
                <a:gd name="connsiteX27" fmla="*/ 2391 w 10056"/>
                <a:gd name="connsiteY27" fmla="*/ 7457 h 10000"/>
                <a:gd name="connsiteX28" fmla="*/ 1143 w 10056"/>
                <a:gd name="connsiteY28" fmla="*/ 5693 h 10000"/>
                <a:gd name="connsiteX29" fmla="*/ 132 w 10056"/>
                <a:gd name="connsiteY29" fmla="*/ 4382 h 10000"/>
                <a:gd name="connsiteX30" fmla="*/ 1360 w 10056"/>
                <a:gd name="connsiteY30" fmla="*/ 3708 h 10000"/>
                <a:gd name="connsiteX0" fmla="*/ 1360 w 10048"/>
                <a:gd name="connsiteY0" fmla="*/ 3708 h 10000"/>
                <a:gd name="connsiteX1" fmla="*/ 2702 w 10048"/>
                <a:gd name="connsiteY1" fmla="*/ 5320 h 10000"/>
                <a:gd name="connsiteX2" fmla="*/ 2923 w 10048"/>
                <a:gd name="connsiteY2" fmla="*/ 5214 h 10000"/>
                <a:gd name="connsiteX3" fmla="*/ 2867 w 10048"/>
                <a:gd name="connsiteY3" fmla="*/ 563 h 10000"/>
                <a:gd name="connsiteX4" fmla="*/ 4329 w 10048"/>
                <a:gd name="connsiteY4" fmla="*/ 563 h 10000"/>
                <a:gd name="connsiteX5" fmla="*/ 4364 w 10048"/>
                <a:gd name="connsiteY5" fmla="*/ 4545 h 10000"/>
                <a:gd name="connsiteX6" fmla="*/ 4651 w 10048"/>
                <a:gd name="connsiteY6" fmla="*/ 4545 h 10000"/>
                <a:gd name="connsiteX7" fmla="*/ 4637 w 10048"/>
                <a:gd name="connsiteY7" fmla="*/ 3277 h 10000"/>
                <a:gd name="connsiteX8" fmla="*/ 5353 w 10048"/>
                <a:gd name="connsiteY8" fmla="*/ 2597 h 10000"/>
                <a:gd name="connsiteX9" fmla="*/ 6090 w 10048"/>
                <a:gd name="connsiteY9" fmla="*/ 3252 h 10000"/>
                <a:gd name="connsiteX10" fmla="*/ 6145 w 10048"/>
                <a:gd name="connsiteY10" fmla="*/ 4217 h 10000"/>
                <a:gd name="connsiteX11" fmla="*/ 6495 w 10048"/>
                <a:gd name="connsiteY11" fmla="*/ 4205 h 10000"/>
                <a:gd name="connsiteX12" fmla="*/ 6467 w 10048"/>
                <a:gd name="connsiteY12" fmla="*/ 3449 h 10000"/>
                <a:gd name="connsiteX13" fmla="*/ 7103 w 10048"/>
                <a:gd name="connsiteY13" fmla="*/ 2906 h 10000"/>
                <a:gd name="connsiteX14" fmla="*/ 7839 w 10048"/>
                <a:gd name="connsiteY14" fmla="*/ 3417 h 10000"/>
                <a:gd name="connsiteX15" fmla="*/ 7868 w 10048"/>
                <a:gd name="connsiteY15" fmla="*/ 4501 h 10000"/>
                <a:gd name="connsiteX16" fmla="*/ 8207 w 10048"/>
                <a:gd name="connsiteY16" fmla="*/ 4501 h 10000"/>
                <a:gd name="connsiteX17" fmla="*/ 8213 w 10048"/>
                <a:gd name="connsiteY17" fmla="*/ 3892 h 10000"/>
                <a:gd name="connsiteX18" fmla="*/ 8801 w 10048"/>
                <a:gd name="connsiteY18" fmla="*/ 3373 h 10000"/>
                <a:gd name="connsiteX19" fmla="*/ 9708 w 10048"/>
                <a:gd name="connsiteY19" fmla="*/ 4400 h 10000"/>
                <a:gd name="connsiteX20" fmla="*/ 9738 w 10048"/>
                <a:gd name="connsiteY20" fmla="*/ 5720 h 10000"/>
                <a:gd name="connsiteX21" fmla="*/ 10032 w 10048"/>
                <a:gd name="connsiteY21" fmla="*/ 6865 h 10000"/>
                <a:gd name="connsiteX22" fmla="*/ 9168 w 10048"/>
                <a:gd name="connsiteY22" fmla="*/ 8888 h 10000"/>
                <a:gd name="connsiteX23" fmla="*/ 7255 w 10048"/>
                <a:gd name="connsiteY23" fmla="*/ 9934 h 10000"/>
                <a:gd name="connsiteX24" fmla="*/ 6090 w 10048"/>
                <a:gd name="connsiteY24" fmla="*/ 10000 h 10000"/>
                <a:gd name="connsiteX25" fmla="*/ 4515 w 10048"/>
                <a:gd name="connsiteY25" fmla="*/ 9542 h 10000"/>
                <a:gd name="connsiteX26" fmla="*/ 3351 w 10048"/>
                <a:gd name="connsiteY26" fmla="*/ 8628 h 10000"/>
                <a:gd name="connsiteX27" fmla="*/ 2391 w 10048"/>
                <a:gd name="connsiteY27" fmla="*/ 7457 h 10000"/>
                <a:gd name="connsiteX28" fmla="*/ 1143 w 10048"/>
                <a:gd name="connsiteY28" fmla="*/ 5693 h 10000"/>
                <a:gd name="connsiteX29" fmla="*/ 132 w 10048"/>
                <a:gd name="connsiteY29" fmla="*/ 4382 h 10000"/>
                <a:gd name="connsiteX30" fmla="*/ 1360 w 10048"/>
                <a:gd name="connsiteY30" fmla="*/ 3708 h 10000"/>
                <a:gd name="connsiteX0" fmla="*/ 1360 w 9819"/>
                <a:gd name="connsiteY0" fmla="*/ 3708 h 10000"/>
                <a:gd name="connsiteX1" fmla="*/ 2702 w 9819"/>
                <a:gd name="connsiteY1" fmla="*/ 5320 h 10000"/>
                <a:gd name="connsiteX2" fmla="*/ 2923 w 9819"/>
                <a:gd name="connsiteY2" fmla="*/ 5214 h 10000"/>
                <a:gd name="connsiteX3" fmla="*/ 2867 w 9819"/>
                <a:gd name="connsiteY3" fmla="*/ 563 h 10000"/>
                <a:gd name="connsiteX4" fmla="*/ 4329 w 9819"/>
                <a:gd name="connsiteY4" fmla="*/ 563 h 10000"/>
                <a:gd name="connsiteX5" fmla="*/ 4364 w 9819"/>
                <a:gd name="connsiteY5" fmla="*/ 4545 h 10000"/>
                <a:gd name="connsiteX6" fmla="*/ 4651 w 9819"/>
                <a:gd name="connsiteY6" fmla="*/ 4545 h 10000"/>
                <a:gd name="connsiteX7" fmla="*/ 4637 w 9819"/>
                <a:gd name="connsiteY7" fmla="*/ 3277 h 10000"/>
                <a:gd name="connsiteX8" fmla="*/ 5353 w 9819"/>
                <a:gd name="connsiteY8" fmla="*/ 2597 h 10000"/>
                <a:gd name="connsiteX9" fmla="*/ 6090 w 9819"/>
                <a:gd name="connsiteY9" fmla="*/ 3252 h 10000"/>
                <a:gd name="connsiteX10" fmla="*/ 6145 w 9819"/>
                <a:gd name="connsiteY10" fmla="*/ 4217 h 10000"/>
                <a:gd name="connsiteX11" fmla="*/ 6495 w 9819"/>
                <a:gd name="connsiteY11" fmla="*/ 4205 h 10000"/>
                <a:gd name="connsiteX12" fmla="*/ 6467 w 9819"/>
                <a:gd name="connsiteY12" fmla="*/ 3449 h 10000"/>
                <a:gd name="connsiteX13" fmla="*/ 7103 w 9819"/>
                <a:gd name="connsiteY13" fmla="*/ 2906 h 10000"/>
                <a:gd name="connsiteX14" fmla="*/ 7839 w 9819"/>
                <a:gd name="connsiteY14" fmla="*/ 3417 h 10000"/>
                <a:gd name="connsiteX15" fmla="*/ 7868 w 9819"/>
                <a:gd name="connsiteY15" fmla="*/ 4501 h 10000"/>
                <a:gd name="connsiteX16" fmla="*/ 8207 w 9819"/>
                <a:gd name="connsiteY16" fmla="*/ 4501 h 10000"/>
                <a:gd name="connsiteX17" fmla="*/ 8213 w 9819"/>
                <a:gd name="connsiteY17" fmla="*/ 3892 h 10000"/>
                <a:gd name="connsiteX18" fmla="*/ 8801 w 9819"/>
                <a:gd name="connsiteY18" fmla="*/ 3373 h 10000"/>
                <a:gd name="connsiteX19" fmla="*/ 9708 w 9819"/>
                <a:gd name="connsiteY19" fmla="*/ 4400 h 10000"/>
                <a:gd name="connsiteX20" fmla="*/ 9738 w 9819"/>
                <a:gd name="connsiteY20" fmla="*/ 5720 h 10000"/>
                <a:gd name="connsiteX21" fmla="*/ 9785 w 9819"/>
                <a:gd name="connsiteY21" fmla="*/ 6885 h 10000"/>
                <a:gd name="connsiteX22" fmla="*/ 9168 w 9819"/>
                <a:gd name="connsiteY22" fmla="*/ 8888 h 10000"/>
                <a:gd name="connsiteX23" fmla="*/ 7255 w 9819"/>
                <a:gd name="connsiteY23" fmla="*/ 9934 h 10000"/>
                <a:gd name="connsiteX24" fmla="*/ 6090 w 9819"/>
                <a:gd name="connsiteY24" fmla="*/ 10000 h 10000"/>
                <a:gd name="connsiteX25" fmla="*/ 4515 w 9819"/>
                <a:gd name="connsiteY25" fmla="*/ 9542 h 10000"/>
                <a:gd name="connsiteX26" fmla="*/ 3351 w 9819"/>
                <a:gd name="connsiteY26" fmla="*/ 8628 h 10000"/>
                <a:gd name="connsiteX27" fmla="*/ 2391 w 9819"/>
                <a:gd name="connsiteY27" fmla="*/ 7457 h 10000"/>
                <a:gd name="connsiteX28" fmla="*/ 1143 w 9819"/>
                <a:gd name="connsiteY28" fmla="*/ 5693 h 10000"/>
                <a:gd name="connsiteX29" fmla="*/ 132 w 9819"/>
                <a:gd name="connsiteY29" fmla="*/ 4382 h 10000"/>
                <a:gd name="connsiteX30" fmla="*/ 1360 w 9819"/>
                <a:gd name="connsiteY30" fmla="*/ 3708 h 10000"/>
                <a:gd name="connsiteX0" fmla="*/ 1385 w 9965"/>
                <a:gd name="connsiteY0" fmla="*/ 3708 h 10000"/>
                <a:gd name="connsiteX1" fmla="*/ 2752 w 9965"/>
                <a:gd name="connsiteY1" fmla="*/ 5320 h 10000"/>
                <a:gd name="connsiteX2" fmla="*/ 2977 w 9965"/>
                <a:gd name="connsiteY2" fmla="*/ 5214 h 10000"/>
                <a:gd name="connsiteX3" fmla="*/ 2920 w 9965"/>
                <a:gd name="connsiteY3" fmla="*/ 563 h 10000"/>
                <a:gd name="connsiteX4" fmla="*/ 4409 w 9965"/>
                <a:gd name="connsiteY4" fmla="*/ 563 h 10000"/>
                <a:gd name="connsiteX5" fmla="*/ 4444 w 9965"/>
                <a:gd name="connsiteY5" fmla="*/ 4545 h 10000"/>
                <a:gd name="connsiteX6" fmla="*/ 4737 w 9965"/>
                <a:gd name="connsiteY6" fmla="*/ 4545 h 10000"/>
                <a:gd name="connsiteX7" fmla="*/ 4722 w 9965"/>
                <a:gd name="connsiteY7" fmla="*/ 3277 h 10000"/>
                <a:gd name="connsiteX8" fmla="*/ 5452 w 9965"/>
                <a:gd name="connsiteY8" fmla="*/ 2597 h 10000"/>
                <a:gd name="connsiteX9" fmla="*/ 6202 w 9965"/>
                <a:gd name="connsiteY9" fmla="*/ 3252 h 10000"/>
                <a:gd name="connsiteX10" fmla="*/ 6258 w 9965"/>
                <a:gd name="connsiteY10" fmla="*/ 4217 h 10000"/>
                <a:gd name="connsiteX11" fmla="*/ 6615 w 9965"/>
                <a:gd name="connsiteY11" fmla="*/ 4205 h 10000"/>
                <a:gd name="connsiteX12" fmla="*/ 6586 w 9965"/>
                <a:gd name="connsiteY12" fmla="*/ 3449 h 10000"/>
                <a:gd name="connsiteX13" fmla="*/ 7234 w 9965"/>
                <a:gd name="connsiteY13" fmla="*/ 2906 h 10000"/>
                <a:gd name="connsiteX14" fmla="*/ 7984 w 9965"/>
                <a:gd name="connsiteY14" fmla="*/ 3417 h 10000"/>
                <a:gd name="connsiteX15" fmla="*/ 8013 w 9965"/>
                <a:gd name="connsiteY15" fmla="*/ 4501 h 10000"/>
                <a:gd name="connsiteX16" fmla="*/ 8358 w 9965"/>
                <a:gd name="connsiteY16" fmla="*/ 4501 h 10000"/>
                <a:gd name="connsiteX17" fmla="*/ 8364 w 9965"/>
                <a:gd name="connsiteY17" fmla="*/ 3892 h 10000"/>
                <a:gd name="connsiteX18" fmla="*/ 8963 w 9965"/>
                <a:gd name="connsiteY18" fmla="*/ 3373 h 10000"/>
                <a:gd name="connsiteX19" fmla="*/ 9887 w 9965"/>
                <a:gd name="connsiteY19" fmla="*/ 4400 h 10000"/>
                <a:gd name="connsiteX20" fmla="*/ 9918 w 9965"/>
                <a:gd name="connsiteY20" fmla="*/ 5720 h 10000"/>
                <a:gd name="connsiteX21" fmla="*/ 9917 w 9965"/>
                <a:gd name="connsiteY21" fmla="*/ 6936 h 10000"/>
                <a:gd name="connsiteX22" fmla="*/ 9337 w 9965"/>
                <a:gd name="connsiteY22" fmla="*/ 8888 h 10000"/>
                <a:gd name="connsiteX23" fmla="*/ 7389 w 9965"/>
                <a:gd name="connsiteY23" fmla="*/ 9934 h 10000"/>
                <a:gd name="connsiteX24" fmla="*/ 6202 w 9965"/>
                <a:gd name="connsiteY24" fmla="*/ 10000 h 10000"/>
                <a:gd name="connsiteX25" fmla="*/ 4598 w 9965"/>
                <a:gd name="connsiteY25" fmla="*/ 9542 h 10000"/>
                <a:gd name="connsiteX26" fmla="*/ 3413 w 9965"/>
                <a:gd name="connsiteY26" fmla="*/ 8628 h 10000"/>
                <a:gd name="connsiteX27" fmla="*/ 2435 w 9965"/>
                <a:gd name="connsiteY27" fmla="*/ 7457 h 10000"/>
                <a:gd name="connsiteX28" fmla="*/ 1164 w 9965"/>
                <a:gd name="connsiteY28" fmla="*/ 5693 h 10000"/>
                <a:gd name="connsiteX29" fmla="*/ 134 w 9965"/>
                <a:gd name="connsiteY29" fmla="*/ 4382 h 10000"/>
                <a:gd name="connsiteX30" fmla="*/ 1385 w 9965"/>
                <a:gd name="connsiteY30" fmla="*/ 3708 h 10000"/>
                <a:gd name="connsiteX0" fmla="*/ 1390 w 10000"/>
                <a:gd name="connsiteY0" fmla="*/ 3708 h 10000"/>
                <a:gd name="connsiteX1" fmla="*/ 2762 w 10000"/>
                <a:gd name="connsiteY1" fmla="*/ 5320 h 10000"/>
                <a:gd name="connsiteX2" fmla="*/ 2987 w 10000"/>
                <a:gd name="connsiteY2" fmla="*/ 5214 h 10000"/>
                <a:gd name="connsiteX3" fmla="*/ 2930 w 10000"/>
                <a:gd name="connsiteY3" fmla="*/ 563 h 10000"/>
                <a:gd name="connsiteX4" fmla="*/ 4424 w 10000"/>
                <a:gd name="connsiteY4" fmla="*/ 563 h 10000"/>
                <a:gd name="connsiteX5" fmla="*/ 4460 w 10000"/>
                <a:gd name="connsiteY5" fmla="*/ 4545 h 10000"/>
                <a:gd name="connsiteX6" fmla="*/ 4754 w 10000"/>
                <a:gd name="connsiteY6" fmla="*/ 4545 h 10000"/>
                <a:gd name="connsiteX7" fmla="*/ 4739 w 10000"/>
                <a:gd name="connsiteY7" fmla="*/ 3277 h 10000"/>
                <a:gd name="connsiteX8" fmla="*/ 5471 w 10000"/>
                <a:gd name="connsiteY8" fmla="*/ 2597 h 10000"/>
                <a:gd name="connsiteX9" fmla="*/ 6224 w 10000"/>
                <a:gd name="connsiteY9" fmla="*/ 3252 h 10000"/>
                <a:gd name="connsiteX10" fmla="*/ 6280 w 10000"/>
                <a:gd name="connsiteY10" fmla="*/ 4217 h 10000"/>
                <a:gd name="connsiteX11" fmla="*/ 6638 w 10000"/>
                <a:gd name="connsiteY11" fmla="*/ 4205 h 10000"/>
                <a:gd name="connsiteX12" fmla="*/ 6609 w 10000"/>
                <a:gd name="connsiteY12" fmla="*/ 3449 h 10000"/>
                <a:gd name="connsiteX13" fmla="*/ 7259 w 10000"/>
                <a:gd name="connsiteY13" fmla="*/ 2906 h 10000"/>
                <a:gd name="connsiteX14" fmla="*/ 8012 w 10000"/>
                <a:gd name="connsiteY14" fmla="*/ 3417 h 10000"/>
                <a:gd name="connsiteX15" fmla="*/ 8041 w 10000"/>
                <a:gd name="connsiteY15" fmla="*/ 4501 h 10000"/>
                <a:gd name="connsiteX16" fmla="*/ 8387 w 10000"/>
                <a:gd name="connsiteY16" fmla="*/ 4501 h 10000"/>
                <a:gd name="connsiteX17" fmla="*/ 8393 w 10000"/>
                <a:gd name="connsiteY17" fmla="*/ 3892 h 10000"/>
                <a:gd name="connsiteX18" fmla="*/ 8994 w 10000"/>
                <a:gd name="connsiteY18" fmla="*/ 3373 h 10000"/>
                <a:gd name="connsiteX19" fmla="*/ 9922 w 10000"/>
                <a:gd name="connsiteY19" fmla="*/ 4400 h 10000"/>
                <a:gd name="connsiteX20" fmla="*/ 9953 w 10000"/>
                <a:gd name="connsiteY20" fmla="*/ 5720 h 10000"/>
                <a:gd name="connsiteX21" fmla="*/ 9952 w 10000"/>
                <a:gd name="connsiteY21" fmla="*/ 6936 h 10000"/>
                <a:gd name="connsiteX22" fmla="*/ 9370 w 10000"/>
                <a:gd name="connsiteY22" fmla="*/ 8888 h 10000"/>
                <a:gd name="connsiteX23" fmla="*/ 7415 w 10000"/>
                <a:gd name="connsiteY23" fmla="*/ 9934 h 10000"/>
                <a:gd name="connsiteX24" fmla="*/ 6224 w 10000"/>
                <a:gd name="connsiteY24" fmla="*/ 10000 h 10000"/>
                <a:gd name="connsiteX25" fmla="*/ 4614 w 10000"/>
                <a:gd name="connsiteY25" fmla="*/ 9542 h 10000"/>
                <a:gd name="connsiteX26" fmla="*/ 3425 w 10000"/>
                <a:gd name="connsiteY26" fmla="*/ 8628 h 10000"/>
                <a:gd name="connsiteX27" fmla="*/ 2444 w 10000"/>
                <a:gd name="connsiteY27" fmla="*/ 7457 h 10000"/>
                <a:gd name="connsiteX28" fmla="*/ 1168 w 10000"/>
                <a:gd name="connsiteY28" fmla="*/ 5693 h 10000"/>
                <a:gd name="connsiteX29" fmla="*/ 134 w 10000"/>
                <a:gd name="connsiteY29" fmla="*/ 4382 h 10000"/>
                <a:gd name="connsiteX30" fmla="*/ 1390 w 10000"/>
                <a:gd name="connsiteY30" fmla="*/ 3708 h 10000"/>
                <a:gd name="connsiteX0" fmla="*/ 1390 w 10031"/>
                <a:gd name="connsiteY0" fmla="*/ 3708 h 10000"/>
                <a:gd name="connsiteX1" fmla="*/ 2762 w 10031"/>
                <a:gd name="connsiteY1" fmla="*/ 5320 h 10000"/>
                <a:gd name="connsiteX2" fmla="*/ 2987 w 10031"/>
                <a:gd name="connsiteY2" fmla="*/ 5214 h 10000"/>
                <a:gd name="connsiteX3" fmla="*/ 2930 w 10031"/>
                <a:gd name="connsiteY3" fmla="*/ 563 h 10000"/>
                <a:gd name="connsiteX4" fmla="*/ 4424 w 10031"/>
                <a:gd name="connsiteY4" fmla="*/ 563 h 10000"/>
                <a:gd name="connsiteX5" fmla="*/ 4460 w 10031"/>
                <a:gd name="connsiteY5" fmla="*/ 4545 h 10000"/>
                <a:gd name="connsiteX6" fmla="*/ 4754 w 10031"/>
                <a:gd name="connsiteY6" fmla="*/ 4545 h 10000"/>
                <a:gd name="connsiteX7" fmla="*/ 4739 w 10031"/>
                <a:gd name="connsiteY7" fmla="*/ 3277 h 10000"/>
                <a:gd name="connsiteX8" fmla="*/ 5471 w 10031"/>
                <a:gd name="connsiteY8" fmla="*/ 2597 h 10000"/>
                <a:gd name="connsiteX9" fmla="*/ 6224 w 10031"/>
                <a:gd name="connsiteY9" fmla="*/ 3252 h 10000"/>
                <a:gd name="connsiteX10" fmla="*/ 6280 w 10031"/>
                <a:gd name="connsiteY10" fmla="*/ 4217 h 10000"/>
                <a:gd name="connsiteX11" fmla="*/ 6638 w 10031"/>
                <a:gd name="connsiteY11" fmla="*/ 4205 h 10000"/>
                <a:gd name="connsiteX12" fmla="*/ 6609 w 10031"/>
                <a:gd name="connsiteY12" fmla="*/ 3449 h 10000"/>
                <a:gd name="connsiteX13" fmla="*/ 7259 w 10031"/>
                <a:gd name="connsiteY13" fmla="*/ 2906 h 10000"/>
                <a:gd name="connsiteX14" fmla="*/ 8012 w 10031"/>
                <a:gd name="connsiteY14" fmla="*/ 3417 h 10000"/>
                <a:gd name="connsiteX15" fmla="*/ 8041 w 10031"/>
                <a:gd name="connsiteY15" fmla="*/ 4501 h 10000"/>
                <a:gd name="connsiteX16" fmla="*/ 8387 w 10031"/>
                <a:gd name="connsiteY16" fmla="*/ 4501 h 10000"/>
                <a:gd name="connsiteX17" fmla="*/ 8393 w 10031"/>
                <a:gd name="connsiteY17" fmla="*/ 3892 h 10000"/>
                <a:gd name="connsiteX18" fmla="*/ 8994 w 10031"/>
                <a:gd name="connsiteY18" fmla="*/ 3373 h 10000"/>
                <a:gd name="connsiteX19" fmla="*/ 9922 w 10031"/>
                <a:gd name="connsiteY19" fmla="*/ 4400 h 10000"/>
                <a:gd name="connsiteX20" fmla="*/ 9953 w 10031"/>
                <a:gd name="connsiteY20" fmla="*/ 5720 h 10000"/>
                <a:gd name="connsiteX21" fmla="*/ 9370 w 10031"/>
                <a:gd name="connsiteY21" fmla="*/ 8888 h 10000"/>
                <a:gd name="connsiteX22" fmla="*/ 7415 w 10031"/>
                <a:gd name="connsiteY22" fmla="*/ 9934 h 10000"/>
                <a:gd name="connsiteX23" fmla="*/ 6224 w 10031"/>
                <a:gd name="connsiteY23" fmla="*/ 10000 h 10000"/>
                <a:gd name="connsiteX24" fmla="*/ 4614 w 10031"/>
                <a:gd name="connsiteY24" fmla="*/ 9542 h 10000"/>
                <a:gd name="connsiteX25" fmla="*/ 3425 w 10031"/>
                <a:gd name="connsiteY25" fmla="*/ 8628 h 10000"/>
                <a:gd name="connsiteX26" fmla="*/ 2444 w 10031"/>
                <a:gd name="connsiteY26" fmla="*/ 7457 h 10000"/>
                <a:gd name="connsiteX27" fmla="*/ 1168 w 10031"/>
                <a:gd name="connsiteY27" fmla="*/ 5693 h 10000"/>
                <a:gd name="connsiteX28" fmla="*/ 134 w 10031"/>
                <a:gd name="connsiteY28" fmla="*/ 4382 h 10000"/>
                <a:gd name="connsiteX29" fmla="*/ 1390 w 10031"/>
                <a:gd name="connsiteY29" fmla="*/ 3708 h 10000"/>
                <a:gd name="connsiteX0" fmla="*/ 1390 w 9986"/>
                <a:gd name="connsiteY0" fmla="*/ 3708 h 10000"/>
                <a:gd name="connsiteX1" fmla="*/ 2762 w 9986"/>
                <a:gd name="connsiteY1" fmla="*/ 5320 h 10000"/>
                <a:gd name="connsiteX2" fmla="*/ 2987 w 9986"/>
                <a:gd name="connsiteY2" fmla="*/ 5214 h 10000"/>
                <a:gd name="connsiteX3" fmla="*/ 2930 w 9986"/>
                <a:gd name="connsiteY3" fmla="*/ 563 h 10000"/>
                <a:gd name="connsiteX4" fmla="*/ 4424 w 9986"/>
                <a:gd name="connsiteY4" fmla="*/ 563 h 10000"/>
                <a:gd name="connsiteX5" fmla="*/ 4460 w 9986"/>
                <a:gd name="connsiteY5" fmla="*/ 4545 h 10000"/>
                <a:gd name="connsiteX6" fmla="*/ 4754 w 9986"/>
                <a:gd name="connsiteY6" fmla="*/ 4545 h 10000"/>
                <a:gd name="connsiteX7" fmla="*/ 4739 w 9986"/>
                <a:gd name="connsiteY7" fmla="*/ 3277 h 10000"/>
                <a:gd name="connsiteX8" fmla="*/ 5471 w 9986"/>
                <a:gd name="connsiteY8" fmla="*/ 2597 h 10000"/>
                <a:gd name="connsiteX9" fmla="*/ 6224 w 9986"/>
                <a:gd name="connsiteY9" fmla="*/ 3252 h 10000"/>
                <a:gd name="connsiteX10" fmla="*/ 6280 w 9986"/>
                <a:gd name="connsiteY10" fmla="*/ 4217 h 10000"/>
                <a:gd name="connsiteX11" fmla="*/ 6638 w 9986"/>
                <a:gd name="connsiteY11" fmla="*/ 4205 h 10000"/>
                <a:gd name="connsiteX12" fmla="*/ 6609 w 9986"/>
                <a:gd name="connsiteY12" fmla="*/ 3449 h 10000"/>
                <a:gd name="connsiteX13" fmla="*/ 7259 w 9986"/>
                <a:gd name="connsiteY13" fmla="*/ 2906 h 10000"/>
                <a:gd name="connsiteX14" fmla="*/ 8012 w 9986"/>
                <a:gd name="connsiteY14" fmla="*/ 3417 h 10000"/>
                <a:gd name="connsiteX15" fmla="*/ 8041 w 9986"/>
                <a:gd name="connsiteY15" fmla="*/ 4501 h 10000"/>
                <a:gd name="connsiteX16" fmla="*/ 8387 w 9986"/>
                <a:gd name="connsiteY16" fmla="*/ 4501 h 10000"/>
                <a:gd name="connsiteX17" fmla="*/ 8393 w 9986"/>
                <a:gd name="connsiteY17" fmla="*/ 3892 h 10000"/>
                <a:gd name="connsiteX18" fmla="*/ 8994 w 9986"/>
                <a:gd name="connsiteY18" fmla="*/ 3373 h 10000"/>
                <a:gd name="connsiteX19" fmla="*/ 9922 w 9986"/>
                <a:gd name="connsiteY19" fmla="*/ 4400 h 10000"/>
                <a:gd name="connsiteX20" fmla="*/ 9953 w 9986"/>
                <a:gd name="connsiteY20" fmla="*/ 5720 h 10000"/>
                <a:gd name="connsiteX21" fmla="*/ 9370 w 9986"/>
                <a:gd name="connsiteY21" fmla="*/ 8888 h 10000"/>
                <a:gd name="connsiteX22" fmla="*/ 7415 w 9986"/>
                <a:gd name="connsiteY22" fmla="*/ 9934 h 10000"/>
                <a:gd name="connsiteX23" fmla="*/ 6224 w 9986"/>
                <a:gd name="connsiteY23" fmla="*/ 10000 h 10000"/>
                <a:gd name="connsiteX24" fmla="*/ 4614 w 9986"/>
                <a:gd name="connsiteY24" fmla="*/ 9542 h 10000"/>
                <a:gd name="connsiteX25" fmla="*/ 3425 w 9986"/>
                <a:gd name="connsiteY25" fmla="*/ 8628 h 10000"/>
                <a:gd name="connsiteX26" fmla="*/ 2444 w 9986"/>
                <a:gd name="connsiteY26" fmla="*/ 7457 h 10000"/>
                <a:gd name="connsiteX27" fmla="*/ 1168 w 9986"/>
                <a:gd name="connsiteY27" fmla="*/ 5693 h 10000"/>
                <a:gd name="connsiteX28" fmla="*/ 134 w 9986"/>
                <a:gd name="connsiteY28" fmla="*/ 4382 h 10000"/>
                <a:gd name="connsiteX29" fmla="*/ 1390 w 9986"/>
                <a:gd name="connsiteY29" fmla="*/ 3708 h 10000"/>
                <a:gd name="connsiteX0" fmla="*/ 1392 w 10003"/>
                <a:gd name="connsiteY0" fmla="*/ 3708 h 10000"/>
                <a:gd name="connsiteX1" fmla="*/ 2766 w 10003"/>
                <a:gd name="connsiteY1" fmla="*/ 5320 h 10000"/>
                <a:gd name="connsiteX2" fmla="*/ 2991 w 10003"/>
                <a:gd name="connsiteY2" fmla="*/ 5214 h 10000"/>
                <a:gd name="connsiteX3" fmla="*/ 2934 w 10003"/>
                <a:gd name="connsiteY3" fmla="*/ 563 h 10000"/>
                <a:gd name="connsiteX4" fmla="*/ 4430 w 10003"/>
                <a:gd name="connsiteY4" fmla="*/ 563 h 10000"/>
                <a:gd name="connsiteX5" fmla="*/ 4466 w 10003"/>
                <a:gd name="connsiteY5" fmla="*/ 4545 h 10000"/>
                <a:gd name="connsiteX6" fmla="*/ 4761 w 10003"/>
                <a:gd name="connsiteY6" fmla="*/ 4545 h 10000"/>
                <a:gd name="connsiteX7" fmla="*/ 4746 w 10003"/>
                <a:gd name="connsiteY7" fmla="*/ 3277 h 10000"/>
                <a:gd name="connsiteX8" fmla="*/ 5479 w 10003"/>
                <a:gd name="connsiteY8" fmla="*/ 2597 h 10000"/>
                <a:gd name="connsiteX9" fmla="*/ 6233 w 10003"/>
                <a:gd name="connsiteY9" fmla="*/ 3252 h 10000"/>
                <a:gd name="connsiteX10" fmla="*/ 6289 w 10003"/>
                <a:gd name="connsiteY10" fmla="*/ 4217 h 10000"/>
                <a:gd name="connsiteX11" fmla="*/ 6647 w 10003"/>
                <a:gd name="connsiteY11" fmla="*/ 4205 h 10000"/>
                <a:gd name="connsiteX12" fmla="*/ 6618 w 10003"/>
                <a:gd name="connsiteY12" fmla="*/ 3449 h 10000"/>
                <a:gd name="connsiteX13" fmla="*/ 7269 w 10003"/>
                <a:gd name="connsiteY13" fmla="*/ 2906 h 10000"/>
                <a:gd name="connsiteX14" fmla="*/ 8023 w 10003"/>
                <a:gd name="connsiteY14" fmla="*/ 3417 h 10000"/>
                <a:gd name="connsiteX15" fmla="*/ 8052 w 10003"/>
                <a:gd name="connsiteY15" fmla="*/ 4501 h 10000"/>
                <a:gd name="connsiteX16" fmla="*/ 8399 w 10003"/>
                <a:gd name="connsiteY16" fmla="*/ 4501 h 10000"/>
                <a:gd name="connsiteX17" fmla="*/ 8405 w 10003"/>
                <a:gd name="connsiteY17" fmla="*/ 3892 h 10000"/>
                <a:gd name="connsiteX18" fmla="*/ 9007 w 10003"/>
                <a:gd name="connsiteY18" fmla="*/ 3373 h 10000"/>
                <a:gd name="connsiteX19" fmla="*/ 9936 w 10003"/>
                <a:gd name="connsiteY19" fmla="*/ 4400 h 10000"/>
                <a:gd name="connsiteX20" fmla="*/ 9967 w 10003"/>
                <a:gd name="connsiteY20" fmla="*/ 5720 h 10000"/>
                <a:gd name="connsiteX21" fmla="*/ 9383 w 10003"/>
                <a:gd name="connsiteY21" fmla="*/ 8888 h 10000"/>
                <a:gd name="connsiteX22" fmla="*/ 7425 w 10003"/>
                <a:gd name="connsiteY22" fmla="*/ 9934 h 10000"/>
                <a:gd name="connsiteX23" fmla="*/ 6233 w 10003"/>
                <a:gd name="connsiteY23" fmla="*/ 10000 h 10000"/>
                <a:gd name="connsiteX24" fmla="*/ 4620 w 10003"/>
                <a:gd name="connsiteY24" fmla="*/ 9542 h 10000"/>
                <a:gd name="connsiteX25" fmla="*/ 3430 w 10003"/>
                <a:gd name="connsiteY25" fmla="*/ 8628 h 10000"/>
                <a:gd name="connsiteX26" fmla="*/ 2447 w 10003"/>
                <a:gd name="connsiteY26" fmla="*/ 7457 h 10000"/>
                <a:gd name="connsiteX27" fmla="*/ 1170 w 10003"/>
                <a:gd name="connsiteY27" fmla="*/ 5693 h 10000"/>
                <a:gd name="connsiteX28" fmla="*/ 134 w 10003"/>
                <a:gd name="connsiteY28" fmla="*/ 4382 h 10000"/>
                <a:gd name="connsiteX29" fmla="*/ 1392 w 10003"/>
                <a:gd name="connsiteY29" fmla="*/ 3708 h 10000"/>
                <a:gd name="connsiteX0" fmla="*/ 1392 w 10003"/>
                <a:gd name="connsiteY0" fmla="*/ 3708 h 10000"/>
                <a:gd name="connsiteX1" fmla="*/ 2766 w 10003"/>
                <a:gd name="connsiteY1" fmla="*/ 5320 h 10000"/>
                <a:gd name="connsiteX2" fmla="*/ 2991 w 10003"/>
                <a:gd name="connsiteY2" fmla="*/ 5214 h 10000"/>
                <a:gd name="connsiteX3" fmla="*/ 2934 w 10003"/>
                <a:gd name="connsiteY3" fmla="*/ 563 h 10000"/>
                <a:gd name="connsiteX4" fmla="*/ 4430 w 10003"/>
                <a:gd name="connsiteY4" fmla="*/ 563 h 10000"/>
                <a:gd name="connsiteX5" fmla="*/ 4466 w 10003"/>
                <a:gd name="connsiteY5" fmla="*/ 4545 h 10000"/>
                <a:gd name="connsiteX6" fmla="*/ 4761 w 10003"/>
                <a:gd name="connsiteY6" fmla="*/ 4545 h 10000"/>
                <a:gd name="connsiteX7" fmla="*/ 4746 w 10003"/>
                <a:gd name="connsiteY7" fmla="*/ 3277 h 10000"/>
                <a:gd name="connsiteX8" fmla="*/ 5479 w 10003"/>
                <a:gd name="connsiteY8" fmla="*/ 2597 h 10000"/>
                <a:gd name="connsiteX9" fmla="*/ 6233 w 10003"/>
                <a:gd name="connsiteY9" fmla="*/ 3252 h 10000"/>
                <a:gd name="connsiteX10" fmla="*/ 6289 w 10003"/>
                <a:gd name="connsiteY10" fmla="*/ 4217 h 10000"/>
                <a:gd name="connsiteX11" fmla="*/ 6647 w 10003"/>
                <a:gd name="connsiteY11" fmla="*/ 4205 h 10000"/>
                <a:gd name="connsiteX12" fmla="*/ 6618 w 10003"/>
                <a:gd name="connsiteY12" fmla="*/ 3449 h 10000"/>
                <a:gd name="connsiteX13" fmla="*/ 7269 w 10003"/>
                <a:gd name="connsiteY13" fmla="*/ 2906 h 10000"/>
                <a:gd name="connsiteX14" fmla="*/ 8023 w 10003"/>
                <a:gd name="connsiteY14" fmla="*/ 3417 h 10000"/>
                <a:gd name="connsiteX15" fmla="*/ 8052 w 10003"/>
                <a:gd name="connsiteY15" fmla="*/ 4501 h 10000"/>
                <a:gd name="connsiteX16" fmla="*/ 8399 w 10003"/>
                <a:gd name="connsiteY16" fmla="*/ 4501 h 10000"/>
                <a:gd name="connsiteX17" fmla="*/ 8405 w 10003"/>
                <a:gd name="connsiteY17" fmla="*/ 3892 h 10000"/>
                <a:gd name="connsiteX18" fmla="*/ 9007 w 10003"/>
                <a:gd name="connsiteY18" fmla="*/ 3373 h 10000"/>
                <a:gd name="connsiteX19" fmla="*/ 9840 w 10003"/>
                <a:gd name="connsiteY19" fmla="*/ 4431 h 10000"/>
                <a:gd name="connsiteX20" fmla="*/ 9967 w 10003"/>
                <a:gd name="connsiteY20" fmla="*/ 5720 h 10000"/>
                <a:gd name="connsiteX21" fmla="*/ 9383 w 10003"/>
                <a:gd name="connsiteY21" fmla="*/ 8888 h 10000"/>
                <a:gd name="connsiteX22" fmla="*/ 7425 w 10003"/>
                <a:gd name="connsiteY22" fmla="*/ 9934 h 10000"/>
                <a:gd name="connsiteX23" fmla="*/ 6233 w 10003"/>
                <a:gd name="connsiteY23" fmla="*/ 10000 h 10000"/>
                <a:gd name="connsiteX24" fmla="*/ 4620 w 10003"/>
                <a:gd name="connsiteY24" fmla="*/ 9542 h 10000"/>
                <a:gd name="connsiteX25" fmla="*/ 3430 w 10003"/>
                <a:gd name="connsiteY25" fmla="*/ 8628 h 10000"/>
                <a:gd name="connsiteX26" fmla="*/ 2447 w 10003"/>
                <a:gd name="connsiteY26" fmla="*/ 7457 h 10000"/>
                <a:gd name="connsiteX27" fmla="*/ 1170 w 10003"/>
                <a:gd name="connsiteY27" fmla="*/ 5693 h 10000"/>
                <a:gd name="connsiteX28" fmla="*/ 134 w 10003"/>
                <a:gd name="connsiteY28" fmla="*/ 4382 h 10000"/>
                <a:gd name="connsiteX29" fmla="*/ 1392 w 10003"/>
                <a:gd name="connsiteY29" fmla="*/ 3708 h 10000"/>
                <a:gd name="connsiteX0" fmla="*/ 1392 w 9987"/>
                <a:gd name="connsiteY0" fmla="*/ 3708 h 10000"/>
                <a:gd name="connsiteX1" fmla="*/ 2766 w 9987"/>
                <a:gd name="connsiteY1" fmla="*/ 5320 h 10000"/>
                <a:gd name="connsiteX2" fmla="*/ 2991 w 9987"/>
                <a:gd name="connsiteY2" fmla="*/ 5214 h 10000"/>
                <a:gd name="connsiteX3" fmla="*/ 2934 w 9987"/>
                <a:gd name="connsiteY3" fmla="*/ 563 h 10000"/>
                <a:gd name="connsiteX4" fmla="*/ 4430 w 9987"/>
                <a:gd name="connsiteY4" fmla="*/ 563 h 10000"/>
                <a:gd name="connsiteX5" fmla="*/ 4466 w 9987"/>
                <a:gd name="connsiteY5" fmla="*/ 4545 h 10000"/>
                <a:gd name="connsiteX6" fmla="*/ 4761 w 9987"/>
                <a:gd name="connsiteY6" fmla="*/ 4545 h 10000"/>
                <a:gd name="connsiteX7" fmla="*/ 4746 w 9987"/>
                <a:gd name="connsiteY7" fmla="*/ 3277 h 10000"/>
                <a:gd name="connsiteX8" fmla="*/ 5479 w 9987"/>
                <a:gd name="connsiteY8" fmla="*/ 2597 h 10000"/>
                <a:gd name="connsiteX9" fmla="*/ 6233 w 9987"/>
                <a:gd name="connsiteY9" fmla="*/ 3252 h 10000"/>
                <a:gd name="connsiteX10" fmla="*/ 6289 w 9987"/>
                <a:gd name="connsiteY10" fmla="*/ 4217 h 10000"/>
                <a:gd name="connsiteX11" fmla="*/ 6647 w 9987"/>
                <a:gd name="connsiteY11" fmla="*/ 4205 h 10000"/>
                <a:gd name="connsiteX12" fmla="*/ 6618 w 9987"/>
                <a:gd name="connsiteY12" fmla="*/ 3449 h 10000"/>
                <a:gd name="connsiteX13" fmla="*/ 7269 w 9987"/>
                <a:gd name="connsiteY13" fmla="*/ 2906 h 10000"/>
                <a:gd name="connsiteX14" fmla="*/ 8023 w 9987"/>
                <a:gd name="connsiteY14" fmla="*/ 3417 h 10000"/>
                <a:gd name="connsiteX15" fmla="*/ 8052 w 9987"/>
                <a:gd name="connsiteY15" fmla="*/ 4501 h 10000"/>
                <a:gd name="connsiteX16" fmla="*/ 8399 w 9987"/>
                <a:gd name="connsiteY16" fmla="*/ 4501 h 10000"/>
                <a:gd name="connsiteX17" fmla="*/ 8405 w 9987"/>
                <a:gd name="connsiteY17" fmla="*/ 3892 h 10000"/>
                <a:gd name="connsiteX18" fmla="*/ 9007 w 9987"/>
                <a:gd name="connsiteY18" fmla="*/ 3373 h 10000"/>
                <a:gd name="connsiteX19" fmla="*/ 9840 w 9987"/>
                <a:gd name="connsiteY19" fmla="*/ 4431 h 10000"/>
                <a:gd name="connsiteX20" fmla="*/ 9967 w 9987"/>
                <a:gd name="connsiteY20" fmla="*/ 5720 h 10000"/>
                <a:gd name="connsiteX21" fmla="*/ 9383 w 9987"/>
                <a:gd name="connsiteY21" fmla="*/ 8888 h 10000"/>
                <a:gd name="connsiteX22" fmla="*/ 7425 w 9987"/>
                <a:gd name="connsiteY22" fmla="*/ 9934 h 10000"/>
                <a:gd name="connsiteX23" fmla="*/ 6233 w 9987"/>
                <a:gd name="connsiteY23" fmla="*/ 10000 h 10000"/>
                <a:gd name="connsiteX24" fmla="*/ 4620 w 9987"/>
                <a:gd name="connsiteY24" fmla="*/ 9542 h 10000"/>
                <a:gd name="connsiteX25" fmla="*/ 3430 w 9987"/>
                <a:gd name="connsiteY25" fmla="*/ 8628 h 10000"/>
                <a:gd name="connsiteX26" fmla="*/ 2447 w 9987"/>
                <a:gd name="connsiteY26" fmla="*/ 7457 h 10000"/>
                <a:gd name="connsiteX27" fmla="*/ 1170 w 9987"/>
                <a:gd name="connsiteY27" fmla="*/ 5693 h 10000"/>
                <a:gd name="connsiteX28" fmla="*/ 134 w 9987"/>
                <a:gd name="connsiteY28" fmla="*/ 4382 h 10000"/>
                <a:gd name="connsiteX29" fmla="*/ 1392 w 9987"/>
                <a:gd name="connsiteY29" fmla="*/ 3708 h 10000"/>
                <a:gd name="connsiteX0" fmla="*/ 1395 w 10001"/>
                <a:gd name="connsiteY0" fmla="*/ 3708 h 10000"/>
                <a:gd name="connsiteX1" fmla="*/ 2771 w 10001"/>
                <a:gd name="connsiteY1" fmla="*/ 5320 h 10000"/>
                <a:gd name="connsiteX2" fmla="*/ 2996 w 10001"/>
                <a:gd name="connsiteY2" fmla="*/ 5214 h 10000"/>
                <a:gd name="connsiteX3" fmla="*/ 2939 w 10001"/>
                <a:gd name="connsiteY3" fmla="*/ 563 h 10000"/>
                <a:gd name="connsiteX4" fmla="*/ 4437 w 10001"/>
                <a:gd name="connsiteY4" fmla="*/ 563 h 10000"/>
                <a:gd name="connsiteX5" fmla="*/ 4473 w 10001"/>
                <a:gd name="connsiteY5" fmla="*/ 4545 h 10000"/>
                <a:gd name="connsiteX6" fmla="*/ 4768 w 10001"/>
                <a:gd name="connsiteY6" fmla="*/ 4545 h 10000"/>
                <a:gd name="connsiteX7" fmla="*/ 4753 w 10001"/>
                <a:gd name="connsiteY7" fmla="*/ 3277 h 10000"/>
                <a:gd name="connsiteX8" fmla="*/ 5487 w 10001"/>
                <a:gd name="connsiteY8" fmla="*/ 2597 h 10000"/>
                <a:gd name="connsiteX9" fmla="*/ 6242 w 10001"/>
                <a:gd name="connsiteY9" fmla="*/ 3252 h 10000"/>
                <a:gd name="connsiteX10" fmla="*/ 6298 w 10001"/>
                <a:gd name="connsiteY10" fmla="*/ 4217 h 10000"/>
                <a:gd name="connsiteX11" fmla="*/ 6657 w 10001"/>
                <a:gd name="connsiteY11" fmla="*/ 4205 h 10000"/>
                <a:gd name="connsiteX12" fmla="*/ 6628 w 10001"/>
                <a:gd name="connsiteY12" fmla="*/ 3449 h 10000"/>
                <a:gd name="connsiteX13" fmla="*/ 7279 w 10001"/>
                <a:gd name="connsiteY13" fmla="*/ 2906 h 10000"/>
                <a:gd name="connsiteX14" fmla="*/ 8034 w 10001"/>
                <a:gd name="connsiteY14" fmla="*/ 3417 h 10000"/>
                <a:gd name="connsiteX15" fmla="*/ 8063 w 10001"/>
                <a:gd name="connsiteY15" fmla="*/ 4501 h 10000"/>
                <a:gd name="connsiteX16" fmla="*/ 8411 w 10001"/>
                <a:gd name="connsiteY16" fmla="*/ 4501 h 10000"/>
                <a:gd name="connsiteX17" fmla="*/ 8417 w 10001"/>
                <a:gd name="connsiteY17" fmla="*/ 3892 h 10000"/>
                <a:gd name="connsiteX18" fmla="*/ 9020 w 10001"/>
                <a:gd name="connsiteY18" fmla="*/ 3373 h 10000"/>
                <a:gd name="connsiteX19" fmla="*/ 9688 w 10001"/>
                <a:gd name="connsiteY19" fmla="*/ 3783 h 10000"/>
                <a:gd name="connsiteX20" fmla="*/ 9854 w 10001"/>
                <a:gd name="connsiteY20" fmla="*/ 4431 h 10000"/>
                <a:gd name="connsiteX21" fmla="*/ 9981 w 10001"/>
                <a:gd name="connsiteY21" fmla="*/ 5720 h 10000"/>
                <a:gd name="connsiteX22" fmla="*/ 9396 w 10001"/>
                <a:gd name="connsiteY22" fmla="*/ 8888 h 10000"/>
                <a:gd name="connsiteX23" fmla="*/ 7436 w 10001"/>
                <a:gd name="connsiteY23" fmla="*/ 9934 h 10000"/>
                <a:gd name="connsiteX24" fmla="*/ 6242 w 10001"/>
                <a:gd name="connsiteY24" fmla="*/ 10000 h 10000"/>
                <a:gd name="connsiteX25" fmla="*/ 4627 w 10001"/>
                <a:gd name="connsiteY25" fmla="*/ 9542 h 10000"/>
                <a:gd name="connsiteX26" fmla="*/ 3435 w 10001"/>
                <a:gd name="connsiteY26" fmla="*/ 8628 h 10000"/>
                <a:gd name="connsiteX27" fmla="*/ 2451 w 10001"/>
                <a:gd name="connsiteY27" fmla="*/ 7457 h 10000"/>
                <a:gd name="connsiteX28" fmla="*/ 1173 w 10001"/>
                <a:gd name="connsiteY28" fmla="*/ 5693 h 10000"/>
                <a:gd name="connsiteX29" fmla="*/ 135 w 10001"/>
                <a:gd name="connsiteY29" fmla="*/ 4382 h 10000"/>
                <a:gd name="connsiteX30" fmla="*/ 1395 w 10001"/>
                <a:gd name="connsiteY30" fmla="*/ 3708 h 10000"/>
                <a:gd name="connsiteX0" fmla="*/ 1395 w 10003"/>
                <a:gd name="connsiteY0" fmla="*/ 3708 h 10000"/>
                <a:gd name="connsiteX1" fmla="*/ 2771 w 10003"/>
                <a:gd name="connsiteY1" fmla="*/ 5320 h 10000"/>
                <a:gd name="connsiteX2" fmla="*/ 2996 w 10003"/>
                <a:gd name="connsiteY2" fmla="*/ 5214 h 10000"/>
                <a:gd name="connsiteX3" fmla="*/ 2939 w 10003"/>
                <a:gd name="connsiteY3" fmla="*/ 563 h 10000"/>
                <a:gd name="connsiteX4" fmla="*/ 4437 w 10003"/>
                <a:gd name="connsiteY4" fmla="*/ 563 h 10000"/>
                <a:gd name="connsiteX5" fmla="*/ 4473 w 10003"/>
                <a:gd name="connsiteY5" fmla="*/ 4545 h 10000"/>
                <a:gd name="connsiteX6" fmla="*/ 4768 w 10003"/>
                <a:gd name="connsiteY6" fmla="*/ 4545 h 10000"/>
                <a:gd name="connsiteX7" fmla="*/ 4753 w 10003"/>
                <a:gd name="connsiteY7" fmla="*/ 3277 h 10000"/>
                <a:gd name="connsiteX8" fmla="*/ 5487 w 10003"/>
                <a:gd name="connsiteY8" fmla="*/ 2597 h 10000"/>
                <a:gd name="connsiteX9" fmla="*/ 6242 w 10003"/>
                <a:gd name="connsiteY9" fmla="*/ 3252 h 10000"/>
                <a:gd name="connsiteX10" fmla="*/ 6298 w 10003"/>
                <a:gd name="connsiteY10" fmla="*/ 4217 h 10000"/>
                <a:gd name="connsiteX11" fmla="*/ 6657 w 10003"/>
                <a:gd name="connsiteY11" fmla="*/ 4205 h 10000"/>
                <a:gd name="connsiteX12" fmla="*/ 6628 w 10003"/>
                <a:gd name="connsiteY12" fmla="*/ 3449 h 10000"/>
                <a:gd name="connsiteX13" fmla="*/ 7279 w 10003"/>
                <a:gd name="connsiteY13" fmla="*/ 2906 h 10000"/>
                <a:gd name="connsiteX14" fmla="*/ 8034 w 10003"/>
                <a:gd name="connsiteY14" fmla="*/ 3417 h 10000"/>
                <a:gd name="connsiteX15" fmla="*/ 8063 w 10003"/>
                <a:gd name="connsiteY15" fmla="*/ 4501 h 10000"/>
                <a:gd name="connsiteX16" fmla="*/ 8411 w 10003"/>
                <a:gd name="connsiteY16" fmla="*/ 4501 h 10000"/>
                <a:gd name="connsiteX17" fmla="*/ 8417 w 10003"/>
                <a:gd name="connsiteY17" fmla="*/ 3892 h 10000"/>
                <a:gd name="connsiteX18" fmla="*/ 9020 w 10003"/>
                <a:gd name="connsiteY18" fmla="*/ 3373 h 10000"/>
                <a:gd name="connsiteX19" fmla="*/ 9688 w 10003"/>
                <a:gd name="connsiteY19" fmla="*/ 3783 h 10000"/>
                <a:gd name="connsiteX20" fmla="*/ 9866 w 10003"/>
                <a:gd name="connsiteY20" fmla="*/ 4472 h 10000"/>
                <a:gd name="connsiteX21" fmla="*/ 9981 w 10003"/>
                <a:gd name="connsiteY21" fmla="*/ 5720 h 10000"/>
                <a:gd name="connsiteX22" fmla="*/ 9396 w 10003"/>
                <a:gd name="connsiteY22" fmla="*/ 8888 h 10000"/>
                <a:gd name="connsiteX23" fmla="*/ 7436 w 10003"/>
                <a:gd name="connsiteY23" fmla="*/ 9934 h 10000"/>
                <a:gd name="connsiteX24" fmla="*/ 6242 w 10003"/>
                <a:gd name="connsiteY24" fmla="*/ 10000 h 10000"/>
                <a:gd name="connsiteX25" fmla="*/ 4627 w 10003"/>
                <a:gd name="connsiteY25" fmla="*/ 9542 h 10000"/>
                <a:gd name="connsiteX26" fmla="*/ 3435 w 10003"/>
                <a:gd name="connsiteY26" fmla="*/ 8628 h 10000"/>
                <a:gd name="connsiteX27" fmla="*/ 2451 w 10003"/>
                <a:gd name="connsiteY27" fmla="*/ 7457 h 10000"/>
                <a:gd name="connsiteX28" fmla="*/ 1173 w 10003"/>
                <a:gd name="connsiteY28" fmla="*/ 5693 h 10000"/>
                <a:gd name="connsiteX29" fmla="*/ 135 w 10003"/>
                <a:gd name="connsiteY29" fmla="*/ 4382 h 10000"/>
                <a:gd name="connsiteX30" fmla="*/ 1395 w 10003"/>
                <a:gd name="connsiteY30" fmla="*/ 3708 h 10000"/>
                <a:gd name="connsiteX0" fmla="*/ 1395 w 9941"/>
                <a:gd name="connsiteY0" fmla="*/ 3708 h 10000"/>
                <a:gd name="connsiteX1" fmla="*/ 2771 w 9941"/>
                <a:gd name="connsiteY1" fmla="*/ 5320 h 10000"/>
                <a:gd name="connsiteX2" fmla="*/ 2996 w 9941"/>
                <a:gd name="connsiteY2" fmla="*/ 5214 h 10000"/>
                <a:gd name="connsiteX3" fmla="*/ 2939 w 9941"/>
                <a:gd name="connsiteY3" fmla="*/ 563 h 10000"/>
                <a:gd name="connsiteX4" fmla="*/ 4437 w 9941"/>
                <a:gd name="connsiteY4" fmla="*/ 563 h 10000"/>
                <a:gd name="connsiteX5" fmla="*/ 4473 w 9941"/>
                <a:gd name="connsiteY5" fmla="*/ 4545 h 10000"/>
                <a:gd name="connsiteX6" fmla="*/ 4768 w 9941"/>
                <a:gd name="connsiteY6" fmla="*/ 4545 h 10000"/>
                <a:gd name="connsiteX7" fmla="*/ 4753 w 9941"/>
                <a:gd name="connsiteY7" fmla="*/ 3277 h 10000"/>
                <a:gd name="connsiteX8" fmla="*/ 5487 w 9941"/>
                <a:gd name="connsiteY8" fmla="*/ 2597 h 10000"/>
                <a:gd name="connsiteX9" fmla="*/ 6242 w 9941"/>
                <a:gd name="connsiteY9" fmla="*/ 3252 h 10000"/>
                <a:gd name="connsiteX10" fmla="*/ 6298 w 9941"/>
                <a:gd name="connsiteY10" fmla="*/ 4217 h 10000"/>
                <a:gd name="connsiteX11" fmla="*/ 6657 w 9941"/>
                <a:gd name="connsiteY11" fmla="*/ 4205 h 10000"/>
                <a:gd name="connsiteX12" fmla="*/ 6628 w 9941"/>
                <a:gd name="connsiteY12" fmla="*/ 3449 h 10000"/>
                <a:gd name="connsiteX13" fmla="*/ 7279 w 9941"/>
                <a:gd name="connsiteY13" fmla="*/ 2906 h 10000"/>
                <a:gd name="connsiteX14" fmla="*/ 8034 w 9941"/>
                <a:gd name="connsiteY14" fmla="*/ 3417 h 10000"/>
                <a:gd name="connsiteX15" fmla="*/ 8063 w 9941"/>
                <a:gd name="connsiteY15" fmla="*/ 4501 h 10000"/>
                <a:gd name="connsiteX16" fmla="*/ 8411 w 9941"/>
                <a:gd name="connsiteY16" fmla="*/ 4501 h 10000"/>
                <a:gd name="connsiteX17" fmla="*/ 8417 w 9941"/>
                <a:gd name="connsiteY17" fmla="*/ 3892 h 10000"/>
                <a:gd name="connsiteX18" fmla="*/ 9020 w 9941"/>
                <a:gd name="connsiteY18" fmla="*/ 3373 h 10000"/>
                <a:gd name="connsiteX19" fmla="*/ 9688 w 9941"/>
                <a:gd name="connsiteY19" fmla="*/ 3783 h 10000"/>
                <a:gd name="connsiteX20" fmla="*/ 9866 w 9941"/>
                <a:gd name="connsiteY20" fmla="*/ 4472 h 10000"/>
                <a:gd name="connsiteX21" fmla="*/ 9909 w 9941"/>
                <a:gd name="connsiteY21" fmla="*/ 6738 h 10000"/>
                <a:gd name="connsiteX22" fmla="*/ 9396 w 9941"/>
                <a:gd name="connsiteY22" fmla="*/ 8888 h 10000"/>
                <a:gd name="connsiteX23" fmla="*/ 7436 w 9941"/>
                <a:gd name="connsiteY23" fmla="*/ 9934 h 10000"/>
                <a:gd name="connsiteX24" fmla="*/ 6242 w 9941"/>
                <a:gd name="connsiteY24" fmla="*/ 10000 h 10000"/>
                <a:gd name="connsiteX25" fmla="*/ 4627 w 9941"/>
                <a:gd name="connsiteY25" fmla="*/ 9542 h 10000"/>
                <a:gd name="connsiteX26" fmla="*/ 3435 w 9941"/>
                <a:gd name="connsiteY26" fmla="*/ 8628 h 10000"/>
                <a:gd name="connsiteX27" fmla="*/ 2451 w 9941"/>
                <a:gd name="connsiteY27" fmla="*/ 7457 h 10000"/>
                <a:gd name="connsiteX28" fmla="*/ 1173 w 9941"/>
                <a:gd name="connsiteY28" fmla="*/ 5693 h 10000"/>
                <a:gd name="connsiteX29" fmla="*/ 135 w 9941"/>
                <a:gd name="connsiteY29" fmla="*/ 4382 h 10000"/>
                <a:gd name="connsiteX30" fmla="*/ 1395 w 9941"/>
                <a:gd name="connsiteY30" fmla="*/ 3708 h 10000"/>
                <a:gd name="connsiteX0" fmla="*/ 1403 w 9978"/>
                <a:gd name="connsiteY0" fmla="*/ 3708 h 10000"/>
                <a:gd name="connsiteX1" fmla="*/ 2787 w 9978"/>
                <a:gd name="connsiteY1" fmla="*/ 5320 h 10000"/>
                <a:gd name="connsiteX2" fmla="*/ 3014 w 9978"/>
                <a:gd name="connsiteY2" fmla="*/ 5214 h 10000"/>
                <a:gd name="connsiteX3" fmla="*/ 2956 w 9978"/>
                <a:gd name="connsiteY3" fmla="*/ 563 h 10000"/>
                <a:gd name="connsiteX4" fmla="*/ 4463 w 9978"/>
                <a:gd name="connsiteY4" fmla="*/ 563 h 10000"/>
                <a:gd name="connsiteX5" fmla="*/ 4500 w 9978"/>
                <a:gd name="connsiteY5" fmla="*/ 4545 h 10000"/>
                <a:gd name="connsiteX6" fmla="*/ 4796 w 9978"/>
                <a:gd name="connsiteY6" fmla="*/ 4545 h 10000"/>
                <a:gd name="connsiteX7" fmla="*/ 4781 w 9978"/>
                <a:gd name="connsiteY7" fmla="*/ 3277 h 10000"/>
                <a:gd name="connsiteX8" fmla="*/ 5520 w 9978"/>
                <a:gd name="connsiteY8" fmla="*/ 2597 h 10000"/>
                <a:gd name="connsiteX9" fmla="*/ 6279 w 9978"/>
                <a:gd name="connsiteY9" fmla="*/ 3252 h 10000"/>
                <a:gd name="connsiteX10" fmla="*/ 6335 w 9978"/>
                <a:gd name="connsiteY10" fmla="*/ 4217 h 10000"/>
                <a:gd name="connsiteX11" fmla="*/ 6697 w 9978"/>
                <a:gd name="connsiteY11" fmla="*/ 4205 h 10000"/>
                <a:gd name="connsiteX12" fmla="*/ 6667 w 9978"/>
                <a:gd name="connsiteY12" fmla="*/ 3449 h 10000"/>
                <a:gd name="connsiteX13" fmla="*/ 7322 w 9978"/>
                <a:gd name="connsiteY13" fmla="*/ 2906 h 10000"/>
                <a:gd name="connsiteX14" fmla="*/ 8082 w 9978"/>
                <a:gd name="connsiteY14" fmla="*/ 3417 h 10000"/>
                <a:gd name="connsiteX15" fmla="*/ 8111 w 9978"/>
                <a:gd name="connsiteY15" fmla="*/ 4501 h 10000"/>
                <a:gd name="connsiteX16" fmla="*/ 8461 w 9978"/>
                <a:gd name="connsiteY16" fmla="*/ 4501 h 10000"/>
                <a:gd name="connsiteX17" fmla="*/ 8467 w 9978"/>
                <a:gd name="connsiteY17" fmla="*/ 3892 h 10000"/>
                <a:gd name="connsiteX18" fmla="*/ 9074 w 9978"/>
                <a:gd name="connsiteY18" fmla="*/ 3373 h 10000"/>
                <a:gd name="connsiteX19" fmla="*/ 9745 w 9978"/>
                <a:gd name="connsiteY19" fmla="*/ 3783 h 10000"/>
                <a:gd name="connsiteX20" fmla="*/ 9925 w 9978"/>
                <a:gd name="connsiteY20" fmla="*/ 4472 h 10000"/>
                <a:gd name="connsiteX21" fmla="*/ 9968 w 9978"/>
                <a:gd name="connsiteY21" fmla="*/ 6738 h 10000"/>
                <a:gd name="connsiteX22" fmla="*/ 9452 w 9978"/>
                <a:gd name="connsiteY22" fmla="*/ 8888 h 10000"/>
                <a:gd name="connsiteX23" fmla="*/ 7480 w 9978"/>
                <a:gd name="connsiteY23" fmla="*/ 9934 h 10000"/>
                <a:gd name="connsiteX24" fmla="*/ 6279 w 9978"/>
                <a:gd name="connsiteY24" fmla="*/ 10000 h 10000"/>
                <a:gd name="connsiteX25" fmla="*/ 4654 w 9978"/>
                <a:gd name="connsiteY25" fmla="*/ 9542 h 10000"/>
                <a:gd name="connsiteX26" fmla="*/ 3455 w 9978"/>
                <a:gd name="connsiteY26" fmla="*/ 8628 h 10000"/>
                <a:gd name="connsiteX27" fmla="*/ 2466 w 9978"/>
                <a:gd name="connsiteY27" fmla="*/ 7457 h 10000"/>
                <a:gd name="connsiteX28" fmla="*/ 1180 w 9978"/>
                <a:gd name="connsiteY28" fmla="*/ 5693 h 10000"/>
                <a:gd name="connsiteX29" fmla="*/ 136 w 9978"/>
                <a:gd name="connsiteY29" fmla="*/ 4382 h 10000"/>
                <a:gd name="connsiteX30" fmla="*/ 1403 w 9978"/>
                <a:gd name="connsiteY30" fmla="*/ 3708 h 10000"/>
                <a:gd name="connsiteX0" fmla="*/ 1406 w 10000"/>
                <a:gd name="connsiteY0" fmla="*/ 3708 h 10000"/>
                <a:gd name="connsiteX1" fmla="*/ 2793 w 10000"/>
                <a:gd name="connsiteY1" fmla="*/ 5320 h 10000"/>
                <a:gd name="connsiteX2" fmla="*/ 3021 w 10000"/>
                <a:gd name="connsiteY2" fmla="*/ 5214 h 10000"/>
                <a:gd name="connsiteX3" fmla="*/ 2963 w 10000"/>
                <a:gd name="connsiteY3" fmla="*/ 563 h 10000"/>
                <a:gd name="connsiteX4" fmla="*/ 4473 w 10000"/>
                <a:gd name="connsiteY4" fmla="*/ 563 h 10000"/>
                <a:gd name="connsiteX5" fmla="*/ 4510 w 10000"/>
                <a:gd name="connsiteY5" fmla="*/ 4545 h 10000"/>
                <a:gd name="connsiteX6" fmla="*/ 4807 w 10000"/>
                <a:gd name="connsiteY6" fmla="*/ 4545 h 10000"/>
                <a:gd name="connsiteX7" fmla="*/ 4792 w 10000"/>
                <a:gd name="connsiteY7" fmla="*/ 3277 h 10000"/>
                <a:gd name="connsiteX8" fmla="*/ 5532 w 10000"/>
                <a:gd name="connsiteY8" fmla="*/ 2597 h 10000"/>
                <a:gd name="connsiteX9" fmla="*/ 6293 w 10000"/>
                <a:gd name="connsiteY9" fmla="*/ 3252 h 10000"/>
                <a:gd name="connsiteX10" fmla="*/ 6349 w 10000"/>
                <a:gd name="connsiteY10" fmla="*/ 4217 h 10000"/>
                <a:gd name="connsiteX11" fmla="*/ 6712 w 10000"/>
                <a:gd name="connsiteY11" fmla="*/ 4205 h 10000"/>
                <a:gd name="connsiteX12" fmla="*/ 6682 w 10000"/>
                <a:gd name="connsiteY12" fmla="*/ 3449 h 10000"/>
                <a:gd name="connsiteX13" fmla="*/ 7338 w 10000"/>
                <a:gd name="connsiteY13" fmla="*/ 2906 h 10000"/>
                <a:gd name="connsiteX14" fmla="*/ 8100 w 10000"/>
                <a:gd name="connsiteY14" fmla="*/ 3417 h 10000"/>
                <a:gd name="connsiteX15" fmla="*/ 8129 w 10000"/>
                <a:gd name="connsiteY15" fmla="*/ 4501 h 10000"/>
                <a:gd name="connsiteX16" fmla="*/ 8480 w 10000"/>
                <a:gd name="connsiteY16" fmla="*/ 4501 h 10000"/>
                <a:gd name="connsiteX17" fmla="*/ 8486 w 10000"/>
                <a:gd name="connsiteY17" fmla="*/ 3892 h 10000"/>
                <a:gd name="connsiteX18" fmla="*/ 9094 w 10000"/>
                <a:gd name="connsiteY18" fmla="*/ 3373 h 10000"/>
                <a:gd name="connsiteX19" fmla="*/ 9766 w 10000"/>
                <a:gd name="connsiteY19" fmla="*/ 3783 h 10000"/>
                <a:gd name="connsiteX20" fmla="*/ 9947 w 10000"/>
                <a:gd name="connsiteY20" fmla="*/ 4472 h 10000"/>
                <a:gd name="connsiteX21" fmla="*/ 9990 w 10000"/>
                <a:gd name="connsiteY21" fmla="*/ 6738 h 10000"/>
                <a:gd name="connsiteX22" fmla="*/ 9473 w 10000"/>
                <a:gd name="connsiteY22" fmla="*/ 8888 h 10000"/>
                <a:gd name="connsiteX23" fmla="*/ 7496 w 10000"/>
                <a:gd name="connsiteY23" fmla="*/ 9934 h 10000"/>
                <a:gd name="connsiteX24" fmla="*/ 6293 w 10000"/>
                <a:gd name="connsiteY24" fmla="*/ 10000 h 10000"/>
                <a:gd name="connsiteX25" fmla="*/ 4664 w 10000"/>
                <a:gd name="connsiteY25" fmla="*/ 9542 h 10000"/>
                <a:gd name="connsiteX26" fmla="*/ 3463 w 10000"/>
                <a:gd name="connsiteY26" fmla="*/ 8628 h 10000"/>
                <a:gd name="connsiteX27" fmla="*/ 2471 w 10000"/>
                <a:gd name="connsiteY27" fmla="*/ 7457 h 10000"/>
                <a:gd name="connsiteX28" fmla="*/ 1183 w 10000"/>
                <a:gd name="connsiteY28" fmla="*/ 5693 h 10000"/>
                <a:gd name="connsiteX29" fmla="*/ 136 w 10000"/>
                <a:gd name="connsiteY29" fmla="*/ 4382 h 10000"/>
                <a:gd name="connsiteX30" fmla="*/ 1406 w 10000"/>
                <a:gd name="connsiteY30" fmla="*/ 3708 h 10000"/>
                <a:gd name="connsiteX0" fmla="*/ 1406 w 9997"/>
                <a:gd name="connsiteY0" fmla="*/ 3708 h 10000"/>
                <a:gd name="connsiteX1" fmla="*/ 2793 w 9997"/>
                <a:gd name="connsiteY1" fmla="*/ 5320 h 10000"/>
                <a:gd name="connsiteX2" fmla="*/ 3021 w 9997"/>
                <a:gd name="connsiteY2" fmla="*/ 5214 h 10000"/>
                <a:gd name="connsiteX3" fmla="*/ 2963 w 9997"/>
                <a:gd name="connsiteY3" fmla="*/ 563 h 10000"/>
                <a:gd name="connsiteX4" fmla="*/ 4473 w 9997"/>
                <a:gd name="connsiteY4" fmla="*/ 563 h 10000"/>
                <a:gd name="connsiteX5" fmla="*/ 4510 w 9997"/>
                <a:gd name="connsiteY5" fmla="*/ 4545 h 10000"/>
                <a:gd name="connsiteX6" fmla="*/ 4807 w 9997"/>
                <a:gd name="connsiteY6" fmla="*/ 4545 h 10000"/>
                <a:gd name="connsiteX7" fmla="*/ 4792 w 9997"/>
                <a:gd name="connsiteY7" fmla="*/ 3277 h 10000"/>
                <a:gd name="connsiteX8" fmla="*/ 5532 w 9997"/>
                <a:gd name="connsiteY8" fmla="*/ 2597 h 10000"/>
                <a:gd name="connsiteX9" fmla="*/ 6293 w 9997"/>
                <a:gd name="connsiteY9" fmla="*/ 3252 h 10000"/>
                <a:gd name="connsiteX10" fmla="*/ 6349 w 9997"/>
                <a:gd name="connsiteY10" fmla="*/ 4217 h 10000"/>
                <a:gd name="connsiteX11" fmla="*/ 6712 w 9997"/>
                <a:gd name="connsiteY11" fmla="*/ 4205 h 10000"/>
                <a:gd name="connsiteX12" fmla="*/ 6682 w 9997"/>
                <a:gd name="connsiteY12" fmla="*/ 3449 h 10000"/>
                <a:gd name="connsiteX13" fmla="*/ 7338 w 9997"/>
                <a:gd name="connsiteY13" fmla="*/ 2906 h 10000"/>
                <a:gd name="connsiteX14" fmla="*/ 8100 w 9997"/>
                <a:gd name="connsiteY14" fmla="*/ 3417 h 10000"/>
                <a:gd name="connsiteX15" fmla="*/ 8129 w 9997"/>
                <a:gd name="connsiteY15" fmla="*/ 4501 h 10000"/>
                <a:gd name="connsiteX16" fmla="*/ 8480 w 9997"/>
                <a:gd name="connsiteY16" fmla="*/ 4501 h 10000"/>
                <a:gd name="connsiteX17" fmla="*/ 8486 w 9997"/>
                <a:gd name="connsiteY17" fmla="*/ 3892 h 10000"/>
                <a:gd name="connsiteX18" fmla="*/ 9094 w 9997"/>
                <a:gd name="connsiteY18" fmla="*/ 3373 h 10000"/>
                <a:gd name="connsiteX19" fmla="*/ 9912 w 9997"/>
                <a:gd name="connsiteY19" fmla="*/ 3936 h 10000"/>
                <a:gd name="connsiteX20" fmla="*/ 9947 w 9997"/>
                <a:gd name="connsiteY20" fmla="*/ 4472 h 10000"/>
                <a:gd name="connsiteX21" fmla="*/ 9990 w 9997"/>
                <a:gd name="connsiteY21" fmla="*/ 6738 h 10000"/>
                <a:gd name="connsiteX22" fmla="*/ 9473 w 9997"/>
                <a:gd name="connsiteY22" fmla="*/ 8888 h 10000"/>
                <a:gd name="connsiteX23" fmla="*/ 7496 w 9997"/>
                <a:gd name="connsiteY23" fmla="*/ 9934 h 10000"/>
                <a:gd name="connsiteX24" fmla="*/ 6293 w 9997"/>
                <a:gd name="connsiteY24" fmla="*/ 10000 h 10000"/>
                <a:gd name="connsiteX25" fmla="*/ 4664 w 9997"/>
                <a:gd name="connsiteY25" fmla="*/ 9542 h 10000"/>
                <a:gd name="connsiteX26" fmla="*/ 3463 w 9997"/>
                <a:gd name="connsiteY26" fmla="*/ 8628 h 10000"/>
                <a:gd name="connsiteX27" fmla="*/ 2471 w 9997"/>
                <a:gd name="connsiteY27" fmla="*/ 7457 h 10000"/>
                <a:gd name="connsiteX28" fmla="*/ 1183 w 9997"/>
                <a:gd name="connsiteY28" fmla="*/ 5693 h 10000"/>
                <a:gd name="connsiteX29" fmla="*/ 136 w 9997"/>
                <a:gd name="connsiteY29" fmla="*/ 4382 h 10000"/>
                <a:gd name="connsiteX30" fmla="*/ 1406 w 9997"/>
                <a:gd name="connsiteY30" fmla="*/ 3708 h 10000"/>
                <a:gd name="connsiteX0" fmla="*/ 1406 w 10000"/>
                <a:gd name="connsiteY0" fmla="*/ 3708 h 10000"/>
                <a:gd name="connsiteX1" fmla="*/ 2794 w 10000"/>
                <a:gd name="connsiteY1" fmla="*/ 5320 h 10000"/>
                <a:gd name="connsiteX2" fmla="*/ 3022 w 10000"/>
                <a:gd name="connsiteY2" fmla="*/ 5214 h 10000"/>
                <a:gd name="connsiteX3" fmla="*/ 2964 w 10000"/>
                <a:gd name="connsiteY3" fmla="*/ 563 h 10000"/>
                <a:gd name="connsiteX4" fmla="*/ 4474 w 10000"/>
                <a:gd name="connsiteY4" fmla="*/ 563 h 10000"/>
                <a:gd name="connsiteX5" fmla="*/ 4511 w 10000"/>
                <a:gd name="connsiteY5" fmla="*/ 4545 h 10000"/>
                <a:gd name="connsiteX6" fmla="*/ 4808 w 10000"/>
                <a:gd name="connsiteY6" fmla="*/ 4545 h 10000"/>
                <a:gd name="connsiteX7" fmla="*/ 4793 w 10000"/>
                <a:gd name="connsiteY7" fmla="*/ 3277 h 10000"/>
                <a:gd name="connsiteX8" fmla="*/ 5534 w 10000"/>
                <a:gd name="connsiteY8" fmla="*/ 2597 h 10000"/>
                <a:gd name="connsiteX9" fmla="*/ 6295 w 10000"/>
                <a:gd name="connsiteY9" fmla="*/ 3252 h 10000"/>
                <a:gd name="connsiteX10" fmla="*/ 6351 w 10000"/>
                <a:gd name="connsiteY10" fmla="*/ 4217 h 10000"/>
                <a:gd name="connsiteX11" fmla="*/ 6714 w 10000"/>
                <a:gd name="connsiteY11" fmla="*/ 4205 h 10000"/>
                <a:gd name="connsiteX12" fmla="*/ 6684 w 10000"/>
                <a:gd name="connsiteY12" fmla="*/ 3449 h 10000"/>
                <a:gd name="connsiteX13" fmla="*/ 7340 w 10000"/>
                <a:gd name="connsiteY13" fmla="*/ 2906 h 10000"/>
                <a:gd name="connsiteX14" fmla="*/ 8102 w 10000"/>
                <a:gd name="connsiteY14" fmla="*/ 3417 h 10000"/>
                <a:gd name="connsiteX15" fmla="*/ 8131 w 10000"/>
                <a:gd name="connsiteY15" fmla="*/ 4501 h 10000"/>
                <a:gd name="connsiteX16" fmla="*/ 8483 w 10000"/>
                <a:gd name="connsiteY16" fmla="*/ 4501 h 10000"/>
                <a:gd name="connsiteX17" fmla="*/ 8489 w 10000"/>
                <a:gd name="connsiteY17" fmla="*/ 3892 h 10000"/>
                <a:gd name="connsiteX18" fmla="*/ 9097 w 10000"/>
                <a:gd name="connsiteY18" fmla="*/ 3373 h 10000"/>
                <a:gd name="connsiteX19" fmla="*/ 9915 w 10000"/>
                <a:gd name="connsiteY19" fmla="*/ 3936 h 10000"/>
                <a:gd name="connsiteX20" fmla="*/ 9950 w 10000"/>
                <a:gd name="connsiteY20" fmla="*/ 4472 h 10000"/>
                <a:gd name="connsiteX21" fmla="*/ 9993 w 10000"/>
                <a:gd name="connsiteY21" fmla="*/ 6738 h 10000"/>
                <a:gd name="connsiteX22" fmla="*/ 9476 w 10000"/>
                <a:gd name="connsiteY22" fmla="*/ 8888 h 10000"/>
                <a:gd name="connsiteX23" fmla="*/ 7498 w 10000"/>
                <a:gd name="connsiteY23" fmla="*/ 9934 h 10000"/>
                <a:gd name="connsiteX24" fmla="*/ 6295 w 10000"/>
                <a:gd name="connsiteY24" fmla="*/ 10000 h 10000"/>
                <a:gd name="connsiteX25" fmla="*/ 4665 w 10000"/>
                <a:gd name="connsiteY25" fmla="*/ 9542 h 10000"/>
                <a:gd name="connsiteX26" fmla="*/ 3464 w 10000"/>
                <a:gd name="connsiteY26" fmla="*/ 8628 h 10000"/>
                <a:gd name="connsiteX27" fmla="*/ 2472 w 10000"/>
                <a:gd name="connsiteY27" fmla="*/ 7457 h 10000"/>
                <a:gd name="connsiteX28" fmla="*/ 1183 w 10000"/>
                <a:gd name="connsiteY28" fmla="*/ 5693 h 10000"/>
                <a:gd name="connsiteX29" fmla="*/ 136 w 10000"/>
                <a:gd name="connsiteY29" fmla="*/ 4382 h 10000"/>
                <a:gd name="connsiteX30" fmla="*/ 1406 w 10000"/>
                <a:gd name="connsiteY30" fmla="*/ 3708 h 10000"/>
                <a:gd name="connsiteX0" fmla="*/ 1406 w 10000"/>
                <a:gd name="connsiteY0" fmla="*/ 3708 h 10000"/>
                <a:gd name="connsiteX1" fmla="*/ 2794 w 10000"/>
                <a:gd name="connsiteY1" fmla="*/ 5320 h 10000"/>
                <a:gd name="connsiteX2" fmla="*/ 3022 w 10000"/>
                <a:gd name="connsiteY2" fmla="*/ 5214 h 10000"/>
                <a:gd name="connsiteX3" fmla="*/ 2964 w 10000"/>
                <a:gd name="connsiteY3" fmla="*/ 563 h 10000"/>
                <a:gd name="connsiteX4" fmla="*/ 4474 w 10000"/>
                <a:gd name="connsiteY4" fmla="*/ 563 h 10000"/>
                <a:gd name="connsiteX5" fmla="*/ 4511 w 10000"/>
                <a:gd name="connsiteY5" fmla="*/ 4545 h 10000"/>
                <a:gd name="connsiteX6" fmla="*/ 4808 w 10000"/>
                <a:gd name="connsiteY6" fmla="*/ 4545 h 10000"/>
                <a:gd name="connsiteX7" fmla="*/ 4793 w 10000"/>
                <a:gd name="connsiteY7" fmla="*/ 3277 h 10000"/>
                <a:gd name="connsiteX8" fmla="*/ 5534 w 10000"/>
                <a:gd name="connsiteY8" fmla="*/ 2597 h 10000"/>
                <a:gd name="connsiteX9" fmla="*/ 6295 w 10000"/>
                <a:gd name="connsiteY9" fmla="*/ 3252 h 10000"/>
                <a:gd name="connsiteX10" fmla="*/ 6351 w 10000"/>
                <a:gd name="connsiteY10" fmla="*/ 4217 h 10000"/>
                <a:gd name="connsiteX11" fmla="*/ 6714 w 10000"/>
                <a:gd name="connsiteY11" fmla="*/ 4205 h 10000"/>
                <a:gd name="connsiteX12" fmla="*/ 6684 w 10000"/>
                <a:gd name="connsiteY12" fmla="*/ 3449 h 10000"/>
                <a:gd name="connsiteX13" fmla="*/ 7340 w 10000"/>
                <a:gd name="connsiteY13" fmla="*/ 2906 h 10000"/>
                <a:gd name="connsiteX14" fmla="*/ 8102 w 10000"/>
                <a:gd name="connsiteY14" fmla="*/ 3417 h 10000"/>
                <a:gd name="connsiteX15" fmla="*/ 8131 w 10000"/>
                <a:gd name="connsiteY15" fmla="*/ 4501 h 10000"/>
                <a:gd name="connsiteX16" fmla="*/ 8483 w 10000"/>
                <a:gd name="connsiteY16" fmla="*/ 4501 h 10000"/>
                <a:gd name="connsiteX17" fmla="*/ 8489 w 10000"/>
                <a:gd name="connsiteY17" fmla="*/ 3892 h 10000"/>
                <a:gd name="connsiteX18" fmla="*/ 9097 w 10000"/>
                <a:gd name="connsiteY18" fmla="*/ 3373 h 10000"/>
                <a:gd name="connsiteX19" fmla="*/ 9915 w 10000"/>
                <a:gd name="connsiteY19" fmla="*/ 3905 h 10000"/>
                <a:gd name="connsiteX20" fmla="*/ 9950 w 10000"/>
                <a:gd name="connsiteY20" fmla="*/ 4472 h 10000"/>
                <a:gd name="connsiteX21" fmla="*/ 9993 w 10000"/>
                <a:gd name="connsiteY21" fmla="*/ 6738 h 10000"/>
                <a:gd name="connsiteX22" fmla="*/ 9476 w 10000"/>
                <a:gd name="connsiteY22" fmla="*/ 8888 h 10000"/>
                <a:gd name="connsiteX23" fmla="*/ 7498 w 10000"/>
                <a:gd name="connsiteY23" fmla="*/ 9934 h 10000"/>
                <a:gd name="connsiteX24" fmla="*/ 6295 w 10000"/>
                <a:gd name="connsiteY24" fmla="*/ 10000 h 10000"/>
                <a:gd name="connsiteX25" fmla="*/ 4665 w 10000"/>
                <a:gd name="connsiteY25" fmla="*/ 9542 h 10000"/>
                <a:gd name="connsiteX26" fmla="*/ 3464 w 10000"/>
                <a:gd name="connsiteY26" fmla="*/ 8628 h 10000"/>
                <a:gd name="connsiteX27" fmla="*/ 2472 w 10000"/>
                <a:gd name="connsiteY27" fmla="*/ 7457 h 10000"/>
                <a:gd name="connsiteX28" fmla="*/ 1183 w 10000"/>
                <a:gd name="connsiteY28" fmla="*/ 5693 h 10000"/>
                <a:gd name="connsiteX29" fmla="*/ 136 w 10000"/>
                <a:gd name="connsiteY29" fmla="*/ 4382 h 10000"/>
                <a:gd name="connsiteX30" fmla="*/ 1406 w 10000"/>
                <a:gd name="connsiteY30" fmla="*/ 3708 h 10000"/>
                <a:gd name="connsiteX0" fmla="*/ 1406 w 10000"/>
                <a:gd name="connsiteY0" fmla="*/ 3708 h 10000"/>
                <a:gd name="connsiteX1" fmla="*/ 2794 w 10000"/>
                <a:gd name="connsiteY1" fmla="*/ 5320 h 10000"/>
                <a:gd name="connsiteX2" fmla="*/ 3022 w 10000"/>
                <a:gd name="connsiteY2" fmla="*/ 5214 h 10000"/>
                <a:gd name="connsiteX3" fmla="*/ 2964 w 10000"/>
                <a:gd name="connsiteY3" fmla="*/ 563 h 10000"/>
                <a:gd name="connsiteX4" fmla="*/ 4474 w 10000"/>
                <a:gd name="connsiteY4" fmla="*/ 563 h 10000"/>
                <a:gd name="connsiteX5" fmla="*/ 4511 w 10000"/>
                <a:gd name="connsiteY5" fmla="*/ 4545 h 10000"/>
                <a:gd name="connsiteX6" fmla="*/ 4808 w 10000"/>
                <a:gd name="connsiteY6" fmla="*/ 4545 h 10000"/>
                <a:gd name="connsiteX7" fmla="*/ 4793 w 10000"/>
                <a:gd name="connsiteY7" fmla="*/ 3277 h 10000"/>
                <a:gd name="connsiteX8" fmla="*/ 5534 w 10000"/>
                <a:gd name="connsiteY8" fmla="*/ 2597 h 10000"/>
                <a:gd name="connsiteX9" fmla="*/ 6295 w 10000"/>
                <a:gd name="connsiteY9" fmla="*/ 3252 h 10000"/>
                <a:gd name="connsiteX10" fmla="*/ 6351 w 10000"/>
                <a:gd name="connsiteY10" fmla="*/ 4217 h 10000"/>
                <a:gd name="connsiteX11" fmla="*/ 6714 w 10000"/>
                <a:gd name="connsiteY11" fmla="*/ 4205 h 10000"/>
                <a:gd name="connsiteX12" fmla="*/ 6684 w 10000"/>
                <a:gd name="connsiteY12" fmla="*/ 3449 h 10000"/>
                <a:gd name="connsiteX13" fmla="*/ 7340 w 10000"/>
                <a:gd name="connsiteY13" fmla="*/ 2906 h 10000"/>
                <a:gd name="connsiteX14" fmla="*/ 8102 w 10000"/>
                <a:gd name="connsiteY14" fmla="*/ 3417 h 10000"/>
                <a:gd name="connsiteX15" fmla="*/ 8131 w 10000"/>
                <a:gd name="connsiteY15" fmla="*/ 4501 h 10000"/>
                <a:gd name="connsiteX16" fmla="*/ 8483 w 10000"/>
                <a:gd name="connsiteY16" fmla="*/ 4501 h 10000"/>
                <a:gd name="connsiteX17" fmla="*/ 8489 w 10000"/>
                <a:gd name="connsiteY17" fmla="*/ 3892 h 10000"/>
                <a:gd name="connsiteX18" fmla="*/ 9097 w 10000"/>
                <a:gd name="connsiteY18" fmla="*/ 3373 h 10000"/>
                <a:gd name="connsiteX19" fmla="*/ 9915 w 10000"/>
                <a:gd name="connsiteY19" fmla="*/ 3905 h 10000"/>
                <a:gd name="connsiteX20" fmla="*/ 9950 w 10000"/>
                <a:gd name="connsiteY20" fmla="*/ 4472 h 10000"/>
                <a:gd name="connsiteX21" fmla="*/ 9993 w 10000"/>
                <a:gd name="connsiteY21" fmla="*/ 6738 h 10000"/>
                <a:gd name="connsiteX22" fmla="*/ 9476 w 10000"/>
                <a:gd name="connsiteY22" fmla="*/ 8888 h 10000"/>
                <a:gd name="connsiteX23" fmla="*/ 7498 w 10000"/>
                <a:gd name="connsiteY23" fmla="*/ 9934 h 10000"/>
                <a:gd name="connsiteX24" fmla="*/ 6295 w 10000"/>
                <a:gd name="connsiteY24" fmla="*/ 10000 h 10000"/>
                <a:gd name="connsiteX25" fmla="*/ 4665 w 10000"/>
                <a:gd name="connsiteY25" fmla="*/ 9542 h 10000"/>
                <a:gd name="connsiteX26" fmla="*/ 3464 w 10000"/>
                <a:gd name="connsiteY26" fmla="*/ 8628 h 10000"/>
                <a:gd name="connsiteX27" fmla="*/ 2472 w 10000"/>
                <a:gd name="connsiteY27" fmla="*/ 7457 h 10000"/>
                <a:gd name="connsiteX28" fmla="*/ 1183 w 10000"/>
                <a:gd name="connsiteY28" fmla="*/ 5693 h 10000"/>
                <a:gd name="connsiteX29" fmla="*/ 136 w 10000"/>
                <a:gd name="connsiteY29" fmla="*/ 4382 h 10000"/>
                <a:gd name="connsiteX30" fmla="*/ 1406 w 10000"/>
                <a:gd name="connsiteY30" fmla="*/ 3708 h 10000"/>
                <a:gd name="connsiteX0" fmla="*/ 1406 w 10021"/>
                <a:gd name="connsiteY0" fmla="*/ 3708 h 10000"/>
                <a:gd name="connsiteX1" fmla="*/ 2794 w 10021"/>
                <a:gd name="connsiteY1" fmla="*/ 5320 h 10000"/>
                <a:gd name="connsiteX2" fmla="*/ 3022 w 10021"/>
                <a:gd name="connsiteY2" fmla="*/ 5214 h 10000"/>
                <a:gd name="connsiteX3" fmla="*/ 2964 w 10021"/>
                <a:gd name="connsiteY3" fmla="*/ 563 h 10000"/>
                <a:gd name="connsiteX4" fmla="*/ 4474 w 10021"/>
                <a:gd name="connsiteY4" fmla="*/ 563 h 10000"/>
                <a:gd name="connsiteX5" fmla="*/ 4511 w 10021"/>
                <a:gd name="connsiteY5" fmla="*/ 4545 h 10000"/>
                <a:gd name="connsiteX6" fmla="*/ 4808 w 10021"/>
                <a:gd name="connsiteY6" fmla="*/ 4545 h 10000"/>
                <a:gd name="connsiteX7" fmla="*/ 4793 w 10021"/>
                <a:gd name="connsiteY7" fmla="*/ 3277 h 10000"/>
                <a:gd name="connsiteX8" fmla="*/ 5534 w 10021"/>
                <a:gd name="connsiteY8" fmla="*/ 2597 h 10000"/>
                <a:gd name="connsiteX9" fmla="*/ 6295 w 10021"/>
                <a:gd name="connsiteY9" fmla="*/ 3252 h 10000"/>
                <a:gd name="connsiteX10" fmla="*/ 6351 w 10021"/>
                <a:gd name="connsiteY10" fmla="*/ 4217 h 10000"/>
                <a:gd name="connsiteX11" fmla="*/ 6714 w 10021"/>
                <a:gd name="connsiteY11" fmla="*/ 4205 h 10000"/>
                <a:gd name="connsiteX12" fmla="*/ 6684 w 10021"/>
                <a:gd name="connsiteY12" fmla="*/ 3449 h 10000"/>
                <a:gd name="connsiteX13" fmla="*/ 7340 w 10021"/>
                <a:gd name="connsiteY13" fmla="*/ 2906 h 10000"/>
                <a:gd name="connsiteX14" fmla="*/ 8102 w 10021"/>
                <a:gd name="connsiteY14" fmla="*/ 3417 h 10000"/>
                <a:gd name="connsiteX15" fmla="*/ 8131 w 10021"/>
                <a:gd name="connsiteY15" fmla="*/ 4501 h 10000"/>
                <a:gd name="connsiteX16" fmla="*/ 8483 w 10021"/>
                <a:gd name="connsiteY16" fmla="*/ 4501 h 10000"/>
                <a:gd name="connsiteX17" fmla="*/ 8489 w 10021"/>
                <a:gd name="connsiteY17" fmla="*/ 3892 h 10000"/>
                <a:gd name="connsiteX18" fmla="*/ 9097 w 10021"/>
                <a:gd name="connsiteY18" fmla="*/ 3373 h 10000"/>
                <a:gd name="connsiteX19" fmla="*/ 9915 w 10021"/>
                <a:gd name="connsiteY19" fmla="*/ 3905 h 10000"/>
                <a:gd name="connsiteX20" fmla="*/ 9950 w 10021"/>
                <a:gd name="connsiteY20" fmla="*/ 4523 h 10000"/>
                <a:gd name="connsiteX21" fmla="*/ 9993 w 10021"/>
                <a:gd name="connsiteY21" fmla="*/ 6738 h 10000"/>
                <a:gd name="connsiteX22" fmla="*/ 9476 w 10021"/>
                <a:gd name="connsiteY22" fmla="*/ 8888 h 10000"/>
                <a:gd name="connsiteX23" fmla="*/ 7498 w 10021"/>
                <a:gd name="connsiteY23" fmla="*/ 9934 h 10000"/>
                <a:gd name="connsiteX24" fmla="*/ 6295 w 10021"/>
                <a:gd name="connsiteY24" fmla="*/ 10000 h 10000"/>
                <a:gd name="connsiteX25" fmla="*/ 4665 w 10021"/>
                <a:gd name="connsiteY25" fmla="*/ 9542 h 10000"/>
                <a:gd name="connsiteX26" fmla="*/ 3464 w 10021"/>
                <a:gd name="connsiteY26" fmla="*/ 8628 h 10000"/>
                <a:gd name="connsiteX27" fmla="*/ 2472 w 10021"/>
                <a:gd name="connsiteY27" fmla="*/ 7457 h 10000"/>
                <a:gd name="connsiteX28" fmla="*/ 1183 w 10021"/>
                <a:gd name="connsiteY28" fmla="*/ 5693 h 10000"/>
                <a:gd name="connsiteX29" fmla="*/ 136 w 10021"/>
                <a:gd name="connsiteY29" fmla="*/ 4382 h 10000"/>
                <a:gd name="connsiteX30" fmla="*/ 1406 w 10021"/>
                <a:gd name="connsiteY30" fmla="*/ 3708 h 10000"/>
                <a:gd name="connsiteX0" fmla="*/ 1406 w 10021"/>
                <a:gd name="connsiteY0" fmla="*/ 3708 h 10000"/>
                <a:gd name="connsiteX1" fmla="*/ 2794 w 10021"/>
                <a:gd name="connsiteY1" fmla="*/ 5320 h 10000"/>
                <a:gd name="connsiteX2" fmla="*/ 3022 w 10021"/>
                <a:gd name="connsiteY2" fmla="*/ 5214 h 10000"/>
                <a:gd name="connsiteX3" fmla="*/ 2964 w 10021"/>
                <a:gd name="connsiteY3" fmla="*/ 563 h 10000"/>
                <a:gd name="connsiteX4" fmla="*/ 4474 w 10021"/>
                <a:gd name="connsiteY4" fmla="*/ 563 h 10000"/>
                <a:gd name="connsiteX5" fmla="*/ 4511 w 10021"/>
                <a:gd name="connsiteY5" fmla="*/ 4545 h 10000"/>
                <a:gd name="connsiteX6" fmla="*/ 4808 w 10021"/>
                <a:gd name="connsiteY6" fmla="*/ 4545 h 10000"/>
                <a:gd name="connsiteX7" fmla="*/ 4793 w 10021"/>
                <a:gd name="connsiteY7" fmla="*/ 3277 h 10000"/>
                <a:gd name="connsiteX8" fmla="*/ 5534 w 10021"/>
                <a:gd name="connsiteY8" fmla="*/ 2597 h 10000"/>
                <a:gd name="connsiteX9" fmla="*/ 6295 w 10021"/>
                <a:gd name="connsiteY9" fmla="*/ 3252 h 10000"/>
                <a:gd name="connsiteX10" fmla="*/ 6351 w 10021"/>
                <a:gd name="connsiteY10" fmla="*/ 4217 h 10000"/>
                <a:gd name="connsiteX11" fmla="*/ 6714 w 10021"/>
                <a:gd name="connsiteY11" fmla="*/ 4205 h 10000"/>
                <a:gd name="connsiteX12" fmla="*/ 6684 w 10021"/>
                <a:gd name="connsiteY12" fmla="*/ 3449 h 10000"/>
                <a:gd name="connsiteX13" fmla="*/ 7340 w 10021"/>
                <a:gd name="connsiteY13" fmla="*/ 2906 h 10000"/>
                <a:gd name="connsiteX14" fmla="*/ 8102 w 10021"/>
                <a:gd name="connsiteY14" fmla="*/ 3417 h 10000"/>
                <a:gd name="connsiteX15" fmla="*/ 8131 w 10021"/>
                <a:gd name="connsiteY15" fmla="*/ 4501 h 10000"/>
                <a:gd name="connsiteX16" fmla="*/ 8483 w 10021"/>
                <a:gd name="connsiteY16" fmla="*/ 4501 h 10000"/>
                <a:gd name="connsiteX17" fmla="*/ 8489 w 10021"/>
                <a:gd name="connsiteY17" fmla="*/ 3892 h 10000"/>
                <a:gd name="connsiteX18" fmla="*/ 9097 w 10021"/>
                <a:gd name="connsiteY18" fmla="*/ 3373 h 10000"/>
                <a:gd name="connsiteX19" fmla="*/ 9915 w 10021"/>
                <a:gd name="connsiteY19" fmla="*/ 3905 h 10000"/>
                <a:gd name="connsiteX20" fmla="*/ 9950 w 10021"/>
                <a:gd name="connsiteY20" fmla="*/ 4523 h 10000"/>
                <a:gd name="connsiteX21" fmla="*/ 9993 w 10021"/>
                <a:gd name="connsiteY21" fmla="*/ 6738 h 10000"/>
                <a:gd name="connsiteX22" fmla="*/ 9476 w 10021"/>
                <a:gd name="connsiteY22" fmla="*/ 8888 h 10000"/>
                <a:gd name="connsiteX23" fmla="*/ 7498 w 10021"/>
                <a:gd name="connsiteY23" fmla="*/ 9934 h 10000"/>
                <a:gd name="connsiteX24" fmla="*/ 6295 w 10021"/>
                <a:gd name="connsiteY24" fmla="*/ 10000 h 10000"/>
                <a:gd name="connsiteX25" fmla="*/ 4665 w 10021"/>
                <a:gd name="connsiteY25" fmla="*/ 9542 h 10000"/>
                <a:gd name="connsiteX26" fmla="*/ 3464 w 10021"/>
                <a:gd name="connsiteY26" fmla="*/ 8628 h 10000"/>
                <a:gd name="connsiteX27" fmla="*/ 2472 w 10021"/>
                <a:gd name="connsiteY27" fmla="*/ 7457 h 10000"/>
                <a:gd name="connsiteX28" fmla="*/ 1183 w 10021"/>
                <a:gd name="connsiteY28" fmla="*/ 5693 h 10000"/>
                <a:gd name="connsiteX29" fmla="*/ 136 w 10021"/>
                <a:gd name="connsiteY29" fmla="*/ 4382 h 10000"/>
                <a:gd name="connsiteX30" fmla="*/ 1406 w 10021"/>
                <a:gd name="connsiteY30" fmla="*/ 3708 h 10000"/>
                <a:gd name="connsiteX0" fmla="*/ 1406 w 10036"/>
                <a:gd name="connsiteY0" fmla="*/ 3708 h 10000"/>
                <a:gd name="connsiteX1" fmla="*/ 2794 w 10036"/>
                <a:gd name="connsiteY1" fmla="*/ 5320 h 10000"/>
                <a:gd name="connsiteX2" fmla="*/ 3022 w 10036"/>
                <a:gd name="connsiteY2" fmla="*/ 5214 h 10000"/>
                <a:gd name="connsiteX3" fmla="*/ 2964 w 10036"/>
                <a:gd name="connsiteY3" fmla="*/ 563 h 10000"/>
                <a:gd name="connsiteX4" fmla="*/ 4474 w 10036"/>
                <a:gd name="connsiteY4" fmla="*/ 563 h 10000"/>
                <a:gd name="connsiteX5" fmla="*/ 4511 w 10036"/>
                <a:gd name="connsiteY5" fmla="*/ 4545 h 10000"/>
                <a:gd name="connsiteX6" fmla="*/ 4808 w 10036"/>
                <a:gd name="connsiteY6" fmla="*/ 4545 h 10000"/>
                <a:gd name="connsiteX7" fmla="*/ 4793 w 10036"/>
                <a:gd name="connsiteY7" fmla="*/ 3277 h 10000"/>
                <a:gd name="connsiteX8" fmla="*/ 5534 w 10036"/>
                <a:gd name="connsiteY8" fmla="*/ 2597 h 10000"/>
                <a:gd name="connsiteX9" fmla="*/ 6295 w 10036"/>
                <a:gd name="connsiteY9" fmla="*/ 3252 h 10000"/>
                <a:gd name="connsiteX10" fmla="*/ 6351 w 10036"/>
                <a:gd name="connsiteY10" fmla="*/ 4217 h 10000"/>
                <a:gd name="connsiteX11" fmla="*/ 6714 w 10036"/>
                <a:gd name="connsiteY11" fmla="*/ 4205 h 10000"/>
                <a:gd name="connsiteX12" fmla="*/ 6684 w 10036"/>
                <a:gd name="connsiteY12" fmla="*/ 3449 h 10000"/>
                <a:gd name="connsiteX13" fmla="*/ 7340 w 10036"/>
                <a:gd name="connsiteY13" fmla="*/ 2906 h 10000"/>
                <a:gd name="connsiteX14" fmla="*/ 8102 w 10036"/>
                <a:gd name="connsiteY14" fmla="*/ 3417 h 10000"/>
                <a:gd name="connsiteX15" fmla="*/ 8131 w 10036"/>
                <a:gd name="connsiteY15" fmla="*/ 4501 h 10000"/>
                <a:gd name="connsiteX16" fmla="*/ 8483 w 10036"/>
                <a:gd name="connsiteY16" fmla="*/ 4501 h 10000"/>
                <a:gd name="connsiteX17" fmla="*/ 8489 w 10036"/>
                <a:gd name="connsiteY17" fmla="*/ 3892 h 10000"/>
                <a:gd name="connsiteX18" fmla="*/ 9097 w 10036"/>
                <a:gd name="connsiteY18" fmla="*/ 3373 h 10000"/>
                <a:gd name="connsiteX19" fmla="*/ 9915 w 10036"/>
                <a:gd name="connsiteY19" fmla="*/ 3905 h 10000"/>
                <a:gd name="connsiteX20" fmla="*/ 9999 w 10036"/>
                <a:gd name="connsiteY20" fmla="*/ 4554 h 10000"/>
                <a:gd name="connsiteX21" fmla="*/ 9993 w 10036"/>
                <a:gd name="connsiteY21" fmla="*/ 6738 h 10000"/>
                <a:gd name="connsiteX22" fmla="*/ 9476 w 10036"/>
                <a:gd name="connsiteY22" fmla="*/ 8888 h 10000"/>
                <a:gd name="connsiteX23" fmla="*/ 7498 w 10036"/>
                <a:gd name="connsiteY23" fmla="*/ 9934 h 10000"/>
                <a:gd name="connsiteX24" fmla="*/ 6295 w 10036"/>
                <a:gd name="connsiteY24" fmla="*/ 10000 h 10000"/>
                <a:gd name="connsiteX25" fmla="*/ 4665 w 10036"/>
                <a:gd name="connsiteY25" fmla="*/ 9542 h 10000"/>
                <a:gd name="connsiteX26" fmla="*/ 3464 w 10036"/>
                <a:gd name="connsiteY26" fmla="*/ 8628 h 10000"/>
                <a:gd name="connsiteX27" fmla="*/ 2472 w 10036"/>
                <a:gd name="connsiteY27" fmla="*/ 7457 h 10000"/>
                <a:gd name="connsiteX28" fmla="*/ 1183 w 10036"/>
                <a:gd name="connsiteY28" fmla="*/ 5693 h 10000"/>
                <a:gd name="connsiteX29" fmla="*/ 136 w 10036"/>
                <a:gd name="connsiteY29" fmla="*/ 4382 h 10000"/>
                <a:gd name="connsiteX30" fmla="*/ 1406 w 10036"/>
                <a:gd name="connsiteY30" fmla="*/ 3708 h 10000"/>
                <a:gd name="connsiteX0" fmla="*/ 1406 w 10037"/>
                <a:gd name="connsiteY0" fmla="*/ 3708 h 10000"/>
                <a:gd name="connsiteX1" fmla="*/ 2794 w 10037"/>
                <a:gd name="connsiteY1" fmla="*/ 5320 h 10000"/>
                <a:gd name="connsiteX2" fmla="*/ 3022 w 10037"/>
                <a:gd name="connsiteY2" fmla="*/ 5214 h 10000"/>
                <a:gd name="connsiteX3" fmla="*/ 2964 w 10037"/>
                <a:gd name="connsiteY3" fmla="*/ 563 h 10000"/>
                <a:gd name="connsiteX4" fmla="*/ 4474 w 10037"/>
                <a:gd name="connsiteY4" fmla="*/ 563 h 10000"/>
                <a:gd name="connsiteX5" fmla="*/ 4511 w 10037"/>
                <a:gd name="connsiteY5" fmla="*/ 4545 h 10000"/>
                <a:gd name="connsiteX6" fmla="*/ 4808 w 10037"/>
                <a:gd name="connsiteY6" fmla="*/ 4545 h 10000"/>
                <a:gd name="connsiteX7" fmla="*/ 4793 w 10037"/>
                <a:gd name="connsiteY7" fmla="*/ 3277 h 10000"/>
                <a:gd name="connsiteX8" fmla="*/ 5534 w 10037"/>
                <a:gd name="connsiteY8" fmla="*/ 2597 h 10000"/>
                <a:gd name="connsiteX9" fmla="*/ 6295 w 10037"/>
                <a:gd name="connsiteY9" fmla="*/ 3252 h 10000"/>
                <a:gd name="connsiteX10" fmla="*/ 6351 w 10037"/>
                <a:gd name="connsiteY10" fmla="*/ 4217 h 10000"/>
                <a:gd name="connsiteX11" fmla="*/ 6714 w 10037"/>
                <a:gd name="connsiteY11" fmla="*/ 4205 h 10000"/>
                <a:gd name="connsiteX12" fmla="*/ 6684 w 10037"/>
                <a:gd name="connsiteY12" fmla="*/ 3449 h 10000"/>
                <a:gd name="connsiteX13" fmla="*/ 7340 w 10037"/>
                <a:gd name="connsiteY13" fmla="*/ 2906 h 10000"/>
                <a:gd name="connsiteX14" fmla="*/ 8102 w 10037"/>
                <a:gd name="connsiteY14" fmla="*/ 3417 h 10000"/>
                <a:gd name="connsiteX15" fmla="*/ 8131 w 10037"/>
                <a:gd name="connsiteY15" fmla="*/ 4501 h 10000"/>
                <a:gd name="connsiteX16" fmla="*/ 8483 w 10037"/>
                <a:gd name="connsiteY16" fmla="*/ 4501 h 10000"/>
                <a:gd name="connsiteX17" fmla="*/ 8489 w 10037"/>
                <a:gd name="connsiteY17" fmla="*/ 3892 h 10000"/>
                <a:gd name="connsiteX18" fmla="*/ 9097 w 10037"/>
                <a:gd name="connsiteY18" fmla="*/ 3373 h 10000"/>
                <a:gd name="connsiteX19" fmla="*/ 9891 w 10037"/>
                <a:gd name="connsiteY19" fmla="*/ 3874 h 10000"/>
                <a:gd name="connsiteX20" fmla="*/ 9999 w 10037"/>
                <a:gd name="connsiteY20" fmla="*/ 4554 h 10000"/>
                <a:gd name="connsiteX21" fmla="*/ 9993 w 10037"/>
                <a:gd name="connsiteY21" fmla="*/ 6738 h 10000"/>
                <a:gd name="connsiteX22" fmla="*/ 9476 w 10037"/>
                <a:gd name="connsiteY22" fmla="*/ 8888 h 10000"/>
                <a:gd name="connsiteX23" fmla="*/ 7498 w 10037"/>
                <a:gd name="connsiteY23" fmla="*/ 9934 h 10000"/>
                <a:gd name="connsiteX24" fmla="*/ 6295 w 10037"/>
                <a:gd name="connsiteY24" fmla="*/ 10000 h 10000"/>
                <a:gd name="connsiteX25" fmla="*/ 4665 w 10037"/>
                <a:gd name="connsiteY25" fmla="*/ 9542 h 10000"/>
                <a:gd name="connsiteX26" fmla="*/ 3464 w 10037"/>
                <a:gd name="connsiteY26" fmla="*/ 8628 h 10000"/>
                <a:gd name="connsiteX27" fmla="*/ 2472 w 10037"/>
                <a:gd name="connsiteY27" fmla="*/ 7457 h 10000"/>
                <a:gd name="connsiteX28" fmla="*/ 1183 w 10037"/>
                <a:gd name="connsiteY28" fmla="*/ 5693 h 10000"/>
                <a:gd name="connsiteX29" fmla="*/ 136 w 10037"/>
                <a:gd name="connsiteY29" fmla="*/ 4382 h 10000"/>
                <a:gd name="connsiteX30" fmla="*/ 1406 w 10037"/>
                <a:gd name="connsiteY30" fmla="*/ 3708 h 10000"/>
                <a:gd name="connsiteX0" fmla="*/ 1406 w 10037"/>
                <a:gd name="connsiteY0" fmla="*/ 3708 h 10000"/>
                <a:gd name="connsiteX1" fmla="*/ 2794 w 10037"/>
                <a:gd name="connsiteY1" fmla="*/ 5320 h 10000"/>
                <a:gd name="connsiteX2" fmla="*/ 3022 w 10037"/>
                <a:gd name="connsiteY2" fmla="*/ 5214 h 10000"/>
                <a:gd name="connsiteX3" fmla="*/ 2964 w 10037"/>
                <a:gd name="connsiteY3" fmla="*/ 563 h 10000"/>
                <a:gd name="connsiteX4" fmla="*/ 4474 w 10037"/>
                <a:gd name="connsiteY4" fmla="*/ 563 h 10000"/>
                <a:gd name="connsiteX5" fmla="*/ 4511 w 10037"/>
                <a:gd name="connsiteY5" fmla="*/ 4545 h 10000"/>
                <a:gd name="connsiteX6" fmla="*/ 4808 w 10037"/>
                <a:gd name="connsiteY6" fmla="*/ 4545 h 10000"/>
                <a:gd name="connsiteX7" fmla="*/ 4793 w 10037"/>
                <a:gd name="connsiteY7" fmla="*/ 3277 h 10000"/>
                <a:gd name="connsiteX8" fmla="*/ 5534 w 10037"/>
                <a:gd name="connsiteY8" fmla="*/ 2597 h 10000"/>
                <a:gd name="connsiteX9" fmla="*/ 6295 w 10037"/>
                <a:gd name="connsiteY9" fmla="*/ 3252 h 10000"/>
                <a:gd name="connsiteX10" fmla="*/ 6351 w 10037"/>
                <a:gd name="connsiteY10" fmla="*/ 4217 h 10000"/>
                <a:gd name="connsiteX11" fmla="*/ 6714 w 10037"/>
                <a:gd name="connsiteY11" fmla="*/ 4205 h 10000"/>
                <a:gd name="connsiteX12" fmla="*/ 6684 w 10037"/>
                <a:gd name="connsiteY12" fmla="*/ 3449 h 10000"/>
                <a:gd name="connsiteX13" fmla="*/ 7340 w 10037"/>
                <a:gd name="connsiteY13" fmla="*/ 2906 h 10000"/>
                <a:gd name="connsiteX14" fmla="*/ 8102 w 10037"/>
                <a:gd name="connsiteY14" fmla="*/ 3417 h 10000"/>
                <a:gd name="connsiteX15" fmla="*/ 8131 w 10037"/>
                <a:gd name="connsiteY15" fmla="*/ 4501 h 10000"/>
                <a:gd name="connsiteX16" fmla="*/ 8483 w 10037"/>
                <a:gd name="connsiteY16" fmla="*/ 4501 h 10000"/>
                <a:gd name="connsiteX17" fmla="*/ 8489 w 10037"/>
                <a:gd name="connsiteY17" fmla="*/ 3892 h 10000"/>
                <a:gd name="connsiteX18" fmla="*/ 9097 w 10037"/>
                <a:gd name="connsiteY18" fmla="*/ 3373 h 10000"/>
                <a:gd name="connsiteX19" fmla="*/ 9891 w 10037"/>
                <a:gd name="connsiteY19" fmla="*/ 3874 h 10000"/>
                <a:gd name="connsiteX20" fmla="*/ 9999 w 10037"/>
                <a:gd name="connsiteY20" fmla="*/ 4554 h 10000"/>
                <a:gd name="connsiteX21" fmla="*/ 9993 w 10037"/>
                <a:gd name="connsiteY21" fmla="*/ 6738 h 10000"/>
                <a:gd name="connsiteX22" fmla="*/ 9476 w 10037"/>
                <a:gd name="connsiteY22" fmla="*/ 8888 h 10000"/>
                <a:gd name="connsiteX23" fmla="*/ 7498 w 10037"/>
                <a:gd name="connsiteY23" fmla="*/ 9934 h 10000"/>
                <a:gd name="connsiteX24" fmla="*/ 6295 w 10037"/>
                <a:gd name="connsiteY24" fmla="*/ 10000 h 10000"/>
                <a:gd name="connsiteX25" fmla="*/ 4665 w 10037"/>
                <a:gd name="connsiteY25" fmla="*/ 9542 h 10000"/>
                <a:gd name="connsiteX26" fmla="*/ 3464 w 10037"/>
                <a:gd name="connsiteY26" fmla="*/ 8628 h 10000"/>
                <a:gd name="connsiteX27" fmla="*/ 2472 w 10037"/>
                <a:gd name="connsiteY27" fmla="*/ 7457 h 10000"/>
                <a:gd name="connsiteX28" fmla="*/ 1183 w 10037"/>
                <a:gd name="connsiteY28" fmla="*/ 5693 h 10000"/>
                <a:gd name="connsiteX29" fmla="*/ 136 w 10037"/>
                <a:gd name="connsiteY29" fmla="*/ 4382 h 10000"/>
                <a:gd name="connsiteX30" fmla="*/ 1406 w 10037"/>
                <a:gd name="connsiteY30" fmla="*/ 3708 h 10000"/>
                <a:gd name="connsiteX0" fmla="*/ 1406 w 10034"/>
                <a:gd name="connsiteY0" fmla="*/ 3708 h 10000"/>
                <a:gd name="connsiteX1" fmla="*/ 2794 w 10034"/>
                <a:gd name="connsiteY1" fmla="*/ 5320 h 10000"/>
                <a:gd name="connsiteX2" fmla="*/ 3022 w 10034"/>
                <a:gd name="connsiteY2" fmla="*/ 5214 h 10000"/>
                <a:gd name="connsiteX3" fmla="*/ 2964 w 10034"/>
                <a:gd name="connsiteY3" fmla="*/ 563 h 10000"/>
                <a:gd name="connsiteX4" fmla="*/ 4474 w 10034"/>
                <a:gd name="connsiteY4" fmla="*/ 563 h 10000"/>
                <a:gd name="connsiteX5" fmla="*/ 4511 w 10034"/>
                <a:gd name="connsiteY5" fmla="*/ 4545 h 10000"/>
                <a:gd name="connsiteX6" fmla="*/ 4808 w 10034"/>
                <a:gd name="connsiteY6" fmla="*/ 4545 h 10000"/>
                <a:gd name="connsiteX7" fmla="*/ 4793 w 10034"/>
                <a:gd name="connsiteY7" fmla="*/ 3277 h 10000"/>
                <a:gd name="connsiteX8" fmla="*/ 5534 w 10034"/>
                <a:gd name="connsiteY8" fmla="*/ 2597 h 10000"/>
                <a:gd name="connsiteX9" fmla="*/ 6295 w 10034"/>
                <a:gd name="connsiteY9" fmla="*/ 3252 h 10000"/>
                <a:gd name="connsiteX10" fmla="*/ 6351 w 10034"/>
                <a:gd name="connsiteY10" fmla="*/ 4217 h 10000"/>
                <a:gd name="connsiteX11" fmla="*/ 6714 w 10034"/>
                <a:gd name="connsiteY11" fmla="*/ 4205 h 10000"/>
                <a:gd name="connsiteX12" fmla="*/ 6684 w 10034"/>
                <a:gd name="connsiteY12" fmla="*/ 3449 h 10000"/>
                <a:gd name="connsiteX13" fmla="*/ 7340 w 10034"/>
                <a:gd name="connsiteY13" fmla="*/ 2906 h 10000"/>
                <a:gd name="connsiteX14" fmla="*/ 8102 w 10034"/>
                <a:gd name="connsiteY14" fmla="*/ 3417 h 10000"/>
                <a:gd name="connsiteX15" fmla="*/ 8131 w 10034"/>
                <a:gd name="connsiteY15" fmla="*/ 4501 h 10000"/>
                <a:gd name="connsiteX16" fmla="*/ 8483 w 10034"/>
                <a:gd name="connsiteY16" fmla="*/ 4501 h 10000"/>
                <a:gd name="connsiteX17" fmla="*/ 8489 w 10034"/>
                <a:gd name="connsiteY17" fmla="*/ 3892 h 10000"/>
                <a:gd name="connsiteX18" fmla="*/ 9097 w 10034"/>
                <a:gd name="connsiteY18" fmla="*/ 3373 h 10000"/>
                <a:gd name="connsiteX19" fmla="*/ 9976 w 10034"/>
                <a:gd name="connsiteY19" fmla="*/ 3905 h 10000"/>
                <a:gd name="connsiteX20" fmla="*/ 9999 w 10034"/>
                <a:gd name="connsiteY20" fmla="*/ 4554 h 10000"/>
                <a:gd name="connsiteX21" fmla="*/ 9993 w 10034"/>
                <a:gd name="connsiteY21" fmla="*/ 6738 h 10000"/>
                <a:gd name="connsiteX22" fmla="*/ 9476 w 10034"/>
                <a:gd name="connsiteY22" fmla="*/ 8888 h 10000"/>
                <a:gd name="connsiteX23" fmla="*/ 7498 w 10034"/>
                <a:gd name="connsiteY23" fmla="*/ 9934 h 10000"/>
                <a:gd name="connsiteX24" fmla="*/ 6295 w 10034"/>
                <a:gd name="connsiteY24" fmla="*/ 10000 h 10000"/>
                <a:gd name="connsiteX25" fmla="*/ 4665 w 10034"/>
                <a:gd name="connsiteY25" fmla="*/ 9542 h 10000"/>
                <a:gd name="connsiteX26" fmla="*/ 3464 w 10034"/>
                <a:gd name="connsiteY26" fmla="*/ 8628 h 10000"/>
                <a:gd name="connsiteX27" fmla="*/ 2472 w 10034"/>
                <a:gd name="connsiteY27" fmla="*/ 7457 h 10000"/>
                <a:gd name="connsiteX28" fmla="*/ 1183 w 10034"/>
                <a:gd name="connsiteY28" fmla="*/ 5693 h 10000"/>
                <a:gd name="connsiteX29" fmla="*/ 136 w 10034"/>
                <a:gd name="connsiteY29" fmla="*/ 4382 h 10000"/>
                <a:gd name="connsiteX30" fmla="*/ 1406 w 10034"/>
                <a:gd name="connsiteY30" fmla="*/ 3708 h 10000"/>
                <a:gd name="connsiteX0" fmla="*/ 1406 w 10034"/>
                <a:gd name="connsiteY0" fmla="*/ 3708 h 10000"/>
                <a:gd name="connsiteX1" fmla="*/ 2794 w 10034"/>
                <a:gd name="connsiteY1" fmla="*/ 5320 h 10000"/>
                <a:gd name="connsiteX2" fmla="*/ 3022 w 10034"/>
                <a:gd name="connsiteY2" fmla="*/ 5214 h 10000"/>
                <a:gd name="connsiteX3" fmla="*/ 2964 w 10034"/>
                <a:gd name="connsiteY3" fmla="*/ 563 h 10000"/>
                <a:gd name="connsiteX4" fmla="*/ 4474 w 10034"/>
                <a:gd name="connsiteY4" fmla="*/ 563 h 10000"/>
                <a:gd name="connsiteX5" fmla="*/ 4511 w 10034"/>
                <a:gd name="connsiteY5" fmla="*/ 4545 h 10000"/>
                <a:gd name="connsiteX6" fmla="*/ 4808 w 10034"/>
                <a:gd name="connsiteY6" fmla="*/ 4545 h 10000"/>
                <a:gd name="connsiteX7" fmla="*/ 4793 w 10034"/>
                <a:gd name="connsiteY7" fmla="*/ 3277 h 10000"/>
                <a:gd name="connsiteX8" fmla="*/ 5534 w 10034"/>
                <a:gd name="connsiteY8" fmla="*/ 2597 h 10000"/>
                <a:gd name="connsiteX9" fmla="*/ 6295 w 10034"/>
                <a:gd name="connsiteY9" fmla="*/ 3252 h 10000"/>
                <a:gd name="connsiteX10" fmla="*/ 6351 w 10034"/>
                <a:gd name="connsiteY10" fmla="*/ 4217 h 10000"/>
                <a:gd name="connsiteX11" fmla="*/ 6714 w 10034"/>
                <a:gd name="connsiteY11" fmla="*/ 4205 h 10000"/>
                <a:gd name="connsiteX12" fmla="*/ 6684 w 10034"/>
                <a:gd name="connsiteY12" fmla="*/ 3449 h 10000"/>
                <a:gd name="connsiteX13" fmla="*/ 7340 w 10034"/>
                <a:gd name="connsiteY13" fmla="*/ 2906 h 10000"/>
                <a:gd name="connsiteX14" fmla="*/ 8102 w 10034"/>
                <a:gd name="connsiteY14" fmla="*/ 3417 h 10000"/>
                <a:gd name="connsiteX15" fmla="*/ 8131 w 10034"/>
                <a:gd name="connsiteY15" fmla="*/ 4501 h 10000"/>
                <a:gd name="connsiteX16" fmla="*/ 8483 w 10034"/>
                <a:gd name="connsiteY16" fmla="*/ 4501 h 10000"/>
                <a:gd name="connsiteX17" fmla="*/ 8489 w 10034"/>
                <a:gd name="connsiteY17" fmla="*/ 3892 h 10000"/>
                <a:gd name="connsiteX18" fmla="*/ 9097 w 10034"/>
                <a:gd name="connsiteY18" fmla="*/ 3373 h 10000"/>
                <a:gd name="connsiteX19" fmla="*/ 9976 w 10034"/>
                <a:gd name="connsiteY19" fmla="*/ 3905 h 10000"/>
                <a:gd name="connsiteX20" fmla="*/ 9999 w 10034"/>
                <a:gd name="connsiteY20" fmla="*/ 4554 h 10000"/>
                <a:gd name="connsiteX21" fmla="*/ 9993 w 10034"/>
                <a:gd name="connsiteY21" fmla="*/ 6738 h 10000"/>
                <a:gd name="connsiteX22" fmla="*/ 9476 w 10034"/>
                <a:gd name="connsiteY22" fmla="*/ 8888 h 10000"/>
                <a:gd name="connsiteX23" fmla="*/ 7498 w 10034"/>
                <a:gd name="connsiteY23" fmla="*/ 9934 h 10000"/>
                <a:gd name="connsiteX24" fmla="*/ 6295 w 10034"/>
                <a:gd name="connsiteY24" fmla="*/ 10000 h 10000"/>
                <a:gd name="connsiteX25" fmla="*/ 4665 w 10034"/>
                <a:gd name="connsiteY25" fmla="*/ 9542 h 10000"/>
                <a:gd name="connsiteX26" fmla="*/ 3464 w 10034"/>
                <a:gd name="connsiteY26" fmla="*/ 8628 h 10000"/>
                <a:gd name="connsiteX27" fmla="*/ 2472 w 10034"/>
                <a:gd name="connsiteY27" fmla="*/ 7457 h 10000"/>
                <a:gd name="connsiteX28" fmla="*/ 1183 w 10034"/>
                <a:gd name="connsiteY28" fmla="*/ 5693 h 10000"/>
                <a:gd name="connsiteX29" fmla="*/ 136 w 10034"/>
                <a:gd name="connsiteY29" fmla="*/ 4382 h 10000"/>
                <a:gd name="connsiteX30" fmla="*/ 1406 w 10034"/>
                <a:gd name="connsiteY30" fmla="*/ 3708 h 10000"/>
                <a:gd name="connsiteX0" fmla="*/ 1406 w 10034"/>
                <a:gd name="connsiteY0" fmla="*/ 3708 h 10000"/>
                <a:gd name="connsiteX1" fmla="*/ 2794 w 10034"/>
                <a:gd name="connsiteY1" fmla="*/ 5320 h 10000"/>
                <a:gd name="connsiteX2" fmla="*/ 3022 w 10034"/>
                <a:gd name="connsiteY2" fmla="*/ 5214 h 10000"/>
                <a:gd name="connsiteX3" fmla="*/ 2964 w 10034"/>
                <a:gd name="connsiteY3" fmla="*/ 563 h 10000"/>
                <a:gd name="connsiteX4" fmla="*/ 4474 w 10034"/>
                <a:gd name="connsiteY4" fmla="*/ 563 h 10000"/>
                <a:gd name="connsiteX5" fmla="*/ 4511 w 10034"/>
                <a:gd name="connsiteY5" fmla="*/ 4545 h 10000"/>
                <a:gd name="connsiteX6" fmla="*/ 4808 w 10034"/>
                <a:gd name="connsiteY6" fmla="*/ 4545 h 10000"/>
                <a:gd name="connsiteX7" fmla="*/ 4793 w 10034"/>
                <a:gd name="connsiteY7" fmla="*/ 3277 h 10000"/>
                <a:gd name="connsiteX8" fmla="*/ 5534 w 10034"/>
                <a:gd name="connsiteY8" fmla="*/ 2597 h 10000"/>
                <a:gd name="connsiteX9" fmla="*/ 6295 w 10034"/>
                <a:gd name="connsiteY9" fmla="*/ 3252 h 10000"/>
                <a:gd name="connsiteX10" fmla="*/ 6351 w 10034"/>
                <a:gd name="connsiteY10" fmla="*/ 4217 h 10000"/>
                <a:gd name="connsiteX11" fmla="*/ 6690 w 10034"/>
                <a:gd name="connsiteY11" fmla="*/ 4205 h 10000"/>
                <a:gd name="connsiteX12" fmla="*/ 6684 w 10034"/>
                <a:gd name="connsiteY12" fmla="*/ 3449 h 10000"/>
                <a:gd name="connsiteX13" fmla="*/ 7340 w 10034"/>
                <a:gd name="connsiteY13" fmla="*/ 2906 h 10000"/>
                <a:gd name="connsiteX14" fmla="*/ 8102 w 10034"/>
                <a:gd name="connsiteY14" fmla="*/ 3417 h 10000"/>
                <a:gd name="connsiteX15" fmla="*/ 8131 w 10034"/>
                <a:gd name="connsiteY15" fmla="*/ 4501 h 10000"/>
                <a:gd name="connsiteX16" fmla="*/ 8483 w 10034"/>
                <a:gd name="connsiteY16" fmla="*/ 4501 h 10000"/>
                <a:gd name="connsiteX17" fmla="*/ 8489 w 10034"/>
                <a:gd name="connsiteY17" fmla="*/ 3892 h 10000"/>
                <a:gd name="connsiteX18" fmla="*/ 9097 w 10034"/>
                <a:gd name="connsiteY18" fmla="*/ 3373 h 10000"/>
                <a:gd name="connsiteX19" fmla="*/ 9976 w 10034"/>
                <a:gd name="connsiteY19" fmla="*/ 3905 h 10000"/>
                <a:gd name="connsiteX20" fmla="*/ 9999 w 10034"/>
                <a:gd name="connsiteY20" fmla="*/ 4554 h 10000"/>
                <a:gd name="connsiteX21" fmla="*/ 9993 w 10034"/>
                <a:gd name="connsiteY21" fmla="*/ 6738 h 10000"/>
                <a:gd name="connsiteX22" fmla="*/ 9476 w 10034"/>
                <a:gd name="connsiteY22" fmla="*/ 8888 h 10000"/>
                <a:gd name="connsiteX23" fmla="*/ 7498 w 10034"/>
                <a:gd name="connsiteY23" fmla="*/ 9934 h 10000"/>
                <a:gd name="connsiteX24" fmla="*/ 6295 w 10034"/>
                <a:gd name="connsiteY24" fmla="*/ 10000 h 10000"/>
                <a:gd name="connsiteX25" fmla="*/ 4665 w 10034"/>
                <a:gd name="connsiteY25" fmla="*/ 9542 h 10000"/>
                <a:gd name="connsiteX26" fmla="*/ 3464 w 10034"/>
                <a:gd name="connsiteY26" fmla="*/ 8628 h 10000"/>
                <a:gd name="connsiteX27" fmla="*/ 2472 w 10034"/>
                <a:gd name="connsiteY27" fmla="*/ 7457 h 10000"/>
                <a:gd name="connsiteX28" fmla="*/ 1183 w 10034"/>
                <a:gd name="connsiteY28" fmla="*/ 5693 h 10000"/>
                <a:gd name="connsiteX29" fmla="*/ 136 w 10034"/>
                <a:gd name="connsiteY29" fmla="*/ 4382 h 10000"/>
                <a:gd name="connsiteX30" fmla="*/ 1406 w 10034"/>
                <a:gd name="connsiteY30" fmla="*/ 3708 h 10000"/>
                <a:gd name="connsiteX0" fmla="*/ 1406 w 10034"/>
                <a:gd name="connsiteY0" fmla="*/ 3708 h 10000"/>
                <a:gd name="connsiteX1" fmla="*/ 2794 w 10034"/>
                <a:gd name="connsiteY1" fmla="*/ 5320 h 10000"/>
                <a:gd name="connsiteX2" fmla="*/ 3022 w 10034"/>
                <a:gd name="connsiteY2" fmla="*/ 5214 h 10000"/>
                <a:gd name="connsiteX3" fmla="*/ 2964 w 10034"/>
                <a:gd name="connsiteY3" fmla="*/ 563 h 10000"/>
                <a:gd name="connsiteX4" fmla="*/ 4474 w 10034"/>
                <a:gd name="connsiteY4" fmla="*/ 563 h 10000"/>
                <a:gd name="connsiteX5" fmla="*/ 4511 w 10034"/>
                <a:gd name="connsiteY5" fmla="*/ 4545 h 10000"/>
                <a:gd name="connsiteX6" fmla="*/ 4808 w 10034"/>
                <a:gd name="connsiteY6" fmla="*/ 4545 h 10000"/>
                <a:gd name="connsiteX7" fmla="*/ 4793 w 10034"/>
                <a:gd name="connsiteY7" fmla="*/ 3277 h 10000"/>
                <a:gd name="connsiteX8" fmla="*/ 5534 w 10034"/>
                <a:gd name="connsiteY8" fmla="*/ 2597 h 10000"/>
                <a:gd name="connsiteX9" fmla="*/ 6295 w 10034"/>
                <a:gd name="connsiteY9" fmla="*/ 3252 h 10000"/>
                <a:gd name="connsiteX10" fmla="*/ 6351 w 10034"/>
                <a:gd name="connsiteY10" fmla="*/ 4217 h 10000"/>
                <a:gd name="connsiteX11" fmla="*/ 6690 w 10034"/>
                <a:gd name="connsiteY11" fmla="*/ 4205 h 10000"/>
                <a:gd name="connsiteX12" fmla="*/ 6684 w 10034"/>
                <a:gd name="connsiteY12" fmla="*/ 3449 h 10000"/>
                <a:gd name="connsiteX13" fmla="*/ 7340 w 10034"/>
                <a:gd name="connsiteY13" fmla="*/ 2906 h 10000"/>
                <a:gd name="connsiteX14" fmla="*/ 8102 w 10034"/>
                <a:gd name="connsiteY14" fmla="*/ 3417 h 10000"/>
                <a:gd name="connsiteX15" fmla="*/ 8131 w 10034"/>
                <a:gd name="connsiteY15" fmla="*/ 4501 h 10000"/>
                <a:gd name="connsiteX16" fmla="*/ 8483 w 10034"/>
                <a:gd name="connsiteY16" fmla="*/ 4501 h 10000"/>
                <a:gd name="connsiteX17" fmla="*/ 8489 w 10034"/>
                <a:gd name="connsiteY17" fmla="*/ 3892 h 10000"/>
                <a:gd name="connsiteX18" fmla="*/ 9097 w 10034"/>
                <a:gd name="connsiteY18" fmla="*/ 3373 h 10000"/>
                <a:gd name="connsiteX19" fmla="*/ 9976 w 10034"/>
                <a:gd name="connsiteY19" fmla="*/ 3905 h 10000"/>
                <a:gd name="connsiteX20" fmla="*/ 9999 w 10034"/>
                <a:gd name="connsiteY20" fmla="*/ 4554 h 10000"/>
                <a:gd name="connsiteX21" fmla="*/ 9993 w 10034"/>
                <a:gd name="connsiteY21" fmla="*/ 6738 h 10000"/>
                <a:gd name="connsiteX22" fmla="*/ 9476 w 10034"/>
                <a:gd name="connsiteY22" fmla="*/ 8888 h 10000"/>
                <a:gd name="connsiteX23" fmla="*/ 7498 w 10034"/>
                <a:gd name="connsiteY23" fmla="*/ 9934 h 10000"/>
                <a:gd name="connsiteX24" fmla="*/ 6295 w 10034"/>
                <a:gd name="connsiteY24" fmla="*/ 10000 h 10000"/>
                <a:gd name="connsiteX25" fmla="*/ 4665 w 10034"/>
                <a:gd name="connsiteY25" fmla="*/ 9542 h 10000"/>
                <a:gd name="connsiteX26" fmla="*/ 3464 w 10034"/>
                <a:gd name="connsiteY26" fmla="*/ 8628 h 10000"/>
                <a:gd name="connsiteX27" fmla="*/ 2472 w 10034"/>
                <a:gd name="connsiteY27" fmla="*/ 7457 h 10000"/>
                <a:gd name="connsiteX28" fmla="*/ 1183 w 10034"/>
                <a:gd name="connsiteY28" fmla="*/ 5693 h 10000"/>
                <a:gd name="connsiteX29" fmla="*/ 136 w 10034"/>
                <a:gd name="connsiteY29" fmla="*/ 4382 h 10000"/>
                <a:gd name="connsiteX30" fmla="*/ 1406 w 10034"/>
                <a:gd name="connsiteY30" fmla="*/ 3708 h 10000"/>
                <a:gd name="connsiteX0" fmla="*/ 1406 w 10045"/>
                <a:gd name="connsiteY0" fmla="*/ 3708 h 10000"/>
                <a:gd name="connsiteX1" fmla="*/ 2794 w 10045"/>
                <a:gd name="connsiteY1" fmla="*/ 5320 h 10000"/>
                <a:gd name="connsiteX2" fmla="*/ 3022 w 10045"/>
                <a:gd name="connsiteY2" fmla="*/ 5214 h 10000"/>
                <a:gd name="connsiteX3" fmla="*/ 2964 w 10045"/>
                <a:gd name="connsiteY3" fmla="*/ 563 h 10000"/>
                <a:gd name="connsiteX4" fmla="*/ 4474 w 10045"/>
                <a:gd name="connsiteY4" fmla="*/ 563 h 10000"/>
                <a:gd name="connsiteX5" fmla="*/ 4511 w 10045"/>
                <a:gd name="connsiteY5" fmla="*/ 4545 h 10000"/>
                <a:gd name="connsiteX6" fmla="*/ 4808 w 10045"/>
                <a:gd name="connsiteY6" fmla="*/ 4545 h 10000"/>
                <a:gd name="connsiteX7" fmla="*/ 4793 w 10045"/>
                <a:gd name="connsiteY7" fmla="*/ 3277 h 10000"/>
                <a:gd name="connsiteX8" fmla="*/ 5534 w 10045"/>
                <a:gd name="connsiteY8" fmla="*/ 2597 h 10000"/>
                <a:gd name="connsiteX9" fmla="*/ 6295 w 10045"/>
                <a:gd name="connsiteY9" fmla="*/ 3252 h 10000"/>
                <a:gd name="connsiteX10" fmla="*/ 6351 w 10045"/>
                <a:gd name="connsiteY10" fmla="*/ 4217 h 10000"/>
                <a:gd name="connsiteX11" fmla="*/ 6690 w 10045"/>
                <a:gd name="connsiteY11" fmla="*/ 4205 h 10000"/>
                <a:gd name="connsiteX12" fmla="*/ 6684 w 10045"/>
                <a:gd name="connsiteY12" fmla="*/ 3449 h 10000"/>
                <a:gd name="connsiteX13" fmla="*/ 7340 w 10045"/>
                <a:gd name="connsiteY13" fmla="*/ 2906 h 10000"/>
                <a:gd name="connsiteX14" fmla="*/ 8102 w 10045"/>
                <a:gd name="connsiteY14" fmla="*/ 3417 h 10000"/>
                <a:gd name="connsiteX15" fmla="*/ 8131 w 10045"/>
                <a:gd name="connsiteY15" fmla="*/ 4501 h 10000"/>
                <a:gd name="connsiteX16" fmla="*/ 8483 w 10045"/>
                <a:gd name="connsiteY16" fmla="*/ 4501 h 10000"/>
                <a:gd name="connsiteX17" fmla="*/ 8489 w 10045"/>
                <a:gd name="connsiteY17" fmla="*/ 3892 h 10000"/>
                <a:gd name="connsiteX18" fmla="*/ 9134 w 10045"/>
                <a:gd name="connsiteY18" fmla="*/ 3373 h 10000"/>
                <a:gd name="connsiteX19" fmla="*/ 9976 w 10045"/>
                <a:gd name="connsiteY19" fmla="*/ 3905 h 10000"/>
                <a:gd name="connsiteX20" fmla="*/ 9999 w 10045"/>
                <a:gd name="connsiteY20" fmla="*/ 4554 h 10000"/>
                <a:gd name="connsiteX21" fmla="*/ 9993 w 10045"/>
                <a:gd name="connsiteY21" fmla="*/ 6738 h 10000"/>
                <a:gd name="connsiteX22" fmla="*/ 9476 w 10045"/>
                <a:gd name="connsiteY22" fmla="*/ 8888 h 10000"/>
                <a:gd name="connsiteX23" fmla="*/ 7498 w 10045"/>
                <a:gd name="connsiteY23" fmla="*/ 9934 h 10000"/>
                <a:gd name="connsiteX24" fmla="*/ 6295 w 10045"/>
                <a:gd name="connsiteY24" fmla="*/ 10000 h 10000"/>
                <a:gd name="connsiteX25" fmla="*/ 4665 w 10045"/>
                <a:gd name="connsiteY25" fmla="*/ 9542 h 10000"/>
                <a:gd name="connsiteX26" fmla="*/ 3464 w 10045"/>
                <a:gd name="connsiteY26" fmla="*/ 8628 h 10000"/>
                <a:gd name="connsiteX27" fmla="*/ 2472 w 10045"/>
                <a:gd name="connsiteY27" fmla="*/ 7457 h 10000"/>
                <a:gd name="connsiteX28" fmla="*/ 1183 w 10045"/>
                <a:gd name="connsiteY28" fmla="*/ 5693 h 10000"/>
                <a:gd name="connsiteX29" fmla="*/ 136 w 10045"/>
                <a:gd name="connsiteY29" fmla="*/ 4382 h 10000"/>
                <a:gd name="connsiteX30" fmla="*/ 1406 w 10045"/>
                <a:gd name="connsiteY30" fmla="*/ 3708 h 10000"/>
                <a:gd name="connsiteX0" fmla="*/ 1406 w 10037"/>
                <a:gd name="connsiteY0" fmla="*/ 3708 h 10000"/>
                <a:gd name="connsiteX1" fmla="*/ 2794 w 10037"/>
                <a:gd name="connsiteY1" fmla="*/ 5320 h 10000"/>
                <a:gd name="connsiteX2" fmla="*/ 3022 w 10037"/>
                <a:gd name="connsiteY2" fmla="*/ 5214 h 10000"/>
                <a:gd name="connsiteX3" fmla="*/ 2964 w 10037"/>
                <a:gd name="connsiteY3" fmla="*/ 563 h 10000"/>
                <a:gd name="connsiteX4" fmla="*/ 4474 w 10037"/>
                <a:gd name="connsiteY4" fmla="*/ 563 h 10000"/>
                <a:gd name="connsiteX5" fmla="*/ 4511 w 10037"/>
                <a:gd name="connsiteY5" fmla="*/ 4545 h 10000"/>
                <a:gd name="connsiteX6" fmla="*/ 4808 w 10037"/>
                <a:gd name="connsiteY6" fmla="*/ 4545 h 10000"/>
                <a:gd name="connsiteX7" fmla="*/ 4793 w 10037"/>
                <a:gd name="connsiteY7" fmla="*/ 3277 h 10000"/>
                <a:gd name="connsiteX8" fmla="*/ 5534 w 10037"/>
                <a:gd name="connsiteY8" fmla="*/ 2597 h 10000"/>
                <a:gd name="connsiteX9" fmla="*/ 6295 w 10037"/>
                <a:gd name="connsiteY9" fmla="*/ 3252 h 10000"/>
                <a:gd name="connsiteX10" fmla="*/ 6351 w 10037"/>
                <a:gd name="connsiteY10" fmla="*/ 4217 h 10000"/>
                <a:gd name="connsiteX11" fmla="*/ 6690 w 10037"/>
                <a:gd name="connsiteY11" fmla="*/ 4205 h 10000"/>
                <a:gd name="connsiteX12" fmla="*/ 6684 w 10037"/>
                <a:gd name="connsiteY12" fmla="*/ 3449 h 10000"/>
                <a:gd name="connsiteX13" fmla="*/ 7340 w 10037"/>
                <a:gd name="connsiteY13" fmla="*/ 2906 h 10000"/>
                <a:gd name="connsiteX14" fmla="*/ 8102 w 10037"/>
                <a:gd name="connsiteY14" fmla="*/ 3417 h 10000"/>
                <a:gd name="connsiteX15" fmla="*/ 8131 w 10037"/>
                <a:gd name="connsiteY15" fmla="*/ 4501 h 10000"/>
                <a:gd name="connsiteX16" fmla="*/ 8483 w 10037"/>
                <a:gd name="connsiteY16" fmla="*/ 4501 h 10000"/>
                <a:gd name="connsiteX17" fmla="*/ 8489 w 10037"/>
                <a:gd name="connsiteY17" fmla="*/ 3892 h 10000"/>
                <a:gd name="connsiteX18" fmla="*/ 9134 w 10037"/>
                <a:gd name="connsiteY18" fmla="*/ 3373 h 10000"/>
                <a:gd name="connsiteX19" fmla="*/ 9903 w 10037"/>
                <a:gd name="connsiteY19" fmla="*/ 3905 h 10000"/>
                <a:gd name="connsiteX20" fmla="*/ 9999 w 10037"/>
                <a:gd name="connsiteY20" fmla="*/ 4554 h 10000"/>
                <a:gd name="connsiteX21" fmla="*/ 9993 w 10037"/>
                <a:gd name="connsiteY21" fmla="*/ 6738 h 10000"/>
                <a:gd name="connsiteX22" fmla="*/ 9476 w 10037"/>
                <a:gd name="connsiteY22" fmla="*/ 8888 h 10000"/>
                <a:gd name="connsiteX23" fmla="*/ 7498 w 10037"/>
                <a:gd name="connsiteY23" fmla="*/ 9934 h 10000"/>
                <a:gd name="connsiteX24" fmla="*/ 6295 w 10037"/>
                <a:gd name="connsiteY24" fmla="*/ 10000 h 10000"/>
                <a:gd name="connsiteX25" fmla="*/ 4665 w 10037"/>
                <a:gd name="connsiteY25" fmla="*/ 9542 h 10000"/>
                <a:gd name="connsiteX26" fmla="*/ 3464 w 10037"/>
                <a:gd name="connsiteY26" fmla="*/ 8628 h 10000"/>
                <a:gd name="connsiteX27" fmla="*/ 2472 w 10037"/>
                <a:gd name="connsiteY27" fmla="*/ 7457 h 10000"/>
                <a:gd name="connsiteX28" fmla="*/ 1183 w 10037"/>
                <a:gd name="connsiteY28" fmla="*/ 5693 h 10000"/>
                <a:gd name="connsiteX29" fmla="*/ 136 w 10037"/>
                <a:gd name="connsiteY29" fmla="*/ 4382 h 10000"/>
                <a:gd name="connsiteX30" fmla="*/ 1406 w 10037"/>
                <a:gd name="connsiteY30" fmla="*/ 3708 h 10000"/>
                <a:gd name="connsiteX0" fmla="*/ 1406 w 10037"/>
                <a:gd name="connsiteY0" fmla="*/ 3708 h 10000"/>
                <a:gd name="connsiteX1" fmla="*/ 2794 w 10037"/>
                <a:gd name="connsiteY1" fmla="*/ 5320 h 10000"/>
                <a:gd name="connsiteX2" fmla="*/ 3022 w 10037"/>
                <a:gd name="connsiteY2" fmla="*/ 5214 h 10000"/>
                <a:gd name="connsiteX3" fmla="*/ 2964 w 10037"/>
                <a:gd name="connsiteY3" fmla="*/ 563 h 10000"/>
                <a:gd name="connsiteX4" fmla="*/ 4474 w 10037"/>
                <a:gd name="connsiteY4" fmla="*/ 563 h 10000"/>
                <a:gd name="connsiteX5" fmla="*/ 4511 w 10037"/>
                <a:gd name="connsiteY5" fmla="*/ 4545 h 10000"/>
                <a:gd name="connsiteX6" fmla="*/ 4808 w 10037"/>
                <a:gd name="connsiteY6" fmla="*/ 4545 h 10000"/>
                <a:gd name="connsiteX7" fmla="*/ 4793 w 10037"/>
                <a:gd name="connsiteY7" fmla="*/ 3277 h 10000"/>
                <a:gd name="connsiteX8" fmla="*/ 5534 w 10037"/>
                <a:gd name="connsiteY8" fmla="*/ 2597 h 10000"/>
                <a:gd name="connsiteX9" fmla="*/ 6295 w 10037"/>
                <a:gd name="connsiteY9" fmla="*/ 3252 h 10000"/>
                <a:gd name="connsiteX10" fmla="*/ 6351 w 10037"/>
                <a:gd name="connsiteY10" fmla="*/ 4217 h 10000"/>
                <a:gd name="connsiteX11" fmla="*/ 6690 w 10037"/>
                <a:gd name="connsiteY11" fmla="*/ 4205 h 10000"/>
                <a:gd name="connsiteX12" fmla="*/ 6684 w 10037"/>
                <a:gd name="connsiteY12" fmla="*/ 3449 h 10000"/>
                <a:gd name="connsiteX13" fmla="*/ 7340 w 10037"/>
                <a:gd name="connsiteY13" fmla="*/ 2906 h 10000"/>
                <a:gd name="connsiteX14" fmla="*/ 8102 w 10037"/>
                <a:gd name="connsiteY14" fmla="*/ 3417 h 10000"/>
                <a:gd name="connsiteX15" fmla="*/ 8131 w 10037"/>
                <a:gd name="connsiteY15" fmla="*/ 4501 h 10000"/>
                <a:gd name="connsiteX16" fmla="*/ 8483 w 10037"/>
                <a:gd name="connsiteY16" fmla="*/ 4501 h 10000"/>
                <a:gd name="connsiteX17" fmla="*/ 8489 w 10037"/>
                <a:gd name="connsiteY17" fmla="*/ 3892 h 10000"/>
                <a:gd name="connsiteX18" fmla="*/ 9134 w 10037"/>
                <a:gd name="connsiteY18" fmla="*/ 3373 h 10000"/>
                <a:gd name="connsiteX19" fmla="*/ 9903 w 10037"/>
                <a:gd name="connsiteY19" fmla="*/ 3905 h 10000"/>
                <a:gd name="connsiteX20" fmla="*/ 9999 w 10037"/>
                <a:gd name="connsiteY20" fmla="*/ 4554 h 10000"/>
                <a:gd name="connsiteX21" fmla="*/ 9993 w 10037"/>
                <a:gd name="connsiteY21" fmla="*/ 6738 h 10000"/>
                <a:gd name="connsiteX22" fmla="*/ 9476 w 10037"/>
                <a:gd name="connsiteY22" fmla="*/ 8888 h 10000"/>
                <a:gd name="connsiteX23" fmla="*/ 7498 w 10037"/>
                <a:gd name="connsiteY23" fmla="*/ 9934 h 10000"/>
                <a:gd name="connsiteX24" fmla="*/ 6295 w 10037"/>
                <a:gd name="connsiteY24" fmla="*/ 10000 h 10000"/>
                <a:gd name="connsiteX25" fmla="*/ 4665 w 10037"/>
                <a:gd name="connsiteY25" fmla="*/ 9542 h 10000"/>
                <a:gd name="connsiteX26" fmla="*/ 3464 w 10037"/>
                <a:gd name="connsiteY26" fmla="*/ 8628 h 10000"/>
                <a:gd name="connsiteX27" fmla="*/ 2472 w 10037"/>
                <a:gd name="connsiteY27" fmla="*/ 7457 h 10000"/>
                <a:gd name="connsiteX28" fmla="*/ 1183 w 10037"/>
                <a:gd name="connsiteY28" fmla="*/ 5693 h 10000"/>
                <a:gd name="connsiteX29" fmla="*/ 136 w 10037"/>
                <a:gd name="connsiteY29" fmla="*/ 4382 h 10000"/>
                <a:gd name="connsiteX30" fmla="*/ 1406 w 10037"/>
                <a:gd name="connsiteY30" fmla="*/ 3708 h 10000"/>
                <a:gd name="connsiteX0" fmla="*/ 1406 w 10037"/>
                <a:gd name="connsiteY0" fmla="*/ 3708 h 10000"/>
                <a:gd name="connsiteX1" fmla="*/ 2794 w 10037"/>
                <a:gd name="connsiteY1" fmla="*/ 5320 h 10000"/>
                <a:gd name="connsiteX2" fmla="*/ 3022 w 10037"/>
                <a:gd name="connsiteY2" fmla="*/ 5214 h 10000"/>
                <a:gd name="connsiteX3" fmla="*/ 2964 w 10037"/>
                <a:gd name="connsiteY3" fmla="*/ 563 h 10000"/>
                <a:gd name="connsiteX4" fmla="*/ 4474 w 10037"/>
                <a:gd name="connsiteY4" fmla="*/ 563 h 10000"/>
                <a:gd name="connsiteX5" fmla="*/ 4511 w 10037"/>
                <a:gd name="connsiteY5" fmla="*/ 4545 h 10000"/>
                <a:gd name="connsiteX6" fmla="*/ 4808 w 10037"/>
                <a:gd name="connsiteY6" fmla="*/ 4545 h 10000"/>
                <a:gd name="connsiteX7" fmla="*/ 4793 w 10037"/>
                <a:gd name="connsiteY7" fmla="*/ 3277 h 10000"/>
                <a:gd name="connsiteX8" fmla="*/ 5534 w 10037"/>
                <a:gd name="connsiteY8" fmla="*/ 2597 h 10000"/>
                <a:gd name="connsiteX9" fmla="*/ 6295 w 10037"/>
                <a:gd name="connsiteY9" fmla="*/ 3252 h 10000"/>
                <a:gd name="connsiteX10" fmla="*/ 6351 w 10037"/>
                <a:gd name="connsiteY10" fmla="*/ 4217 h 10000"/>
                <a:gd name="connsiteX11" fmla="*/ 6690 w 10037"/>
                <a:gd name="connsiteY11" fmla="*/ 4205 h 10000"/>
                <a:gd name="connsiteX12" fmla="*/ 6684 w 10037"/>
                <a:gd name="connsiteY12" fmla="*/ 3449 h 10000"/>
                <a:gd name="connsiteX13" fmla="*/ 7340 w 10037"/>
                <a:gd name="connsiteY13" fmla="*/ 2906 h 10000"/>
                <a:gd name="connsiteX14" fmla="*/ 8102 w 10037"/>
                <a:gd name="connsiteY14" fmla="*/ 3417 h 10000"/>
                <a:gd name="connsiteX15" fmla="*/ 8131 w 10037"/>
                <a:gd name="connsiteY15" fmla="*/ 4501 h 10000"/>
                <a:gd name="connsiteX16" fmla="*/ 8483 w 10037"/>
                <a:gd name="connsiteY16" fmla="*/ 4501 h 10000"/>
                <a:gd name="connsiteX17" fmla="*/ 8489 w 10037"/>
                <a:gd name="connsiteY17" fmla="*/ 3892 h 10000"/>
                <a:gd name="connsiteX18" fmla="*/ 9134 w 10037"/>
                <a:gd name="connsiteY18" fmla="*/ 3373 h 10000"/>
                <a:gd name="connsiteX19" fmla="*/ 9903 w 10037"/>
                <a:gd name="connsiteY19" fmla="*/ 3905 h 10000"/>
                <a:gd name="connsiteX20" fmla="*/ 9999 w 10037"/>
                <a:gd name="connsiteY20" fmla="*/ 4554 h 10000"/>
                <a:gd name="connsiteX21" fmla="*/ 9993 w 10037"/>
                <a:gd name="connsiteY21" fmla="*/ 6738 h 10000"/>
                <a:gd name="connsiteX22" fmla="*/ 9476 w 10037"/>
                <a:gd name="connsiteY22" fmla="*/ 8888 h 10000"/>
                <a:gd name="connsiteX23" fmla="*/ 7498 w 10037"/>
                <a:gd name="connsiteY23" fmla="*/ 9934 h 10000"/>
                <a:gd name="connsiteX24" fmla="*/ 6295 w 10037"/>
                <a:gd name="connsiteY24" fmla="*/ 10000 h 10000"/>
                <a:gd name="connsiteX25" fmla="*/ 4665 w 10037"/>
                <a:gd name="connsiteY25" fmla="*/ 9542 h 10000"/>
                <a:gd name="connsiteX26" fmla="*/ 3464 w 10037"/>
                <a:gd name="connsiteY26" fmla="*/ 8628 h 10000"/>
                <a:gd name="connsiteX27" fmla="*/ 2472 w 10037"/>
                <a:gd name="connsiteY27" fmla="*/ 7457 h 10000"/>
                <a:gd name="connsiteX28" fmla="*/ 1183 w 10037"/>
                <a:gd name="connsiteY28" fmla="*/ 5693 h 10000"/>
                <a:gd name="connsiteX29" fmla="*/ 136 w 10037"/>
                <a:gd name="connsiteY29" fmla="*/ 4382 h 10000"/>
                <a:gd name="connsiteX30" fmla="*/ 1406 w 10037"/>
                <a:gd name="connsiteY30" fmla="*/ 3708 h 10000"/>
                <a:gd name="connsiteX0" fmla="*/ 1406 w 10021"/>
                <a:gd name="connsiteY0" fmla="*/ 3708 h 10000"/>
                <a:gd name="connsiteX1" fmla="*/ 2794 w 10021"/>
                <a:gd name="connsiteY1" fmla="*/ 5320 h 10000"/>
                <a:gd name="connsiteX2" fmla="*/ 3022 w 10021"/>
                <a:gd name="connsiteY2" fmla="*/ 5214 h 10000"/>
                <a:gd name="connsiteX3" fmla="*/ 2964 w 10021"/>
                <a:gd name="connsiteY3" fmla="*/ 563 h 10000"/>
                <a:gd name="connsiteX4" fmla="*/ 4474 w 10021"/>
                <a:gd name="connsiteY4" fmla="*/ 563 h 10000"/>
                <a:gd name="connsiteX5" fmla="*/ 4511 w 10021"/>
                <a:gd name="connsiteY5" fmla="*/ 4545 h 10000"/>
                <a:gd name="connsiteX6" fmla="*/ 4808 w 10021"/>
                <a:gd name="connsiteY6" fmla="*/ 4545 h 10000"/>
                <a:gd name="connsiteX7" fmla="*/ 4793 w 10021"/>
                <a:gd name="connsiteY7" fmla="*/ 3277 h 10000"/>
                <a:gd name="connsiteX8" fmla="*/ 5534 w 10021"/>
                <a:gd name="connsiteY8" fmla="*/ 2597 h 10000"/>
                <a:gd name="connsiteX9" fmla="*/ 6295 w 10021"/>
                <a:gd name="connsiteY9" fmla="*/ 3252 h 10000"/>
                <a:gd name="connsiteX10" fmla="*/ 6351 w 10021"/>
                <a:gd name="connsiteY10" fmla="*/ 4217 h 10000"/>
                <a:gd name="connsiteX11" fmla="*/ 6690 w 10021"/>
                <a:gd name="connsiteY11" fmla="*/ 4205 h 10000"/>
                <a:gd name="connsiteX12" fmla="*/ 6684 w 10021"/>
                <a:gd name="connsiteY12" fmla="*/ 3449 h 10000"/>
                <a:gd name="connsiteX13" fmla="*/ 7340 w 10021"/>
                <a:gd name="connsiteY13" fmla="*/ 2906 h 10000"/>
                <a:gd name="connsiteX14" fmla="*/ 8102 w 10021"/>
                <a:gd name="connsiteY14" fmla="*/ 3417 h 10000"/>
                <a:gd name="connsiteX15" fmla="*/ 8131 w 10021"/>
                <a:gd name="connsiteY15" fmla="*/ 4501 h 10000"/>
                <a:gd name="connsiteX16" fmla="*/ 8483 w 10021"/>
                <a:gd name="connsiteY16" fmla="*/ 4501 h 10000"/>
                <a:gd name="connsiteX17" fmla="*/ 8489 w 10021"/>
                <a:gd name="connsiteY17" fmla="*/ 3892 h 10000"/>
                <a:gd name="connsiteX18" fmla="*/ 9134 w 10021"/>
                <a:gd name="connsiteY18" fmla="*/ 3373 h 10000"/>
                <a:gd name="connsiteX19" fmla="*/ 9903 w 10021"/>
                <a:gd name="connsiteY19" fmla="*/ 3905 h 10000"/>
                <a:gd name="connsiteX20" fmla="*/ 9950 w 10021"/>
                <a:gd name="connsiteY20" fmla="*/ 4564 h 10000"/>
                <a:gd name="connsiteX21" fmla="*/ 9993 w 10021"/>
                <a:gd name="connsiteY21" fmla="*/ 6738 h 10000"/>
                <a:gd name="connsiteX22" fmla="*/ 9476 w 10021"/>
                <a:gd name="connsiteY22" fmla="*/ 8888 h 10000"/>
                <a:gd name="connsiteX23" fmla="*/ 7498 w 10021"/>
                <a:gd name="connsiteY23" fmla="*/ 9934 h 10000"/>
                <a:gd name="connsiteX24" fmla="*/ 6295 w 10021"/>
                <a:gd name="connsiteY24" fmla="*/ 10000 h 10000"/>
                <a:gd name="connsiteX25" fmla="*/ 4665 w 10021"/>
                <a:gd name="connsiteY25" fmla="*/ 9542 h 10000"/>
                <a:gd name="connsiteX26" fmla="*/ 3464 w 10021"/>
                <a:gd name="connsiteY26" fmla="*/ 8628 h 10000"/>
                <a:gd name="connsiteX27" fmla="*/ 2472 w 10021"/>
                <a:gd name="connsiteY27" fmla="*/ 7457 h 10000"/>
                <a:gd name="connsiteX28" fmla="*/ 1183 w 10021"/>
                <a:gd name="connsiteY28" fmla="*/ 5693 h 10000"/>
                <a:gd name="connsiteX29" fmla="*/ 136 w 10021"/>
                <a:gd name="connsiteY29" fmla="*/ 4382 h 10000"/>
                <a:gd name="connsiteX30" fmla="*/ 1406 w 10021"/>
                <a:gd name="connsiteY30" fmla="*/ 3708 h 10000"/>
                <a:gd name="connsiteX0" fmla="*/ 1406 w 10022"/>
                <a:gd name="connsiteY0" fmla="*/ 3708 h 10000"/>
                <a:gd name="connsiteX1" fmla="*/ 2794 w 10022"/>
                <a:gd name="connsiteY1" fmla="*/ 5320 h 10000"/>
                <a:gd name="connsiteX2" fmla="*/ 3022 w 10022"/>
                <a:gd name="connsiteY2" fmla="*/ 5214 h 10000"/>
                <a:gd name="connsiteX3" fmla="*/ 2964 w 10022"/>
                <a:gd name="connsiteY3" fmla="*/ 563 h 10000"/>
                <a:gd name="connsiteX4" fmla="*/ 4474 w 10022"/>
                <a:gd name="connsiteY4" fmla="*/ 563 h 10000"/>
                <a:gd name="connsiteX5" fmla="*/ 4511 w 10022"/>
                <a:gd name="connsiteY5" fmla="*/ 4545 h 10000"/>
                <a:gd name="connsiteX6" fmla="*/ 4808 w 10022"/>
                <a:gd name="connsiteY6" fmla="*/ 4545 h 10000"/>
                <a:gd name="connsiteX7" fmla="*/ 4793 w 10022"/>
                <a:gd name="connsiteY7" fmla="*/ 3277 h 10000"/>
                <a:gd name="connsiteX8" fmla="*/ 5534 w 10022"/>
                <a:gd name="connsiteY8" fmla="*/ 2597 h 10000"/>
                <a:gd name="connsiteX9" fmla="*/ 6295 w 10022"/>
                <a:gd name="connsiteY9" fmla="*/ 3252 h 10000"/>
                <a:gd name="connsiteX10" fmla="*/ 6351 w 10022"/>
                <a:gd name="connsiteY10" fmla="*/ 4217 h 10000"/>
                <a:gd name="connsiteX11" fmla="*/ 6690 w 10022"/>
                <a:gd name="connsiteY11" fmla="*/ 4205 h 10000"/>
                <a:gd name="connsiteX12" fmla="*/ 6684 w 10022"/>
                <a:gd name="connsiteY12" fmla="*/ 3449 h 10000"/>
                <a:gd name="connsiteX13" fmla="*/ 7340 w 10022"/>
                <a:gd name="connsiteY13" fmla="*/ 2906 h 10000"/>
                <a:gd name="connsiteX14" fmla="*/ 8102 w 10022"/>
                <a:gd name="connsiteY14" fmla="*/ 3417 h 10000"/>
                <a:gd name="connsiteX15" fmla="*/ 8131 w 10022"/>
                <a:gd name="connsiteY15" fmla="*/ 4501 h 10000"/>
                <a:gd name="connsiteX16" fmla="*/ 8483 w 10022"/>
                <a:gd name="connsiteY16" fmla="*/ 4501 h 10000"/>
                <a:gd name="connsiteX17" fmla="*/ 8489 w 10022"/>
                <a:gd name="connsiteY17" fmla="*/ 3892 h 10000"/>
                <a:gd name="connsiteX18" fmla="*/ 9134 w 10022"/>
                <a:gd name="connsiteY18" fmla="*/ 3373 h 10000"/>
                <a:gd name="connsiteX19" fmla="*/ 9879 w 10022"/>
                <a:gd name="connsiteY19" fmla="*/ 3874 h 10000"/>
                <a:gd name="connsiteX20" fmla="*/ 9950 w 10022"/>
                <a:gd name="connsiteY20" fmla="*/ 4564 h 10000"/>
                <a:gd name="connsiteX21" fmla="*/ 9993 w 10022"/>
                <a:gd name="connsiteY21" fmla="*/ 6738 h 10000"/>
                <a:gd name="connsiteX22" fmla="*/ 9476 w 10022"/>
                <a:gd name="connsiteY22" fmla="*/ 8888 h 10000"/>
                <a:gd name="connsiteX23" fmla="*/ 7498 w 10022"/>
                <a:gd name="connsiteY23" fmla="*/ 9934 h 10000"/>
                <a:gd name="connsiteX24" fmla="*/ 6295 w 10022"/>
                <a:gd name="connsiteY24" fmla="*/ 10000 h 10000"/>
                <a:gd name="connsiteX25" fmla="*/ 4665 w 10022"/>
                <a:gd name="connsiteY25" fmla="*/ 9542 h 10000"/>
                <a:gd name="connsiteX26" fmla="*/ 3464 w 10022"/>
                <a:gd name="connsiteY26" fmla="*/ 8628 h 10000"/>
                <a:gd name="connsiteX27" fmla="*/ 2472 w 10022"/>
                <a:gd name="connsiteY27" fmla="*/ 7457 h 10000"/>
                <a:gd name="connsiteX28" fmla="*/ 1183 w 10022"/>
                <a:gd name="connsiteY28" fmla="*/ 5693 h 10000"/>
                <a:gd name="connsiteX29" fmla="*/ 136 w 10022"/>
                <a:gd name="connsiteY29" fmla="*/ 4382 h 10000"/>
                <a:gd name="connsiteX30" fmla="*/ 1406 w 10022"/>
                <a:gd name="connsiteY30" fmla="*/ 3708 h 10000"/>
                <a:gd name="connsiteX0" fmla="*/ 1406 w 10022"/>
                <a:gd name="connsiteY0" fmla="*/ 3708 h 10000"/>
                <a:gd name="connsiteX1" fmla="*/ 2794 w 10022"/>
                <a:gd name="connsiteY1" fmla="*/ 5320 h 10000"/>
                <a:gd name="connsiteX2" fmla="*/ 3022 w 10022"/>
                <a:gd name="connsiteY2" fmla="*/ 5214 h 10000"/>
                <a:gd name="connsiteX3" fmla="*/ 2964 w 10022"/>
                <a:gd name="connsiteY3" fmla="*/ 563 h 10000"/>
                <a:gd name="connsiteX4" fmla="*/ 4474 w 10022"/>
                <a:gd name="connsiteY4" fmla="*/ 563 h 10000"/>
                <a:gd name="connsiteX5" fmla="*/ 4511 w 10022"/>
                <a:gd name="connsiteY5" fmla="*/ 4545 h 10000"/>
                <a:gd name="connsiteX6" fmla="*/ 4808 w 10022"/>
                <a:gd name="connsiteY6" fmla="*/ 4545 h 10000"/>
                <a:gd name="connsiteX7" fmla="*/ 4793 w 10022"/>
                <a:gd name="connsiteY7" fmla="*/ 3277 h 10000"/>
                <a:gd name="connsiteX8" fmla="*/ 5534 w 10022"/>
                <a:gd name="connsiteY8" fmla="*/ 2597 h 10000"/>
                <a:gd name="connsiteX9" fmla="*/ 6295 w 10022"/>
                <a:gd name="connsiteY9" fmla="*/ 3252 h 10000"/>
                <a:gd name="connsiteX10" fmla="*/ 6351 w 10022"/>
                <a:gd name="connsiteY10" fmla="*/ 4217 h 10000"/>
                <a:gd name="connsiteX11" fmla="*/ 6690 w 10022"/>
                <a:gd name="connsiteY11" fmla="*/ 4205 h 10000"/>
                <a:gd name="connsiteX12" fmla="*/ 6684 w 10022"/>
                <a:gd name="connsiteY12" fmla="*/ 3449 h 10000"/>
                <a:gd name="connsiteX13" fmla="*/ 7340 w 10022"/>
                <a:gd name="connsiteY13" fmla="*/ 2906 h 10000"/>
                <a:gd name="connsiteX14" fmla="*/ 8102 w 10022"/>
                <a:gd name="connsiteY14" fmla="*/ 3417 h 10000"/>
                <a:gd name="connsiteX15" fmla="*/ 8131 w 10022"/>
                <a:gd name="connsiteY15" fmla="*/ 4501 h 10000"/>
                <a:gd name="connsiteX16" fmla="*/ 8483 w 10022"/>
                <a:gd name="connsiteY16" fmla="*/ 4501 h 10000"/>
                <a:gd name="connsiteX17" fmla="*/ 8489 w 10022"/>
                <a:gd name="connsiteY17" fmla="*/ 3892 h 10000"/>
                <a:gd name="connsiteX18" fmla="*/ 9134 w 10022"/>
                <a:gd name="connsiteY18" fmla="*/ 3373 h 10000"/>
                <a:gd name="connsiteX19" fmla="*/ 9879 w 10022"/>
                <a:gd name="connsiteY19" fmla="*/ 3874 h 10000"/>
                <a:gd name="connsiteX20" fmla="*/ 9950 w 10022"/>
                <a:gd name="connsiteY20" fmla="*/ 4564 h 10000"/>
                <a:gd name="connsiteX21" fmla="*/ 9993 w 10022"/>
                <a:gd name="connsiteY21" fmla="*/ 6738 h 10000"/>
                <a:gd name="connsiteX22" fmla="*/ 9476 w 10022"/>
                <a:gd name="connsiteY22" fmla="*/ 8888 h 10000"/>
                <a:gd name="connsiteX23" fmla="*/ 7498 w 10022"/>
                <a:gd name="connsiteY23" fmla="*/ 9934 h 10000"/>
                <a:gd name="connsiteX24" fmla="*/ 6295 w 10022"/>
                <a:gd name="connsiteY24" fmla="*/ 10000 h 10000"/>
                <a:gd name="connsiteX25" fmla="*/ 4665 w 10022"/>
                <a:gd name="connsiteY25" fmla="*/ 9542 h 10000"/>
                <a:gd name="connsiteX26" fmla="*/ 3464 w 10022"/>
                <a:gd name="connsiteY26" fmla="*/ 8628 h 10000"/>
                <a:gd name="connsiteX27" fmla="*/ 2472 w 10022"/>
                <a:gd name="connsiteY27" fmla="*/ 7457 h 10000"/>
                <a:gd name="connsiteX28" fmla="*/ 1183 w 10022"/>
                <a:gd name="connsiteY28" fmla="*/ 5693 h 10000"/>
                <a:gd name="connsiteX29" fmla="*/ 136 w 10022"/>
                <a:gd name="connsiteY29" fmla="*/ 4382 h 10000"/>
                <a:gd name="connsiteX30" fmla="*/ 1406 w 10022"/>
                <a:gd name="connsiteY30" fmla="*/ 3708 h 10000"/>
                <a:gd name="connsiteX0" fmla="*/ 1406 w 10021"/>
                <a:gd name="connsiteY0" fmla="*/ 3708 h 10000"/>
                <a:gd name="connsiteX1" fmla="*/ 2794 w 10021"/>
                <a:gd name="connsiteY1" fmla="*/ 5320 h 10000"/>
                <a:gd name="connsiteX2" fmla="*/ 3022 w 10021"/>
                <a:gd name="connsiteY2" fmla="*/ 5214 h 10000"/>
                <a:gd name="connsiteX3" fmla="*/ 2964 w 10021"/>
                <a:gd name="connsiteY3" fmla="*/ 563 h 10000"/>
                <a:gd name="connsiteX4" fmla="*/ 4474 w 10021"/>
                <a:gd name="connsiteY4" fmla="*/ 563 h 10000"/>
                <a:gd name="connsiteX5" fmla="*/ 4511 w 10021"/>
                <a:gd name="connsiteY5" fmla="*/ 4545 h 10000"/>
                <a:gd name="connsiteX6" fmla="*/ 4808 w 10021"/>
                <a:gd name="connsiteY6" fmla="*/ 4545 h 10000"/>
                <a:gd name="connsiteX7" fmla="*/ 4793 w 10021"/>
                <a:gd name="connsiteY7" fmla="*/ 3277 h 10000"/>
                <a:gd name="connsiteX8" fmla="*/ 5534 w 10021"/>
                <a:gd name="connsiteY8" fmla="*/ 2597 h 10000"/>
                <a:gd name="connsiteX9" fmla="*/ 6295 w 10021"/>
                <a:gd name="connsiteY9" fmla="*/ 3252 h 10000"/>
                <a:gd name="connsiteX10" fmla="*/ 6351 w 10021"/>
                <a:gd name="connsiteY10" fmla="*/ 4217 h 10000"/>
                <a:gd name="connsiteX11" fmla="*/ 6690 w 10021"/>
                <a:gd name="connsiteY11" fmla="*/ 4205 h 10000"/>
                <a:gd name="connsiteX12" fmla="*/ 6684 w 10021"/>
                <a:gd name="connsiteY12" fmla="*/ 3449 h 10000"/>
                <a:gd name="connsiteX13" fmla="*/ 7340 w 10021"/>
                <a:gd name="connsiteY13" fmla="*/ 2906 h 10000"/>
                <a:gd name="connsiteX14" fmla="*/ 8102 w 10021"/>
                <a:gd name="connsiteY14" fmla="*/ 3417 h 10000"/>
                <a:gd name="connsiteX15" fmla="*/ 8131 w 10021"/>
                <a:gd name="connsiteY15" fmla="*/ 4501 h 10000"/>
                <a:gd name="connsiteX16" fmla="*/ 8483 w 10021"/>
                <a:gd name="connsiteY16" fmla="*/ 4501 h 10000"/>
                <a:gd name="connsiteX17" fmla="*/ 8489 w 10021"/>
                <a:gd name="connsiteY17" fmla="*/ 3892 h 10000"/>
                <a:gd name="connsiteX18" fmla="*/ 9134 w 10021"/>
                <a:gd name="connsiteY18" fmla="*/ 3373 h 10000"/>
                <a:gd name="connsiteX19" fmla="*/ 9916 w 10021"/>
                <a:gd name="connsiteY19" fmla="*/ 3874 h 10000"/>
                <a:gd name="connsiteX20" fmla="*/ 9950 w 10021"/>
                <a:gd name="connsiteY20" fmla="*/ 4564 h 10000"/>
                <a:gd name="connsiteX21" fmla="*/ 9993 w 10021"/>
                <a:gd name="connsiteY21" fmla="*/ 6738 h 10000"/>
                <a:gd name="connsiteX22" fmla="*/ 9476 w 10021"/>
                <a:gd name="connsiteY22" fmla="*/ 8888 h 10000"/>
                <a:gd name="connsiteX23" fmla="*/ 7498 w 10021"/>
                <a:gd name="connsiteY23" fmla="*/ 9934 h 10000"/>
                <a:gd name="connsiteX24" fmla="*/ 6295 w 10021"/>
                <a:gd name="connsiteY24" fmla="*/ 10000 h 10000"/>
                <a:gd name="connsiteX25" fmla="*/ 4665 w 10021"/>
                <a:gd name="connsiteY25" fmla="*/ 9542 h 10000"/>
                <a:gd name="connsiteX26" fmla="*/ 3464 w 10021"/>
                <a:gd name="connsiteY26" fmla="*/ 8628 h 10000"/>
                <a:gd name="connsiteX27" fmla="*/ 2472 w 10021"/>
                <a:gd name="connsiteY27" fmla="*/ 7457 h 10000"/>
                <a:gd name="connsiteX28" fmla="*/ 1183 w 10021"/>
                <a:gd name="connsiteY28" fmla="*/ 5693 h 10000"/>
                <a:gd name="connsiteX29" fmla="*/ 136 w 10021"/>
                <a:gd name="connsiteY29" fmla="*/ 4382 h 10000"/>
                <a:gd name="connsiteX30" fmla="*/ 1406 w 10021"/>
                <a:gd name="connsiteY30" fmla="*/ 3708 h 10000"/>
                <a:gd name="connsiteX0" fmla="*/ 1406 w 10021"/>
                <a:gd name="connsiteY0" fmla="*/ 3708 h 10000"/>
                <a:gd name="connsiteX1" fmla="*/ 2794 w 10021"/>
                <a:gd name="connsiteY1" fmla="*/ 5320 h 10000"/>
                <a:gd name="connsiteX2" fmla="*/ 3022 w 10021"/>
                <a:gd name="connsiteY2" fmla="*/ 5214 h 10000"/>
                <a:gd name="connsiteX3" fmla="*/ 2964 w 10021"/>
                <a:gd name="connsiteY3" fmla="*/ 563 h 10000"/>
                <a:gd name="connsiteX4" fmla="*/ 4474 w 10021"/>
                <a:gd name="connsiteY4" fmla="*/ 563 h 10000"/>
                <a:gd name="connsiteX5" fmla="*/ 4511 w 10021"/>
                <a:gd name="connsiteY5" fmla="*/ 4545 h 10000"/>
                <a:gd name="connsiteX6" fmla="*/ 4808 w 10021"/>
                <a:gd name="connsiteY6" fmla="*/ 4545 h 10000"/>
                <a:gd name="connsiteX7" fmla="*/ 4793 w 10021"/>
                <a:gd name="connsiteY7" fmla="*/ 3277 h 10000"/>
                <a:gd name="connsiteX8" fmla="*/ 5534 w 10021"/>
                <a:gd name="connsiteY8" fmla="*/ 2597 h 10000"/>
                <a:gd name="connsiteX9" fmla="*/ 6295 w 10021"/>
                <a:gd name="connsiteY9" fmla="*/ 3252 h 10000"/>
                <a:gd name="connsiteX10" fmla="*/ 6351 w 10021"/>
                <a:gd name="connsiteY10" fmla="*/ 4217 h 10000"/>
                <a:gd name="connsiteX11" fmla="*/ 6690 w 10021"/>
                <a:gd name="connsiteY11" fmla="*/ 4205 h 10000"/>
                <a:gd name="connsiteX12" fmla="*/ 6684 w 10021"/>
                <a:gd name="connsiteY12" fmla="*/ 3449 h 10000"/>
                <a:gd name="connsiteX13" fmla="*/ 7340 w 10021"/>
                <a:gd name="connsiteY13" fmla="*/ 2906 h 10000"/>
                <a:gd name="connsiteX14" fmla="*/ 8102 w 10021"/>
                <a:gd name="connsiteY14" fmla="*/ 3417 h 10000"/>
                <a:gd name="connsiteX15" fmla="*/ 8131 w 10021"/>
                <a:gd name="connsiteY15" fmla="*/ 4501 h 10000"/>
                <a:gd name="connsiteX16" fmla="*/ 8483 w 10021"/>
                <a:gd name="connsiteY16" fmla="*/ 4501 h 10000"/>
                <a:gd name="connsiteX17" fmla="*/ 8489 w 10021"/>
                <a:gd name="connsiteY17" fmla="*/ 3892 h 10000"/>
                <a:gd name="connsiteX18" fmla="*/ 9134 w 10021"/>
                <a:gd name="connsiteY18" fmla="*/ 3373 h 10000"/>
                <a:gd name="connsiteX19" fmla="*/ 9916 w 10021"/>
                <a:gd name="connsiteY19" fmla="*/ 3874 h 10000"/>
                <a:gd name="connsiteX20" fmla="*/ 9950 w 10021"/>
                <a:gd name="connsiteY20" fmla="*/ 4564 h 10000"/>
                <a:gd name="connsiteX21" fmla="*/ 9993 w 10021"/>
                <a:gd name="connsiteY21" fmla="*/ 6738 h 10000"/>
                <a:gd name="connsiteX22" fmla="*/ 9476 w 10021"/>
                <a:gd name="connsiteY22" fmla="*/ 8888 h 10000"/>
                <a:gd name="connsiteX23" fmla="*/ 7498 w 10021"/>
                <a:gd name="connsiteY23" fmla="*/ 9934 h 10000"/>
                <a:gd name="connsiteX24" fmla="*/ 6295 w 10021"/>
                <a:gd name="connsiteY24" fmla="*/ 10000 h 10000"/>
                <a:gd name="connsiteX25" fmla="*/ 4665 w 10021"/>
                <a:gd name="connsiteY25" fmla="*/ 9542 h 10000"/>
                <a:gd name="connsiteX26" fmla="*/ 3464 w 10021"/>
                <a:gd name="connsiteY26" fmla="*/ 8628 h 10000"/>
                <a:gd name="connsiteX27" fmla="*/ 2472 w 10021"/>
                <a:gd name="connsiteY27" fmla="*/ 7457 h 10000"/>
                <a:gd name="connsiteX28" fmla="*/ 1183 w 10021"/>
                <a:gd name="connsiteY28" fmla="*/ 5693 h 10000"/>
                <a:gd name="connsiteX29" fmla="*/ 136 w 10021"/>
                <a:gd name="connsiteY29" fmla="*/ 4382 h 10000"/>
                <a:gd name="connsiteX30" fmla="*/ 1406 w 10021"/>
                <a:gd name="connsiteY30" fmla="*/ 3708 h 10000"/>
                <a:gd name="connsiteX0" fmla="*/ 1406 w 10021"/>
                <a:gd name="connsiteY0" fmla="*/ 3708 h 10000"/>
                <a:gd name="connsiteX1" fmla="*/ 2794 w 10021"/>
                <a:gd name="connsiteY1" fmla="*/ 5320 h 10000"/>
                <a:gd name="connsiteX2" fmla="*/ 3022 w 10021"/>
                <a:gd name="connsiteY2" fmla="*/ 5214 h 10000"/>
                <a:gd name="connsiteX3" fmla="*/ 2964 w 10021"/>
                <a:gd name="connsiteY3" fmla="*/ 563 h 10000"/>
                <a:gd name="connsiteX4" fmla="*/ 4474 w 10021"/>
                <a:gd name="connsiteY4" fmla="*/ 563 h 10000"/>
                <a:gd name="connsiteX5" fmla="*/ 4511 w 10021"/>
                <a:gd name="connsiteY5" fmla="*/ 4545 h 10000"/>
                <a:gd name="connsiteX6" fmla="*/ 4808 w 10021"/>
                <a:gd name="connsiteY6" fmla="*/ 4545 h 10000"/>
                <a:gd name="connsiteX7" fmla="*/ 4793 w 10021"/>
                <a:gd name="connsiteY7" fmla="*/ 3277 h 10000"/>
                <a:gd name="connsiteX8" fmla="*/ 5534 w 10021"/>
                <a:gd name="connsiteY8" fmla="*/ 2597 h 10000"/>
                <a:gd name="connsiteX9" fmla="*/ 6295 w 10021"/>
                <a:gd name="connsiteY9" fmla="*/ 3252 h 10000"/>
                <a:gd name="connsiteX10" fmla="*/ 6351 w 10021"/>
                <a:gd name="connsiteY10" fmla="*/ 4217 h 10000"/>
                <a:gd name="connsiteX11" fmla="*/ 6690 w 10021"/>
                <a:gd name="connsiteY11" fmla="*/ 4205 h 10000"/>
                <a:gd name="connsiteX12" fmla="*/ 6684 w 10021"/>
                <a:gd name="connsiteY12" fmla="*/ 3449 h 10000"/>
                <a:gd name="connsiteX13" fmla="*/ 7340 w 10021"/>
                <a:gd name="connsiteY13" fmla="*/ 2906 h 10000"/>
                <a:gd name="connsiteX14" fmla="*/ 8102 w 10021"/>
                <a:gd name="connsiteY14" fmla="*/ 3417 h 10000"/>
                <a:gd name="connsiteX15" fmla="*/ 8131 w 10021"/>
                <a:gd name="connsiteY15" fmla="*/ 4501 h 10000"/>
                <a:gd name="connsiteX16" fmla="*/ 8483 w 10021"/>
                <a:gd name="connsiteY16" fmla="*/ 4501 h 10000"/>
                <a:gd name="connsiteX17" fmla="*/ 8489 w 10021"/>
                <a:gd name="connsiteY17" fmla="*/ 3892 h 10000"/>
                <a:gd name="connsiteX18" fmla="*/ 9134 w 10021"/>
                <a:gd name="connsiteY18" fmla="*/ 3373 h 10000"/>
                <a:gd name="connsiteX19" fmla="*/ 9916 w 10021"/>
                <a:gd name="connsiteY19" fmla="*/ 3874 h 10000"/>
                <a:gd name="connsiteX20" fmla="*/ 9950 w 10021"/>
                <a:gd name="connsiteY20" fmla="*/ 4564 h 10000"/>
                <a:gd name="connsiteX21" fmla="*/ 9993 w 10021"/>
                <a:gd name="connsiteY21" fmla="*/ 6738 h 10000"/>
                <a:gd name="connsiteX22" fmla="*/ 9476 w 10021"/>
                <a:gd name="connsiteY22" fmla="*/ 8888 h 10000"/>
                <a:gd name="connsiteX23" fmla="*/ 7498 w 10021"/>
                <a:gd name="connsiteY23" fmla="*/ 9934 h 10000"/>
                <a:gd name="connsiteX24" fmla="*/ 6295 w 10021"/>
                <a:gd name="connsiteY24" fmla="*/ 10000 h 10000"/>
                <a:gd name="connsiteX25" fmla="*/ 4665 w 10021"/>
                <a:gd name="connsiteY25" fmla="*/ 9542 h 10000"/>
                <a:gd name="connsiteX26" fmla="*/ 3464 w 10021"/>
                <a:gd name="connsiteY26" fmla="*/ 8628 h 10000"/>
                <a:gd name="connsiteX27" fmla="*/ 2472 w 10021"/>
                <a:gd name="connsiteY27" fmla="*/ 7457 h 10000"/>
                <a:gd name="connsiteX28" fmla="*/ 1183 w 10021"/>
                <a:gd name="connsiteY28" fmla="*/ 5693 h 10000"/>
                <a:gd name="connsiteX29" fmla="*/ 136 w 10021"/>
                <a:gd name="connsiteY29" fmla="*/ 4382 h 10000"/>
                <a:gd name="connsiteX30" fmla="*/ 1406 w 10021"/>
                <a:gd name="connsiteY30" fmla="*/ 3708 h 10000"/>
                <a:gd name="connsiteX0" fmla="*/ 1406 w 10021"/>
                <a:gd name="connsiteY0" fmla="*/ 3708 h 10000"/>
                <a:gd name="connsiteX1" fmla="*/ 2794 w 10021"/>
                <a:gd name="connsiteY1" fmla="*/ 5320 h 10000"/>
                <a:gd name="connsiteX2" fmla="*/ 3022 w 10021"/>
                <a:gd name="connsiteY2" fmla="*/ 5214 h 10000"/>
                <a:gd name="connsiteX3" fmla="*/ 2964 w 10021"/>
                <a:gd name="connsiteY3" fmla="*/ 563 h 10000"/>
                <a:gd name="connsiteX4" fmla="*/ 4474 w 10021"/>
                <a:gd name="connsiteY4" fmla="*/ 563 h 10000"/>
                <a:gd name="connsiteX5" fmla="*/ 4511 w 10021"/>
                <a:gd name="connsiteY5" fmla="*/ 4545 h 10000"/>
                <a:gd name="connsiteX6" fmla="*/ 4808 w 10021"/>
                <a:gd name="connsiteY6" fmla="*/ 4545 h 10000"/>
                <a:gd name="connsiteX7" fmla="*/ 4793 w 10021"/>
                <a:gd name="connsiteY7" fmla="*/ 3277 h 10000"/>
                <a:gd name="connsiteX8" fmla="*/ 5534 w 10021"/>
                <a:gd name="connsiteY8" fmla="*/ 2597 h 10000"/>
                <a:gd name="connsiteX9" fmla="*/ 6295 w 10021"/>
                <a:gd name="connsiteY9" fmla="*/ 3252 h 10000"/>
                <a:gd name="connsiteX10" fmla="*/ 6351 w 10021"/>
                <a:gd name="connsiteY10" fmla="*/ 4217 h 10000"/>
                <a:gd name="connsiteX11" fmla="*/ 6690 w 10021"/>
                <a:gd name="connsiteY11" fmla="*/ 4205 h 10000"/>
                <a:gd name="connsiteX12" fmla="*/ 6684 w 10021"/>
                <a:gd name="connsiteY12" fmla="*/ 3449 h 10000"/>
                <a:gd name="connsiteX13" fmla="*/ 7340 w 10021"/>
                <a:gd name="connsiteY13" fmla="*/ 2906 h 10000"/>
                <a:gd name="connsiteX14" fmla="*/ 8102 w 10021"/>
                <a:gd name="connsiteY14" fmla="*/ 3417 h 10000"/>
                <a:gd name="connsiteX15" fmla="*/ 8131 w 10021"/>
                <a:gd name="connsiteY15" fmla="*/ 4501 h 10000"/>
                <a:gd name="connsiteX16" fmla="*/ 8483 w 10021"/>
                <a:gd name="connsiteY16" fmla="*/ 4501 h 10000"/>
                <a:gd name="connsiteX17" fmla="*/ 8489 w 10021"/>
                <a:gd name="connsiteY17" fmla="*/ 3892 h 10000"/>
                <a:gd name="connsiteX18" fmla="*/ 9134 w 10021"/>
                <a:gd name="connsiteY18" fmla="*/ 3373 h 10000"/>
                <a:gd name="connsiteX19" fmla="*/ 9916 w 10021"/>
                <a:gd name="connsiteY19" fmla="*/ 3874 h 10000"/>
                <a:gd name="connsiteX20" fmla="*/ 9950 w 10021"/>
                <a:gd name="connsiteY20" fmla="*/ 4564 h 10000"/>
                <a:gd name="connsiteX21" fmla="*/ 9993 w 10021"/>
                <a:gd name="connsiteY21" fmla="*/ 6738 h 10000"/>
                <a:gd name="connsiteX22" fmla="*/ 9476 w 10021"/>
                <a:gd name="connsiteY22" fmla="*/ 8888 h 10000"/>
                <a:gd name="connsiteX23" fmla="*/ 7498 w 10021"/>
                <a:gd name="connsiteY23" fmla="*/ 9934 h 10000"/>
                <a:gd name="connsiteX24" fmla="*/ 6295 w 10021"/>
                <a:gd name="connsiteY24" fmla="*/ 10000 h 10000"/>
                <a:gd name="connsiteX25" fmla="*/ 4665 w 10021"/>
                <a:gd name="connsiteY25" fmla="*/ 9542 h 10000"/>
                <a:gd name="connsiteX26" fmla="*/ 3464 w 10021"/>
                <a:gd name="connsiteY26" fmla="*/ 8628 h 10000"/>
                <a:gd name="connsiteX27" fmla="*/ 2472 w 10021"/>
                <a:gd name="connsiteY27" fmla="*/ 7457 h 10000"/>
                <a:gd name="connsiteX28" fmla="*/ 1183 w 10021"/>
                <a:gd name="connsiteY28" fmla="*/ 5693 h 10000"/>
                <a:gd name="connsiteX29" fmla="*/ 136 w 10021"/>
                <a:gd name="connsiteY29" fmla="*/ 4382 h 10000"/>
                <a:gd name="connsiteX30" fmla="*/ 1406 w 10021"/>
                <a:gd name="connsiteY30" fmla="*/ 3708 h 10000"/>
                <a:gd name="connsiteX0" fmla="*/ 1406 w 10021"/>
                <a:gd name="connsiteY0" fmla="*/ 3708 h 10000"/>
                <a:gd name="connsiteX1" fmla="*/ 2794 w 10021"/>
                <a:gd name="connsiteY1" fmla="*/ 5320 h 10000"/>
                <a:gd name="connsiteX2" fmla="*/ 3022 w 10021"/>
                <a:gd name="connsiteY2" fmla="*/ 5214 h 10000"/>
                <a:gd name="connsiteX3" fmla="*/ 2964 w 10021"/>
                <a:gd name="connsiteY3" fmla="*/ 563 h 10000"/>
                <a:gd name="connsiteX4" fmla="*/ 4474 w 10021"/>
                <a:gd name="connsiteY4" fmla="*/ 563 h 10000"/>
                <a:gd name="connsiteX5" fmla="*/ 4511 w 10021"/>
                <a:gd name="connsiteY5" fmla="*/ 4545 h 10000"/>
                <a:gd name="connsiteX6" fmla="*/ 4808 w 10021"/>
                <a:gd name="connsiteY6" fmla="*/ 4545 h 10000"/>
                <a:gd name="connsiteX7" fmla="*/ 4793 w 10021"/>
                <a:gd name="connsiteY7" fmla="*/ 3277 h 10000"/>
                <a:gd name="connsiteX8" fmla="*/ 5534 w 10021"/>
                <a:gd name="connsiteY8" fmla="*/ 2597 h 10000"/>
                <a:gd name="connsiteX9" fmla="*/ 6295 w 10021"/>
                <a:gd name="connsiteY9" fmla="*/ 3252 h 10000"/>
                <a:gd name="connsiteX10" fmla="*/ 6351 w 10021"/>
                <a:gd name="connsiteY10" fmla="*/ 4217 h 10000"/>
                <a:gd name="connsiteX11" fmla="*/ 6690 w 10021"/>
                <a:gd name="connsiteY11" fmla="*/ 4205 h 10000"/>
                <a:gd name="connsiteX12" fmla="*/ 6684 w 10021"/>
                <a:gd name="connsiteY12" fmla="*/ 3449 h 10000"/>
                <a:gd name="connsiteX13" fmla="*/ 7340 w 10021"/>
                <a:gd name="connsiteY13" fmla="*/ 2906 h 10000"/>
                <a:gd name="connsiteX14" fmla="*/ 8102 w 10021"/>
                <a:gd name="connsiteY14" fmla="*/ 3417 h 10000"/>
                <a:gd name="connsiteX15" fmla="*/ 8131 w 10021"/>
                <a:gd name="connsiteY15" fmla="*/ 4501 h 10000"/>
                <a:gd name="connsiteX16" fmla="*/ 8483 w 10021"/>
                <a:gd name="connsiteY16" fmla="*/ 4501 h 10000"/>
                <a:gd name="connsiteX17" fmla="*/ 8489 w 10021"/>
                <a:gd name="connsiteY17" fmla="*/ 3892 h 10000"/>
                <a:gd name="connsiteX18" fmla="*/ 9146 w 10021"/>
                <a:gd name="connsiteY18" fmla="*/ 3281 h 10000"/>
                <a:gd name="connsiteX19" fmla="*/ 9916 w 10021"/>
                <a:gd name="connsiteY19" fmla="*/ 3874 h 10000"/>
                <a:gd name="connsiteX20" fmla="*/ 9950 w 10021"/>
                <a:gd name="connsiteY20" fmla="*/ 4564 h 10000"/>
                <a:gd name="connsiteX21" fmla="*/ 9993 w 10021"/>
                <a:gd name="connsiteY21" fmla="*/ 6738 h 10000"/>
                <a:gd name="connsiteX22" fmla="*/ 9476 w 10021"/>
                <a:gd name="connsiteY22" fmla="*/ 8888 h 10000"/>
                <a:gd name="connsiteX23" fmla="*/ 7498 w 10021"/>
                <a:gd name="connsiteY23" fmla="*/ 9934 h 10000"/>
                <a:gd name="connsiteX24" fmla="*/ 6295 w 10021"/>
                <a:gd name="connsiteY24" fmla="*/ 10000 h 10000"/>
                <a:gd name="connsiteX25" fmla="*/ 4665 w 10021"/>
                <a:gd name="connsiteY25" fmla="*/ 9542 h 10000"/>
                <a:gd name="connsiteX26" fmla="*/ 3464 w 10021"/>
                <a:gd name="connsiteY26" fmla="*/ 8628 h 10000"/>
                <a:gd name="connsiteX27" fmla="*/ 2472 w 10021"/>
                <a:gd name="connsiteY27" fmla="*/ 7457 h 10000"/>
                <a:gd name="connsiteX28" fmla="*/ 1183 w 10021"/>
                <a:gd name="connsiteY28" fmla="*/ 5693 h 10000"/>
                <a:gd name="connsiteX29" fmla="*/ 136 w 10021"/>
                <a:gd name="connsiteY29" fmla="*/ 4382 h 10000"/>
                <a:gd name="connsiteX30" fmla="*/ 1406 w 10021"/>
                <a:gd name="connsiteY30" fmla="*/ 3708 h 10000"/>
                <a:gd name="connsiteX0" fmla="*/ 1406 w 10021"/>
                <a:gd name="connsiteY0" fmla="*/ 3708 h 10000"/>
                <a:gd name="connsiteX1" fmla="*/ 2794 w 10021"/>
                <a:gd name="connsiteY1" fmla="*/ 5320 h 10000"/>
                <a:gd name="connsiteX2" fmla="*/ 3022 w 10021"/>
                <a:gd name="connsiteY2" fmla="*/ 5214 h 10000"/>
                <a:gd name="connsiteX3" fmla="*/ 2964 w 10021"/>
                <a:gd name="connsiteY3" fmla="*/ 563 h 10000"/>
                <a:gd name="connsiteX4" fmla="*/ 4474 w 10021"/>
                <a:gd name="connsiteY4" fmla="*/ 563 h 10000"/>
                <a:gd name="connsiteX5" fmla="*/ 4511 w 10021"/>
                <a:gd name="connsiteY5" fmla="*/ 4545 h 10000"/>
                <a:gd name="connsiteX6" fmla="*/ 4808 w 10021"/>
                <a:gd name="connsiteY6" fmla="*/ 4545 h 10000"/>
                <a:gd name="connsiteX7" fmla="*/ 4793 w 10021"/>
                <a:gd name="connsiteY7" fmla="*/ 3277 h 10000"/>
                <a:gd name="connsiteX8" fmla="*/ 5534 w 10021"/>
                <a:gd name="connsiteY8" fmla="*/ 2597 h 10000"/>
                <a:gd name="connsiteX9" fmla="*/ 6295 w 10021"/>
                <a:gd name="connsiteY9" fmla="*/ 3252 h 10000"/>
                <a:gd name="connsiteX10" fmla="*/ 6351 w 10021"/>
                <a:gd name="connsiteY10" fmla="*/ 4217 h 10000"/>
                <a:gd name="connsiteX11" fmla="*/ 6690 w 10021"/>
                <a:gd name="connsiteY11" fmla="*/ 4205 h 10000"/>
                <a:gd name="connsiteX12" fmla="*/ 6684 w 10021"/>
                <a:gd name="connsiteY12" fmla="*/ 3449 h 10000"/>
                <a:gd name="connsiteX13" fmla="*/ 7340 w 10021"/>
                <a:gd name="connsiteY13" fmla="*/ 2906 h 10000"/>
                <a:gd name="connsiteX14" fmla="*/ 8102 w 10021"/>
                <a:gd name="connsiteY14" fmla="*/ 3417 h 10000"/>
                <a:gd name="connsiteX15" fmla="*/ 8131 w 10021"/>
                <a:gd name="connsiteY15" fmla="*/ 4501 h 10000"/>
                <a:gd name="connsiteX16" fmla="*/ 8483 w 10021"/>
                <a:gd name="connsiteY16" fmla="*/ 4501 h 10000"/>
                <a:gd name="connsiteX17" fmla="*/ 8489 w 10021"/>
                <a:gd name="connsiteY17" fmla="*/ 3892 h 10000"/>
                <a:gd name="connsiteX18" fmla="*/ 9146 w 10021"/>
                <a:gd name="connsiteY18" fmla="*/ 3281 h 10000"/>
                <a:gd name="connsiteX19" fmla="*/ 9916 w 10021"/>
                <a:gd name="connsiteY19" fmla="*/ 3874 h 10000"/>
                <a:gd name="connsiteX20" fmla="*/ 9950 w 10021"/>
                <a:gd name="connsiteY20" fmla="*/ 4564 h 10000"/>
                <a:gd name="connsiteX21" fmla="*/ 9993 w 10021"/>
                <a:gd name="connsiteY21" fmla="*/ 6738 h 10000"/>
                <a:gd name="connsiteX22" fmla="*/ 9476 w 10021"/>
                <a:gd name="connsiteY22" fmla="*/ 8888 h 10000"/>
                <a:gd name="connsiteX23" fmla="*/ 7498 w 10021"/>
                <a:gd name="connsiteY23" fmla="*/ 9934 h 10000"/>
                <a:gd name="connsiteX24" fmla="*/ 6295 w 10021"/>
                <a:gd name="connsiteY24" fmla="*/ 10000 h 10000"/>
                <a:gd name="connsiteX25" fmla="*/ 4665 w 10021"/>
                <a:gd name="connsiteY25" fmla="*/ 9542 h 10000"/>
                <a:gd name="connsiteX26" fmla="*/ 3464 w 10021"/>
                <a:gd name="connsiteY26" fmla="*/ 8628 h 10000"/>
                <a:gd name="connsiteX27" fmla="*/ 2472 w 10021"/>
                <a:gd name="connsiteY27" fmla="*/ 7457 h 10000"/>
                <a:gd name="connsiteX28" fmla="*/ 1183 w 10021"/>
                <a:gd name="connsiteY28" fmla="*/ 5693 h 10000"/>
                <a:gd name="connsiteX29" fmla="*/ 136 w 10021"/>
                <a:gd name="connsiteY29" fmla="*/ 4382 h 10000"/>
                <a:gd name="connsiteX30" fmla="*/ 1406 w 10021"/>
                <a:gd name="connsiteY30" fmla="*/ 3708 h 10000"/>
                <a:gd name="connsiteX0" fmla="*/ 1406 w 10021"/>
                <a:gd name="connsiteY0" fmla="*/ 3708 h 10000"/>
                <a:gd name="connsiteX1" fmla="*/ 2794 w 10021"/>
                <a:gd name="connsiteY1" fmla="*/ 5320 h 10000"/>
                <a:gd name="connsiteX2" fmla="*/ 3022 w 10021"/>
                <a:gd name="connsiteY2" fmla="*/ 5214 h 10000"/>
                <a:gd name="connsiteX3" fmla="*/ 2964 w 10021"/>
                <a:gd name="connsiteY3" fmla="*/ 563 h 10000"/>
                <a:gd name="connsiteX4" fmla="*/ 4474 w 10021"/>
                <a:gd name="connsiteY4" fmla="*/ 563 h 10000"/>
                <a:gd name="connsiteX5" fmla="*/ 4511 w 10021"/>
                <a:gd name="connsiteY5" fmla="*/ 4545 h 10000"/>
                <a:gd name="connsiteX6" fmla="*/ 4808 w 10021"/>
                <a:gd name="connsiteY6" fmla="*/ 4545 h 10000"/>
                <a:gd name="connsiteX7" fmla="*/ 4793 w 10021"/>
                <a:gd name="connsiteY7" fmla="*/ 3277 h 10000"/>
                <a:gd name="connsiteX8" fmla="*/ 5534 w 10021"/>
                <a:gd name="connsiteY8" fmla="*/ 2597 h 10000"/>
                <a:gd name="connsiteX9" fmla="*/ 6295 w 10021"/>
                <a:gd name="connsiteY9" fmla="*/ 3252 h 10000"/>
                <a:gd name="connsiteX10" fmla="*/ 6351 w 10021"/>
                <a:gd name="connsiteY10" fmla="*/ 4217 h 10000"/>
                <a:gd name="connsiteX11" fmla="*/ 6690 w 10021"/>
                <a:gd name="connsiteY11" fmla="*/ 4205 h 10000"/>
                <a:gd name="connsiteX12" fmla="*/ 6684 w 10021"/>
                <a:gd name="connsiteY12" fmla="*/ 3449 h 10000"/>
                <a:gd name="connsiteX13" fmla="*/ 7340 w 10021"/>
                <a:gd name="connsiteY13" fmla="*/ 2906 h 10000"/>
                <a:gd name="connsiteX14" fmla="*/ 8102 w 10021"/>
                <a:gd name="connsiteY14" fmla="*/ 3417 h 10000"/>
                <a:gd name="connsiteX15" fmla="*/ 8131 w 10021"/>
                <a:gd name="connsiteY15" fmla="*/ 4501 h 10000"/>
                <a:gd name="connsiteX16" fmla="*/ 8483 w 10021"/>
                <a:gd name="connsiteY16" fmla="*/ 4501 h 10000"/>
                <a:gd name="connsiteX17" fmla="*/ 8489 w 10021"/>
                <a:gd name="connsiteY17" fmla="*/ 3892 h 10000"/>
                <a:gd name="connsiteX18" fmla="*/ 9146 w 10021"/>
                <a:gd name="connsiteY18" fmla="*/ 3281 h 10000"/>
                <a:gd name="connsiteX19" fmla="*/ 9916 w 10021"/>
                <a:gd name="connsiteY19" fmla="*/ 3874 h 10000"/>
                <a:gd name="connsiteX20" fmla="*/ 9950 w 10021"/>
                <a:gd name="connsiteY20" fmla="*/ 4564 h 10000"/>
                <a:gd name="connsiteX21" fmla="*/ 9993 w 10021"/>
                <a:gd name="connsiteY21" fmla="*/ 6738 h 10000"/>
                <a:gd name="connsiteX22" fmla="*/ 9476 w 10021"/>
                <a:gd name="connsiteY22" fmla="*/ 8888 h 10000"/>
                <a:gd name="connsiteX23" fmla="*/ 7498 w 10021"/>
                <a:gd name="connsiteY23" fmla="*/ 9934 h 10000"/>
                <a:gd name="connsiteX24" fmla="*/ 6295 w 10021"/>
                <a:gd name="connsiteY24" fmla="*/ 10000 h 10000"/>
                <a:gd name="connsiteX25" fmla="*/ 4665 w 10021"/>
                <a:gd name="connsiteY25" fmla="*/ 9542 h 10000"/>
                <a:gd name="connsiteX26" fmla="*/ 3464 w 10021"/>
                <a:gd name="connsiteY26" fmla="*/ 8628 h 10000"/>
                <a:gd name="connsiteX27" fmla="*/ 2472 w 10021"/>
                <a:gd name="connsiteY27" fmla="*/ 7457 h 10000"/>
                <a:gd name="connsiteX28" fmla="*/ 1183 w 10021"/>
                <a:gd name="connsiteY28" fmla="*/ 5693 h 10000"/>
                <a:gd name="connsiteX29" fmla="*/ 136 w 10021"/>
                <a:gd name="connsiteY29" fmla="*/ 4382 h 10000"/>
                <a:gd name="connsiteX30" fmla="*/ 1406 w 10021"/>
                <a:gd name="connsiteY30" fmla="*/ 3708 h 10000"/>
                <a:gd name="connsiteX0" fmla="*/ 1406 w 10021"/>
                <a:gd name="connsiteY0" fmla="*/ 3708 h 10000"/>
                <a:gd name="connsiteX1" fmla="*/ 2794 w 10021"/>
                <a:gd name="connsiteY1" fmla="*/ 5320 h 10000"/>
                <a:gd name="connsiteX2" fmla="*/ 3022 w 10021"/>
                <a:gd name="connsiteY2" fmla="*/ 5214 h 10000"/>
                <a:gd name="connsiteX3" fmla="*/ 2964 w 10021"/>
                <a:gd name="connsiteY3" fmla="*/ 563 h 10000"/>
                <a:gd name="connsiteX4" fmla="*/ 4474 w 10021"/>
                <a:gd name="connsiteY4" fmla="*/ 563 h 10000"/>
                <a:gd name="connsiteX5" fmla="*/ 4511 w 10021"/>
                <a:gd name="connsiteY5" fmla="*/ 4545 h 10000"/>
                <a:gd name="connsiteX6" fmla="*/ 4808 w 10021"/>
                <a:gd name="connsiteY6" fmla="*/ 4545 h 10000"/>
                <a:gd name="connsiteX7" fmla="*/ 4793 w 10021"/>
                <a:gd name="connsiteY7" fmla="*/ 3277 h 10000"/>
                <a:gd name="connsiteX8" fmla="*/ 5534 w 10021"/>
                <a:gd name="connsiteY8" fmla="*/ 2597 h 10000"/>
                <a:gd name="connsiteX9" fmla="*/ 6295 w 10021"/>
                <a:gd name="connsiteY9" fmla="*/ 3252 h 10000"/>
                <a:gd name="connsiteX10" fmla="*/ 6351 w 10021"/>
                <a:gd name="connsiteY10" fmla="*/ 4217 h 10000"/>
                <a:gd name="connsiteX11" fmla="*/ 6690 w 10021"/>
                <a:gd name="connsiteY11" fmla="*/ 4205 h 10000"/>
                <a:gd name="connsiteX12" fmla="*/ 6684 w 10021"/>
                <a:gd name="connsiteY12" fmla="*/ 3449 h 10000"/>
                <a:gd name="connsiteX13" fmla="*/ 7340 w 10021"/>
                <a:gd name="connsiteY13" fmla="*/ 2906 h 10000"/>
                <a:gd name="connsiteX14" fmla="*/ 8102 w 10021"/>
                <a:gd name="connsiteY14" fmla="*/ 3417 h 10000"/>
                <a:gd name="connsiteX15" fmla="*/ 8131 w 10021"/>
                <a:gd name="connsiteY15" fmla="*/ 4501 h 10000"/>
                <a:gd name="connsiteX16" fmla="*/ 8483 w 10021"/>
                <a:gd name="connsiteY16" fmla="*/ 4501 h 10000"/>
                <a:gd name="connsiteX17" fmla="*/ 8489 w 10021"/>
                <a:gd name="connsiteY17" fmla="*/ 3892 h 10000"/>
                <a:gd name="connsiteX18" fmla="*/ 9146 w 10021"/>
                <a:gd name="connsiteY18" fmla="*/ 3281 h 10000"/>
                <a:gd name="connsiteX19" fmla="*/ 9916 w 10021"/>
                <a:gd name="connsiteY19" fmla="*/ 3874 h 10000"/>
                <a:gd name="connsiteX20" fmla="*/ 9950 w 10021"/>
                <a:gd name="connsiteY20" fmla="*/ 4564 h 10000"/>
                <a:gd name="connsiteX21" fmla="*/ 9993 w 10021"/>
                <a:gd name="connsiteY21" fmla="*/ 6738 h 10000"/>
                <a:gd name="connsiteX22" fmla="*/ 9476 w 10021"/>
                <a:gd name="connsiteY22" fmla="*/ 8888 h 10000"/>
                <a:gd name="connsiteX23" fmla="*/ 7498 w 10021"/>
                <a:gd name="connsiteY23" fmla="*/ 9934 h 10000"/>
                <a:gd name="connsiteX24" fmla="*/ 6295 w 10021"/>
                <a:gd name="connsiteY24" fmla="*/ 10000 h 10000"/>
                <a:gd name="connsiteX25" fmla="*/ 4665 w 10021"/>
                <a:gd name="connsiteY25" fmla="*/ 9542 h 10000"/>
                <a:gd name="connsiteX26" fmla="*/ 3464 w 10021"/>
                <a:gd name="connsiteY26" fmla="*/ 8628 h 10000"/>
                <a:gd name="connsiteX27" fmla="*/ 2472 w 10021"/>
                <a:gd name="connsiteY27" fmla="*/ 7457 h 10000"/>
                <a:gd name="connsiteX28" fmla="*/ 1183 w 10021"/>
                <a:gd name="connsiteY28" fmla="*/ 5693 h 10000"/>
                <a:gd name="connsiteX29" fmla="*/ 136 w 10021"/>
                <a:gd name="connsiteY29" fmla="*/ 4382 h 10000"/>
                <a:gd name="connsiteX30" fmla="*/ 1406 w 10021"/>
                <a:gd name="connsiteY30" fmla="*/ 370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021" h="10000">
                  <a:moveTo>
                    <a:pt x="1406" y="3708"/>
                  </a:moveTo>
                  <a:cubicBezTo>
                    <a:pt x="1949" y="4313"/>
                    <a:pt x="2525" y="5069"/>
                    <a:pt x="2794" y="5320"/>
                  </a:cubicBezTo>
                  <a:cubicBezTo>
                    <a:pt x="2939" y="5314"/>
                    <a:pt x="3032" y="5318"/>
                    <a:pt x="3022" y="5214"/>
                  </a:cubicBezTo>
                  <a:cubicBezTo>
                    <a:pt x="3048" y="4222"/>
                    <a:pt x="2723" y="1338"/>
                    <a:pt x="2964" y="563"/>
                  </a:cubicBezTo>
                  <a:cubicBezTo>
                    <a:pt x="3204" y="-211"/>
                    <a:pt x="4438" y="-162"/>
                    <a:pt x="4474" y="563"/>
                  </a:cubicBezTo>
                  <a:cubicBezTo>
                    <a:pt x="4509" y="1271"/>
                    <a:pt x="4427" y="3881"/>
                    <a:pt x="4511" y="4545"/>
                  </a:cubicBezTo>
                  <a:cubicBezTo>
                    <a:pt x="4721" y="4559"/>
                    <a:pt x="4658" y="4567"/>
                    <a:pt x="4808" y="4545"/>
                  </a:cubicBezTo>
                  <a:cubicBezTo>
                    <a:pt x="4815" y="4192"/>
                    <a:pt x="4785" y="3637"/>
                    <a:pt x="4793" y="3277"/>
                  </a:cubicBezTo>
                  <a:cubicBezTo>
                    <a:pt x="4802" y="2932"/>
                    <a:pt x="5086" y="2589"/>
                    <a:pt x="5534" y="2597"/>
                  </a:cubicBezTo>
                  <a:cubicBezTo>
                    <a:pt x="5982" y="2605"/>
                    <a:pt x="6272" y="2923"/>
                    <a:pt x="6295" y="3252"/>
                  </a:cubicBezTo>
                  <a:cubicBezTo>
                    <a:pt x="6319" y="3581"/>
                    <a:pt x="6349" y="3826"/>
                    <a:pt x="6351" y="4217"/>
                  </a:cubicBezTo>
                  <a:lnTo>
                    <a:pt x="6690" y="4205"/>
                  </a:lnTo>
                  <a:cubicBezTo>
                    <a:pt x="6680" y="3926"/>
                    <a:pt x="6686" y="3746"/>
                    <a:pt x="6684" y="3449"/>
                  </a:cubicBezTo>
                  <a:cubicBezTo>
                    <a:pt x="6682" y="3152"/>
                    <a:pt x="6907" y="2899"/>
                    <a:pt x="7340" y="2906"/>
                  </a:cubicBezTo>
                  <a:cubicBezTo>
                    <a:pt x="7777" y="2913"/>
                    <a:pt x="8073" y="3104"/>
                    <a:pt x="8102" y="3417"/>
                  </a:cubicBezTo>
                  <a:cubicBezTo>
                    <a:pt x="8131" y="3745"/>
                    <a:pt x="8148" y="4047"/>
                    <a:pt x="8131" y="4501"/>
                  </a:cubicBezTo>
                  <a:lnTo>
                    <a:pt x="8483" y="4501"/>
                  </a:lnTo>
                  <a:cubicBezTo>
                    <a:pt x="8484" y="4250"/>
                    <a:pt x="8489" y="4166"/>
                    <a:pt x="8489" y="3892"/>
                  </a:cubicBezTo>
                  <a:cubicBezTo>
                    <a:pt x="8489" y="3618"/>
                    <a:pt x="8640" y="3274"/>
                    <a:pt x="9146" y="3281"/>
                  </a:cubicBezTo>
                  <a:cubicBezTo>
                    <a:pt x="9652" y="3288"/>
                    <a:pt x="9904" y="3579"/>
                    <a:pt x="9916" y="3874"/>
                  </a:cubicBezTo>
                  <a:cubicBezTo>
                    <a:pt x="9928" y="4169"/>
                    <a:pt x="9937" y="4087"/>
                    <a:pt x="9950" y="4564"/>
                  </a:cubicBezTo>
                  <a:cubicBezTo>
                    <a:pt x="9963" y="5041"/>
                    <a:pt x="10072" y="6017"/>
                    <a:pt x="9993" y="6738"/>
                  </a:cubicBezTo>
                  <a:cubicBezTo>
                    <a:pt x="9914" y="7459"/>
                    <a:pt x="9904" y="8186"/>
                    <a:pt x="9476" y="8888"/>
                  </a:cubicBezTo>
                  <a:cubicBezTo>
                    <a:pt x="8974" y="9412"/>
                    <a:pt x="8313" y="9773"/>
                    <a:pt x="7498" y="9934"/>
                  </a:cubicBezTo>
                  <a:cubicBezTo>
                    <a:pt x="7111" y="10000"/>
                    <a:pt x="6683" y="10000"/>
                    <a:pt x="6295" y="10000"/>
                  </a:cubicBezTo>
                  <a:cubicBezTo>
                    <a:pt x="5715" y="9934"/>
                    <a:pt x="5170" y="9805"/>
                    <a:pt x="4665" y="9542"/>
                  </a:cubicBezTo>
                  <a:cubicBezTo>
                    <a:pt x="4202" y="9315"/>
                    <a:pt x="3828" y="8976"/>
                    <a:pt x="3464" y="8628"/>
                  </a:cubicBezTo>
                  <a:cubicBezTo>
                    <a:pt x="3098" y="8280"/>
                    <a:pt x="2744" y="7849"/>
                    <a:pt x="2472" y="7457"/>
                  </a:cubicBezTo>
                  <a:cubicBezTo>
                    <a:pt x="1892" y="6705"/>
                    <a:pt x="1763" y="6444"/>
                    <a:pt x="1183" y="5693"/>
                  </a:cubicBezTo>
                  <a:cubicBezTo>
                    <a:pt x="949" y="5366"/>
                    <a:pt x="693" y="5186"/>
                    <a:pt x="136" y="4382"/>
                  </a:cubicBezTo>
                  <a:cubicBezTo>
                    <a:pt x="-418" y="3578"/>
                    <a:pt x="864" y="3103"/>
                    <a:pt x="1406" y="37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70751D5-A538-4111-A5FC-0515351E866D}"/>
                </a:ext>
              </a:extLst>
            </p:cNvPr>
            <p:cNvCxnSpPr/>
            <p:nvPr/>
          </p:nvCxnSpPr>
          <p:spPr>
            <a:xfrm>
              <a:off x="6143235" y="3164655"/>
              <a:ext cx="211689" cy="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5B38FAB-4353-4D33-BECB-1DA12C575DC2}"/>
                </a:ext>
              </a:extLst>
            </p:cNvPr>
            <p:cNvCxnSpPr/>
            <p:nvPr/>
          </p:nvCxnSpPr>
          <p:spPr>
            <a:xfrm>
              <a:off x="6153004" y="3206992"/>
              <a:ext cx="195406" cy="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E842A5C-D5EB-41C5-A5BD-62AF18090E5A}"/>
                </a:ext>
              </a:extLst>
            </p:cNvPr>
            <p:cNvCxnSpPr/>
            <p:nvPr/>
          </p:nvCxnSpPr>
          <p:spPr>
            <a:xfrm>
              <a:off x="6569038" y="3427240"/>
              <a:ext cx="133464" cy="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948BEC3-1333-4206-80CD-0F7D7464AF58}"/>
                </a:ext>
              </a:extLst>
            </p:cNvPr>
            <p:cNvCxnSpPr/>
            <p:nvPr/>
          </p:nvCxnSpPr>
          <p:spPr>
            <a:xfrm>
              <a:off x="6973031" y="3532062"/>
              <a:ext cx="133464" cy="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631F0F9-9251-4A69-85D2-A12C22AA8FA2}"/>
                </a:ext>
              </a:extLst>
            </p:cNvPr>
            <p:cNvCxnSpPr/>
            <p:nvPr/>
          </p:nvCxnSpPr>
          <p:spPr>
            <a:xfrm>
              <a:off x="7360672" y="3603529"/>
              <a:ext cx="133464" cy="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DBAAC56-6F9C-4484-9C74-7AC40117A0FB}"/>
                </a:ext>
              </a:extLst>
            </p:cNvPr>
            <p:cNvCxnSpPr/>
            <p:nvPr/>
          </p:nvCxnSpPr>
          <p:spPr>
            <a:xfrm flipV="1">
              <a:off x="5598636" y="3743294"/>
              <a:ext cx="94446" cy="115071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F1B4155F-3695-44B0-A5BD-1687496A10C9}"/>
              </a:ext>
            </a:extLst>
          </p:cNvPr>
          <p:cNvGrpSpPr/>
          <p:nvPr/>
        </p:nvGrpSpPr>
        <p:grpSpPr>
          <a:xfrm>
            <a:off x="3908825" y="849818"/>
            <a:ext cx="1378207" cy="1378207"/>
            <a:chOff x="3946925" y="865778"/>
            <a:chExt cx="1378207" cy="1378207"/>
          </a:xfrm>
        </p:grpSpPr>
        <p:sp>
          <p:nvSpPr>
            <p:cNvPr id="105" name="Freeform 46">
              <a:extLst>
                <a:ext uri="{FF2B5EF4-FFF2-40B4-BE49-F238E27FC236}">
                  <a16:creationId xmlns:a16="http://schemas.microsoft.com/office/drawing/2014/main" id="{E1EE8AE2-7891-4DDD-A271-26FCCAF33C8E}"/>
                </a:ext>
              </a:extLst>
            </p:cNvPr>
            <p:cNvSpPr/>
            <p:nvPr/>
          </p:nvSpPr>
          <p:spPr>
            <a:xfrm>
              <a:off x="3946925" y="865778"/>
              <a:ext cx="1378207" cy="1378207"/>
            </a:xfrm>
            <a:custGeom>
              <a:avLst/>
              <a:gdLst>
                <a:gd name="connsiteX0" fmla="*/ 503853 w 1007706"/>
                <a:gd name="connsiteY0" fmla="*/ 0 h 1007706"/>
                <a:gd name="connsiteX1" fmla="*/ 1007706 w 1007706"/>
                <a:gd name="connsiteY1" fmla="*/ 503853 h 1007706"/>
                <a:gd name="connsiteX2" fmla="*/ 1007706 w 1007706"/>
                <a:gd name="connsiteY2" fmla="*/ 1007706 h 1007706"/>
                <a:gd name="connsiteX3" fmla="*/ 503853 w 1007706"/>
                <a:gd name="connsiteY3" fmla="*/ 1007706 h 1007706"/>
                <a:gd name="connsiteX4" fmla="*/ 0 w 1007706"/>
                <a:gd name="connsiteY4" fmla="*/ 503853 h 1007706"/>
                <a:gd name="connsiteX5" fmla="*/ 503853 w 1007706"/>
                <a:gd name="connsiteY5" fmla="*/ 0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7706" h="1007706">
                  <a:moveTo>
                    <a:pt x="503853" y="0"/>
                  </a:moveTo>
                  <a:cubicBezTo>
                    <a:pt x="782123" y="0"/>
                    <a:pt x="1007706" y="225583"/>
                    <a:pt x="1007706" y="503853"/>
                  </a:cubicBezTo>
                  <a:lnTo>
                    <a:pt x="1007706" y="1007706"/>
                  </a:lnTo>
                  <a:lnTo>
                    <a:pt x="503853" y="1007706"/>
                  </a:lnTo>
                  <a:cubicBezTo>
                    <a:pt x="225583" y="1007706"/>
                    <a:pt x="0" y="782123"/>
                    <a:pt x="0" y="503853"/>
                  </a:cubicBezTo>
                  <a:cubicBezTo>
                    <a:pt x="0" y="225583"/>
                    <a:pt x="225583" y="0"/>
                    <a:pt x="50385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4699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A1D17D4E-35C3-469B-8878-384339157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2802" y="1182993"/>
              <a:ext cx="786452" cy="743776"/>
            </a:xfrm>
            <a:prstGeom prst="rect">
              <a:avLst/>
            </a:prstGeom>
          </p:spPr>
        </p:pic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E43FA0E5-0503-4ABB-BA53-1C8E14351482}"/>
              </a:ext>
            </a:extLst>
          </p:cNvPr>
          <p:cNvGrpSpPr/>
          <p:nvPr/>
        </p:nvGrpSpPr>
        <p:grpSpPr>
          <a:xfrm>
            <a:off x="6675521" y="500591"/>
            <a:ext cx="1044866" cy="1044867"/>
            <a:chOff x="6713621" y="516551"/>
            <a:chExt cx="1044866" cy="1044867"/>
          </a:xfrm>
        </p:grpSpPr>
        <p:sp>
          <p:nvSpPr>
            <p:cNvPr id="106" name="Freeform 47">
              <a:extLst>
                <a:ext uri="{FF2B5EF4-FFF2-40B4-BE49-F238E27FC236}">
                  <a16:creationId xmlns:a16="http://schemas.microsoft.com/office/drawing/2014/main" id="{F5383B3C-76BA-4D91-B371-2A1D007A4316}"/>
                </a:ext>
              </a:extLst>
            </p:cNvPr>
            <p:cNvSpPr/>
            <p:nvPr/>
          </p:nvSpPr>
          <p:spPr>
            <a:xfrm flipH="1">
              <a:off x="6713621" y="516551"/>
              <a:ext cx="1044866" cy="1044867"/>
            </a:xfrm>
            <a:custGeom>
              <a:avLst/>
              <a:gdLst>
                <a:gd name="connsiteX0" fmla="*/ 503853 w 1007706"/>
                <a:gd name="connsiteY0" fmla="*/ 0 h 1007706"/>
                <a:gd name="connsiteX1" fmla="*/ 1007706 w 1007706"/>
                <a:gd name="connsiteY1" fmla="*/ 503853 h 1007706"/>
                <a:gd name="connsiteX2" fmla="*/ 1007706 w 1007706"/>
                <a:gd name="connsiteY2" fmla="*/ 1007706 h 1007706"/>
                <a:gd name="connsiteX3" fmla="*/ 503853 w 1007706"/>
                <a:gd name="connsiteY3" fmla="*/ 1007706 h 1007706"/>
                <a:gd name="connsiteX4" fmla="*/ 0 w 1007706"/>
                <a:gd name="connsiteY4" fmla="*/ 503853 h 1007706"/>
                <a:gd name="connsiteX5" fmla="*/ 503853 w 1007706"/>
                <a:gd name="connsiteY5" fmla="*/ 0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7706" h="1007706">
                  <a:moveTo>
                    <a:pt x="503853" y="0"/>
                  </a:moveTo>
                  <a:cubicBezTo>
                    <a:pt x="782123" y="0"/>
                    <a:pt x="1007706" y="225583"/>
                    <a:pt x="1007706" y="503853"/>
                  </a:cubicBezTo>
                  <a:lnTo>
                    <a:pt x="1007706" y="1007706"/>
                  </a:lnTo>
                  <a:lnTo>
                    <a:pt x="503853" y="1007706"/>
                  </a:lnTo>
                  <a:cubicBezTo>
                    <a:pt x="225583" y="1007706"/>
                    <a:pt x="0" y="782123"/>
                    <a:pt x="0" y="503853"/>
                  </a:cubicBezTo>
                  <a:cubicBezTo>
                    <a:pt x="0" y="225583"/>
                    <a:pt x="225583" y="0"/>
                    <a:pt x="50385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4699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93B561EB-3AA8-488B-A85D-3AC527355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443" y="813511"/>
              <a:ext cx="664522" cy="438950"/>
            </a:xfrm>
            <a:prstGeom prst="rect">
              <a:avLst/>
            </a:prstGeom>
          </p:spPr>
        </p:pic>
      </p:grpSp>
      <p:grpSp>
        <p:nvGrpSpPr>
          <p:cNvPr id="171" name="Group 9710">
            <a:extLst>
              <a:ext uri="{FF2B5EF4-FFF2-40B4-BE49-F238E27FC236}">
                <a16:creationId xmlns:a16="http://schemas.microsoft.com/office/drawing/2014/main" id="{9A95515C-96AE-49A8-9134-AE9338C3F14C}"/>
              </a:ext>
            </a:extLst>
          </p:cNvPr>
          <p:cNvGrpSpPr>
            <a:grpSpLocks/>
          </p:cNvGrpSpPr>
          <p:nvPr/>
        </p:nvGrpSpPr>
        <p:grpSpPr bwMode="auto">
          <a:xfrm>
            <a:off x="1767856" y="1593658"/>
            <a:ext cx="1060469" cy="1689886"/>
            <a:chOff x="6967847" y="4122513"/>
            <a:chExt cx="376302" cy="600075"/>
          </a:xfrm>
        </p:grpSpPr>
        <p:sp>
          <p:nvSpPr>
            <p:cNvPr id="172" name="Freeform 1410">
              <a:extLst>
                <a:ext uri="{FF2B5EF4-FFF2-40B4-BE49-F238E27FC236}">
                  <a16:creationId xmlns:a16="http://schemas.microsoft.com/office/drawing/2014/main" id="{74B2B0FF-AB40-4BE6-ACF2-571A22BD5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7761" y="4476722"/>
              <a:ext cx="97054" cy="105371"/>
            </a:xfrm>
            <a:custGeom>
              <a:avLst/>
              <a:gdLst>
                <a:gd name="T0" fmla="*/ 96920 w 718"/>
                <a:gd name="T1" fmla="*/ 105236 h 782"/>
                <a:gd name="T2" fmla="*/ 0 w 718"/>
                <a:gd name="T3" fmla="*/ 105236 h 782"/>
                <a:gd name="T4" fmla="*/ 0 w 718"/>
                <a:gd name="T5" fmla="*/ 0 h 782"/>
                <a:gd name="T6" fmla="*/ 96920 w 718"/>
                <a:gd name="T7" fmla="*/ 0 h 782"/>
                <a:gd name="T8" fmla="*/ 96920 w 718"/>
                <a:gd name="T9" fmla="*/ 10523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8" h="782">
                  <a:moveTo>
                    <a:pt x="717" y="781"/>
                  </a:moveTo>
                  <a:lnTo>
                    <a:pt x="0" y="781"/>
                  </a:lnTo>
                  <a:lnTo>
                    <a:pt x="0" y="0"/>
                  </a:lnTo>
                  <a:lnTo>
                    <a:pt x="717" y="0"/>
                  </a:lnTo>
                  <a:lnTo>
                    <a:pt x="717" y="781"/>
                  </a:lnTo>
                </a:path>
              </a:pathLst>
            </a:custGeom>
            <a:solidFill>
              <a:srgbClr val="D9A88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173" name="Freeform 1411">
              <a:extLst>
                <a:ext uri="{FF2B5EF4-FFF2-40B4-BE49-F238E27FC236}">
                  <a16:creationId xmlns:a16="http://schemas.microsoft.com/office/drawing/2014/main" id="{CCEC3CD0-165F-43F6-83EB-E2167EE0B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5399" y="4533280"/>
              <a:ext cx="188750" cy="189308"/>
            </a:xfrm>
            <a:custGeom>
              <a:avLst/>
              <a:gdLst>
                <a:gd name="T0" fmla="*/ 48166 w 1399"/>
                <a:gd name="T1" fmla="*/ 0 h 1401"/>
                <a:gd name="T2" fmla="*/ 48166 w 1399"/>
                <a:gd name="T3" fmla="*/ 0 h 1401"/>
                <a:gd name="T4" fmla="*/ 64761 w 1399"/>
                <a:gd name="T5" fmla="*/ 0 h 1401"/>
                <a:gd name="T6" fmla="*/ 150704 w 1399"/>
                <a:gd name="T7" fmla="*/ 38916 h 1401"/>
                <a:gd name="T8" fmla="*/ 188616 w 1399"/>
                <a:gd name="T9" fmla="*/ 189174 h 1401"/>
                <a:gd name="T10" fmla="*/ 130466 w 1399"/>
                <a:gd name="T11" fmla="*/ 189174 h 1401"/>
                <a:gd name="T12" fmla="*/ 0 w 1399"/>
                <a:gd name="T13" fmla="*/ 189174 h 1401"/>
                <a:gd name="T14" fmla="*/ 0 w 1399"/>
                <a:gd name="T15" fmla="*/ 66076 h 1401"/>
                <a:gd name="T16" fmla="*/ 0 w 1399"/>
                <a:gd name="T17" fmla="*/ 36889 h 1401"/>
                <a:gd name="T18" fmla="*/ 48166 w 1399"/>
                <a:gd name="T19" fmla="*/ 0 h 14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99" h="1401">
                  <a:moveTo>
                    <a:pt x="357" y="0"/>
                  </a:moveTo>
                  <a:lnTo>
                    <a:pt x="357" y="0"/>
                  </a:lnTo>
                  <a:cubicBezTo>
                    <a:pt x="480" y="0"/>
                    <a:pt x="480" y="0"/>
                    <a:pt x="480" y="0"/>
                  </a:cubicBezTo>
                  <a:cubicBezTo>
                    <a:pt x="702" y="58"/>
                    <a:pt x="953" y="101"/>
                    <a:pt x="1117" y="288"/>
                  </a:cubicBezTo>
                  <a:cubicBezTo>
                    <a:pt x="1218" y="409"/>
                    <a:pt x="1398" y="1400"/>
                    <a:pt x="1398" y="1400"/>
                  </a:cubicBezTo>
                  <a:cubicBezTo>
                    <a:pt x="967" y="1400"/>
                    <a:pt x="967" y="1400"/>
                    <a:pt x="967" y="1400"/>
                  </a:cubicBezTo>
                  <a:cubicBezTo>
                    <a:pt x="0" y="1400"/>
                    <a:pt x="0" y="1400"/>
                    <a:pt x="0" y="1400"/>
                  </a:cubicBezTo>
                  <a:cubicBezTo>
                    <a:pt x="0" y="489"/>
                    <a:pt x="0" y="489"/>
                    <a:pt x="0" y="48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200" y="273"/>
                    <a:pt x="357" y="151"/>
                    <a:pt x="35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174" name="Freeform 1412">
              <a:extLst>
                <a:ext uri="{FF2B5EF4-FFF2-40B4-BE49-F238E27FC236}">
                  <a16:creationId xmlns:a16="http://schemas.microsoft.com/office/drawing/2014/main" id="{E454BC41-B8FB-4ABA-AE0E-1C644569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7847" y="4533278"/>
              <a:ext cx="188154" cy="189308"/>
            </a:xfrm>
            <a:custGeom>
              <a:avLst/>
              <a:gdLst>
                <a:gd name="T0" fmla="*/ 140475 w 1393"/>
                <a:gd name="T1" fmla="*/ 0 h 1401"/>
                <a:gd name="T2" fmla="*/ 140475 w 1393"/>
                <a:gd name="T3" fmla="*/ 0 h 1401"/>
                <a:gd name="T4" fmla="*/ 123996 w 1393"/>
                <a:gd name="T5" fmla="*/ 0 h 1401"/>
                <a:gd name="T6" fmla="*/ 37820 w 1393"/>
                <a:gd name="T7" fmla="*/ 38916 h 1401"/>
                <a:gd name="T8" fmla="*/ 0 w 1393"/>
                <a:gd name="T9" fmla="*/ 189174 h 1401"/>
                <a:gd name="T10" fmla="*/ 58216 w 1393"/>
                <a:gd name="T11" fmla="*/ 189174 h 1401"/>
                <a:gd name="T12" fmla="*/ 188020 w 1393"/>
                <a:gd name="T13" fmla="*/ 189174 h 1401"/>
                <a:gd name="T14" fmla="*/ 188020 w 1393"/>
                <a:gd name="T15" fmla="*/ 66076 h 1401"/>
                <a:gd name="T16" fmla="*/ 188020 w 1393"/>
                <a:gd name="T17" fmla="*/ 36889 h 1401"/>
                <a:gd name="T18" fmla="*/ 140475 w 1393"/>
                <a:gd name="T19" fmla="*/ 0 h 14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93" h="1401">
                  <a:moveTo>
                    <a:pt x="1040" y="0"/>
                  </a:moveTo>
                  <a:lnTo>
                    <a:pt x="1040" y="0"/>
                  </a:lnTo>
                  <a:cubicBezTo>
                    <a:pt x="918" y="0"/>
                    <a:pt x="918" y="0"/>
                    <a:pt x="918" y="0"/>
                  </a:cubicBezTo>
                  <a:cubicBezTo>
                    <a:pt x="689" y="58"/>
                    <a:pt x="444" y="101"/>
                    <a:pt x="280" y="288"/>
                  </a:cubicBezTo>
                  <a:cubicBezTo>
                    <a:pt x="180" y="409"/>
                    <a:pt x="0" y="1400"/>
                    <a:pt x="0" y="1400"/>
                  </a:cubicBezTo>
                  <a:cubicBezTo>
                    <a:pt x="431" y="1400"/>
                    <a:pt x="431" y="1400"/>
                    <a:pt x="431" y="1400"/>
                  </a:cubicBezTo>
                  <a:cubicBezTo>
                    <a:pt x="1392" y="1400"/>
                    <a:pt x="1392" y="1400"/>
                    <a:pt x="1392" y="1400"/>
                  </a:cubicBezTo>
                  <a:cubicBezTo>
                    <a:pt x="1392" y="489"/>
                    <a:pt x="1392" y="489"/>
                    <a:pt x="1392" y="489"/>
                  </a:cubicBezTo>
                  <a:cubicBezTo>
                    <a:pt x="1392" y="273"/>
                    <a:pt x="1392" y="273"/>
                    <a:pt x="1392" y="273"/>
                  </a:cubicBezTo>
                  <a:cubicBezTo>
                    <a:pt x="1197" y="273"/>
                    <a:pt x="1040" y="151"/>
                    <a:pt x="104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175" name="Freeform 1413">
              <a:extLst>
                <a:ext uri="{FF2B5EF4-FFF2-40B4-BE49-F238E27FC236}">
                  <a16:creationId xmlns:a16="http://schemas.microsoft.com/office/drawing/2014/main" id="{93295A17-F097-45E8-AE2C-70E3D4FD4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597" y="4176092"/>
              <a:ext cx="120276" cy="319681"/>
            </a:xfrm>
            <a:custGeom>
              <a:avLst/>
              <a:gdLst>
                <a:gd name="T0" fmla="*/ 0 w 891"/>
                <a:gd name="T1" fmla="*/ 0 h 2367"/>
                <a:gd name="T2" fmla="*/ 0 w 891"/>
                <a:gd name="T3" fmla="*/ 0 h 2367"/>
                <a:gd name="T4" fmla="*/ 120142 w 891"/>
                <a:gd name="T5" fmla="*/ 150185 h 2367"/>
                <a:gd name="T6" fmla="*/ 87204 w 891"/>
                <a:gd name="T7" fmla="*/ 281867 h 2367"/>
                <a:gd name="T8" fmla="*/ 0 w 891"/>
                <a:gd name="T9" fmla="*/ 319548 h 2367"/>
                <a:gd name="T10" fmla="*/ 0 w 891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1" h="2367">
                  <a:moveTo>
                    <a:pt x="0" y="0"/>
                  </a:moveTo>
                  <a:lnTo>
                    <a:pt x="0" y="0"/>
                  </a:lnTo>
                  <a:cubicBezTo>
                    <a:pt x="345" y="0"/>
                    <a:pt x="890" y="194"/>
                    <a:pt x="890" y="1112"/>
                  </a:cubicBezTo>
                  <a:cubicBezTo>
                    <a:pt x="890" y="1642"/>
                    <a:pt x="717" y="1993"/>
                    <a:pt x="646" y="2087"/>
                  </a:cubicBezTo>
                  <a:cubicBezTo>
                    <a:pt x="574" y="2180"/>
                    <a:pt x="187" y="2366"/>
                    <a:pt x="0" y="2366"/>
                  </a:cubicBezTo>
                  <a:cubicBezTo>
                    <a:pt x="0" y="1435"/>
                    <a:pt x="0" y="0"/>
                    <a:pt x="0" y="0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176" name="Freeform 1414">
              <a:extLst>
                <a:ext uri="{FF2B5EF4-FFF2-40B4-BE49-F238E27FC236}">
                  <a16:creationId xmlns:a16="http://schemas.microsoft.com/office/drawing/2014/main" id="{9AEE28B4-F101-4509-8B39-5F033CE23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8292" y="4314203"/>
              <a:ext cx="53588" cy="75605"/>
            </a:xfrm>
            <a:custGeom>
              <a:avLst/>
              <a:gdLst>
                <a:gd name="T0" fmla="*/ 51418 w 395"/>
                <a:gd name="T1" fmla="*/ 41583 h 560"/>
                <a:gd name="T2" fmla="*/ 51418 w 395"/>
                <a:gd name="T3" fmla="*/ 41583 h 560"/>
                <a:gd name="T4" fmla="*/ 29983 w 395"/>
                <a:gd name="T5" fmla="*/ 1755 h 560"/>
                <a:gd name="T6" fmla="*/ 1899 w 395"/>
                <a:gd name="T7" fmla="*/ 34832 h 560"/>
                <a:gd name="T8" fmla="*/ 23199 w 395"/>
                <a:gd name="T9" fmla="*/ 73580 h 560"/>
                <a:gd name="T10" fmla="*/ 51418 w 395"/>
                <a:gd name="T11" fmla="*/ 41583 h 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5" h="560">
                  <a:moveTo>
                    <a:pt x="379" y="308"/>
                  </a:moveTo>
                  <a:lnTo>
                    <a:pt x="379" y="308"/>
                  </a:lnTo>
                  <a:cubicBezTo>
                    <a:pt x="394" y="158"/>
                    <a:pt x="329" y="28"/>
                    <a:pt x="221" y="13"/>
                  </a:cubicBezTo>
                  <a:cubicBezTo>
                    <a:pt x="121" y="0"/>
                    <a:pt x="28" y="108"/>
                    <a:pt x="14" y="258"/>
                  </a:cubicBezTo>
                  <a:cubicBezTo>
                    <a:pt x="0" y="401"/>
                    <a:pt x="72" y="537"/>
                    <a:pt x="171" y="545"/>
                  </a:cubicBezTo>
                  <a:cubicBezTo>
                    <a:pt x="273" y="559"/>
                    <a:pt x="366" y="452"/>
                    <a:pt x="379" y="308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177" name="Freeform 1415">
              <a:extLst>
                <a:ext uri="{FF2B5EF4-FFF2-40B4-BE49-F238E27FC236}">
                  <a16:creationId xmlns:a16="http://schemas.microsoft.com/office/drawing/2014/main" id="{4D539EDB-0012-4AF8-936D-B1F911513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6320" y="4176092"/>
              <a:ext cx="120276" cy="319681"/>
            </a:xfrm>
            <a:custGeom>
              <a:avLst/>
              <a:gdLst>
                <a:gd name="T0" fmla="*/ 120142 w 890"/>
                <a:gd name="T1" fmla="*/ 0 h 2367"/>
                <a:gd name="T2" fmla="*/ 120142 w 890"/>
                <a:gd name="T3" fmla="*/ 0 h 2367"/>
                <a:gd name="T4" fmla="*/ 0 w 890"/>
                <a:gd name="T5" fmla="*/ 150185 h 2367"/>
                <a:gd name="T6" fmla="*/ 32975 w 890"/>
                <a:gd name="T7" fmla="*/ 281867 h 2367"/>
                <a:gd name="T8" fmla="*/ 120142 w 890"/>
                <a:gd name="T9" fmla="*/ 319548 h 2367"/>
                <a:gd name="T10" fmla="*/ 120142 w 890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0" h="2367">
                  <a:moveTo>
                    <a:pt x="889" y="0"/>
                  </a:moveTo>
                  <a:lnTo>
                    <a:pt x="889" y="0"/>
                  </a:lnTo>
                  <a:cubicBezTo>
                    <a:pt x="545" y="0"/>
                    <a:pt x="0" y="194"/>
                    <a:pt x="0" y="1112"/>
                  </a:cubicBezTo>
                  <a:cubicBezTo>
                    <a:pt x="0" y="1642"/>
                    <a:pt x="173" y="1993"/>
                    <a:pt x="244" y="2087"/>
                  </a:cubicBezTo>
                  <a:cubicBezTo>
                    <a:pt x="316" y="2180"/>
                    <a:pt x="710" y="2366"/>
                    <a:pt x="889" y="2366"/>
                  </a:cubicBezTo>
                  <a:cubicBezTo>
                    <a:pt x="889" y="1435"/>
                    <a:pt x="889" y="0"/>
                    <a:pt x="889" y="0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178" name="Freeform 1416">
              <a:extLst>
                <a:ext uri="{FF2B5EF4-FFF2-40B4-BE49-F238E27FC236}">
                  <a16:creationId xmlns:a16="http://schemas.microsoft.com/office/drawing/2014/main" id="{48BDA962-BFD7-4F29-B898-AE07B34B1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1322" y="4314203"/>
              <a:ext cx="53588" cy="75605"/>
            </a:xfrm>
            <a:custGeom>
              <a:avLst/>
              <a:gdLst>
                <a:gd name="T0" fmla="*/ 2035 w 395"/>
                <a:gd name="T1" fmla="*/ 41583 h 560"/>
                <a:gd name="T2" fmla="*/ 2035 w 395"/>
                <a:gd name="T3" fmla="*/ 41583 h 560"/>
                <a:gd name="T4" fmla="*/ 23199 w 395"/>
                <a:gd name="T5" fmla="*/ 1755 h 560"/>
                <a:gd name="T6" fmla="*/ 51418 w 395"/>
                <a:gd name="T7" fmla="*/ 34832 h 560"/>
                <a:gd name="T8" fmla="*/ 30254 w 395"/>
                <a:gd name="T9" fmla="*/ 73580 h 560"/>
                <a:gd name="T10" fmla="*/ 2035 w 395"/>
                <a:gd name="T11" fmla="*/ 41583 h 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5" h="560">
                  <a:moveTo>
                    <a:pt x="15" y="308"/>
                  </a:moveTo>
                  <a:lnTo>
                    <a:pt x="15" y="308"/>
                  </a:lnTo>
                  <a:cubicBezTo>
                    <a:pt x="0" y="158"/>
                    <a:pt x="65" y="28"/>
                    <a:pt x="171" y="13"/>
                  </a:cubicBezTo>
                  <a:cubicBezTo>
                    <a:pt x="273" y="0"/>
                    <a:pt x="366" y="108"/>
                    <a:pt x="379" y="258"/>
                  </a:cubicBezTo>
                  <a:cubicBezTo>
                    <a:pt x="394" y="401"/>
                    <a:pt x="322" y="537"/>
                    <a:pt x="223" y="545"/>
                  </a:cubicBezTo>
                  <a:cubicBezTo>
                    <a:pt x="121" y="559"/>
                    <a:pt x="28" y="452"/>
                    <a:pt x="15" y="308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179" name="Freeform 1417">
              <a:extLst>
                <a:ext uri="{FF2B5EF4-FFF2-40B4-BE49-F238E27FC236}">
                  <a16:creationId xmlns:a16="http://schemas.microsoft.com/office/drawing/2014/main" id="{1E91DE7C-F632-4605-A602-8FF9BD087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6713" y="4432670"/>
              <a:ext cx="79787" cy="16669"/>
            </a:xfrm>
            <a:custGeom>
              <a:avLst/>
              <a:gdLst>
                <a:gd name="T0" fmla="*/ 39758 w 590"/>
                <a:gd name="T1" fmla="*/ 16533 h 123"/>
                <a:gd name="T2" fmla="*/ 39758 w 590"/>
                <a:gd name="T3" fmla="*/ 16533 h 123"/>
                <a:gd name="T4" fmla="*/ 79652 w 590"/>
                <a:gd name="T5" fmla="*/ 0 h 123"/>
                <a:gd name="T6" fmla="*/ 0 w 590"/>
                <a:gd name="T7" fmla="*/ 0 h 123"/>
                <a:gd name="T8" fmla="*/ 39758 w 590"/>
                <a:gd name="T9" fmla="*/ 16533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0" h="123">
                  <a:moveTo>
                    <a:pt x="294" y="122"/>
                  </a:moveTo>
                  <a:lnTo>
                    <a:pt x="294" y="122"/>
                  </a:lnTo>
                  <a:cubicBezTo>
                    <a:pt x="452" y="122"/>
                    <a:pt x="589" y="65"/>
                    <a:pt x="58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5"/>
                    <a:pt x="137" y="122"/>
                    <a:pt x="294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180" name="Freeform 1418">
              <a:extLst>
                <a:ext uri="{FF2B5EF4-FFF2-40B4-BE49-F238E27FC236}">
                  <a16:creationId xmlns:a16="http://schemas.microsoft.com/office/drawing/2014/main" id="{E62CAF91-8F09-4E5C-BF70-A2BEDD8D5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5617" y="4122513"/>
              <a:ext cx="259606" cy="213120"/>
            </a:xfrm>
            <a:custGeom>
              <a:avLst/>
              <a:gdLst>
                <a:gd name="T0" fmla="*/ 227342 w 1923"/>
                <a:gd name="T1" fmla="*/ 212987 h 1579"/>
                <a:gd name="T2" fmla="*/ 227342 w 1923"/>
                <a:gd name="T3" fmla="*/ 212987 h 1579"/>
                <a:gd name="T4" fmla="*/ 252452 w 1923"/>
                <a:gd name="T5" fmla="*/ 193416 h 1579"/>
                <a:gd name="T6" fmla="*/ 253532 w 1923"/>
                <a:gd name="T7" fmla="*/ 193416 h 1579"/>
                <a:gd name="T8" fmla="*/ 252452 w 1923"/>
                <a:gd name="T9" fmla="*/ 143206 h 1579"/>
                <a:gd name="T10" fmla="*/ 257447 w 1923"/>
                <a:gd name="T11" fmla="*/ 26050 h 1579"/>
                <a:gd name="T12" fmla="*/ 189676 w 1923"/>
                <a:gd name="T13" fmla="*/ 49400 h 1579"/>
                <a:gd name="T14" fmla="*/ 219647 w 1923"/>
                <a:gd name="T15" fmla="*/ 9718 h 1579"/>
                <a:gd name="T16" fmla="*/ 129736 w 1923"/>
                <a:gd name="T17" fmla="*/ 47375 h 1579"/>
                <a:gd name="T18" fmla="*/ 152821 w 1923"/>
                <a:gd name="T19" fmla="*/ 8773 h 1579"/>
                <a:gd name="T20" fmla="*/ 21195 w 1923"/>
                <a:gd name="T21" fmla="*/ 79364 h 1579"/>
                <a:gd name="T22" fmla="*/ 4725 w 1923"/>
                <a:gd name="T23" fmla="*/ 194496 h 1579"/>
                <a:gd name="T24" fmla="*/ 8505 w 1923"/>
                <a:gd name="T25" fmla="*/ 193416 h 1579"/>
                <a:gd name="T26" fmla="*/ 21195 w 1923"/>
                <a:gd name="T27" fmla="*/ 197465 h 1579"/>
                <a:gd name="T28" fmla="*/ 21195 w 1923"/>
                <a:gd name="T29" fmla="*/ 166421 h 1579"/>
                <a:gd name="T30" fmla="*/ 57915 w 1923"/>
                <a:gd name="T31" fmla="*/ 107438 h 1579"/>
                <a:gd name="T32" fmla="*/ 124741 w 1923"/>
                <a:gd name="T33" fmla="*/ 107438 h 1579"/>
                <a:gd name="T34" fmla="*/ 193456 w 1923"/>
                <a:gd name="T35" fmla="*/ 107438 h 1579"/>
                <a:gd name="T36" fmla="*/ 227342 w 1923"/>
                <a:gd name="T37" fmla="*/ 164532 h 1579"/>
                <a:gd name="T38" fmla="*/ 227342 w 1923"/>
                <a:gd name="T39" fmla="*/ 212987 h 157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923" h="1579">
                  <a:moveTo>
                    <a:pt x="1684" y="1578"/>
                  </a:moveTo>
                  <a:lnTo>
                    <a:pt x="1684" y="1578"/>
                  </a:lnTo>
                  <a:cubicBezTo>
                    <a:pt x="1721" y="1484"/>
                    <a:pt x="1799" y="1427"/>
                    <a:pt x="1870" y="1433"/>
                  </a:cubicBezTo>
                  <a:lnTo>
                    <a:pt x="1878" y="1433"/>
                  </a:lnTo>
                  <a:cubicBezTo>
                    <a:pt x="1907" y="1327"/>
                    <a:pt x="1922" y="1197"/>
                    <a:pt x="1870" y="1061"/>
                  </a:cubicBezTo>
                  <a:cubicBezTo>
                    <a:pt x="1619" y="329"/>
                    <a:pt x="1907" y="193"/>
                    <a:pt x="1907" y="193"/>
                  </a:cubicBezTo>
                  <a:cubicBezTo>
                    <a:pt x="1907" y="193"/>
                    <a:pt x="1627" y="186"/>
                    <a:pt x="1405" y="366"/>
                  </a:cubicBezTo>
                  <a:cubicBezTo>
                    <a:pt x="1556" y="128"/>
                    <a:pt x="1627" y="72"/>
                    <a:pt x="1627" y="72"/>
                  </a:cubicBezTo>
                  <a:cubicBezTo>
                    <a:pt x="1627" y="72"/>
                    <a:pt x="1305" y="0"/>
                    <a:pt x="961" y="351"/>
                  </a:cubicBezTo>
                  <a:cubicBezTo>
                    <a:pt x="1039" y="165"/>
                    <a:pt x="1132" y="65"/>
                    <a:pt x="1132" y="65"/>
                  </a:cubicBezTo>
                  <a:cubicBezTo>
                    <a:pt x="1132" y="65"/>
                    <a:pt x="416" y="72"/>
                    <a:pt x="157" y="588"/>
                  </a:cubicBezTo>
                  <a:cubicBezTo>
                    <a:pt x="7" y="881"/>
                    <a:pt x="0" y="1204"/>
                    <a:pt x="35" y="1441"/>
                  </a:cubicBezTo>
                  <a:cubicBezTo>
                    <a:pt x="42" y="1441"/>
                    <a:pt x="50" y="1433"/>
                    <a:pt x="63" y="1433"/>
                  </a:cubicBezTo>
                  <a:cubicBezTo>
                    <a:pt x="93" y="1433"/>
                    <a:pt x="128" y="1441"/>
                    <a:pt x="157" y="1463"/>
                  </a:cubicBezTo>
                  <a:cubicBezTo>
                    <a:pt x="157" y="1348"/>
                    <a:pt x="157" y="1247"/>
                    <a:pt x="157" y="1233"/>
                  </a:cubicBezTo>
                  <a:cubicBezTo>
                    <a:pt x="293" y="1176"/>
                    <a:pt x="437" y="1097"/>
                    <a:pt x="429" y="796"/>
                  </a:cubicBezTo>
                  <a:cubicBezTo>
                    <a:pt x="753" y="796"/>
                    <a:pt x="924" y="796"/>
                    <a:pt x="924" y="796"/>
                  </a:cubicBezTo>
                  <a:cubicBezTo>
                    <a:pt x="1433" y="796"/>
                    <a:pt x="1433" y="796"/>
                    <a:pt x="1433" y="796"/>
                  </a:cubicBezTo>
                  <a:cubicBezTo>
                    <a:pt x="1433" y="796"/>
                    <a:pt x="1412" y="1132"/>
                    <a:pt x="1684" y="1219"/>
                  </a:cubicBezTo>
                  <a:cubicBezTo>
                    <a:pt x="1684" y="1362"/>
                    <a:pt x="1684" y="1484"/>
                    <a:pt x="1684" y="1578"/>
                  </a:cubicBezTo>
                </a:path>
              </a:pathLst>
            </a:custGeom>
            <a:solidFill>
              <a:srgbClr val="5639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181" name="Freeform 1419">
              <a:extLst>
                <a:ext uri="{FF2B5EF4-FFF2-40B4-BE49-F238E27FC236}">
                  <a16:creationId xmlns:a16="http://schemas.microsoft.com/office/drawing/2014/main" id="{90F6DAC7-37C2-4212-BB27-EC989BC1E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1726" y="4533305"/>
              <a:ext cx="129208" cy="49411"/>
            </a:xfrm>
            <a:custGeom>
              <a:avLst/>
              <a:gdLst>
                <a:gd name="T0" fmla="*/ 64130 w 955"/>
                <a:gd name="T1" fmla="*/ 49276 h 367"/>
                <a:gd name="T2" fmla="*/ 64130 w 955"/>
                <a:gd name="T3" fmla="*/ 49276 h 367"/>
                <a:gd name="T4" fmla="*/ 129073 w 955"/>
                <a:gd name="T5" fmla="*/ 0 h 367"/>
                <a:gd name="T6" fmla="*/ 112431 w 955"/>
                <a:gd name="T7" fmla="*/ 0 h 367"/>
                <a:gd name="T8" fmla="*/ 64130 w 955"/>
                <a:gd name="T9" fmla="*/ 36755 h 367"/>
                <a:gd name="T10" fmla="*/ 16506 w 955"/>
                <a:gd name="T11" fmla="*/ 0 h 367"/>
                <a:gd name="T12" fmla="*/ 0 w 955"/>
                <a:gd name="T13" fmla="*/ 0 h 367"/>
                <a:gd name="T14" fmla="*/ 64130 w 955"/>
                <a:gd name="T15" fmla="*/ 49276 h 3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55" h="367">
                  <a:moveTo>
                    <a:pt x="474" y="366"/>
                  </a:moveTo>
                  <a:lnTo>
                    <a:pt x="474" y="366"/>
                  </a:lnTo>
                  <a:cubicBezTo>
                    <a:pt x="738" y="366"/>
                    <a:pt x="954" y="201"/>
                    <a:pt x="954" y="0"/>
                  </a:cubicBezTo>
                  <a:cubicBezTo>
                    <a:pt x="831" y="0"/>
                    <a:pt x="831" y="0"/>
                    <a:pt x="831" y="0"/>
                  </a:cubicBezTo>
                  <a:cubicBezTo>
                    <a:pt x="831" y="151"/>
                    <a:pt x="674" y="273"/>
                    <a:pt x="474" y="273"/>
                  </a:cubicBezTo>
                  <a:cubicBezTo>
                    <a:pt x="279" y="273"/>
                    <a:pt x="122" y="151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1"/>
                    <a:pt x="215" y="366"/>
                    <a:pt x="474" y="366"/>
                  </a:cubicBezTo>
                </a:path>
              </a:pathLst>
            </a:custGeom>
            <a:solidFill>
              <a:srgbClr val="0F95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A13D7064-DBE4-4A96-B36F-6D260328D6E9}"/>
              </a:ext>
            </a:extLst>
          </p:cNvPr>
          <p:cNvGrpSpPr/>
          <p:nvPr/>
        </p:nvGrpSpPr>
        <p:grpSpPr>
          <a:xfrm>
            <a:off x="8265266" y="1925141"/>
            <a:ext cx="2594518" cy="1531675"/>
            <a:chOff x="7885122" y="1878834"/>
            <a:chExt cx="3269937" cy="1882334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2DE995A8-92C6-4EBA-BF29-A49746C85091}"/>
                </a:ext>
              </a:extLst>
            </p:cNvPr>
            <p:cNvGrpSpPr/>
            <p:nvPr/>
          </p:nvGrpSpPr>
          <p:grpSpPr>
            <a:xfrm>
              <a:off x="7885122" y="1878834"/>
              <a:ext cx="3269937" cy="1882334"/>
              <a:chOff x="970495" y="3166555"/>
              <a:chExt cx="2774192" cy="1596959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5DAEEE88-AC7A-4E28-B141-5D11334F3D4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70495" y="3166555"/>
                <a:ext cx="2774192" cy="1596959"/>
                <a:chOff x="8440747" y="4796156"/>
                <a:chExt cx="2786063" cy="1603375"/>
              </a:xfrm>
            </p:grpSpPr>
            <p:sp>
              <p:nvSpPr>
                <p:cNvPr id="193" name="Freeform 45">
                  <a:extLst>
                    <a:ext uri="{FF2B5EF4-FFF2-40B4-BE49-F238E27FC236}">
                      <a16:creationId xmlns:a16="http://schemas.microsoft.com/office/drawing/2014/main" id="{C9D53E86-7964-49EB-83ED-76C7CCED1B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40747" y="6337618"/>
                  <a:ext cx="1403350" cy="61913"/>
                </a:xfrm>
                <a:custGeom>
                  <a:avLst/>
                  <a:gdLst>
                    <a:gd name="T0" fmla="*/ 0 w 885"/>
                    <a:gd name="T1" fmla="*/ 16 h 39"/>
                    <a:gd name="T2" fmla="*/ 78 w 885"/>
                    <a:gd name="T3" fmla="*/ 39 h 39"/>
                    <a:gd name="T4" fmla="*/ 885 w 885"/>
                    <a:gd name="T5" fmla="*/ 39 h 39"/>
                    <a:gd name="T6" fmla="*/ 885 w 885"/>
                    <a:gd name="T7" fmla="*/ 0 h 39"/>
                    <a:gd name="T8" fmla="*/ 0 w 885"/>
                    <a:gd name="T9" fmla="*/ 0 h 39"/>
                    <a:gd name="T10" fmla="*/ 0 w 885"/>
                    <a:gd name="T11" fmla="*/ 16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85" h="39">
                      <a:moveTo>
                        <a:pt x="0" y="16"/>
                      </a:moveTo>
                      <a:cubicBezTo>
                        <a:pt x="0" y="23"/>
                        <a:pt x="30" y="39"/>
                        <a:pt x="78" y="39"/>
                      </a:cubicBezTo>
                      <a:cubicBezTo>
                        <a:pt x="126" y="39"/>
                        <a:pt x="885" y="39"/>
                        <a:pt x="885" y="39"/>
                      </a:cubicBezTo>
                      <a:cubicBezTo>
                        <a:pt x="885" y="0"/>
                        <a:pt x="885" y="0"/>
                        <a:pt x="88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B3B4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94" name="Freeform 46">
                  <a:extLst>
                    <a:ext uri="{FF2B5EF4-FFF2-40B4-BE49-F238E27FC236}">
                      <a16:creationId xmlns:a16="http://schemas.microsoft.com/office/drawing/2014/main" id="{701CBB58-B336-431E-A9BB-1F6216270E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23459" y="6337618"/>
                  <a:ext cx="1403350" cy="61913"/>
                </a:xfrm>
                <a:custGeom>
                  <a:avLst/>
                  <a:gdLst>
                    <a:gd name="T0" fmla="*/ 884 w 884"/>
                    <a:gd name="T1" fmla="*/ 16 h 39"/>
                    <a:gd name="T2" fmla="*/ 806 w 884"/>
                    <a:gd name="T3" fmla="*/ 39 h 39"/>
                    <a:gd name="T4" fmla="*/ 0 w 884"/>
                    <a:gd name="T5" fmla="*/ 39 h 39"/>
                    <a:gd name="T6" fmla="*/ 0 w 884"/>
                    <a:gd name="T7" fmla="*/ 0 h 39"/>
                    <a:gd name="T8" fmla="*/ 884 w 884"/>
                    <a:gd name="T9" fmla="*/ 0 h 39"/>
                    <a:gd name="T10" fmla="*/ 884 w 884"/>
                    <a:gd name="T11" fmla="*/ 16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84" h="39">
                      <a:moveTo>
                        <a:pt x="884" y="16"/>
                      </a:moveTo>
                      <a:cubicBezTo>
                        <a:pt x="884" y="23"/>
                        <a:pt x="854" y="39"/>
                        <a:pt x="806" y="39"/>
                      </a:cubicBezTo>
                      <a:cubicBezTo>
                        <a:pt x="758" y="39"/>
                        <a:pt x="0" y="39"/>
                        <a:pt x="0" y="3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884" y="0"/>
                        <a:pt x="884" y="0"/>
                        <a:pt x="884" y="0"/>
                      </a:cubicBezTo>
                      <a:lnTo>
                        <a:pt x="884" y="16"/>
                      </a:lnTo>
                      <a:close/>
                    </a:path>
                  </a:pathLst>
                </a:custGeom>
                <a:solidFill>
                  <a:srgbClr val="B3B4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95" name="Freeform 47">
                  <a:extLst>
                    <a:ext uri="{FF2B5EF4-FFF2-40B4-BE49-F238E27FC236}">
                      <a16:creationId xmlns:a16="http://schemas.microsoft.com/office/drawing/2014/main" id="{D8212420-736D-4116-8FC2-22273313AB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15384" y="4796156"/>
                  <a:ext cx="2257425" cy="1546225"/>
                </a:xfrm>
                <a:custGeom>
                  <a:avLst/>
                  <a:gdLst>
                    <a:gd name="T0" fmla="*/ 1378 w 1423"/>
                    <a:gd name="T1" fmla="*/ 0 h 974"/>
                    <a:gd name="T2" fmla="*/ 45 w 1423"/>
                    <a:gd name="T3" fmla="*/ 0 h 974"/>
                    <a:gd name="T4" fmla="*/ 0 w 1423"/>
                    <a:gd name="T5" fmla="*/ 45 h 974"/>
                    <a:gd name="T6" fmla="*/ 0 w 1423"/>
                    <a:gd name="T7" fmla="*/ 218 h 974"/>
                    <a:gd name="T8" fmla="*/ 0 w 1423"/>
                    <a:gd name="T9" fmla="*/ 929 h 974"/>
                    <a:gd name="T10" fmla="*/ 45 w 1423"/>
                    <a:gd name="T11" fmla="*/ 974 h 974"/>
                    <a:gd name="T12" fmla="*/ 1378 w 1423"/>
                    <a:gd name="T13" fmla="*/ 974 h 974"/>
                    <a:gd name="T14" fmla="*/ 1423 w 1423"/>
                    <a:gd name="T15" fmla="*/ 929 h 974"/>
                    <a:gd name="T16" fmla="*/ 1423 w 1423"/>
                    <a:gd name="T17" fmla="*/ 45 h 974"/>
                    <a:gd name="T18" fmla="*/ 1378 w 1423"/>
                    <a:gd name="T19" fmla="*/ 0 h 9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3" h="974">
                      <a:moveTo>
                        <a:pt x="1378" y="0"/>
                      </a:move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20" y="0"/>
                        <a:pt x="0" y="20"/>
                        <a:pt x="0" y="45"/>
                      </a:cubicBezTo>
                      <a:cubicBezTo>
                        <a:pt x="0" y="218"/>
                        <a:pt x="0" y="218"/>
                        <a:pt x="0" y="218"/>
                      </a:cubicBezTo>
                      <a:cubicBezTo>
                        <a:pt x="0" y="929"/>
                        <a:pt x="0" y="929"/>
                        <a:pt x="0" y="929"/>
                      </a:cubicBezTo>
                      <a:cubicBezTo>
                        <a:pt x="0" y="954"/>
                        <a:pt x="20" y="974"/>
                        <a:pt x="45" y="974"/>
                      </a:cubicBezTo>
                      <a:cubicBezTo>
                        <a:pt x="1378" y="974"/>
                        <a:pt x="1378" y="974"/>
                        <a:pt x="1378" y="974"/>
                      </a:cubicBezTo>
                      <a:cubicBezTo>
                        <a:pt x="1403" y="974"/>
                        <a:pt x="1423" y="954"/>
                        <a:pt x="1423" y="929"/>
                      </a:cubicBezTo>
                      <a:cubicBezTo>
                        <a:pt x="1423" y="45"/>
                        <a:pt x="1423" y="45"/>
                        <a:pt x="1423" y="45"/>
                      </a:cubicBezTo>
                      <a:cubicBezTo>
                        <a:pt x="1423" y="20"/>
                        <a:pt x="1403" y="0"/>
                        <a:pt x="1378" y="0"/>
                      </a:cubicBezTo>
                      <a:close/>
                    </a:path>
                  </a:pathLst>
                </a:custGeom>
                <a:solidFill>
                  <a:srgbClr val="D2D3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96" name="Freeform 48">
                  <a:extLst>
                    <a:ext uri="{FF2B5EF4-FFF2-40B4-BE49-F238E27FC236}">
                      <a16:creationId xmlns:a16="http://schemas.microsoft.com/office/drawing/2014/main" id="{6E090D82-6051-4CE2-B46C-675436FEE6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3322" y="4804093"/>
                  <a:ext cx="2243138" cy="1530350"/>
                </a:xfrm>
                <a:custGeom>
                  <a:avLst/>
                  <a:gdLst>
                    <a:gd name="T0" fmla="*/ 40 w 1414"/>
                    <a:gd name="T1" fmla="*/ 964 h 964"/>
                    <a:gd name="T2" fmla="*/ 0 w 1414"/>
                    <a:gd name="T3" fmla="*/ 924 h 964"/>
                    <a:gd name="T4" fmla="*/ 0 w 1414"/>
                    <a:gd name="T5" fmla="*/ 40 h 964"/>
                    <a:gd name="T6" fmla="*/ 40 w 1414"/>
                    <a:gd name="T7" fmla="*/ 0 h 964"/>
                    <a:gd name="T8" fmla="*/ 1373 w 1414"/>
                    <a:gd name="T9" fmla="*/ 0 h 964"/>
                    <a:gd name="T10" fmla="*/ 1414 w 1414"/>
                    <a:gd name="T11" fmla="*/ 40 h 964"/>
                    <a:gd name="T12" fmla="*/ 1414 w 1414"/>
                    <a:gd name="T13" fmla="*/ 924 h 964"/>
                    <a:gd name="T14" fmla="*/ 1373 w 1414"/>
                    <a:gd name="T15" fmla="*/ 964 h 964"/>
                    <a:gd name="T16" fmla="*/ 40 w 1414"/>
                    <a:gd name="T17" fmla="*/ 964 h 9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14" h="964">
                      <a:moveTo>
                        <a:pt x="40" y="964"/>
                      </a:moveTo>
                      <a:cubicBezTo>
                        <a:pt x="18" y="964"/>
                        <a:pt x="0" y="946"/>
                        <a:pt x="0" y="924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18"/>
                        <a:pt x="18" y="0"/>
                        <a:pt x="40" y="0"/>
                      </a:cubicBezTo>
                      <a:cubicBezTo>
                        <a:pt x="1373" y="0"/>
                        <a:pt x="1373" y="0"/>
                        <a:pt x="1373" y="0"/>
                      </a:cubicBezTo>
                      <a:cubicBezTo>
                        <a:pt x="1396" y="0"/>
                        <a:pt x="1414" y="18"/>
                        <a:pt x="1414" y="40"/>
                      </a:cubicBezTo>
                      <a:cubicBezTo>
                        <a:pt x="1414" y="924"/>
                        <a:pt x="1414" y="924"/>
                        <a:pt x="1414" y="924"/>
                      </a:cubicBezTo>
                      <a:cubicBezTo>
                        <a:pt x="1414" y="946"/>
                        <a:pt x="1396" y="964"/>
                        <a:pt x="1373" y="964"/>
                      </a:cubicBezTo>
                      <a:lnTo>
                        <a:pt x="40" y="964"/>
                      </a:lnTo>
                      <a:close/>
                    </a:path>
                  </a:pathLst>
                </a:custGeom>
                <a:solidFill>
                  <a:srgbClr val="1818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97" name="Freeform 49">
                  <a:extLst>
                    <a:ext uri="{FF2B5EF4-FFF2-40B4-BE49-F238E27FC236}">
                      <a16:creationId xmlns:a16="http://schemas.microsoft.com/office/drawing/2014/main" id="{485D7960-1125-4E26-A127-1BF3253D62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3322" y="6269356"/>
                  <a:ext cx="2243138" cy="65088"/>
                </a:xfrm>
                <a:custGeom>
                  <a:avLst/>
                  <a:gdLst>
                    <a:gd name="T0" fmla="*/ 1414 w 1414"/>
                    <a:gd name="T1" fmla="*/ 0 h 41"/>
                    <a:gd name="T2" fmla="*/ 1396 w 1414"/>
                    <a:gd name="T3" fmla="*/ 9 h 41"/>
                    <a:gd name="T4" fmla="*/ 18 w 1414"/>
                    <a:gd name="T5" fmla="*/ 9 h 41"/>
                    <a:gd name="T6" fmla="*/ 0 w 1414"/>
                    <a:gd name="T7" fmla="*/ 0 h 41"/>
                    <a:gd name="T8" fmla="*/ 0 w 1414"/>
                    <a:gd name="T9" fmla="*/ 1 h 41"/>
                    <a:gd name="T10" fmla="*/ 40 w 1414"/>
                    <a:gd name="T11" fmla="*/ 41 h 41"/>
                    <a:gd name="T12" fmla="*/ 1373 w 1414"/>
                    <a:gd name="T13" fmla="*/ 41 h 41"/>
                    <a:gd name="T14" fmla="*/ 1414 w 1414"/>
                    <a:gd name="T15" fmla="*/ 1 h 41"/>
                    <a:gd name="T16" fmla="*/ 1414 w 1414"/>
                    <a:gd name="T17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14" h="41">
                      <a:moveTo>
                        <a:pt x="1414" y="0"/>
                      </a:moveTo>
                      <a:cubicBezTo>
                        <a:pt x="1409" y="6"/>
                        <a:pt x="1403" y="9"/>
                        <a:pt x="1396" y="9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10" y="9"/>
                        <a:pt x="4" y="6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3"/>
                        <a:pt x="18" y="41"/>
                        <a:pt x="40" y="41"/>
                      </a:cubicBezTo>
                      <a:cubicBezTo>
                        <a:pt x="1373" y="41"/>
                        <a:pt x="1373" y="41"/>
                        <a:pt x="1373" y="41"/>
                      </a:cubicBezTo>
                      <a:cubicBezTo>
                        <a:pt x="1396" y="41"/>
                        <a:pt x="1414" y="23"/>
                        <a:pt x="1414" y="1"/>
                      </a:cubicBezTo>
                      <a:lnTo>
                        <a:pt x="1414" y="0"/>
                      </a:lnTo>
                      <a:close/>
                    </a:path>
                  </a:pathLst>
                </a:custGeom>
                <a:solidFill>
                  <a:srgbClr val="0C0D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98" name="Rectangle 50">
                  <a:extLst>
                    <a:ext uri="{FF2B5EF4-FFF2-40B4-BE49-F238E27FC236}">
                      <a16:creationId xmlns:a16="http://schemas.microsoft.com/office/drawing/2014/main" id="{1445C00E-8DDA-4B1A-979E-735126B7BB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40747" y="6312218"/>
                  <a:ext cx="2786063" cy="50800"/>
                </a:xfrm>
                <a:prstGeom prst="rect">
                  <a:avLst/>
                </a:prstGeom>
                <a:solidFill>
                  <a:srgbClr val="D2D6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99" name="Freeform 51">
                  <a:extLst>
                    <a:ext uri="{FF2B5EF4-FFF2-40B4-BE49-F238E27FC236}">
                      <a16:creationId xmlns:a16="http://schemas.microsoft.com/office/drawing/2014/main" id="{E09231C1-09F6-4FE9-8CD2-F52C921B3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32959" y="6312218"/>
                  <a:ext cx="400050" cy="28575"/>
                </a:xfrm>
                <a:custGeom>
                  <a:avLst/>
                  <a:gdLst>
                    <a:gd name="T0" fmla="*/ 0 w 252"/>
                    <a:gd name="T1" fmla="*/ 0 h 18"/>
                    <a:gd name="T2" fmla="*/ 22 w 252"/>
                    <a:gd name="T3" fmla="*/ 18 h 18"/>
                    <a:gd name="T4" fmla="*/ 230 w 252"/>
                    <a:gd name="T5" fmla="*/ 18 h 18"/>
                    <a:gd name="T6" fmla="*/ 252 w 252"/>
                    <a:gd name="T7" fmla="*/ 0 h 18"/>
                    <a:gd name="T8" fmla="*/ 0 w 252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18">
                      <a:moveTo>
                        <a:pt x="0" y="0"/>
                      </a:moveTo>
                      <a:cubicBezTo>
                        <a:pt x="2" y="10"/>
                        <a:pt x="11" y="18"/>
                        <a:pt x="22" y="18"/>
                      </a:cubicBezTo>
                      <a:cubicBezTo>
                        <a:pt x="230" y="18"/>
                        <a:pt x="230" y="18"/>
                        <a:pt x="230" y="18"/>
                      </a:cubicBezTo>
                      <a:cubicBezTo>
                        <a:pt x="241" y="18"/>
                        <a:pt x="250" y="10"/>
                        <a:pt x="25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3B4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00" name="Rectangle 52">
                  <a:extLst>
                    <a:ext uri="{FF2B5EF4-FFF2-40B4-BE49-F238E27FC236}">
                      <a16:creationId xmlns:a16="http://schemas.microsoft.com/office/drawing/2014/main" id="{C5B1E15F-92CD-4C4A-BDE2-566747CF67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97934" y="4900931"/>
                  <a:ext cx="2093913" cy="1322388"/>
                </a:xfrm>
                <a:prstGeom prst="rect">
                  <a:avLst/>
                </a:prstGeom>
                <a:solidFill>
                  <a:srgbClr val="0C0D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01" name="Oval 54">
                  <a:extLst>
                    <a:ext uri="{FF2B5EF4-FFF2-40B4-BE49-F238E27FC236}">
                      <a16:creationId xmlns:a16="http://schemas.microsoft.com/office/drawing/2014/main" id="{EA3E00ED-0465-4A40-A10E-E3CD6385C9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31397" y="4845368"/>
                  <a:ext cx="23813" cy="23813"/>
                </a:xfrm>
                <a:prstGeom prst="ellipse">
                  <a:avLst/>
                </a:prstGeom>
                <a:solidFill>
                  <a:srgbClr val="2C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02" name="Oval 55">
                  <a:extLst>
                    <a:ext uri="{FF2B5EF4-FFF2-40B4-BE49-F238E27FC236}">
                      <a16:creationId xmlns:a16="http://schemas.microsoft.com/office/drawing/2014/main" id="{E082F22B-9645-4873-BE09-7544B71C83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31397" y="4843781"/>
                  <a:ext cx="23813" cy="22225"/>
                </a:xfrm>
                <a:prstGeom prst="ellipse">
                  <a:avLst/>
                </a:prstGeom>
                <a:solidFill>
                  <a:srgbClr val="0A0A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03" name="Oval 56">
                  <a:extLst>
                    <a:ext uri="{FF2B5EF4-FFF2-40B4-BE49-F238E27FC236}">
                      <a16:creationId xmlns:a16="http://schemas.microsoft.com/office/drawing/2014/main" id="{E5B81CFF-B564-4B17-B5A2-486CEABBA1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36159" y="4846956"/>
                  <a:ext cx="14288" cy="15875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04" name="Oval 57">
                  <a:extLst>
                    <a:ext uri="{FF2B5EF4-FFF2-40B4-BE49-F238E27FC236}">
                      <a16:creationId xmlns:a16="http://schemas.microsoft.com/office/drawing/2014/main" id="{51DA32D8-FF92-4353-9E0D-2CE010C9AD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39334" y="4851718"/>
                  <a:ext cx="7938" cy="7938"/>
                </a:xfrm>
                <a:prstGeom prst="ellipse">
                  <a:avLst/>
                </a:prstGeom>
                <a:solidFill>
                  <a:srgbClr val="2C99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05" name="Freeform 58">
                  <a:extLst>
                    <a:ext uri="{FF2B5EF4-FFF2-40B4-BE49-F238E27FC236}">
                      <a16:creationId xmlns:a16="http://schemas.microsoft.com/office/drawing/2014/main" id="{9916A503-C053-4CAD-8200-71AAC2067B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42509" y="4853306"/>
                  <a:ext cx="1588" cy="3175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2 h 2"/>
                    <a:gd name="T4" fmla="*/ 0 w 1"/>
                    <a:gd name="T5" fmla="*/ 1 h 2"/>
                    <a:gd name="T6" fmla="*/ 1 w 1"/>
                    <a:gd name="T7" fmla="*/ 0 h 2"/>
                    <a:gd name="T8" fmla="*/ 1 w 1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lnTo>
                        <a:pt x="1" y="2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DE2E6E2-34E9-4B8F-8463-4A286014F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5150" y="3254039"/>
                <a:ext cx="2070764" cy="130286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3E6E2DCE-6B45-44D5-AF9C-41128B5F0159}"/>
                </a:ext>
              </a:extLst>
            </p:cNvPr>
            <p:cNvGrpSpPr/>
            <p:nvPr/>
          </p:nvGrpSpPr>
          <p:grpSpPr>
            <a:xfrm>
              <a:off x="8231300" y="1976816"/>
              <a:ext cx="2571990" cy="637316"/>
              <a:chOff x="4807210" y="3487009"/>
              <a:chExt cx="2571990" cy="1109237"/>
            </a:xfrm>
          </p:grpSpPr>
          <p:sp>
            <p:nvSpPr>
              <p:cNvPr id="207" name="Freeform 2">
                <a:extLst>
                  <a:ext uri="{FF2B5EF4-FFF2-40B4-BE49-F238E27FC236}">
                    <a16:creationId xmlns:a16="http://schemas.microsoft.com/office/drawing/2014/main" id="{7876658E-C2A7-454F-B3CA-77B03E4B7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6474" y="3487009"/>
                <a:ext cx="2473823" cy="566071"/>
              </a:xfrm>
              <a:custGeom>
                <a:avLst/>
                <a:gdLst>
                  <a:gd name="T0" fmla="*/ 3332 w 3333"/>
                  <a:gd name="T1" fmla="*/ 704 h 764"/>
                  <a:gd name="T2" fmla="*/ 3332 w 3333"/>
                  <a:gd name="T3" fmla="*/ 704 h 764"/>
                  <a:gd name="T4" fmla="*/ 3249 w 3333"/>
                  <a:gd name="T5" fmla="*/ 763 h 764"/>
                  <a:gd name="T6" fmla="*/ 83 w 3333"/>
                  <a:gd name="T7" fmla="*/ 763 h 764"/>
                  <a:gd name="T8" fmla="*/ 0 w 3333"/>
                  <a:gd name="T9" fmla="*/ 704 h 764"/>
                  <a:gd name="T10" fmla="*/ 175 w 3333"/>
                  <a:gd name="T11" fmla="*/ 60 h 764"/>
                  <a:gd name="T12" fmla="*/ 257 w 3333"/>
                  <a:gd name="T13" fmla="*/ 0 h 764"/>
                  <a:gd name="T14" fmla="*/ 3152 w 3333"/>
                  <a:gd name="T15" fmla="*/ 0 h 764"/>
                  <a:gd name="T16" fmla="*/ 3235 w 3333"/>
                  <a:gd name="T17" fmla="*/ 60 h 764"/>
                  <a:gd name="T18" fmla="*/ 3332 w 3333"/>
                  <a:gd name="T19" fmla="*/ 704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33" h="764">
                    <a:moveTo>
                      <a:pt x="3332" y="704"/>
                    </a:moveTo>
                    <a:lnTo>
                      <a:pt x="3332" y="704"/>
                    </a:lnTo>
                    <a:cubicBezTo>
                      <a:pt x="3332" y="735"/>
                      <a:pt x="3295" y="763"/>
                      <a:pt x="3249" y="763"/>
                    </a:cubicBezTo>
                    <a:cubicBezTo>
                      <a:pt x="83" y="763"/>
                      <a:pt x="83" y="763"/>
                      <a:pt x="83" y="763"/>
                    </a:cubicBezTo>
                    <a:cubicBezTo>
                      <a:pt x="37" y="763"/>
                      <a:pt x="0" y="735"/>
                      <a:pt x="0" y="704"/>
                    </a:cubicBezTo>
                    <a:cubicBezTo>
                      <a:pt x="175" y="60"/>
                      <a:pt x="175" y="60"/>
                      <a:pt x="175" y="60"/>
                    </a:cubicBezTo>
                    <a:cubicBezTo>
                      <a:pt x="175" y="28"/>
                      <a:pt x="211" y="0"/>
                      <a:pt x="257" y="0"/>
                    </a:cubicBezTo>
                    <a:cubicBezTo>
                      <a:pt x="3152" y="0"/>
                      <a:pt x="3152" y="0"/>
                      <a:pt x="3152" y="0"/>
                    </a:cubicBezTo>
                    <a:cubicBezTo>
                      <a:pt x="3198" y="0"/>
                      <a:pt x="3235" y="28"/>
                      <a:pt x="3235" y="60"/>
                    </a:cubicBezTo>
                    <a:lnTo>
                      <a:pt x="3332" y="704"/>
                    </a:lnTo>
                  </a:path>
                </a:pathLst>
              </a:custGeom>
              <a:solidFill>
                <a:srgbClr val="E458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/>
              </a:p>
            </p:txBody>
          </p:sp>
          <p:sp>
            <p:nvSpPr>
              <p:cNvPr id="208" name="Freeform 11">
                <a:extLst>
                  <a:ext uri="{FF2B5EF4-FFF2-40B4-BE49-F238E27FC236}">
                    <a16:creationId xmlns:a16="http://schemas.microsoft.com/office/drawing/2014/main" id="{5448A402-899F-4410-9B7A-35651962A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6476" y="4010543"/>
                <a:ext cx="229058" cy="585703"/>
              </a:xfrm>
              <a:custGeom>
                <a:avLst/>
                <a:gdLst>
                  <a:gd name="T0" fmla="*/ 308 w 309"/>
                  <a:gd name="T1" fmla="*/ 647 h 791"/>
                  <a:gd name="T2" fmla="*/ 308 w 309"/>
                  <a:gd name="T3" fmla="*/ 647 h 791"/>
                  <a:gd name="T4" fmla="*/ 152 w 309"/>
                  <a:gd name="T5" fmla="*/ 790 h 791"/>
                  <a:gd name="T6" fmla="*/ 152 w 309"/>
                  <a:gd name="T7" fmla="*/ 790 h 791"/>
                  <a:gd name="T8" fmla="*/ 0 w 309"/>
                  <a:gd name="T9" fmla="*/ 647 h 791"/>
                  <a:gd name="T10" fmla="*/ 0 w 309"/>
                  <a:gd name="T11" fmla="*/ 142 h 791"/>
                  <a:gd name="T12" fmla="*/ 152 w 309"/>
                  <a:gd name="T13" fmla="*/ 0 h 791"/>
                  <a:gd name="T14" fmla="*/ 152 w 309"/>
                  <a:gd name="T15" fmla="*/ 0 h 791"/>
                  <a:gd name="T16" fmla="*/ 308 w 309"/>
                  <a:gd name="T17" fmla="*/ 142 h 791"/>
                  <a:gd name="T18" fmla="*/ 308 w 309"/>
                  <a:gd name="T19" fmla="*/ 647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9" h="791">
                    <a:moveTo>
                      <a:pt x="308" y="647"/>
                    </a:moveTo>
                    <a:lnTo>
                      <a:pt x="308" y="647"/>
                    </a:lnTo>
                    <a:cubicBezTo>
                      <a:pt x="308" y="725"/>
                      <a:pt x="239" y="790"/>
                      <a:pt x="152" y="790"/>
                    </a:cubicBezTo>
                    <a:lnTo>
                      <a:pt x="152" y="790"/>
                    </a:lnTo>
                    <a:cubicBezTo>
                      <a:pt x="69" y="790"/>
                      <a:pt x="0" y="725"/>
                      <a:pt x="0" y="647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64"/>
                      <a:pt x="69" y="0"/>
                      <a:pt x="152" y="0"/>
                    </a:cubicBezTo>
                    <a:lnTo>
                      <a:pt x="152" y="0"/>
                    </a:lnTo>
                    <a:cubicBezTo>
                      <a:pt x="239" y="0"/>
                      <a:pt x="308" y="64"/>
                      <a:pt x="308" y="142"/>
                    </a:cubicBezTo>
                    <a:lnTo>
                      <a:pt x="308" y="647"/>
                    </a:lnTo>
                  </a:path>
                </a:pathLst>
              </a:custGeom>
              <a:solidFill>
                <a:srgbClr val="E458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/>
              </a:p>
            </p:txBody>
          </p:sp>
          <p:sp>
            <p:nvSpPr>
              <p:cNvPr id="209" name="Freeform 12">
                <a:extLst>
                  <a:ext uri="{FF2B5EF4-FFF2-40B4-BE49-F238E27FC236}">
                    <a16:creationId xmlns:a16="http://schemas.microsoft.com/office/drawing/2014/main" id="{4B45C2FB-9B23-4198-AF01-DD873504F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5533" y="4010543"/>
                <a:ext cx="225786" cy="585703"/>
              </a:xfrm>
              <a:custGeom>
                <a:avLst/>
                <a:gdLst>
                  <a:gd name="T0" fmla="*/ 303 w 304"/>
                  <a:gd name="T1" fmla="*/ 647 h 791"/>
                  <a:gd name="T2" fmla="*/ 303 w 304"/>
                  <a:gd name="T3" fmla="*/ 647 h 791"/>
                  <a:gd name="T4" fmla="*/ 152 w 304"/>
                  <a:gd name="T5" fmla="*/ 790 h 791"/>
                  <a:gd name="T6" fmla="*/ 152 w 304"/>
                  <a:gd name="T7" fmla="*/ 790 h 791"/>
                  <a:gd name="T8" fmla="*/ 0 w 304"/>
                  <a:gd name="T9" fmla="*/ 647 h 791"/>
                  <a:gd name="T10" fmla="*/ 0 w 304"/>
                  <a:gd name="T11" fmla="*/ 142 h 791"/>
                  <a:gd name="T12" fmla="*/ 152 w 304"/>
                  <a:gd name="T13" fmla="*/ 0 h 791"/>
                  <a:gd name="T14" fmla="*/ 152 w 304"/>
                  <a:gd name="T15" fmla="*/ 0 h 791"/>
                  <a:gd name="T16" fmla="*/ 303 w 304"/>
                  <a:gd name="T17" fmla="*/ 142 h 791"/>
                  <a:gd name="T18" fmla="*/ 303 w 304"/>
                  <a:gd name="T19" fmla="*/ 647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4" h="791">
                    <a:moveTo>
                      <a:pt x="303" y="647"/>
                    </a:moveTo>
                    <a:lnTo>
                      <a:pt x="303" y="647"/>
                    </a:lnTo>
                    <a:cubicBezTo>
                      <a:pt x="303" y="725"/>
                      <a:pt x="234" y="790"/>
                      <a:pt x="152" y="790"/>
                    </a:cubicBezTo>
                    <a:lnTo>
                      <a:pt x="152" y="790"/>
                    </a:lnTo>
                    <a:cubicBezTo>
                      <a:pt x="69" y="790"/>
                      <a:pt x="0" y="725"/>
                      <a:pt x="0" y="647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64"/>
                      <a:pt x="69" y="0"/>
                      <a:pt x="152" y="0"/>
                    </a:cubicBezTo>
                    <a:lnTo>
                      <a:pt x="152" y="0"/>
                    </a:lnTo>
                    <a:cubicBezTo>
                      <a:pt x="234" y="0"/>
                      <a:pt x="303" y="64"/>
                      <a:pt x="303" y="142"/>
                    </a:cubicBezTo>
                    <a:lnTo>
                      <a:pt x="303" y="647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/>
              </a:p>
            </p:txBody>
          </p:sp>
          <p:sp>
            <p:nvSpPr>
              <p:cNvPr id="210" name="Freeform 13">
                <a:extLst>
                  <a:ext uri="{FF2B5EF4-FFF2-40B4-BE49-F238E27FC236}">
                    <a16:creationId xmlns:a16="http://schemas.microsoft.com/office/drawing/2014/main" id="{1BD561B7-6C5A-4EA4-B887-5AF80B1F1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1320" y="4010543"/>
                <a:ext cx="225785" cy="585703"/>
              </a:xfrm>
              <a:custGeom>
                <a:avLst/>
                <a:gdLst>
                  <a:gd name="T0" fmla="*/ 303 w 304"/>
                  <a:gd name="T1" fmla="*/ 647 h 791"/>
                  <a:gd name="T2" fmla="*/ 303 w 304"/>
                  <a:gd name="T3" fmla="*/ 647 h 791"/>
                  <a:gd name="T4" fmla="*/ 152 w 304"/>
                  <a:gd name="T5" fmla="*/ 790 h 791"/>
                  <a:gd name="T6" fmla="*/ 152 w 304"/>
                  <a:gd name="T7" fmla="*/ 790 h 791"/>
                  <a:gd name="T8" fmla="*/ 0 w 304"/>
                  <a:gd name="T9" fmla="*/ 647 h 791"/>
                  <a:gd name="T10" fmla="*/ 0 w 304"/>
                  <a:gd name="T11" fmla="*/ 142 h 791"/>
                  <a:gd name="T12" fmla="*/ 152 w 304"/>
                  <a:gd name="T13" fmla="*/ 0 h 791"/>
                  <a:gd name="T14" fmla="*/ 152 w 304"/>
                  <a:gd name="T15" fmla="*/ 0 h 791"/>
                  <a:gd name="T16" fmla="*/ 303 w 304"/>
                  <a:gd name="T17" fmla="*/ 142 h 791"/>
                  <a:gd name="T18" fmla="*/ 303 w 304"/>
                  <a:gd name="T19" fmla="*/ 647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4" h="791">
                    <a:moveTo>
                      <a:pt x="303" y="647"/>
                    </a:moveTo>
                    <a:lnTo>
                      <a:pt x="303" y="647"/>
                    </a:lnTo>
                    <a:cubicBezTo>
                      <a:pt x="303" y="725"/>
                      <a:pt x="239" y="790"/>
                      <a:pt x="152" y="790"/>
                    </a:cubicBezTo>
                    <a:lnTo>
                      <a:pt x="152" y="790"/>
                    </a:lnTo>
                    <a:cubicBezTo>
                      <a:pt x="69" y="790"/>
                      <a:pt x="0" y="725"/>
                      <a:pt x="0" y="647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64"/>
                      <a:pt x="69" y="0"/>
                      <a:pt x="152" y="0"/>
                    </a:cubicBezTo>
                    <a:lnTo>
                      <a:pt x="152" y="0"/>
                    </a:lnTo>
                    <a:cubicBezTo>
                      <a:pt x="239" y="0"/>
                      <a:pt x="303" y="64"/>
                      <a:pt x="303" y="142"/>
                    </a:cubicBezTo>
                    <a:lnTo>
                      <a:pt x="303" y="647"/>
                    </a:lnTo>
                  </a:path>
                </a:pathLst>
              </a:custGeom>
              <a:solidFill>
                <a:srgbClr val="E458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/>
              </a:p>
            </p:txBody>
          </p:sp>
          <p:sp>
            <p:nvSpPr>
              <p:cNvPr id="211" name="Freeform 14">
                <a:extLst>
                  <a:ext uri="{FF2B5EF4-FFF2-40B4-BE49-F238E27FC236}">
                    <a16:creationId xmlns:a16="http://schemas.microsoft.com/office/drawing/2014/main" id="{91D32864-18DF-45F6-9846-E145B01D5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3834" y="4010543"/>
                <a:ext cx="229058" cy="585703"/>
              </a:xfrm>
              <a:custGeom>
                <a:avLst/>
                <a:gdLst>
                  <a:gd name="T0" fmla="*/ 309 w 310"/>
                  <a:gd name="T1" fmla="*/ 647 h 791"/>
                  <a:gd name="T2" fmla="*/ 309 w 310"/>
                  <a:gd name="T3" fmla="*/ 647 h 791"/>
                  <a:gd name="T4" fmla="*/ 157 w 310"/>
                  <a:gd name="T5" fmla="*/ 790 h 791"/>
                  <a:gd name="T6" fmla="*/ 157 w 310"/>
                  <a:gd name="T7" fmla="*/ 790 h 791"/>
                  <a:gd name="T8" fmla="*/ 0 w 310"/>
                  <a:gd name="T9" fmla="*/ 647 h 791"/>
                  <a:gd name="T10" fmla="*/ 0 w 310"/>
                  <a:gd name="T11" fmla="*/ 142 h 791"/>
                  <a:gd name="T12" fmla="*/ 157 w 310"/>
                  <a:gd name="T13" fmla="*/ 0 h 791"/>
                  <a:gd name="T14" fmla="*/ 157 w 310"/>
                  <a:gd name="T15" fmla="*/ 0 h 791"/>
                  <a:gd name="T16" fmla="*/ 309 w 310"/>
                  <a:gd name="T17" fmla="*/ 142 h 791"/>
                  <a:gd name="T18" fmla="*/ 309 w 310"/>
                  <a:gd name="T19" fmla="*/ 647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" h="791">
                    <a:moveTo>
                      <a:pt x="309" y="647"/>
                    </a:moveTo>
                    <a:lnTo>
                      <a:pt x="309" y="647"/>
                    </a:lnTo>
                    <a:cubicBezTo>
                      <a:pt x="309" y="725"/>
                      <a:pt x="240" y="790"/>
                      <a:pt x="157" y="790"/>
                    </a:cubicBezTo>
                    <a:lnTo>
                      <a:pt x="157" y="790"/>
                    </a:lnTo>
                    <a:cubicBezTo>
                      <a:pt x="69" y="790"/>
                      <a:pt x="0" y="725"/>
                      <a:pt x="0" y="647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64"/>
                      <a:pt x="69" y="0"/>
                      <a:pt x="157" y="0"/>
                    </a:cubicBezTo>
                    <a:lnTo>
                      <a:pt x="157" y="0"/>
                    </a:lnTo>
                    <a:cubicBezTo>
                      <a:pt x="240" y="0"/>
                      <a:pt x="309" y="64"/>
                      <a:pt x="309" y="142"/>
                    </a:cubicBezTo>
                    <a:lnTo>
                      <a:pt x="309" y="647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/>
              </a:p>
            </p:txBody>
          </p:sp>
          <p:sp>
            <p:nvSpPr>
              <p:cNvPr id="212" name="Freeform 15">
                <a:extLst>
                  <a:ext uri="{FF2B5EF4-FFF2-40B4-BE49-F238E27FC236}">
                    <a16:creationId xmlns:a16="http://schemas.microsoft.com/office/drawing/2014/main" id="{DFA0F4A5-E932-475B-B06A-8B2DC0CEF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2891" y="4010543"/>
                <a:ext cx="225785" cy="585703"/>
              </a:xfrm>
              <a:custGeom>
                <a:avLst/>
                <a:gdLst>
                  <a:gd name="T0" fmla="*/ 303 w 304"/>
                  <a:gd name="T1" fmla="*/ 647 h 791"/>
                  <a:gd name="T2" fmla="*/ 303 w 304"/>
                  <a:gd name="T3" fmla="*/ 647 h 791"/>
                  <a:gd name="T4" fmla="*/ 151 w 304"/>
                  <a:gd name="T5" fmla="*/ 790 h 791"/>
                  <a:gd name="T6" fmla="*/ 151 w 304"/>
                  <a:gd name="T7" fmla="*/ 790 h 791"/>
                  <a:gd name="T8" fmla="*/ 0 w 304"/>
                  <a:gd name="T9" fmla="*/ 647 h 791"/>
                  <a:gd name="T10" fmla="*/ 0 w 304"/>
                  <a:gd name="T11" fmla="*/ 142 h 791"/>
                  <a:gd name="T12" fmla="*/ 151 w 304"/>
                  <a:gd name="T13" fmla="*/ 0 h 791"/>
                  <a:gd name="T14" fmla="*/ 151 w 304"/>
                  <a:gd name="T15" fmla="*/ 0 h 791"/>
                  <a:gd name="T16" fmla="*/ 303 w 304"/>
                  <a:gd name="T17" fmla="*/ 142 h 791"/>
                  <a:gd name="T18" fmla="*/ 303 w 304"/>
                  <a:gd name="T19" fmla="*/ 647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4" h="791">
                    <a:moveTo>
                      <a:pt x="303" y="647"/>
                    </a:moveTo>
                    <a:lnTo>
                      <a:pt x="303" y="647"/>
                    </a:lnTo>
                    <a:cubicBezTo>
                      <a:pt x="303" y="725"/>
                      <a:pt x="234" y="790"/>
                      <a:pt x="151" y="790"/>
                    </a:cubicBezTo>
                    <a:lnTo>
                      <a:pt x="151" y="790"/>
                    </a:lnTo>
                    <a:cubicBezTo>
                      <a:pt x="68" y="790"/>
                      <a:pt x="0" y="725"/>
                      <a:pt x="0" y="647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64"/>
                      <a:pt x="68" y="0"/>
                      <a:pt x="151" y="0"/>
                    </a:cubicBezTo>
                    <a:lnTo>
                      <a:pt x="151" y="0"/>
                    </a:lnTo>
                    <a:cubicBezTo>
                      <a:pt x="234" y="0"/>
                      <a:pt x="303" y="64"/>
                      <a:pt x="303" y="142"/>
                    </a:cubicBezTo>
                    <a:lnTo>
                      <a:pt x="303" y="647"/>
                    </a:lnTo>
                  </a:path>
                </a:pathLst>
              </a:custGeom>
              <a:solidFill>
                <a:srgbClr val="EA7A5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/>
              </a:p>
            </p:txBody>
          </p:sp>
          <p:sp>
            <p:nvSpPr>
              <p:cNvPr id="213" name="Freeform 16">
                <a:extLst>
                  <a:ext uri="{FF2B5EF4-FFF2-40B4-BE49-F238E27FC236}">
                    <a16:creationId xmlns:a16="http://schemas.microsoft.com/office/drawing/2014/main" id="{4A619FBB-3E47-4613-B3DD-A07E1265D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8675" y="4010543"/>
                <a:ext cx="229058" cy="585703"/>
              </a:xfrm>
              <a:custGeom>
                <a:avLst/>
                <a:gdLst>
                  <a:gd name="T0" fmla="*/ 307 w 308"/>
                  <a:gd name="T1" fmla="*/ 647 h 791"/>
                  <a:gd name="T2" fmla="*/ 307 w 308"/>
                  <a:gd name="T3" fmla="*/ 647 h 791"/>
                  <a:gd name="T4" fmla="*/ 151 w 308"/>
                  <a:gd name="T5" fmla="*/ 790 h 791"/>
                  <a:gd name="T6" fmla="*/ 151 w 308"/>
                  <a:gd name="T7" fmla="*/ 790 h 791"/>
                  <a:gd name="T8" fmla="*/ 0 w 308"/>
                  <a:gd name="T9" fmla="*/ 647 h 791"/>
                  <a:gd name="T10" fmla="*/ 0 w 308"/>
                  <a:gd name="T11" fmla="*/ 142 h 791"/>
                  <a:gd name="T12" fmla="*/ 151 w 308"/>
                  <a:gd name="T13" fmla="*/ 0 h 791"/>
                  <a:gd name="T14" fmla="*/ 151 w 308"/>
                  <a:gd name="T15" fmla="*/ 0 h 791"/>
                  <a:gd name="T16" fmla="*/ 307 w 308"/>
                  <a:gd name="T17" fmla="*/ 142 h 791"/>
                  <a:gd name="T18" fmla="*/ 307 w 308"/>
                  <a:gd name="T19" fmla="*/ 647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8" h="791">
                    <a:moveTo>
                      <a:pt x="307" y="647"/>
                    </a:moveTo>
                    <a:lnTo>
                      <a:pt x="307" y="647"/>
                    </a:lnTo>
                    <a:cubicBezTo>
                      <a:pt x="307" y="725"/>
                      <a:pt x="238" y="790"/>
                      <a:pt x="151" y="790"/>
                    </a:cubicBezTo>
                    <a:lnTo>
                      <a:pt x="151" y="790"/>
                    </a:lnTo>
                    <a:cubicBezTo>
                      <a:pt x="69" y="790"/>
                      <a:pt x="0" y="725"/>
                      <a:pt x="0" y="647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64"/>
                      <a:pt x="69" y="0"/>
                      <a:pt x="151" y="0"/>
                    </a:cubicBezTo>
                    <a:lnTo>
                      <a:pt x="151" y="0"/>
                    </a:lnTo>
                    <a:cubicBezTo>
                      <a:pt x="238" y="0"/>
                      <a:pt x="307" y="64"/>
                      <a:pt x="307" y="142"/>
                    </a:cubicBezTo>
                    <a:lnTo>
                      <a:pt x="307" y="647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/>
              </a:p>
            </p:txBody>
          </p:sp>
          <p:sp>
            <p:nvSpPr>
              <p:cNvPr id="214" name="Freeform 17">
                <a:extLst>
                  <a:ext uri="{FF2B5EF4-FFF2-40B4-BE49-F238E27FC236}">
                    <a16:creationId xmlns:a16="http://schemas.microsoft.com/office/drawing/2014/main" id="{4B76CE3D-80B8-4FDD-8690-95865FF4C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07732" y="4010543"/>
                <a:ext cx="225786" cy="585703"/>
              </a:xfrm>
              <a:custGeom>
                <a:avLst/>
                <a:gdLst>
                  <a:gd name="T0" fmla="*/ 304 w 305"/>
                  <a:gd name="T1" fmla="*/ 647 h 791"/>
                  <a:gd name="T2" fmla="*/ 304 w 305"/>
                  <a:gd name="T3" fmla="*/ 647 h 791"/>
                  <a:gd name="T4" fmla="*/ 152 w 305"/>
                  <a:gd name="T5" fmla="*/ 790 h 791"/>
                  <a:gd name="T6" fmla="*/ 152 w 305"/>
                  <a:gd name="T7" fmla="*/ 790 h 791"/>
                  <a:gd name="T8" fmla="*/ 0 w 305"/>
                  <a:gd name="T9" fmla="*/ 647 h 791"/>
                  <a:gd name="T10" fmla="*/ 0 w 305"/>
                  <a:gd name="T11" fmla="*/ 142 h 791"/>
                  <a:gd name="T12" fmla="*/ 152 w 305"/>
                  <a:gd name="T13" fmla="*/ 0 h 791"/>
                  <a:gd name="T14" fmla="*/ 152 w 305"/>
                  <a:gd name="T15" fmla="*/ 0 h 791"/>
                  <a:gd name="T16" fmla="*/ 304 w 305"/>
                  <a:gd name="T17" fmla="*/ 142 h 791"/>
                  <a:gd name="T18" fmla="*/ 304 w 305"/>
                  <a:gd name="T19" fmla="*/ 647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5" h="791">
                    <a:moveTo>
                      <a:pt x="304" y="647"/>
                    </a:moveTo>
                    <a:lnTo>
                      <a:pt x="304" y="647"/>
                    </a:lnTo>
                    <a:cubicBezTo>
                      <a:pt x="304" y="725"/>
                      <a:pt x="235" y="790"/>
                      <a:pt x="152" y="790"/>
                    </a:cubicBezTo>
                    <a:lnTo>
                      <a:pt x="152" y="790"/>
                    </a:lnTo>
                    <a:cubicBezTo>
                      <a:pt x="70" y="790"/>
                      <a:pt x="0" y="725"/>
                      <a:pt x="0" y="647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64"/>
                      <a:pt x="70" y="0"/>
                      <a:pt x="152" y="0"/>
                    </a:cubicBezTo>
                    <a:lnTo>
                      <a:pt x="152" y="0"/>
                    </a:lnTo>
                    <a:cubicBezTo>
                      <a:pt x="235" y="0"/>
                      <a:pt x="304" y="64"/>
                      <a:pt x="304" y="142"/>
                    </a:cubicBezTo>
                    <a:lnTo>
                      <a:pt x="304" y="647"/>
                    </a:lnTo>
                  </a:path>
                </a:pathLst>
              </a:custGeom>
              <a:solidFill>
                <a:srgbClr val="E458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/>
              </a:p>
            </p:txBody>
          </p:sp>
          <p:sp>
            <p:nvSpPr>
              <p:cNvPr id="215" name="Freeform 18">
                <a:extLst>
                  <a:ext uri="{FF2B5EF4-FFF2-40B4-BE49-F238E27FC236}">
                    <a16:creationId xmlns:a16="http://schemas.microsoft.com/office/drawing/2014/main" id="{3AE2D54E-B670-4AD1-8880-B2C50A281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19" y="4010543"/>
                <a:ext cx="225785" cy="585703"/>
              </a:xfrm>
              <a:custGeom>
                <a:avLst/>
                <a:gdLst>
                  <a:gd name="T0" fmla="*/ 304 w 305"/>
                  <a:gd name="T1" fmla="*/ 647 h 791"/>
                  <a:gd name="T2" fmla="*/ 304 w 305"/>
                  <a:gd name="T3" fmla="*/ 647 h 791"/>
                  <a:gd name="T4" fmla="*/ 152 w 305"/>
                  <a:gd name="T5" fmla="*/ 790 h 791"/>
                  <a:gd name="T6" fmla="*/ 152 w 305"/>
                  <a:gd name="T7" fmla="*/ 790 h 791"/>
                  <a:gd name="T8" fmla="*/ 0 w 305"/>
                  <a:gd name="T9" fmla="*/ 647 h 791"/>
                  <a:gd name="T10" fmla="*/ 0 w 305"/>
                  <a:gd name="T11" fmla="*/ 142 h 791"/>
                  <a:gd name="T12" fmla="*/ 152 w 305"/>
                  <a:gd name="T13" fmla="*/ 0 h 791"/>
                  <a:gd name="T14" fmla="*/ 152 w 305"/>
                  <a:gd name="T15" fmla="*/ 0 h 791"/>
                  <a:gd name="T16" fmla="*/ 304 w 305"/>
                  <a:gd name="T17" fmla="*/ 142 h 791"/>
                  <a:gd name="T18" fmla="*/ 304 w 305"/>
                  <a:gd name="T19" fmla="*/ 647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5" h="791">
                    <a:moveTo>
                      <a:pt x="304" y="647"/>
                    </a:moveTo>
                    <a:lnTo>
                      <a:pt x="304" y="647"/>
                    </a:lnTo>
                    <a:cubicBezTo>
                      <a:pt x="304" y="725"/>
                      <a:pt x="239" y="790"/>
                      <a:pt x="152" y="790"/>
                    </a:cubicBezTo>
                    <a:lnTo>
                      <a:pt x="152" y="790"/>
                    </a:lnTo>
                    <a:cubicBezTo>
                      <a:pt x="69" y="790"/>
                      <a:pt x="0" y="725"/>
                      <a:pt x="0" y="647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64"/>
                      <a:pt x="69" y="0"/>
                      <a:pt x="152" y="0"/>
                    </a:cubicBezTo>
                    <a:lnTo>
                      <a:pt x="152" y="0"/>
                    </a:lnTo>
                    <a:cubicBezTo>
                      <a:pt x="239" y="0"/>
                      <a:pt x="304" y="64"/>
                      <a:pt x="304" y="142"/>
                    </a:cubicBezTo>
                    <a:lnTo>
                      <a:pt x="304" y="647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/>
              </a:p>
            </p:txBody>
          </p:sp>
          <p:sp>
            <p:nvSpPr>
              <p:cNvPr id="216" name="Freeform 19">
                <a:extLst>
                  <a:ext uri="{FF2B5EF4-FFF2-40B4-BE49-F238E27FC236}">
                    <a16:creationId xmlns:a16="http://schemas.microsoft.com/office/drawing/2014/main" id="{84987D39-3760-4392-BA08-075181D6B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9304" y="4010543"/>
                <a:ext cx="229058" cy="585703"/>
              </a:xfrm>
              <a:custGeom>
                <a:avLst/>
                <a:gdLst>
                  <a:gd name="T0" fmla="*/ 307 w 308"/>
                  <a:gd name="T1" fmla="*/ 647 h 791"/>
                  <a:gd name="T2" fmla="*/ 307 w 308"/>
                  <a:gd name="T3" fmla="*/ 647 h 791"/>
                  <a:gd name="T4" fmla="*/ 156 w 308"/>
                  <a:gd name="T5" fmla="*/ 790 h 791"/>
                  <a:gd name="T6" fmla="*/ 156 w 308"/>
                  <a:gd name="T7" fmla="*/ 790 h 791"/>
                  <a:gd name="T8" fmla="*/ 0 w 308"/>
                  <a:gd name="T9" fmla="*/ 647 h 791"/>
                  <a:gd name="T10" fmla="*/ 0 w 308"/>
                  <a:gd name="T11" fmla="*/ 142 h 791"/>
                  <a:gd name="T12" fmla="*/ 156 w 308"/>
                  <a:gd name="T13" fmla="*/ 0 h 791"/>
                  <a:gd name="T14" fmla="*/ 156 w 308"/>
                  <a:gd name="T15" fmla="*/ 0 h 791"/>
                  <a:gd name="T16" fmla="*/ 307 w 308"/>
                  <a:gd name="T17" fmla="*/ 142 h 791"/>
                  <a:gd name="T18" fmla="*/ 307 w 308"/>
                  <a:gd name="T19" fmla="*/ 647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8" h="791">
                    <a:moveTo>
                      <a:pt x="307" y="647"/>
                    </a:moveTo>
                    <a:lnTo>
                      <a:pt x="307" y="647"/>
                    </a:lnTo>
                    <a:cubicBezTo>
                      <a:pt x="307" y="725"/>
                      <a:pt x="238" y="790"/>
                      <a:pt x="156" y="790"/>
                    </a:cubicBezTo>
                    <a:lnTo>
                      <a:pt x="156" y="790"/>
                    </a:lnTo>
                    <a:cubicBezTo>
                      <a:pt x="68" y="790"/>
                      <a:pt x="0" y="725"/>
                      <a:pt x="0" y="647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64"/>
                      <a:pt x="68" y="0"/>
                      <a:pt x="156" y="0"/>
                    </a:cubicBezTo>
                    <a:lnTo>
                      <a:pt x="156" y="0"/>
                    </a:lnTo>
                    <a:cubicBezTo>
                      <a:pt x="238" y="0"/>
                      <a:pt x="307" y="64"/>
                      <a:pt x="307" y="142"/>
                    </a:cubicBezTo>
                    <a:lnTo>
                      <a:pt x="307" y="647"/>
                    </a:lnTo>
                  </a:path>
                </a:pathLst>
              </a:custGeom>
              <a:solidFill>
                <a:srgbClr val="EA7A5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/>
              </a:p>
            </p:txBody>
          </p:sp>
          <p:sp>
            <p:nvSpPr>
              <p:cNvPr id="217" name="Freeform 20">
                <a:extLst>
                  <a:ext uri="{FF2B5EF4-FFF2-40B4-BE49-F238E27FC236}">
                    <a16:creationId xmlns:a16="http://schemas.microsoft.com/office/drawing/2014/main" id="{F5730459-3722-4D2E-9C96-20138C703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5090" y="4010543"/>
                <a:ext cx="225785" cy="585703"/>
              </a:xfrm>
              <a:custGeom>
                <a:avLst/>
                <a:gdLst>
                  <a:gd name="T0" fmla="*/ 303 w 304"/>
                  <a:gd name="T1" fmla="*/ 647 h 791"/>
                  <a:gd name="T2" fmla="*/ 303 w 304"/>
                  <a:gd name="T3" fmla="*/ 647 h 791"/>
                  <a:gd name="T4" fmla="*/ 152 w 304"/>
                  <a:gd name="T5" fmla="*/ 790 h 791"/>
                  <a:gd name="T6" fmla="*/ 152 w 304"/>
                  <a:gd name="T7" fmla="*/ 790 h 791"/>
                  <a:gd name="T8" fmla="*/ 0 w 304"/>
                  <a:gd name="T9" fmla="*/ 647 h 791"/>
                  <a:gd name="T10" fmla="*/ 0 w 304"/>
                  <a:gd name="T11" fmla="*/ 142 h 791"/>
                  <a:gd name="T12" fmla="*/ 152 w 304"/>
                  <a:gd name="T13" fmla="*/ 0 h 791"/>
                  <a:gd name="T14" fmla="*/ 152 w 304"/>
                  <a:gd name="T15" fmla="*/ 0 h 791"/>
                  <a:gd name="T16" fmla="*/ 303 w 304"/>
                  <a:gd name="T17" fmla="*/ 142 h 791"/>
                  <a:gd name="T18" fmla="*/ 303 w 304"/>
                  <a:gd name="T19" fmla="*/ 647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4" h="791">
                    <a:moveTo>
                      <a:pt x="303" y="647"/>
                    </a:moveTo>
                    <a:lnTo>
                      <a:pt x="303" y="647"/>
                    </a:lnTo>
                    <a:cubicBezTo>
                      <a:pt x="303" y="725"/>
                      <a:pt x="234" y="790"/>
                      <a:pt x="152" y="790"/>
                    </a:cubicBezTo>
                    <a:lnTo>
                      <a:pt x="152" y="790"/>
                    </a:lnTo>
                    <a:cubicBezTo>
                      <a:pt x="69" y="790"/>
                      <a:pt x="0" y="725"/>
                      <a:pt x="0" y="647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64"/>
                      <a:pt x="69" y="0"/>
                      <a:pt x="152" y="0"/>
                    </a:cubicBezTo>
                    <a:lnTo>
                      <a:pt x="152" y="0"/>
                    </a:lnTo>
                    <a:cubicBezTo>
                      <a:pt x="234" y="0"/>
                      <a:pt x="303" y="64"/>
                      <a:pt x="303" y="142"/>
                    </a:cubicBezTo>
                    <a:lnTo>
                      <a:pt x="303" y="647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/>
              </a:p>
            </p:txBody>
          </p:sp>
          <p:sp>
            <p:nvSpPr>
              <p:cNvPr id="218" name="Freeform 21">
                <a:extLst>
                  <a:ext uri="{FF2B5EF4-FFF2-40B4-BE49-F238E27FC236}">
                    <a16:creationId xmlns:a16="http://schemas.microsoft.com/office/drawing/2014/main" id="{76945C30-8109-4BF8-9437-B10C85F70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0874" y="4010543"/>
                <a:ext cx="229058" cy="585703"/>
              </a:xfrm>
              <a:custGeom>
                <a:avLst/>
                <a:gdLst>
                  <a:gd name="T0" fmla="*/ 309 w 310"/>
                  <a:gd name="T1" fmla="*/ 647 h 791"/>
                  <a:gd name="T2" fmla="*/ 309 w 310"/>
                  <a:gd name="T3" fmla="*/ 647 h 791"/>
                  <a:gd name="T4" fmla="*/ 152 w 310"/>
                  <a:gd name="T5" fmla="*/ 790 h 791"/>
                  <a:gd name="T6" fmla="*/ 152 w 310"/>
                  <a:gd name="T7" fmla="*/ 790 h 791"/>
                  <a:gd name="T8" fmla="*/ 0 w 310"/>
                  <a:gd name="T9" fmla="*/ 647 h 791"/>
                  <a:gd name="T10" fmla="*/ 0 w 310"/>
                  <a:gd name="T11" fmla="*/ 142 h 791"/>
                  <a:gd name="T12" fmla="*/ 152 w 310"/>
                  <a:gd name="T13" fmla="*/ 0 h 791"/>
                  <a:gd name="T14" fmla="*/ 152 w 310"/>
                  <a:gd name="T15" fmla="*/ 0 h 791"/>
                  <a:gd name="T16" fmla="*/ 309 w 310"/>
                  <a:gd name="T17" fmla="*/ 142 h 791"/>
                  <a:gd name="T18" fmla="*/ 309 w 310"/>
                  <a:gd name="T19" fmla="*/ 647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" h="791">
                    <a:moveTo>
                      <a:pt x="309" y="647"/>
                    </a:moveTo>
                    <a:lnTo>
                      <a:pt x="309" y="647"/>
                    </a:lnTo>
                    <a:cubicBezTo>
                      <a:pt x="309" y="725"/>
                      <a:pt x="240" y="790"/>
                      <a:pt x="152" y="790"/>
                    </a:cubicBezTo>
                    <a:lnTo>
                      <a:pt x="152" y="790"/>
                    </a:lnTo>
                    <a:cubicBezTo>
                      <a:pt x="69" y="790"/>
                      <a:pt x="0" y="725"/>
                      <a:pt x="0" y="647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64"/>
                      <a:pt x="69" y="0"/>
                      <a:pt x="152" y="0"/>
                    </a:cubicBezTo>
                    <a:lnTo>
                      <a:pt x="152" y="0"/>
                    </a:lnTo>
                    <a:cubicBezTo>
                      <a:pt x="240" y="0"/>
                      <a:pt x="309" y="64"/>
                      <a:pt x="309" y="142"/>
                    </a:cubicBezTo>
                    <a:lnTo>
                      <a:pt x="309" y="647"/>
                    </a:lnTo>
                  </a:path>
                </a:pathLst>
              </a:custGeom>
              <a:solidFill>
                <a:srgbClr val="E458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/>
              </a:p>
            </p:txBody>
          </p:sp>
          <p:sp>
            <p:nvSpPr>
              <p:cNvPr id="219" name="Freeform 22">
                <a:extLst>
                  <a:ext uri="{FF2B5EF4-FFF2-40B4-BE49-F238E27FC236}">
                    <a16:creationId xmlns:a16="http://schemas.microsoft.com/office/drawing/2014/main" id="{B5105CCC-D917-402A-99FA-E6A80F5A3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7210" y="4010543"/>
                <a:ext cx="2571990" cy="91619"/>
              </a:xfrm>
              <a:custGeom>
                <a:avLst/>
                <a:gdLst>
                  <a:gd name="T0" fmla="*/ 3396 w 3466"/>
                  <a:gd name="T1" fmla="*/ 124 h 125"/>
                  <a:gd name="T2" fmla="*/ 3396 w 3466"/>
                  <a:gd name="T3" fmla="*/ 124 h 125"/>
                  <a:gd name="T4" fmla="*/ 69 w 3466"/>
                  <a:gd name="T5" fmla="*/ 124 h 125"/>
                  <a:gd name="T6" fmla="*/ 0 w 3466"/>
                  <a:gd name="T7" fmla="*/ 59 h 125"/>
                  <a:gd name="T8" fmla="*/ 69 w 3466"/>
                  <a:gd name="T9" fmla="*/ 0 h 125"/>
                  <a:gd name="T10" fmla="*/ 3396 w 3466"/>
                  <a:gd name="T11" fmla="*/ 0 h 125"/>
                  <a:gd name="T12" fmla="*/ 3465 w 3466"/>
                  <a:gd name="T13" fmla="*/ 59 h 125"/>
                  <a:gd name="T14" fmla="*/ 3396 w 3466"/>
                  <a:gd name="T15" fmla="*/ 12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66" h="125">
                    <a:moveTo>
                      <a:pt x="3396" y="124"/>
                    </a:moveTo>
                    <a:lnTo>
                      <a:pt x="3396" y="124"/>
                    </a:lnTo>
                    <a:cubicBezTo>
                      <a:pt x="69" y="124"/>
                      <a:pt x="69" y="124"/>
                      <a:pt x="69" y="124"/>
                    </a:cubicBezTo>
                    <a:cubicBezTo>
                      <a:pt x="32" y="124"/>
                      <a:pt x="0" y="96"/>
                      <a:pt x="0" y="59"/>
                    </a:cubicBezTo>
                    <a:cubicBezTo>
                      <a:pt x="0" y="27"/>
                      <a:pt x="32" y="0"/>
                      <a:pt x="69" y="0"/>
                    </a:cubicBezTo>
                    <a:cubicBezTo>
                      <a:pt x="3396" y="0"/>
                      <a:pt x="3396" y="0"/>
                      <a:pt x="3396" y="0"/>
                    </a:cubicBezTo>
                    <a:cubicBezTo>
                      <a:pt x="3437" y="0"/>
                      <a:pt x="3465" y="27"/>
                      <a:pt x="3465" y="59"/>
                    </a:cubicBezTo>
                    <a:cubicBezTo>
                      <a:pt x="3465" y="96"/>
                      <a:pt x="3437" y="124"/>
                      <a:pt x="3396" y="124"/>
                    </a:cubicBezTo>
                  </a:path>
                </a:pathLst>
              </a:custGeom>
              <a:solidFill>
                <a:srgbClr val="AC42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D2ED30EB-FB3E-4D29-BFDF-CB16D9C60078}"/>
                </a:ext>
              </a:extLst>
            </p:cNvPr>
            <p:cNvGrpSpPr/>
            <p:nvPr/>
          </p:nvGrpSpPr>
          <p:grpSpPr>
            <a:xfrm>
              <a:off x="8725409" y="2691516"/>
              <a:ext cx="566601" cy="819967"/>
              <a:chOff x="5633848" y="5326782"/>
              <a:chExt cx="432585" cy="626023"/>
            </a:xfrm>
          </p:grpSpPr>
          <p:sp>
            <p:nvSpPr>
              <p:cNvPr id="221" name="Freeform 4">
                <a:extLst>
                  <a:ext uri="{FF2B5EF4-FFF2-40B4-BE49-F238E27FC236}">
                    <a16:creationId xmlns:a16="http://schemas.microsoft.com/office/drawing/2014/main" id="{010AF050-991C-4072-B682-E212B8CD0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3848" y="5326782"/>
                <a:ext cx="432585" cy="626023"/>
              </a:xfrm>
              <a:custGeom>
                <a:avLst/>
                <a:gdLst>
                  <a:gd name="T0" fmla="*/ 878 w 879"/>
                  <a:gd name="T1" fmla="*/ 1237 h 1270"/>
                  <a:gd name="T2" fmla="*/ 878 w 879"/>
                  <a:gd name="T3" fmla="*/ 1237 h 1270"/>
                  <a:gd name="T4" fmla="*/ 850 w 879"/>
                  <a:gd name="T5" fmla="*/ 1269 h 1270"/>
                  <a:gd name="T6" fmla="*/ 28 w 879"/>
                  <a:gd name="T7" fmla="*/ 1269 h 1270"/>
                  <a:gd name="T8" fmla="*/ 0 w 879"/>
                  <a:gd name="T9" fmla="*/ 1237 h 1270"/>
                  <a:gd name="T10" fmla="*/ 0 w 879"/>
                  <a:gd name="T11" fmla="*/ 33 h 1270"/>
                  <a:gd name="T12" fmla="*/ 28 w 879"/>
                  <a:gd name="T13" fmla="*/ 0 h 1270"/>
                  <a:gd name="T14" fmla="*/ 850 w 879"/>
                  <a:gd name="T15" fmla="*/ 0 h 1270"/>
                  <a:gd name="T16" fmla="*/ 878 w 879"/>
                  <a:gd name="T17" fmla="*/ 33 h 1270"/>
                  <a:gd name="T18" fmla="*/ 878 w 879"/>
                  <a:gd name="T19" fmla="*/ 1237 h 1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9" h="1270">
                    <a:moveTo>
                      <a:pt x="878" y="1237"/>
                    </a:moveTo>
                    <a:lnTo>
                      <a:pt x="878" y="1237"/>
                    </a:lnTo>
                    <a:cubicBezTo>
                      <a:pt x="878" y="1255"/>
                      <a:pt x="864" y="1269"/>
                      <a:pt x="850" y="1269"/>
                    </a:cubicBezTo>
                    <a:cubicBezTo>
                      <a:pt x="28" y="1269"/>
                      <a:pt x="28" y="1269"/>
                      <a:pt x="28" y="1269"/>
                    </a:cubicBezTo>
                    <a:cubicBezTo>
                      <a:pt x="14" y="1269"/>
                      <a:pt x="0" y="1255"/>
                      <a:pt x="0" y="1237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850" y="0"/>
                      <a:pt x="850" y="0"/>
                      <a:pt x="850" y="0"/>
                    </a:cubicBezTo>
                    <a:cubicBezTo>
                      <a:pt x="864" y="0"/>
                      <a:pt x="878" y="14"/>
                      <a:pt x="878" y="33"/>
                    </a:cubicBezTo>
                    <a:lnTo>
                      <a:pt x="878" y="1237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/>
              </a:p>
            </p:txBody>
          </p:sp>
          <p:sp>
            <p:nvSpPr>
              <p:cNvPr id="222" name="Freeform 5">
                <a:extLst>
                  <a:ext uri="{FF2B5EF4-FFF2-40B4-BE49-F238E27FC236}">
                    <a16:creationId xmlns:a16="http://schemas.microsoft.com/office/drawing/2014/main" id="{326B1E8B-4331-4065-8A5D-3A5EA6823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2108" y="5368083"/>
                <a:ext cx="378239" cy="543423"/>
              </a:xfrm>
              <a:custGeom>
                <a:avLst/>
                <a:gdLst>
                  <a:gd name="T0" fmla="*/ 768 w 769"/>
                  <a:gd name="T1" fmla="*/ 1076 h 1104"/>
                  <a:gd name="T2" fmla="*/ 768 w 769"/>
                  <a:gd name="T3" fmla="*/ 1076 h 1104"/>
                  <a:gd name="T4" fmla="*/ 740 w 769"/>
                  <a:gd name="T5" fmla="*/ 1103 h 1104"/>
                  <a:gd name="T6" fmla="*/ 28 w 769"/>
                  <a:gd name="T7" fmla="*/ 1103 h 1104"/>
                  <a:gd name="T8" fmla="*/ 0 w 769"/>
                  <a:gd name="T9" fmla="*/ 1076 h 1104"/>
                  <a:gd name="T10" fmla="*/ 0 w 769"/>
                  <a:gd name="T11" fmla="*/ 28 h 1104"/>
                  <a:gd name="T12" fmla="*/ 28 w 769"/>
                  <a:gd name="T13" fmla="*/ 0 h 1104"/>
                  <a:gd name="T14" fmla="*/ 740 w 769"/>
                  <a:gd name="T15" fmla="*/ 0 h 1104"/>
                  <a:gd name="T16" fmla="*/ 768 w 769"/>
                  <a:gd name="T17" fmla="*/ 28 h 1104"/>
                  <a:gd name="T18" fmla="*/ 768 w 769"/>
                  <a:gd name="T19" fmla="*/ 1076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9" h="1104">
                    <a:moveTo>
                      <a:pt x="768" y="1076"/>
                    </a:moveTo>
                    <a:lnTo>
                      <a:pt x="768" y="1076"/>
                    </a:lnTo>
                    <a:cubicBezTo>
                      <a:pt x="768" y="1094"/>
                      <a:pt x="754" y="1103"/>
                      <a:pt x="740" y="1103"/>
                    </a:cubicBezTo>
                    <a:cubicBezTo>
                      <a:pt x="28" y="1103"/>
                      <a:pt x="28" y="1103"/>
                      <a:pt x="28" y="1103"/>
                    </a:cubicBezTo>
                    <a:cubicBezTo>
                      <a:pt x="14" y="1103"/>
                      <a:pt x="0" y="1094"/>
                      <a:pt x="0" y="107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740" y="0"/>
                      <a:pt x="740" y="0"/>
                      <a:pt x="740" y="0"/>
                    </a:cubicBezTo>
                    <a:cubicBezTo>
                      <a:pt x="754" y="0"/>
                      <a:pt x="768" y="14"/>
                      <a:pt x="768" y="28"/>
                    </a:cubicBezTo>
                    <a:lnTo>
                      <a:pt x="768" y="1076"/>
                    </a:lnTo>
                  </a:path>
                </a:pathLst>
              </a:custGeom>
              <a:solidFill>
                <a:srgbClr val="AC42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/>
              </a:p>
            </p:txBody>
          </p:sp>
          <p:sp>
            <p:nvSpPr>
              <p:cNvPr id="223" name="Freeform 6">
                <a:extLst>
                  <a:ext uri="{FF2B5EF4-FFF2-40B4-BE49-F238E27FC236}">
                    <a16:creationId xmlns:a16="http://schemas.microsoft.com/office/drawing/2014/main" id="{32BB750F-91E0-46D6-8593-8D1B387E1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2108" y="5368083"/>
                <a:ext cx="378239" cy="543423"/>
              </a:xfrm>
              <a:custGeom>
                <a:avLst/>
                <a:gdLst>
                  <a:gd name="T0" fmla="*/ 768 w 769"/>
                  <a:gd name="T1" fmla="*/ 1076 h 1104"/>
                  <a:gd name="T2" fmla="*/ 768 w 769"/>
                  <a:gd name="T3" fmla="*/ 1076 h 1104"/>
                  <a:gd name="T4" fmla="*/ 740 w 769"/>
                  <a:gd name="T5" fmla="*/ 1103 h 1104"/>
                  <a:gd name="T6" fmla="*/ 28 w 769"/>
                  <a:gd name="T7" fmla="*/ 1103 h 1104"/>
                  <a:gd name="T8" fmla="*/ 0 w 769"/>
                  <a:gd name="T9" fmla="*/ 1076 h 1104"/>
                  <a:gd name="T10" fmla="*/ 740 w 769"/>
                  <a:gd name="T11" fmla="*/ 0 h 1104"/>
                  <a:gd name="T12" fmla="*/ 768 w 769"/>
                  <a:gd name="T13" fmla="*/ 28 h 1104"/>
                  <a:gd name="T14" fmla="*/ 768 w 769"/>
                  <a:gd name="T15" fmla="*/ 1076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9" h="1104">
                    <a:moveTo>
                      <a:pt x="768" y="1076"/>
                    </a:moveTo>
                    <a:lnTo>
                      <a:pt x="768" y="1076"/>
                    </a:lnTo>
                    <a:cubicBezTo>
                      <a:pt x="768" y="1094"/>
                      <a:pt x="754" y="1103"/>
                      <a:pt x="740" y="1103"/>
                    </a:cubicBezTo>
                    <a:cubicBezTo>
                      <a:pt x="28" y="1103"/>
                      <a:pt x="28" y="1103"/>
                      <a:pt x="28" y="1103"/>
                    </a:cubicBezTo>
                    <a:cubicBezTo>
                      <a:pt x="14" y="1103"/>
                      <a:pt x="0" y="1094"/>
                      <a:pt x="0" y="1076"/>
                    </a:cubicBezTo>
                    <a:cubicBezTo>
                      <a:pt x="740" y="0"/>
                      <a:pt x="740" y="0"/>
                      <a:pt x="740" y="0"/>
                    </a:cubicBezTo>
                    <a:cubicBezTo>
                      <a:pt x="754" y="0"/>
                      <a:pt x="768" y="14"/>
                      <a:pt x="768" y="28"/>
                    </a:cubicBezTo>
                    <a:lnTo>
                      <a:pt x="768" y="1076"/>
                    </a:lnTo>
                  </a:path>
                </a:pathLst>
              </a:custGeom>
              <a:solidFill>
                <a:srgbClr val="E458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/>
              </a:p>
            </p:txBody>
          </p:sp>
          <p:sp>
            <p:nvSpPr>
              <p:cNvPr id="291" name="Freeform 7">
                <a:extLst>
                  <a:ext uri="{FF2B5EF4-FFF2-40B4-BE49-F238E27FC236}">
                    <a16:creationId xmlns:a16="http://schemas.microsoft.com/office/drawing/2014/main" id="{F88DCF72-F24F-4FD9-A3AC-6CF24E2AD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3839" y="5437640"/>
                <a:ext cx="58692" cy="113032"/>
              </a:xfrm>
              <a:custGeom>
                <a:avLst/>
                <a:gdLst>
                  <a:gd name="T0" fmla="*/ 19 w 117"/>
                  <a:gd name="T1" fmla="*/ 230 h 231"/>
                  <a:gd name="T2" fmla="*/ 0 w 117"/>
                  <a:gd name="T3" fmla="*/ 221 h 231"/>
                  <a:gd name="T4" fmla="*/ 101 w 117"/>
                  <a:gd name="T5" fmla="*/ 0 h 231"/>
                  <a:gd name="T6" fmla="*/ 116 w 117"/>
                  <a:gd name="T7" fmla="*/ 10 h 231"/>
                  <a:gd name="T8" fmla="*/ 19 w 117"/>
                  <a:gd name="T9" fmla="*/ 23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231">
                    <a:moveTo>
                      <a:pt x="19" y="230"/>
                    </a:moveTo>
                    <a:lnTo>
                      <a:pt x="0" y="221"/>
                    </a:lnTo>
                    <a:lnTo>
                      <a:pt x="101" y="0"/>
                    </a:lnTo>
                    <a:lnTo>
                      <a:pt x="116" y="10"/>
                    </a:lnTo>
                    <a:lnTo>
                      <a:pt x="19" y="23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/>
              </a:p>
            </p:txBody>
          </p:sp>
          <p:sp>
            <p:nvSpPr>
              <p:cNvPr id="293" name="Freeform 8">
                <a:extLst>
                  <a:ext uri="{FF2B5EF4-FFF2-40B4-BE49-F238E27FC236}">
                    <a16:creationId xmlns:a16="http://schemas.microsoft.com/office/drawing/2014/main" id="{F2D32099-F16E-421D-ACC9-AE43F4D1D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6444" y="5437640"/>
                <a:ext cx="56519" cy="113032"/>
              </a:xfrm>
              <a:custGeom>
                <a:avLst/>
                <a:gdLst>
                  <a:gd name="T0" fmla="*/ 101 w 116"/>
                  <a:gd name="T1" fmla="*/ 230 h 231"/>
                  <a:gd name="T2" fmla="*/ 0 w 116"/>
                  <a:gd name="T3" fmla="*/ 10 h 231"/>
                  <a:gd name="T4" fmla="*/ 18 w 116"/>
                  <a:gd name="T5" fmla="*/ 0 h 231"/>
                  <a:gd name="T6" fmla="*/ 115 w 116"/>
                  <a:gd name="T7" fmla="*/ 221 h 231"/>
                  <a:gd name="T8" fmla="*/ 101 w 116"/>
                  <a:gd name="T9" fmla="*/ 23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31">
                    <a:moveTo>
                      <a:pt x="101" y="230"/>
                    </a:moveTo>
                    <a:lnTo>
                      <a:pt x="0" y="10"/>
                    </a:lnTo>
                    <a:lnTo>
                      <a:pt x="18" y="0"/>
                    </a:lnTo>
                    <a:lnTo>
                      <a:pt x="115" y="221"/>
                    </a:lnTo>
                    <a:lnTo>
                      <a:pt x="101" y="23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/>
              </a:p>
            </p:txBody>
          </p:sp>
          <p:sp>
            <p:nvSpPr>
              <p:cNvPr id="294" name="Freeform 9">
                <a:extLst>
                  <a:ext uri="{FF2B5EF4-FFF2-40B4-BE49-F238E27FC236}">
                    <a16:creationId xmlns:a16="http://schemas.microsoft.com/office/drawing/2014/main" id="{761A2A63-058F-4694-8D7A-8031F91B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6452" y="5539804"/>
                <a:ext cx="271725" cy="93469"/>
              </a:xfrm>
              <a:custGeom>
                <a:avLst/>
                <a:gdLst>
                  <a:gd name="T0" fmla="*/ 551 w 552"/>
                  <a:gd name="T1" fmla="*/ 147 h 189"/>
                  <a:gd name="T2" fmla="*/ 551 w 552"/>
                  <a:gd name="T3" fmla="*/ 147 h 189"/>
                  <a:gd name="T4" fmla="*/ 500 w 552"/>
                  <a:gd name="T5" fmla="*/ 188 h 189"/>
                  <a:gd name="T6" fmla="*/ 50 w 552"/>
                  <a:gd name="T7" fmla="*/ 188 h 189"/>
                  <a:gd name="T8" fmla="*/ 0 w 552"/>
                  <a:gd name="T9" fmla="*/ 147 h 189"/>
                  <a:gd name="T10" fmla="*/ 0 w 552"/>
                  <a:gd name="T11" fmla="*/ 46 h 189"/>
                  <a:gd name="T12" fmla="*/ 50 w 552"/>
                  <a:gd name="T13" fmla="*/ 0 h 189"/>
                  <a:gd name="T14" fmla="*/ 500 w 552"/>
                  <a:gd name="T15" fmla="*/ 0 h 189"/>
                  <a:gd name="T16" fmla="*/ 551 w 552"/>
                  <a:gd name="T17" fmla="*/ 46 h 189"/>
                  <a:gd name="T18" fmla="*/ 551 w 552"/>
                  <a:gd name="T19" fmla="*/ 147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2" h="189">
                    <a:moveTo>
                      <a:pt x="551" y="147"/>
                    </a:moveTo>
                    <a:lnTo>
                      <a:pt x="551" y="147"/>
                    </a:lnTo>
                    <a:cubicBezTo>
                      <a:pt x="551" y="170"/>
                      <a:pt x="528" y="188"/>
                      <a:pt x="500" y="188"/>
                    </a:cubicBezTo>
                    <a:cubicBezTo>
                      <a:pt x="50" y="188"/>
                      <a:pt x="50" y="188"/>
                      <a:pt x="50" y="188"/>
                    </a:cubicBezTo>
                    <a:cubicBezTo>
                      <a:pt x="22" y="188"/>
                      <a:pt x="0" y="170"/>
                      <a:pt x="0" y="147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18"/>
                      <a:pt x="22" y="0"/>
                      <a:pt x="50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528" y="0"/>
                      <a:pt x="551" y="18"/>
                      <a:pt x="551" y="46"/>
                    </a:cubicBezTo>
                    <a:lnTo>
                      <a:pt x="551" y="147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/>
              </a:p>
            </p:txBody>
          </p:sp>
          <p:sp>
            <p:nvSpPr>
              <p:cNvPr id="295" name="Freeform 10">
                <a:extLst>
                  <a:ext uri="{FF2B5EF4-FFF2-40B4-BE49-F238E27FC236}">
                    <a16:creationId xmlns:a16="http://schemas.microsoft.com/office/drawing/2014/main" id="{28C36D91-5FEE-4DBD-A8A7-A0BDE99BC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968" y="5409382"/>
                <a:ext cx="58692" cy="54343"/>
              </a:xfrm>
              <a:custGeom>
                <a:avLst/>
                <a:gdLst>
                  <a:gd name="T0" fmla="*/ 119 w 120"/>
                  <a:gd name="T1" fmla="*/ 55 h 111"/>
                  <a:gd name="T2" fmla="*/ 119 w 120"/>
                  <a:gd name="T3" fmla="*/ 55 h 111"/>
                  <a:gd name="T4" fmla="*/ 59 w 120"/>
                  <a:gd name="T5" fmla="*/ 110 h 111"/>
                  <a:gd name="T6" fmla="*/ 0 w 120"/>
                  <a:gd name="T7" fmla="*/ 55 h 111"/>
                  <a:gd name="T8" fmla="*/ 59 w 120"/>
                  <a:gd name="T9" fmla="*/ 0 h 111"/>
                  <a:gd name="T10" fmla="*/ 119 w 120"/>
                  <a:gd name="T11" fmla="*/ 5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111">
                    <a:moveTo>
                      <a:pt x="119" y="55"/>
                    </a:moveTo>
                    <a:lnTo>
                      <a:pt x="119" y="55"/>
                    </a:lnTo>
                    <a:cubicBezTo>
                      <a:pt x="119" y="87"/>
                      <a:pt x="91" y="110"/>
                      <a:pt x="59" y="110"/>
                    </a:cubicBezTo>
                    <a:cubicBezTo>
                      <a:pt x="27" y="110"/>
                      <a:pt x="0" y="87"/>
                      <a:pt x="0" y="55"/>
                    </a:cubicBezTo>
                    <a:cubicBezTo>
                      <a:pt x="0" y="27"/>
                      <a:pt x="27" y="0"/>
                      <a:pt x="59" y="0"/>
                    </a:cubicBezTo>
                    <a:cubicBezTo>
                      <a:pt x="91" y="0"/>
                      <a:pt x="119" y="27"/>
                      <a:pt x="119" y="5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/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2CB80466-F069-436C-A0E9-3E0AD403E232}"/>
                </a:ext>
              </a:extLst>
            </p:cNvPr>
            <p:cNvGrpSpPr/>
            <p:nvPr/>
          </p:nvGrpSpPr>
          <p:grpSpPr>
            <a:xfrm>
              <a:off x="9547130" y="2696779"/>
              <a:ext cx="752133" cy="571680"/>
              <a:chOff x="6207732" y="5326783"/>
              <a:chExt cx="752133" cy="571680"/>
            </a:xfrm>
          </p:grpSpPr>
          <p:sp>
            <p:nvSpPr>
              <p:cNvPr id="309" name="Freeform 23">
                <a:extLst>
                  <a:ext uri="{FF2B5EF4-FFF2-40B4-BE49-F238E27FC236}">
                    <a16:creationId xmlns:a16="http://schemas.microsoft.com/office/drawing/2014/main" id="{603B5616-DAFE-4509-B22D-C5EED1DE9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07732" y="5326783"/>
                <a:ext cx="752133" cy="571680"/>
              </a:xfrm>
              <a:custGeom>
                <a:avLst/>
                <a:gdLst>
                  <a:gd name="T0" fmla="*/ 1525 w 1526"/>
                  <a:gd name="T1" fmla="*/ 1080 h 1160"/>
                  <a:gd name="T2" fmla="*/ 1525 w 1526"/>
                  <a:gd name="T3" fmla="*/ 1080 h 1160"/>
                  <a:gd name="T4" fmla="*/ 1443 w 1526"/>
                  <a:gd name="T5" fmla="*/ 1159 h 1160"/>
                  <a:gd name="T6" fmla="*/ 82 w 1526"/>
                  <a:gd name="T7" fmla="*/ 1159 h 1160"/>
                  <a:gd name="T8" fmla="*/ 0 w 1526"/>
                  <a:gd name="T9" fmla="*/ 1080 h 1160"/>
                  <a:gd name="T10" fmla="*/ 0 w 1526"/>
                  <a:gd name="T11" fmla="*/ 78 h 1160"/>
                  <a:gd name="T12" fmla="*/ 82 w 1526"/>
                  <a:gd name="T13" fmla="*/ 0 h 1160"/>
                  <a:gd name="T14" fmla="*/ 1443 w 1526"/>
                  <a:gd name="T15" fmla="*/ 0 h 1160"/>
                  <a:gd name="T16" fmla="*/ 1525 w 1526"/>
                  <a:gd name="T17" fmla="*/ 78 h 1160"/>
                  <a:gd name="T18" fmla="*/ 1525 w 1526"/>
                  <a:gd name="T19" fmla="*/ 1080 h 1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26" h="1160">
                    <a:moveTo>
                      <a:pt x="1525" y="1080"/>
                    </a:moveTo>
                    <a:lnTo>
                      <a:pt x="1525" y="1080"/>
                    </a:lnTo>
                    <a:cubicBezTo>
                      <a:pt x="1525" y="1122"/>
                      <a:pt x="1488" y="1159"/>
                      <a:pt x="1443" y="1159"/>
                    </a:cubicBezTo>
                    <a:cubicBezTo>
                      <a:pt x="82" y="1159"/>
                      <a:pt x="82" y="1159"/>
                      <a:pt x="82" y="1159"/>
                    </a:cubicBezTo>
                    <a:cubicBezTo>
                      <a:pt x="37" y="1159"/>
                      <a:pt x="0" y="1122"/>
                      <a:pt x="0" y="108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37"/>
                      <a:pt x="37" y="0"/>
                      <a:pt x="82" y="0"/>
                    </a:cubicBezTo>
                    <a:cubicBezTo>
                      <a:pt x="1443" y="0"/>
                      <a:pt x="1443" y="0"/>
                      <a:pt x="1443" y="0"/>
                    </a:cubicBezTo>
                    <a:cubicBezTo>
                      <a:pt x="1488" y="0"/>
                      <a:pt x="1525" y="37"/>
                      <a:pt x="1525" y="78"/>
                    </a:cubicBezTo>
                    <a:lnTo>
                      <a:pt x="1525" y="1080"/>
                    </a:lnTo>
                  </a:path>
                </a:pathLst>
              </a:custGeom>
              <a:solidFill>
                <a:srgbClr val="EDEDE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/>
              </a:p>
            </p:txBody>
          </p:sp>
          <p:sp>
            <p:nvSpPr>
              <p:cNvPr id="310" name="Freeform 24">
                <a:extLst>
                  <a:ext uri="{FF2B5EF4-FFF2-40B4-BE49-F238E27FC236}">
                    <a16:creationId xmlns:a16="http://schemas.microsoft.com/office/drawing/2014/main" id="{6C75C8B2-DB15-43E0-9436-3F6261CF7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07732" y="5326783"/>
                <a:ext cx="752133" cy="571680"/>
              </a:xfrm>
              <a:custGeom>
                <a:avLst/>
                <a:gdLst>
                  <a:gd name="T0" fmla="*/ 1525 w 1526"/>
                  <a:gd name="T1" fmla="*/ 1080 h 1160"/>
                  <a:gd name="T2" fmla="*/ 1525 w 1526"/>
                  <a:gd name="T3" fmla="*/ 1080 h 1160"/>
                  <a:gd name="T4" fmla="*/ 1443 w 1526"/>
                  <a:gd name="T5" fmla="*/ 1159 h 1160"/>
                  <a:gd name="T6" fmla="*/ 82 w 1526"/>
                  <a:gd name="T7" fmla="*/ 1159 h 1160"/>
                  <a:gd name="T8" fmla="*/ 0 w 1526"/>
                  <a:gd name="T9" fmla="*/ 1080 h 1160"/>
                  <a:gd name="T10" fmla="*/ 1443 w 1526"/>
                  <a:gd name="T11" fmla="*/ 0 h 1160"/>
                  <a:gd name="T12" fmla="*/ 1525 w 1526"/>
                  <a:gd name="T13" fmla="*/ 78 h 1160"/>
                  <a:gd name="T14" fmla="*/ 1525 w 1526"/>
                  <a:gd name="T15" fmla="*/ 1080 h 1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26" h="1160">
                    <a:moveTo>
                      <a:pt x="1525" y="1080"/>
                    </a:moveTo>
                    <a:lnTo>
                      <a:pt x="1525" y="1080"/>
                    </a:lnTo>
                    <a:cubicBezTo>
                      <a:pt x="1525" y="1122"/>
                      <a:pt x="1488" y="1159"/>
                      <a:pt x="1443" y="1159"/>
                    </a:cubicBezTo>
                    <a:cubicBezTo>
                      <a:pt x="82" y="1159"/>
                      <a:pt x="82" y="1159"/>
                      <a:pt x="82" y="1159"/>
                    </a:cubicBezTo>
                    <a:cubicBezTo>
                      <a:pt x="37" y="1159"/>
                      <a:pt x="0" y="1122"/>
                      <a:pt x="0" y="1080"/>
                    </a:cubicBezTo>
                    <a:cubicBezTo>
                      <a:pt x="1443" y="0"/>
                      <a:pt x="1443" y="0"/>
                      <a:pt x="1443" y="0"/>
                    </a:cubicBezTo>
                    <a:cubicBezTo>
                      <a:pt x="1488" y="0"/>
                      <a:pt x="1525" y="37"/>
                      <a:pt x="1525" y="78"/>
                    </a:cubicBezTo>
                    <a:lnTo>
                      <a:pt x="1525" y="108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7810D0D-3932-1EB6-499A-9D37C562105C}"/>
              </a:ext>
            </a:extLst>
          </p:cNvPr>
          <p:cNvSpPr txBox="1"/>
          <p:nvPr/>
        </p:nvSpPr>
        <p:spPr>
          <a:xfrm>
            <a:off x="2911472" y="5378709"/>
            <a:ext cx="6166020" cy="45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sz="3200" dirty="0">
                <a:solidFill>
                  <a:schemeClr val="bg1"/>
                </a:solidFill>
              </a:rPr>
              <a:t>Python EDA Project</a:t>
            </a:r>
          </a:p>
        </p:txBody>
      </p:sp>
    </p:spTree>
    <p:extLst>
      <p:ext uri="{BB962C8B-B14F-4D97-AF65-F5344CB8AC3E}">
        <p14:creationId xmlns:p14="http://schemas.microsoft.com/office/powerpoint/2010/main" val="392487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0000" decel="7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8" presetClass="entr" presetSubtype="3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4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6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4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accel="30000" decel="7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528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528" fill="hold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270" grpId="0" animBg="1"/>
      <p:bldP spid="271" grpId="0" animBg="1"/>
      <p:bldP spid="102" grpId="0" animBg="1"/>
      <p:bldP spid="10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328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144147" y="203695"/>
            <a:ext cx="5903707" cy="967721"/>
            <a:chOff x="3075285" y="203695"/>
            <a:chExt cx="5903707" cy="967721"/>
          </a:xfrm>
        </p:grpSpPr>
        <p:sp>
          <p:nvSpPr>
            <p:cNvPr id="24" name="Rounded Rectangle 23"/>
            <p:cNvSpPr/>
            <p:nvPr/>
          </p:nvSpPr>
          <p:spPr>
            <a:xfrm>
              <a:off x="3075285" y="203695"/>
              <a:ext cx="5903707" cy="96772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27333" y="364391"/>
              <a:ext cx="5271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Explanatory Data Analysis</a:t>
              </a:r>
            </a:p>
          </p:txBody>
        </p:sp>
      </p:grp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FA6F748D-C61E-A9EA-0954-2BB9B8A34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110" y="5994335"/>
            <a:ext cx="2806700" cy="609600"/>
          </a:xfrm>
          <a:prstGeom prst="rect">
            <a:avLst/>
          </a:prstGeom>
        </p:spPr>
      </p:pic>
      <p:pic>
        <p:nvPicPr>
          <p:cNvPr id="32" name="Picture 31" descr="Chart, bar chart&#10;&#10;Description automatically generated">
            <a:extLst>
              <a:ext uri="{FF2B5EF4-FFF2-40B4-BE49-F238E27FC236}">
                <a16:creationId xmlns:a16="http://schemas.microsoft.com/office/drawing/2014/main" id="{ABA39346-AAC6-83EE-83EC-4FD9C7057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0" y="1431399"/>
            <a:ext cx="7772400" cy="4365228"/>
          </a:xfrm>
          <a:prstGeom prst="rect">
            <a:avLst/>
          </a:prstGeom>
        </p:spPr>
      </p:pic>
      <p:pic>
        <p:nvPicPr>
          <p:cNvPr id="38" name="Picture 37" descr="Logo&#10;&#10;Description automatically generated with low confidenc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1C0F566-EA82-EFB2-ADC9-30A4DBBA5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90" y="5696465"/>
            <a:ext cx="1161535" cy="1161535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dkEdge"/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CA0A993-0040-F5D3-FC1B-FCEA5475486E}"/>
              </a:ext>
            </a:extLst>
          </p:cNvPr>
          <p:cNvSpPr/>
          <p:nvPr/>
        </p:nvSpPr>
        <p:spPr>
          <a:xfrm rot="21383449">
            <a:off x="8296335" y="2270231"/>
            <a:ext cx="2394772" cy="21956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Electronics outperformed than its counterparts</a:t>
            </a:r>
          </a:p>
          <a:p>
            <a:r>
              <a:rPr lang="en-US" dirty="0">
                <a:solidFill>
                  <a:schemeClr val="tx1"/>
                </a:solidFill>
              </a:rPr>
              <a:t>with </a:t>
            </a:r>
            <a:r>
              <a:rPr lang="en-US" b="1" dirty="0">
                <a:solidFill>
                  <a:schemeClr val="tx1"/>
                </a:solidFill>
              </a:rPr>
              <a:t>526</a:t>
            </a:r>
            <a:r>
              <a:rPr lang="en-US" dirty="0">
                <a:solidFill>
                  <a:schemeClr val="tx1"/>
                </a:solidFill>
              </a:rPr>
              <a:t> sales, which accounts for </a:t>
            </a:r>
            <a:r>
              <a:rPr lang="en-US" b="1" dirty="0">
                <a:solidFill>
                  <a:schemeClr val="tx1"/>
                </a:solidFill>
              </a:rPr>
              <a:t>35.9%</a:t>
            </a:r>
            <a:r>
              <a:rPr lang="en-US" dirty="0">
                <a:solidFill>
                  <a:schemeClr val="tx1"/>
                </a:solidFill>
              </a:rPr>
              <a:t> of totals sales;</a:t>
            </a:r>
          </a:p>
        </p:txBody>
      </p:sp>
      <p:grpSp>
        <p:nvGrpSpPr>
          <p:cNvPr id="41" name="Group 24">
            <a:extLst>
              <a:ext uri="{FF2B5EF4-FFF2-40B4-BE49-F238E27FC236}">
                <a16:creationId xmlns:a16="http://schemas.microsoft.com/office/drawing/2014/main" id="{C0F2605B-6E3E-3526-3755-A8C81C535B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52109" y="2082114"/>
            <a:ext cx="387351" cy="576261"/>
            <a:chOff x="3749" y="2433"/>
            <a:chExt cx="244" cy="363"/>
          </a:xfrm>
        </p:grpSpPr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549A9C81-717A-B17A-DB4F-F5B26DB48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5" y="2433"/>
              <a:ext cx="238" cy="363"/>
            </a:xfrm>
            <a:custGeom>
              <a:avLst/>
              <a:gdLst>
                <a:gd name="T0" fmla="*/ 38 w 64"/>
                <a:gd name="T1" fmla="*/ 0 h 98"/>
                <a:gd name="T2" fmla="*/ 12 w 64"/>
                <a:gd name="T3" fmla="*/ 26 h 98"/>
                <a:gd name="T4" fmla="*/ 20 w 64"/>
                <a:gd name="T5" fmla="*/ 44 h 98"/>
                <a:gd name="T6" fmla="*/ 11 w 64"/>
                <a:gd name="T7" fmla="*/ 81 h 98"/>
                <a:gd name="T8" fmla="*/ 9 w 64"/>
                <a:gd name="T9" fmla="*/ 81 h 98"/>
                <a:gd name="T10" fmla="*/ 0 w 64"/>
                <a:gd name="T11" fmla="*/ 89 h 98"/>
                <a:gd name="T12" fmla="*/ 9 w 64"/>
                <a:gd name="T13" fmla="*/ 98 h 98"/>
                <a:gd name="T14" fmla="*/ 17 w 64"/>
                <a:gd name="T15" fmla="*/ 89 h 98"/>
                <a:gd name="T16" fmla="*/ 14 w 64"/>
                <a:gd name="T17" fmla="*/ 82 h 98"/>
                <a:gd name="T18" fmla="*/ 36 w 64"/>
                <a:gd name="T19" fmla="*/ 51 h 98"/>
                <a:gd name="T20" fmla="*/ 38 w 64"/>
                <a:gd name="T21" fmla="*/ 51 h 98"/>
                <a:gd name="T22" fmla="*/ 64 w 64"/>
                <a:gd name="T23" fmla="*/ 26 h 98"/>
                <a:gd name="T24" fmla="*/ 38 w 6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98">
                  <a:moveTo>
                    <a:pt x="38" y="0"/>
                  </a:moveTo>
                  <a:cubicBezTo>
                    <a:pt x="24" y="0"/>
                    <a:pt x="12" y="11"/>
                    <a:pt x="12" y="26"/>
                  </a:cubicBezTo>
                  <a:cubicBezTo>
                    <a:pt x="12" y="33"/>
                    <a:pt x="15" y="39"/>
                    <a:pt x="20" y="44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0" y="81"/>
                    <a:pt x="9" y="81"/>
                    <a:pt x="9" y="81"/>
                  </a:cubicBezTo>
                  <a:cubicBezTo>
                    <a:pt x="4" y="81"/>
                    <a:pt x="0" y="85"/>
                    <a:pt x="0" y="89"/>
                  </a:cubicBezTo>
                  <a:cubicBezTo>
                    <a:pt x="0" y="94"/>
                    <a:pt x="4" y="98"/>
                    <a:pt x="9" y="98"/>
                  </a:cubicBezTo>
                  <a:cubicBezTo>
                    <a:pt x="13" y="98"/>
                    <a:pt x="17" y="94"/>
                    <a:pt x="17" y="89"/>
                  </a:cubicBezTo>
                  <a:cubicBezTo>
                    <a:pt x="17" y="86"/>
                    <a:pt x="16" y="84"/>
                    <a:pt x="14" y="82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7" y="51"/>
                    <a:pt x="37" y="51"/>
                    <a:pt x="38" y="51"/>
                  </a:cubicBezTo>
                  <a:cubicBezTo>
                    <a:pt x="52" y="51"/>
                    <a:pt x="64" y="40"/>
                    <a:pt x="64" y="26"/>
                  </a:cubicBezTo>
                  <a:cubicBezTo>
                    <a:pt x="64" y="11"/>
                    <a:pt x="52" y="0"/>
                    <a:pt x="38" y="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CD17DF67-216D-98CF-22AE-45FD40F3A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" y="2725"/>
              <a:ext cx="74" cy="71"/>
            </a:xfrm>
            <a:custGeom>
              <a:avLst/>
              <a:gdLst>
                <a:gd name="T0" fmla="*/ 11 w 11"/>
                <a:gd name="T1" fmla="*/ 5 h 11"/>
                <a:gd name="T2" fmla="*/ 6 w 11"/>
                <a:gd name="T3" fmla="*/ 11 h 11"/>
                <a:gd name="T4" fmla="*/ 0 w 11"/>
                <a:gd name="T5" fmla="*/ 5 h 11"/>
                <a:gd name="T6" fmla="*/ 6 w 11"/>
                <a:gd name="T7" fmla="*/ 0 h 11"/>
                <a:gd name="T8" fmla="*/ 7 w 11"/>
                <a:gd name="T9" fmla="*/ 0 h 11"/>
                <a:gd name="T10" fmla="*/ 6 w 11"/>
                <a:gd name="T11" fmla="*/ 5 h 11"/>
                <a:gd name="T12" fmla="*/ 9 w 11"/>
                <a:gd name="T13" fmla="*/ 1 h 11"/>
                <a:gd name="T14" fmla="*/ 11 w 11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1">
                  <a:moveTo>
                    <a:pt x="11" y="5"/>
                  </a:moveTo>
                  <a:cubicBezTo>
                    <a:pt x="11" y="8"/>
                    <a:pt x="9" y="11"/>
                    <a:pt x="6" y="11"/>
                  </a:cubicBezTo>
                  <a:cubicBezTo>
                    <a:pt x="3" y="11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2"/>
                    <a:pt x="11" y="3"/>
                    <a:pt x="11" y="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8A217C19-8CCD-DEA8-D2A5-58BB2E02A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" y="2477"/>
              <a:ext cx="33" cy="78"/>
            </a:xfrm>
            <a:custGeom>
              <a:avLst/>
              <a:gdLst>
                <a:gd name="T0" fmla="*/ 5 w 9"/>
                <a:gd name="T1" fmla="*/ 20 h 21"/>
                <a:gd name="T2" fmla="*/ 0 w 9"/>
                <a:gd name="T3" fmla="*/ 11 h 21"/>
                <a:gd name="T4" fmla="*/ 4 w 9"/>
                <a:gd name="T5" fmla="*/ 0 h 21"/>
                <a:gd name="T6" fmla="*/ 9 w 9"/>
                <a:gd name="T7" fmla="*/ 10 h 21"/>
                <a:gd name="T8" fmla="*/ 5 w 9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5" y="20"/>
                  </a:moveTo>
                  <a:cubicBezTo>
                    <a:pt x="3" y="21"/>
                    <a:pt x="1" y="16"/>
                    <a:pt x="0" y="11"/>
                  </a:cubicBezTo>
                  <a:cubicBezTo>
                    <a:pt x="0" y="5"/>
                    <a:pt x="1" y="0"/>
                    <a:pt x="4" y="0"/>
                  </a:cubicBezTo>
                  <a:cubicBezTo>
                    <a:pt x="6" y="0"/>
                    <a:pt x="8" y="4"/>
                    <a:pt x="9" y="10"/>
                  </a:cubicBezTo>
                  <a:cubicBezTo>
                    <a:pt x="9" y="16"/>
                    <a:pt x="7" y="20"/>
                    <a:pt x="5" y="20"/>
                  </a:cubicBez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138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328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144147" y="203695"/>
            <a:ext cx="5903707" cy="967721"/>
            <a:chOff x="3075285" y="203695"/>
            <a:chExt cx="5903707" cy="967721"/>
          </a:xfrm>
        </p:grpSpPr>
        <p:sp>
          <p:nvSpPr>
            <p:cNvPr id="24" name="Rounded Rectangle 23"/>
            <p:cNvSpPr/>
            <p:nvPr/>
          </p:nvSpPr>
          <p:spPr>
            <a:xfrm>
              <a:off x="3075285" y="203695"/>
              <a:ext cx="5903707" cy="96772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27333" y="364391"/>
              <a:ext cx="5271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Explanatory Data Analysis</a:t>
              </a:r>
            </a:p>
          </p:txBody>
        </p:sp>
      </p:grp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FA6F748D-C61E-A9EA-0954-2BB9B8A34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110" y="5994335"/>
            <a:ext cx="2806700" cy="609600"/>
          </a:xfrm>
          <a:prstGeom prst="rect">
            <a:avLst/>
          </a:prstGeom>
        </p:spPr>
      </p:pic>
      <p:pic>
        <p:nvPicPr>
          <p:cNvPr id="5" name="Picture 4" descr="Logo&#10;&#10;Description automatically generated with low confidenc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3FF02B9-CECF-E3C6-F4BC-F57256EE7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8367"/>
            <a:ext cx="1161535" cy="1161535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dkEdge"/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65335E8-4391-93ED-1E98-EAA663290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51567"/>
            <a:ext cx="6542619" cy="43668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49E9845-EDAD-0265-77F1-D0421C9AEB2E}"/>
              </a:ext>
            </a:extLst>
          </p:cNvPr>
          <p:cNvSpPr/>
          <p:nvPr/>
        </p:nvSpPr>
        <p:spPr>
          <a:xfrm>
            <a:off x="1161535" y="1606378"/>
            <a:ext cx="5381084" cy="939114"/>
          </a:xfrm>
          <a:prstGeom prst="roundRect">
            <a:avLst/>
          </a:prstGeom>
          <a:solidFill>
            <a:schemeClr val="accent1">
              <a:alpha val="3215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2DA480-95DF-CCF4-7259-C7BCFB2DC67B}"/>
              </a:ext>
            </a:extLst>
          </p:cNvPr>
          <p:cNvSpPr txBox="1"/>
          <p:nvPr/>
        </p:nvSpPr>
        <p:spPr>
          <a:xfrm>
            <a:off x="7012175" y="3154564"/>
            <a:ext cx="5030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</a:t>
            </a:r>
            <a:r>
              <a:rPr lang="en-US" b="1" dirty="0"/>
              <a:t>Home Theater, TV &amp; Video</a:t>
            </a:r>
            <a:r>
              <a:rPr lang="en-US" dirty="0"/>
              <a:t> and </a:t>
            </a:r>
            <a:r>
              <a:rPr lang="en-US" b="1" dirty="0"/>
              <a:t>Mobiles &amp; Accessories </a:t>
            </a:r>
            <a:r>
              <a:rPr lang="en-US" dirty="0"/>
              <a:t>outnumbered remaining subcategories significantly, accounting for almost </a:t>
            </a:r>
            <a:r>
              <a:rPr lang="en-US" b="1" dirty="0"/>
              <a:t>1/3</a:t>
            </a:r>
            <a:r>
              <a:rPr lang="en-US" dirty="0"/>
              <a:t> sales respectively, within the group. </a:t>
            </a:r>
          </a:p>
        </p:txBody>
      </p:sp>
      <p:sp>
        <p:nvSpPr>
          <p:cNvPr id="11" name="Freeform 20">
            <a:extLst>
              <a:ext uri="{FF2B5EF4-FFF2-40B4-BE49-F238E27FC236}">
                <a16:creationId xmlns:a16="http://schemas.microsoft.com/office/drawing/2014/main" id="{5B93CBF4-CF19-F508-3CD7-004D97181BB3}"/>
              </a:ext>
            </a:extLst>
          </p:cNvPr>
          <p:cNvSpPr>
            <a:spLocks/>
          </p:cNvSpPr>
          <p:nvPr/>
        </p:nvSpPr>
        <p:spPr bwMode="auto">
          <a:xfrm>
            <a:off x="6411387" y="2545492"/>
            <a:ext cx="681391" cy="685621"/>
          </a:xfrm>
          <a:custGeom>
            <a:avLst/>
            <a:gdLst>
              <a:gd name="T0" fmla="*/ 255588 w 161"/>
              <a:gd name="T1" fmla="*/ 223838 h 162"/>
              <a:gd name="T2" fmla="*/ 153988 w 161"/>
              <a:gd name="T3" fmla="*/ 120650 h 162"/>
              <a:gd name="T4" fmla="*/ 236538 w 161"/>
              <a:gd name="T5" fmla="*/ 79375 h 162"/>
              <a:gd name="T6" fmla="*/ 0 w 161"/>
              <a:gd name="T7" fmla="*/ 0 h 162"/>
              <a:gd name="T8" fmla="*/ 79375 w 161"/>
              <a:gd name="T9" fmla="*/ 238125 h 162"/>
              <a:gd name="T10" fmla="*/ 120650 w 161"/>
              <a:gd name="T11" fmla="*/ 157163 h 162"/>
              <a:gd name="T12" fmla="*/ 220663 w 161"/>
              <a:gd name="T13" fmla="*/ 257175 h 162"/>
              <a:gd name="T14" fmla="*/ 255588 w 161"/>
              <a:gd name="T15" fmla="*/ 223838 h 16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1" h="162">
                <a:moveTo>
                  <a:pt x="161" y="141"/>
                </a:moveTo>
                <a:lnTo>
                  <a:pt x="97" y="76"/>
                </a:lnTo>
                <a:lnTo>
                  <a:pt x="149" y="50"/>
                </a:lnTo>
                <a:lnTo>
                  <a:pt x="0" y="0"/>
                </a:lnTo>
                <a:lnTo>
                  <a:pt x="50" y="150"/>
                </a:lnTo>
                <a:lnTo>
                  <a:pt x="76" y="99"/>
                </a:lnTo>
                <a:lnTo>
                  <a:pt x="139" y="162"/>
                </a:lnTo>
                <a:lnTo>
                  <a:pt x="161" y="14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/>
          <a:lstStyle/>
          <a:p>
            <a:endParaRPr lang="en-US" sz="9598"/>
          </a:p>
        </p:txBody>
      </p:sp>
    </p:spTree>
    <p:extLst>
      <p:ext uri="{BB962C8B-B14F-4D97-AF65-F5344CB8AC3E}">
        <p14:creationId xmlns:p14="http://schemas.microsoft.com/office/powerpoint/2010/main" val="419807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328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144147" y="203695"/>
            <a:ext cx="5903707" cy="967721"/>
            <a:chOff x="3075285" y="203695"/>
            <a:chExt cx="5903707" cy="967721"/>
          </a:xfrm>
        </p:grpSpPr>
        <p:sp>
          <p:nvSpPr>
            <p:cNvPr id="24" name="Rounded Rectangle 23"/>
            <p:cNvSpPr/>
            <p:nvPr/>
          </p:nvSpPr>
          <p:spPr>
            <a:xfrm>
              <a:off x="3075285" y="203695"/>
              <a:ext cx="5903707" cy="96772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27333" y="364391"/>
              <a:ext cx="5271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Explanatory Data Analysis</a:t>
              </a:r>
            </a:p>
          </p:txBody>
        </p:sp>
      </p:grp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FA6F748D-C61E-A9EA-0954-2BB9B8A34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110" y="5994335"/>
            <a:ext cx="2806700" cy="609600"/>
          </a:xfrm>
          <a:prstGeom prst="rect">
            <a:avLst/>
          </a:prstGeom>
        </p:spPr>
      </p:pic>
      <p:pic>
        <p:nvPicPr>
          <p:cNvPr id="5" name="Picture 4" descr="Logo&#10;&#10;Description automatically generated with low confidenc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3FF02B9-CECF-E3C6-F4BC-F57256EE7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8367"/>
            <a:ext cx="1161535" cy="1161535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dkEdge"/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A6976B1-41C4-314B-BBF4-12F75DB74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51567"/>
            <a:ext cx="6542619" cy="43668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E42A6C-EBD2-4531-E6D6-F875470CA8EE}"/>
              </a:ext>
            </a:extLst>
          </p:cNvPr>
          <p:cNvSpPr/>
          <p:nvPr/>
        </p:nvSpPr>
        <p:spPr>
          <a:xfrm>
            <a:off x="803189" y="1655805"/>
            <a:ext cx="5739430" cy="852617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20">
            <a:extLst>
              <a:ext uri="{FF2B5EF4-FFF2-40B4-BE49-F238E27FC236}">
                <a16:creationId xmlns:a16="http://schemas.microsoft.com/office/drawing/2014/main" id="{675A4029-E35C-FF6D-2F16-2836CB9DC2D9}"/>
              </a:ext>
            </a:extLst>
          </p:cNvPr>
          <p:cNvSpPr>
            <a:spLocks/>
          </p:cNvSpPr>
          <p:nvPr/>
        </p:nvSpPr>
        <p:spPr bwMode="auto">
          <a:xfrm>
            <a:off x="6542619" y="2508422"/>
            <a:ext cx="681391" cy="685621"/>
          </a:xfrm>
          <a:custGeom>
            <a:avLst/>
            <a:gdLst>
              <a:gd name="T0" fmla="*/ 255588 w 161"/>
              <a:gd name="T1" fmla="*/ 223838 h 162"/>
              <a:gd name="T2" fmla="*/ 153988 w 161"/>
              <a:gd name="T3" fmla="*/ 120650 h 162"/>
              <a:gd name="T4" fmla="*/ 236538 w 161"/>
              <a:gd name="T5" fmla="*/ 79375 h 162"/>
              <a:gd name="T6" fmla="*/ 0 w 161"/>
              <a:gd name="T7" fmla="*/ 0 h 162"/>
              <a:gd name="T8" fmla="*/ 79375 w 161"/>
              <a:gd name="T9" fmla="*/ 238125 h 162"/>
              <a:gd name="T10" fmla="*/ 120650 w 161"/>
              <a:gd name="T11" fmla="*/ 157163 h 162"/>
              <a:gd name="T12" fmla="*/ 220663 w 161"/>
              <a:gd name="T13" fmla="*/ 257175 h 162"/>
              <a:gd name="T14" fmla="*/ 255588 w 161"/>
              <a:gd name="T15" fmla="*/ 223838 h 16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1" h="162">
                <a:moveTo>
                  <a:pt x="161" y="141"/>
                </a:moveTo>
                <a:lnTo>
                  <a:pt x="97" y="76"/>
                </a:lnTo>
                <a:lnTo>
                  <a:pt x="149" y="50"/>
                </a:lnTo>
                <a:lnTo>
                  <a:pt x="0" y="0"/>
                </a:lnTo>
                <a:lnTo>
                  <a:pt x="50" y="150"/>
                </a:lnTo>
                <a:lnTo>
                  <a:pt x="76" y="99"/>
                </a:lnTo>
                <a:lnTo>
                  <a:pt x="139" y="162"/>
                </a:lnTo>
                <a:lnTo>
                  <a:pt x="161" y="14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/>
          <a:lstStyle/>
          <a:p>
            <a:endParaRPr lang="en-US" sz="9598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9273E-92E8-5F87-027C-74AE39889521}"/>
              </a:ext>
            </a:extLst>
          </p:cNvPr>
          <p:cNvSpPr txBox="1"/>
          <p:nvPr/>
        </p:nvSpPr>
        <p:spPr>
          <a:xfrm>
            <a:off x="7488194" y="2508422"/>
            <a:ext cx="4703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shown aside, although </a:t>
            </a:r>
            <a:r>
              <a:rPr lang="en-US" b="1" dirty="0"/>
              <a:t>Networking Devices </a:t>
            </a:r>
            <a:r>
              <a:rPr lang="en-US" dirty="0"/>
              <a:t>being the second best-selling subcategory within </a:t>
            </a:r>
            <a:r>
              <a:rPr lang="en-US" b="1" dirty="0"/>
              <a:t>Computer &amp; Accessories Category</a:t>
            </a:r>
            <a:r>
              <a:rPr lang="en-US" dirty="0"/>
              <a:t>, </a:t>
            </a:r>
            <a:r>
              <a:rPr lang="en-US" b="1" dirty="0"/>
              <a:t>Accessories &amp; Peripherals </a:t>
            </a:r>
            <a:r>
              <a:rPr lang="en-US" dirty="0"/>
              <a:t>dominated with over </a:t>
            </a:r>
            <a:r>
              <a:rPr lang="en-US" b="1" i="1" dirty="0"/>
              <a:t>80% </a:t>
            </a:r>
            <a:r>
              <a:rPr lang="en-US" dirty="0"/>
              <a:t>contribution within group.</a:t>
            </a:r>
          </a:p>
        </p:txBody>
      </p:sp>
    </p:spTree>
    <p:extLst>
      <p:ext uri="{BB962C8B-B14F-4D97-AF65-F5344CB8AC3E}">
        <p14:creationId xmlns:p14="http://schemas.microsoft.com/office/powerpoint/2010/main" val="1968650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328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144147" y="203695"/>
            <a:ext cx="5903707" cy="967721"/>
            <a:chOff x="3075285" y="203695"/>
            <a:chExt cx="5903707" cy="967721"/>
          </a:xfrm>
        </p:grpSpPr>
        <p:sp>
          <p:nvSpPr>
            <p:cNvPr id="24" name="Rounded Rectangle 23"/>
            <p:cNvSpPr/>
            <p:nvPr/>
          </p:nvSpPr>
          <p:spPr>
            <a:xfrm>
              <a:off x="3075285" y="203695"/>
              <a:ext cx="5903707" cy="96772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27333" y="364391"/>
              <a:ext cx="5271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Explanatory Data Analysis</a:t>
              </a:r>
            </a:p>
          </p:txBody>
        </p:sp>
      </p:grp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FA6F748D-C61E-A9EA-0954-2BB9B8A34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110" y="5994335"/>
            <a:ext cx="2806700" cy="609600"/>
          </a:xfrm>
          <a:prstGeom prst="rect">
            <a:avLst/>
          </a:prstGeom>
        </p:spPr>
      </p:pic>
      <p:pic>
        <p:nvPicPr>
          <p:cNvPr id="5" name="Picture 4" descr="Logo&#10;&#10;Description automatically generated with low confidenc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3FF02B9-CECF-E3C6-F4BC-F57256EE7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8367"/>
            <a:ext cx="1161535" cy="1161535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dkEdge"/>
        </p:spPr>
      </p:pic>
      <p:sp>
        <p:nvSpPr>
          <p:cNvPr id="7" name="Freeform 20">
            <a:extLst>
              <a:ext uri="{FF2B5EF4-FFF2-40B4-BE49-F238E27FC236}">
                <a16:creationId xmlns:a16="http://schemas.microsoft.com/office/drawing/2014/main" id="{675A4029-E35C-FF6D-2F16-2836CB9DC2D9}"/>
              </a:ext>
            </a:extLst>
          </p:cNvPr>
          <p:cNvSpPr>
            <a:spLocks/>
          </p:cNvSpPr>
          <p:nvPr/>
        </p:nvSpPr>
        <p:spPr bwMode="auto">
          <a:xfrm>
            <a:off x="6542619" y="2508422"/>
            <a:ext cx="681391" cy="685621"/>
          </a:xfrm>
          <a:custGeom>
            <a:avLst/>
            <a:gdLst>
              <a:gd name="T0" fmla="*/ 255588 w 161"/>
              <a:gd name="T1" fmla="*/ 223838 h 162"/>
              <a:gd name="T2" fmla="*/ 153988 w 161"/>
              <a:gd name="T3" fmla="*/ 120650 h 162"/>
              <a:gd name="T4" fmla="*/ 236538 w 161"/>
              <a:gd name="T5" fmla="*/ 79375 h 162"/>
              <a:gd name="T6" fmla="*/ 0 w 161"/>
              <a:gd name="T7" fmla="*/ 0 h 162"/>
              <a:gd name="T8" fmla="*/ 79375 w 161"/>
              <a:gd name="T9" fmla="*/ 238125 h 162"/>
              <a:gd name="T10" fmla="*/ 120650 w 161"/>
              <a:gd name="T11" fmla="*/ 157163 h 162"/>
              <a:gd name="T12" fmla="*/ 220663 w 161"/>
              <a:gd name="T13" fmla="*/ 257175 h 162"/>
              <a:gd name="T14" fmla="*/ 255588 w 161"/>
              <a:gd name="T15" fmla="*/ 223838 h 16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1" h="162">
                <a:moveTo>
                  <a:pt x="161" y="141"/>
                </a:moveTo>
                <a:lnTo>
                  <a:pt x="97" y="76"/>
                </a:lnTo>
                <a:lnTo>
                  <a:pt x="149" y="50"/>
                </a:lnTo>
                <a:lnTo>
                  <a:pt x="0" y="0"/>
                </a:lnTo>
                <a:lnTo>
                  <a:pt x="50" y="150"/>
                </a:lnTo>
                <a:lnTo>
                  <a:pt x="76" y="99"/>
                </a:lnTo>
                <a:lnTo>
                  <a:pt x="139" y="162"/>
                </a:lnTo>
                <a:lnTo>
                  <a:pt x="161" y="14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/>
          <a:lstStyle/>
          <a:p>
            <a:endParaRPr lang="en-US" sz="9598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9273E-92E8-5F87-027C-74AE39889521}"/>
              </a:ext>
            </a:extLst>
          </p:cNvPr>
          <p:cNvSpPr txBox="1"/>
          <p:nvPr/>
        </p:nvSpPr>
        <p:spPr>
          <a:xfrm>
            <a:off x="6695951" y="3206400"/>
            <a:ext cx="4703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Kitchen &amp; Home Appliances </a:t>
            </a:r>
            <a:r>
              <a:rPr lang="en-US" dirty="0"/>
              <a:t>was the most -trendy subcategory within </a:t>
            </a:r>
            <a:r>
              <a:rPr lang="en-US" b="1" dirty="0"/>
              <a:t>Home &amp; Kitchen </a:t>
            </a:r>
            <a:r>
              <a:rPr lang="en-US" dirty="0"/>
              <a:t>universe, which drove nearly </a:t>
            </a:r>
            <a:r>
              <a:rPr lang="en-US" b="1" i="1" dirty="0"/>
              <a:t>75%</a:t>
            </a:r>
            <a:r>
              <a:rPr lang="en-US" dirty="0"/>
              <a:t> of the sales.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6B4CECF-9BD7-86F1-565E-7425531AD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32112"/>
            <a:ext cx="6542619" cy="43668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C6D05CC-9DC9-07EA-FCD8-28ED261E6CB0}"/>
              </a:ext>
            </a:extLst>
          </p:cNvPr>
          <p:cNvSpPr/>
          <p:nvPr/>
        </p:nvSpPr>
        <p:spPr>
          <a:xfrm>
            <a:off x="630195" y="1643449"/>
            <a:ext cx="5912424" cy="86497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53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328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144147" y="203695"/>
            <a:ext cx="5903707" cy="967721"/>
            <a:chOff x="3075285" y="203695"/>
            <a:chExt cx="5903707" cy="967721"/>
          </a:xfrm>
        </p:grpSpPr>
        <p:sp>
          <p:nvSpPr>
            <p:cNvPr id="24" name="Rounded Rectangle 23"/>
            <p:cNvSpPr/>
            <p:nvPr/>
          </p:nvSpPr>
          <p:spPr>
            <a:xfrm>
              <a:off x="3075285" y="203695"/>
              <a:ext cx="5903707" cy="96772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27333" y="364391"/>
              <a:ext cx="5271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Explanatory Data Analysis</a:t>
              </a:r>
            </a:p>
          </p:txBody>
        </p:sp>
      </p:grp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FA6F748D-C61E-A9EA-0954-2BB9B8A34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110" y="5994335"/>
            <a:ext cx="2806700" cy="609600"/>
          </a:xfrm>
          <a:prstGeom prst="rect">
            <a:avLst/>
          </a:prstGeom>
        </p:spPr>
      </p:pic>
      <p:pic>
        <p:nvPicPr>
          <p:cNvPr id="5" name="Picture 4" descr="Logo&#10;&#10;Description automatically generated with low confidenc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3FF02B9-CECF-E3C6-F4BC-F57256EE7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0" y="5696465"/>
            <a:ext cx="1161535" cy="1161535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dkEdge"/>
        </p:spPr>
      </p:pic>
      <p:sp>
        <p:nvSpPr>
          <p:cNvPr id="6" name="Freeform: Shape 701">
            <a:extLst>
              <a:ext uri="{FF2B5EF4-FFF2-40B4-BE49-F238E27FC236}">
                <a16:creationId xmlns:a16="http://schemas.microsoft.com/office/drawing/2014/main" id="{4F96D4AE-692F-7E35-7C89-73B93A62AD11}"/>
              </a:ext>
            </a:extLst>
          </p:cNvPr>
          <p:cNvSpPr/>
          <p:nvPr/>
        </p:nvSpPr>
        <p:spPr>
          <a:xfrm rot="10800000">
            <a:off x="1637575" y="3613517"/>
            <a:ext cx="2807673" cy="795816"/>
          </a:xfrm>
          <a:custGeom>
            <a:avLst/>
            <a:gdLst>
              <a:gd name="connsiteX0" fmla="*/ 471785 w 3206290"/>
              <a:gd name="connsiteY0" fmla="*/ 0 h 908801"/>
              <a:gd name="connsiteX1" fmla="*/ 2734505 w 3206290"/>
              <a:gd name="connsiteY1" fmla="*/ 0 h 908801"/>
              <a:gd name="connsiteX2" fmla="*/ 3206290 w 3206290"/>
              <a:gd name="connsiteY2" fmla="*/ 908801 h 908801"/>
              <a:gd name="connsiteX3" fmla="*/ 0 w 3206290"/>
              <a:gd name="connsiteY3" fmla="*/ 908801 h 908801"/>
              <a:gd name="connsiteX4" fmla="*/ 471785 w 3206290"/>
              <a:gd name="connsiteY4" fmla="*/ 0 h 90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6290" h="908801">
                <a:moveTo>
                  <a:pt x="471785" y="0"/>
                </a:moveTo>
                <a:lnTo>
                  <a:pt x="2734505" y="0"/>
                </a:lnTo>
                <a:lnTo>
                  <a:pt x="3206290" y="908801"/>
                </a:lnTo>
                <a:lnTo>
                  <a:pt x="0" y="908801"/>
                </a:lnTo>
                <a:lnTo>
                  <a:pt x="47178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702">
            <a:extLst>
              <a:ext uri="{FF2B5EF4-FFF2-40B4-BE49-F238E27FC236}">
                <a16:creationId xmlns:a16="http://schemas.microsoft.com/office/drawing/2014/main" id="{01C66DEC-1B5F-3AF7-CC2E-144B796EB39A}"/>
              </a:ext>
            </a:extLst>
          </p:cNvPr>
          <p:cNvSpPr/>
          <p:nvPr/>
        </p:nvSpPr>
        <p:spPr>
          <a:xfrm rot="10800000">
            <a:off x="1142223" y="2659317"/>
            <a:ext cx="3798378" cy="795816"/>
          </a:xfrm>
          <a:custGeom>
            <a:avLst/>
            <a:gdLst>
              <a:gd name="connsiteX0" fmla="*/ 471785 w 4337650"/>
              <a:gd name="connsiteY0" fmla="*/ 0 h 908801"/>
              <a:gd name="connsiteX1" fmla="*/ 3865865 w 4337650"/>
              <a:gd name="connsiteY1" fmla="*/ 0 h 908801"/>
              <a:gd name="connsiteX2" fmla="*/ 4337650 w 4337650"/>
              <a:gd name="connsiteY2" fmla="*/ 908801 h 908801"/>
              <a:gd name="connsiteX3" fmla="*/ 0 w 4337650"/>
              <a:gd name="connsiteY3" fmla="*/ 908801 h 908801"/>
              <a:gd name="connsiteX4" fmla="*/ 471785 w 4337650"/>
              <a:gd name="connsiteY4" fmla="*/ 0 h 90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650" h="908801">
                <a:moveTo>
                  <a:pt x="471785" y="0"/>
                </a:moveTo>
                <a:lnTo>
                  <a:pt x="3865865" y="0"/>
                </a:lnTo>
                <a:lnTo>
                  <a:pt x="4337650" y="908801"/>
                </a:lnTo>
                <a:lnTo>
                  <a:pt x="0" y="908801"/>
                </a:lnTo>
                <a:lnTo>
                  <a:pt x="471785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Freeform: Shape 703">
            <a:extLst>
              <a:ext uri="{FF2B5EF4-FFF2-40B4-BE49-F238E27FC236}">
                <a16:creationId xmlns:a16="http://schemas.microsoft.com/office/drawing/2014/main" id="{416C2A26-AD11-DB2B-22C4-1644B45129BA}"/>
              </a:ext>
            </a:extLst>
          </p:cNvPr>
          <p:cNvSpPr/>
          <p:nvPr/>
        </p:nvSpPr>
        <p:spPr>
          <a:xfrm rot="10800000">
            <a:off x="647736" y="1706786"/>
            <a:ext cx="4787351" cy="794147"/>
          </a:xfrm>
          <a:custGeom>
            <a:avLst/>
            <a:gdLst>
              <a:gd name="connsiteX0" fmla="*/ 470796 w 5467032"/>
              <a:gd name="connsiteY0" fmla="*/ 0 h 906896"/>
              <a:gd name="connsiteX1" fmla="*/ 4996236 w 5467032"/>
              <a:gd name="connsiteY1" fmla="*/ 0 h 906896"/>
              <a:gd name="connsiteX2" fmla="*/ 5467032 w 5467032"/>
              <a:gd name="connsiteY2" fmla="*/ 906896 h 906896"/>
              <a:gd name="connsiteX3" fmla="*/ 0 w 5467032"/>
              <a:gd name="connsiteY3" fmla="*/ 906896 h 906896"/>
              <a:gd name="connsiteX4" fmla="*/ 470796 w 5467032"/>
              <a:gd name="connsiteY4" fmla="*/ 0 h 90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7032" h="906896">
                <a:moveTo>
                  <a:pt x="470796" y="0"/>
                </a:moveTo>
                <a:lnTo>
                  <a:pt x="4996236" y="0"/>
                </a:lnTo>
                <a:lnTo>
                  <a:pt x="5467032" y="906896"/>
                </a:lnTo>
                <a:lnTo>
                  <a:pt x="0" y="906896"/>
                </a:lnTo>
                <a:lnTo>
                  <a:pt x="470796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A9B7A4A8-CCED-2CEA-B319-7FC2D455C8E1}"/>
              </a:ext>
            </a:extLst>
          </p:cNvPr>
          <p:cNvSpPr/>
          <p:nvPr/>
        </p:nvSpPr>
        <p:spPr>
          <a:xfrm rot="10800000" flipH="1">
            <a:off x="1551807" y="3455135"/>
            <a:ext cx="2893442" cy="158384"/>
          </a:xfrm>
          <a:prstGeom prst="parallelogram">
            <a:avLst>
              <a:gd name="adj" fmla="val 13319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2379ED7D-97AE-D79A-7A0D-52755DA30466}"/>
              </a:ext>
            </a:extLst>
          </p:cNvPr>
          <p:cNvSpPr/>
          <p:nvPr/>
        </p:nvSpPr>
        <p:spPr>
          <a:xfrm rot="10800000" flipH="1">
            <a:off x="1064866" y="2500938"/>
            <a:ext cx="3882139" cy="158384"/>
          </a:xfrm>
          <a:prstGeom prst="parallelogram">
            <a:avLst>
              <a:gd name="adj" fmla="val 13319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699">
            <a:extLst>
              <a:ext uri="{FF2B5EF4-FFF2-40B4-BE49-F238E27FC236}">
                <a16:creationId xmlns:a16="http://schemas.microsoft.com/office/drawing/2014/main" id="{978C9A8D-F8CB-E876-4EE1-FB1CB5217F17}"/>
              </a:ext>
            </a:extLst>
          </p:cNvPr>
          <p:cNvSpPr/>
          <p:nvPr/>
        </p:nvSpPr>
        <p:spPr>
          <a:xfrm rot="10800000">
            <a:off x="2628281" y="5521917"/>
            <a:ext cx="826262" cy="795816"/>
          </a:xfrm>
          <a:custGeom>
            <a:avLst/>
            <a:gdLst>
              <a:gd name="connsiteX0" fmla="*/ 471785 w 943570"/>
              <a:gd name="connsiteY0" fmla="*/ 0 h 908801"/>
              <a:gd name="connsiteX1" fmla="*/ 943570 w 943570"/>
              <a:gd name="connsiteY1" fmla="*/ 908801 h 908801"/>
              <a:gd name="connsiteX2" fmla="*/ 0 w 943570"/>
              <a:gd name="connsiteY2" fmla="*/ 908801 h 908801"/>
              <a:gd name="connsiteX3" fmla="*/ 471785 w 943570"/>
              <a:gd name="connsiteY3" fmla="*/ 0 h 90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3570" h="908801">
                <a:moveTo>
                  <a:pt x="471785" y="0"/>
                </a:moveTo>
                <a:lnTo>
                  <a:pt x="943570" y="908801"/>
                </a:lnTo>
                <a:lnTo>
                  <a:pt x="0" y="908801"/>
                </a:lnTo>
                <a:lnTo>
                  <a:pt x="47178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700">
            <a:extLst>
              <a:ext uri="{FF2B5EF4-FFF2-40B4-BE49-F238E27FC236}">
                <a16:creationId xmlns:a16="http://schemas.microsoft.com/office/drawing/2014/main" id="{0D222054-7599-AD29-BB8E-A3A42BA6DDE3}"/>
              </a:ext>
            </a:extLst>
          </p:cNvPr>
          <p:cNvSpPr/>
          <p:nvPr/>
        </p:nvSpPr>
        <p:spPr>
          <a:xfrm rot="10800000">
            <a:off x="2132928" y="4567717"/>
            <a:ext cx="1816967" cy="795816"/>
          </a:xfrm>
          <a:custGeom>
            <a:avLst/>
            <a:gdLst>
              <a:gd name="connsiteX0" fmla="*/ 471785 w 2074930"/>
              <a:gd name="connsiteY0" fmla="*/ 0 h 908801"/>
              <a:gd name="connsiteX1" fmla="*/ 1603145 w 2074930"/>
              <a:gd name="connsiteY1" fmla="*/ 0 h 908801"/>
              <a:gd name="connsiteX2" fmla="*/ 2074930 w 2074930"/>
              <a:gd name="connsiteY2" fmla="*/ 908801 h 908801"/>
              <a:gd name="connsiteX3" fmla="*/ 0 w 2074930"/>
              <a:gd name="connsiteY3" fmla="*/ 908801 h 908801"/>
              <a:gd name="connsiteX4" fmla="*/ 471785 w 2074930"/>
              <a:gd name="connsiteY4" fmla="*/ 0 h 90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4930" h="908801">
                <a:moveTo>
                  <a:pt x="471785" y="0"/>
                </a:moveTo>
                <a:lnTo>
                  <a:pt x="1603145" y="0"/>
                </a:lnTo>
                <a:lnTo>
                  <a:pt x="2074930" y="908801"/>
                </a:lnTo>
                <a:lnTo>
                  <a:pt x="0" y="908801"/>
                </a:lnTo>
                <a:lnTo>
                  <a:pt x="4717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ECCA8D92-9C06-74AB-6180-5E37CDFBABBA}"/>
              </a:ext>
            </a:extLst>
          </p:cNvPr>
          <p:cNvSpPr/>
          <p:nvPr/>
        </p:nvSpPr>
        <p:spPr>
          <a:xfrm rot="10800000" flipH="1">
            <a:off x="2542716" y="5363534"/>
            <a:ext cx="911827" cy="158384"/>
          </a:xfrm>
          <a:prstGeom prst="parallelogram">
            <a:avLst>
              <a:gd name="adj" fmla="val 133193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1BA0F024-C85E-2EF6-C2D5-BE4B9B815DC2}"/>
              </a:ext>
            </a:extLst>
          </p:cNvPr>
          <p:cNvSpPr/>
          <p:nvPr/>
        </p:nvSpPr>
        <p:spPr>
          <a:xfrm rot="10800000" flipH="1">
            <a:off x="2053562" y="4409335"/>
            <a:ext cx="1896334" cy="158384"/>
          </a:xfrm>
          <a:prstGeom prst="parallelogram">
            <a:avLst>
              <a:gd name="adj" fmla="val 13319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CE6C3A-753F-A566-932A-B12BFA57FA86}"/>
              </a:ext>
            </a:extLst>
          </p:cNvPr>
          <p:cNvSpPr>
            <a:spLocks noChangeAspect="1"/>
          </p:cNvSpPr>
          <p:nvPr/>
        </p:nvSpPr>
        <p:spPr>
          <a:xfrm>
            <a:off x="7643540" y="5516541"/>
            <a:ext cx="731520" cy="731520"/>
          </a:xfrm>
          <a:prstGeom prst="ellipse">
            <a:avLst/>
          </a:prstGeom>
          <a:solidFill>
            <a:schemeClr val="accent5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7F1ED0-8E36-6222-2BCE-55713716DF18}"/>
              </a:ext>
            </a:extLst>
          </p:cNvPr>
          <p:cNvSpPr>
            <a:spLocks noChangeAspect="1"/>
          </p:cNvSpPr>
          <p:nvPr/>
        </p:nvSpPr>
        <p:spPr>
          <a:xfrm>
            <a:off x="10363474" y="1682566"/>
            <a:ext cx="731520" cy="7315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631182-9850-3AE0-0B7C-214F4DAC57BF}"/>
              </a:ext>
            </a:extLst>
          </p:cNvPr>
          <p:cNvSpPr>
            <a:spLocks noChangeAspect="1"/>
          </p:cNvSpPr>
          <p:nvPr/>
        </p:nvSpPr>
        <p:spPr>
          <a:xfrm>
            <a:off x="9683492" y="2641060"/>
            <a:ext cx="731520" cy="7315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9A3E2A-79FF-5401-751F-9E41C98078E4}"/>
              </a:ext>
            </a:extLst>
          </p:cNvPr>
          <p:cNvSpPr>
            <a:spLocks noChangeAspect="1"/>
          </p:cNvSpPr>
          <p:nvPr/>
        </p:nvSpPr>
        <p:spPr>
          <a:xfrm>
            <a:off x="9003508" y="3599554"/>
            <a:ext cx="731520" cy="73152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5E22D4-D22B-2608-3902-F91713168CF3}"/>
              </a:ext>
            </a:extLst>
          </p:cNvPr>
          <p:cNvSpPr>
            <a:spLocks noChangeAspect="1"/>
          </p:cNvSpPr>
          <p:nvPr/>
        </p:nvSpPr>
        <p:spPr>
          <a:xfrm>
            <a:off x="8323524" y="4558048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29EFA4B-57C2-535A-8C76-CD7552FBDE56}"/>
              </a:ext>
            </a:extLst>
          </p:cNvPr>
          <p:cNvSpPr/>
          <p:nvPr/>
        </p:nvSpPr>
        <p:spPr>
          <a:xfrm>
            <a:off x="8143448" y="1831754"/>
            <a:ext cx="2260305" cy="4736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800100" dist="393700" dir="4920000" sx="103000" sy="103000" algn="ctr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Category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AC92865-43DC-9279-0AFA-61AAEF29334A}"/>
              </a:ext>
            </a:extLst>
          </p:cNvPr>
          <p:cNvSpPr/>
          <p:nvPr/>
        </p:nvSpPr>
        <p:spPr>
          <a:xfrm>
            <a:off x="6063218" y="4570206"/>
            <a:ext cx="2260305" cy="4736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800100" dist="393700" dir="4920000" sx="103000" sy="103000" algn="ctr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Main Category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4F400D1-695B-D13F-3239-53E8C1C57B08}"/>
              </a:ext>
            </a:extLst>
          </p:cNvPr>
          <p:cNvSpPr/>
          <p:nvPr/>
        </p:nvSpPr>
        <p:spPr>
          <a:xfrm>
            <a:off x="6743202" y="3612528"/>
            <a:ext cx="2260305" cy="4736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800100" dist="393700" dir="4920000" sx="103000" sy="103000" algn="ctr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Sub-category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45B51B9-FD3D-8DE3-6D32-57DA709DA94F}"/>
              </a:ext>
            </a:extLst>
          </p:cNvPr>
          <p:cNvSpPr/>
          <p:nvPr/>
        </p:nvSpPr>
        <p:spPr>
          <a:xfrm>
            <a:off x="7474723" y="2799968"/>
            <a:ext cx="2260305" cy="4736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800100" dist="393700" dir="4920000" sx="103000" sy="103000" algn="ctr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Sub-subcategory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395B773-51EF-EF77-FF9B-98B386DFEC06}"/>
              </a:ext>
            </a:extLst>
          </p:cNvPr>
          <p:cNvSpPr/>
          <p:nvPr/>
        </p:nvSpPr>
        <p:spPr>
          <a:xfrm>
            <a:off x="5435087" y="5645492"/>
            <a:ext cx="2260305" cy="4736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800100" dist="393700" dir="4920000" sx="103000" sy="103000" algn="ctr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Root Category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849D24BE-3280-9E4A-A928-D1CCE6430389}"/>
              </a:ext>
            </a:extLst>
          </p:cNvPr>
          <p:cNvSpPr/>
          <p:nvPr/>
        </p:nvSpPr>
        <p:spPr>
          <a:xfrm rot="7097230">
            <a:off x="2913037" y="3616519"/>
            <a:ext cx="4525350" cy="835244"/>
          </a:xfrm>
          <a:prstGeom prst="rightArrow">
            <a:avLst/>
          </a:prstGeom>
          <a:solidFill>
            <a:schemeClr val="accent1">
              <a:alpha val="19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029A93-2D07-897C-30D0-9CFA04ABF15E}"/>
              </a:ext>
            </a:extLst>
          </p:cNvPr>
          <p:cNvSpPr txBox="1"/>
          <p:nvPr/>
        </p:nvSpPr>
        <p:spPr>
          <a:xfrm>
            <a:off x="2397211" y="1953431"/>
            <a:ext cx="180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0FAE58-69A3-EA34-F7CB-FD06E1F2C661}"/>
              </a:ext>
            </a:extLst>
          </p:cNvPr>
          <p:cNvSpPr txBox="1"/>
          <p:nvPr/>
        </p:nvSpPr>
        <p:spPr>
          <a:xfrm>
            <a:off x="2741721" y="5633135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422396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328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144147" y="203695"/>
            <a:ext cx="5903707" cy="967721"/>
            <a:chOff x="3075285" y="203695"/>
            <a:chExt cx="5903707" cy="967721"/>
          </a:xfrm>
        </p:grpSpPr>
        <p:sp>
          <p:nvSpPr>
            <p:cNvPr id="24" name="Rounded Rectangle 23"/>
            <p:cNvSpPr/>
            <p:nvPr/>
          </p:nvSpPr>
          <p:spPr>
            <a:xfrm>
              <a:off x="3075285" y="203695"/>
              <a:ext cx="5903707" cy="96772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27333" y="364391"/>
              <a:ext cx="5271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Explanatory Data Analysis</a:t>
              </a:r>
            </a:p>
          </p:txBody>
        </p:sp>
      </p:grp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FA6F748D-C61E-A9EA-0954-2BB9B8A34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110" y="5994335"/>
            <a:ext cx="2806700" cy="609600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381A3BB-68A9-55F8-B546-712CDECD0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163" y="1332112"/>
            <a:ext cx="7772400" cy="4365228"/>
          </a:xfrm>
          <a:prstGeom prst="rect">
            <a:avLst/>
          </a:prstGeom>
        </p:spPr>
      </p:pic>
      <p:pic>
        <p:nvPicPr>
          <p:cNvPr id="5" name="Picture 4" descr="Logo&#10;&#10;Description automatically generated with low confidenc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3FF02B9-CECF-E3C6-F4BC-F57256EE7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90" y="5696465"/>
            <a:ext cx="1161535" cy="1161535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dkEdge"/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891F440-DD41-69C9-0830-08F80EC01106}"/>
              </a:ext>
            </a:extLst>
          </p:cNvPr>
          <p:cNvSpPr/>
          <p:nvPr/>
        </p:nvSpPr>
        <p:spPr>
          <a:xfrm>
            <a:off x="951470" y="1171416"/>
            <a:ext cx="8284640" cy="1670638"/>
          </a:xfrm>
          <a:prstGeom prst="round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138">
            <a:extLst>
              <a:ext uri="{FF2B5EF4-FFF2-40B4-BE49-F238E27FC236}">
                <a16:creationId xmlns:a16="http://schemas.microsoft.com/office/drawing/2014/main" id="{7C6584C2-81CE-78F5-CAF2-4BECD2A37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2534" y="859619"/>
            <a:ext cx="637765" cy="623594"/>
          </a:xfrm>
          <a:custGeom>
            <a:avLst/>
            <a:gdLst>
              <a:gd name="T0" fmla="*/ 203841 w 594"/>
              <a:gd name="T1" fmla="*/ 122628 h 581"/>
              <a:gd name="T2" fmla="*/ 201316 w 594"/>
              <a:gd name="T3" fmla="*/ 122628 h 581"/>
              <a:gd name="T4" fmla="*/ 196265 w 594"/>
              <a:gd name="T5" fmla="*/ 140301 h 581"/>
              <a:gd name="T6" fmla="*/ 196265 w 594"/>
              <a:gd name="T7" fmla="*/ 142826 h 581"/>
              <a:gd name="T8" fmla="*/ 196265 w 594"/>
              <a:gd name="T9" fmla="*/ 145351 h 581"/>
              <a:gd name="T10" fmla="*/ 196265 w 594"/>
              <a:gd name="T11" fmla="*/ 145351 h 581"/>
              <a:gd name="T12" fmla="*/ 193739 w 594"/>
              <a:gd name="T13" fmla="*/ 147875 h 581"/>
              <a:gd name="T14" fmla="*/ 185802 w 594"/>
              <a:gd name="T15" fmla="*/ 150400 h 581"/>
              <a:gd name="T16" fmla="*/ 185802 w 594"/>
              <a:gd name="T17" fmla="*/ 150400 h 581"/>
              <a:gd name="T18" fmla="*/ 155497 w 594"/>
              <a:gd name="T19" fmla="*/ 122628 h 581"/>
              <a:gd name="T20" fmla="*/ 155497 w 594"/>
              <a:gd name="T21" fmla="*/ 122628 h 581"/>
              <a:gd name="T22" fmla="*/ 50870 w 594"/>
              <a:gd name="T23" fmla="*/ 112169 h 581"/>
              <a:gd name="T24" fmla="*/ 60972 w 594"/>
              <a:gd name="T25" fmla="*/ 0 h 581"/>
              <a:gd name="T26" fmla="*/ 213943 w 594"/>
              <a:gd name="T27" fmla="*/ 10459 h 581"/>
              <a:gd name="T28" fmla="*/ 203841 w 594"/>
              <a:gd name="T29" fmla="*/ 122628 h 581"/>
              <a:gd name="T30" fmla="*/ 150446 w 594"/>
              <a:gd name="T31" fmla="*/ 132727 h 581"/>
              <a:gd name="T32" fmla="*/ 173175 w 594"/>
              <a:gd name="T33" fmla="*/ 155810 h 581"/>
              <a:gd name="T34" fmla="*/ 185802 w 594"/>
              <a:gd name="T35" fmla="*/ 168433 h 581"/>
              <a:gd name="T36" fmla="*/ 175700 w 594"/>
              <a:gd name="T37" fmla="*/ 178532 h 581"/>
              <a:gd name="T38" fmla="*/ 104266 w 594"/>
              <a:gd name="T39" fmla="*/ 178532 h 581"/>
              <a:gd name="T40" fmla="*/ 81537 w 594"/>
              <a:gd name="T41" fmla="*/ 178532 h 581"/>
              <a:gd name="T42" fmla="*/ 71074 w 594"/>
              <a:gd name="T43" fmla="*/ 178532 h 581"/>
              <a:gd name="T44" fmla="*/ 40768 w 594"/>
              <a:gd name="T45" fmla="*/ 204140 h 581"/>
              <a:gd name="T46" fmla="*/ 32831 w 594"/>
              <a:gd name="T47" fmla="*/ 209189 h 581"/>
              <a:gd name="T48" fmla="*/ 32831 w 594"/>
              <a:gd name="T49" fmla="*/ 209189 h 581"/>
              <a:gd name="T50" fmla="*/ 25255 w 594"/>
              <a:gd name="T51" fmla="*/ 204140 h 581"/>
              <a:gd name="T52" fmla="*/ 25255 w 594"/>
              <a:gd name="T53" fmla="*/ 204140 h 581"/>
              <a:gd name="T54" fmla="*/ 25255 w 594"/>
              <a:gd name="T55" fmla="*/ 201615 h 581"/>
              <a:gd name="T56" fmla="*/ 22729 w 594"/>
              <a:gd name="T57" fmla="*/ 199091 h 581"/>
              <a:gd name="T58" fmla="*/ 22729 w 594"/>
              <a:gd name="T59" fmla="*/ 178532 h 581"/>
              <a:gd name="T60" fmla="*/ 22729 w 594"/>
              <a:gd name="T61" fmla="*/ 178532 h 581"/>
              <a:gd name="T62" fmla="*/ 0 w 594"/>
              <a:gd name="T63" fmla="*/ 168433 h 581"/>
              <a:gd name="T64" fmla="*/ 0 w 594"/>
              <a:gd name="T65" fmla="*/ 51215 h 581"/>
              <a:gd name="T66" fmla="*/ 40768 w 594"/>
              <a:gd name="T67" fmla="*/ 40756 h 581"/>
              <a:gd name="T68" fmla="*/ 60972 w 594"/>
              <a:gd name="T69" fmla="*/ 132727 h 58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94" h="581">
                <a:moveTo>
                  <a:pt x="565" y="340"/>
                </a:moveTo>
                <a:lnTo>
                  <a:pt x="565" y="340"/>
                </a:lnTo>
                <a:cubicBezTo>
                  <a:pt x="558" y="340"/>
                  <a:pt x="558" y="340"/>
                  <a:pt x="558" y="340"/>
                </a:cubicBezTo>
                <a:cubicBezTo>
                  <a:pt x="544" y="340"/>
                  <a:pt x="544" y="340"/>
                  <a:pt x="544" y="340"/>
                </a:cubicBezTo>
                <a:cubicBezTo>
                  <a:pt x="544" y="389"/>
                  <a:pt x="544" y="389"/>
                  <a:pt x="544" y="389"/>
                </a:cubicBezTo>
                <a:lnTo>
                  <a:pt x="544" y="396"/>
                </a:lnTo>
                <a:cubicBezTo>
                  <a:pt x="544" y="396"/>
                  <a:pt x="544" y="396"/>
                  <a:pt x="544" y="403"/>
                </a:cubicBezTo>
                <a:lnTo>
                  <a:pt x="537" y="410"/>
                </a:lnTo>
                <a:cubicBezTo>
                  <a:pt x="530" y="417"/>
                  <a:pt x="523" y="417"/>
                  <a:pt x="515" y="417"/>
                </a:cubicBezTo>
                <a:cubicBezTo>
                  <a:pt x="508" y="417"/>
                  <a:pt x="501" y="417"/>
                  <a:pt x="501" y="410"/>
                </a:cubicBezTo>
                <a:cubicBezTo>
                  <a:pt x="431" y="340"/>
                  <a:pt x="431" y="340"/>
                  <a:pt x="431" y="340"/>
                </a:cubicBezTo>
                <a:cubicBezTo>
                  <a:pt x="169" y="340"/>
                  <a:pt x="169" y="340"/>
                  <a:pt x="169" y="340"/>
                </a:cubicBezTo>
                <a:cubicBezTo>
                  <a:pt x="155" y="340"/>
                  <a:pt x="141" y="332"/>
                  <a:pt x="141" y="311"/>
                </a:cubicBezTo>
                <a:cubicBezTo>
                  <a:pt x="141" y="29"/>
                  <a:pt x="141" y="29"/>
                  <a:pt x="141" y="29"/>
                </a:cubicBezTo>
                <a:cubicBezTo>
                  <a:pt x="141" y="14"/>
                  <a:pt x="155" y="0"/>
                  <a:pt x="169" y="0"/>
                </a:cubicBezTo>
                <a:cubicBezTo>
                  <a:pt x="565" y="0"/>
                  <a:pt x="565" y="0"/>
                  <a:pt x="565" y="0"/>
                </a:cubicBezTo>
                <a:cubicBezTo>
                  <a:pt x="579" y="0"/>
                  <a:pt x="593" y="14"/>
                  <a:pt x="593" y="29"/>
                </a:cubicBezTo>
                <a:cubicBezTo>
                  <a:pt x="593" y="311"/>
                  <a:pt x="593" y="311"/>
                  <a:pt x="593" y="311"/>
                </a:cubicBezTo>
                <a:cubicBezTo>
                  <a:pt x="593" y="332"/>
                  <a:pt x="579" y="340"/>
                  <a:pt x="565" y="340"/>
                </a:cubicBezTo>
                <a:close/>
                <a:moveTo>
                  <a:pt x="417" y="368"/>
                </a:moveTo>
                <a:lnTo>
                  <a:pt x="417" y="368"/>
                </a:lnTo>
                <a:cubicBezTo>
                  <a:pt x="480" y="432"/>
                  <a:pt x="480" y="432"/>
                  <a:pt x="480" y="432"/>
                </a:cubicBezTo>
                <a:cubicBezTo>
                  <a:pt x="487" y="439"/>
                  <a:pt x="501" y="446"/>
                  <a:pt x="515" y="446"/>
                </a:cubicBezTo>
                <a:cubicBezTo>
                  <a:pt x="515" y="467"/>
                  <a:pt x="515" y="467"/>
                  <a:pt x="515" y="467"/>
                </a:cubicBezTo>
                <a:cubicBezTo>
                  <a:pt x="515" y="481"/>
                  <a:pt x="508" y="495"/>
                  <a:pt x="487" y="495"/>
                </a:cubicBezTo>
                <a:cubicBezTo>
                  <a:pt x="289" y="495"/>
                  <a:pt x="289" y="495"/>
                  <a:pt x="289" y="495"/>
                </a:cubicBezTo>
                <a:cubicBezTo>
                  <a:pt x="226" y="495"/>
                  <a:pt x="226" y="495"/>
                  <a:pt x="226" y="495"/>
                </a:cubicBezTo>
                <a:cubicBezTo>
                  <a:pt x="197" y="495"/>
                  <a:pt x="197" y="495"/>
                  <a:pt x="197" y="495"/>
                </a:cubicBezTo>
                <a:cubicBezTo>
                  <a:pt x="190" y="495"/>
                  <a:pt x="190" y="495"/>
                  <a:pt x="190" y="495"/>
                </a:cubicBezTo>
                <a:cubicBezTo>
                  <a:pt x="113" y="566"/>
                  <a:pt x="113" y="566"/>
                  <a:pt x="113" y="566"/>
                </a:cubicBezTo>
                <a:cubicBezTo>
                  <a:pt x="106" y="573"/>
                  <a:pt x="99" y="580"/>
                  <a:pt x="91" y="580"/>
                </a:cubicBezTo>
                <a:cubicBezTo>
                  <a:pt x="84" y="580"/>
                  <a:pt x="77" y="573"/>
                  <a:pt x="77" y="566"/>
                </a:cubicBezTo>
                <a:cubicBezTo>
                  <a:pt x="70" y="566"/>
                  <a:pt x="70" y="566"/>
                  <a:pt x="70" y="566"/>
                </a:cubicBezTo>
                <a:lnTo>
                  <a:pt x="70" y="559"/>
                </a:lnTo>
                <a:cubicBezTo>
                  <a:pt x="70" y="559"/>
                  <a:pt x="63" y="559"/>
                  <a:pt x="63" y="552"/>
                </a:cubicBezTo>
                <a:cubicBezTo>
                  <a:pt x="63" y="495"/>
                  <a:pt x="63" y="495"/>
                  <a:pt x="63" y="495"/>
                </a:cubicBezTo>
                <a:cubicBezTo>
                  <a:pt x="28" y="495"/>
                  <a:pt x="28" y="495"/>
                  <a:pt x="28" y="495"/>
                </a:cubicBezTo>
                <a:cubicBezTo>
                  <a:pt x="14" y="495"/>
                  <a:pt x="0" y="481"/>
                  <a:pt x="0" y="467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28"/>
                  <a:pt x="14" y="113"/>
                  <a:pt x="28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311"/>
                  <a:pt x="113" y="311"/>
                  <a:pt x="113" y="311"/>
                </a:cubicBezTo>
                <a:cubicBezTo>
                  <a:pt x="113" y="347"/>
                  <a:pt x="141" y="368"/>
                  <a:pt x="169" y="368"/>
                </a:cubicBezTo>
                <a:lnTo>
                  <a:pt x="417" y="3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9598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F9CD6-568D-2E4A-988E-F7B717F7B38E}"/>
              </a:ext>
            </a:extLst>
          </p:cNvPr>
          <p:cNvSpPr txBox="1"/>
          <p:nvPr/>
        </p:nvSpPr>
        <p:spPr>
          <a:xfrm>
            <a:off x="8928695" y="1881260"/>
            <a:ext cx="6098058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/>
              <a:t>Accessories &amp; Peripherals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/>
              <a:t>Kitchen &amp; Home Appliances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/>
              <a:t>Home Theater, TV &amp; Video</a:t>
            </a:r>
          </a:p>
          <a:p>
            <a:pPr>
              <a:lnSpc>
                <a:spcPct val="150000"/>
              </a:lnSpc>
            </a:pPr>
            <a:r>
              <a:rPr lang="en-US" dirty="0"/>
              <a:t>They each contributed </a:t>
            </a:r>
            <a:r>
              <a:rPr lang="en-US" b="1" i="1" dirty="0"/>
              <a:t>26%</a:t>
            </a:r>
            <a:r>
              <a:rPr lang="en-US" dirty="0"/>
              <a:t>, </a:t>
            </a:r>
            <a:r>
              <a:rPr lang="en-US" b="1" i="1" dirty="0"/>
              <a:t>21%</a:t>
            </a:r>
            <a:r>
              <a:rPr lang="en-US" dirty="0"/>
              <a:t>,</a:t>
            </a:r>
          </a:p>
          <a:p>
            <a:pPr>
              <a:lnSpc>
                <a:spcPct val="150000"/>
              </a:lnSpc>
            </a:pPr>
            <a:r>
              <a:rPr lang="en-US" dirty="0"/>
              <a:t>and </a:t>
            </a:r>
            <a:r>
              <a:rPr lang="en-US" b="1" i="1" dirty="0"/>
              <a:t>11%</a:t>
            </a:r>
            <a:r>
              <a:rPr lang="en-US" dirty="0"/>
              <a:t>, respectively.</a:t>
            </a:r>
          </a:p>
          <a:p>
            <a:pPr>
              <a:lnSpc>
                <a:spcPct val="150000"/>
              </a:lnSpc>
            </a:pPr>
            <a:r>
              <a:rPr lang="en-US" dirty="0"/>
              <a:t>Not surprisingly, they inherited </a:t>
            </a:r>
          </a:p>
          <a:p>
            <a:pPr>
              <a:lnSpc>
                <a:spcPct val="150000"/>
              </a:lnSpc>
            </a:pPr>
            <a:r>
              <a:rPr lang="en-US" dirty="0"/>
              <a:t>Top-selling feature from the parent</a:t>
            </a:r>
          </a:p>
          <a:p>
            <a:pPr>
              <a:lnSpc>
                <a:spcPct val="150000"/>
              </a:lnSpc>
            </a:pPr>
            <a:r>
              <a:rPr lang="en-US" dirty="0"/>
              <a:t>Hierarchy, Root Category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b="1" dirty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73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328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144147" y="203695"/>
            <a:ext cx="5903707" cy="967721"/>
            <a:chOff x="3075285" y="203695"/>
            <a:chExt cx="5903707" cy="967721"/>
          </a:xfrm>
        </p:grpSpPr>
        <p:sp>
          <p:nvSpPr>
            <p:cNvPr id="24" name="Rounded Rectangle 23"/>
            <p:cNvSpPr/>
            <p:nvPr/>
          </p:nvSpPr>
          <p:spPr>
            <a:xfrm>
              <a:off x="3075285" y="203695"/>
              <a:ext cx="5903707" cy="96772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27333" y="364391"/>
              <a:ext cx="5271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Explanatory Data Analysis</a:t>
              </a:r>
            </a:p>
          </p:txBody>
        </p:sp>
      </p:grp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FA6F748D-C61E-A9EA-0954-2BB9B8A34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110" y="5994335"/>
            <a:ext cx="2806700" cy="609600"/>
          </a:xfrm>
          <a:prstGeom prst="rect">
            <a:avLst/>
          </a:prstGeom>
        </p:spPr>
      </p:pic>
      <p:pic>
        <p:nvPicPr>
          <p:cNvPr id="5" name="Picture 4" descr="Logo&#10;&#10;Description automatically generated with low confidenc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3FF02B9-CECF-E3C6-F4BC-F57256EE7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0" y="5696465"/>
            <a:ext cx="1161535" cy="1161535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dkEdge"/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8D7CEEF-6F44-25A6-6FE0-4BDC8E4C2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31237"/>
            <a:ext cx="7772400" cy="4365228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3C39F1B-BE5D-7559-C644-421F55BBBDBC}"/>
              </a:ext>
            </a:extLst>
          </p:cNvPr>
          <p:cNvSpPr/>
          <p:nvPr/>
        </p:nvSpPr>
        <p:spPr>
          <a:xfrm>
            <a:off x="149190" y="1161535"/>
            <a:ext cx="8511925" cy="1561117"/>
          </a:xfrm>
          <a:prstGeom prst="roundRect">
            <a:avLst/>
          </a:prstGeom>
          <a:solidFill>
            <a:schemeClr val="accent1">
              <a:alpha val="6923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38">
            <a:extLst>
              <a:ext uri="{FF2B5EF4-FFF2-40B4-BE49-F238E27FC236}">
                <a16:creationId xmlns:a16="http://schemas.microsoft.com/office/drawing/2014/main" id="{D339D12D-45FD-CB67-314A-B38637075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563" y="1019440"/>
            <a:ext cx="637765" cy="623594"/>
          </a:xfrm>
          <a:custGeom>
            <a:avLst/>
            <a:gdLst>
              <a:gd name="T0" fmla="*/ 203841 w 594"/>
              <a:gd name="T1" fmla="*/ 122628 h 581"/>
              <a:gd name="T2" fmla="*/ 201316 w 594"/>
              <a:gd name="T3" fmla="*/ 122628 h 581"/>
              <a:gd name="T4" fmla="*/ 196265 w 594"/>
              <a:gd name="T5" fmla="*/ 140301 h 581"/>
              <a:gd name="T6" fmla="*/ 196265 w 594"/>
              <a:gd name="T7" fmla="*/ 142826 h 581"/>
              <a:gd name="T8" fmla="*/ 196265 w 594"/>
              <a:gd name="T9" fmla="*/ 145351 h 581"/>
              <a:gd name="T10" fmla="*/ 196265 w 594"/>
              <a:gd name="T11" fmla="*/ 145351 h 581"/>
              <a:gd name="T12" fmla="*/ 193739 w 594"/>
              <a:gd name="T13" fmla="*/ 147875 h 581"/>
              <a:gd name="T14" fmla="*/ 185802 w 594"/>
              <a:gd name="T15" fmla="*/ 150400 h 581"/>
              <a:gd name="T16" fmla="*/ 185802 w 594"/>
              <a:gd name="T17" fmla="*/ 150400 h 581"/>
              <a:gd name="T18" fmla="*/ 155497 w 594"/>
              <a:gd name="T19" fmla="*/ 122628 h 581"/>
              <a:gd name="T20" fmla="*/ 155497 w 594"/>
              <a:gd name="T21" fmla="*/ 122628 h 581"/>
              <a:gd name="T22" fmla="*/ 50870 w 594"/>
              <a:gd name="T23" fmla="*/ 112169 h 581"/>
              <a:gd name="T24" fmla="*/ 60972 w 594"/>
              <a:gd name="T25" fmla="*/ 0 h 581"/>
              <a:gd name="T26" fmla="*/ 213943 w 594"/>
              <a:gd name="T27" fmla="*/ 10459 h 581"/>
              <a:gd name="T28" fmla="*/ 203841 w 594"/>
              <a:gd name="T29" fmla="*/ 122628 h 581"/>
              <a:gd name="T30" fmla="*/ 150446 w 594"/>
              <a:gd name="T31" fmla="*/ 132727 h 581"/>
              <a:gd name="T32" fmla="*/ 173175 w 594"/>
              <a:gd name="T33" fmla="*/ 155810 h 581"/>
              <a:gd name="T34" fmla="*/ 185802 w 594"/>
              <a:gd name="T35" fmla="*/ 168433 h 581"/>
              <a:gd name="T36" fmla="*/ 175700 w 594"/>
              <a:gd name="T37" fmla="*/ 178532 h 581"/>
              <a:gd name="T38" fmla="*/ 104266 w 594"/>
              <a:gd name="T39" fmla="*/ 178532 h 581"/>
              <a:gd name="T40" fmla="*/ 81537 w 594"/>
              <a:gd name="T41" fmla="*/ 178532 h 581"/>
              <a:gd name="T42" fmla="*/ 71074 w 594"/>
              <a:gd name="T43" fmla="*/ 178532 h 581"/>
              <a:gd name="T44" fmla="*/ 40768 w 594"/>
              <a:gd name="T45" fmla="*/ 204140 h 581"/>
              <a:gd name="T46" fmla="*/ 32831 w 594"/>
              <a:gd name="T47" fmla="*/ 209189 h 581"/>
              <a:gd name="T48" fmla="*/ 32831 w 594"/>
              <a:gd name="T49" fmla="*/ 209189 h 581"/>
              <a:gd name="T50" fmla="*/ 25255 w 594"/>
              <a:gd name="T51" fmla="*/ 204140 h 581"/>
              <a:gd name="T52" fmla="*/ 25255 w 594"/>
              <a:gd name="T53" fmla="*/ 204140 h 581"/>
              <a:gd name="T54" fmla="*/ 25255 w 594"/>
              <a:gd name="T55" fmla="*/ 201615 h 581"/>
              <a:gd name="T56" fmla="*/ 22729 w 594"/>
              <a:gd name="T57" fmla="*/ 199091 h 581"/>
              <a:gd name="T58" fmla="*/ 22729 w 594"/>
              <a:gd name="T59" fmla="*/ 178532 h 581"/>
              <a:gd name="T60" fmla="*/ 22729 w 594"/>
              <a:gd name="T61" fmla="*/ 178532 h 581"/>
              <a:gd name="T62" fmla="*/ 0 w 594"/>
              <a:gd name="T63" fmla="*/ 168433 h 581"/>
              <a:gd name="T64" fmla="*/ 0 w 594"/>
              <a:gd name="T65" fmla="*/ 51215 h 581"/>
              <a:gd name="T66" fmla="*/ 40768 w 594"/>
              <a:gd name="T67" fmla="*/ 40756 h 581"/>
              <a:gd name="T68" fmla="*/ 60972 w 594"/>
              <a:gd name="T69" fmla="*/ 132727 h 58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94" h="581">
                <a:moveTo>
                  <a:pt x="565" y="340"/>
                </a:moveTo>
                <a:lnTo>
                  <a:pt x="565" y="340"/>
                </a:lnTo>
                <a:cubicBezTo>
                  <a:pt x="558" y="340"/>
                  <a:pt x="558" y="340"/>
                  <a:pt x="558" y="340"/>
                </a:cubicBezTo>
                <a:cubicBezTo>
                  <a:pt x="544" y="340"/>
                  <a:pt x="544" y="340"/>
                  <a:pt x="544" y="340"/>
                </a:cubicBezTo>
                <a:cubicBezTo>
                  <a:pt x="544" y="389"/>
                  <a:pt x="544" y="389"/>
                  <a:pt x="544" y="389"/>
                </a:cubicBezTo>
                <a:lnTo>
                  <a:pt x="544" y="396"/>
                </a:lnTo>
                <a:cubicBezTo>
                  <a:pt x="544" y="396"/>
                  <a:pt x="544" y="396"/>
                  <a:pt x="544" y="403"/>
                </a:cubicBezTo>
                <a:lnTo>
                  <a:pt x="537" y="410"/>
                </a:lnTo>
                <a:cubicBezTo>
                  <a:pt x="530" y="417"/>
                  <a:pt x="523" y="417"/>
                  <a:pt x="515" y="417"/>
                </a:cubicBezTo>
                <a:cubicBezTo>
                  <a:pt x="508" y="417"/>
                  <a:pt x="501" y="417"/>
                  <a:pt x="501" y="410"/>
                </a:cubicBezTo>
                <a:cubicBezTo>
                  <a:pt x="431" y="340"/>
                  <a:pt x="431" y="340"/>
                  <a:pt x="431" y="340"/>
                </a:cubicBezTo>
                <a:cubicBezTo>
                  <a:pt x="169" y="340"/>
                  <a:pt x="169" y="340"/>
                  <a:pt x="169" y="340"/>
                </a:cubicBezTo>
                <a:cubicBezTo>
                  <a:pt x="155" y="340"/>
                  <a:pt x="141" y="332"/>
                  <a:pt x="141" y="311"/>
                </a:cubicBezTo>
                <a:cubicBezTo>
                  <a:pt x="141" y="29"/>
                  <a:pt x="141" y="29"/>
                  <a:pt x="141" y="29"/>
                </a:cubicBezTo>
                <a:cubicBezTo>
                  <a:pt x="141" y="14"/>
                  <a:pt x="155" y="0"/>
                  <a:pt x="169" y="0"/>
                </a:cubicBezTo>
                <a:cubicBezTo>
                  <a:pt x="565" y="0"/>
                  <a:pt x="565" y="0"/>
                  <a:pt x="565" y="0"/>
                </a:cubicBezTo>
                <a:cubicBezTo>
                  <a:pt x="579" y="0"/>
                  <a:pt x="593" y="14"/>
                  <a:pt x="593" y="29"/>
                </a:cubicBezTo>
                <a:cubicBezTo>
                  <a:pt x="593" y="311"/>
                  <a:pt x="593" y="311"/>
                  <a:pt x="593" y="311"/>
                </a:cubicBezTo>
                <a:cubicBezTo>
                  <a:pt x="593" y="332"/>
                  <a:pt x="579" y="340"/>
                  <a:pt x="565" y="340"/>
                </a:cubicBezTo>
                <a:close/>
                <a:moveTo>
                  <a:pt x="417" y="368"/>
                </a:moveTo>
                <a:lnTo>
                  <a:pt x="417" y="368"/>
                </a:lnTo>
                <a:cubicBezTo>
                  <a:pt x="480" y="432"/>
                  <a:pt x="480" y="432"/>
                  <a:pt x="480" y="432"/>
                </a:cubicBezTo>
                <a:cubicBezTo>
                  <a:pt x="487" y="439"/>
                  <a:pt x="501" y="446"/>
                  <a:pt x="515" y="446"/>
                </a:cubicBezTo>
                <a:cubicBezTo>
                  <a:pt x="515" y="467"/>
                  <a:pt x="515" y="467"/>
                  <a:pt x="515" y="467"/>
                </a:cubicBezTo>
                <a:cubicBezTo>
                  <a:pt x="515" y="481"/>
                  <a:pt x="508" y="495"/>
                  <a:pt x="487" y="495"/>
                </a:cubicBezTo>
                <a:cubicBezTo>
                  <a:pt x="289" y="495"/>
                  <a:pt x="289" y="495"/>
                  <a:pt x="289" y="495"/>
                </a:cubicBezTo>
                <a:cubicBezTo>
                  <a:pt x="226" y="495"/>
                  <a:pt x="226" y="495"/>
                  <a:pt x="226" y="495"/>
                </a:cubicBezTo>
                <a:cubicBezTo>
                  <a:pt x="197" y="495"/>
                  <a:pt x="197" y="495"/>
                  <a:pt x="197" y="495"/>
                </a:cubicBezTo>
                <a:cubicBezTo>
                  <a:pt x="190" y="495"/>
                  <a:pt x="190" y="495"/>
                  <a:pt x="190" y="495"/>
                </a:cubicBezTo>
                <a:cubicBezTo>
                  <a:pt x="113" y="566"/>
                  <a:pt x="113" y="566"/>
                  <a:pt x="113" y="566"/>
                </a:cubicBezTo>
                <a:cubicBezTo>
                  <a:pt x="106" y="573"/>
                  <a:pt x="99" y="580"/>
                  <a:pt x="91" y="580"/>
                </a:cubicBezTo>
                <a:cubicBezTo>
                  <a:pt x="84" y="580"/>
                  <a:pt x="77" y="573"/>
                  <a:pt x="77" y="566"/>
                </a:cubicBezTo>
                <a:cubicBezTo>
                  <a:pt x="70" y="566"/>
                  <a:pt x="70" y="566"/>
                  <a:pt x="70" y="566"/>
                </a:cubicBezTo>
                <a:lnTo>
                  <a:pt x="70" y="559"/>
                </a:lnTo>
                <a:cubicBezTo>
                  <a:pt x="70" y="559"/>
                  <a:pt x="63" y="559"/>
                  <a:pt x="63" y="552"/>
                </a:cubicBezTo>
                <a:cubicBezTo>
                  <a:pt x="63" y="495"/>
                  <a:pt x="63" y="495"/>
                  <a:pt x="63" y="495"/>
                </a:cubicBezTo>
                <a:cubicBezTo>
                  <a:pt x="28" y="495"/>
                  <a:pt x="28" y="495"/>
                  <a:pt x="28" y="495"/>
                </a:cubicBezTo>
                <a:cubicBezTo>
                  <a:pt x="14" y="495"/>
                  <a:pt x="0" y="481"/>
                  <a:pt x="0" y="467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28"/>
                  <a:pt x="14" y="113"/>
                  <a:pt x="28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311"/>
                  <a:pt x="113" y="311"/>
                  <a:pt x="113" y="311"/>
                </a:cubicBezTo>
                <a:cubicBezTo>
                  <a:pt x="113" y="347"/>
                  <a:pt x="141" y="368"/>
                  <a:pt x="169" y="368"/>
                </a:cubicBezTo>
                <a:lnTo>
                  <a:pt x="417" y="3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9598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09422-6D66-A2B0-1B14-B5F3F8AC827E}"/>
              </a:ext>
            </a:extLst>
          </p:cNvPr>
          <p:cNvSpPr txBox="1"/>
          <p:nvPr/>
        </p:nvSpPr>
        <p:spPr>
          <a:xfrm>
            <a:off x="7775108" y="2201561"/>
            <a:ext cx="6097712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/>
              <a:t>USB Cables &gt;&gt;&gt; Computer &amp; Accessories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/>
              <a:t>Irons &gt;&gt;&gt; Home &amp; Kitchen Appliances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/>
              <a:t>HDMI Cables &gt;&gt;&gt; Electronics</a:t>
            </a:r>
          </a:p>
          <a:p>
            <a:pPr>
              <a:lnSpc>
                <a:spcPct val="150000"/>
              </a:lnSpc>
            </a:pPr>
            <a:r>
              <a:rPr lang="en-US" dirty="0"/>
              <a:t>They each contributed </a:t>
            </a:r>
            <a:r>
              <a:rPr lang="en-US" b="1" i="1" dirty="0"/>
              <a:t>16%</a:t>
            </a:r>
            <a:r>
              <a:rPr lang="en-US" dirty="0"/>
              <a:t>, </a:t>
            </a:r>
            <a:r>
              <a:rPr lang="en-US" b="1" i="1" dirty="0"/>
              <a:t>2.5%</a:t>
            </a:r>
            <a:r>
              <a:rPr lang="en-US" dirty="0"/>
              <a:t>,</a:t>
            </a:r>
          </a:p>
          <a:p>
            <a:pPr>
              <a:lnSpc>
                <a:spcPct val="150000"/>
              </a:lnSpc>
            </a:pPr>
            <a:r>
              <a:rPr lang="en-US" dirty="0"/>
              <a:t>and </a:t>
            </a:r>
            <a:r>
              <a:rPr lang="en-US" b="1" i="1" dirty="0"/>
              <a:t>1.6%</a:t>
            </a:r>
            <a:r>
              <a:rPr lang="en-US" dirty="0"/>
              <a:t>, respectively.</a:t>
            </a:r>
          </a:p>
          <a:p>
            <a:pPr>
              <a:lnSpc>
                <a:spcPct val="150000"/>
              </a:lnSpc>
            </a:pPr>
            <a:r>
              <a:rPr lang="en-US" dirty="0"/>
              <a:t>Not surprisingly, they inherited </a:t>
            </a:r>
          </a:p>
          <a:p>
            <a:pPr>
              <a:lnSpc>
                <a:spcPct val="150000"/>
              </a:lnSpc>
            </a:pPr>
            <a:r>
              <a:rPr lang="en-US" dirty="0"/>
              <a:t>Top-selling feature from the parent</a:t>
            </a:r>
          </a:p>
          <a:p>
            <a:pPr>
              <a:lnSpc>
                <a:spcPct val="150000"/>
              </a:lnSpc>
            </a:pPr>
            <a:r>
              <a:rPr lang="en-US" dirty="0"/>
              <a:t>Hierarchy, Root Category</a:t>
            </a:r>
          </a:p>
        </p:txBody>
      </p:sp>
      <p:sp>
        <p:nvSpPr>
          <p:cNvPr id="20" name="Freeform 68">
            <a:extLst>
              <a:ext uri="{FF2B5EF4-FFF2-40B4-BE49-F238E27FC236}">
                <a16:creationId xmlns:a16="http://schemas.microsoft.com/office/drawing/2014/main" id="{22347342-FA59-21BF-2311-BA2C78E97663}"/>
              </a:ext>
            </a:extLst>
          </p:cNvPr>
          <p:cNvSpPr>
            <a:spLocks noEditPoints="1"/>
          </p:cNvSpPr>
          <p:nvPr/>
        </p:nvSpPr>
        <p:spPr bwMode="auto">
          <a:xfrm>
            <a:off x="7624051" y="1322229"/>
            <a:ext cx="760192" cy="641230"/>
          </a:xfrm>
          <a:custGeom>
            <a:avLst/>
            <a:gdLst>
              <a:gd name="T0" fmla="*/ 246955 w 256"/>
              <a:gd name="T1" fmla="*/ 136437 h 216"/>
              <a:gd name="T2" fmla="*/ 415925 w 256"/>
              <a:gd name="T3" fmla="*/ 136437 h 216"/>
              <a:gd name="T4" fmla="*/ 370433 w 256"/>
              <a:gd name="T5" fmla="*/ 116946 h 216"/>
              <a:gd name="T6" fmla="*/ 350937 w 256"/>
              <a:gd name="T7" fmla="*/ 97455 h 216"/>
              <a:gd name="T8" fmla="*/ 311944 w 256"/>
              <a:gd name="T9" fmla="*/ 97455 h 216"/>
              <a:gd name="T10" fmla="*/ 292447 w 256"/>
              <a:gd name="T11" fmla="*/ 116946 h 216"/>
              <a:gd name="T12" fmla="*/ 292447 w 256"/>
              <a:gd name="T13" fmla="*/ 155928 h 216"/>
              <a:gd name="T14" fmla="*/ 311944 w 256"/>
              <a:gd name="T15" fmla="*/ 175419 h 216"/>
              <a:gd name="T16" fmla="*/ 350937 w 256"/>
              <a:gd name="T17" fmla="*/ 175419 h 216"/>
              <a:gd name="T18" fmla="*/ 370433 w 256"/>
              <a:gd name="T19" fmla="*/ 155928 h 216"/>
              <a:gd name="T20" fmla="*/ 370433 w 256"/>
              <a:gd name="T21" fmla="*/ 116946 h 216"/>
              <a:gd name="T22" fmla="*/ 230708 w 256"/>
              <a:gd name="T23" fmla="*/ 29236 h 216"/>
              <a:gd name="T24" fmla="*/ 227459 w 256"/>
              <a:gd name="T25" fmla="*/ 19491 h 216"/>
              <a:gd name="T26" fmla="*/ 264827 w 256"/>
              <a:gd name="T27" fmla="*/ 11370 h 216"/>
              <a:gd name="T28" fmla="*/ 282699 w 256"/>
              <a:gd name="T29" fmla="*/ 45479 h 216"/>
              <a:gd name="T30" fmla="*/ 185217 w 256"/>
              <a:gd name="T31" fmla="*/ 29236 h 216"/>
              <a:gd name="T32" fmla="*/ 99107 w 256"/>
              <a:gd name="T33" fmla="*/ 110449 h 216"/>
              <a:gd name="T34" fmla="*/ 151098 w 256"/>
              <a:gd name="T35" fmla="*/ 11370 h 216"/>
              <a:gd name="T36" fmla="*/ 188466 w 256"/>
              <a:gd name="T37" fmla="*/ 19491 h 216"/>
              <a:gd name="T38" fmla="*/ 159221 w 256"/>
              <a:gd name="T39" fmla="*/ 129940 h 216"/>
              <a:gd name="T40" fmla="*/ 227459 w 256"/>
              <a:gd name="T41" fmla="*/ 136437 h 216"/>
              <a:gd name="T42" fmla="*/ 266452 w 256"/>
              <a:gd name="T43" fmla="*/ 292364 h 216"/>
              <a:gd name="T44" fmla="*/ 305445 w 256"/>
              <a:gd name="T45" fmla="*/ 292364 h 216"/>
              <a:gd name="T46" fmla="*/ 331440 w 256"/>
              <a:gd name="T47" fmla="*/ 240388 h 216"/>
              <a:gd name="T48" fmla="*/ 337939 w 256"/>
              <a:gd name="T49" fmla="*/ 336219 h 216"/>
              <a:gd name="T50" fmla="*/ 318443 w 256"/>
              <a:gd name="T51" fmla="*/ 350837 h 216"/>
              <a:gd name="T52" fmla="*/ 310319 w 256"/>
              <a:gd name="T53" fmla="*/ 350837 h 216"/>
              <a:gd name="T54" fmla="*/ 97482 w 256"/>
              <a:gd name="T55" fmla="*/ 350837 h 216"/>
              <a:gd name="T56" fmla="*/ 77986 w 256"/>
              <a:gd name="T57" fmla="*/ 336219 h 216"/>
              <a:gd name="T58" fmla="*/ 37368 w 256"/>
              <a:gd name="T59" fmla="*/ 168922 h 216"/>
              <a:gd name="T60" fmla="*/ 0 w 256"/>
              <a:gd name="T61" fmla="*/ 149431 h 216"/>
              <a:gd name="T62" fmla="*/ 94233 w 256"/>
              <a:gd name="T63" fmla="*/ 129940 h 216"/>
              <a:gd name="T64" fmla="*/ 188466 w 256"/>
              <a:gd name="T65" fmla="*/ 292364 h 216"/>
              <a:gd name="T66" fmla="*/ 227459 w 256"/>
              <a:gd name="T67" fmla="*/ 292364 h 216"/>
              <a:gd name="T68" fmla="*/ 207963 w 256"/>
              <a:gd name="T69" fmla="*/ 168922 h 216"/>
              <a:gd name="T70" fmla="*/ 188466 w 256"/>
              <a:gd name="T71" fmla="*/ 292364 h 216"/>
              <a:gd name="T72" fmla="*/ 129977 w 256"/>
              <a:gd name="T73" fmla="*/ 168922 h 216"/>
              <a:gd name="T74" fmla="*/ 110480 w 256"/>
              <a:gd name="T75" fmla="*/ 292364 h 216"/>
              <a:gd name="T76" fmla="*/ 149473 w 256"/>
              <a:gd name="T77" fmla="*/ 292364 h 21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56" h="216">
                <a:moveTo>
                  <a:pt x="204" y="136"/>
                </a:moveTo>
                <a:cubicBezTo>
                  <a:pt x="175" y="136"/>
                  <a:pt x="152" y="113"/>
                  <a:pt x="152" y="84"/>
                </a:cubicBezTo>
                <a:cubicBezTo>
                  <a:pt x="152" y="55"/>
                  <a:pt x="175" y="32"/>
                  <a:pt x="204" y="32"/>
                </a:cubicBezTo>
                <a:cubicBezTo>
                  <a:pt x="233" y="32"/>
                  <a:pt x="256" y="55"/>
                  <a:pt x="256" y="84"/>
                </a:cubicBezTo>
                <a:cubicBezTo>
                  <a:pt x="256" y="113"/>
                  <a:pt x="233" y="136"/>
                  <a:pt x="204" y="136"/>
                </a:cubicBezTo>
                <a:moveTo>
                  <a:pt x="228" y="72"/>
                </a:moveTo>
                <a:cubicBezTo>
                  <a:pt x="216" y="72"/>
                  <a:pt x="216" y="72"/>
                  <a:pt x="216" y="72"/>
                </a:cubicBezTo>
                <a:cubicBezTo>
                  <a:pt x="216" y="60"/>
                  <a:pt x="216" y="60"/>
                  <a:pt x="216" y="60"/>
                </a:cubicBezTo>
                <a:cubicBezTo>
                  <a:pt x="216" y="53"/>
                  <a:pt x="211" y="48"/>
                  <a:pt x="204" y="48"/>
                </a:cubicBezTo>
                <a:cubicBezTo>
                  <a:pt x="197" y="48"/>
                  <a:pt x="192" y="53"/>
                  <a:pt x="192" y="60"/>
                </a:cubicBezTo>
                <a:cubicBezTo>
                  <a:pt x="192" y="72"/>
                  <a:pt x="192" y="72"/>
                  <a:pt x="192" y="72"/>
                </a:cubicBezTo>
                <a:cubicBezTo>
                  <a:pt x="180" y="72"/>
                  <a:pt x="180" y="72"/>
                  <a:pt x="180" y="72"/>
                </a:cubicBezTo>
                <a:cubicBezTo>
                  <a:pt x="173" y="72"/>
                  <a:pt x="168" y="77"/>
                  <a:pt x="168" y="84"/>
                </a:cubicBezTo>
                <a:cubicBezTo>
                  <a:pt x="168" y="91"/>
                  <a:pt x="173" y="96"/>
                  <a:pt x="180" y="96"/>
                </a:cubicBezTo>
                <a:cubicBezTo>
                  <a:pt x="192" y="96"/>
                  <a:pt x="192" y="96"/>
                  <a:pt x="192" y="96"/>
                </a:cubicBezTo>
                <a:cubicBezTo>
                  <a:pt x="192" y="108"/>
                  <a:pt x="192" y="108"/>
                  <a:pt x="192" y="108"/>
                </a:cubicBezTo>
                <a:cubicBezTo>
                  <a:pt x="192" y="115"/>
                  <a:pt x="197" y="120"/>
                  <a:pt x="204" y="120"/>
                </a:cubicBezTo>
                <a:cubicBezTo>
                  <a:pt x="211" y="120"/>
                  <a:pt x="216" y="115"/>
                  <a:pt x="216" y="108"/>
                </a:cubicBezTo>
                <a:cubicBezTo>
                  <a:pt x="216" y="96"/>
                  <a:pt x="216" y="96"/>
                  <a:pt x="216" y="96"/>
                </a:cubicBezTo>
                <a:cubicBezTo>
                  <a:pt x="228" y="96"/>
                  <a:pt x="228" y="96"/>
                  <a:pt x="228" y="96"/>
                </a:cubicBezTo>
                <a:cubicBezTo>
                  <a:pt x="235" y="96"/>
                  <a:pt x="240" y="91"/>
                  <a:pt x="240" y="84"/>
                </a:cubicBezTo>
                <a:cubicBezTo>
                  <a:pt x="240" y="77"/>
                  <a:pt x="235" y="72"/>
                  <a:pt x="228" y="72"/>
                </a:cubicBezTo>
                <a:moveTo>
                  <a:pt x="155" y="43"/>
                </a:moveTo>
                <a:cubicBezTo>
                  <a:pt x="142" y="18"/>
                  <a:pt x="142" y="18"/>
                  <a:pt x="142" y="18"/>
                </a:cubicBezTo>
                <a:cubicBezTo>
                  <a:pt x="142" y="18"/>
                  <a:pt x="142" y="18"/>
                  <a:pt x="142" y="18"/>
                </a:cubicBezTo>
                <a:cubicBezTo>
                  <a:pt x="141" y="16"/>
                  <a:pt x="140" y="14"/>
                  <a:pt x="140" y="12"/>
                </a:cubicBezTo>
                <a:cubicBezTo>
                  <a:pt x="140" y="5"/>
                  <a:pt x="145" y="0"/>
                  <a:pt x="152" y="0"/>
                </a:cubicBezTo>
                <a:cubicBezTo>
                  <a:pt x="157" y="0"/>
                  <a:pt x="161" y="3"/>
                  <a:pt x="163" y="7"/>
                </a:cubicBezTo>
                <a:cubicBezTo>
                  <a:pt x="163" y="7"/>
                  <a:pt x="163" y="7"/>
                  <a:pt x="163" y="7"/>
                </a:cubicBezTo>
                <a:cubicBezTo>
                  <a:pt x="174" y="28"/>
                  <a:pt x="174" y="28"/>
                  <a:pt x="174" y="28"/>
                </a:cubicBezTo>
                <a:cubicBezTo>
                  <a:pt x="167" y="31"/>
                  <a:pt x="160" y="37"/>
                  <a:pt x="155" y="43"/>
                </a:cubicBezTo>
                <a:moveTo>
                  <a:pt x="114" y="18"/>
                </a:moveTo>
                <a:cubicBezTo>
                  <a:pt x="88" y="68"/>
                  <a:pt x="88" y="68"/>
                  <a:pt x="88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93" y="7"/>
                  <a:pt x="93" y="7"/>
                  <a:pt x="93" y="7"/>
                </a:cubicBezTo>
                <a:cubicBezTo>
                  <a:pt x="93" y="7"/>
                  <a:pt x="93" y="7"/>
                  <a:pt x="93" y="7"/>
                </a:cubicBezTo>
                <a:cubicBezTo>
                  <a:pt x="95" y="3"/>
                  <a:pt x="99" y="0"/>
                  <a:pt x="104" y="0"/>
                </a:cubicBezTo>
                <a:cubicBezTo>
                  <a:pt x="111" y="0"/>
                  <a:pt x="116" y="5"/>
                  <a:pt x="116" y="12"/>
                </a:cubicBezTo>
                <a:cubicBezTo>
                  <a:pt x="116" y="14"/>
                  <a:pt x="115" y="16"/>
                  <a:pt x="114" y="18"/>
                </a:cubicBezTo>
                <a:close/>
                <a:moveTo>
                  <a:pt x="98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81"/>
                  <a:pt x="140" y="83"/>
                  <a:pt x="140" y="84"/>
                </a:cubicBezTo>
                <a:cubicBezTo>
                  <a:pt x="140" y="104"/>
                  <a:pt x="149" y="122"/>
                  <a:pt x="164" y="134"/>
                </a:cubicBezTo>
                <a:cubicBezTo>
                  <a:pt x="164" y="180"/>
                  <a:pt x="164" y="180"/>
                  <a:pt x="164" y="180"/>
                </a:cubicBezTo>
                <a:cubicBezTo>
                  <a:pt x="164" y="187"/>
                  <a:pt x="169" y="192"/>
                  <a:pt x="176" y="192"/>
                </a:cubicBezTo>
                <a:cubicBezTo>
                  <a:pt x="183" y="192"/>
                  <a:pt x="188" y="187"/>
                  <a:pt x="188" y="180"/>
                </a:cubicBezTo>
                <a:cubicBezTo>
                  <a:pt x="188" y="146"/>
                  <a:pt x="188" y="146"/>
                  <a:pt x="188" y="146"/>
                </a:cubicBezTo>
                <a:cubicBezTo>
                  <a:pt x="193" y="147"/>
                  <a:pt x="198" y="148"/>
                  <a:pt x="204" y="148"/>
                </a:cubicBezTo>
                <a:cubicBezTo>
                  <a:pt x="211" y="148"/>
                  <a:pt x="217" y="147"/>
                  <a:pt x="223" y="145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6" y="212"/>
                  <a:pt x="202" y="216"/>
                  <a:pt x="196" y="216"/>
                </a:cubicBezTo>
                <a:cubicBezTo>
                  <a:pt x="194" y="216"/>
                  <a:pt x="194" y="216"/>
                  <a:pt x="194" y="216"/>
                </a:cubicBezTo>
                <a:cubicBezTo>
                  <a:pt x="191" y="216"/>
                  <a:pt x="191" y="216"/>
                  <a:pt x="191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54" y="216"/>
                  <a:pt x="50" y="212"/>
                  <a:pt x="48" y="207"/>
                </a:cubicBezTo>
                <a:cubicBezTo>
                  <a:pt x="48" y="207"/>
                  <a:pt x="48" y="207"/>
                  <a:pt x="48" y="207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5" y="104"/>
                  <a:pt x="0" y="99"/>
                  <a:pt x="0" y="92"/>
                </a:cubicBezTo>
                <a:cubicBezTo>
                  <a:pt x="0" y="85"/>
                  <a:pt x="5" y="80"/>
                  <a:pt x="12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98" y="80"/>
                  <a:pt x="98" y="80"/>
                  <a:pt x="98" y="80"/>
                </a:cubicBezTo>
                <a:close/>
                <a:moveTo>
                  <a:pt x="116" y="180"/>
                </a:moveTo>
                <a:cubicBezTo>
                  <a:pt x="116" y="187"/>
                  <a:pt x="121" y="192"/>
                  <a:pt x="128" y="192"/>
                </a:cubicBezTo>
                <a:cubicBezTo>
                  <a:pt x="135" y="192"/>
                  <a:pt x="140" y="187"/>
                  <a:pt x="140" y="180"/>
                </a:cubicBezTo>
                <a:cubicBezTo>
                  <a:pt x="140" y="116"/>
                  <a:pt x="140" y="116"/>
                  <a:pt x="140" y="116"/>
                </a:cubicBezTo>
                <a:cubicBezTo>
                  <a:pt x="140" y="109"/>
                  <a:pt x="135" y="104"/>
                  <a:pt x="128" y="104"/>
                </a:cubicBezTo>
                <a:cubicBezTo>
                  <a:pt x="121" y="104"/>
                  <a:pt x="116" y="109"/>
                  <a:pt x="116" y="116"/>
                </a:cubicBezTo>
                <a:lnTo>
                  <a:pt x="116" y="180"/>
                </a:lnTo>
                <a:close/>
                <a:moveTo>
                  <a:pt x="92" y="116"/>
                </a:moveTo>
                <a:cubicBezTo>
                  <a:pt x="92" y="109"/>
                  <a:pt x="87" y="104"/>
                  <a:pt x="80" y="104"/>
                </a:cubicBezTo>
                <a:cubicBezTo>
                  <a:pt x="73" y="104"/>
                  <a:pt x="68" y="109"/>
                  <a:pt x="68" y="116"/>
                </a:cubicBezTo>
                <a:cubicBezTo>
                  <a:pt x="68" y="180"/>
                  <a:pt x="68" y="180"/>
                  <a:pt x="68" y="180"/>
                </a:cubicBezTo>
                <a:cubicBezTo>
                  <a:pt x="68" y="187"/>
                  <a:pt x="73" y="192"/>
                  <a:pt x="80" y="192"/>
                </a:cubicBezTo>
                <a:cubicBezTo>
                  <a:pt x="87" y="192"/>
                  <a:pt x="92" y="187"/>
                  <a:pt x="92" y="180"/>
                </a:cubicBezTo>
                <a:lnTo>
                  <a:pt x="92" y="1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en-US" sz="9598"/>
          </a:p>
        </p:txBody>
      </p:sp>
    </p:spTree>
    <p:extLst>
      <p:ext uri="{BB962C8B-B14F-4D97-AF65-F5344CB8AC3E}">
        <p14:creationId xmlns:p14="http://schemas.microsoft.com/office/powerpoint/2010/main" val="2817794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328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144147" y="203695"/>
            <a:ext cx="5903707" cy="967721"/>
            <a:chOff x="3075285" y="203695"/>
            <a:chExt cx="5903707" cy="967721"/>
          </a:xfrm>
        </p:grpSpPr>
        <p:sp>
          <p:nvSpPr>
            <p:cNvPr id="24" name="Rounded Rectangle 23"/>
            <p:cNvSpPr/>
            <p:nvPr/>
          </p:nvSpPr>
          <p:spPr>
            <a:xfrm>
              <a:off x="3075285" y="203695"/>
              <a:ext cx="5903707" cy="96772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27333" y="364391"/>
              <a:ext cx="5271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Explanatory Data Analysis</a:t>
              </a:r>
            </a:p>
          </p:txBody>
        </p:sp>
      </p:grp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FA6F748D-C61E-A9EA-0954-2BB9B8A34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110" y="5994335"/>
            <a:ext cx="2806700" cy="609600"/>
          </a:xfrm>
          <a:prstGeom prst="rect">
            <a:avLst/>
          </a:prstGeom>
        </p:spPr>
      </p:pic>
      <p:pic>
        <p:nvPicPr>
          <p:cNvPr id="5" name="Picture 4" descr="Logo&#10;&#10;Description automatically generated with low confidenc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3FF02B9-CECF-E3C6-F4BC-F57256EE7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0" y="5696465"/>
            <a:ext cx="1161535" cy="1161535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dkEdge"/>
        </p:spPr>
      </p:pic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DE8CADCF-60AB-6682-A26E-5A222D4A7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32112"/>
            <a:ext cx="4189854" cy="2992753"/>
          </a:xfrm>
          <a:prstGeom prst="rect">
            <a:avLst/>
          </a:prstGeom>
        </p:spPr>
      </p:pic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21CFD3A8-0935-0A05-935F-F096DF079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800" y="1332112"/>
            <a:ext cx="4190400" cy="2993143"/>
          </a:xfrm>
          <a:prstGeom prst="rect">
            <a:avLst/>
          </a:prstGeom>
        </p:spPr>
      </p:pic>
      <p:pic>
        <p:nvPicPr>
          <p:cNvPr id="10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42A991BA-43CA-1B4E-C930-8FE450DFD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0654" y="1332112"/>
            <a:ext cx="4001346" cy="29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05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328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144147" y="203695"/>
            <a:ext cx="5903707" cy="967721"/>
            <a:chOff x="3075285" y="203695"/>
            <a:chExt cx="5903707" cy="967721"/>
          </a:xfrm>
        </p:grpSpPr>
        <p:sp>
          <p:nvSpPr>
            <p:cNvPr id="24" name="Rounded Rectangle 23"/>
            <p:cNvSpPr/>
            <p:nvPr/>
          </p:nvSpPr>
          <p:spPr>
            <a:xfrm>
              <a:off x="3075285" y="203695"/>
              <a:ext cx="5903707" cy="96772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27333" y="364391"/>
              <a:ext cx="5271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Explanatory Data Analysis</a:t>
              </a:r>
            </a:p>
          </p:txBody>
        </p:sp>
      </p:grp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FA6F748D-C61E-A9EA-0954-2BB9B8A34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110" y="5994335"/>
            <a:ext cx="2806700" cy="609600"/>
          </a:xfrm>
          <a:prstGeom prst="rect">
            <a:avLst/>
          </a:prstGeom>
        </p:spPr>
      </p:pic>
      <p:pic>
        <p:nvPicPr>
          <p:cNvPr id="5" name="Picture 4" descr="Logo&#10;&#10;Description automatically generated with low confidenc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3FF02B9-CECF-E3C6-F4BC-F57256EE7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0" y="5696465"/>
            <a:ext cx="1161535" cy="1161535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dkEdge"/>
        </p:spPr>
      </p:pic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C55AFE6C-F27C-7B7C-ACB5-A5892BCB0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82010"/>
            <a:ext cx="4186800" cy="2990571"/>
          </a:xfrm>
          <a:prstGeom prst="rect">
            <a:avLst/>
          </a:prstGeom>
        </p:spPr>
      </p:pic>
      <p:pic>
        <p:nvPicPr>
          <p:cNvPr id="11" name="Picture 10" descr="Chart, treemap chart&#10;&#10;Description automatically generated">
            <a:extLst>
              <a:ext uri="{FF2B5EF4-FFF2-40B4-BE49-F238E27FC236}">
                <a16:creationId xmlns:a16="http://schemas.microsoft.com/office/drawing/2014/main" id="{6F9421A6-6A34-53FA-1686-1AC0B4263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800" y="1582011"/>
            <a:ext cx="4186800" cy="299057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E96B611-E323-7A10-E454-1CACADF35FA1}"/>
              </a:ext>
            </a:extLst>
          </p:cNvPr>
          <p:cNvGrpSpPr/>
          <p:nvPr/>
        </p:nvGrpSpPr>
        <p:grpSpPr>
          <a:xfrm>
            <a:off x="8654486" y="1592466"/>
            <a:ext cx="786736" cy="740559"/>
            <a:chOff x="7800004" y="3504120"/>
            <a:chExt cx="1443188" cy="1358481"/>
          </a:xfrm>
        </p:grpSpPr>
        <p:sp>
          <p:nvSpPr>
            <p:cNvPr id="14" name="Freeform 582">
              <a:extLst>
                <a:ext uri="{FF2B5EF4-FFF2-40B4-BE49-F238E27FC236}">
                  <a16:creationId xmlns:a16="http://schemas.microsoft.com/office/drawing/2014/main" id="{44E72379-0CF0-A786-CD63-5FF73D126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5136" y="3872307"/>
              <a:ext cx="503637" cy="816780"/>
            </a:xfrm>
            <a:custGeom>
              <a:avLst/>
              <a:gdLst>
                <a:gd name="T0" fmla="*/ 206 w 526"/>
                <a:gd name="T1" fmla="*/ 0 h 853"/>
                <a:gd name="T2" fmla="*/ 206 w 526"/>
                <a:gd name="T3" fmla="*/ 0 h 853"/>
                <a:gd name="T4" fmla="*/ 0 w 526"/>
                <a:gd name="T5" fmla="*/ 202 h 853"/>
                <a:gd name="T6" fmla="*/ 0 w 526"/>
                <a:gd name="T7" fmla="*/ 646 h 853"/>
                <a:gd name="T8" fmla="*/ 206 w 526"/>
                <a:gd name="T9" fmla="*/ 852 h 853"/>
                <a:gd name="T10" fmla="*/ 525 w 526"/>
                <a:gd name="T11" fmla="*/ 852 h 853"/>
                <a:gd name="T12" fmla="*/ 525 w 526"/>
                <a:gd name="T13" fmla="*/ 0 h 853"/>
                <a:gd name="T14" fmla="*/ 206 w 526"/>
                <a:gd name="T15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" h="853">
                  <a:moveTo>
                    <a:pt x="206" y="0"/>
                  </a:moveTo>
                  <a:lnTo>
                    <a:pt x="206" y="0"/>
                  </a:lnTo>
                  <a:cubicBezTo>
                    <a:pt x="94" y="0"/>
                    <a:pt x="0" y="89"/>
                    <a:pt x="0" y="202"/>
                  </a:cubicBezTo>
                  <a:cubicBezTo>
                    <a:pt x="0" y="646"/>
                    <a:pt x="0" y="646"/>
                    <a:pt x="0" y="646"/>
                  </a:cubicBezTo>
                  <a:cubicBezTo>
                    <a:pt x="0" y="759"/>
                    <a:pt x="94" y="852"/>
                    <a:pt x="206" y="852"/>
                  </a:cubicBezTo>
                  <a:cubicBezTo>
                    <a:pt x="525" y="852"/>
                    <a:pt x="525" y="852"/>
                    <a:pt x="525" y="852"/>
                  </a:cubicBezTo>
                  <a:cubicBezTo>
                    <a:pt x="525" y="0"/>
                    <a:pt x="525" y="0"/>
                    <a:pt x="525" y="0"/>
                  </a:cubicBezTo>
                  <a:lnTo>
                    <a:pt x="206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5" name="Freeform 583">
              <a:extLst>
                <a:ext uri="{FF2B5EF4-FFF2-40B4-BE49-F238E27FC236}">
                  <a16:creationId xmlns:a16="http://schemas.microsoft.com/office/drawing/2014/main" id="{4C2E4649-8E28-CE7C-8782-4B61EE57C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8771" y="3872307"/>
              <a:ext cx="554421" cy="990294"/>
            </a:xfrm>
            <a:custGeom>
              <a:avLst/>
              <a:gdLst>
                <a:gd name="T0" fmla="*/ 373 w 577"/>
                <a:gd name="T1" fmla="*/ 0 h 1030"/>
                <a:gd name="T2" fmla="*/ 373 w 577"/>
                <a:gd name="T3" fmla="*/ 0 h 1030"/>
                <a:gd name="T4" fmla="*/ 0 w 577"/>
                <a:gd name="T5" fmla="*/ 0 h 1030"/>
                <a:gd name="T6" fmla="*/ 0 w 577"/>
                <a:gd name="T7" fmla="*/ 852 h 1030"/>
                <a:gd name="T8" fmla="*/ 158 w 577"/>
                <a:gd name="T9" fmla="*/ 852 h 1030"/>
                <a:gd name="T10" fmla="*/ 505 w 577"/>
                <a:gd name="T11" fmla="*/ 1029 h 1030"/>
                <a:gd name="T12" fmla="*/ 383 w 577"/>
                <a:gd name="T13" fmla="*/ 852 h 1030"/>
                <a:gd name="T14" fmla="*/ 373 w 577"/>
                <a:gd name="T15" fmla="*/ 852 h 1030"/>
                <a:gd name="T16" fmla="*/ 576 w 577"/>
                <a:gd name="T17" fmla="*/ 646 h 1030"/>
                <a:gd name="T18" fmla="*/ 576 w 577"/>
                <a:gd name="T19" fmla="*/ 202 h 1030"/>
                <a:gd name="T20" fmla="*/ 373 w 577"/>
                <a:gd name="T21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7" h="1030">
                  <a:moveTo>
                    <a:pt x="373" y="0"/>
                  </a:moveTo>
                  <a:lnTo>
                    <a:pt x="37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158" y="852"/>
                    <a:pt x="158" y="852"/>
                    <a:pt x="158" y="852"/>
                  </a:cubicBezTo>
                  <a:cubicBezTo>
                    <a:pt x="505" y="1029"/>
                    <a:pt x="505" y="1029"/>
                    <a:pt x="505" y="1029"/>
                  </a:cubicBezTo>
                  <a:cubicBezTo>
                    <a:pt x="383" y="852"/>
                    <a:pt x="383" y="852"/>
                    <a:pt x="383" y="852"/>
                  </a:cubicBezTo>
                  <a:cubicBezTo>
                    <a:pt x="373" y="852"/>
                    <a:pt x="373" y="852"/>
                    <a:pt x="373" y="852"/>
                  </a:cubicBezTo>
                  <a:cubicBezTo>
                    <a:pt x="486" y="852"/>
                    <a:pt x="576" y="759"/>
                    <a:pt x="576" y="646"/>
                  </a:cubicBezTo>
                  <a:cubicBezTo>
                    <a:pt x="576" y="202"/>
                    <a:pt x="576" y="202"/>
                    <a:pt x="576" y="202"/>
                  </a:cubicBezTo>
                  <a:cubicBezTo>
                    <a:pt x="576" y="89"/>
                    <a:pt x="486" y="0"/>
                    <a:pt x="37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6" name="Freeform 584">
              <a:extLst>
                <a:ext uri="{FF2B5EF4-FFF2-40B4-BE49-F238E27FC236}">
                  <a16:creationId xmlns:a16="http://schemas.microsoft.com/office/drawing/2014/main" id="{80C9E467-8A63-E3DC-F368-FD2EDE149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0004" y="3504120"/>
              <a:ext cx="529028" cy="990294"/>
            </a:xfrm>
            <a:custGeom>
              <a:avLst/>
              <a:gdLst>
                <a:gd name="T0" fmla="*/ 207 w 552"/>
                <a:gd name="T1" fmla="*/ 0 h 1031"/>
                <a:gd name="T2" fmla="*/ 207 w 552"/>
                <a:gd name="T3" fmla="*/ 0 h 1031"/>
                <a:gd name="T4" fmla="*/ 0 w 552"/>
                <a:gd name="T5" fmla="*/ 206 h 1031"/>
                <a:gd name="T6" fmla="*/ 0 w 552"/>
                <a:gd name="T7" fmla="*/ 650 h 1031"/>
                <a:gd name="T8" fmla="*/ 207 w 552"/>
                <a:gd name="T9" fmla="*/ 853 h 1031"/>
                <a:gd name="T10" fmla="*/ 197 w 552"/>
                <a:gd name="T11" fmla="*/ 853 h 1031"/>
                <a:gd name="T12" fmla="*/ 71 w 552"/>
                <a:gd name="T13" fmla="*/ 1030 h 1031"/>
                <a:gd name="T14" fmla="*/ 419 w 552"/>
                <a:gd name="T15" fmla="*/ 853 h 1031"/>
                <a:gd name="T16" fmla="*/ 551 w 552"/>
                <a:gd name="T17" fmla="*/ 853 h 1031"/>
                <a:gd name="T18" fmla="*/ 551 w 552"/>
                <a:gd name="T19" fmla="*/ 0 h 1031"/>
                <a:gd name="T20" fmla="*/ 207 w 552"/>
                <a:gd name="T21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2" h="1031">
                  <a:moveTo>
                    <a:pt x="207" y="0"/>
                  </a:moveTo>
                  <a:lnTo>
                    <a:pt x="207" y="0"/>
                  </a:lnTo>
                  <a:cubicBezTo>
                    <a:pt x="94" y="0"/>
                    <a:pt x="0" y="91"/>
                    <a:pt x="0" y="206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0" y="763"/>
                    <a:pt x="94" y="853"/>
                    <a:pt x="207" y="853"/>
                  </a:cubicBezTo>
                  <a:cubicBezTo>
                    <a:pt x="197" y="853"/>
                    <a:pt x="197" y="853"/>
                    <a:pt x="197" y="853"/>
                  </a:cubicBezTo>
                  <a:cubicBezTo>
                    <a:pt x="71" y="1030"/>
                    <a:pt x="71" y="1030"/>
                    <a:pt x="71" y="1030"/>
                  </a:cubicBezTo>
                  <a:cubicBezTo>
                    <a:pt x="419" y="853"/>
                    <a:pt x="419" y="853"/>
                    <a:pt x="419" y="853"/>
                  </a:cubicBezTo>
                  <a:cubicBezTo>
                    <a:pt x="551" y="853"/>
                    <a:pt x="551" y="853"/>
                    <a:pt x="551" y="853"/>
                  </a:cubicBezTo>
                  <a:cubicBezTo>
                    <a:pt x="551" y="0"/>
                    <a:pt x="551" y="0"/>
                    <a:pt x="551" y="0"/>
                  </a:cubicBezTo>
                  <a:lnTo>
                    <a:pt x="207" y="0"/>
                  </a:lnTo>
                </a:path>
              </a:pathLst>
            </a:custGeom>
            <a:solidFill>
              <a:srgbClr val="F0F0E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7" name="Freeform 585">
              <a:extLst>
                <a:ext uri="{FF2B5EF4-FFF2-40B4-BE49-F238E27FC236}">
                  <a16:creationId xmlns:a16="http://schemas.microsoft.com/office/drawing/2014/main" id="{4DA01C91-56DB-855C-5D82-6913D42CA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9031" y="3504120"/>
              <a:ext cx="529030" cy="821013"/>
            </a:xfrm>
            <a:custGeom>
              <a:avLst/>
              <a:gdLst>
                <a:gd name="T0" fmla="*/ 347 w 551"/>
                <a:gd name="T1" fmla="*/ 0 h 854"/>
                <a:gd name="T2" fmla="*/ 347 w 551"/>
                <a:gd name="T3" fmla="*/ 0 h 854"/>
                <a:gd name="T4" fmla="*/ 0 w 551"/>
                <a:gd name="T5" fmla="*/ 0 h 854"/>
                <a:gd name="T6" fmla="*/ 0 w 551"/>
                <a:gd name="T7" fmla="*/ 853 h 854"/>
                <a:gd name="T8" fmla="*/ 347 w 551"/>
                <a:gd name="T9" fmla="*/ 853 h 854"/>
                <a:gd name="T10" fmla="*/ 550 w 551"/>
                <a:gd name="T11" fmla="*/ 650 h 854"/>
                <a:gd name="T12" fmla="*/ 550 w 551"/>
                <a:gd name="T13" fmla="*/ 206 h 854"/>
                <a:gd name="T14" fmla="*/ 347 w 551"/>
                <a:gd name="T15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1" h="854">
                  <a:moveTo>
                    <a:pt x="347" y="0"/>
                  </a:moveTo>
                  <a:lnTo>
                    <a:pt x="347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347" y="853"/>
                    <a:pt x="347" y="853"/>
                    <a:pt x="347" y="853"/>
                  </a:cubicBezTo>
                  <a:cubicBezTo>
                    <a:pt x="460" y="853"/>
                    <a:pt x="550" y="763"/>
                    <a:pt x="550" y="650"/>
                  </a:cubicBezTo>
                  <a:cubicBezTo>
                    <a:pt x="550" y="206"/>
                    <a:pt x="550" y="206"/>
                    <a:pt x="550" y="206"/>
                  </a:cubicBezTo>
                  <a:cubicBezTo>
                    <a:pt x="550" y="91"/>
                    <a:pt x="460" y="0"/>
                    <a:pt x="34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8" name="Freeform 586">
              <a:extLst>
                <a:ext uri="{FF2B5EF4-FFF2-40B4-BE49-F238E27FC236}">
                  <a16:creationId xmlns:a16="http://schemas.microsoft.com/office/drawing/2014/main" id="{8BABF737-E665-19EA-AFA3-D88FA49B2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490" y="3889234"/>
              <a:ext cx="118502" cy="118497"/>
            </a:xfrm>
            <a:custGeom>
              <a:avLst/>
              <a:gdLst>
                <a:gd name="T0" fmla="*/ 122 w 123"/>
                <a:gd name="T1" fmla="*/ 61 h 124"/>
                <a:gd name="T2" fmla="*/ 122 w 123"/>
                <a:gd name="T3" fmla="*/ 61 h 124"/>
                <a:gd name="T4" fmla="*/ 61 w 123"/>
                <a:gd name="T5" fmla="*/ 123 h 124"/>
                <a:gd name="T6" fmla="*/ 0 w 123"/>
                <a:gd name="T7" fmla="*/ 61 h 124"/>
                <a:gd name="T8" fmla="*/ 61 w 123"/>
                <a:gd name="T9" fmla="*/ 0 h 124"/>
                <a:gd name="T10" fmla="*/ 122 w 123"/>
                <a:gd name="T11" fmla="*/ 6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124">
                  <a:moveTo>
                    <a:pt x="122" y="61"/>
                  </a:moveTo>
                  <a:lnTo>
                    <a:pt x="122" y="61"/>
                  </a:lnTo>
                  <a:cubicBezTo>
                    <a:pt x="122" y="97"/>
                    <a:pt x="96" y="123"/>
                    <a:pt x="61" y="123"/>
                  </a:cubicBezTo>
                  <a:cubicBezTo>
                    <a:pt x="29" y="123"/>
                    <a:pt x="0" y="97"/>
                    <a:pt x="0" y="61"/>
                  </a:cubicBezTo>
                  <a:cubicBezTo>
                    <a:pt x="0" y="29"/>
                    <a:pt x="29" y="0"/>
                    <a:pt x="61" y="0"/>
                  </a:cubicBezTo>
                  <a:cubicBezTo>
                    <a:pt x="96" y="0"/>
                    <a:pt x="122" y="29"/>
                    <a:pt x="122" y="61"/>
                  </a:cubicBezTo>
                </a:path>
              </a:pathLst>
            </a:custGeom>
            <a:solidFill>
              <a:srgbClr val="F6AF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9" name="Freeform 587">
              <a:extLst>
                <a:ext uri="{FF2B5EF4-FFF2-40B4-BE49-F238E27FC236}">
                  <a16:creationId xmlns:a16="http://schemas.microsoft.com/office/drawing/2014/main" id="{5038CD51-7818-3A3D-72E9-4EC38D0B9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9779" y="3889234"/>
              <a:ext cx="118502" cy="118497"/>
            </a:xfrm>
            <a:custGeom>
              <a:avLst/>
              <a:gdLst>
                <a:gd name="T0" fmla="*/ 123 w 124"/>
                <a:gd name="T1" fmla="*/ 61 h 124"/>
                <a:gd name="T2" fmla="*/ 123 w 124"/>
                <a:gd name="T3" fmla="*/ 61 h 124"/>
                <a:gd name="T4" fmla="*/ 62 w 124"/>
                <a:gd name="T5" fmla="*/ 123 h 124"/>
                <a:gd name="T6" fmla="*/ 0 w 124"/>
                <a:gd name="T7" fmla="*/ 61 h 124"/>
                <a:gd name="T8" fmla="*/ 62 w 124"/>
                <a:gd name="T9" fmla="*/ 0 h 124"/>
                <a:gd name="T10" fmla="*/ 123 w 124"/>
                <a:gd name="T11" fmla="*/ 6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24">
                  <a:moveTo>
                    <a:pt x="123" y="61"/>
                  </a:moveTo>
                  <a:lnTo>
                    <a:pt x="123" y="61"/>
                  </a:lnTo>
                  <a:cubicBezTo>
                    <a:pt x="123" y="97"/>
                    <a:pt x="97" y="123"/>
                    <a:pt x="62" y="123"/>
                  </a:cubicBezTo>
                  <a:cubicBezTo>
                    <a:pt x="29" y="123"/>
                    <a:pt x="0" y="97"/>
                    <a:pt x="0" y="61"/>
                  </a:cubicBezTo>
                  <a:cubicBezTo>
                    <a:pt x="0" y="29"/>
                    <a:pt x="29" y="0"/>
                    <a:pt x="62" y="0"/>
                  </a:cubicBezTo>
                  <a:cubicBezTo>
                    <a:pt x="97" y="0"/>
                    <a:pt x="123" y="29"/>
                    <a:pt x="123" y="61"/>
                  </a:cubicBezTo>
                </a:path>
              </a:pathLst>
            </a:custGeom>
            <a:solidFill>
              <a:srgbClr val="F6AF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20" name="Freeform 588">
              <a:extLst>
                <a:ext uri="{FF2B5EF4-FFF2-40B4-BE49-F238E27FC236}">
                  <a16:creationId xmlns:a16="http://schemas.microsoft.com/office/drawing/2014/main" id="{5AF647DA-6001-B917-1E99-EB3DD10FA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9069" y="3893464"/>
              <a:ext cx="118502" cy="118497"/>
            </a:xfrm>
            <a:custGeom>
              <a:avLst/>
              <a:gdLst>
                <a:gd name="T0" fmla="*/ 123 w 124"/>
                <a:gd name="T1" fmla="*/ 61 h 123"/>
                <a:gd name="T2" fmla="*/ 123 w 124"/>
                <a:gd name="T3" fmla="*/ 61 h 123"/>
                <a:gd name="T4" fmla="*/ 62 w 124"/>
                <a:gd name="T5" fmla="*/ 122 h 123"/>
                <a:gd name="T6" fmla="*/ 0 w 124"/>
                <a:gd name="T7" fmla="*/ 61 h 123"/>
                <a:gd name="T8" fmla="*/ 62 w 124"/>
                <a:gd name="T9" fmla="*/ 0 h 123"/>
                <a:gd name="T10" fmla="*/ 123 w 124"/>
                <a:gd name="T11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23">
                  <a:moveTo>
                    <a:pt x="123" y="61"/>
                  </a:moveTo>
                  <a:lnTo>
                    <a:pt x="123" y="61"/>
                  </a:lnTo>
                  <a:cubicBezTo>
                    <a:pt x="123" y="93"/>
                    <a:pt x="94" y="122"/>
                    <a:pt x="62" y="122"/>
                  </a:cubicBezTo>
                  <a:cubicBezTo>
                    <a:pt x="26" y="122"/>
                    <a:pt x="0" y="93"/>
                    <a:pt x="0" y="61"/>
                  </a:cubicBezTo>
                  <a:cubicBezTo>
                    <a:pt x="0" y="25"/>
                    <a:pt x="26" y="0"/>
                    <a:pt x="62" y="0"/>
                  </a:cubicBezTo>
                  <a:cubicBezTo>
                    <a:pt x="94" y="0"/>
                    <a:pt x="123" y="25"/>
                    <a:pt x="123" y="61"/>
                  </a:cubicBezTo>
                </a:path>
              </a:pathLst>
            </a:custGeom>
            <a:solidFill>
              <a:srgbClr val="F6AF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AD35B27-6578-DA26-9D27-531A39F36C6D}"/>
              </a:ext>
            </a:extLst>
          </p:cNvPr>
          <p:cNvSpPr txBox="1"/>
          <p:nvPr/>
        </p:nvSpPr>
        <p:spPr>
          <a:xfrm>
            <a:off x="8456496" y="2596805"/>
            <a:ext cx="3827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Top-selling Root Categories witnessed </a:t>
            </a:r>
          </a:p>
          <a:p>
            <a:r>
              <a:rPr lang="en-US" dirty="0"/>
              <a:t>a strong positive correlation above 0.9 </a:t>
            </a:r>
          </a:p>
          <a:p>
            <a:r>
              <a:rPr lang="en-US" dirty="0"/>
              <a:t>between</a:t>
            </a:r>
          </a:p>
        </p:txBody>
      </p:sp>
      <p:sp>
        <p:nvSpPr>
          <p:cNvPr id="26" name="Freeform 30">
            <a:extLst>
              <a:ext uri="{FF2B5EF4-FFF2-40B4-BE49-F238E27FC236}">
                <a16:creationId xmlns:a16="http://schemas.microsoft.com/office/drawing/2014/main" id="{4024816A-59B7-F729-C871-AF156FDB8584}"/>
              </a:ext>
            </a:extLst>
          </p:cNvPr>
          <p:cNvSpPr>
            <a:spLocks/>
          </p:cNvSpPr>
          <p:nvPr/>
        </p:nvSpPr>
        <p:spPr bwMode="auto">
          <a:xfrm>
            <a:off x="8475312" y="3583948"/>
            <a:ext cx="371558" cy="589112"/>
          </a:xfrm>
          <a:custGeom>
            <a:avLst/>
            <a:gdLst>
              <a:gd name="T0" fmla="*/ 56 w 97"/>
              <a:gd name="T1" fmla="*/ 136 h 154"/>
              <a:gd name="T2" fmla="*/ 56 w 97"/>
              <a:gd name="T3" fmla="*/ 154 h 154"/>
              <a:gd name="T4" fmla="*/ 41 w 97"/>
              <a:gd name="T5" fmla="*/ 154 h 154"/>
              <a:gd name="T6" fmla="*/ 41 w 97"/>
              <a:gd name="T7" fmla="*/ 136 h 154"/>
              <a:gd name="T8" fmla="*/ 0 w 97"/>
              <a:gd name="T9" fmla="*/ 104 h 154"/>
              <a:gd name="T10" fmla="*/ 26 w 97"/>
              <a:gd name="T11" fmla="*/ 98 h 154"/>
              <a:gd name="T12" fmla="*/ 50 w 97"/>
              <a:gd name="T13" fmla="*/ 114 h 154"/>
              <a:gd name="T14" fmla="*/ 64 w 97"/>
              <a:gd name="T15" fmla="*/ 111 h 154"/>
              <a:gd name="T16" fmla="*/ 69 w 97"/>
              <a:gd name="T17" fmla="*/ 102 h 154"/>
              <a:gd name="T18" fmla="*/ 65 w 97"/>
              <a:gd name="T19" fmla="*/ 94 h 154"/>
              <a:gd name="T20" fmla="*/ 48 w 97"/>
              <a:gd name="T21" fmla="*/ 89 h 154"/>
              <a:gd name="T22" fmla="*/ 14 w 97"/>
              <a:gd name="T23" fmla="*/ 74 h 154"/>
              <a:gd name="T24" fmla="*/ 6 w 97"/>
              <a:gd name="T25" fmla="*/ 52 h 154"/>
              <a:gd name="T26" fmla="*/ 16 w 97"/>
              <a:gd name="T27" fmla="*/ 27 h 154"/>
              <a:gd name="T28" fmla="*/ 41 w 97"/>
              <a:gd name="T29" fmla="*/ 15 h 154"/>
              <a:gd name="T30" fmla="*/ 41 w 97"/>
              <a:gd name="T31" fmla="*/ 0 h 154"/>
              <a:gd name="T32" fmla="*/ 56 w 97"/>
              <a:gd name="T33" fmla="*/ 0 h 154"/>
              <a:gd name="T34" fmla="*/ 56 w 97"/>
              <a:gd name="T35" fmla="*/ 15 h 154"/>
              <a:gd name="T36" fmla="*/ 94 w 97"/>
              <a:gd name="T37" fmla="*/ 43 h 154"/>
              <a:gd name="T38" fmla="*/ 70 w 97"/>
              <a:gd name="T39" fmla="*/ 50 h 154"/>
              <a:gd name="T40" fmla="*/ 50 w 97"/>
              <a:gd name="T41" fmla="*/ 36 h 154"/>
              <a:gd name="T42" fmla="*/ 34 w 97"/>
              <a:gd name="T43" fmla="*/ 47 h 154"/>
              <a:gd name="T44" fmla="*/ 37 w 97"/>
              <a:gd name="T45" fmla="*/ 54 h 154"/>
              <a:gd name="T46" fmla="*/ 51 w 97"/>
              <a:gd name="T47" fmla="*/ 59 h 154"/>
              <a:gd name="T48" fmla="*/ 77 w 97"/>
              <a:gd name="T49" fmla="*/ 67 h 154"/>
              <a:gd name="T50" fmla="*/ 91 w 97"/>
              <a:gd name="T51" fmla="*/ 79 h 154"/>
              <a:gd name="T52" fmla="*/ 97 w 97"/>
              <a:gd name="T53" fmla="*/ 97 h 154"/>
              <a:gd name="T54" fmla="*/ 87 w 97"/>
              <a:gd name="T55" fmla="*/ 123 h 154"/>
              <a:gd name="T56" fmla="*/ 56 w 97"/>
              <a:gd name="T57" fmla="*/ 13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7" h="154">
                <a:moveTo>
                  <a:pt x="56" y="136"/>
                </a:moveTo>
                <a:cubicBezTo>
                  <a:pt x="56" y="154"/>
                  <a:pt x="56" y="154"/>
                  <a:pt x="56" y="154"/>
                </a:cubicBezTo>
                <a:cubicBezTo>
                  <a:pt x="41" y="154"/>
                  <a:pt x="41" y="154"/>
                  <a:pt x="41" y="154"/>
                </a:cubicBezTo>
                <a:cubicBezTo>
                  <a:pt x="41" y="136"/>
                  <a:pt x="41" y="136"/>
                  <a:pt x="41" y="136"/>
                </a:cubicBezTo>
                <a:cubicBezTo>
                  <a:pt x="19" y="134"/>
                  <a:pt x="5" y="123"/>
                  <a:pt x="0" y="104"/>
                </a:cubicBezTo>
                <a:cubicBezTo>
                  <a:pt x="26" y="98"/>
                  <a:pt x="26" y="98"/>
                  <a:pt x="26" y="98"/>
                </a:cubicBezTo>
                <a:cubicBezTo>
                  <a:pt x="29" y="109"/>
                  <a:pt x="37" y="114"/>
                  <a:pt x="50" y="114"/>
                </a:cubicBezTo>
                <a:cubicBezTo>
                  <a:pt x="56" y="114"/>
                  <a:pt x="61" y="113"/>
                  <a:pt x="64" y="111"/>
                </a:cubicBezTo>
                <a:cubicBezTo>
                  <a:pt x="67" y="108"/>
                  <a:pt x="69" y="105"/>
                  <a:pt x="69" y="102"/>
                </a:cubicBezTo>
                <a:cubicBezTo>
                  <a:pt x="69" y="99"/>
                  <a:pt x="67" y="96"/>
                  <a:pt x="65" y="94"/>
                </a:cubicBezTo>
                <a:cubicBezTo>
                  <a:pt x="62" y="92"/>
                  <a:pt x="56" y="90"/>
                  <a:pt x="48" y="89"/>
                </a:cubicBezTo>
                <a:cubicBezTo>
                  <a:pt x="31" y="85"/>
                  <a:pt x="19" y="80"/>
                  <a:pt x="14" y="74"/>
                </a:cubicBezTo>
                <a:cubicBezTo>
                  <a:pt x="9" y="68"/>
                  <a:pt x="6" y="60"/>
                  <a:pt x="6" y="52"/>
                </a:cubicBezTo>
                <a:cubicBezTo>
                  <a:pt x="6" y="43"/>
                  <a:pt x="10" y="34"/>
                  <a:pt x="16" y="27"/>
                </a:cubicBezTo>
                <a:cubicBezTo>
                  <a:pt x="22" y="20"/>
                  <a:pt x="31" y="16"/>
                  <a:pt x="41" y="15"/>
                </a:cubicBezTo>
                <a:cubicBezTo>
                  <a:pt x="41" y="0"/>
                  <a:pt x="41" y="0"/>
                  <a:pt x="41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6" y="15"/>
                  <a:pt x="56" y="15"/>
                  <a:pt x="56" y="15"/>
                </a:cubicBezTo>
                <a:cubicBezTo>
                  <a:pt x="75" y="17"/>
                  <a:pt x="88" y="26"/>
                  <a:pt x="94" y="43"/>
                </a:cubicBezTo>
                <a:cubicBezTo>
                  <a:pt x="70" y="50"/>
                  <a:pt x="70" y="50"/>
                  <a:pt x="70" y="50"/>
                </a:cubicBezTo>
                <a:cubicBezTo>
                  <a:pt x="67" y="41"/>
                  <a:pt x="60" y="36"/>
                  <a:pt x="50" y="36"/>
                </a:cubicBezTo>
                <a:cubicBezTo>
                  <a:pt x="39" y="36"/>
                  <a:pt x="34" y="40"/>
                  <a:pt x="34" y="47"/>
                </a:cubicBezTo>
                <a:cubicBezTo>
                  <a:pt x="34" y="50"/>
                  <a:pt x="35" y="52"/>
                  <a:pt x="37" y="54"/>
                </a:cubicBezTo>
                <a:cubicBezTo>
                  <a:pt x="39" y="56"/>
                  <a:pt x="43" y="58"/>
                  <a:pt x="51" y="59"/>
                </a:cubicBezTo>
                <a:cubicBezTo>
                  <a:pt x="63" y="62"/>
                  <a:pt x="71" y="64"/>
                  <a:pt x="77" y="67"/>
                </a:cubicBezTo>
                <a:cubicBezTo>
                  <a:pt x="83" y="69"/>
                  <a:pt x="87" y="73"/>
                  <a:pt x="91" y="79"/>
                </a:cubicBezTo>
                <a:cubicBezTo>
                  <a:pt x="95" y="84"/>
                  <a:pt x="97" y="90"/>
                  <a:pt x="97" y="97"/>
                </a:cubicBezTo>
                <a:cubicBezTo>
                  <a:pt x="97" y="107"/>
                  <a:pt x="94" y="115"/>
                  <a:pt x="87" y="123"/>
                </a:cubicBezTo>
                <a:cubicBezTo>
                  <a:pt x="80" y="131"/>
                  <a:pt x="70" y="135"/>
                  <a:pt x="56" y="136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580971-E638-99D0-5E0E-E023752F7782}"/>
              </a:ext>
            </a:extLst>
          </p:cNvPr>
          <p:cNvSpPr txBox="1"/>
          <p:nvPr/>
        </p:nvSpPr>
        <p:spPr>
          <a:xfrm>
            <a:off x="8931427" y="3685223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Actual Price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B38684-D034-7E85-4183-AF91A5B0930E}"/>
              </a:ext>
            </a:extLst>
          </p:cNvPr>
          <p:cNvSpPr txBox="1"/>
          <p:nvPr/>
        </p:nvSpPr>
        <p:spPr>
          <a:xfrm>
            <a:off x="9138986" y="4137377"/>
            <a:ext cx="1272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&amp;</a:t>
            </a:r>
          </a:p>
        </p:txBody>
      </p:sp>
      <p:sp>
        <p:nvSpPr>
          <p:cNvPr id="32" name="Pentagon 31">
            <a:extLst>
              <a:ext uri="{FF2B5EF4-FFF2-40B4-BE49-F238E27FC236}">
                <a16:creationId xmlns:a16="http://schemas.microsoft.com/office/drawing/2014/main" id="{3EDD39F6-F002-0555-1B32-9D8A0CA0DA96}"/>
              </a:ext>
            </a:extLst>
          </p:cNvPr>
          <p:cNvSpPr/>
          <p:nvPr/>
        </p:nvSpPr>
        <p:spPr>
          <a:xfrm>
            <a:off x="7559049" y="4453563"/>
            <a:ext cx="1794893" cy="855888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% OFF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40B121-4935-D886-56B1-EC87B238251F}"/>
              </a:ext>
            </a:extLst>
          </p:cNvPr>
          <p:cNvSpPr txBox="1"/>
          <p:nvPr/>
        </p:nvSpPr>
        <p:spPr>
          <a:xfrm>
            <a:off x="9330383" y="4696524"/>
            <a:ext cx="18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Discounted Price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ABC722-FC20-CAA8-70F6-773F5AAF97E4}"/>
              </a:ext>
            </a:extLst>
          </p:cNvPr>
          <p:cNvSpPr txBox="1"/>
          <p:nvPr/>
        </p:nvSpPr>
        <p:spPr>
          <a:xfrm>
            <a:off x="1662036" y="4986285"/>
            <a:ext cx="558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Computer &amp; Accessories</a:t>
            </a:r>
            <a:r>
              <a:rPr lang="en-US" dirty="0"/>
              <a:t> Root Category stood out with the most magnitude of correlation being </a:t>
            </a:r>
            <a:r>
              <a:rPr lang="en-US" b="1" dirty="0"/>
              <a:t>0.97</a:t>
            </a:r>
          </a:p>
        </p:txBody>
      </p:sp>
    </p:spTree>
    <p:extLst>
      <p:ext uri="{BB962C8B-B14F-4D97-AF65-F5344CB8AC3E}">
        <p14:creationId xmlns:p14="http://schemas.microsoft.com/office/powerpoint/2010/main" val="424105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328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144147" y="203695"/>
            <a:ext cx="5903707" cy="967721"/>
            <a:chOff x="3075285" y="203695"/>
            <a:chExt cx="5903707" cy="967721"/>
          </a:xfrm>
        </p:grpSpPr>
        <p:sp>
          <p:nvSpPr>
            <p:cNvPr id="24" name="Rounded Rectangle 23"/>
            <p:cNvSpPr/>
            <p:nvPr/>
          </p:nvSpPr>
          <p:spPr>
            <a:xfrm>
              <a:off x="3075285" y="203695"/>
              <a:ext cx="5903707" cy="96772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27333" y="364391"/>
              <a:ext cx="5271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Explanatory Data Analysis</a:t>
              </a:r>
            </a:p>
          </p:txBody>
        </p:sp>
      </p:grp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FA6F748D-C61E-A9EA-0954-2BB9B8A34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110" y="5994335"/>
            <a:ext cx="2806700" cy="609600"/>
          </a:xfrm>
          <a:prstGeom prst="rect">
            <a:avLst/>
          </a:prstGeom>
        </p:spPr>
      </p:pic>
      <p:pic>
        <p:nvPicPr>
          <p:cNvPr id="5" name="Picture 4" descr="Logo&#10;&#10;Description automatically generated with low confidenc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000E1F9-4EDD-553E-41F7-27E277C1D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0" y="5696465"/>
            <a:ext cx="1161535" cy="1161535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dkEdge"/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D4C95368-ECF2-FDAF-F270-0CBFE3B5D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45600"/>
            <a:ext cx="7284756" cy="43668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EFECD71-7716-8215-89E6-78372C237C73}"/>
              </a:ext>
            </a:extLst>
          </p:cNvPr>
          <p:cNvSpPr/>
          <p:nvPr/>
        </p:nvSpPr>
        <p:spPr>
          <a:xfrm>
            <a:off x="1310725" y="1507524"/>
            <a:ext cx="6152756" cy="1013254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B6F1D-BB59-5E4C-7041-B024D53F1031}"/>
              </a:ext>
            </a:extLst>
          </p:cNvPr>
          <p:cNvSpPr txBox="1"/>
          <p:nvPr/>
        </p:nvSpPr>
        <p:spPr>
          <a:xfrm>
            <a:off x="8056605" y="1643449"/>
            <a:ext cx="3188044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/>
              <a:t>Computer &amp; Accessories</a:t>
            </a:r>
            <a:r>
              <a:rPr lang="en-US" dirty="0"/>
              <a:t> and </a:t>
            </a:r>
            <a:r>
              <a:rPr lang="en-US" b="1" dirty="0"/>
              <a:t>Electronics</a:t>
            </a:r>
            <a:r>
              <a:rPr lang="en-US" dirty="0"/>
              <a:t> show slight left-skewness with median discount price percentage around </a:t>
            </a:r>
            <a:r>
              <a:rPr lang="en-US" b="1" i="1" dirty="0"/>
              <a:t>60%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/>
              <a:t>Home &amp; Kitchen </a:t>
            </a:r>
            <a:r>
              <a:rPr lang="en-US" dirty="0"/>
              <a:t>witnessed approximately normal distribution with median being around </a:t>
            </a:r>
            <a:r>
              <a:rPr lang="en-US" b="1" i="1" dirty="0"/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151255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09963" y="2461928"/>
            <a:ext cx="2375313" cy="1367345"/>
            <a:chOff x="970495" y="3166555"/>
            <a:chExt cx="2774192" cy="1596959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970495" y="3166555"/>
              <a:ext cx="2774192" cy="1596959"/>
              <a:chOff x="8440747" y="4796156"/>
              <a:chExt cx="2786063" cy="1603375"/>
            </a:xfrm>
          </p:grpSpPr>
          <p:sp>
            <p:nvSpPr>
              <p:cNvPr id="5" name="Freeform 45"/>
              <p:cNvSpPr>
                <a:spLocks/>
              </p:cNvSpPr>
              <p:nvPr/>
            </p:nvSpPr>
            <p:spPr bwMode="auto">
              <a:xfrm>
                <a:off x="8440747" y="6337618"/>
                <a:ext cx="1403350" cy="61913"/>
              </a:xfrm>
              <a:custGeom>
                <a:avLst/>
                <a:gdLst>
                  <a:gd name="T0" fmla="*/ 0 w 885"/>
                  <a:gd name="T1" fmla="*/ 16 h 39"/>
                  <a:gd name="T2" fmla="*/ 78 w 885"/>
                  <a:gd name="T3" fmla="*/ 39 h 39"/>
                  <a:gd name="T4" fmla="*/ 885 w 885"/>
                  <a:gd name="T5" fmla="*/ 39 h 39"/>
                  <a:gd name="T6" fmla="*/ 885 w 885"/>
                  <a:gd name="T7" fmla="*/ 0 h 39"/>
                  <a:gd name="T8" fmla="*/ 0 w 885"/>
                  <a:gd name="T9" fmla="*/ 0 h 39"/>
                  <a:gd name="T10" fmla="*/ 0 w 885"/>
                  <a:gd name="T11" fmla="*/ 1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5" h="39">
                    <a:moveTo>
                      <a:pt x="0" y="16"/>
                    </a:moveTo>
                    <a:cubicBezTo>
                      <a:pt x="0" y="23"/>
                      <a:pt x="30" y="39"/>
                      <a:pt x="78" y="39"/>
                    </a:cubicBezTo>
                    <a:cubicBezTo>
                      <a:pt x="126" y="39"/>
                      <a:pt x="885" y="39"/>
                      <a:pt x="885" y="39"/>
                    </a:cubicBezTo>
                    <a:cubicBezTo>
                      <a:pt x="885" y="0"/>
                      <a:pt x="885" y="0"/>
                      <a:pt x="88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" name="Freeform 46"/>
              <p:cNvSpPr>
                <a:spLocks/>
              </p:cNvSpPr>
              <p:nvPr/>
            </p:nvSpPr>
            <p:spPr bwMode="auto">
              <a:xfrm>
                <a:off x="9823459" y="6337618"/>
                <a:ext cx="1403350" cy="61913"/>
              </a:xfrm>
              <a:custGeom>
                <a:avLst/>
                <a:gdLst>
                  <a:gd name="T0" fmla="*/ 884 w 884"/>
                  <a:gd name="T1" fmla="*/ 16 h 39"/>
                  <a:gd name="T2" fmla="*/ 806 w 884"/>
                  <a:gd name="T3" fmla="*/ 39 h 39"/>
                  <a:gd name="T4" fmla="*/ 0 w 884"/>
                  <a:gd name="T5" fmla="*/ 39 h 39"/>
                  <a:gd name="T6" fmla="*/ 0 w 884"/>
                  <a:gd name="T7" fmla="*/ 0 h 39"/>
                  <a:gd name="T8" fmla="*/ 884 w 884"/>
                  <a:gd name="T9" fmla="*/ 0 h 39"/>
                  <a:gd name="T10" fmla="*/ 884 w 884"/>
                  <a:gd name="T11" fmla="*/ 1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4" h="39">
                    <a:moveTo>
                      <a:pt x="884" y="16"/>
                    </a:moveTo>
                    <a:cubicBezTo>
                      <a:pt x="884" y="23"/>
                      <a:pt x="854" y="39"/>
                      <a:pt x="806" y="39"/>
                    </a:cubicBezTo>
                    <a:cubicBezTo>
                      <a:pt x="758" y="39"/>
                      <a:pt x="0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84" y="0"/>
                      <a:pt x="884" y="0"/>
                      <a:pt x="884" y="0"/>
                    </a:cubicBezTo>
                    <a:lnTo>
                      <a:pt x="884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" name="Freeform 47"/>
              <p:cNvSpPr>
                <a:spLocks/>
              </p:cNvSpPr>
              <p:nvPr/>
            </p:nvSpPr>
            <p:spPr bwMode="auto">
              <a:xfrm>
                <a:off x="8715384" y="4796156"/>
                <a:ext cx="2257425" cy="1546225"/>
              </a:xfrm>
              <a:custGeom>
                <a:avLst/>
                <a:gdLst>
                  <a:gd name="T0" fmla="*/ 1378 w 1423"/>
                  <a:gd name="T1" fmla="*/ 0 h 974"/>
                  <a:gd name="T2" fmla="*/ 45 w 1423"/>
                  <a:gd name="T3" fmla="*/ 0 h 974"/>
                  <a:gd name="T4" fmla="*/ 0 w 1423"/>
                  <a:gd name="T5" fmla="*/ 45 h 974"/>
                  <a:gd name="T6" fmla="*/ 0 w 1423"/>
                  <a:gd name="T7" fmla="*/ 218 h 974"/>
                  <a:gd name="T8" fmla="*/ 0 w 1423"/>
                  <a:gd name="T9" fmla="*/ 929 h 974"/>
                  <a:gd name="T10" fmla="*/ 45 w 1423"/>
                  <a:gd name="T11" fmla="*/ 974 h 974"/>
                  <a:gd name="T12" fmla="*/ 1378 w 1423"/>
                  <a:gd name="T13" fmla="*/ 974 h 974"/>
                  <a:gd name="T14" fmla="*/ 1423 w 1423"/>
                  <a:gd name="T15" fmla="*/ 929 h 974"/>
                  <a:gd name="T16" fmla="*/ 1423 w 1423"/>
                  <a:gd name="T17" fmla="*/ 45 h 974"/>
                  <a:gd name="T18" fmla="*/ 1378 w 1423"/>
                  <a:gd name="T19" fmla="*/ 0 h 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3" h="974">
                    <a:moveTo>
                      <a:pt x="1378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5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0" y="929"/>
                      <a:pt x="0" y="929"/>
                      <a:pt x="0" y="929"/>
                    </a:cubicBezTo>
                    <a:cubicBezTo>
                      <a:pt x="0" y="954"/>
                      <a:pt x="20" y="974"/>
                      <a:pt x="45" y="974"/>
                    </a:cubicBezTo>
                    <a:cubicBezTo>
                      <a:pt x="1378" y="974"/>
                      <a:pt x="1378" y="974"/>
                      <a:pt x="1378" y="974"/>
                    </a:cubicBezTo>
                    <a:cubicBezTo>
                      <a:pt x="1403" y="974"/>
                      <a:pt x="1423" y="954"/>
                      <a:pt x="1423" y="929"/>
                    </a:cubicBezTo>
                    <a:cubicBezTo>
                      <a:pt x="1423" y="45"/>
                      <a:pt x="1423" y="45"/>
                      <a:pt x="1423" y="45"/>
                    </a:cubicBezTo>
                    <a:cubicBezTo>
                      <a:pt x="1423" y="20"/>
                      <a:pt x="1403" y="0"/>
                      <a:pt x="1378" y="0"/>
                    </a:cubicBezTo>
                    <a:close/>
                  </a:path>
                </a:pathLst>
              </a:custGeom>
              <a:solidFill>
                <a:srgbClr val="D2D3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" name="Freeform 48"/>
              <p:cNvSpPr>
                <a:spLocks/>
              </p:cNvSpPr>
              <p:nvPr/>
            </p:nvSpPr>
            <p:spPr bwMode="auto">
              <a:xfrm>
                <a:off x="8723322" y="4804093"/>
                <a:ext cx="2243138" cy="1530350"/>
              </a:xfrm>
              <a:custGeom>
                <a:avLst/>
                <a:gdLst>
                  <a:gd name="T0" fmla="*/ 40 w 1414"/>
                  <a:gd name="T1" fmla="*/ 964 h 964"/>
                  <a:gd name="T2" fmla="*/ 0 w 1414"/>
                  <a:gd name="T3" fmla="*/ 924 h 964"/>
                  <a:gd name="T4" fmla="*/ 0 w 1414"/>
                  <a:gd name="T5" fmla="*/ 40 h 964"/>
                  <a:gd name="T6" fmla="*/ 40 w 1414"/>
                  <a:gd name="T7" fmla="*/ 0 h 964"/>
                  <a:gd name="T8" fmla="*/ 1373 w 1414"/>
                  <a:gd name="T9" fmla="*/ 0 h 964"/>
                  <a:gd name="T10" fmla="*/ 1414 w 1414"/>
                  <a:gd name="T11" fmla="*/ 40 h 964"/>
                  <a:gd name="T12" fmla="*/ 1414 w 1414"/>
                  <a:gd name="T13" fmla="*/ 924 h 964"/>
                  <a:gd name="T14" fmla="*/ 1373 w 1414"/>
                  <a:gd name="T15" fmla="*/ 964 h 964"/>
                  <a:gd name="T16" fmla="*/ 40 w 1414"/>
                  <a:gd name="T17" fmla="*/ 964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964">
                    <a:moveTo>
                      <a:pt x="40" y="964"/>
                    </a:moveTo>
                    <a:cubicBezTo>
                      <a:pt x="18" y="964"/>
                      <a:pt x="0" y="946"/>
                      <a:pt x="0" y="92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1373" y="0"/>
                      <a:pt x="1373" y="0"/>
                      <a:pt x="1373" y="0"/>
                    </a:cubicBezTo>
                    <a:cubicBezTo>
                      <a:pt x="1396" y="0"/>
                      <a:pt x="1414" y="18"/>
                      <a:pt x="1414" y="40"/>
                    </a:cubicBezTo>
                    <a:cubicBezTo>
                      <a:pt x="1414" y="924"/>
                      <a:pt x="1414" y="924"/>
                      <a:pt x="1414" y="924"/>
                    </a:cubicBezTo>
                    <a:cubicBezTo>
                      <a:pt x="1414" y="946"/>
                      <a:pt x="1396" y="964"/>
                      <a:pt x="1373" y="964"/>
                    </a:cubicBezTo>
                    <a:lnTo>
                      <a:pt x="40" y="964"/>
                    </a:lnTo>
                    <a:close/>
                  </a:path>
                </a:pathLst>
              </a:custGeom>
              <a:solidFill>
                <a:srgbClr val="1818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" name="Freeform 49"/>
              <p:cNvSpPr>
                <a:spLocks/>
              </p:cNvSpPr>
              <p:nvPr/>
            </p:nvSpPr>
            <p:spPr bwMode="auto">
              <a:xfrm>
                <a:off x="8723322" y="6269356"/>
                <a:ext cx="2243138" cy="65088"/>
              </a:xfrm>
              <a:custGeom>
                <a:avLst/>
                <a:gdLst>
                  <a:gd name="T0" fmla="*/ 1414 w 1414"/>
                  <a:gd name="T1" fmla="*/ 0 h 41"/>
                  <a:gd name="T2" fmla="*/ 1396 w 1414"/>
                  <a:gd name="T3" fmla="*/ 9 h 41"/>
                  <a:gd name="T4" fmla="*/ 18 w 1414"/>
                  <a:gd name="T5" fmla="*/ 9 h 41"/>
                  <a:gd name="T6" fmla="*/ 0 w 1414"/>
                  <a:gd name="T7" fmla="*/ 0 h 41"/>
                  <a:gd name="T8" fmla="*/ 0 w 1414"/>
                  <a:gd name="T9" fmla="*/ 1 h 41"/>
                  <a:gd name="T10" fmla="*/ 40 w 1414"/>
                  <a:gd name="T11" fmla="*/ 41 h 41"/>
                  <a:gd name="T12" fmla="*/ 1373 w 1414"/>
                  <a:gd name="T13" fmla="*/ 41 h 41"/>
                  <a:gd name="T14" fmla="*/ 1414 w 1414"/>
                  <a:gd name="T15" fmla="*/ 1 h 41"/>
                  <a:gd name="T16" fmla="*/ 1414 w 1414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41">
                    <a:moveTo>
                      <a:pt x="1414" y="0"/>
                    </a:moveTo>
                    <a:cubicBezTo>
                      <a:pt x="1409" y="6"/>
                      <a:pt x="1403" y="9"/>
                      <a:pt x="1396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0" y="9"/>
                      <a:pt x="4" y="6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3"/>
                      <a:pt x="18" y="41"/>
                      <a:pt x="40" y="41"/>
                    </a:cubicBezTo>
                    <a:cubicBezTo>
                      <a:pt x="1373" y="41"/>
                      <a:pt x="1373" y="41"/>
                      <a:pt x="1373" y="41"/>
                    </a:cubicBezTo>
                    <a:cubicBezTo>
                      <a:pt x="1396" y="41"/>
                      <a:pt x="1414" y="23"/>
                      <a:pt x="1414" y="1"/>
                    </a:cubicBezTo>
                    <a:lnTo>
                      <a:pt x="1414" y="0"/>
                    </a:lnTo>
                    <a:close/>
                  </a:path>
                </a:pathLst>
              </a:custGeom>
              <a:solidFill>
                <a:srgbClr val="0C0D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" name="Rectangle 50"/>
              <p:cNvSpPr>
                <a:spLocks noChangeArrowheads="1"/>
              </p:cNvSpPr>
              <p:nvPr/>
            </p:nvSpPr>
            <p:spPr bwMode="auto">
              <a:xfrm>
                <a:off x="8440747" y="6312218"/>
                <a:ext cx="2786063" cy="50800"/>
              </a:xfrm>
              <a:prstGeom prst="rect">
                <a:avLst/>
              </a:prstGeom>
              <a:solidFill>
                <a:srgbClr val="D2D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" name="Freeform 51"/>
              <p:cNvSpPr>
                <a:spLocks/>
              </p:cNvSpPr>
              <p:nvPr/>
            </p:nvSpPr>
            <p:spPr bwMode="auto">
              <a:xfrm>
                <a:off x="9632959" y="6312218"/>
                <a:ext cx="400050" cy="28575"/>
              </a:xfrm>
              <a:custGeom>
                <a:avLst/>
                <a:gdLst>
                  <a:gd name="T0" fmla="*/ 0 w 252"/>
                  <a:gd name="T1" fmla="*/ 0 h 18"/>
                  <a:gd name="T2" fmla="*/ 22 w 252"/>
                  <a:gd name="T3" fmla="*/ 18 h 18"/>
                  <a:gd name="T4" fmla="*/ 230 w 252"/>
                  <a:gd name="T5" fmla="*/ 18 h 18"/>
                  <a:gd name="T6" fmla="*/ 252 w 252"/>
                  <a:gd name="T7" fmla="*/ 0 h 18"/>
                  <a:gd name="T8" fmla="*/ 0 w 25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18">
                    <a:moveTo>
                      <a:pt x="0" y="0"/>
                    </a:moveTo>
                    <a:cubicBezTo>
                      <a:pt x="2" y="10"/>
                      <a:pt x="11" y="18"/>
                      <a:pt x="22" y="18"/>
                    </a:cubicBezTo>
                    <a:cubicBezTo>
                      <a:pt x="230" y="18"/>
                      <a:pt x="230" y="18"/>
                      <a:pt x="230" y="18"/>
                    </a:cubicBezTo>
                    <a:cubicBezTo>
                      <a:pt x="241" y="18"/>
                      <a:pt x="250" y="10"/>
                      <a:pt x="25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Rectangle 52"/>
              <p:cNvSpPr>
                <a:spLocks noChangeArrowheads="1"/>
              </p:cNvSpPr>
              <p:nvPr/>
            </p:nvSpPr>
            <p:spPr bwMode="auto">
              <a:xfrm>
                <a:off x="8797934" y="4900931"/>
                <a:ext cx="2093913" cy="1322388"/>
              </a:xfrm>
              <a:prstGeom prst="rect">
                <a:avLst/>
              </a:prstGeom>
              <a:solidFill>
                <a:srgbClr val="0C0D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Oval 54"/>
              <p:cNvSpPr>
                <a:spLocks noChangeArrowheads="1"/>
              </p:cNvSpPr>
              <p:nvPr/>
            </p:nvSpPr>
            <p:spPr bwMode="auto">
              <a:xfrm>
                <a:off x="9831397" y="4845368"/>
                <a:ext cx="23813" cy="23813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auto">
              <a:xfrm>
                <a:off x="9831397" y="4843781"/>
                <a:ext cx="23813" cy="22225"/>
              </a:xfrm>
              <a:prstGeom prst="ellipse">
                <a:avLst/>
              </a:prstGeom>
              <a:solidFill>
                <a:srgbClr val="0A0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auto">
              <a:xfrm>
                <a:off x="9836159" y="4846956"/>
                <a:ext cx="14288" cy="1587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auto">
              <a:xfrm>
                <a:off x="9839334" y="4851718"/>
                <a:ext cx="7938" cy="7938"/>
              </a:xfrm>
              <a:prstGeom prst="ellipse">
                <a:avLst/>
              </a:prstGeom>
              <a:solidFill>
                <a:srgbClr val="2C99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" name="Freeform 58"/>
              <p:cNvSpPr>
                <a:spLocks/>
              </p:cNvSpPr>
              <p:nvPr/>
            </p:nvSpPr>
            <p:spPr bwMode="auto">
              <a:xfrm>
                <a:off x="9842509" y="4853306"/>
                <a:ext cx="1588" cy="317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  <a:gd name="T6" fmla="*/ 1 w 1"/>
                  <a:gd name="T7" fmla="*/ 0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lnTo>
                      <a:pt x="1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345150" y="3254039"/>
              <a:ext cx="2070764" cy="13028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3866288" y="1744178"/>
            <a:ext cx="1664765" cy="403202"/>
            <a:chOff x="4145688" y="1744178"/>
            <a:chExt cx="1664765" cy="403202"/>
          </a:xfrm>
        </p:grpSpPr>
        <p:sp>
          <p:nvSpPr>
            <p:cNvPr id="292" name="Rounded Rectangle 291"/>
            <p:cNvSpPr/>
            <p:nvPr/>
          </p:nvSpPr>
          <p:spPr>
            <a:xfrm>
              <a:off x="4301372" y="1747095"/>
              <a:ext cx="1355929" cy="40028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45688" y="1744178"/>
              <a:ext cx="1664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Advertising</a:t>
              </a: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6940602" y="1729413"/>
            <a:ext cx="1664765" cy="400285"/>
            <a:chOff x="7220002" y="1729413"/>
            <a:chExt cx="1664765" cy="400285"/>
          </a:xfrm>
        </p:grpSpPr>
        <p:sp>
          <p:nvSpPr>
            <p:cNvPr id="297" name="Rounded Rectangle 296"/>
            <p:cNvSpPr/>
            <p:nvPr/>
          </p:nvSpPr>
          <p:spPr>
            <a:xfrm>
              <a:off x="7370463" y="1729413"/>
              <a:ext cx="1355929" cy="40028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220002" y="1744178"/>
              <a:ext cx="1664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Newsletter</a:t>
              </a: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8476872" y="6723995"/>
            <a:ext cx="2839959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Group 314"/>
          <p:cNvGrpSpPr/>
          <p:nvPr/>
        </p:nvGrpSpPr>
        <p:grpSpPr>
          <a:xfrm>
            <a:off x="1383507" y="4039696"/>
            <a:ext cx="1664765" cy="400285"/>
            <a:chOff x="1383507" y="4039696"/>
            <a:chExt cx="1664765" cy="400285"/>
          </a:xfrm>
        </p:grpSpPr>
        <p:sp>
          <p:nvSpPr>
            <p:cNvPr id="314" name="Rounded Rectangle 313"/>
            <p:cNvSpPr/>
            <p:nvPr/>
          </p:nvSpPr>
          <p:spPr>
            <a:xfrm>
              <a:off x="1516735" y="4039696"/>
              <a:ext cx="1491522" cy="40028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3507" y="4059849"/>
              <a:ext cx="1664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Website</a:t>
              </a:r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8958473" y="4032711"/>
            <a:ext cx="1664765" cy="400285"/>
            <a:chOff x="9237873" y="4032711"/>
            <a:chExt cx="1664765" cy="400285"/>
          </a:xfrm>
        </p:grpSpPr>
        <p:sp>
          <p:nvSpPr>
            <p:cNvPr id="298" name="Rounded Rectangle 297"/>
            <p:cNvSpPr/>
            <p:nvPr/>
          </p:nvSpPr>
          <p:spPr>
            <a:xfrm>
              <a:off x="9392289" y="4032711"/>
              <a:ext cx="1355929" cy="40028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9237873" y="4055378"/>
              <a:ext cx="1664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Customer</a:t>
              </a:r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6940602" y="5817794"/>
            <a:ext cx="1664765" cy="400285"/>
            <a:chOff x="7220002" y="5817794"/>
            <a:chExt cx="1664765" cy="400285"/>
          </a:xfrm>
        </p:grpSpPr>
        <p:sp>
          <p:nvSpPr>
            <p:cNvPr id="299" name="Rounded Rectangle 298"/>
            <p:cNvSpPr/>
            <p:nvPr/>
          </p:nvSpPr>
          <p:spPr>
            <a:xfrm>
              <a:off x="7318430" y="5817794"/>
              <a:ext cx="1491522" cy="40028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220002" y="5826076"/>
              <a:ext cx="1664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Order Product</a:t>
              </a: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3899907" y="5817794"/>
            <a:ext cx="1664765" cy="400285"/>
            <a:chOff x="4340083" y="5817794"/>
            <a:chExt cx="1664765" cy="400285"/>
          </a:xfrm>
        </p:grpSpPr>
        <p:sp>
          <p:nvSpPr>
            <p:cNvPr id="300" name="Rounded Rectangle 299"/>
            <p:cNvSpPr/>
            <p:nvPr/>
          </p:nvSpPr>
          <p:spPr>
            <a:xfrm>
              <a:off x="4427548" y="5817794"/>
              <a:ext cx="1491522" cy="40028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4340083" y="5836124"/>
              <a:ext cx="1664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Sales Rise</a:t>
              </a:r>
            </a:p>
          </p:txBody>
        </p:sp>
      </p:grpSp>
      <p:cxnSp>
        <p:nvCxnSpPr>
          <p:cNvPr id="252" name="Elbow Connector 251"/>
          <p:cNvCxnSpPr/>
          <p:nvPr/>
        </p:nvCxnSpPr>
        <p:spPr>
          <a:xfrm flipV="1">
            <a:off x="2297413" y="1311320"/>
            <a:ext cx="1808465" cy="384443"/>
          </a:xfrm>
          <a:prstGeom prst="bentConnector3">
            <a:avLst>
              <a:gd name="adj1" fmla="val -35"/>
            </a:avLst>
          </a:prstGeom>
          <a:ln w="28575">
            <a:solidFill>
              <a:schemeClr val="accent2">
                <a:lumMod val="20000"/>
                <a:lumOff val="8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5368925" y="1328747"/>
            <a:ext cx="180975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Elbow Connector 256"/>
          <p:cNvCxnSpPr/>
          <p:nvPr/>
        </p:nvCxnSpPr>
        <p:spPr>
          <a:xfrm>
            <a:off x="8428372" y="1294176"/>
            <a:ext cx="1362483" cy="708449"/>
          </a:xfrm>
          <a:prstGeom prst="bentConnector3">
            <a:avLst>
              <a:gd name="adj1" fmla="val 100685"/>
            </a:avLst>
          </a:prstGeom>
          <a:ln w="28575">
            <a:solidFill>
              <a:schemeClr val="accent5">
                <a:lumMod val="20000"/>
                <a:lumOff val="8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259"/>
          <p:cNvCxnSpPr>
            <a:cxnSpLocks/>
          </p:cNvCxnSpPr>
          <p:nvPr/>
        </p:nvCxnSpPr>
        <p:spPr>
          <a:xfrm rot="10800000">
            <a:off x="2270177" y="4646073"/>
            <a:ext cx="1688874" cy="689602"/>
          </a:xfrm>
          <a:prstGeom prst="bentConnector3">
            <a:avLst>
              <a:gd name="adj1" fmla="val 99978"/>
            </a:avLst>
          </a:prstGeom>
          <a:ln w="28575">
            <a:solidFill>
              <a:schemeClr val="bg1">
                <a:lumMod val="9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cxnSpLocks/>
          </p:cNvCxnSpPr>
          <p:nvPr/>
        </p:nvCxnSpPr>
        <p:spPr>
          <a:xfrm>
            <a:off x="5385916" y="5331144"/>
            <a:ext cx="1567542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/>
          <p:cNvCxnSpPr/>
          <p:nvPr/>
        </p:nvCxnSpPr>
        <p:spPr>
          <a:xfrm flipV="1">
            <a:off x="8428371" y="4617944"/>
            <a:ext cx="1362483" cy="708449"/>
          </a:xfrm>
          <a:prstGeom prst="bentConnector3">
            <a:avLst>
              <a:gd name="adj1" fmla="val 100685"/>
            </a:avLst>
          </a:prstGeom>
          <a:ln w="28575">
            <a:solidFill>
              <a:schemeClr val="accent4">
                <a:lumMod val="20000"/>
                <a:lumOff val="8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2420375" y="915799"/>
            <a:ext cx="1664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</a:rPr>
              <a:t>SMS Notification</a:t>
            </a:r>
          </a:p>
        </p:txBody>
      </p:sp>
      <p:sp>
        <p:nvSpPr>
          <p:cNvPr id="270" name="Freeform 4"/>
          <p:cNvSpPr>
            <a:spLocks noChangeArrowheads="1"/>
          </p:cNvSpPr>
          <p:nvPr/>
        </p:nvSpPr>
        <p:spPr bwMode="auto">
          <a:xfrm>
            <a:off x="4845192" y="2286001"/>
            <a:ext cx="2746470" cy="1441346"/>
          </a:xfrm>
          <a:custGeom>
            <a:avLst/>
            <a:gdLst>
              <a:gd name="T0" fmla="*/ 1491 w 2952"/>
              <a:gd name="T1" fmla="*/ 0 h 1550"/>
              <a:gd name="T2" fmla="*/ 1491 w 2952"/>
              <a:gd name="T3" fmla="*/ 0 h 1550"/>
              <a:gd name="T4" fmla="*/ 1053 w 2952"/>
              <a:gd name="T5" fmla="*/ 311 h 1550"/>
              <a:gd name="T6" fmla="*/ 882 w 2952"/>
              <a:gd name="T7" fmla="*/ 286 h 1550"/>
              <a:gd name="T8" fmla="*/ 437 w 2952"/>
              <a:gd name="T9" fmla="*/ 628 h 1550"/>
              <a:gd name="T10" fmla="*/ 0 w 2952"/>
              <a:gd name="T11" fmla="*/ 971 h 1550"/>
              <a:gd name="T12" fmla="*/ 437 w 2952"/>
              <a:gd name="T13" fmla="*/ 1320 h 1550"/>
              <a:gd name="T14" fmla="*/ 698 w 2952"/>
              <a:gd name="T15" fmla="*/ 1250 h 1550"/>
              <a:gd name="T16" fmla="*/ 1129 w 2952"/>
              <a:gd name="T17" fmla="*/ 1549 h 1550"/>
              <a:gd name="T18" fmla="*/ 1555 w 2952"/>
              <a:gd name="T19" fmla="*/ 1289 h 1550"/>
              <a:gd name="T20" fmla="*/ 1929 w 2952"/>
              <a:gd name="T21" fmla="*/ 1454 h 1550"/>
              <a:gd name="T22" fmla="*/ 2310 w 2952"/>
              <a:gd name="T23" fmla="*/ 1276 h 1550"/>
              <a:gd name="T24" fmla="*/ 2513 w 2952"/>
              <a:gd name="T25" fmla="*/ 1320 h 1550"/>
              <a:gd name="T26" fmla="*/ 2951 w 2952"/>
              <a:gd name="T27" fmla="*/ 971 h 1550"/>
              <a:gd name="T28" fmla="*/ 2513 w 2952"/>
              <a:gd name="T29" fmla="*/ 628 h 1550"/>
              <a:gd name="T30" fmla="*/ 2075 w 2952"/>
              <a:gd name="T31" fmla="*/ 286 h 1550"/>
              <a:gd name="T32" fmla="*/ 1923 w 2952"/>
              <a:gd name="T33" fmla="*/ 305 h 1550"/>
              <a:gd name="T34" fmla="*/ 1491 w 2952"/>
              <a:gd name="T35" fmla="*/ 0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52" h="1550">
                <a:moveTo>
                  <a:pt x="1491" y="0"/>
                </a:moveTo>
                <a:lnTo>
                  <a:pt x="1491" y="0"/>
                </a:lnTo>
                <a:cubicBezTo>
                  <a:pt x="1256" y="0"/>
                  <a:pt x="1072" y="133"/>
                  <a:pt x="1053" y="311"/>
                </a:cubicBezTo>
                <a:cubicBezTo>
                  <a:pt x="996" y="292"/>
                  <a:pt x="939" y="286"/>
                  <a:pt x="882" y="286"/>
                </a:cubicBezTo>
                <a:cubicBezTo>
                  <a:pt x="634" y="286"/>
                  <a:pt x="437" y="438"/>
                  <a:pt x="437" y="628"/>
                </a:cubicBezTo>
                <a:cubicBezTo>
                  <a:pt x="196" y="628"/>
                  <a:pt x="0" y="781"/>
                  <a:pt x="0" y="971"/>
                </a:cubicBezTo>
                <a:cubicBezTo>
                  <a:pt x="0" y="1162"/>
                  <a:pt x="196" y="1320"/>
                  <a:pt x="437" y="1320"/>
                </a:cubicBezTo>
                <a:cubicBezTo>
                  <a:pt x="533" y="1320"/>
                  <a:pt x="622" y="1295"/>
                  <a:pt x="698" y="1250"/>
                </a:cubicBezTo>
                <a:cubicBezTo>
                  <a:pt x="723" y="1422"/>
                  <a:pt x="907" y="1549"/>
                  <a:pt x="1129" y="1549"/>
                </a:cubicBezTo>
                <a:cubicBezTo>
                  <a:pt x="1339" y="1549"/>
                  <a:pt x="1510" y="1441"/>
                  <a:pt x="1555" y="1289"/>
                </a:cubicBezTo>
                <a:cubicBezTo>
                  <a:pt x="1637" y="1390"/>
                  <a:pt x="1770" y="1454"/>
                  <a:pt x="1929" y="1454"/>
                </a:cubicBezTo>
                <a:cubicBezTo>
                  <a:pt x="2094" y="1454"/>
                  <a:pt x="2234" y="1384"/>
                  <a:pt x="2310" y="1276"/>
                </a:cubicBezTo>
                <a:cubicBezTo>
                  <a:pt x="2374" y="1301"/>
                  <a:pt x="2437" y="1320"/>
                  <a:pt x="2513" y="1320"/>
                </a:cubicBezTo>
                <a:cubicBezTo>
                  <a:pt x="2754" y="1320"/>
                  <a:pt x="2951" y="1162"/>
                  <a:pt x="2951" y="971"/>
                </a:cubicBezTo>
                <a:cubicBezTo>
                  <a:pt x="2951" y="781"/>
                  <a:pt x="2754" y="628"/>
                  <a:pt x="2513" y="628"/>
                </a:cubicBezTo>
                <a:cubicBezTo>
                  <a:pt x="2513" y="438"/>
                  <a:pt x="2316" y="286"/>
                  <a:pt x="2075" y="286"/>
                </a:cubicBezTo>
                <a:cubicBezTo>
                  <a:pt x="2024" y="286"/>
                  <a:pt x="1974" y="292"/>
                  <a:pt x="1923" y="305"/>
                </a:cubicBezTo>
                <a:cubicBezTo>
                  <a:pt x="1904" y="133"/>
                  <a:pt x="1713" y="0"/>
                  <a:pt x="1491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127000" dir="5400000" algn="ctr" rotWithShape="0">
              <a:srgbClr val="000000">
                <a:alpha val="43137"/>
              </a:srgbClr>
            </a:outerShdw>
          </a:effectLst>
        </p:spPr>
        <p:txBody>
          <a:bodyPr wrap="none" lIns="152366" tIns="76183" rIns="152366" bIns="76183" anchor="ctr"/>
          <a:lstStyle/>
          <a:p>
            <a:endParaRPr lang="en-US" dirty="0"/>
          </a:p>
        </p:txBody>
      </p:sp>
      <p:sp>
        <p:nvSpPr>
          <p:cNvPr id="306" name="Oval 305"/>
          <p:cNvSpPr/>
          <p:nvPr/>
        </p:nvSpPr>
        <p:spPr>
          <a:xfrm>
            <a:off x="10175765" y="5313873"/>
            <a:ext cx="387385" cy="3873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/>
          <p:cNvSpPr/>
          <p:nvPr/>
        </p:nvSpPr>
        <p:spPr>
          <a:xfrm>
            <a:off x="10883173" y="5313873"/>
            <a:ext cx="387385" cy="3873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/>
          <p:cNvSpPr/>
          <p:nvPr/>
        </p:nvSpPr>
        <p:spPr>
          <a:xfrm>
            <a:off x="11590580" y="5313873"/>
            <a:ext cx="387385" cy="3873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6FB67-BD1C-4AF9-95CA-E5301D330588}"/>
              </a:ext>
            </a:extLst>
          </p:cNvPr>
          <p:cNvGrpSpPr/>
          <p:nvPr/>
        </p:nvGrpSpPr>
        <p:grpSpPr>
          <a:xfrm>
            <a:off x="1511041" y="1789134"/>
            <a:ext cx="1409700" cy="1755356"/>
            <a:chOff x="1511041" y="1789134"/>
            <a:chExt cx="1409700" cy="1755356"/>
          </a:xfrm>
        </p:grpSpPr>
        <p:sp>
          <p:nvSpPr>
            <p:cNvPr id="42" name="Rectangle 41"/>
            <p:cNvSpPr/>
            <p:nvPr/>
          </p:nvSpPr>
          <p:spPr>
            <a:xfrm>
              <a:off x="1511041" y="1789134"/>
              <a:ext cx="1409700" cy="17553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556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11041" y="1789134"/>
              <a:ext cx="1409700" cy="21349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70659" y="1789134"/>
              <a:ext cx="65008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500" dirty="0">
                  <a:solidFill>
                    <a:schemeClr val="accent5">
                      <a:lumMod val="75000"/>
                    </a:schemeClr>
                  </a:solidFill>
                  <a:sym typeface="Wingdings" panose="05000000000000000000" pitchFamily="2" charset="2"/>
                </a:rPr>
                <a:t> X</a:t>
              </a:r>
              <a:endParaRPr lang="en-US" sz="5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172659" y="2150400"/>
              <a:ext cx="590550" cy="630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172201" y="2245736"/>
              <a:ext cx="590550" cy="630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172201" y="2341072"/>
              <a:ext cx="590550" cy="630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172201" y="2436408"/>
              <a:ext cx="590550" cy="630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676673" y="2654973"/>
              <a:ext cx="1086077" cy="630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76673" y="2749460"/>
              <a:ext cx="1086077" cy="630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672852" y="2842019"/>
              <a:ext cx="1086077" cy="630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72852" y="2966028"/>
              <a:ext cx="590550" cy="630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72394" y="3061364"/>
              <a:ext cx="590550" cy="630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72394" y="3156700"/>
              <a:ext cx="590550" cy="630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4070" y="2122597"/>
              <a:ext cx="377985" cy="33530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358" y="2979602"/>
              <a:ext cx="396274" cy="249958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229" y="707166"/>
            <a:ext cx="847339" cy="8946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259" y="4498952"/>
            <a:ext cx="1176630" cy="1341236"/>
          </a:xfrm>
          <a:prstGeom prst="rect">
            <a:avLst/>
          </a:prstGeom>
          <a:effectLst/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914" y="4530771"/>
            <a:ext cx="804485" cy="114828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67" y="2357093"/>
            <a:ext cx="1005927" cy="157900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072" y="5390374"/>
            <a:ext cx="262151" cy="23166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583" y="5405616"/>
            <a:ext cx="213378" cy="20118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188" y="5408982"/>
            <a:ext cx="231668" cy="2255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77" y="495365"/>
            <a:ext cx="676058" cy="1168405"/>
          </a:xfrm>
          <a:prstGeom prst="rect">
            <a:avLst/>
          </a:prstGeom>
          <a:effectLst/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CE5607A6-93DE-3C9E-33BA-A648069EA0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10034" y="2735864"/>
            <a:ext cx="3542532" cy="106589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0CA80E7-80F7-F594-F55C-B9D2E4582A27}"/>
              </a:ext>
            </a:extLst>
          </p:cNvPr>
          <p:cNvSpPr txBox="1"/>
          <p:nvPr/>
        </p:nvSpPr>
        <p:spPr>
          <a:xfrm>
            <a:off x="8712669" y="6301083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Ecosystem</a:t>
            </a:r>
          </a:p>
        </p:txBody>
      </p:sp>
    </p:spTree>
    <p:extLst>
      <p:ext uri="{BB962C8B-B14F-4D97-AF65-F5344CB8AC3E}">
        <p14:creationId xmlns:p14="http://schemas.microsoft.com/office/powerpoint/2010/main" val="25291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0000" decel="7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accel="30000" decel="7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accel="30000" decel="7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00"/>
                            </p:stCondLst>
                            <p:childTnLst>
                              <p:par>
                                <p:cTn id="27" presetID="2" presetClass="entr" presetSubtype="1" accel="30000" decel="7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00"/>
                            </p:stCondLst>
                            <p:childTnLst>
                              <p:par>
                                <p:cTn id="32" presetID="2" presetClass="entr" presetSubtype="1" accel="37500" decel="62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accel="30000" decel="7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" presetClass="entr" presetSubtype="1" accel="37500" decel="62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400"/>
                            </p:stCondLst>
                            <p:childTnLst>
                              <p:par>
                                <p:cTn id="5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900"/>
                            </p:stCondLst>
                            <p:childTnLst>
                              <p:par>
                                <p:cTn id="55" presetID="2" presetClass="entr" presetSubtype="2" accel="30000" decel="7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400"/>
                            </p:stCondLst>
                            <p:childTnLst>
                              <p:par>
                                <p:cTn id="60" presetID="2" presetClass="entr" presetSubtype="2" accel="25000" decel="7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800"/>
                            </p:stCondLst>
                            <p:childTnLst>
                              <p:par>
                                <p:cTn id="6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300"/>
                            </p:stCondLst>
                            <p:childTnLst>
                              <p:par>
                                <p:cTn id="69" presetID="2" presetClass="entr" presetSubtype="4" accel="30000" decel="7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800"/>
                            </p:stCondLst>
                            <p:childTnLst>
                              <p:par>
                                <p:cTn id="74" presetID="2" presetClass="entr" presetSubtype="4" accel="30000" decel="7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3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3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600"/>
                            </p:stCondLst>
                            <p:childTnLst>
                              <p:par>
                                <p:cTn id="83" presetID="2" presetClass="entr" presetSubtype="4" accel="30000" decel="7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100"/>
                            </p:stCondLst>
                            <p:childTnLst>
                              <p:par>
                                <p:cTn id="88" presetID="2" presetClass="entr" presetSubtype="4" accel="30000" decel="7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600"/>
                            </p:stCondLst>
                            <p:childTnLst>
                              <p:par>
                                <p:cTn id="9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1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27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144147" y="203695"/>
            <a:ext cx="5903707" cy="967721"/>
            <a:chOff x="3075285" y="203695"/>
            <a:chExt cx="5903707" cy="967721"/>
          </a:xfrm>
        </p:grpSpPr>
        <p:sp>
          <p:nvSpPr>
            <p:cNvPr id="24" name="Rounded Rectangle 23"/>
            <p:cNvSpPr/>
            <p:nvPr/>
          </p:nvSpPr>
          <p:spPr>
            <a:xfrm>
              <a:off x="3075285" y="203695"/>
              <a:ext cx="5903707" cy="96772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27333" y="364391"/>
              <a:ext cx="5271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Explanatory Data Analysis</a:t>
              </a:r>
            </a:p>
          </p:txBody>
        </p:sp>
      </p:grp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FA6F748D-C61E-A9EA-0954-2BB9B8A34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110" y="5994335"/>
            <a:ext cx="2806700" cy="609600"/>
          </a:xfrm>
          <a:prstGeom prst="rect">
            <a:avLst/>
          </a:prstGeom>
        </p:spPr>
      </p:pic>
      <p:pic>
        <p:nvPicPr>
          <p:cNvPr id="5" name="Picture 4" descr="Logo&#10;&#10;Description automatically generated with low confidenc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000E1F9-4EDD-553E-41F7-27E277C1D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0" y="5696465"/>
            <a:ext cx="1161535" cy="1161535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dkEdge"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7B6F1D-BB59-5E4C-7041-B024D53F1031}"/>
              </a:ext>
            </a:extLst>
          </p:cNvPr>
          <p:cNvSpPr txBox="1"/>
          <p:nvPr/>
        </p:nvSpPr>
        <p:spPr>
          <a:xfrm>
            <a:off x="8056605" y="1643449"/>
            <a:ext cx="3188044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/>
              <a:t>Home Improvement </a:t>
            </a:r>
            <a:r>
              <a:rPr lang="en-US" dirty="0"/>
              <a:t>offered highest promotion on average at </a:t>
            </a:r>
            <a:r>
              <a:rPr lang="en-US" b="1" i="1" dirty="0"/>
              <a:t>57.5%</a:t>
            </a:r>
            <a:r>
              <a:rPr lang="en-US" dirty="0"/>
              <a:t> yet with few product applicable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/>
              <a:t>Electronics</a:t>
            </a:r>
            <a:r>
              <a:rPr lang="en-US" dirty="0"/>
              <a:t> followed by </a:t>
            </a:r>
            <a:r>
              <a:rPr lang="en-US" b="1" dirty="0"/>
              <a:t>Computer &amp; Accessories </a:t>
            </a:r>
            <a:r>
              <a:rPr lang="en-US" dirty="0"/>
              <a:t>outnumbered in discounted products at </a:t>
            </a:r>
            <a:r>
              <a:rPr lang="en-US" b="1" i="1" dirty="0"/>
              <a:t>50%</a:t>
            </a:r>
            <a:r>
              <a:rPr lang="en-US" dirty="0"/>
              <a:t> off on average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2FF5A97-5843-440E-9F50-9828A7D43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56952"/>
            <a:ext cx="4188240" cy="2991600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0A5334EC-69E1-2C8B-2FEB-5EE4A21B5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522" y="1556952"/>
            <a:ext cx="4188240" cy="29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18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328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144147" y="203695"/>
            <a:ext cx="5903707" cy="967721"/>
            <a:chOff x="3075285" y="203695"/>
            <a:chExt cx="5903707" cy="967721"/>
          </a:xfrm>
        </p:grpSpPr>
        <p:sp>
          <p:nvSpPr>
            <p:cNvPr id="24" name="Rounded Rectangle 23"/>
            <p:cNvSpPr/>
            <p:nvPr/>
          </p:nvSpPr>
          <p:spPr>
            <a:xfrm>
              <a:off x="3075285" y="203695"/>
              <a:ext cx="5903707" cy="96772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27333" y="364391"/>
              <a:ext cx="5271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Explanatory Data Analysis</a:t>
              </a:r>
            </a:p>
          </p:txBody>
        </p:sp>
      </p:grp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FA6F748D-C61E-A9EA-0954-2BB9B8A34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110" y="5994335"/>
            <a:ext cx="2806700" cy="609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63EDA5-4927-F34C-66E7-B27677FF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30" y="1334530"/>
            <a:ext cx="2769417" cy="302023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5" name="Picture 4" descr="Logo&#10;&#10;Description automatically generated with low confidenc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000E1F9-4EDD-553E-41F7-27E277C1D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90" y="5696465"/>
            <a:ext cx="1161535" cy="1161535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dkEdge"/>
        </p:spPr>
      </p:pic>
      <p:sp>
        <p:nvSpPr>
          <p:cNvPr id="6" name="Freeform 12">
            <a:extLst>
              <a:ext uri="{FF2B5EF4-FFF2-40B4-BE49-F238E27FC236}">
                <a16:creationId xmlns:a16="http://schemas.microsoft.com/office/drawing/2014/main" id="{CD48943B-B294-2FED-7C26-FCFD7658747F}"/>
              </a:ext>
            </a:extLst>
          </p:cNvPr>
          <p:cNvSpPr>
            <a:spLocks/>
          </p:cNvSpPr>
          <p:nvPr/>
        </p:nvSpPr>
        <p:spPr bwMode="auto">
          <a:xfrm>
            <a:off x="3269742" y="1332112"/>
            <a:ext cx="1604089" cy="3546196"/>
          </a:xfrm>
          <a:custGeom>
            <a:avLst/>
            <a:gdLst>
              <a:gd name="T0" fmla="*/ 577 w 577"/>
              <a:gd name="T1" fmla="*/ 0 h 1492"/>
              <a:gd name="T2" fmla="*/ 577 w 577"/>
              <a:gd name="T3" fmla="*/ 1438 h 1492"/>
              <a:gd name="T4" fmla="*/ 521 w 577"/>
              <a:gd name="T5" fmla="*/ 1461 h 1492"/>
              <a:gd name="T6" fmla="*/ 345 w 577"/>
              <a:gd name="T7" fmla="*/ 1278 h 1492"/>
              <a:gd name="T8" fmla="*/ 234 w 577"/>
              <a:gd name="T9" fmla="*/ 1278 h 1492"/>
              <a:gd name="T10" fmla="*/ 58 w 577"/>
              <a:gd name="T11" fmla="*/ 1461 h 1492"/>
              <a:gd name="T12" fmla="*/ 2 w 577"/>
              <a:gd name="T13" fmla="*/ 1438 h 1492"/>
              <a:gd name="T14" fmla="*/ 2 w 577"/>
              <a:gd name="T15" fmla="*/ 911 h 1492"/>
              <a:gd name="T16" fmla="*/ 0 w 577"/>
              <a:gd name="T17" fmla="*/ 911 h 1492"/>
              <a:gd name="T18" fmla="*/ 0 w 577"/>
              <a:gd name="T19" fmla="*/ 0 h 1492"/>
              <a:gd name="T20" fmla="*/ 577 w 577"/>
              <a:gd name="T21" fmla="*/ 0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7" h="1492">
                <a:moveTo>
                  <a:pt x="577" y="0"/>
                </a:moveTo>
                <a:cubicBezTo>
                  <a:pt x="577" y="1438"/>
                  <a:pt x="577" y="1438"/>
                  <a:pt x="577" y="1438"/>
                </a:cubicBezTo>
                <a:cubicBezTo>
                  <a:pt x="577" y="1482"/>
                  <a:pt x="552" y="1492"/>
                  <a:pt x="521" y="1461"/>
                </a:cubicBezTo>
                <a:cubicBezTo>
                  <a:pt x="345" y="1278"/>
                  <a:pt x="345" y="1278"/>
                  <a:pt x="345" y="1278"/>
                </a:cubicBezTo>
                <a:cubicBezTo>
                  <a:pt x="315" y="1247"/>
                  <a:pt x="265" y="1247"/>
                  <a:pt x="234" y="1278"/>
                </a:cubicBezTo>
                <a:cubicBezTo>
                  <a:pt x="58" y="1461"/>
                  <a:pt x="58" y="1461"/>
                  <a:pt x="58" y="1461"/>
                </a:cubicBezTo>
                <a:cubicBezTo>
                  <a:pt x="27" y="1492"/>
                  <a:pt x="2" y="1482"/>
                  <a:pt x="2" y="1438"/>
                </a:cubicBezTo>
                <a:cubicBezTo>
                  <a:pt x="2" y="911"/>
                  <a:pt x="2" y="911"/>
                  <a:pt x="2" y="911"/>
                </a:cubicBezTo>
                <a:cubicBezTo>
                  <a:pt x="0" y="911"/>
                  <a:pt x="0" y="911"/>
                  <a:pt x="0" y="911"/>
                </a:cubicBezTo>
                <a:cubicBezTo>
                  <a:pt x="0" y="0"/>
                  <a:pt x="0" y="0"/>
                  <a:pt x="0" y="0"/>
                </a:cubicBezTo>
                <a:lnTo>
                  <a:pt x="5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79400" dist="50800" dir="5400000" algn="ctr" rotWithShape="0">
              <a:srgbClr val="000000">
                <a:alpha val="43137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CE84E5-6372-C19C-2855-0EA34F254E6D}"/>
              </a:ext>
            </a:extLst>
          </p:cNvPr>
          <p:cNvSpPr/>
          <p:nvPr/>
        </p:nvSpPr>
        <p:spPr>
          <a:xfrm>
            <a:off x="3499557" y="3896064"/>
            <a:ext cx="1130300" cy="3117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26B18-364F-C34C-9273-B2B94B75D81C}"/>
              </a:ext>
            </a:extLst>
          </p:cNvPr>
          <p:cNvSpPr txBox="1"/>
          <p:nvPr/>
        </p:nvSpPr>
        <p:spPr>
          <a:xfrm>
            <a:off x="3269742" y="1714500"/>
            <a:ext cx="1604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Type C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Non-Type C</a:t>
            </a: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02448D6E-E669-CA83-1CE0-1F18D9E7D007}"/>
              </a:ext>
            </a:extLst>
          </p:cNvPr>
          <p:cNvSpPr>
            <a:spLocks/>
          </p:cNvSpPr>
          <p:nvPr/>
        </p:nvSpPr>
        <p:spPr bwMode="auto">
          <a:xfrm>
            <a:off x="4873831" y="1332112"/>
            <a:ext cx="1604089" cy="3546196"/>
          </a:xfrm>
          <a:custGeom>
            <a:avLst/>
            <a:gdLst>
              <a:gd name="T0" fmla="*/ 577 w 577"/>
              <a:gd name="T1" fmla="*/ 0 h 1492"/>
              <a:gd name="T2" fmla="*/ 577 w 577"/>
              <a:gd name="T3" fmla="*/ 1438 h 1492"/>
              <a:gd name="T4" fmla="*/ 521 w 577"/>
              <a:gd name="T5" fmla="*/ 1461 h 1492"/>
              <a:gd name="T6" fmla="*/ 345 w 577"/>
              <a:gd name="T7" fmla="*/ 1278 h 1492"/>
              <a:gd name="T8" fmla="*/ 234 w 577"/>
              <a:gd name="T9" fmla="*/ 1278 h 1492"/>
              <a:gd name="T10" fmla="*/ 58 w 577"/>
              <a:gd name="T11" fmla="*/ 1461 h 1492"/>
              <a:gd name="T12" fmla="*/ 2 w 577"/>
              <a:gd name="T13" fmla="*/ 1438 h 1492"/>
              <a:gd name="T14" fmla="*/ 2 w 577"/>
              <a:gd name="T15" fmla="*/ 911 h 1492"/>
              <a:gd name="T16" fmla="*/ 0 w 577"/>
              <a:gd name="T17" fmla="*/ 911 h 1492"/>
              <a:gd name="T18" fmla="*/ 0 w 577"/>
              <a:gd name="T19" fmla="*/ 0 h 1492"/>
              <a:gd name="T20" fmla="*/ 577 w 577"/>
              <a:gd name="T21" fmla="*/ 0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7" h="1492">
                <a:moveTo>
                  <a:pt x="577" y="0"/>
                </a:moveTo>
                <a:cubicBezTo>
                  <a:pt x="577" y="1438"/>
                  <a:pt x="577" y="1438"/>
                  <a:pt x="577" y="1438"/>
                </a:cubicBezTo>
                <a:cubicBezTo>
                  <a:pt x="577" y="1482"/>
                  <a:pt x="552" y="1492"/>
                  <a:pt x="521" y="1461"/>
                </a:cubicBezTo>
                <a:cubicBezTo>
                  <a:pt x="345" y="1278"/>
                  <a:pt x="345" y="1278"/>
                  <a:pt x="345" y="1278"/>
                </a:cubicBezTo>
                <a:cubicBezTo>
                  <a:pt x="315" y="1247"/>
                  <a:pt x="265" y="1247"/>
                  <a:pt x="234" y="1278"/>
                </a:cubicBezTo>
                <a:cubicBezTo>
                  <a:pt x="58" y="1461"/>
                  <a:pt x="58" y="1461"/>
                  <a:pt x="58" y="1461"/>
                </a:cubicBezTo>
                <a:cubicBezTo>
                  <a:pt x="27" y="1492"/>
                  <a:pt x="2" y="1482"/>
                  <a:pt x="2" y="1438"/>
                </a:cubicBezTo>
                <a:cubicBezTo>
                  <a:pt x="2" y="911"/>
                  <a:pt x="2" y="911"/>
                  <a:pt x="2" y="911"/>
                </a:cubicBezTo>
                <a:cubicBezTo>
                  <a:pt x="0" y="911"/>
                  <a:pt x="0" y="911"/>
                  <a:pt x="0" y="911"/>
                </a:cubicBezTo>
                <a:cubicBezTo>
                  <a:pt x="0" y="0"/>
                  <a:pt x="0" y="0"/>
                  <a:pt x="0" y="0"/>
                </a:cubicBezTo>
                <a:lnTo>
                  <a:pt x="57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79400" dist="50800" dir="5400000" algn="ctr" rotWithShape="0">
              <a:srgbClr val="000000">
                <a:alpha val="43137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6477C0-6835-4EE3-109B-6B0B390EFC84}"/>
              </a:ext>
            </a:extLst>
          </p:cNvPr>
          <p:cNvSpPr/>
          <p:nvPr/>
        </p:nvSpPr>
        <p:spPr>
          <a:xfrm>
            <a:off x="5103646" y="3896064"/>
            <a:ext cx="1130300" cy="3117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A56B7B-9A8B-11F6-5ABB-1D4BE334F8FB}"/>
              </a:ext>
            </a:extLst>
          </p:cNvPr>
          <p:cNvSpPr txBox="1"/>
          <p:nvPr/>
        </p:nvSpPr>
        <p:spPr>
          <a:xfrm>
            <a:off x="5194300" y="1714500"/>
            <a:ext cx="1039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Apple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Android</a:t>
            </a:r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E1588A7D-E74F-2DA5-46C9-2E6198B57E3A}"/>
              </a:ext>
            </a:extLst>
          </p:cNvPr>
          <p:cNvSpPr>
            <a:spLocks/>
          </p:cNvSpPr>
          <p:nvPr/>
        </p:nvSpPr>
        <p:spPr bwMode="auto">
          <a:xfrm>
            <a:off x="6477920" y="1332112"/>
            <a:ext cx="1604089" cy="3546196"/>
          </a:xfrm>
          <a:custGeom>
            <a:avLst/>
            <a:gdLst>
              <a:gd name="T0" fmla="*/ 577 w 577"/>
              <a:gd name="T1" fmla="*/ 0 h 1492"/>
              <a:gd name="T2" fmla="*/ 577 w 577"/>
              <a:gd name="T3" fmla="*/ 1438 h 1492"/>
              <a:gd name="T4" fmla="*/ 521 w 577"/>
              <a:gd name="T5" fmla="*/ 1461 h 1492"/>
              <a:gd name="T6" fmla="*/ 345 w 577"/>
              <a:gd name="T7" fmla="*/ 1278 h 1492"/>
              <a:gd name="T8" fmla="*/ 234 w 577"/>
              <a:gd name="T9" fmla="*/ 1278 h 1492"/>
              <a:gd name="T10" fmla="*/ 58 w 577"/>
              <a:gd name="T11" fmla="*/ 1461 h 1492"/>
              <a:gd name="T12" fmla="*/ 2 w 577"/>
              <a:gd name="T13" fmla="*/ 1438 h 1492"/>
              <a:gd name="T14" fmla="*/ 2 w 577"/>
              <a:gd name="T15" fmla="*/ 911 h 1492"/>
              <a:gd name="T16" fmla="*/ 0 w 577"/>
              <a:gd name="T17" fmla="*/ 911 h 1492"/>
              <a:gd name="T18" fmla="*/ 0 w 577"/>
              <a:gd name="T19" fmla="*/ 0 h 1492"/>
              <a:gd name="T20" fmla="*/ 577 w 577"/>
              <a:gd name="T21" fmla="*/ 0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7" h="1492">
                <a:moveTo>
                  <a:pt x="577" y="0"/>
                </a:moveTo>
                <a:cubicBezTo>
                  <a:pt x="577" y="1438"/>
                  <a:pt x="577" y="1438"/>
                  <a:pt x="577" y="1438"/>
                </a:cubicBezTo>
                <a:cubicBezTo>
                  <a:pt x="577" y="1482"/>
                  <a:pt x="552" y="1492"/>
                  <a:pt x="521" y="1461"/>
                </a:cubicBezTo>
                <a:cubicBezTo>
                  <a:pt x="345" y="1278"/>
                  <a:pt x="345" y="1278"/>
                  <a:pt x="345" y="1278"/>
                </a:cubicBezTo>
                <a:cubicBezTo>
                  <a:pt x="315" y="1247"/>
                  <a:pt x="265" y="1247"/>
                  <a:pt x="234" y="1278"/>
                </a:cubicBezTo>
                <a:cubicBezTo>
                  <a:pt x="58" y="1461"/>
                  <a:pt x="58" y="1461"/>
                  <a:pt x="58" y="1461"/>
                </a:cubicBezTo>
                <a:cubicBezTo>
                  <a:pt x="27" y="1492"/>
                  <a:pt x="2" y="1482"/>
                  <a:pt x="2" y="1438"/>
                </a:cubicBezTo>
                <a:cubicBezTo>
                  <a:pt x="2" y="911"/>
                  <a:pt x="2" y="911"/>
                  <a:pt x="2" y="911"/>
                </a:cubicBezTo>
                <a:cubicBezTo>
                  <a:pt x="0" y="911"/>
                  <a:pt x="0" y="911"/>
                  <a:pt x="0" y="911"/>
                </a:cubicBezTo>
                <a:cubicBezTo>
                  <a:pt x="0" y="0"/>
                  <a:pt x="0" y="0"/>
                  <a:pt x="0" y="0"/>
                </a:cubicBezTo>
                <a:lnTo>
                  <a:pt x="57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79400" dist="50800" dir="5400000" algn="ctr" rotWithShape="0">
              <a:srgbClr val="000000">
                <a:alpha val="43137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PVC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Nylon (Braided)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err="1"/>
              <a:t>TPE,aka</a:t>
            </a:r>
            <a:r>
              <a:rPr lang="en-US" dirty="0"/>
              <a:t> </a:t>
            </a:r>
            <a:r>
              <a:rPr lang="en-US" dirty="0" err="1"/>
              <a:t>Thermaplastic</a:t>
            </a:r>
            <a:r>
              <a:rPr lang="en-US" dirty="0"/>
              <a:t> Elastomer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9CD159-ADED-F847-D2E4-FEEAF54F8005}"/>
              </a:ext>
            </a:extLst>
          </p:cNvPr>
          <p:cNvSpPr/>
          <p:nvPr/>
        </p:nvSpPr>
        <p:spPr>
          <a:xfrm>
            <a:off x="6707735" y="3896064"/>
            <a:ext cx="1130300" cy="3117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Material</a:t>
            </a: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7F60467F-EF66-7C32-2A6E-13E90FDF069E}"/>
              </a:ext>
            </a:extLst>
          </p:cNvPr>
          <p:cNvSpPr>
            <a:spLocks/>
          </p:cNvSpPr>
          <p:nvPr/>
        </p:nvSpPr>
        <p:spPr bwMode="auto">
          <a:xfrm>
            <a:off x="8058744" y="1332112"/>
            <a:ext cx="1604089" cy="3546196"/>
          </a:xfrm>
          <a:custGeom>
            <a:avLst/>
            <a:gdLst>
              <a:gd name="T0" fmla="*/ 577 w 577"/>
              <a:gd name="T1" fmla="*/ 0 h 1492"/>
              <a:gd name="T2" fmla="*/ 577 w 577"/>
              <a:gd name="T3" fmla="*/ 1438 h 1492"/>
              <a:gd name="T4" fmla="*/ 521 w 577"/>
              <a:gd name="T5" fmla="*/ 1461 h 1492"/>
              <a:gd name="T6" fmla="*/ 345 w 577"/>
              <a:gd name="T7" fmla="*/ 1278 h 1492"/>
              <a:gd name="T8" fmla="*/ 234 w 577"/>
              <a:gd name="T9" fmla="*/ 1278 h 1492"/>
              <a:gd name="T10" fmla="*/ 58 w 577"/>
              <a:gd name="T11" fmla="*/ 1461 h 1492"/>
              <a:gd name="T12" fmla="*/ 2 w 577"/>
              <a:gd name="T13" fmla="*/ 1438 h 1492"/>
              <a:gd name="T14" fmla="*/ 2 w 577"/>
              <a:gd name="T15" fmla="*/ 911 h 1492"/>
              <a:gd name="T16" fmla="*/ 0 w 577"/>
              <a:gd name="T17" fmla="*/ 911 h 1492"/>
              <a:gd name="T18" fmla="*/ 0 w 577"/>
              <a:gd name="T19" fmla="*/ 0 h 1492"/>
              <a:gd name="T20" fmla="*/ 577 w 577"/>
              <a:gd name="T21" fmla="*/ 0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7" h="1492">
                <a:moveTo>
                  <a:pt x="577" y="0"/>
                </a:moveTo>
                <a:cubicBezTo>
                  <a:pt x="577" y="1438"/>
                  <a:pt x="577" y="1438"/>
                  <a:pt x="577" y="1438"/>
                </a:cubicBezTo>
                <a:cubicBezTo>
                  <a:pt x="577" y="1482"/>
                  <a:pt x="552" y="1492"/>
                  <a:pt x="521" y="1461"/>
                </a:cubicBezTo>
                <a:cubicBezTo>
                  <a:pt x="345" y="1278"/>
                  <a:pt x="345" y="1278"/>
                  <a:pt x="345" y="1278"/>
                </a:cubicBezTo>
                <a:cubicBezTo>
                  <a:pt x="315" y="1247"/>
                  <a:pt x="265" y="1247"/>
                  <a:pt x="234" y="1278"/>
                </a:cubicBezTo>
                <a:cubicBezTo>
                  <a:pt x="58" y="1461"/>
                  <a:pt x="58" y="1461"/>
                  <a:pt x="58" y="1461"/>
                </a:cubicBezTo>
                <a:cubicBezTo>
                  <a:pt x="27" y="1492"/>
                  <a:pt x="2" y="1482"/>
                  <a:pt x="2" y="1438"/>
                </a:cubicBezTo>
                <a:cubicBezTo>
                  <a:pt x="2" y="911"/>
                  <a:pt x="2" y="911"/>
                  <a:pt x="2" y="911"/>
                </a:cubicBezTo>
                <a:cubicBezTo>
                  <a:pt x="0" y="911"/>
                  <a:pt x="0" y="911"/>
                  <a:pt x="0" y="911"/>
                </a:cubicBezTo>
                <a:cubicBezTo>
                  <a:pt x="0" y="0"/>
                  <a:pt x="0" y="0"/>
                  <a:pt x="0" y="0"/>
                </a:cubicBezTo>
                <a:lnTo>
                  <a:pt x="57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279400" dist="50800" dir="5400000" algn="ctr" rotWithShape="0">
              <a:srgbClr val="000000">
                <a:alpha val="43137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1A1E19-8E62-30F7-4746-4843E0B72587}"/>
              </a:ext>
            </a:extLst>
          </p:cNvPr>
          <p:cNvSpPr/>
          <p:nvPr/>
        </p:nvSpPr>
        <p:spPr>
          <a:xfrm>
            <a:off x="8288559" y="3896064"/>
            <a:ext cx="1130300" cy="3117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Warranty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4CDCF8-5708-3089-748F-B8E4BF31429C}"/>
              </a:ext>
            </a:extLst>
          </p:cNvPr>
          <p:cNvSpPr txBox="1"/>
          <p:nvPr/>
        </p:nvSpPr>
        <p:spPr>
          <a:xfrm>
            <a:off x="8432800" y="1714500"/>
            <a:ext cx="986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Available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NA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ECA42B1F-E077-A649-997D-6F780418C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4147" y="4989348"/>
            <a:ext cx="1604089" cy="18686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6DE56B-DEB5-8B3D-774D-31CAC7004A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9268" y="4878308"/>
            <a:ext cx="1958952" cy="20140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F5540C0-D3D4-351B-B0F7-8E68D59520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7193" y="4834274"/>
            <a:ext cx="1478713" cy="199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0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144147" y="203695"/>
            <a:ext cx="5903707" cy="967721"/>
            <a:chOff x="3075285" y="203695"/>
            <a:chExt cx="5903707" cy="967721"/>
          </a:xfrm>
        </p:grpSpPr>
        <p:sp>
          <p:nvSpPr>
            <p:cNvPr id="24" name="Rounded Rectangle 23"/>
            <p:cNvSpPr/>
            <p:nvPr/>
          </p:nvSpPr>
          <p:spPr>
            <a:xfrm>
              <a:off x="3075285" y="203695"/>
              <a:ext cx="5903707" cy="96772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27333" y="364391"/>
              <a:ext cx="5271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Explanatory Data Analysis</a:t>
              </a:r>
            </a:p>
          </p:txBody>
        </p:sp>
      </p:grp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FA6F748D-C61E-A9EA-0954-2BB9B8A34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110" y="5994335"/>
            <a:ext cx="2806700" cy="609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63EDA5-4927-F34C-66E7-B27677FF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30" y="1334530"/>
            <a:ext cx="2769417" cy="302023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5" name="Picture 4" descr="Logo&#10;&#10;Description automatically generated with low confidenc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000E1F9-4EDD-553E-41F7-27E277C1D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90" y="5696465"/>
            <a:ext cx="1161535" cy="1161535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dkEdge"/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0409B15-ED33-DC19-2412-EAABD0D40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4147" y="1498600"/>
            <a:ext cx="4188240" cy="2991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130EA7-4852-B2E3-E938-89C0D5A098EC}"/>
              </a:ext>
            </a:extLst>
          </p:cNvPr>
          <p:cNvSpPr txBox="1"/>
          <p:nvPr/>
        </p:nvSpPr>
        <p:spPr>
          <a:xfrm>
            <a:off x="3596195" y="4361812"/>
            <a:ext cx="245110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/>
              <a:t>boat</a:t>
            </a:r>
            <a:r>
              <a:rPr lang="en-US" dirty="0"/>
              <a:t>, </a:t>
            </a:r>
            <a:r>
              <a:rPr lang="en-US" b="1" dirty="0" err="1"/>
              <a:t>Wayona</a:t>
            </a:r>
            <a:r>
              <a:rPr lang="en-US" dirty="0"/>
              <a:t>, and </a:t>
            </a:r>
            <a:r>
              <a:rPr lang="en-US" b="1" dirty="0" err="1"/>
              <a:t>Ambrane</a:t>
            </a:r>
            <a:r>
              <a:rPr lang="en-US" dirty="0"/>
              <a:t> as leading brands accounted for almost </a:t>
            </a:r>
            <a:r>
              <a:rPr lang="en-US" b="1" i="1" dirty="0"/>
              <a:t>30%</a:t>
            </a:r>
            <a:r>
              <a:rPr lang="en-US" dirty="0"/>
              <a:t> of the market share</a:t>
            </a: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A06F4A17-1194-7DF0-D864-DDA31B9C71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734" y="1498600"/>
            <a:ext cx="4188240" cy="2991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644781-7FAE-449B-23F8-4F68DE354F7C}"/>
              </a:ext>
            </a:extLst>
          </p:cNvPr>
          <p:cNvSpPr txBox="1"/>
          <p:nvPr/>
        </p:nvSpPr>
        <p:spPr>
          <a:xfrm>
            <a:off x="7332386" y="4534370"/>
            <a:ext cx="500437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Over </a:t>
            </a:r>
            <a:r>
              <a:rPr lang="en-US" b="1" i="1" dirty="0"/>
              <a:t>15% </a:t>
            </a:r>
            <a:r>
              <a:rPr lang="en-US" dirty="0"/>
              <a:t>of Type C port USB Cables were from these Indian Native brands</a:t>
            </a:r>
          </a:p>
        </p:txBody>
      </p:sp>
    </p:spTree>
    <p:extLst>
      <p:ext uri="{BB962C8B-B14F-4D97-AF65-F5344CB8AC3E}">
        <p14:creationId xmlns:p14="http://schemas.microsoft.com/office/powerpoint/2010/main" val="562538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144147" y="203695"/>
            <a:ext cx="5903707" cy="967721"/>
            <a:chOff x="3075285" y="203695"/>
            <a:chExt cx="5903707" cy="967721"/>
          </a:xfrm>
        </p:grpSpPr>
        <p:sp>
          <p:nvSpPr>
            <p:cNvPr id="24" name="Rounded Rectangle 23"/>
            <p:cNvSpPr/>
            <p:nvPr/>
          </p:nvSpPr>
          <p:spPr>
            <a:xfrm>
              <a:off x="3075285" y="203695"/>
              <a:ext cx="5903707" cy="96772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27333" y="364391"/>
              <a:ext cx="5271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Explanatory Data Analysis</a:t>
              </a:r>
            </a:p>
          </p:txBody>
        </p:sp>
      </p:grp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FA6F748D-C61E-A9EA-0954-2BB9B8A34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110" y="5994335"/>
            <a:ext cx="2806700" cy="609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63EDA5-4927-F34C-66E7-B27677FF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30" y="1334530"/>
            <a:ext cx="2769417" cy="302023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5" name="Picture 4" descr="Logo&#10;&#10;Description automatically generated with low confidenc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000E1F9-4EDD-553E-41F7-27E277C1D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90" y="5696465"/>
            <a:ext cx="1161535" cy="1161535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dkEdge"/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A113D7F-B24A-06E9-D3EF-66812F121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6195" y="1704816"/>
            <a:ext cx="4487400" cy="299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8CCE37-F571-A917-804F-4E0784C50BA6}"/>
              </a:ext>
            </a:extLst>
          </p:cNvPr>
          <p:cNvSpPr txBox="1"/>
          <p:nvPr/>
        </p:nvSpPr>
        <p:spPr>
          <a:xfrm>
            <a:off x="8128000" y="1574800"/>
            <a:ext cx="317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i="1" dirty="0"/>
              <a:t>111</a:t>
            </a:r>
            <a:r>
              <a:rPr lang="en-US" dirty="0"/>
              <a:t> USB Cables are neither compatible with Apple nor Android products</a:t>
            </a:r>
          </a:p>
        </p:txBody>
      </p:sp>
    </p:spTree>
    <p:extLst>
      <p:ext uri="{BB962C8B-B14F-4D97-AF65-F5344CB8AC3E}">
        <p14:creationId xmlns:p14="http://schemas.microsoft.com/office/powerpoint/2010/main" val="974436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144147" y="203695"/>
            <a:ext cx="5903707" cy="967721"/>
            <a:chOff x="3075285" y="203695"/>
            <a:chExt cx="5903707" cy="967721"/>
          </a:xfrm>
        </p:grpSpPr>
        <p:sp>
          <p:nvSpPr>
            <p:cNvPr id="24" name="Rounded Rectangle 23"/>
            <p:cNvSpPr/>
            <p:nvPr/>
          </p:nvSpPr>
          <p:spPr>
            <a:xfrm>
              <a:off x="3075285" y="203695"/>
              <a:ext cx="5903707" cy="96772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27333" y="364391"/>
              <a:ext cx="5271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Explanatory Data Analysis</a:t>
              </a:r>
            </a:p>
          </p:txBody>
        </p:sp>
      </p:grp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FA6F748D-C61E-A9EA-0954-2BB9B8A34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110" y="5994335"/>
            <a:ext cx="2806700" cy="609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63EDA5-4927-F34C-66E7-B27677FF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30" y="1334530"/>
            <a:ext cx="2769417" cy="302023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5" name="Picture 4" descr="Logo&#10;&#10;Description automatically generated with low confidenc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000E1F9-4EDD-553E-41F7-27E277C1D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90" y="5696465"/>
            <a:ext cx="1161535" cy="1161535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dkEdge"/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FEA8C57E-2E83-2B10-4A9D-D12B0058D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2647" y="1381246"/>
            <a:ext cx="4097520" cy="2926800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E73DE2A0-AB75-104C-1B99-D803FCA6C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8435" y="1332112"/>
            <a:ext cx="4097520" cy="2926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3FAC84-FED5-BDFE-27D7-88D4F10FD4A8}"/>
              </a:ext>
            </a:extLst>
          </p:cNvPr>
          <p:cNvSpPr txBox="1"/>
          <p:nvPr/>
        </p:nvSpPr>
        <p:spPr>
          <a:xfrm>
            <a:off x="5415505" y="4386621"/>
            <a:ext cx="3820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err="1"/>
              <a:t>Wayona</a:t>
            </a:r>
            <a:r>
              <a:rPr lang="en-US" dirty="0"/>
              <a:t>, </a:t>
            </a:r>
            <a:r>
              <a:rPr lang="en-US" b="1" dirty="0" err="1"/>
              <a:t>Ambrane</a:t>
            </a:r>
            <a:r>
              <a:rPr lang="en-US" dirty="0"/>
              <a:t>, </a:t>
            </a:r>
            <a:r>
              <a:rPr lang="en-US" b="1" dirty="0" err="1"/>
              <a:t>boAt</a:t>
            </a:r>
            <a:r>
              <a:rPr lang="en-US" dirty="0"/>
              <a:t>, and </a:t>
            </a:r>
            <a:r>
              <a:rPr lang="en-US" b="1" dirty="0" err="1"/>
              <a:t>Portonics</a:t>
            </a:r>
            <a:r>
              <a:rPr lang="en-US" dirty="0"/>
              <a:t> were more favorable by customers for more options compatible with Apple/Android devices </a:t>
            </a:r>
          </a:p>
        </p:txBody>
      </p:sp>
    </p:spTree>
    <p:extLst>
      <p:ext uri="{BB962C8B-B14F-4D97-AF65-F5344CB8AC3E}">
        <p14:creationId xmlns:p14="http://schemas.microsoft.com/office/powerpoint/2010/main" val="2069007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144147" y="203695"/>
            <a:ext cx="5903707" cy="967721"/>
            <a:chOff x="3075285" y="203695"/>
            <a:chExt cx="5903707" cy="967721"/>
          </a:xfrm>
        </p:grpSpPr>
        <p:sp>
          <p:nvSpPr>
            <p:cNvPr id="24" name="Rounded Rectangle 23"/>
            <p:cNvSpPr/>
            <p:nvPr/>
          </p:nvSpPr>
          <p:spPr>
            <a:xfrm>
              <a:off x="3075285" y="203695"/>
              <a:ext cx="5903707" cy="96772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27333" y="364391"/>
              <a:ext cx="5271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Explanatory Data Analysis</a:t>
              </a:r>
            </a:p>
          </p:txBody>
        </p:sp>
      </p:grp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FA6F748D-C61E-A9EA-0954-2BB9B8A34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110" y="5994335"/>
            <a:ext cx="2806700" cy="609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63EDA5-4927-F34C-66E7-B27677FF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30" y="1334530"/>
            <a:ext cx="2769417" cy="302023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5" name="Picture 4" descr="Logo&#10;&#10;Description automatically generated with low confidenc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000E1F9-4EDD-553E-41F7-27E277C1D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90" y="5696465"/>
            <a:ext cx="1161535" cy="1161535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dkEdge"/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B11B37C-315D-C893-BC28-6E8435A57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4147" y="1332112"/>
            <a:ext cx="4097520" cy="29268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46D5664-81A0-716F-8AB8-2CF70849E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9094" y="1332112"/>
            <a:ext cx="4097520" cy="29268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B069104-6839-0EFA-B13E-FABBCBF18B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7700" y="3931200"/>
            <a:ext cx="4097520" cy="2926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4F2B69-C273-8E77-8DC0-FE90E38C8D6B}"/>
              </a:ext>
            </a:extLst>
          </p:cNvPr>
          <p:cNvSpPr txBox="1"/>
          <p:nvPr/>
        </p:nvSpPr>
        <p:spPr>
          <a:xfrm>
            <a:off x="8867563" y="4419608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err="1"/>
              <a:t>Portronic</a:t>
            </a:r>
            <a:r>
              <a:rPr lang="en-US" dirty="0"/>
              <a:t> and </a:t>
            </a:r>
            <a:r>
              <a:rPr lang="en-US" b="1" dirty="0" err="1"/>
              <a:t>Wayona</a:t>
            </a:r>
            <a:r>
              <a:rPr lang="en-US" b="1" dirty="0"/>
              <a:t> </a:t>
            </a:r>
            <a:r>
              <a:rPr lang="en-US" dirty="0"/>
              <a:t>dominated the </a:t>
            </a:r>
            <a:r>
              <a:rPr lang="en-US" b="1" dirty="0"/>
              <a:t>Nylon</a:t>
            </a:r>
            <a:r>
              <a:rPr lang="en-US" dirty="0"/>
              <a:t> genre while </a:t>
            </a:r>
            <a:r>
              <a:rPr lang="en-US" b="1" dirty="0" err="1"/>
              <a:t>boAt</a:t>
            </a:r>
            <a:r>
              <a:rPr lang="en-US" b="1" dirty="0"/>
              <a:t> </a:t>
            </a:r>
            <a:r>
              <a:rPr lang="en-US" dirty="0"/>
              <a:t>was slightly advantageous in </a:t>
            </a:r>
            <a:r>
              <a:rPr lang="en-US" b="1" dirty="0"/>
              <a:t>PVC</a:t>
            </a:r>
            <a:r>
              <a:rPr lang="en-US" dirty="0"/>
              <a:t> segment</a:t>
            </a:r>
          </a:p>
        </p:txBody>
      </p:sp>
    </p:spTree>
    <p:extLst>
      <p:ext uri="{BB962C8B-B14F-4D97-AF65-F5344CB8AC3E}">
        <p14:creationId xmlns:p14="http://schemas.microsoft.com/office/powerpoint/2010/main" val="76949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144147" y="203695"/>
            <a:ext cx="5903707" cy="967721"/>
            <a:chOff x="3075285" y="203695"/>
            <a:chExt cx="5903707" cy="967721"/>
          </a:xfrm>
        </p:grpSpPr>
        <p:sp>
          <p:nvSpPr>
            <p:cNvPr id="24" name="Rounded Rectangle 23"/>
            <p:cNvSpPr/>
            <p:nvPr/>
          </p:nvSpPr>
          <p:spPr>
            <a:xfrm>
              <a:off x="3075285" y="203695"/>
              <a:ext cx="5903707" cy="96772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27333" y="364391"/>
              <a:ext cx="5271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Explanatory Data Analysis</a:t>
              </a:r>
            </a:p>
          </p:txBody>
        </p:sp>
      </p:grp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FA6F748D-C61E-A9EA-0954-2BB9B8A34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110" y="5994335"/>
            <a:ext cx="2806700" cy="609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63EDA5-4927-F34C-66E7-B27677FF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30" y="1334530"/>
            <a:ext cx="2769417" cy="302023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5" name="Picture 4" descr="Logo&#10;&#10;Description automatically generated with low confidenc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000E1F9-4EDD-553E-41F7-27E277C1D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90" y="5696465"/>
            <a:ext cx="1161535" cy="1161535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dkEdge"/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2793150-1152-FA72-46AC-5DC8286FB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6195" y="1332112"/>
            <a:ext cx="4097520" cy="292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9791E5-61DA-ACB0-CC7E-714FB9CEB281}"/>
              </a:ext>
            </a:extLst>
          </p:cNvPr>
          <p:cNvSpPr txBox="1"/>
          <p:nvPr/>
        </p:nvSpPr>
        <p:spPr>
          <a:xfrm>
            <a:off x="8470900" y="2286000"/>
            <a:ext cx="2019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Only </a:t>
            </a:r>
            <a:r>
              <a:rPr lang="en-US" b="1" dirty="0"/>
              <a:t>11</a:t>
            </a:r>
            <a:r>
              <a:rPr lang="en-US" dirty="0"/>
              <a:t> out of </a:t>
            </a:r>
            <a:r>
              <a:rPr lang="en-US" b="1" dirty="0"/>
              <a:t>233</a:t>
            </a:r>
            <a:r>
              <a:rPr lang="en-US" dirty="0"/>
              <a:t> USB Cable transactions claimed warranty information</a:t>
            </a:r>
          </a:p>
        </p:txBody>
      </p:sp>
    </p:spTree>
    <p:extLst>
      <p:ext uri="{BB962C8B-B14F-4D97-AF65-F5344CB8AC3E}">
        <p14:creationId xmlns:p14="http://schemas.microsoft.com/office/powerpoint/2010/main" val="3712104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144147" y="203695"/>
            <a:ext cx="5903707" cy="967721"/>
            <a:chOff x="3075285" y="203695"/>
            <a:chExt cx="5903707" cy="967721"/>
          </a:xfrm>
        </p:grpSpPr>
        <p:sp>
          <p:nvSpPr>
            <p:cNvPr id="24" name="Rounded Rectangle 23"/>
            <p:cNvSpPr/>
            <p:nvPr/>
          </p:nvSpPr>
          <p:spPr>
            <a:xfrm>
              <a:off x="3075285" y="203695"/>
              <a:ext cx="5903707" cy="96772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27333" y="364391"/>
              <a:ext cx="5271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Explanatory Data Analysis</a:t>
              </a:r>
            </a:p>
          </p:txBody>
        </p:sp>
      </p:grp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FA6F748D-C61E-A9EA-0954-2BB9B8A34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110" y="5994335"/>
            <a:ext cx="2806700" cy="6096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3F327B4-BA68-8A76-87D9-3950ADF8F1CA}"/>
              </a:ext>
            </a:extLst>
          </p:cNvPr>
          <p:cNvSpPr/>
          <p:nvPr/>
        </p:nvSpPr>
        <p:spPr>
          <a:xfrm>
            <a:off x="0" y="5855621"/>
            <a:ext cx="1002378" cy="100237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EFC52E-6965-CCA2-302E-E55B764ED3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2" y="5961502"/>
            <a:ext cx="733494" cy="774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063873-0FD0-3194-78B7-CDB53F625AFB}"/>
              </a:ext>
            </a:extLst>
          </p:cNvPr>
          <p:cNvSpPr txBox="1"/>
          <p:nvPr/>
        </p:nvSpPr>
        <p:spPr>
          <a:xfrm>
            <a:off x="867936" y="1562100"/>
            <a:ext cx="522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String manipulation and </a:t>
            </a:r>
            <a:r>
              <a:rPr lang="en-US" dirty="0" err="1"/>
              <a:t>Dataframe</a:t>
            </a:r>
            <a:r>
              <a:rPr lang="en-US" dirty="0"/>
              <a:t> explode were implemented to retrieve unique Customer ID</a:t>
            </a: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D3FE4551-6C3D-67EE-7229-7CFA290E4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89" y="2369100"/>
            <a:ext cx="4097520" cy="2926800"/>
          </a:xfrm>
          <a:prstGeom prst="rect">
            <a:avLst/>
          </a:prstGeom>
        </p:spPr>
      </p:pic>
      <p:pic>
        <p:nvPicPr>
          <p:cNvPr id="12" name="Picture 11" descr="Graphical user interface, chart&#10;&#10;Description automatically generated with medium confidence">
            <a:extLst>
              <a:ext uri="{FF2B5EF4-FFF2-40B4-BE49-F238E27FC236}">
                <a16:creationId xmlns:a16="http://schemas.microsoft.com/office/drawing/2014/main" id="{85F7FFD5-19F3-558E-4237-3D609CBEE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709" y="2416958"/>
            <a:ext cx="4097520" cy="2926800"/>
          </a:xfrm>
          <a:prstGeom prst="rect">
            <a:avLst/>
          </a:prstGeom>
        </p:spPr>
      </p:pic>
      <p:pic>
        <p:nvPicPr>
          <p:cNvPr id="14" name="Picture 1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14DF790-EED7-F973-54B2-2D362DA406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4480" y="2416958"/>
            <a:ext cx="4097520" cy="29268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1A3FE63E-E8A3-5940-B378-442FD6897C61}"/>
              </a:ext>
            </a:extLst>
          </p:cNvPr>
          <p:cNvSpPr/>
          <p:nvPr/>
        </p:nvSpPr>
        <p:spPr>
          <a:xfrm rot="2961230">
            <a:off x="697546" y="2934644"/>
            <a:ext cx="1182022" cy="647700"/>
          </a:xfrm>
          <a:prstGeom prst="ellipse">
            <a:avLst/>
          </a:prstGeom>
          <a:solidFill>
            <a:schemeClr val="accent1">
              <a:alpha val="29000"/>
            </a:schemeClr>
          </a:solidFill>
          <a:ln w="381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EA2D58-3241-A7F7-12DC-E60A628D1914}"/>
              </a:ext>
            </a:extLst>
          </p:cNvPr>
          <p:cNvSpPr txBox="1"/>
          <p:nvPr/>
        </p:nvSpPr>
        <p:spPr>
          <a:xfrm>
            <a:off x="2120899" y="5435600"/>
            <a:ext cx="6746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Popularity over </a:t>
            </a:r>
            <a:r>
              <a:rPr lang="en-US" b="1" dirty="0"/>
              <a:t>USB Cables</a:t>
            </a:r>
            <a:r>
              <a:rPr lang="en-US" dirty="0"/>
              <a:t>, </a:t>
            </a:r>
            <a:r>
              <a:rPr lang="en-US" b="1" dirty="0"/>
              <a:t>Irons</a:t>
            </a:r>
            <a:r>
              <a:rPr lang="en-US" dirty="0"/>
              <a:t>, and </a:t>
            </a:r>
            <a:r>
              <a:rPr lang="en-US" b="1" dirty="0"/>
              <a:t>HDMI Cables </a:t>
            </a:r>
            <a:r>
              <a:rPr lang="en-US" dirty="0"/>
              <a:t>was aligned with Product perspective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Most Valuable Customers placed orders on </a:t>
            </a:r>
            <a:r>
              <a:rPr lang="en-US" b="1" dirty="0"/>
              <a:t>Electronics</a:t>
            </a:r>
          </a:p>
        </p:txBody>
      </p:sp>
    </p:spTree>
    <p:extLst>
      <p:ext uri="{BB962C8B-B14F-4D97-AF65-F5344CB8AC3E}">
        <p14:creationId xmlns:p14="http://schemas.microsoft.com/office/powerpoint/2010/main" val="219644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144147" y="203695"/>
            <a:ext cx="5903707" cy="967721"/>
            <a:chOff x="3075285" y="203695"/>
            <a:chExt cx="5903707" cy="967721"/>
          </a:xfrm>
        </p:grpSpPr>
        <p:sp>
          <p:nvSpPr>
            <p:cNvPr id="24" name="Rounded Rectangle 23"/>
            <p:cNvSpPr/>
            <p:nvPr/>
          </p:nvSpPr>
          <p:spPr>
            <a:xfrm>
              <a:off x="3075285" y="203695"/>
              <a:ext cx="5903707" cy="96772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27333" y="364391"/>
              <a:ext cx="5271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Explanatory Data Analysis</a:t>
              </a:r>
            </a:p>
          </p:txBody>
        </p:sp>
      </p:grp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FA6F748D-C61E-A9EA-0954-2BB9B8A34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110" y="5994335"/>
            <a:ext cx="2806700" cy="6096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619A7B9-F88E-C026-D428-1AA654BC6748}"/>
              </a:ext>
            </a:extLst>
          </p:cNvPr>
          <p:cNvSpPr/>
          <p:nvPr/>
        </p:nvSpPr>
        <p:spPr>
          <a:xfrm>
            <a:off x="104279" y="5650065"/>
            <a:ext cx="1002378" cy="100237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FB792-15B0-9A0F-C6D4-12116D2B0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7" y="5761076"/>
            <a:ext cx="487722" cy="780356"/>
          </a:xfrm>
          <a:prstGeom prst="rect">
            <a:avLst/>
          </a:prstGeom>
        </p:spPr>
      </p:pic>
      <p:pic>
        <p:nvPicPr>
          <p:cNvPr id="6" name="Picture 5" descr="Logo&#10;&#10;Description automatically generated with low confidence">
            <a:extLst>
              <a:ext uri="{FF2B5EF4-FFF2-40B4-BE49-F238E27FC236}">
                <a16:creationId xmlns:a16="http://schemas.microsoft.com/office/drawing/2014/main" id="{0604C4AB-BEBD-E3C5-7E02-1D0261FFB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91482" y="6331655"/>
            <a:ext cx="1993900" cy="863600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17A04D5-E1F6-E5B5-ACD3-C65310419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607" y="1269000"/>
            <a:ext cx="5400000" cy="179500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CCB27D1-025C-77D1-2766-CF65B6AF75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168" y="3490064"/>
            <a:ext cx="5400000" cy="1800000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D183D953-360E-AC71-8ED2-CFC04AE580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0310" y="1269000"/>
            <a:ext cx="5400000" cy="180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2509AC2-E58A-6AFB-5985-9721B32A3434}"/>
              </a:ext>
            </a:extLst>
          </p:cNvPr>
          <p:cNvSpPr txBox="1"/>
          <p:nvPr/>
        </p:nvSpPr>
        <p:spPr>
          <a:xfrm>
            <a:off x="7112000" y="3794001"/>
            <a:ext cx="37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 rating distribution for </a:t>
            </a:r>
            <a:r>
              <a:rPr lang="en-US" b="1" dirty="0"/>
              <a:t>USB Cables </a:t>
            </a:r>
            <a:r>
              <a:rPr lang="en-US" dirty="0"/>
              <a:t>approximates that of Overall rating, which was </a:t>
            </a:r>
            <a:r>
              <a:rPr lang="en-US" b="1" dirty="0"/>
              <a:t>slightly left-skewed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460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144147" y="203695"/>
            <a:ext cx="5903707" cy="967721"/>
            <a:chOff x="3075285" y="203695"/>
            <a:chExt cx="5903707" cy="967721"/>
          </a:xfrm>
        </p:grpSpPr>
        <p:sp>
          <p:nvSpPr>
            <p:cNvPr id="24" name="Rounded Rectangle 23"/>
            <p:cNvSpPr/>
            <p:nvPr/>
          </p:nvSpPr>
          <p:spPr>
            <a:xfrm>
              <a:off x="3075285" y="203695"/>
              <a:ext cx="5903707" cy="96772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27333" y="364391"/>
              <a:ext cx="5271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Explanatory Data Analysis</a:t>
              </a:r>
            </a:p>
          </p:txBody>
        </p:sp>
      </p:grp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FA6F748D-C61E-A9EA-0954-2BB9B8A34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110" y="5994335"/>
            <a:ext cx="2806700" cy="6096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619A7B9-F88E-C026-D428-1AA654BC6748}"/>
              </a:ext>
            </a:extLst>
          </p:cNvPr>
          <p:cNvSpPr/>
          <p:nvPr/>
        </p:nvSpPr>
        <p:spPr>
          <a:xfrm>
            <a:off x="104279" y="5650065"/>
            <a:ext cx="1002378" cy="100237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FB792-15B0-9A0F-C6D4-12116D2B0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7" y="5761076"/>
            <a:ext cx="487722" cy="780356"/>
          </a:xfrm>
          <a:prstGeom prst="rect">
            <a:avLst/>
          </a:prstGeom>
        </p:spPr>
      </p:pic>
      <p:pic>
        <p:nvPicPr>
          <p:cNvPr id="6" name="Picture 5" descr="Logo&#10;&#10;Description automatically generated with low confidence">
            <a:extLst>
              <a:ext uri="{FF2B5EF4-FFF2-40B4-BE49-F238E27FC236}">
                <a16:creationId xmlns:a16="http://schemas.microsoft.com/office/drawing/2014/main" id="{0604C4AB-BEBD-E3C5-7E02-1D0261FFB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91482" y="6331655"/>
            <a:ext cx="1993900" cy="863600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19DDDBD7-7C50-0A6F-E72F-28CC9B2A9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68" y="1581301"/>
            <a:ext cx="4097520" cy="2926800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F0C85130-5345-309A-8A60-B438FFACF6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1200" y="1581301"/>
            <a:ext cx="4097520" cy="2926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F332E4-A4A0-E6F1-806A-B1385DED0761}"/>
              </a:ext>
            </a:extLst>
          </p:cNvPr>
          <p:cNvSpPr txBox="1"/>
          <p:nvPr/>
        </p:nvSpPr>
        <p:spPr>
          <a:xfrm>
            <a:off x="2527300" y="4508101"/>
            <a:ext cx="409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Surprisingly!! The product with the highest rating on average was </a:t>
            </a:r>
            <a:r>
              <a:rPr lang="en-US" b="1" dirty="0"/>
              <a:t>Screen Protector r</a:t>
            </a:r>
            <a:r>
              <a:rPr lang="en-US" dirty="0"/>
              <a:t>ather than USB with mean rating being </a:t>
            </a:r>
            <a:r>
              <a:rPr lang="en-US" b="1" dirty="0"/>
              <a:t>4.47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225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Freeform 4"/>
          <p:cNvSpPr>
            <a:spLocks noChangeArrowheads="1"/>
          </p:cNvSpPr>
          <p:nvPr/>
        </p:nvSpPr>
        <p:spPr bwMode="auto">
          <a:xfrm>
            <a:off x="9335395" y="5302035"/>
            <a:ext cx="2746470" cy="1441346"/>
          </a:xfrm>
          <a:custGeom>
            <a:avLst/>
            <a:gdLst>
              <a:gd name="T0" fmla="*/ 1491 w 2952"/>
              <a:gd name="T1" fmla="*/ 0 h 1550"/>
              <a:gd name="T2" fmla="*/ 1491 w 2952"/>
              <a:gd name="T3" fmla="*/ 0 h 1550"/>
              <a:gd name="T4" fmla="*/ 1053 w 2952"/>
              <a:gd name="T5" fmla="*/ 311 h 1550"/>
              <a:gd name="T6" fmla="*/ 882 w 2952"/>
              <a:gd name="T7" fmla="*/ 286 h 1550"/>
              <a:gd name="T8" fmla="*/ 437 w 2952"/>
              <a:gd name="T9" fmla="*/ 628 h 1550"/>
              <a:gd name="T10" fmla="*/ 0 w 2952"/>
              <a:gd name="T11" fmla="*/ 971 h 1550"/>
              <a:gd name="T12" fmla="*/ 437 w 2952"/>
              <a:gd name="T13" fmla="*/ 1320 h 1550"/>
              <a:gd name="T14" fmla="*/ 698 w 2952"/>
              <a:gd name="T15" fmla="*/ 1250 h 1550"/>
              <a:gd name="T16" fmla="*/ 1129 w 2952"/>
              <a:gd name="T17" fmla="*/ 1549 h 1550"/>
              <a:gd name="T18" fmla="*/ 1555 w 2952"/>
              <a:gd name="T19" fmla="*/ 1289 h 1550"/>
              <a:gd name="T20" fmla="*/ 1929 w 2952"/>
              <a:gd name="T21" fmla="*/ 1454 h 1550"/>
              <a:gd name="T22" fmla="*/ 2310 w 2952"/>
              <a:gd name="T23" fmla="*/ 1276 h 1550"/>
              <a:gd name="T24" fmla="*/ 2513 w 2952"/>
              <a:gd name="T25" fmla="*/ 1320 h 1550"/>
              <a:gd name="T26" fmla="*/ 2951 w 2952"/>
              <a:gd name="T27" fmla="*/ 971 h 1550"/>
              <a:gd name="T28" fmla="*/ 2513 w 2952"/>
              <a:gd name="T29" fmla="*/ 628 h 1550"/>
              <a:gd name="T30" fmla="*/ 2075 w 2952"/>
              <a:gd name="T31" fmla="*/ 286 h 1550"/>
              <a:gd name="T32" fmla="*/ 1923 w 2952"/>
              <a:gd name="T33" fmla="*/ 305 h 1550"/>
              <a:gd name="T34" fmla="*/ 1491 w 2952"/>
              <a:gd name="T35" fmla="*/ 0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52" h="1550">
                <a:moveTo>
                  <a:pt x="1491" y="0"/>
                </a:moveTo>
                <a:lnTo>
                  <a:pt x="1491" y="0"/>
                </a:lnTo>
                <a:cubicBezTo>
                  <a:pt x="1256" y="0"/>
                  <a:pt x="1072" y="133"/>
                  <a:pt x="1053" y="311"/>
                </a:cubicBezTo>
                <a:cubicBezTo>
                  <a:pt x="996" y="292"/>
                  <a:pt x="939" y="286"/>
                  <a:pt x="882" y="286"/>
                </a:cubicBezTo>
                <a:cubicBezTo>
                  <a:pt x="634" y="286"/>
                  <a:pt x="437" y="438"/>
                  <a:pt x="437" y="628"/>
                </a:cubicBezTo>
                <a:cubicBezTo>
                  <a:pt x="196" y="628"/>
                  <a:pt x="0" y="781"/>
                  <a:pt x="0" y="971"/>
                </a:cubicBezTo>
                <a:cubicBezTo>
                  <a:pt x="0" y="1162"/>
                  <a:pt x="196" y="1320"/>
                  <a:pt x="437" y="1320"/>
                </a:cubicBezTo>
                <a:cubicBezTo>
                  <a:pt x="533" y="1320"/>
                  <a:pt x="622" y="1295"/>
                  <a:pt x="698" y="1250"/>
                </a:cubicBezTo>
                <a:cubicBezTo>
                  <a:pt x="723" y="1422"/>
                  <a:pt x="907" y="1549"/>
                  <a:pt x="1129" y="1549"/>
                </a:cubicBezTo>
                <a:cubicBezTo>
                  <a:pt x="1339" y="1549"/>
                  <a:pt x="1510" y="1441"/>
                  <a:pt x="1555" y="1289"/>
                </a:cubicBezTo>
                <a:cubicBezTo>
                  <a:pt x="1637" y="1390"/>
                  <a:pt x="1770" y="1454"/>
                  <a:pt x="1929" y="1454"/>
                </a:cubicBezTo>
                <a:cubicBezTo>
                  <a:pt x="2094" y="1454"/>
                  <a:pt x="2234" y="1384"/>
                  <a:pt x="2310" y="1276"/>
                </a:cubicBezTo>
                <a:cubicBezTo>
                  <a:pt x="2374" y="1301"/>
                  <a:pt x="2437" y="1320"/>
                  <a:pt x="2513" y="1320"/>
                </a:cubicBezTo>
                <a:cubicBezTo>
                  <a:pt x="2754" y="1320"/>
                  <a:pt x="2951" y="1162"/>
                  <a:pt x="2951" y="971"/>
                </a:cubicBezTo>
                <a:cubicBezTo>
                  <a:pt x="2951" y="781"/>
                  <a:pt x="2754" y="628"/>
                  <a:pt x="2513" y="628"/>
                </a:cubicBezTo>
                <a:cubicBezTo>
                  <a:pt x="2513" y="438"/>
                  <a:pt x="2316" y="286"/>
                  <a:pt x="2075" y="286"/>
                </a:cubicBezTo>
                <a:cubicBezTo>
                  <a:pt x="2024" y="286"/>
                  <a:pt x="1974" y="292"/>
                  <a:pt x="1923" y="305"/>
                </a:cubicBezTo>
                <a:cubicBezTo>
                  <a:pt x="1904" y="133"/>
                  <a:pt x="1713" y="0"/>
                  <a:pt x="1491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127000" dir="5400000" algn="ctr" rotWithShape="0">
              <a:srgbClr val="000000">
                <a:alpha val="43137"/>
              </a:srgbClr>
            </a:outerShdw>
          </a:effectLst>
        </p:spPr>
        <p:txBody>
          <a:bodyPr wrap="none" lIns="152366" tIns="76183" rIns="152366" bIns="76183" anchor="ctr"/>
          <a:lstStyle/>
          <a:p>
            <a:endParaRPr lang="en-US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CE5607A6-93DE-3C9E-33BA-A648069EA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3039" y="5880662"/>
            <a:ext cx="2191181" cy="65929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5837F85-F97C-B138-70A5-A0B0DA3689C6}"/>
              </a:ext>
            </a:extLst>
          </p:cNvPr>
          <p:cNvGrpSpPr/>
          <p:nvPr/>
        </p:nvGrpSpPr>
        <p:grpSpPr>
          <a:xfrm>
            <a:off x="2575820" y="460366"/>
            <a:ext cx="7037387" cy="1054100"/>
            <a:chOff x="2670889" y="301340"/>
            <a:chExt cx="7037387" cy="10541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A0FFEE8-4907-2864-C168-EA4DF54A69A9}"/>
                </a:ext>
              </a:extLst>
            </p:cNvPr>
            <p:cNvGrpSpPr/>
            <p:nvPr/>
          </p:nvGrpSpPr>
          <p:grpSpPr>
            <a:xfrm>
              <a:off x="2670889" y="301340"/>
              <a:ext cx="7037387" cy="1054100"/>
              <a:chOff x="2673351" y="130175"/>
              <a:chExt cx="7037387" cy="1054100"/>
            </a:xfrm>
            <a:solidFill>
              <a:schemeClr val="accent1"/>
            </a:solidFill>
          </p:grpSpPr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29A9F865-6FBD-ED9E-AF2C-067F07038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6313" y="317500"/>
                <a:ext cx="1114425" cy="866775"/>
              </a:xfrm>
              <a:custGeom>
                <a:avLst/>
                <a:gdLst>
                  <a:gd name="T0" fmla="*/ 0 w 702"/>
                  <a:gd name="T1" fmla="*/ 546 h 546"/>
                  <a:gd name="T2" fmla="*/ 702 w 702"/>
                  <a:gd name="T3" fmla="*/ 546 h 546"/>
                  <a:gd name="T4" fmla="*/ 551 w 702"/>
                  <a:gd name="T5" fmla="*/ 267 h 546"/>
                  <a:gd name="T6" fmla="*/ 702 w 702"/>
                  <a:gd name="T7" fmla="*/ 0 h 546"/>
                  <a:gd name="T8" fmla="*/ 0 w 702"/>
                  <a:gd name="T9" fmla="*/ 0 h 546"/>
                  <a:gd name="T10" fmla="*/ 0 w 702"/>
                  <a:gd name="T11" fmla="*/ 546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546">
                    <a:moveTo>
                      <a:pt x="0" y="546"/>
                    </a:moveTo>
                    <a:lnTo>
                      <a:pt x="702" y="546"/>
                    </a:lnTo>
                    <a:lnTo>
                      <a:pt x="551" y="267"/>
                    </a:lnTo>
                    <a:lnTo>
                      <a:pt x="702" y="0"/>
                    </a:lnTo>
                    <a:lnTo>
                      <a:pt x="0" y="0"/>
                    </a:lnTo>
                    <a:lnTo>
                      <a:pt x="0" y="546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61D68253-9A6A-5BFE-970E-3B47E3811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6313" y="996950"/>
                <a:ext cx="306388" cy="187325"/>
              </a:xfrm>
              <a:custGeom>
                <a:avLst/>
                <a:gdLst>
                  <a:gd name="T0" fmla="*/ 0 w 193"/>
                  <a:gd name="T1" fmla="*/ 118 h 118"/>
                  <a:gd name="T2" fmla="*/ 193 w 193"/>
                  <a:gd name="T3" fmla="*/ 0 h 118"/>
                  <a:gd name="T4" fmla="*/ 0 w 193"/>
                  <a:gd name="T5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3" h="118">
                    <a:moveTo>
                      <a:pt x="0" y="118"/>
                    </a:moveTo>
                    <a:lnTo>
                      <a:pt x="193" y="0"/>
                    </a:lnTo>
                    <a:lnTo>
                      <a:pt x="0" y="118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37">
                <a:extLst>
                  <a:ext uri="{FF2B5EF4-FFF2-40B4-BE49-F238E27FC236}">
                    <a16:creationId xmlns:a16="http://schemas.microsoft.com/office/drawing/2014/main" id="{6223A478-BB79-6C9A-7E5E-E5553A2162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596313" y="996950"/>
                <a:ext cx="306388" cy="187325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>
                <a:extLst>
                  <a:ext uri="{FF2B5EF4-FFF2-40B4-BE49-F238E27FC236}">
                    <a16:creationId xmlns:a16="http://schemas.microsoft.com/office/drawing/2014/main" id="{6E0A784B-A93A-361E-84C2-7D59CD997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3351" y="317500"/>
                <a:ext cx="1109663" cy="866775"/>
              </a:xfrm>
              <a:custGeom>
                <a:avLst/>
                <a:gdLst>
                  <a:gd name="T0" fmla="*/ 699 w 699"/>
                  <a:gd name="T1" fmla="*/ 546 h 546"/>
                  <a:gd name="T2" fmla="*/ 0 w 699"/>
                  <a:gd name="T3" fmla="*/ 546 h 546"/>
                  <a:gd name="T4" fmla="*/ 148 w 699"/>
                  <a:gd name="T5" fmla="*/ 267 h 546"/>
                  <a:gd name="T6" fmla="*/ 0 w 699"/>
                  <a:gd name="T7" fmla="*/ 0 h 546"/>
                  <a:gd name="T8" fmla="*/ 699 w 699"/>
                  <a:gd name="T9" fmla="*/ 0 h 546"/>
                  <a:gd name="T10" fmla="*/ 699 w 699"/>
                  <a:gd name="T11" fmla="*/ 546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9" h="546">
                    <a:moveTo>
                      <a:pt x="699" y="546"/>
                    </a:moveTo>
                    <a:lnTo>
                      <a:pt x="0" y="546"/>
                    </a:lnTo>
                    <a:lnTo>
                      <a:pt x="148" y="267"/>
                    </a:lnTo>
                    <a:lnTo>
                      <a:pt x="0" y="0"/>
                    </a:lnTo>
                    <a:lnTo>
                      <a:pt x="699" y="0"/>
                    </a:lnTo>
                    <a:lnTo>
                      <a:pt x="699" y="546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39">
                <a:extLst>
                  <a:ext uri="{FF2B5EF4-FFF2-40B4-BE49-F238E27FC236}">
                    <a16:creationId xmlns:a16="http://schemas.microsoft.com/office/drawing/2014/main" id="{D5D7A1CC-BC85-2BE1-4B75-23474B525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626" y="130175"/>
                <a:ext cx="5421313" cy="866775"/>
              </a:xfrm>
              <a:prstGeom prst="rect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>
                <a:extLst>
                  <a:ext uri="{FF2B5EF4-FFF2-40B4-BE49-F238E27FC236}">
                    <a16:creationId xmlns:a16="http://schemas.microsoft.com/office/drawing/2014/main" id="{488D1187-5BF9-07CA-57A2-26365709F7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6626" y="996950"/>
                <a:ext cx="306388" cy="187325"/>
              </a:xfrm>
              <a:custGeom>
                <a:avLst/>
                <a:gdLst>
                  <a:gd name="T0" fmla="*/ 193 w 193"/>
                  <a:gd name="T1" fmla="*/ 118 h 118"/>
                  <a:gd name="T2" fmla="*/ 0 w 193"/>
                  <a:gd name="T3" fmla="*/ 0 h 118"/>
                  <a:gd name="T4" fmla="*/ 193 w 193"/>
                  <a:gd name="T5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3" h="118">
                    <a:moveTo>
                      <a:pt x="193" y="118"/>
                    </a:moveTo>
                    <a:lnTo>
                      <a:pt x="0" y="0"/>
                    </a:lnTo>
                    <a:lnTo>
                      <a:pt x="193" y="118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41">
                <a:extLst>
                  <a:ext uri="{FF2B5EF4-FFF2-40B4-BE49-F238E27FC236}">
                    <a16:creationId xmlns:a16="http://schemas.microsoft.com/office/drawing/2014/main" id="{C0FE3CC1-6D7C-58CC-269E-DC37E73E5E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76626" y="996950"/>
                <a:ext cx="306388" cy="187325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42">
                <a:extLst>
                  <a:ext uri="{FF2B5EF4-FFF2-40B4-BE49-F238E27FC236}">
                    <a16:creationId xmlns:a16="http://schemas.microsoft.com/office/drawing/2014/main" id="{6A91CDCA-4083-79E5-9120-0EB8041235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7588" y="177800"/>
                <a:ext cx="2217738" cy="0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43">
                <a:extLst>
                  <a:ext uri="{FF2B5EF4-FFF2-40B4-BE49-F238E27FC236}">
                    <a16:creationId xmlns:a16="http://schemas.microsoft.com/office/drawing/2014/main" id="{3C01DA0E-869C-73DA-EB67-8C2955E89F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70713" y="933450"/>
                <a:ext cx="1747838" cy="0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44">
                <a:extLst>
                  <a:ext uri="{FF2B5EF4-FFF2-40B4-BE49-F238E27FC236}">
                    <a16:creationId xmlns:a16="http://schemas.microsoft.com/office/drawing/2014/main" id="{F8CB7429-F134-603E-328F-E7923D7616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26501" y="222250"/>
                <a:ext cx="0" cy="341312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45">
                <a:extLst>
                  <a:ext uri="{FF2B5EF4-FFF2-40B4-BE49-F238E27FC236}">
                    <a16:creationId xmlns:a16="http://schemas.microsoft.com/office/drawing/2014/main" id="{D9145591-AE22-7AEC-6A7A-2702AA34F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1776" y="395288"/>
                <a:ext cx="169863" cy="284162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46">
                <a:extLst>
                  <a:ext uri="{FF2B5EF4-FFF2-40B4-BE49-F238E27FC236}">
                    <a16:creationId xmlns:a16="http://schemas.microsoft.com/office/drawing/2014/main" id="{1129872D-8B3B-147F-7DFC-E279934A65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1638" y="1125538"/>
                <a:ext cx="615950" cy="0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47">
                <a:extLst>
                  <a:ext uri="{FF2B5EF4-FFF2-40B4-BE49-F238E27FC236}">
                    <a16:creationId xmlns:a16="http://schemas.microsoft.com/office/drawing/2014/main" id="{A2C85E3A-3725-C7E8-2871-1F5A8A21CF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20176" y="357188"/>
                <a:ext cx="520700" cy="0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48">
                <a:extLst>
                  <a:ext uri="{FF2B5EF4-FFF2-40B4-BE49-F238E27FC236}">
                    <a16:creationId xmlns:a16="http://schemas.microsoft.com/office/drawing/2014/main" id="{84C54EA3-2826-1C09-CDF1-FC081DA79D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32926" y="803275"/>
                <a:ext cx="174625" cy="312737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49">
                <a:extLst>
                  <a:ext uri="{FF2B5EF4-FFF2-40B4-BE49-F238E27FC236}">
                    <a16:creationId xmlns:a16="http://schemas.microsoft.com/office/drawing/2014/main" id="{8D91474A-331B-1C3B-1B33-D7B0864E3D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9013" y="231775"/>
                <a:ext cx="0" cy="566737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50">
                <a:extLst>
                  <a:ext uri="{FF2B5EF4-FFF2-40B4-BE49-F238E27FC236}">
                    <a16:creationId xmlns:a16="http://schemas.microsoft.com/office/drawing/2014/main" id="{4CCAF6E3-7F84-7E4D-1B07-3B4658072A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26501" y="596900"/>
                <a:ext cx="0" cy="187325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51">
                <a:extLst>
                  <a:ext uri="{FF2B5EF4-FFF2-40B4-BE49-F238E27FC236}">
                    <a16:creationId xmlns:a16="http://schemas.microsoft.com/office/drawing/2014/main" id="{389FF0FD-614C-997F-7A34-B379E1552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51888" y="1146175"/>
                <a:ext cx="419100" cy="0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3D136B-23D2-23F3-1C19-130EF3410409}"/>
                </a:ext>
              </a:extLst>
            </p:cNvPr>
            <p:cNvSpPr txBox="1"/>
            <p:nvPr/>
          </p:nvSpPr>
          <p:spPr>
            <a:xfrm>
              <a:off x="3547909" y="533158"/>
              <a:ext cx="52713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Target Audience Persona</a:t>
              </a:r>
            </a:p>
          </p:txBody>
        </p:sp>
      </p:grpSp>
      <p:pic>
        <p:nvPicPr>
          <p:cNvPr id="124" name="Picture 123" descr="Icon&#10;&#10;Description automatically generated">
            <a:extLst>
              <a:ext uri="{FF2B5EF4-FFF2-40B4-BE49-F238E27FC236}">
                <a16:creationId xmlns:a16="http://schemas.microsoft.com/office/drawing/2014/main" id="{D5F1FC39-1AAE-311C-B589-B0C5FD93D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50" y="1943027"/>
            <a:ext cx="2082800" cy="20828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27" name="Picture 126" descr="Shape&#10;&#10;Description automatically generated">
            <a:extLst>
              <a:ext uri="{FF2B5EF4-FFF2-40B4-BE49-F238E27FC236}">
                <a16:creationId xmlns:a16="http://schemas.microsoft.com/office/drawing/2014/main" id="{0D6A893A-2B66-3299-F7F0-368B7AD27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5333" y="1936741"/>
            <a:ext cx="2400300" cy="2298700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2DF55AE8-2CFD-0EE6-A409-E25CE3B58D09}"/>
              </a:ext>
            </a:extLst>
          </p:cNvPr>
          <p:cNvSpPr txBox="1"/>
          <p:nvPr/>
        </p:nvSpPr>
        <p:spPr>
          <a:xfrm>
            <a:off x="2674245" y="2524075"/>
            <a:ext cx="175260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Over 15+ years exp in Merchant Relationship Management</a:t>
            </a:r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8804210D-8216-01BB-5499-667C3CAACA2D}"/>
              </a:ext>
            </a:extLst>
          </p:cNvPr>
          <p:cNvSpPr/>
          <p:nvPr/>
        </p:nvSpPr>
        <p:spPr>
          <a:xfrm>
            <a:off x="5135216" y="1931978"/>
            <a:ext cx="4392488" cy="2592288"/>
          </a:xfrm>
          <a:prstGeom prst="roundRect">
            <a:avLst>
              <a:gd name="adj" fmla="val 7505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bg1"/>
                </a:solidFill>
              </a:rPr>
              <a:t>Needs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Current Market Trend by Product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Spotlight leading products and brands with majority market share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Identify Most active </a:t>
            </a:r>
            <a:r>
              <a:rPr lang="en-US" b="1">
                <a:solidFill>
                  <a:schemeClr val="bg1"/>
                </a:solidFill>
              </a:rPr>
              <a:t>and valuable </a:t>
            </a:r>
            <a:r>
              <a:rPr lang="en-US" b="1" dirty="0">
                <a:solidFill>
                  <a:schemeClr val="bg1"/>
                </a:solidFill>
              </a:rPr>
              <a:t>customers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EC334D6-D924-45E2-23CD-1FCECB92BFDE}"/>
              </a:ext>
            </a:extLst>
          </p:cNvPr>
          <p:cNvSpPr txBox="1"/>
          <p:nvPr/>
        </p:nvSpPr>
        <p:spPr>
          <a:xfrm>
            <a:off x="199857" y="4044362"/>
            <a:ext cx="1826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Julie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90DF717-F1DC-AACA-F5D5-865A1568B8C1}"/>
              </a:ext>
            </a:extLst>
          </p:cNvPr>
          <p:cNvSpPr txBox="1"/>
          <p:nvPr/>
        </p:nvSpPr>
        <p:spPr>
          <a:xfrm>
            <a:off x="152950" y="4794203"/>
            <a:ext cx="6528486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Managing Director,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Department of Merchant Management,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Amazon India</a:t>
            </a:r>
          </a:p>
        </p:txBody>
      </p:sp>
    </p:spTree>
    <p:extLst>
      <p:ext uri="{BB962C8B-B14F-4D97-AF65-F5344CB8AC3E}">
        <p14:creationId xmlns:p14="http://schemas.microsoft.com/office/powerpoint/2010/main" val="142823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144147" y="203695"/>
            <a:ext cx="5903707" cy="967721"/>
            <a:chOff x="3075285" y="203695"/>
            <a:chExt cx="5903707" cy="967721"/>
          </a:xfrm>
          <a:effectLst>
            <a:outerShdw blurRad="2667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21" name="Rounded Rectangle 20"/>
            <p:cNvSpPr/>
            <p:nvPr/>
          </p:nvSpPr>
          <p:spPr>
            <a:xfrm>
              <a:off x="3075285" y="203695"/>
              <a:ext cx="5903707" cy="96772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27333" y="364391"/>
              <a:ext cx="5271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Summary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786064" y="4864159"/>
            <a:ext cx="3269937" cy="1882334"/>
            <a:chOff x="970495" y="3166555"/>
            <a:chExt cx="2774192" cy="1596959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970495" y="3166555"/>
              <a:ext cx="2774192" cy="1596959"/>
              <a:chOff x="8440747" y="4796156"/>
              <a:chExt cx="2786063" cy="1603375"/>
            </a:xfrm>
          </p:grpSpPr>
          <p:sp>
            <p:nvSpPr>
              <p:cNvPr id="7" name="Freeform 45"/>
              <p:cNvSpPr>
                <a:spLocks/>
              </p:cNvSpPr>
              <p:nvPr/>
            </p:nvSpPr>
            <p:spPr bwMode="auto">
              <a:xfrm>
                <a:off x="8440747" y="6337618"/>
                <a:ext cx="1403350" cy="61913"/>
              </a:xfrm>
              <a:custGeom>
                <a:avLst/>
                <a:gdLst>
                  <a:gd name="T0" fmla="*/ 0 w 885"/>
                  <a:gd name="T1" fmla="*/ 16 h 39"/>
                  <a:gd name="T2" fmla="*/ 78 w 885"/>
                  <a:gd name="T3" fmla="*/ 39 h 39"/>
                  <a:gd name="T4" fmla="*/ 885 w 885"/>
                  <a:gd name="T5" fmla="*/ 39 h 39"/>
                  <a:gd name="T6" fmla="*/ 885 w 885"/>
                  <a:gd name="T7" fmla="*/ 0 h 39"/>
                  <a:gd name="T8" fmla="*/ 0 w 885"/>
                  <a:gd name="T9" fmla="*/ 0 h 39"/>
                  <a:gd name="T10" fmla="*/ 0 w 885"/>
                  <a:gd name="T11" fmla="*/ 1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5" h="39">
                    <a:moveTo>
                      <a:pt x="0" y="16"/>
                    </a:moveTo>
                    <a:cubicBezTo>
                      <a:pt x="0" y="23"/>
                      <a:pt x="30" y="39"/>
                      <a:pt x="78" y="39"/>
                    </a:cubicBezTo>
                    <a:cubicBezTo>
                      <a:pt x="126" y="39"/>
                      <a:pt x="885" y="39"/>
                      <a:pt x="885" y="39"/>
                    </a:cubicBezTo>
                    <a:cubicBezTo>
                      <a:pt x="885" y="0"/>
                      <a:pt x="885" y="0"/>
                      <a:pt x="88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" name="Freeform 46"/>
              <p:cNvSpPr>
                <a:spLocks/>
              </p:cNvSpPr>
              <p:nvPr/>
            </p:nvSpPr>
            <p:spPr bwMode="auto">
              <a:xfrm>
                <a:off x="9823459" y="6337618"/>
                <a:ext cx="1403350" cy="61913"/>
              </a:xfrm>
              <a:custGeom>
                <a:avLst/>
                <a:gdLst>
                  <a:gd name="T0" fmla="*/ 884 w 884"/>
                  <a:gd name="T1" fmla="*/ 16 h 39"/>
                  <a:gd name="T2" fmla="*/ 806 w 884"/>
                  <a:gd name="T3" fmla="*/ 39 h 39"/>
                  <a:gd name="T4" fmla="*/ 0 w 884"/>
                  <a:gd name="T5" fmla="*/ 39 h 39"/>
                  <a:gd name="T6" fmla="*/ 0 w 884"/>
                  <a:gd name="T7" fmla="*/ 0 h 39"/>
                  <a:gd name="T8" fmla="*/ 884 w 884"/>
                  <a:gd name="T9" fmla="*/ 0 h 39"/>
                  <a:gd name="T10" fmla="*/ 884 w 884"/>
                  <a:gd name="T11" fmla="*/ 1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4" h="39">
                    <a:moveTo>
                      <a:pt x="884" y="16"/>
                    </a:moveTo>
                    <a:cubicBezTo>
                      <a:pt x="884" y="23"/>
                      <a:pt x="854" y="39"/>
                      <a:pt x="806" y="39"/>
                    </a:cubicBezTo>
                    <a:cubicBezTo>
                      <a:pt x="758" y="39"/>
                      <a:pt x="0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84" y="0"/>
                      <a:pt x="884" y="0"/>
                      <a:pt x="884" y="0"/>
                    </a:cubicBezTo>
                    <a:lnTo>
                      <a:pt x="884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" name="Freeform 47"/>
              <p:cNvSpPr>
                <a:spLocks/>
              </p:cNvSpPr>
              <p:nvPr/>
            </p:nvSpPr>
            <p:spPr bwMode="auto">
              <a:xfrm>
                <a:off x="8715384" y="4796156"/>
                <a:ext cx="2257425" cy="1546225"/>
              </a:xfrm>
              <a:custGeom>
                <a:avLst/>
                <a:gdLst>
                  <a:gd name="T0" fmla="*/ 1378 w 1423"/>
                  <a:gd name="T1" fmla="*/ 0 h 974"/>
                  <a:gd name="T2" fmla="*/ 45 w 1423"/>
                  <a:gd name="T3" fmla="*/ 0 h 974"/>
                  <a:gd name="T4" fmla="*/ 0 w 1423"/>
                  <a:gd name="T5" fmla="*/ 45 h 974"/>
                  <a:gd name="T6" fmla="*/ 0 w 1423"/>
                  <a:gd name="T7" fmla="*/ 218 h 974"/>
                  <a:gd name="T8" fmla="*/ 0 w 1423"/>
                  <a:gd name="T9" fmla="*/ 929 h 974"/>
                  <a:gd name="T10" fmla="*/ 45 w 1423"/>
                  <a:gd name="T11" fmla="*/ 974 h 974"/>
                  <a:gd name="T12" fmla="*/ 1378 w 1423"/>
                  <a:gd name="T13" fmla="*/ 974 h 974"/>
                  <a:gd name="T14" fmla="*/ 1423 w 1423"/>
                  <a:gd name="T15" fmla="*/ 929 h 974"/>
                  <a:gd name="T16" fmla="*/ 1423 w 1423"/>
                  <a:gd name="T17" fmla="*/ 45 h 974"/>
                  <a:gd name="T18" fmla="*/ 1378 w 1423"/>
                  <a:gd name="T19" fmla="*/ 0 h 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3" h="974">
                    <a:moveTo>
                      <a:pt x="1378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5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0" y="929"/>
                      <a:pt x="0" y="929"/>
                      <a:pt x="0" y="929"/>
                    </a:cubicBezTo>
                    <a:cubicBezTo>
                      <a:pt x="0" y="954"/>
                      <a:pt x="20" y="974"/>
                      <a:pt x="45" y="974"/>
                    </a:cubicBezTo>
                    <a:cubicBezTo>
                      <a:pt x="1378" y="974"/>
                      <a:pt x="1378" y="974"/>
                      <a:pt x="1378" y="974"/>
                    </a:cubicBezTo>
                    <a:cubicBezTo>
                      <a:pt x="1403" y="974"/>
                      <a:pt x="1423" y="954"/>
                      <a:pt x="1423" y="929"/>
                    </a:cubicBezTo>
                    <a:cubicBezTo>
                      <a:pt x="1423" y="45"/>
                      <a:pt x="1423" y="45"/>
                      <a:pt x="1423" y="45"/>
                    </a:cubicBezTo>
                    <a:cubicBezTo>
                      <a:pt x="1423" y="20"/>
                      <a:pt x="1403" y="0"/>
                      <a:pt x="1378" y="0"/>
                    </a:cubicBezTo>
                    <a:close/>
                  </a:path>
                </a:pathLst>
              </a:custGeom>
              <a:solidFill>
                <a:srgbClr val="D2D3D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" name="Freeform 48"/>
              <p:cNvSpPr>
                <a:spLocks/>
              </p:cNvSpPr>
              <p:nvPr/>
            </p:nvSpPr>
            <p:spPr bwMode="auto">
              <a:xfrm>
                <a:off x="8723322" y="4804093"/>
                <a:ext cx="2243138" cy="1530350"/>
              </a:xfrm>
              <a:custGeom>
                <a:avLst/>
                <a:gdLst>
                  <a:gd name="T0" fmla="*/ 40 w 1414"/>
                  <a:gd name="T1" fmla="*/ 964 h 964"/>
                  <a:gd name="T2" fmla="*/ 0 w 1414"/>
                  <a:gd name="T3" fmla="*/ 924 h 964"/>
                  <a:gd name="T4" fmla="*/ 0 w 1414"/>
                  <a:gd name="T5" fmla="*/ 40 h 964"/>
                  <a:gd name="T6" fmla="*/ 40 w 1414"/>
                  <a:gd name="T7" fmla="*/ 0 h 964"/>
                  <a:gd name="T8" fmla="*/ 1373 w 1414"/>
                  <a:gd name="T9" fmla="*/ 0 h 964"/>
                  <a:gd name="T10" fmla="*/ 1414 w 1414"/>
                  <a:gd name="T11" fmla="*/ 40 h 964"/>
                  <a:gd name="T12" fmla="*/ 1414 w 1414"/>
                  <a:gd name="T13" fmla="*/ 924 h 964"/>
                  <a:gd name="T14" fmla="*/ 1373 w 1414"/>
                  <a:gd name="T15" fmla="*/ 964 h 964"/>
                  <a:gd name="T16" fmla="*/ 40 w 1414"/>
                  <a:gd name="T17" fmla="*/ 964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964">
                    <a:moveTo>
                      <a:pt x="40" y="964"/>
                    </a:moveTo>
                    <a:cubicBezTo>
                      <a:pt x="18" y="964"/>
                      <a:pt x="0" y="946"/>
                      <a:pt x="0" y="92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1373" y="0"/>
                      <a:pt x="1373" y="0"/>
                      <a:pt x="1373" y="0"/>
                    </a:cubicBezTo>
                    <a:cubicBezTo>
                      <a:pt x="1396" y="0"/>
                      <a:pt x="1414" y="18"/>
                      <a:pt x="1414" y="40"/>
                    </a:cubicBezTo>
                    <a:cubicBezTo>
                      <a:pt x="1414" y="924"/>
                      <a:pt x="1414" y="924"/>
                      <a:pt x="1414" y="924"/>
                    </a:cubicBezTo>
                    <a:cubicBezTo>
                      <a:pt x="1414" y="946"/>
                      <a:pt x="1396" y="964"/>
                      <a:pt x="1373" y="964"/>
                    </a:cubicBezTo>
                    <a:lnTo>
                      <a:pt x="40" y="964"/>
                    </a:lnTo>
                    <a:close/>
                  </a:path>
                </a:pathLst>
              </a:custGeom>
              <a:solidFill>
                <a:srgbClr val="18181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" name="Freeform 49"/>
              <p:cNvSpPr>
                <a:spLocks/>
              </p:cNvSpPr>
              <p:nvPr/>
            </p:nvSpPr>
            <p:spPr bwMode="auto">
              <a:xfrm>
                <a:off x="8723322" y="6269356"/>
                <a:ext cx="2243138" cy="65088"/>
              </a:xfrm>
              <a:custGeom>
                <a:avLst/>
                <a:gdLst>
                  <a:gd name="T0" fmla="*/ 1414 w 1414"/>
                  <a:gd name="T1" fmla="*/ 0 h 41"/>
                  <a:gd name="T2" fmla="*/ 1396 w 1414"/>
                  <a:gd name="T3" fmla="*/ 9 h 41"/>
                  <a:gd name="T4" fmla="*/ 18 w 1414"/>
                  <a:gd name="T5" fmla="*/ 9 h 41"/>
                  <a:gd name="T6" fmla="*/ 0 w 1414"/>
                  <a:gd name="T7" fmla="*/ 0 h 41"/>
                  <a:gd name="T8" fmla="*/ 0 w 1414"/>
                  <a:gd name="T9" fmla="*/ 1 h 41"/>
                  <a:gd name="T10" fmla="*/ 40 w 1414"/>
                  <a:gd name="T11" fmla="*/ 41 h 41"/>
                  <a:gd name="T12" fmla="*/ 1373 w 1414"/>
                  <a:gd name="T13" fmla="*/ 41 h 41"/>
                  <a:gd name="T14" fmla="*/ 1414 w 1414"/>
                  <a:gd name="T15" fmla="*/ 1 h 41"/>
                  <a:gd name="T16" fmla="*/ 1414 w 1414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41">
                    <a:moveTo>
                      <a:pt x="1414" y="0"/>
                    </a:moveTo>
                    <a:cubicBezTo>
                      <a:pt x="1409" y="6"/>
                      <a:pt x="1403" y="9"/>
                      <a:pt x="1396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0" y="9"/>
                      <a:pt x="4" y="6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3"/>
                      <a:pt x="18" y="41"/>
                      <a:pt x="40" y="41"/>
                    </a:cubicBezTo>
                    <a:cubicBezTo>
                      <a:pt x="1373" y="41"/>
                      <a:pt x="1373" y="41"/>
                      <a:pt x="1373" y="41"/>
                    </a:cubicBezTo>
                    <a:cubicBezTo>
                      <a:pt x="1396" y="41"/>
                      <a:pt x="1414" y="23"/>
                      <a:pt x="1414" y="1"/>
                    </a:cubicBezTo>
                    <a:lnTo>
                      <a:pt x="1414" y="0"/>
                    </a:lnTo>
                    <a:close/>
                  </a:path>
                </a:pathLst>
              </a:custGeom>
              <a:solidFill>
                <a:srgbClr val="0C0D1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Rectangle 50"/>
              <p:cNvSpPr>
                <a:spLocks noChangeArrowheads="1"/>
              </p:cNvSpPr>
              <p:nvPr/>
            </p:nvSpPr>
            <p:spPr bwMode="auto">
              <a:xfrm>
                <a:off x="8440747" y="6312218"/>
                <a:ext cx="2786063" cy="50800"/>
              </a:xfrm>
              <a:prstGeom prst="rect">
                <a:avLst/>
              </a:prstGeom>
              <a:solidFill>
                <a:srgbClr val="D2D6D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" name="Freeform 51"/>
              <p:cNvSpPr>
                <a:spLocks/>
              </p:cNvSpPr>
              <p:nvPr/>
            </p:nvSpPr>
            <p:spPr bwMode="auto">
              <a:xfrm>
                <a:off x="9632959" y="6312218"/>
                <a:ext cx="400050" cy="28575"/>
              </a:xfrm>
              <a:custGeom>
                <a:avLst/>
                <a:gdLst>
                  <a:gd name="T0" fmla="*/ 0 w 252"/>
                  <a:gd name="T1" fmla="*/ 0 h 18"/>
                  <a:gd name="T2" fmla="*/ 22 w 252"/>
                  <a:gd name="T3" fmla="*/ 18 h 18"/>
                  <a:gd name="T4" fmla="*/ 230 w 252"/>
                  <a:gd name="T5" fmla="*/ 18 h 18"/>
                  <a:gd name="T6" fmla="*/ 252 w 252"/>
                  <a:gd name="T7" fmla="*/ 0 h 18"/>
                  <a:gd name="T8" fmla="*/ 0 w 25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18">
                    <a:moveTo>
                      <a:pt x="0" y="0"/>
                    </a:moveTo>
                    <a:cubicBezTo>
                      <a:pt x="2" y="10"/>
                      <a:pt x="11" y="18"/>
                      <a:pt x="22" y="18"/>
                    </a:cubicBezTo>
                    <a:cubicBezTo>
                      <a:pt x="230" y="18"/>
                      <a:pt x="230" y="18"/>
                      <a:pt x="230" y="18"/>
                    </a:cubicBezTo>
                    <a:cubicBezTo>
                      <a:pt x="241" y="18"/>
                      <a:pt x="250" y="10"/>
                      <a:pt x="25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Rectangle 52"/>
              <p:cNvSpPr>
                <a:spLocks noChangeArrowheads="1"/>
              </p:cNvSpPr>
              <p:nvPr/>
            </p:nvSpPr>
            <p:spPr bwMode="auto">
              <a:xfrm>
                <a:off x="8797934" y="4900931"/>
                <a:ext cx="2093913" cy="1322388"/>
              </a:xfrm>
              <a:prstGeom prst="rect">
                <a:avLst/>
              </a:prstGeom>
              <a:solidFill>
                <a:srgbClr val="0C0D1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Oval 54"/>
              <p:cNvSpPr>
                <a:spLocks noChangeArrowheads="1"/>
              </p:cNvSpPr>
              <p:nvPr/>
            </p:nvSpPr>
            <p:spPr bwMode="auto">
              <a:xfrm>
                <a:off x="9831397" y="4845368"/>
                <a:ext cx="23813" cy="23813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Oval 55"/>
              <p:cNvSpPr>
                <a:spLocks noChangeArrowheads="1"/>
              </p:cNvSpPr>
              <p:nvPr/>
            </p:nvSpPr>
            <p:spPr bwMode="auto">
              <a:xfrm>
                <a:off x="9831397" y="4843781"/>
                <a:ext cx="23813" cy="22225"/>
              </a:xfrm>
              <a:prstGeom prst="ellipse">
                <a:avLst/>
              </a:prstGeom>
              <a:solidFill>
                <a:srgbClr val="0A0A0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" name="Oval 56"/>
              <p:cNvSpPr>
                <a:spLocks noChangeArrowheads="1"/>
              </p:cNvSpPr>
              <p:nvPr/>
            </p:nvSpPr>
            <p:spPr bwMode="auto">
              <a:xfrm>
                <a:off x="9836159" y="4846956"/>
                <a:ext cx="14288" cy="1587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" name="Oval 57"/>
              <p:cNvSpPr>
                <a:spLocks noChangeArrowheads="1"/>
              </p:cNvSpPr>
              <p:nvPr/>
            </p:nvSpPr>
            <p:spPr bwMode="auto">
              <a:xfrm>
                <a:off x="9839334" y="4851718"/>
                <a:ext cx="7938" cy="7938"/>
              </a:xfrm>
              <a:prstGeom prst="ellipse">
                <a:avLst/>
              </a:prstGeom>
              <a:solidFill>
                <a:srgbClr val="2C99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Freeform 58"/>
              <p:cNvSpPr>
                <a:spLocks/>
              </p:cNvSpPr>
              <p:nvPr/>
            </p:nvSpPr>
            <p:spPr bwMode="auto">
              <a:xfrm>
                <a:off x="9842509" y="4853306"/>
                <a:ext cx="1588" cy="317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  <a:gd name="T6" fmla="*/ 1 w 1"/>
                  <a:gd name="T7" fmla="*/ 0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lnTo>
                      <a:pt x="1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345150" y="3254039"/>
              <a:ext cx="2070764" cy="13028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122926" y="4928182"/>
            <a:ext cx="2571990" cy="637316"/>
            <a:chOff x="4807210" y="3487009"/>
            <a:chExt cx="2571990" cy="1109237"/>
          </a:xfrm>
        </p:grpSpPr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4846474" y="3487009"/>
              <a:ext cx="2473823" cy="566071"/>
            </a:xfrm>
            <a:custGeom>
              <a:avLst/>
              <a:gdLst>
                <a:gd name="T0" fmla="*/ 3332 w 3333"/>
                <a:gd name="T1" fmla="*/ 704 h 764"/>
                <a:gd name="T2" fmla="*/ 3332 w 3333"/>
                <a:gd name="T3" fmla="*/ 704 h 764"/>
                <a:gd name="T4" fmla="*/ 3249 w 3333"/>
                <a:gd name="T5" fmla="*/ 763 h 764"/>
                <a:gd name="T6" fmla="*/ 83 w 3333"/>
                <a:gd name="T7" fmla="*/ 763 h 764"/>
                <a:gd name="T8" fmla="*/ 0 w 3333"/>
                <a:gd name="T9" fmla="*/ 704 h 764"/>
                <a:gd name="T10" fmla="*/ 175 w 3333"/>
                <a:gd name="T11" fmla="*/ 60 h 764"/>
                <a:gd name="T12" fmla="*/ 257 w 3333"/>
                <a:gd name="T13" fmla="*/ 0 h 764"/>
                <a:gd name="T14" fmla="*/ 3152 w 3333"/>
                <a:gd name="T15" fmla="*/ 0 h 764"/>
                <a:gd name="T16" fmla="*/ 3235 w 3333"/>
                <a:gd name="T17" fmla="*/ 60 h 764"/>
                <a:gd name="T18" fmla="*/ 3332 w 3333"/>
                <a:gd name="T19" fmla="*/ 704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3" h="764">
                  <a:moveTo>
                    <a:pt x="3332" y="704"/>
                  </a:moveTo>
                  <a:lnTo>
                    <a:pt x="3332" y="704"/>
                  </a:lnTo>
                  <a:cubicBezTo>
                    <a:pt x="3332" y="735"/>
                    <a:pt x="3295" y="763"/>
                    <a:pt x="3249" y="763"/>
                  </a:cubicBezTo>
                  <a:cubicBezTo>
                    <a:pt x="83" y="763"/>
                    <a:pt x="83" y="763"/>
                    <a:pt x="83" y="763"/>
                  </a:cubicBezTo>
                  <a:cubicBezTo>
                    <a:pt x="37" y="763"/>
                    <a:pt x="0" y="735"/>
                    <a:pt x="0" y="704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5" y="28"/>
                    <a:pt x="211" y="0"/>
                    <a:pt x="257" y="0"/>
                  </a:cubicBezTo>
                  <a:cubicBezTo>
                    <a:pt x="3152" y="0"/>
                    <a:pt x="3152" y="0"/>
                    <a:pt x="3152" y="0"/>
                  </a:cubicBezTo>
                  <a:cubicBezTo>
                    <a:pt x="3198" y="0"/>
                    <a:pt x="3235" y="28"/>
                    <a:pt x="3235" y="60"/>
                  </a:cubicBezTo>
                  <a:lnTo>
                    <a:pt x="3332" y="704"/>
                  </a:lnTo>
                </a:path>
              </a:pathLst>
            </a:custGeom>
            <a:solidFill>
              <a:srgbClr val="E458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33" name="Freeform 11"/>
            <p:cNvSpPr>
              <a:spLocks noChangeArrowheads="1"/>
            </p:cNvSpPr>
            <p:nvPr/>
          </p:nvSpPr>
          <p:spPr bwMode="auto">
            <a:xfrm>
              <a:off x="4846476" y="4010543"/>
              <a:ext cx="229058" cy="585703"/>
            </a:xfrm>
            <a:custGeom>
              <a:avLst/>
              <a:gdLst>
                <a:gd name="T0" fmla="*/ 308 w 309"/>
                <a:gd name="T1" fmla="*/ 647 h 791"/>
                <a:gd name="T2" fmla="*/ 308 w 309"/>
                <a:gd name="T3" fmla="*/ 647 h 791"/>
                <a:gd name="T4" fmla="*/ 152 w 309"/>
                <a:gd name="T5" fmla="*/ 790 h 791"/>
                <a:gd name="T6" fmla="*/ 152 w 309"/>
                <a:gd name="T7" fmla="*/ 790 h 791"/>
                <a:gd name="T8" fmla="*/ 0 w 309"/>
                <a:gd name="T9" fmla="*/ 647 h 791"/>
                <a:gd name="T10" fmla="*/ 0 w 309"/>
                <a:gd name="T11" fmla="*/ 142 h 791"/>
                <a:gd name="T12" fmla="*/ 152 w 309"/>
                <a:gd name="T13" fmla="*/ 0 h 791"/>
                <a:gd name="T14" fmla="*/ 152 w 309"/>
                <a:gd name="T15" fmla="*/ 0 h 791"/>
                <a:gd name="T16" fmla="*/ 308 w 309"/>
                <a:gd name="T17" fmla="*/ 142 h 791"/>
                <a:gd name="T18" fmla="*/ 308 w 309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9" h="791">
                  <a:moveTo>
                    <a:pt x="308" y="647"/>
                  </a:moveTo>
                  <a:lnTo>
                    <a:pt x="308" y="647"/>
                  </a:lnTo>
                  <a:cubicBezTo>
                    <a:pt x="308" y="725"/>
                    <a:pt x="239" y="790"/>
                    <a:pt x="152" y="790"/>
                  </a:cubicBezTo>
                  <a:lnTo>
                    <a:pt x="152" y="790"/>
                  </a:lnTo>
                  <a:cubicBezTo>
                    <a:pt x="69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9" y="0"/>
                    <a:pt x="152" y="0"/>
                  </a:cubicBezTo>
                  <a:lnTo>
                    <a:pt x="152" y="0"/>
                  </a:lnTo>
                  <a:cubicBezTo>
                    <a:pt x="239" y="0"/>
                    <a:pt x="308" y="64"/>
                    <a:pt x="308" y="142"/>
                  </a:cubicBezTo>
                  <a:lnTo>
                    <a:pt x="308" y="647"/>
                  </a:lnTo>
                </a:path>
              </a:pathLst>
            </a:custGeom>
            <a:solidFill>
              <a:srgbClr val="E458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34" name="Freeform 12"/>
            <p:cNvSpPr>
              <a:spLocks noChangeArrowheads="1"/>
            </p:cNvSpPr>
            <p:nvPr/>
          </p:nvSpPr>
          <p:spPr bwMode="auto">
            <a:xfrm>
              <a:off x="5075533" y="4010543"/>
              <a:ext cx="225786" cy="585703"/>
            </a:xfrm>
            <a:custGeom>
              <a:avLst/>
              <a:gdLst>
                <a:gd name="T0" fmla="*/ 303 w 304"/>
                <a:gd name="T1" fmla="*/ 647 h 791"/>
                <a:gd name="T2" fmla="*/ 303 w 304"/>
                <a:gd name="T3" fmla="*/ 647 h 791"/>
                <a:gd name="T4" fmla="*/ 152 w 304"/>
                <a:gd name="T5" fmla="*/ 790 h 791"/>
                <a:gd name="T6" fmla="*/ 152 w 304"/>
                <a:gd name="T7" fmla="*/ 790 h 791"/>
                <a:gd name="T8" fmla="*/ 0 w 304"/>
                <a:gd name="T9" fmla="*/ 647 h 791"/>
                <a:gd name="T10" fmla="*/ 0 w 304"/>
                <a:gd name="T11" fmla="*/ 142 h 791"/>
                <a:gd name="T12" fmla="*/ 152 w 304"/>
                <a:gd name="T13" fmla="*/ 0 h 791"/>
                <a:gd name="T14" fmla="*/ 152 w 304"/>
                <a:gd name="T15" fmla="*/ 0 h 791"/>
                <a:gd name="T16" fmla="*/ 303 w 304"/>
                <a:gd name="T17" fmla="*/ 142 h 791"/>
                <a:gd name="T18" fmla="*/ 303 w 304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791">
                  <a:moveTo>
                    <a:pt x="303" y="647"/>
                  </a:moveTo>
                  <a:lnTo>
                    <a:pt x="303" y="647"/>
                  </a:lnTo>
                  <a:cubicBezTo>
                    <a:pt x="303" y="725"/>
                    <a:pt x="234" y="790"/>
                    <a:pt x="152" y="790"/>
                  </a:cubicBezTo>
                  <a:lnTo>
                    <a:pt x="152" y="790"/>
                  </a:lnTo>
                  <a:cubicBezTo>
                    <a:pt x="69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9" y="0"/>
                    <a:pt x="152" y="0"/>
                  </a:cubicBezTo>
                  <a:lnTo>
                    <a:pt x="152" y="0"/>
                  </a:lnTo>
                  <a:cubicBezTo>
                    <a:pt x="234" y="0"/>
                    <a:pt x="303" y="64"/>
                    <a:pt x="303" y="142"/>
                  </a:cubicBezTo>
                  <a:lnTo>
                    <a:pt x="303" y="64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35" name="Freeform 13"/>
            <p:cNvSpPr>
              <a:spLocks noChangeArrowheads="1"/>
            </p:cNvSpPr>
            <p:nvPr/>
          </p:nvSpPr>
          <p:spPr bwMode="auto">
            <a:xfrm>
              <a:off x="5301320" y="4010543"/>
              <a:ext cx="225785" cy="585703"/>
            </a:xfrm>
            <a:custGeom>
              <a:avLst/>
              <a:gdLst>
                <a:gd name="T0" fmla="*/ 303 w 304"/>
                <a:gd name="T1" fmla="*/ 647 h 791"/>
                <a:gd name="T2" fmla="*/ 303 w 304"/>
                <a:gd name="T3" fmla="*/ 647 h 791"/>
                <a:gd name="T4" fmla="*/ 152 w 304"/>
                <a:gd name="T5" fmla="*/ 790 h 791"/>
                <a:gd name="T6" fmla="*/ 152 w 304"/>
                <a:gd name="T7" fmla="*/ 790 h 791"/>
                <a:gd name="T8" fmla="*/ 0 w 304"/>
                <a:gd name="T9" fmla="*/ 647 h 791"/>
                <a:gd name="T10" fmla="*/ 0 w 304"/>
                <a:gd name="T11" fmla="*/ 142 h 791"/>
                <a:gd name="T12" fmla="*/ 152 w 304"/>
                <a:gd name="T13" fmla="*/ 0 h 791"/>
                <a:gd name="T14" fmla="*/ 152 w 304"/>
                <a:gd name="T15" fmla="*/ 0 h 791"/>
                <a:gd name="T16" fmla="*/ 303 w 304"/>
                <a:gd name="T17" fmla="*/ 142 h 791"/>
                <a:gd name="T18" fmla="*/ 303 w 304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791">
                  <a:moveTo>
                    <a:pt x="303" y="647"/>
                  </a:moveTo>
                  <a:lnTo>
                    <a:pt x="303" y="647"/>
                  </a:lnTo>
                  <a:cubicBezTo>
                    <a:pt x="303" y="725"/>
                    <a:pt x="239" y="790"/>
                    <a:pt x="152" y="790"/>
                  </a:cubicBezTo>
                  <a:lnTo>
                    <a:pt x="152" y="790"/>
                  </a:lnTo>
                  <a:cubicBezTo>
                    <a:pt x="69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9" y="0"/>
                    <a:pt x="152" y="0"/>
                  </a:cubicBezTo>
                  <a:lnTo>
                    <a:pt x="152" y="0"/>
                  </a:lnTo>
                  <a:cubicBezTo>
                    <a:pt x="239" y="0"/>
                    <a:pt x="303" y="64"/>
                    <a:pt x="303" y="142"/>
                  </a:cubicBezTo>
                  <a:lnTo>
                    <a:pt x="303" y="647"/>
                  </a:lnTo>
                </a:path>
              </a:pathLst>
            </a:custGeom>
            <a:solidFill>
              <a:srgbClr val="E458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36" name="Freeform 14"/>
            <p:cNvSpPr>
              <a:spLocks noChangeArrowheads="1"/>
            </p:cNvSpPr>
            <p:nvPr/>
          </p:nvSpPr>
          <p:spPr bwMode="auto">
            <a:xfrm>
              <a:off x="5523834" y="4010543"/>
              <a:ext cx="229058" cy="585703"/>
            </a:xfrm>
            <a:custGeom>
              <a:avLst/>
              <a:gdLst>
                <a:gd name="T0" fmla="*/ 309 w 310"/>
                <a:gd name="T1" fmla="*/ 647 h 791"/>
                <a:gd name="T2" fmla="*/ 309 w 310"/>
                <a:gd name="T3" fmla="*/ 647 h 791"/>
                <a:gd name="T4" fmla="*/ 157 w 310"/>
                <a:gd name="T5" fmla="*/ 790 h 791"/>
                <a:gd name="T6" fmla="*/ 157 w 310"/>
                <a:gd name="T7" fmla="*/ 790 h 791"/>
                <a:gd name="T8" fmla="*/ 0 w 310"/>
                <a:gd name="T9" fmla="*/ 647 h 791"/>
                <a:gd name="T10" fmla="*/ 0 w 310"/>
                <a:gd name="T11" fmla="*/ 142 h 791"/>
                <a:gd name="T12" fmla="*/ 157 w 310"/>
                <a:gd name="T13" fmla="*/ 0 h 791"/>
                <a:gd name="T14" fmla="*/ 157 w 310"/>
                <a:gd name="T15" fmla="*/ 0 h 791"/>
                <a:gd name="T16" fmla="*/ 309 w 310"/>
                <a:gd name="T17" fmla="*/ 142 h 791"/>
                <a:gd name="T18" fmla="*/ 309 w 310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791">
                  <a:moveTo>
                    <a:pt x="309" y="647"/>
                  </a:moveTo>
                  <a:lnTo>
                    <a:pt x="309" y="647"/>
                  </a:lnTo>
                  <a:cubicBezTo>
                    <a:pt x="309" y="725"/>
                    <a:pt x="240" y="790"/>
                    <a:pt x="157" y="790"/>
                  </a:cubicBezTo>
                  <a:lnTo>
                    <a:pt x="157" y="790"/>
                  </a:lnTo>
                  <a:cubicBezTo>
                    <a:pt x="69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9" y="0"/>
                    <a:pt x="157" y="0"/>
                  </a:cubicBezTo>
                  <a:lnTo>
                    <a:pt x="157" y="0"/>
                  </a:lnTo>
                  <a:cubicBezTo>
                    <a:pt x="240" y="0"/>
                    <a:pt x="309" y="64"/>
                    <a:pt x="309" y="142"/>
                  </a:cubicBezTo>
                  <a:lnTo>
                    <a:pt x="309" y="64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37" name="Freeform 15"/>
            <p:cNvSpPr>
              <a:spLocks noChangeArrowheads="1"/>
            </p:cNvSpPr>
            <p:nvPr/>
          </p:nvSpPr>
          <p:spPr bwMode="auto">
            <a:xfrm>
              <a:off x="5752891" y="4010543"/>
              <a:ext cx="225785" cy="585703"/>
            </a:xfrm>
            <a:custGeom>
              <a:avLst/>
              <a:gdLst>
                <a:gd name="T0" fmla="*/ 303 w 304"/>
                <a:gd name="T1" fmla="*/ 647 h 791"/>
                <a:gd name="T2" fmla="*/ 303 w 304"/>
                <a:gd name="T3" fmla="*/ 647 h 791"/>
                <a:gd name="T4" fmla="*/ 151 w 304"/>
                <a:gd name="T5" fmla="*/ 790 h 791"/>
                <a:gd name="T6" fmla="*/ 151 w 304"/>
                <a:gd name="T7" fmla="*/ 790 h 791"/>
                <a:gd name="T8" fmla="*/ 0 w 304"/>
                <a:gd name="T9" fmla="*/ 647 h 791"/>
                <a:gd name="T10" fmla="*/ 0 w 304"/>
                <a:gd name="T11" fmla="*/ 142 h 791"/>
                <a:gd name="T12" fmla="*/ 151 w 304"/>
                <a:gd name="T13" fmla="*/ 0 h 791"/>
                <a:gd name="T14" fmla="*/ 151 w 304"/>
                <a:gd name="T15" fmla="*/ 0 h 791"/>
                <a:gd name="T16" fmla="*/ 303 w 304"/>
                <a:gd name="T17" fmla="*/ 142 h 791"/>
                <a:gd name="T18" fmla="*/ 303 w 304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791">
                  <a:moveTo>
                    <a:pt x="303" y="647"/>
                  </a:moveTo>
                  <a:lnTo>
                    <a:pt x="303" y="647"/>
                  </a:lnTo>
                  <a:cubicBezTo>
                    <a:pt x="303" y="725"/>
                    <a:pt x="234" y="790"/>
                    <a:pt x="151" y="790"/>
                  </a:cubicBezTo>
                  <a:lnTo>
                    <a:pt x="151" y="790"/>
                  </a:lnTo>
                  <a:cubicBezTo>
                    <a:pt x="68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8" y="0"/>
                    <a:pt x="151" y="0"/>
                  </a:cubicBezTo>
                  <a:lnTo>
                    <a:pt x="151" y="0"/>
                  </a:lnTo>
                  <a:cubicBezTo>
                    <a:pt x="234" y="0"/>
                    <a:pt x="303" y="64"/>
                    <a:pt x="303" y="142"/>
                  </a:cubicBezTo>
                  <a:lnTo>
                    <a:pt x="303" y="647"/>
                  </a:lnTo>
                </a:path>
              </a:pathLst>
            </a:custGeom>
            <a:solidFill>
              <a:srgbClr val="EA7A5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978675" y="4010543"/>
              <a:ext cx="229058" cy="585703"/>
            </a:xfrm>
            <a:custGeom>
              <a:avLst/>
              <a:gdLst>
                <a:gd name="T0" fmla="*/ 307 w 308"/>
                <a:gd name="T1" fmla="*/ 647 h 791"/>
                <a:gd name="T2" fmla="*/ 307 w 308"/>
                <a:gd name="T3" fmla="*/ 647 h 791"/>
                <a:gd name="T4" fmla="*/ 151 w 308"/>
                <a:gd name="T5" fmla="*/ 790 h 791"/>
                <a:gd name="T6" fmla="*/ 151 w 308"/>
                <a:gd name="T7" fmla="*/ 790 h 791"/>
                <a:gd name="T8" fmla="*/ 0 w 308"/>
                <a:gd name="T9" fmla="*/ 647 h 791"/>
                <a:gd name="T10" fmla="*/ 0 w 308"/>
                <a:gd name="T11" fmla="*/ 142 h 791"/>
                <a:gd name="T12" fmla="*/ 151 w 308"/>
                <a:gd name="T13" fmla="*/ 0 h 791"/>
                <a:gd name="T14" fmla="*/ 151 w 308"/>
                <a:gd name="T15" fmla="*/ 0 h 791"/>
                <a:gd name="T16" fmla="*/ 307 w 308"/>
                <a:gd name="T17" fmla="*/ 142 h 791"/>
                <a:gd name="T18" fmla="*/ 307 w 308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791">
                  <a:moveTo>
                    <a:pt x="307" y="647"/>
                  </a:moveTo>
                  <a:lnTo>
                    <a:pt x="307" y="647"/>
                  </a:lnTo>
                  <a:cubicBezTo>
                    <a:pt x="307" y="725"/>
                    <a:pt x="238" y="790"/>
                    <a:pt x="151" y="790"/>
                  </a:cubicBezTo>
                  <a:lnTo>
                    <a:pt x="151" y="790"/>
                  </a:lnTo>
                  <a:cubicBezTo>
                    <a:pt x="69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9" y="0"/>
                    <a:pt x="151" y="0"/>
                  </a:cubicBezTo>
                  <a:lnTo>
                    <a:pt x="151" y="0"/>
                  </a:lnTo>
                  <a:cubicBezTo>
                    <a:pt x="238" y="0"/>
                    <a:pt x="307" y="64"/>
                    <a:pt x="307" y="142"/>
                  </a:cubicBezTo>
                  <a:lnTo>
                    <a:pt x="307" y="64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39" name="Freeform 17"/>
            <p:cNvSpPr>
              <a:spLocks noChangeArrowheads="1"/>
            </p:cNvSpPr>
            <p:nvPr/>
          </p:nvSpPr>
          <p:spPr bwMode="auto">
            <a:xfrm>
              <a:off x="6207732" y="4010543"/>
              <a:ext cx="225786" cy="585703"/>
            </a:xfrm>
            <a:custGeom>
              <a:avLst/>
              <a:gdLst>
                <a:gd name="T0" fmla="*/ 304 w 305"/>
                <a:gd name="T1" fmla="*/ 647 h 791"/>
                <a:gd name="T2" fmla="*/ 304 w 305"/>
                <a:gd name="T3" fmla="*/ 647 h 791"/>
                <a:gd name="T4" fmla="*/ 152 w 305"/>
                <a:gd name="T5" fmla="*/ 790 h 791"/>
                <a:gd name="T6" fmla="*/ 152 w 305"/>
                <a:gd name="T7" fmla="*/ 790 h 791"/>
                <a:gd name="T8" fmla="*/ 0 w 305"/>
                <a:gd name="T9" fmla="*/ 647 h 791"/>
                <a:gd name="T10" fmla="*/ 0 w 305"/>
                <a:gd name="T11" fmla="*/ 142 h 791"/>
                <a:gd name="T12" fmla="*/ 152 w 305"/>
                <a:gd name="T13" fmla="*/ 0 h 791"/>
                <a:gd name="T14" fmla="*/ 152 w 305"/>
                <a:gd name="T15" fmla="*/ 0 h 791"/>
                <a:gd name="T16" fmla="*/ 304 w 305"/>
                <a:gd name="T17" fmla="*/ 142 h 791"/>
                <a:gd name="T18" fmla="*/ 304 w 305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791">
                  <a:moveTo>
                    <a:pt x="304" y="647"/>
                  </a:moveTo>
                  <a:lnTo>
                    <a:pt x="304" y="647"/>
                  </a:lnTo>
                  <a:cubicBezTo>
                    <a:pt x="304" y="725"/>
                    <a:pt x="235" y="790"/>
                    <a:pt x="152" y="790"/>
                  </a:cubicBezTo>
                  <a:lnTo>
                    <a:pt x="152" y="790"/>
                  </a:lnTo>
                  <a:cubicBezTo>
                    <a:pt x="70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70" y="0"/>
                    <a:pt x="152" y="0"/>
                  </a:cubicBezTo>
                  <a:lnTo>
                    <a:pt x="152" y="0"/>
                  </a:lnTo>
                  <a:cubicBezTo>
                    <a:pt x="235" y="0"/>
                    <a:pt x="304" y="64"/>
                    <a:pt x="304" y="142"/>
                  </a:cubicBezTo>
                  <a:lnTo>
                    <a:pt x="304" y="647"/>
                  </a:lnTo>
                </a:path>
              </a:pathLst>
            </a:custGeom>
            <a:solidFill>
              <a:srgbClr val="E458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40" name="Freeform 18"/>
            <p:cNvSpPr>
              <a:spLocks noChangeArrowheads="1"/>
            </p:cNvSpPr>
            <p:nvPr/>
          </p:nvSpPr>
          <p:spPr bwMode="auto">
            <a:xfrm>
              <a:off x="6433519" y="4010543"/>
              <a:ext cx="225785" cy="585703"/>
            </a:xfrm>
            <a:custGeom>
              <a:avLst/>
              <a:gdLst>
                <a:gd name="T0" fmla="*/ 304 w 305"/>
                <a:gd name="T1" fmla="*/ 647 h 791"/>
                <a:gd name="T2" fmla="*/ 304 w 305"/>
                <a:gd name="T3" fmla="*/ 647 h 791"/>
                <a:gd name="T4" fmla="*/ 152 w 305"/>
                <a:gd name="T5" fmla="*/ 790 h 791"/>
                <a:gd name="T6" fmla="*/ 152 w 305"/>
                <a:gd name="T7" fmla="*/ 790 h 791"/>
                <a:gd name="T8" fmla="*/ 0 w 305"/>
                <a:gd name="T9" fmla="*/ 647 h 791"/>
                <a:gd name="T10" fmla="*/ 0 w 305"/>
                <a:gd name="T11" fmla="*/ 142 h 791"/>
                <a:gd name="T12" fmla="*/ 152 w 305"/>
                <a:gd name="T13" fmla="*/ 0 h 791"/>
                <a:gd name="T14" fmla="*/ 152 w 305"/>
                <a:gd name="T15" fmla="*/ 0 h 791"/>
                <a:gd name="T16" fmla="*/ 304 w 305"/>
                <a:gd name="T17" fmla="*/ 142 h 791"/>
                <a:gd name="T18" fmla="*/ 304 w 305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791">
                  <a:moveTo>
                    <a:pt x="304" y="647"/>
                  </a:moveTo>
                  <a:lnTo>
                    <a:pt x="304" y="647"/>
                  </a:lnTo>
                  <a:cubicBezTo>
                    <a:pt x="304" y="725"/>
                    <a:pt x="239" y="790"/>
                    <a:pt x="152" y="790"/>
                  </a:cubicBezTo>
                  <a:lnTo>
                    <a:pt x="152" y="790"/>
                  </a:lnTo>
                  <a:cubicBezTo>
                    <a:pt x="69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9" y="0"/>
                    <a:pt x="152" y="0"/>
                  </a:cubicBezTo>
                  <a:lnTo>
                    <a:pt x="152" y="0"/>
                  </a:lnTo>
                  <a:cubicBezTo>
                    <a:pt x="239" y="0"/>
                    <a:pt x="304" y="64"/>
                    <a:pt x="304" y="142"/>
                  </a:cubicBezTo>
                  <a:lnTo>
                    <a:pt x="304" y="64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41" name="Freeform 19"/>
            <p:cNvSpPr>
              <a:spLocks noChangeArrowheads="1"/>
            </p:cNvSpPr>
            <p:nvPr/>
          </p:nvSpPr>
          <p:spPr bwMode="auto">
            <a:xfrm>
              <a:off x="6659304" y="4010543"/>
              <a:ext cx="229058" cy="585703"/>
            </a:xfrm>
            <a:custGeom>
              <a:avLst/>
              <a:gdLst>
                <a:gd name="T0" fmla="*/ 307 w 308"/>
                <a:gd name="T1" fmla="*/ 647 h 791"/>
                <a:gd name="T2" fmla="*/ 307 w 308"/>
                <a:gd name="T3" fmla="*/ 647 h 791"/>
                <a:gd name="T4" fmla="*/ 156 w 308"/>
                <a:gd name="T5" fmla="*/ 790 h 791"/>
                <a:gd name="T6" fmla="*/ 156 w 308"/>
                <a:gd name="T7" fmla="*/ 790 h 791"/>
                <a:gd name="T8" fmla="*/ 0 w 308"/>
                <a:gd name="T9" fmla="*/ 647 h 791"/>
                <a:gd name="T10" fmla="*/ 0 w 308"/>
                <a:gd name="T11" fmla="*/ 142 h 791"/>
                <a:gd name="T12" fmla="*/ 156 w 308"/>
                <a:gd name="T13" fmla="*/ 0 h 791"/>
                <a:gd name="T14" fmla="*/ 156 w 308"/>
                <a:gd name="T15" fmla="*/ 0 h 791"/>
                <a:gd name="T16" fmla="*/ 307 w 308"/>
                <a:gd name="T17" fmla="*/ 142 h 791"/>
                <a:gd name="T18" fmla="*/ 307 w 308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791">
                  <a:moveTo>
                    <a:pt x="307" y="647"/>
                  </a:moveTo>
                  <a:lnTo>
                    <a:pt x="307" y="647"/>
                  </a:lnTo>
                  <a:cubicBezTo>
                    <a:pt x="307" y="725"/>
                    <a:pt x="238" y="790"/>
                    <a:pt x="156" y="790"/>
                  </a:cubicBezTo>
                  <a:lnTo>
                    <a:pt x="156" y="790"/>
                  </a:lnTo>
                  <a:cubicBezTo>
                    <a:pt x="68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8" y="0"/>
                    <a:pt x="156" y="0"/>
                  </a:cubicBezTo>
                  <a:lnTo>
                    <a:pt x="156" y="0"/>
                  </a:lnTo>
                  <a:cubicBezTo>
                    <a:pt x="238" y="0"/>
                    <a:pt x="307" y="64"/>
                    <a:pt x="307" y="142"/>
                  </a:cubicBezTo>
                  <a:lnTo>
                    <a:pt x="307" y="647"/>
                  </a:lnTo>
                </a:path>
              </a:pathLst>
            </a:custGeom>
            <a:solidFill>
              <a:srgbClr val="EA7A5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42" name="Freeform 20"/>
            <p:cNvSpPr>
              <a:spLocks noChangeArrowheads="1"/>
            </p:cNvSpPr>
            <p:nvPr/>
          </p:nvSpPr>
          <p:spPr bwMode="auto">
            <a:xfrm>
              <a:off x="6885090" y="4010543"/>
              <a:ext cx="225785" cy="585703"/>
            </a:xfrm>
            <a:custGeom>
              <a:avLst/>
              <a:gdLst>
                <a:gd name="T0" fmla="*/ 303 w 304"/>
                <a:gd name="T1" fmla="*/ 647 h 791"/>
                <a:gd name="T2" fmla="*/ 303 w 304"/>
                <a:gd name="T3" fmla="*/ 647 h 791"/>
                <a:gd name="T4" fmla="*/ 152 w 304"/>
                <a:gd name="T5" fmla="*/ 790 h 791"/>
                <a:gd name="T6" fmla="*/ 152 w 304"/>
                <a:gd name="T7" fmla="*/ 790 h 791"/>
                <a:gd name="T8" fmla="*/ 0 w 304"/>
                <a:gd name="T9" fmla="*/ 647 h 791"/>
                <a:gd name="T10" fmla="*/ 0 w 304"/>
                <a:gd name="T11" fmla="*/ 142 h 791"/>
                <a:gd name="T12" fmla="*/ 152 w 304"/>
                <a:gd name="T13" fmla="*/ 0 h 791"/>
                <a:gd name="T14" fmla="*/ 152 w 304"/>
                <a:gd name="T15" fmla="*/ 0 h 791"/>
                <a:gd name="T16" fmla="*/ 303 w 304"/>
                <a:gd name="T17" fmla="*/ 142 h 791"/>
                <a:gd name="T18" fmla="*/ 303 w 304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791">
                  <a:moveTo>
                    <a:pt x="303" y="647"/>
                  </a:moveTo>
                  <a:lnTo>
                    <a:pt x="303" y="647"/>
                  </a:lnTo>
                  <a:cubicBezTo>
                    <a:pt x="303" y="725"/>
                    <a:pt x="234" y="790"/>
                    <a:pt x="152" y="790"/>
                  </a:cubicBezTo>
                  <a:lnTo>
                    <a:pt x="152" y="790"/>
                  </a:lnTo>
                  <a:cubicBezTo>
                    <a:pt x="69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9" y="0"/>
                    <a:pt x="152" y="0"/>
                  </a:cubicBezTo>
                  <a:lnTo>
                    <a:pt x="152" y="0"/>
                  </a:lnTo>
                  <a:cubicBezTo>
                    <a:pt x="234" y="0"/>
                    <a:pt x="303" y="64"/>
                    <a:pt x="303" y="142"/>
                  </a:cubicBezTo>
                  <a:lnTo>
                    <a:pt x="303" y="64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43" name="Freeform 21"/>
            <p:cNvSpPr>
              <a:spLocks noChangeArrowheads="1"/>
            </p:cNvSpPr>
            <p:nvPr/>
          </p:nvSpPr>
          <p:spPr bwMode="auto">
            <a:xfrm>
              <a:off x="7110874" y="4010543"/>
              <a:ext cx="229058" cy="585703"/>
            </a:xfrm>
            <a:custGeom>
              <a:avLst/>
              <a:gdLst>
                <a:gd name="T0" fmla="*/ 309 w 310"/>
                <a:gd name="T1" fmla="*/ 647 h 791"/>
                <a:gd name="T2" fmla="*/ 309 w 310"/>
                <a:gd name="T3" fmla="*/ 647 h 791"/>
                <a:gd name="T4" fmla="*/ 152 w 310"/>
                <a:gd name="T5" fmla="*/ 790 h 791"/>
                <a:gd name="T6" fmla="*/ 152 w 310"/>
                <a:gd name="T7" fmla="*/ 790 h 791"/>
                <a:gd name="T8" fmla="*/ 0 w 310"/>
                <a:gd name="T9" fmla="*/ 647 h 791"/>
                <a:gd name="T10" fmla="*/ 0 w 310"/>
                <a:gd name="T11" fmla="*/ 142 h 791"/>
                <a:gd name="T12" fmla="*/ 152 w 310"/>
                <a:gd name="T13" fmla="*/ 0 h 791"/>
                <a:gd name="T14" fmla="*/ 152 w 310"/>
                <a:gd name="T15" fmla="*/ 0 h 791"/>
                <a:gd name="T16" fmla="*/ 309 w 310"/>
                <a:gd name="T17" fmla="*/ 142 h 791"/>
                <a:gd name="T18" fmla="*/ 309 w 310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791">
                  <a:moveTo>
                    <a:pt x="309" y="647"/>
                  </a:moveTo>
                  <a:lnTo>
                    <a:pt x="309" y="647"/>
                  </a:lnTo>
                  <a:cubicBezTo>
                    <a:pt x="309" y="725"/>
                    <a:pt x="240" y="790"/>
                    <a:pt x="152" y="790"/>
                  </a:cubicBezTo>
                  <a:lnTo>
                    <a:pt x="152" y="790"/>
                  </a:lnTo>
                  <a:cubicBezTo>
                    <a:pt x="69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9" y="0"/>
                    <a:pt x="152" y="0"/>
                  </a:cubicBezTo>
                  <a:lnTo>
                    <a:pt x="152" y="0"/>
                  </a:lnTo>
                  <a:cubicBezTo>
                    <a:pt x="240" y="0"/>
                    <a:pt x="309" y="64"/>
                    <a:pt x="309" y="142"/>
                  </a:cubicBezTo>
                  <a:lnTo>
                    <a:pt x="309" y="647"/>
                  </a:lnTo>
                </a:path>
              </a:pathLst>
            </a:custGeom>
            <a:solidFill>
              <a:srgbClr val="E458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44" name="Freeform 22"/>
            <p:cNvSpPr>
              <a:spLocks noChangeArrowheads="1"/>
            </p:cNvSpPr>
            <p:nvPr/>
          </p:nvSpPr>
          <p:spPr bwMode="auto">
            <a:xfrm>
              <a:off x="4807210" y="4010543"/>
              <a:ext cx="2571990" cy="91619"/>
            </a:xfrm>
            <a:custGeom>
              <a:avLst/>
              <a:gdLst>
                <a:gd name="T0" fmla="*/ 3396 w 3466"/>
                <a:gd name="T1" fmla="*/ 124 h 125"/>
                <a:gd name="T2" fmla="*/ 3396 w 3466"/>
                <a:gd name="T3" fmla="*/ 124 h 125"/>
                <a:gd name="T4" fmla="*/ 69 w 3466"/>
                <a:gd name="T5" fmla="*/ 124 h 125"/>
                <a:gd name="T6" fmla="*/ 0 w 3466"/>
                <a:gd name="T7" fmla="*/ 59 h 125"/>
                <a:gd name="T8" fmla="*/ 69 w 3466"/>
                <a:gd name="T9" fmla="*/ 0 h 125"/>
                <a:gd name="T10" fmla="*/ 3396 w 3466"/>
                <a:gd name="T11" fmla="*/ 0 h 125"/>
                <a:gd name="T12" fmla="*/ 3465 w 3466"/>
                <a:gd name="T13" fmla="*/ 59 h 125"/>
                <a:gd name="T14" fmla="*/ 3396 w 3466"/>
                <a:gd name="T15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6" h="125">
                  <a:moveTo>
                    <a:pt x="3396" y="124"/>
                  </a:moveTo>
                  <a:lnTo>
                    <a:pt x="3396" y="124"/>
                  </a:lnTo>
                  <a:cubicBezTo>
                    <a:pt x="69" y="124"/>
                    <a:pt x="69" y="124"/>
                    <a:pt x="69" y="124"/>
                  </a:cubicBezTo>
                  <a:cubicBezTo>
                    <a:pt x="32" y="124"/>
                    <a:pt x="0" y="96"/>
                    <a:pt x="0" y="59"/>
                  </a:cubicBezTo>
                  <a:cubicBezTo>
                    <a:pt x="0" y="27"/>
                    <a:pt x="32" y="0"/>
                    <a:pt x="69" y="0"/>
                  </a:cubicBezTo>
                  <a:cubicBezTo>
                    <a:pt x="3396" y="0"/>
                    <a:pt x="3396" y="0"/>
                    <a:pt x="3396" y="0"/>
                  </a:cubicBezTo>
                  <a:cubicBezTo>
                    <a:pt x="3437" y="0"/>
                    <a:pt x="3465" y="27"/>
                    <a:pt x="3465" y="59"/>
                  </a:cubicBezTo>
                  <a:cubicBezTo>
                    <a:pt x="3465" y="96"/>
                    <a:pt x="3437" y="124"/>
                    <a:pt x="3396" y="124"/>
                  </a:cubicBezTo>
                </a:path>
              </a:pathLst>
            </a:custGeom>
            <a:solidFill>
              <a:srgbClr val="AC422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506302" y="5704429"/>
            <a:ext cx="566601" cy="819967"/>
            <a:chOff x="5633848" y="5326782"/>
            <a:chExt cx="432585" cy="626023"/>
          </a:xfrm>
        </p:grpSpPr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5633848" y="5326782"/>
              <a:ext cx="432585" cy="626023"/>
            </a:xfrm>
            <a:custGeom>
              <a:avLst/>
              <a:gdLst>
                <a:gd name="T0" fmla="*/ 878 w 879"/>
                <a:gd name="T1" fmla="*/ 1237 h 1270"/>
                <a:gd name="T2" fmla="*/ 878 w 879"/>
                <a:gd name="T3" fmla="*/ 1237 h 1270"/>
                <a:gd name="T4" fmla="*/ 850 w 879"/>
                <a:gd name="T5" fmla="*/ 1269 h 1270"/>
                <a:gd name="T6" fmla="*/ 28 w 879"/>
                <a:gd name="T7" fmla="*/ 1269 h 1270"/>
                <a:gd name="T8" fmla="*/ 0 w 879"/>
                <a:gd name="T9" fmla="*/ 1237 h 1270"/>
                <a:gd name="T10" fmla="*/ 0 w 879"/>
                <a:gd name="T11" fmla="*/ 33 h 1270"/>
                <a:gd name="T12" fmla="*/ 28 w 879"/>
                <a:gd name="T13" fmla="*/ 0 h 1270"/>
                <a:gd name="T14" fmla="*/ 850 w 879"/>
                <a:gd name="T15" fmla="*/ 0 h 1270"/>
                <a:gd name="T16" fmla="*/ 878 w 879"/>
                <a:gd name="T17" fmla="*/ 33 h 1270"/>
                <a:gd name="T18" fmla="*/ 878 w 879"/>
                <a:gd name="T19" fmla="*/ 1237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9" h="1270">
                  <a:moveTo>
                    <a:pt x="878" y="1237"/>
                  </a:moveTo>
                  <a:lnTo>
                    <a:pt x="878" y="1237"/>
                  </a:lnTo>
                  <a:cubicBezTo>
                    <a:pt x="878" y="1255"/>
                    <a:pt x="864" y="1269"/>
                    <a:pt x="850" y="1269"/>
                  </a:cubicBezTo>
                  <a:cubicBezTo>
                    <a:pt x="28" y="1269"/>
                    <a:pt x="28" y="1269"/>
                    <a:pt x="28" y="1269"/>
                  </a:cubicBezTo>
                  <a:cubicBezTo>
                    <a:pt x="14" y="1269"/>
                    <a:pt x="0" y="1255"/>
                    <a:pt x="0" y="123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850" y="0"/>
                    <a:pt x="850" y="0"/>
                    <a:pt x="850" y="0"/>
                  </a:cubicBezTo>
                  <a:cubicBezTo>
                    <a:pt x="864" y="0"/>
                    <a:pt x="878" y="14"/>
                    <a:pt x="878" y="33"/>
                  </a:cubicBezTo>
                  <a:lnTo>
                    <a:pt x="878" y="123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5662108" y="5368083"/>
              <a:ext cx="378239" cy="543423"/>
            </a:xfrm>
            <a:custGeom>
              <a:avLst/>
              <a:gdLst>
                <a:gd name="T0" fmla="*/ 768 w 769"/>
                <a:gd name="T1" fmla="*/ 1076 h 1104"/>
                <a:gd name="T2" fmla="*/ 768 w 769"/>
                <a:gd name="T3" fmla="*/ 1076 h 1104"/>
                <a:gd name="T4" fmla="*/ 740 w 769"/>
                <a:gd name="T5" fmla="*/ 1103 h 1104"/>
                <a:gd name="T6" fmla="*/ 28 w 769"/>
                <a:gd name="T7" fmla="*/ 1103 h 1104"/>
                <a:gd name="T8" fmla="*/ 0 w 769"/>
                <a:gd name="T9" fmla="*/ 1076 h 1104"/>
                <a:gd name="T10" fmla="*/ 0 w 769"/>
                <a:gd name="T11" fmla="*/ 28 h 1104"/>
                <a:gd name="T12" fmla="*/ 28 w 769"/>
                <a:gd name="T13" fmla="*/ 0 h 1104"/>
                <a:gd name="T14" fmla="*/ 740 w 769"/>
                <a:gd name="T15" fmla="*/ 0 h 1104"/>
                <a:gd name="T16" fmla="*/ 768 w 769"/>
                <a:gd name="T17" fmla="*/ 28 h 1104"/>
                <a:gd name="T18" fmla="*/ 768 w 769"/>
                <a:gd name="T19" fmla="*/ 1076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9" h="1104">
                  <a:moveTo>
                    <a:pt x="768" y="1076"/>
                  </a:moveTo>
                  <a:lnTo>
                    <a:pt x="768" y="1076"/>
                  </a:lnTo>
                  <a:cubicBezTo>
                    <a:pt x="768" y="1094"/>
                    <a:pt x="754" y="1103"/>
                    <a:pt x="740" y="1103"/>
                  </a:cubicBezTo>
                  <a:cubicBezTo>
                    <a:pt x="28" y="1103"/>
                    <a:pt x="28" y="1103"/>
                    <a:pt x="28" y="1103"/>
                  </a:cubicBezTo>
                  <a:cubicBezTo>
                    <a:pt x="14" y="1103"/>
                    <a:pt x="0" y="1094"/>
                    <a:pt x="0" y="107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740" y="0"/>
                    <a:pt x="740" y="0"/>
                    <a:pt x="740" y="0"/>
                  </a:cubicBezTo>
                  <a:cubicBezTo>
                    <a:pt x="754" y="0"/>
                    <a:pt x="768" y="14"/>
                    <a:pt x="768" y="28"/>
                  </a:cubicBezTo>
                  <a:lnTo>
                    <a:pt x="768" y="1076"/>
                  </a:lnTo>
                </a:path>
              </a:pathLst>
            </a:custGeom>
            <a:solidFill>
              <a:srgbClr val="AC422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5662108" y="5368083"/>
              <a:ext cx="378239" cy="543423"/>
            </a:xfrm>
            <a:custGeom>
              <a:avLst/>
              <a:gdLst>
                <a:gd name="T0" fmla="*/ 768 w 769"/>
                <a:gd name="T1" fmla="*/ 1076 h 1104"/>
                <a:gd name="T2" fmla="*/ 768 w 769"/>
                <a:gd name="T3" fmla="*/ 1076 h 1104"/>
                <a:gd name="T4" fmla="*/ 740 w 769"/>
                <a:gd name="T5" fmla="*/ 1103 h 1104"/>
                <a:gd name="T6" fmla="*/ 28 w 769"/>
                <a:gd name="T7" fmla="*/ 1103 h 1104"/>
                <a:gd name="T8" fmla="*/ 0 w 769"/>
                <a:gd name="T9" fmla="*/ 1076 h 1104"/>
                <a:gd name="T10" fmla="*/ 740 w 769"/>
                <a:gd name="T11" fmla="*/ 0 h 1104"/>
                <a:gd name="T12" fmla="*/ 768 w 769"/>
                <a:gd name="T13" fmla="*/ 28 h 1104"/>
                <a:gd name="T14" fmla="*/ 768 w 769"/>
                <a:gd name="T15" fmla="*/ 1076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9" h="1104">
                  <a:moveTo>
                    <a:pt x="768" y="1076"/>
                  </a:moveTo>
                  <a:lnTo>
                    <a:pt x="768" y="1076"/>
                  </a:lnTo>
                  <a:cubicBezTo>
                    <a:pt x="768" y="1094"/>
                    <a:pt x="754" y="1103"/>
                    <a:pt x="740" y="1103"/>
                  </a:cubicBezTo>
                  <a:cubicBezTo>
                    <a:pt x="28" y="1103"/>
                    <a:pt x="28" y="1103"/>
                    <a:pt x="28" y="1103"/>
                  </a:cubicBezTo>
                  <a:cubicBezTo>
                    <a:pt x="14" y="1103"/>
                    <a:pt x="0" y="1094"/>
                    <a:pt x="0" y="1076"/>
                  </a:cubicBezTo>
                  <a:cubicBezTo>
                    <a:pt x="740" y="0"/>
                    <a:pt x="740" y="0"/>
                    <a:pt x="740" y="0"/>
                  </a:cubicBezTo>
                  <a:cubicBezTo>
                    <a:pt x="754" y="0"/>
                    <a:pt x="768" y="14"/>
                    <a:pt x="768" y="28"/>
                  </a:cubicBezTo>
                  <a:lnTo>
                    <a:pt x="768" y="1076"/>
                  </a:lnTo>
                </a:path>
              </a:pathLst>
            </a:custGeom>
            <a:solidFill>
              <a:srgbClr val="E458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5783839" y="5437640"/>
              <a:ext cx="58692" cy="113032"/>
            </a:xfrm>
            <a:custGeom>
              <a:avLst/>
              <a:gdLst>
                <a:gd name="T0" fmla="*/ 19 w 117"/>
                <a:gd name="T1" fmla="*/ 230 h 231"/>
                <a:gd name="T2" fmla="*/ 0 w 117"/>
                <a:gd name="T3" fmla="*/ 221 h 231"/>
                <a:gd name="T4" fmla="*/ 101 w 117"/>
                <a:gd name="T5" fmla="*/ 0 h 231"/>
                <a:gd name="T6" fmla="*/ 116 w 117"/>
                <a:gd name="T7" fmla="*/ 10 h 231"/>
                <a:gd name="T8" fmla="*/ 19 w 117"/>
                <a:gd name="T9" fmla="*/ 2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231">
                  <a:moveTo>
                    <a:pt x="19" y="230"/>
                  </a:moveTo>
                  <a:lnTo>
                    <a:pt x="0" y="221"/>
                  </a:lnTo>
                  <a:lnTo>
                    <a:pt x="101" y="0"/>
                  </a:lnTo>
                  <a:lnTo>
                    <a:pt x="116" y="10"/>
                  </a:lnTo>
                  <a:lnTo>
                    <a:pt x="19" y="2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30" name="Freeform 8"/>
            <p:cNvSpPr>
              <a:spLocks noChangeArrowheads="1"/>
            </p:cNvSpPr>
            <p:nvPr/>
          </p:nvSpPr>
          <p:spPr bwMode="auto">
            <a:xfrm>
              <a:off x="5866444" y="5437640"/>
              <a:ext cx="56519" cy="113032"/>
            </a:xfrm>
            <a:custGeom>
              <a:avLst/>
              <a:gdLst>
                <a:gd name="T0" fmla="*/ 101 w 116"/>
                <a:gd name="T1" fmla="*/ 230 h 231"/>
                <a:gd name="T2" fmla="*/ 0 w 116"/>
                <a:gd name="T3" fmla="*/ 10 h 231"/>
                <a:gd name="T4" fmla="*/ 18 w 116"/>
                <a:gd name="T5" fmla="*/ 0 h 231"/>
                <a:gd name="T6" fmla="*/ 115 w 116"/>
                <a:gd name="T7" fmla="*/ 221 h 231"/>
                <a:gd name="T8" fmla="*/ 101 w 116"/>
                <a:gd name="T9" fmla="*/ 2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31">
                  <a:moveTo>
                    <a:pt x="101" y="230"/>
                  </a:moveTo>
                  <a:lnTo>
                    <a:pt x="0" y="10"/>
                  </a:lnTo>
                  <a:lnTo>
                    <a:pt x="18" y="0"/>
                  </a:lnTo>
                  <a:lnTo>
                    <a:pt x="115" y="221"/>
                  </a:lnTo>
                  <a:lnTo>
                    <a:pt x="101" y="2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31" name="Freeform 9"/>
            <p:cNvSpPr>
              <a:spLocks noChangeArrowheads="1"/>
            </p:cNvSpPr>
            <p:nvPr/>
          </p:nvSpPr>
          <p:spPr bwMode="auto">
            <a:xfrm>
              <a:off x="5716452" y="5539804"/>
              <a:ext cx="271725" cy="93469"/>
            </a:xfrm>
            <a:custGeom>
              <a:avLst/>
              <a:gdLst>
                <a:gd name="T0" fmla="*/ 551 w 552"/>
                <a:gd name="T1" fmla="*/ 147 h 189"/>
                <a:gd name="T2" fmla="*/ 551 w 552"/>
                <a:gd name="T3" fmla="*/ 147 h 189"/>
                <a:gd name="T4" fmla="*/ 500 w 552"/>
                <a:gd name="T5" fmla="*/ 188 h 189"/>
                <a:gd name="T6" fmla="*/ 50 w 552"/>
                <a:gd name="T7" fmla="*/ 188 h 189"/>
                <a:gd name="T8" fmla="*/ 0 w 552"/>
                <a:gd name="T9" fmla="*/ 147 h 189"/>
                <a:gd name="T10" fmla="*/ 0 w 552"/>
                <a:gd name="T11" fmla="*/ 46 h 189"/>
                <a:gd name="T12" fmla="*/ 50 w 552"/>
                <a:gd name="T13" fmla="*/ 0 h 189"/>
                <a:gd name="T14" fmla="*/ 500 w 552"/>
                <a:gd name="T15" fmla="*/ 0 h 189"/>
                <a:gd name="T16" fmla="*/ 551 w 552"/>
                <a:gd name="T17" fmla="*/ 46 h 189"/>
                <a:gd name="T18" fmla="*/ 551 w 552"/>
                <a:gd name="T19" fmla="*/ 14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2" h="189">
                  <a:moveTo>
                    <a:pt x="551" y="147"/>
                  </a:moveTo>
                  <a:lnTo>
                    <a:pt x="551" y="147"/>
                  </a:lnTo>
                  <a:cubicBezTo>
                    <a:pt x="551" y="170"/>
                    <a:pt x="528" y="188"/>
                    <a:pt x="500" y="188"/>
                  </a:cubicBezTo>
                  <a:cubicBezTo>
                    <a:pt x="50" y="188"/>
                    <a:pt x="50" y="188"/>
                    <a:pt x="50" y="188"/>
                  </a:cubicBezTo>
                  <a:cubicBezTo>
                    <a:pt x="22" y="188"/>
                    <a:pt x="0" y="170"/>
                    <a:pt x="0" y="14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8"/>
                    <a:pt x="22" y="0"/>
                    <a:pt x="50" y="0"/>
                  </a:cubicBezTo>
                  <a:cubicBezTo>
                    <a:pt x="500" y="0"/>
                    <a:pt x="500" y="0"/>
                    <a:pt x="500" y="0"/>
                  </a:cubicBezTo>
                  <a:cubicBezTo>
                    <a:pt x="528" y="0"/>
                    <a:pt x="551" y="18"/>
                    <a:pt x="551" y="46"/>
                  </a:cubicBezTo>
                  <a:lnTo>
                    <a:pt x="551" y="14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32" name="Freeform 10"/>
            <p:cNvSpPr>
              <a:spLocks noChangeArrowheads="1"/>
            </p:cNvSpPr>
            <p:nvPr/>
          </p:nvSpPr>
          <p:spPr bwMode="auto">
            <a:xfrm>
              <a:off x="5822968" y="5409382"/>
              <a:ext cx="58692" cy="54343"/>
            </a:xfrm>
            <a:custGeom>
              <a:avLst/>
              <a:gdLst>
                <a:gd name="T0" fmla="*/ 119 w 120"/>
                <a:gd name="T1" fmla="*/ 55 h 111"/>
                <a:gd name="T2" fmla="*/ 119 w 120"/>
                <a:gd name="T3" fmla="*/ 55 h 111"/>
                <a:gd name="T4" fmla="*/ 59 w 120"/>
                <a:gd name="T5" fmla="*/ 110 h 111"/>
                <a:gd name="T6" fmla="*/ 0 w 120"/>
                <a:gd name="T7" fmla="*/ 55 h 111"/>
                <a:gd name="T8" fmla="*/ 59 w 120"/>
                <a:gd name="T9" fmla="*/ 0 h 111"/>
                <a:gd name="T10" fmla="*/ 119 w 120"/>
                <a:gd name="T11" fmla="*/ 5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11">
                  <a:moveTo>
                    <a:pt x="119" y="55"/>
                  </a:moveTo>
                  <a:lnTo>
                    <a:pt x="119" y="55"/>
                  </a:lnTo>
                  <a:cubicBezTo>
                    <a:pt x="119" y="87"/>
                    <a:pt x="91" y="110"/>
                    <a:pt x="59" y="110"/>
                  </a:cubicBezTo>
                  <a:cubicBezTo>
                    <a:pt x="27" y="110"/>
                    <a:pt x="0" y="87"/>
                    <a:pt x="0" y="55"/>
                  </a:cubicBezTo>
                  <a:cubicBezTo>
                    <a:pt x="0" y="27"/>
                    <a:pt x="27" y="0"/>
                    <a:pt x="59" y="0"/>
                  </a:cubicBezTo>
                  <a:cubicBezTo>
                    <a:pt x="91" y="0"/>
                    <a:pt x="119" y="27"/>
                    <a:pt x="119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351536" y="5610231"/>
            <a:ext cx="752133" cy="571680"/>
            <a:chOff x="6207732" y="5326783"/>
            <a:chExt cx="752133" cy="571680"/>
          </a:xfrm>
        </p:grpSpPr>
        <p:sp>
          <p:nvSpPr>
            <p:cNvPr id="45" name="Freeform 23"/>
            <p:cNvSpPr>
              <a:spLocks noChangeArrowheads="1"/>
            </p:cNvSpPr>
            <p:nvPr/>
          </p:nvSpPr>
          <p:spPr bwMode="auto">
            <a:xfrm>
              <a:off x="6207732" y="5326783"/>
              <a:ext cx="752133" cy="571680"/>
            </a:xfrm>
            <a:custGeom>
              <a:avLst/>
              <a:gdLst>
                <a:gd name="T0" fmla="*/ 1525 w 1526"/>
                <a:gd name="T1" fmla="*/ 1080 h 1160"/>
                <a:gd name="T2" fmla="*/ 1525 w 1526"/>
                <a:gd name="T3" fmla="*/ 1080 h 1160"/>
                <a:gd name="T4" fmla="*/ 1443 w 1526"/>
                <a:gd name="T5" fmla="*/ 1159 h 1160"/>
                <a:gd name="T6" fmla="*/ 82 w 1526"/>
                <a:gd name="T7" fmla="*/ 1159 h 1160"/>
                <a:gd name="T8" fmla="*/ 0 w 1526"/>
                <a:gd name="T9" fmla="*/ 1080 h 1160"/>
                <a:gd name="T10" fmla="*/ 0 w 1526"/>
                <a:gd name="T11" fmla="*/ 78 h 1160"/>
                <a:gd name="T12" fmla="*/ 82 w 1526"/>
                <a:gd name="T13" fmla="*/ 0 h 1160"/>
                <a:gd name="T14" fmla="*/ 1443 w 1526"/>
                <a:gd name="T15" fmla="*/ 0 h 1160"/>
                <a:gd name="T16" fmla="*/ 1525 w 1526"/>
                <a:gd name="T17" fmla="*/ 78 h 1160"/>
                <a:gd name="T18" fmla="*/ 1525 w 1526"/>
                <a:gd name="T19" fmla="*/ 108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6" h="1160">
                  <a:moveTo>
                    <a:pt x="1525" y="1080"/>
                  </a:moveTo>
                  <a:lnTo>
                    <a:pt x="1525" y="1080"/>
                  </a:lnTo>
                  <a:cubicBezTo>
                    <a:pt x="1525" y="1122"/>
                    <a:pt x="1488" y="1159"/>
                    <a:pt x="1443" y="1159"/>
                  </a:cubicBezTo>
                  <a:cubicBezTo>
                    <a:pt x="82" y="1159"/>
                    <a:pt x="82" y="1159"/>
                    <a:pt x="82" y="1159"/>
                  </a:cubicBezTo>
                  <a:cubicBezTo>
                    <a:pt x="37" y="1159"/>
                    <a:pt x="0" y="1122"/>
                    <a:pt x="0" y="108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7"/>
                    <a:pt x="37" y="0"/>
                    <a:pt x="82" y="0"/>
                  </a:cubicBezTo>
                  <a:cubicBezTo>
                    <a:pt x="1443" y="0"/>
                    <a:pt x="1443" y="0"/>
                    <a:pt x="1443" y="0"/>
                  </a:cubicBezTo>
                  <a:cubicBezTo>
                    <a:pt x="1488" y="0"/>
                    <a:pt x="1525" y="37"/>
                    <a:pt x="1525" y="78"/>
                  </a:cubicBezTo>
                  <a:lnTo>
                    <a:pt x="1525" y="1080"/>
                  </a:lnTo>
                </a:path>
              </a:pathLst>
            </a:cu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46" name="Freeform 24"/>
            <p:cNvSpPr>
              <a:spLocks noChangeArrowheads="1"/>
            </p:cNvSpPr>
            <p:nvPr/>
          </p:nvSpPr>
          <p:spPr bwMode="auto">
            <a:xfrm>
              <a:off x="6207732" y="5326783"/>
              <a:ext cx="752133" cy="571680"/>
            </a:xfrm>
            <a:custGeom>
              <a:avLst/>
              <a:gdLst>
                <a:gd name="T0" fmla="*/ 1525 w 1526"/>
                <a:gd name="T1" fmla="*/ 1080 h 1160"/>
                <a:gd name="T2" fmla="*/ 1525 w 1526"/>
                <a:gd name="T3" fmla="*/ 1080 h 1160"/>
                <a:gd name="T4" fmla="*/ 1443 w 1526"/>
                <a:gd name="T5" fmla="*/ 1159 h 1160"/>
                <a:gd name="T6" fmla="*/ 82 w 1526"/>
                <a:gd name="T7" fmla="*/ 1159 h 1160"/>
                <a:gd name="T8" fmla="*/ 0 w 1526"/>
                <a:gd name="T9" fmla="*/ 1080 h 1160"/>
                <a:gd name="T10" fmla="*/ 1443 w 1526"/>
                <a:gd name="T11" fmla="*/ 0 h 1160"/>
                <a:gd name="T12" fmla="*/ 1525 w 1526"/>
                <a:gd name="T13" fmla="*/ 78 h 1160"/>
                <a:gd name="T14" fmla="*/ 1525 w 1526"/>
                <a:gd name="T15" fmla="*/ 108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6" h="1160">
                  <a:moveTo>
                    <a:pt x="1525" y="1080"/>
                  </a:moveTo>
                  <a:lnTo>
                    <a:pt x="1525" y="1080"/>
                  </a:lnTo>
                  <a:cubicBezTo>
                    <a:pt x="1525" y="1122"/>
                    <a:pt x="1488" y="1159"/>
                    <a:pt x="1443" y="1159"/>
                  </a:cubicBezTo>
                  <a:cubicBezTo>
                    <a:pt x="82" y="1159"/>
                    <a:pt x="82" y="1159"/>
                    <a:pt x="82" y="1159"/>
                  </a:cubicBezTo>
                  <a:cubicBezTo>
                    <a:pt x="37" y="1159"/>
                    <a:pt x="0" y="1122"/>
                    <a:pt x="0" y="1080"/>
                  </a:cubicBezTo>
                  <a:cubicBezTo>
                    <a:pt x="1443" y="0"/>
                    <a:pt x="1443" y="0"/>
                    <a:pt x="1443" y="0"/>
                  </a:cubicBezTo>
                  <a:cubicBezTo>
                    <a:pt x="1488" y="0"/>
                    <a:pt x="1525" y="37"/>
                    <a:pt x="1525" y="78"/>
                  </a:cubicBezTo>
                  <a:lnTo>
                    <a:pt x="1525" y="10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5" y="6178181"/>
            <a:ext cx="512108" cy="5669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31" y="6134944"/>
            <a:ext cx="719390" cy="60965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59" y="6230001"/>
            <a:ext cx="469433" cy="46333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295" y="6142823"/>
            <a:ext cx="658425" cy="56697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86" y="364391"/>
            <a:ext cx="1493649" cy="149974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7013A91-18CC-DB18-3832-4C76CFDB2562}"/>
              </a:ext>
            </a:extLst>
          </p:cNvPr>
          <p:cNvSpPr txBox="1"/>
          <p:nvPr/>
        </p:nvSpPr>
        <p:spPr>
          <a:xfrm>
            <a:off x="1901575" y="1613968"/>
            <a:ext cx="656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dimension data entails </a:t>
            </a:r>
            <a:r>
              <a:rPr lang="en-US" b="1" dirty="0">
                <a:solidFill>
                  <a:schemeClr val="bg1"/>
                </a:solidFill>
              </a:rPr>
              <a:t>1465</a:t>
            </a:r>
            <a:r>
              <a:rPr lang="en-US" dirty="0">
                <a:solidFill>
                  <a:schemeClr val="bg1"/>
                </a:solidFill>
              </a:rPr>
              <a:t> records * </a:t>
            </a:r>
            <a:r>
              <a:rPr lang="en-US" b="1" dirty="0">
                <a:solidFill>
                  <a:schemeClr val="bg1"/>
                </a:solidFill>
              </a:rPr>
              <a:t>16</a:t>
            </a:r>
            <a:r>
              <a:rPr lang="en-US" dirty="0">
                <a:solidFill>
                  <a:schemeClr val="bg1"/>
                </a:solidFill>
              </a:rPr>
              <a:t> attributes </a:t>
            </a:r>
          </a:p>
        </p:txBody>
      </p:sp>
      <p:sp>
        <p:nvSpPr>
          <p:cNvPr id="55" name="Freeform 56">
            <a:extLst>
              <a:ext uri="{FF2B5EF4-FFF2-40B4-BE49-F238E27FC236}">
                <a16:creationId xmlns:a16="http://schemas.microsoft.com/office/drawing/2014/main" id="{CC3C55EE-38F4-C2EC-4962-699F68B35973}"/>
              </a:ext>
            </a:extLst>
          </p:cNvPr>
          <p:cNvSpPr>
            <a:spLocks noEditPoints="1"/>
          </p:cNvSpPr>
          <p:nvPr/>
        </p:nvSpPr>
        <p:spPr bwMode="auto">
          <a:xfrm>
            <a:off x="1217037" y="1512936"/>
            <a:ext cx="513767" cy="571396"/>
          </a:xfrm>
          <a:custGeom>
            <a:avLst/>
            <a:gdLst>
              <a:gd name="T0" fmla="*/ 299943 w 200"/>
              <a:gd name="T1" fmla="*/ 369887 h 232"/>
              <a:gd name="T2" fmla="*/ 280797 w 200"/>
              <a:gd name="T3" fmla="*/ 369887 h 232"/>
              <a:gd name="T4" fmla="*/ 280797 w 200"/>
              <a:gd name="T5" fmla="*/ 0 h 232"/>
              <a:gd name="T6" fmla="*/ 299943 w 200"/>
              <a:gd name="T7" fmla="*/ 0 h 232"/>
              <a:gd name="T8" fmla="*/ 319088 w 200"/>
              <a:gd name="T9" fmla="*/ 19132 h 232"/>
              <a:gd name="T10" fmla="*/ 319088 w 200"/>
              <a:gd name="T11" fmla="*/ 350755 h 232"/>
              <a:gd name="T12" fmla="*/ 299943 w 200"/>
              <a:gd name="T13" fmla="*/ 369887 h 232"/>
              <a:gd name="T14" fmla="*/ 38291 w 200"/>
              <a:gd name="T15" fmla="*/ 350755 h 232"/>
              <a:gd name="T16" fmla="*/ 38291 w 200"/>
              <a:gd name="T17" fmla="*/ 331623 h 232"/>
              <a:gd name="T18" fmla="*/ 70199 w 200"/>
              <a:gd name="T19" fmla="*/ 331623 h 232"/>
              <a:gd name="T20" fmla="*/ 108490 w 200"/>
              <a:gd name="T21" fmla="*/ 293359 h 232"/>
              <a:gd name="T22" fmla="*/ 70199 w 200"/>
              <a:gd name="T23" fmla="*/ 255094 h 232"/>
              <a:gd name="T24" fmla="*/ 38291 w 200"/>
              <a:gd name="T25" fmla="*/ 255094 h 232"/>
              <a:gd name="T26" fmla="*/ 38291 w 200"/>
              <a:gd name="T27" fmla="*/ 223208 h 232"/>
              <a:gd name="T28" fmla="*/ 70199 w 200"/>
              <a:gd name="T29" fmla="*/ 223208 h 232"/>
              <a:gd name="T30" fmla="*/ 108490 w 200"/>
              <a:gd name="T31" fmla="*/ 184944 h 232"/>
              <a:gd name="T32" fmla="*/ 70199 w 200"/>
              <a:gd name="T33" fmla="*/ 146679 h 232"/>
              <a:gd name="T34" fmla="*/ 38291 w 200"/>
              <a:gd name="T35" fmla="*/ 146679 h 232"/>
              <a:gd name="T36" fmla="*/ 38291 w 200"/>
              <a:gd name="T37" fmla="*/ 114793 h 232"/>
              <a:gd name="T38" fmla="*/ 70199 w 200"/>
              <a:gd name="T39" fmla="*/ 114793 h 232"/>
              <a:gd name="T40" fmla="*/ 108490 w 200"/>
              <a:gd name="T41" fmla="*/ 76528 h 232"/>
              <a:gd name="T42" fmla="*/ 70199 w 200"/>
              <a:gd name="T43" fmla="*/ 38264 h 232"/>
              <a:gd name="T44" fmla="*/ 38291 w 200"/>
              <a:gd name="T45" fmla="*/ 38264 h 232"/>
              <a:gd name="T46" fmla="*/ 38291 w 200"/>
              <a:gd name="T47" fmla="*/ 19132 h 232"/>
              <a:gd name="T48" fmla="*/ 57436 w 200"/>
              <a:gd name="T49" fmla="*/ 0 h 232"/>
              <a:gd name="T50" fmla="*/ 261652 w 200"/>
              <a:gd name="T51" fmla="*/ 0 h 232"/>
              <a:gd name="T52" fmla="*/ 261652 w 200"/>
              <a:gd name="T53" fmla="*/ 369887 h 232"/>
              <a:gd name="T54" fmla="*/ 57436 w 200"/>
              <a:gd name="T55" fmla="*/ 369887 h 232"/>
              <a:gd name="T56" fmla="*/ 38291 w 200"/>
              <a:gd name="T57" fmla="*/ 350755 h 232"/>
              <a:gd name="T58" fmla="*/ 89345 w 200"/>
              <a:gd name="T59" fmla="*/ 76528 h 232"/>
              <a:gd name="T60" fmla="*/ 70199 w 200"/>
              <a:gd name="T61" fmla="*/ 95660 h 232"/>
              <a:gd name="T62" fmla="*/ 19145 w 200"/>
              <a:gd name="T63" fmla="*/ 95660 h 232"/>
              <a:gd name="T64" fmla="*/ 0 w 200"/>
              <a:gd name="T65" fmla="*/ 76528 h 232"/>
              <a:gd name="T66" fmla="*/ 19145 w 200"/>
              <a:gd name="T67" fmla="*/ 57396 h 232"/>
              <a:gd name="T68" fmla="*/ 70199 w 200"/>
              <a:gd name="T69" fmla="*/ 57396 h 232"/>
              <a:gd name="T70" fmla="*/ 89345 w 200"/>
              <a:gd name="T71" fmla="*/ 76528 h 232"/>
              <a:gd name="T72" fmla="*/ 19145 w 200"/>
              <a:gd name="T73" fmla="*/ 165811 h 232"/>
              <a:gd name="T74" fmla="*/ 70199 w 200"/>
              <a:gd name="T75" fmla="*/ 165811 h 232"/>
              <a:gd name="T76" fmla="*/ 89345 w 200"/>
              <a:gd name="T77" fmla="*/ 184944 h 232"/>
              <a:gd name="T78" fmla="*/ 70199 w 200"/>
              <a:gd name="T79" fmla="*/ 204076 h 232"/>
              <a:gd name="T80" fmla="*/ 19145 w 200"/>
              <a:gd name="T81" fmla="*/ 204076 h 232"/>
              <a:gd name="T82" fmla="*/ 0 w 200"/>
              <a:gd name="T83" fmla="*/ 184944 h 232"/>
              <a:gd name="T84" fmla="*/ 19145 w 200"/>
              <a:gd name="T85" fmla="*/ 165811 h 232"/>
              <a:gd name="T86" fmla="*/ 19145 w 200"/>
              <a:gd name="T87" fmla="*/ 274227 h 232"/>
              <a:gd name="T88" fmla="*/ 70199 w 200"/>
              <a:gd name="T89" fmla="*/ 274227 h 232"/>
              <a:gd name="T90" fmla="*/ 89345 w 200"/>
              <a:gd name="T91" fmla="*/ 293359 h 232"/>
              <a:gd name="T92" fmla="*/ 70199 w 200"/>
              <a:gd name="T93" fmla="*/ 312491 h 232"/>
              <a:gd name="T94" fmla="*/ 19145 w 200"/>
              <a:gd name="T95" fmla="*/ 312491 h 232"/>
              <a:gd name="T96" fmla="*/ 0 w 200"/>
              <a:gd name="T97" fmla="*/ 293359 h 232"/>
              <a:gd name="T98" fmla="*/ 19145 w 200"/>
              <a:gd name="T99" fmla="*/ 274227 h 23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00" h="232">
                <a:moveTo>
                  <a:pt x="188" y="232"/>
                </a:moveTo>
                <a:cubicBezTo>
                  <a:pt x="176" y="232"/>
                  <a:pt x="176" y="232"/>
                  <a:pt x="176" y="232"/>
                </a:cubicBezTo>
                <a:cubicBezTo>
                  <a:pt x="176" y="0"/>
                  <a:pt x="176" y="0"/>
                  <a:pt x="176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5" y="0"/>
                  <a:pt x="200" y="5"/>
                  <a:pt x="200" y="12"/>
                </a:cubicBezTo>
                <a:cubicBezTo>
                  <a:pt x="200" y="220"/>
                  <a:pt x="200" y="220"/>
                  <a:pt x="200" y="220"/>
                </a:cubicBezTo>
                <a:cubicBezTo>
                  <a:pt x="200" y="227"/>
                  <a:pt x="195" y="232"/>
                  <a:pt x="188" y="232"/>
                </a:cubicBezTo>
                <a:moveTo>
                  <a:pt x="24" y="220"/>
                </a:moveTo>
                <a:cubicBezTo>
                  <a:pt x="24" y="208"/>
                  <a:pt x="24" y="208"/>
                  <a:pt x="24" y="208"/>
                </a:cubicBezTo>
                <a:cubicBezTo>
                  <a:pt x="44" y="208"/>
                  <a:pt x="44" y="208"/>
                  <a:pt x="44" y="208"/>
                </a:cubicBezTo>
                <a:cubicBezTo>
                  <a:pt x="57" y="208"/>
                  <a:pt x="68" y="197"/>
                  <a:pt x="68" y="184"/>
                </a:cubicBezTo>
                <a:cubicBezTo>
                  <a:pt x="68" y="171"/>
                  <a:pt x="57" y="160"/>
                  <a:pt x="44" y="160"/>
                </a:cubicBezTo>
                <a:cubicBezTo>
                  <a:pt x="24" y="160"/>
                  <a:pt x="24" y="160"/>
                  <a:pt x="24" y="160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44" y="140"/>
                  <a:pt x="44" y="140"/>
                  <a:pt x="44" y="140"/>
                </a:cubicBezTo>
                <a:cubicBezTo>
                  <a:pt x="57" y="140"/>
                  <a:pt x="68" y="129"/>
                  <a:pt x="68" y="116"/>
                </a:cubicBezTo>
                <a:cubicBezTo>
                  <a:pt x="68" y="103"/>
                  <a:pt x="57" y="92"/>
                  <a:pt x="44" y="92"/>
                </a:cubicBezTo>
                <a:cubicBezTo>
                  <a:pt x="24" y="92"/>
                  <a:pt x="24" y="92"/>
                  <a:pt x="24" y="92"/>
                </a:cubicBezTo>
                <a:cubicBezTo>
                  <a:pt x="24" y="72"/>
                  <a:pt x="24" y="72"/>
                  <a:pt x="24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57" y="72"/>
                  <a:pt x="68" y="61"/>
                  <a:pt x="68" y="48"/>
                </a:cubicBezTo>
                <a:cubicBezTo>
                  <a:pt x="68" y="35"/>
                  <a:pt x="57" y="24"/>
                  <a:pt x="4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5"/>
                  <a:pt x="29" y="0"/>
                  <a:pt x="36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64" y="232"/>
                  <a:pt x="164" y="232"/>
                  <a:pt x="164" y="232"/>
                </a:cubicBezTo>
                <a:cubicBezTo>
                  <a:pt x="36" y="232"/>
                  <a:pt x="36" y="232"/>
                  <a:pt x="36" y="232"/>
                </a:cubicBezTo>
                <a:cubicBezTo>
                  <a:pt x="29" y="232"/>
                  <a:pt x="24" y="227"/>
                  <a:pt x="24" y="220"/>
                </a:cubicBezTo>
                <a:moveTo>
                  <a:pt x="56" y="48"/>
                </a:moveTo>
                <a:cubicBezTo>
                  <a:pt x="56" y="55"/>
                  <a:pt x="51" y="60"/>
                  <a:pt x="44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5" y="60"/>
                  <a:pt x="0" y="55"/>
                  <a:pt x="0" y="48"/>
                </a:cubicBezTo>
                <a:cubicBezTo>
                  <a:pt x="0" y="41"/>
                  <a:pt x="5" y="36"/>
                  <a:pt x="12" y="36"/>
                </a:cubicBezTo>
                <a:cubicBezTo>
                  <a:pt x="44" y="36"/>
                  <a:pt x="44" y="36"/>
                  <a:pt x="44" y="36"/>
                </a:cubicBezTo>
                <a:cubicBezTo>
                  <a:pt x="51" y="36"/>
                  <a:pt x="56" y="41"/>
                  <a:pt x="56" y="48"/>
                </a:cubicBezTo>
                <a:moveTo>
                  <a:pt x="12" y="104"/>
                </a:moveTo>
                <a:cubicBezTo>
                  <a:pt x="44" y="104"/>
                  <a:pt x="44" y="104"/>
                  <a:pt x="44" y="104"/>
                </a:cubicBezTo>
                <a:cubicBezTo>
                  <a:pt x="51" y="104"/>
                  <a:pt x="56" y="109"/>
                  <a:pt x="56" y="116"/>
                </a:cubicBezTo>
                <a:cubicBezTo>
                  <a:pt x="56" y="123"/>
                  <a:pt x="51" y="128"/>
                  <a:pt x="44" y="128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5" y="128"/>
                  <a:pt x="0" y="123"/>
                  <a:pt x="0" y="116"/>
                </a:cubicBezTo>
                <a:cubicBezTo>
                  <a:pt x="0" y="109"/>
                  <a:pt x="5" y="104"/>
                  <a:pt x="12" y="104"/>
                </a:cubicBezTo>
                <a:moveTo>
                  <a:pt x="12" y="172"/>
                </a:moveTo>
                <a:cubicBezTo>
                  <a:pt x="44" y="172"/>
                  <a:pt x="44" y="172"/>
                  <a:pt x="44" y="172"/>
                </a:cubicBezTo>
                <a:cubicBezTo>
                  <a:pt x="51" y="172"/>
                  <a:pt x="56" y="177"/>
                  <a:pt x="56" y="184"/>
                </a:cubicBezTo>
                <a:cubicBezTo>
                  <a:pt x="56" y="191"/>
                  <a:pt x="51" y="196"/>
                  <a:pt x="44" y="196"/>
                </a:cubicBezTo>
                <a:cubicBezTo>
                  <a:pt x="12" y="196"/>
                  <a:pt x="12" y="196"/>
                  <a:pt x="12" y="196"/>
                </a:cubicBezTo>
                <a:cubicBezTo>
                  <a:pt x="5" y="196"/>
                  <a:pt x="0" y="191"/>
                  <a:pt x="0" y="184"/>
                </a:cubicBezTo>
                <a:cubicBezTo>
                  <a:pt x="0" y="177"/>
                  <a:pt x="5" y="172"/>
                  <a:pt x="12" y="172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/>
          <a:lstStyle/>
          <a:p>
            <a:endParaRPr lang="en-US" sz="9598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FBFD2-E141-E97A-FEF1-CAE4A197E398}"/>
              </a:ext>
            </a:extLst>
          </p:cNvPr>
          <p:cNvSpPr txBox="1"/>
          <p:nvPr/>
        </p:nvSpPr>
        <p:spPr>
          <a:xfrm>
            <a:off x="2136291" y="1498600"/>
            <a:ext cx="4834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/>
              <a:t>USB Cables </a:t>
            </a:r>
            <a:r>
              <a:rPr lang="en-US" dirty="0"/>
              <a:t>of compatibility with Apple/Android devices, </a:t>
            </a:r>
            <a:r>
              <a:rPr lang="en-US" b="1" dirty="0"/>
              <a:t>Type-C </a:t>
            </a:r>
            <a:r>
              <a:rPr lang="en-US" dirty="0"/>
              <a:t>port were most popular</a:t>
            </a:r>
          </a:p>
        </p:txBody>
      </p:sp>
      <p:grpSp>
        <p:nvGrpSpPr>
          <p:cNvPr id="57" name="Group 9708">
            <a:extLst>
              <a:ext uri="{FF2B5EF4-FFF2-40B4-BE49-F238E27FC236}">
                <a16:creationId xmlns:a16="http://schemas.microsoft.com/office/drawing/2014/main" id="{38582641-F227-9DE9-BF70-21DB34F7EF59}"/>
              </a:ext>
            </a:extLst>
          </p:cNvPr>
          <p:cNvGrpSpPr>
            <a:grpSpLocks/>
          </p:cNvGrpSpPr>
          <p:nvPr/>
        </p:nvGrpSpPr>
        <p:grpSpPr bwMode="auto">
          <a:xfrm>
            <a:off x="797862" y="2542440"/>
            <a:ext cx="699546" cy="1076484"/>
            <a:chOff x="5135743" y="4046934"/>
            <a:chExt cx="439426" cy="676275"/>
          </a:xfrm>
        </p:grpSpPr>
        <p:sp>
          <p:nvSpPr>
            <p:cNvPr id="58" name="Freeform 1490">
              <a:extLst>
                <a:ext uri="{FF2B5EF4-FFF2-40B4-BE49-F238E27FC236}">
                  <a16:creationId xmlns:a16="http://schemas.microsoft.com/office/drawing/2014/main" id="{1E17AD53-C369-1743-9917-00B6AFA58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0905" y="4135041"/>
              <a:ext cx="286997" cy="287536"/>
            </a:xfrm>
            <a:custGeom>
              <a:avLst/>
              <a:gdLst>
                <a:gd name="T0" fmla="*/ 286862 w 2124"/>
                <a:gd name="T1" fmla="*/ 143161 h 2131"/>
                <a:gd name="T2" fmla="*/ 286862 w 2124"/>
                <a:gd name="T3" fmla="*/ 143161 h 2131"/>
                <a:gd name="T4" fmla="*/ 143363 w 2124"/>
                <a:gd name="T5" fmla="*/ 0 h 2131"/>
                <a:gd name="T6" fmla="*/ 0 w 2124"/>
                <a:gd name="T7" fmla="*/ 143161 h 2131"/>
                <a:gd name="T8" fmla="*/ 143363 w 2124"/>
                <a:gd name="T9" fmla="*/ 287401 h 2131"/>
                <a:gd name="T10" fmla="*/ 286862 w 2124"/>
                <a:gd name="T11" fmla="*/ 143161 h 21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24" h="2131">
                  <a:moveTo>
                    <a:pt x="2123" y="1061"/>
                  </a:moveTo>
                  <a:lnTo>
                    <a:pt x="2123" y="1061"/>
                  </a:lnTo>
                  <a:cubicBezTo>
                    <a:pt x="2123" y="481"/>
                    <a:pt x="1649" y="0"/>
                    <a:pt x="1061" y="0"/>
                  </a:cubicBezTo>
                  <a:cubicBezTo>
                    <a:pt x="473" y="0"/>
                    <a:pt x="0" y="481"/>
                    <a:pt x="0" y="1061"/>
                  </a:cubicBezTo>
                  <a:cubicBezTo>
                    <a:pt x="0" y="1649"/>
                    <a:pt x="473" y="2130"/>
                    <a:pt x="1061" y="2130"/>
                  </a:cubicBezTo>
                  <a:cubicBezTo>
                    <a:pt x="1649" y="2130"/>
                    <a:pt x="2123" y="1649"/>
                    <a:pt x="2123" y="1061"/>
                  </a:cubicBezTo>
                </a:path>
              </a:pathLst>
            </a:custGeom>
            <a:solidFill>
              <a:srgbClr val="451A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59" name="Freeform 1491">
              <a:extLst>
                <a:ext uri="{FF2B5EF4-FFF2-40B4-BE49-F238E27FC236}">
                  <a16:creationId xmlns:a16="http://schemas.microsoft.com/office/drawing/2014/main" id="{61812DC0-C85D-5DD4-1F4B-E94ED96B3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173" y="4480917"/>
              <a:ext cx="97055" cy="242292"/>
            </a:xfrm>
            <a:custGeom>
              <a:avLst/>
              <a:gdLst>
                <a:gd name="T0" fmla="*/ 96920 w 717"/>
                <a:gd name="T1" fmla="*/ 105673 h 1793"/>
                <a:gd name="T2" fmla="*/ 47512 w 717"/>
                <a:gd name="T3" fmla="*/ 242157 h 1793"/>
                <a:gd name="T4" fmla="*/ 0 w 717"/>
                <a:gd name="T5" fmla="*/ 105673 h 1793"/>
                <a:gd name="T6" fmla="*/ 0 w 717"/>
                <a:gd name="T7" fmla="*/ 0 h 1793"/>
                <a:gd name="T8" fmla="*/ 96920 w 717"/>
                <a:gd name="T9" fmla="*/ 0 h 1793"/>
                <a:gd name="T10" fmla="*/ 96920 w 717"/>
                <a:gd name="T11" fmla="*/ 105673 h 17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7" h="1793">
                  <a:moveTo>
                    <a:pt x="716" y="782"/>
                  </a:moveTo>
                  <a:lnTo>
                    <a:pt x="351" y="1792"/>
                  </a:lnTo>
                  <a:lnTo>
                    <a:pt x="0" y="782"/>
                  </a:lnTo>
                  <a:lnTo>
                    <a:pt x="0" y="0"/>
                  </a:lnTo>
                  <a:lnTo>
                    <a:pt x="716" y="0"/>
                  </a:lnTo>
                  <a:lnTo>
                    <a:pt x="716" y="782"/>
                  </a:lnTo>
                </a:path>
              </a:pathLst>
            </a:custGeom>
            <a:solidFill>
              <a:srgbClr val="EAC8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60" name="Freeform 1492">
              <a:extLst>
                <a:ext uri="{FF2B5EF4-FFF2-40B4-BE49-F238E27FC236}">
                  <a16:creationId xmlns:a16="http://schemas.microsoft.com/office/drawing/2014/main" id="{F1820EC7-A9D0-B2D0-0002-9FB19E54D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4126" y="4189809"/>
              <a:ext cx="120277" cy="319683"/>
            </a:xfrm>
            <a:custGeom>
              <a:avLst/>
              <a:gdLst>
                <a:gd name="T0" fmla="*/ 120142 w 891"/>
                <a:gd name="T1" fmla="*/ 0 h 2367"/>
                <a:gd name="T2" fmla="*/ 120142 w 891"/>
                <a:gd name="T3" fmla="*/ 0 h 2367"/>
                <a:gd name="T4" fmla="*/ 0 w 891"/>
                <a:gd name="T5" fmla="*/ 150050 h 2367"/>
                <a:gd name="T6" fmla="*/ 37932 w 891"/>
                <a:gd name="T7" fmla="*/ 269036 h 2367"/>
                <a:gd name="T8" fmla="*/ 120142 w 891"/>
                <a:gd name="T9" fmla="*/ 319548 h 2367"/>
                <a:gd name="T10" fmla="*/ 120142 w 891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1" h="2367">
                  <a:moveTo>
                    <a:pt x="890" y="0"/>
                  </a:moveTo>
                  <a:lnTo>
                    <a:pt x="890" y="0"/>
                  </a:lnTo>
                  <a:cubicBezTo>
                    <a:pt x="545" y="0"/>
                    <a:pt x="0" y="193"/>
                    <a:pt x="0" y="1111"/>
                  </a:cubicBezTo>
                  <a:cubicBezTo>
                    <a:pt x="0" y="1641"/>
                    <a:pt x="208" y="1892"/>
                    <a:pt x="281" y="1992"/>
                  </a:cubicBezTo>
                  <a:cubicBezTo>
                    <a:pt x="352" y="2079"/>
                    <a:pt x="703" y="2366"/>
                    <a:pt x="890" y="2366"/>
                  </a:cubicBezTo>
                  <a:cubicBezTo>
                    <a:pt x="890" y="1434"/>
                    <a:pt x="890" y="0"/>
                    <a:pt x="890" y="0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61" name="Freeform 1493">
              <a:extLst>
                <a:ext uri="{FF2B5EF4-FFF2-40B4-BE49-F238E27FC236}">
                  <a16:creationId xmlns:a16="http://schemas.microsoft.com/office/drawing/2014/main" id="{52F91582-E989-F1CD-FBA2-C616CD61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9118" y="4327922"/>
              <a:ext cx="53589" cy="75605"/>
            </a:xfrm>
            <a:custGeom>
              <a:avLst/>
              <a:gdLst>
                <a:gd name="T0" fmla="*/ 2035 w 395"/>
                <a:gd name="T1" fmla="*/ 41643 h 561"/>
                <a:gd name="T2" fmla="*/ 2035 w 395"/>
                <a:gd name="T3" fmla="*/ 41643 h 561"/>
                <a:gd name="T4" fmla="*/ 23471 w 395"/>
                <a:gd name="T5" fmla="*/ 1887 h 561"/>
                <a:gd name="T6" fmla="*/ 51554 w 395"/>
                <a:gd name="T7" fmla="*/ 34770 h 561"/>
                <a:gd name="T8" fmla="*/ 30254 w 395"/>
                <a:gd name="T9" fmla="*/ 73449 h 561"/>
                <a:gd name="T10" fmla="*/ 2035 w 395"/>
                <a:gd name="T11" fmla="*/ 41643 h 5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5" h="561">
                  <a:moveTo>
                    <a:pt x="15" y="309"/>
                  </a:moveTo>
                  <a:lnTo>
                    <a:pt x="15" y="309"/>
                  </a:lnTo>
                  <a:cubicBezTo>
                    <a:pt x="0" y="158"/>
                    <a:pt x="65" y="28"/>
                    <a:pt x="173" y="14"/>
                  </a:cubicBezTo>
                  <a:cubicBezTo>
                    <a:pt x="273" y="0"/>
                    <a:pt x="366" y="108"/>
                    <a:pt x="380" y="258"/>
                  </a:cubicBezTo>
                  <a:cubicBezTo>
                    <a:pt x="394" y="402"/>
                    <a:pt x="323" y="538"/>
                    <a:pt x="223" y="545"/>
                  </a:cubicBezTo>
                  <a:cubicBezTo>
                    <a:pt x="123" y="560"/>
                    <a:pt x="30" y="452"/>
                    <a:pt x="15" y="309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62" name="Freeform 1494">
              <a:extLst>
                <a:ext uri="{FF2B5EF4-FFF2-40B4-BE49-F238E27FC236}">
                  <a16:creationId xmlns:a16="http://schemas.microsoft.com/office/drawing/2014/main" id="{29253470-ECF0-223D-B5EE-B51F763B7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402" y="4189809"/>
              <a:ext cx="120277" cy="319683"/>
            </a:xfrm>
            <a:custGeom>
              <a:avLst/>
              <a:gdLst>
                <a:gd name="T0" fmla="*/ 0 w 890"/>
                <a:gd name="T1" fmla="*/ 0 h 2367"/>
                <a:gd name="T2" fmla="*/ 0 w 890"/>
                <a:gd name="T3" fmla="*/ 0 h 2367"/>
                <a:gd name="T4" fmla="*/ 120142 w 890"/>
                <a:gd name="T5" fmla="*/ 150050 h 2367"/>
                <a:gd name="T6" fmla="*/ 81491 w 890"/>
                <a:gd name="T7" fmla="*/ 269036 h 2367"/>
                <a:gd name="T8" fmla="*/ 0 w 890"/>
                <a:gd name="T9" fmla="*/ 319548 h 2367"/>
                <a:gd name="T10" fmla="*/ 0 w 890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0" h="2367">
                  <a:moveTo>
                    <a:pt x="0" y="0"/>
                  </a:moveTo>
                  <a:lnTo>
                    <a:pt x="0" y="0"/>
                  </a:lnTo>
                  <a:cubicBezTo>
                    <a:pt x="344" y="0"/>
                    <a:pt x="889" y="193"/>
                    <a:pt x="889" y="1111"/>
                  </a:cubicBezTo>
                  <a:cubicBezTo>
                    <a:pt x="889" y="1641"/>
                    <a:pt x="681" y="1892"/>
                    <a:pt x="603" y="1992"/>
                  </a:cubicBezTo>
                  <a:cubicBezTo>
                    <a:pt x="538" y="2079"/>
                    <a:pt x="179" y="2366"/>
                    <a:pt x="0" y="2366"/>
                  </a:cubicBezTo>
                  <a:cubicBezTo>
                    <a:pt x="0" y="1434"/>
                    <a:pt x="0" y="0"/>
                    <a:pt x="0" y="0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63" name="Freeform 1495">
              <a:extLst>
                <a:ext uri="{FF2B5EF4-FFF2-40B4-BE49-F238E27FC236}">
                  <a16:creationId xmlns:a16="http://schemas.microsoft.com/office/drawing/2014/main" id="{A6FFA816-EAA9-08F0-D44E-CD174C24C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6098" y="4327922"/>
              <a:ext cx="53589" cy="75605"/>
            </a:xfrm>
            <a:custGeom>
              <a:avLst/>
              <a:gdLst>
                <a:gd name="T0" fmla="*/ 51690 w 395"/>
                <a:gd name="T1" fmla="*/ 41643 h 561"/>
                <a:gd name="T2" fmla="*/ 51690 w 395"/>
                <a:gd name="T3" fmla="*/ 41643 h 561"/>
                <a:gd name="T4" fmla="*/ 30254 w 395"/>
                <a:gd name="T5" fmla="*/ 1887 h 561"/>
                <a:gd name="T6" fmla="*/ 2035 w 395"/>
                <a:gd name="T7" fmla="*/ 34770 h 561"/>
                <a:gd name="T8" fmla="*/ 23471 w 395"/>
                <a:gd name="T9" fmla="*/ 73449 h 561"/>
                <a:gd name="T10" fmla="*/ 51690 w 395"/>
                <a:gd name="T11" fmla="*/ 41643 h 5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5" h="561">
                  <a:moveTo>
                    <a:pt x="381" y="309"/>
                  </a:moveTo>
                  <a:lnTo>
                    <a:pt x="381" y="309"/>
                  </a:lnTo>
                  <a:cubicBezTo>
                    <a:pt x="394" y="158"/>
                    <a:pt x="329" y="28"/>
                    <a:pt x="223" y="14"/>
                  </a:cubicBezTo>
                  <a:cubicBezTo>
                    <a:pt x="122" y="0"/>
                    <a:pt x="28" y="108"/>
                    <a:pt x="15" y="258"/>
                  </a:cubicBezTo>
                  <a:cubicBezTo>
                    <a:pt x="0" y="402"/>
                    <a:pt x="72" y="538"/>
                    <a:pt x="173" y="545"/>
                  </a:cubicBezTo>
                  <a:cubicBezTo>
                    <a:pt x="273" y="560"/>
                    <a:pt x="366" y="452"/>
                    <a:pt x="381" y="309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64" name="Freeform 1496">
              <a:extLst>
                <a:ext uri="{FF2B5EF4-FFF2-40B4-BE49-F238E27FC236}">
                  <a16:creationId xmlns:a16="http://schemas.microsoft.com/office/drawing/2014/main" id="{8D15507B-F332-B314-5B9B-E57006E38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851" y="4528542"/>
              <a:ext cx="161957" cy="194667"/>
            </a:xfrm>
            <a:custGeom>
              <a:avLst/>
              <a:gdLst>
                <a:gd name="T0" fmla="*/ 161822 w 1198"/>
                <a:gd name="T1" fmla="*/ 194532 h 1442"/>
                <a:gd name="T2" fmla="*/ 161822 w 1198"/>
                <a:gd name="T3" fmla="*/ 194532 h 1442"/>
                <a:gd name="T4" fmla="*/ 161822 w 1198"/>
                <a:gd name="T5" fmla="*/ 62909 h 1442"/>
                <a:gd name="T6" fmla="*/ 118156 w 1198"/>
                <a:gd name="T7" fmla="*/ 25110 h 1442"/>
                <a:gd name="T8" fmla="*/ 114370 w 1198"/>
                <a:gd name="T9" fmla="*/ 0 h 1442"/>
                <a:gd name="T10" fmla="*/ 18386 w 1198"/>
                <a:gd name="T11" fmla="*/ 54134 h 1442"/>
                <a:gd name="T12" fmla="*/ 0 w 1198"/>
                <a:gd name="T13" fmla="*/ 194532 h 1442"/>
                <a:gd name="T14" fmla="*/ 161822 w 1198"/>
                <a:gd name="T15" fmla="*/ 194532 h 14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98" h="1442">
                  <a:moveTo>
                    <a:pt x="1197" y="1441"/>
                  </a:moveTo>
                  <a:lnTo>
                    <a:pt x="1197" y="1441"/>
                  </a:lnTo>
                  <a:cubicBezTo>
                    <a:pt x="1197" y="466"/>
                    <a:pt x="1197" y="466"/>
                    <a:pt x="1197" y="466"/>
                  </a:cubicBezTo>
                  <a:cubicBezTo>
                    <a:pt x="1197" y="466"/>
                    <a:pt x="931" y="401"/>
                    <a:pt x="874" y="186"/>
                  </a:cubicBezTo>
                  <a:cubicBezTo>
                    <a:pt x="846" y="86"/>
                    <a:pt x="846" y="0"/>
                    <a:pt x="846" y="0"/>
                  </a:cubicBezTo>
                  <a:cubicBezTo>
                    <a:pt x="846" y="0"/>
                    <a:pt x="272" y="193"/>
                    <a:pt x="136" y="401"/>
                  </a:cubicBezTo>
                  <a:cubicBezTo>
                    <a:pt x="28" y="717"/>
                    <a:pt x="0" y="1441"/>
                    <a:pt x="0" y="1441"/>
                  </a:cubicBezTo>
                  <a:lnTo>
                    <a:pt x="1197" y="1441"/>
                  </a:lnTo>
                </a:path>
              </a:pathLst>
            </a:custGeom>
            <a:solidFill>
              <a:srgbClr val="EAC8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65" name="Freeform 1497">
              <a:extLst>
                <a:ext uri="{FF2B5EF4-FFF2-40B4-BE49-F238E27FC236}">
                  <a16:creationId xmlns:a16="http://schemas.microsoft.com/office/drawing/2014/main" id="{510AF39C-098E-238A-9844-912C51858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3212" y="4528542"/>
              <a:ext cx="161957" cy="194667"/>
            </a:xfrm>
            <a:custGeom>
              <a:avLst/>
              <a:gdLst>
                <a:gd name="T0" fmla="*/ 0 w 1198"/>
                <a:gd name="T1" fmla="*/ 194532 h 1442"/>
                <a:gd name="T2" fmla="*/ 0 w 1198"/>
                <a:gd name="T3" fmla="*/ 194532 h 1442"/>
                <a:gd name="T4" fmla="*/ 0 w 1198"/>
                <a:gd name="T5" fmla="*/ 62909 h 1442"/>
                <a:gd name="T6" fmla="*/ 44477 w 1198"/>
                <a:gd name="T7" fmla="*/ 25110 h 1442"/>
                <a:gd name="T8" fmla="*/ 47452 w 1198"/>
                <a:gd name="T9" fmla="*/ 0 h 1442"/>
                <a:gd name="T10" fmla="*/ 143436 w 1198"/>
                <a:gd name="T11" fmla="*/ 54134 h 1442"/>
                <a:gd name="T12" fmla="*/ 161822 w 1198"/>
                <a:gd name="T13" fmla="*/ 194532 h 1442"/>
                <a:gd name="T14" fmla="*/ 0 w 1198"/>
                <a:gd name="T15" fmla="*/ 194532 h 14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98" h="1442">
                  <a:moveTo>
                    <a:pt x="0" y="1441"/>
                  </a:moveTo>
                  <a:lnTo>
                    <a:pt x="0" y="1441"/>
                  </a:lnTo>
                  <a:cubicBezTo>
                    <a:pt x="0" y="466"/>
                    <a:pt x="0" y="466"/>
                    <a:pt x="0" y="466"/>
                  </a:cubicBezTo>
                  <a:cubicBezTo>
                    <a:pt x="0" y="466"/>
                    <a:pt x="264" y="401"/>
                    <a:pt x="329" y="186"/>
                  </a:cubicBezTo>
                  <a:cubicBezTo>
                    <a:pt x="351" y="86"/>
                    <a:pt x="351" y="0"/>
                    <a:pt x="351" y="0"/>
                  </a:cubicBezTo>
                  <a:cubicBezTo>
                    <a:pt x="351" y="0"/>
                    <a:pt x="932" y="193"/>
                    <a:pt x="1061" y="401"/>
                  </a:cubicBezTo>
                  <a:cubicBezTo>
                    <a:pt x="1168" y="717"/>
                    <a:pt x="1197" y="1441"/>
                    <a:pt x="1197" y="1441"/>
                  </a:cubicBezTo>
                  <a:lnTo>
                    <a:pt x="0" y="1441"/>
                  </a:lnTo>
                </a:path>
              </a:pathLst>
            </a:custGeom>
            <a:solidFill>
              <a:srgbClr val="EAC8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66" name="Freeform 1498">
              <a:extLst>
                <a:ext uri="{FF2B5EF4-FFF2-40B4-BE49-F238E27FC236}">
                  <a16:creationId xmlns:a16="http://schemas.microsoft.com/office/drawing/2014/main" id="{91C28A16-D85C-96E3-624F-14E1C077C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654" y="4440436"/>
              <a:ext cx="66093" cy="25598"/>
            </a:xfrm>
            <a:custGeom>
              <a:avLst/>
              <a:gdLst>
                <a:gd name="T0" fmla="*/ 32911 w 488"/>
                <a:gd name="T1" fmla="*/ 25462 h 188"/>
                <a:gd name="T2" fmla="*/ 32911 w 488"/>
                <a:gd name="T3" fmla="*/ 25462 h 188"/>
                <a:gd name="T4" fmla="*/ 65958 w 488"/>
                <a:gd name="T5" fmla="*/ 0 h 188"/>
                <a:gd name="T6" fmla="*/ 0 w 488"/>
                <a:gd name="T7" fmla="*/ 0 h 188"/>
                <a:gd name="T8" fmla="*/ 32911 w 488"/>
                <a:gd name="T9" fmla="*/ 25462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8" h="188">
                  <a:moveTo>
                    <a:pt x="243" y="187"/>
                  </a:moveTo>
                  <a:lnTo>
                    <a:pt x="243" y="187"/>
                  </a:lnTo>
                  <a:cubicBezTo>
                    <a:pt x="379" y="187"/>
                    <a:pt x="487" y="101"/>
                    <a:pt x="48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1"/>
                    <a:pt x="106" y="187"/>
                    <a:pt x="243" y="18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67" name="Freeform 1499">
              <a:extLst>
                <a:ext uri="{FF2B5EF4-FFF2-40B4-BE49-F238E27FC236}">
                  <a16:creationId xmlns:a16="http://schemas.microsoft.com/office/drawing/2014/main" id="{BB35AC18-0B56-02DB-E058-EE25097EC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5546" y="4153496"/>
              <a:ext cx="223881" cy="203597"/>
            </a:xfrm>
            <a:custGeom>
              <a:avLst/>
              <a:gdLst>
                <a:gd name="T0" fmla="*/ 142408 w 1657"/>
                <a:gd name="T1" fmla="*/ 0 h 1507"/>
                <a:gd name="T2" fmla="*/ 142408 w 1657"/>
                <a:gd name="T3" fmla="*/ 0 h 1507"/>
                <a:gd name="T4" fmla="*/ 30941 w 1657"/>
                <a:gd name="T5" fmla="*/ 108486 h 1507"/>
                <a:gd name="T6" fmla="*/ 58098 w 1657"/>
                <a:gd name="T7" fmla="*/ 203462 h 1507"/>
                <a:gd name="T8" fmla="*/ 58098 w 1657"/>
                <a:gd name="T9" fmla="*/ 182251 h 1507"/>
                <a:gd name="T10" fmla="*/ 123898 w 1657"/>
                <a:gd name="T11" fmla="*/ 133750 h 1507"/>
                <a:gd name="T12" fmla="*/ 200507 w 1657"/>
                <a:gd name="T13" fmla="*/ 83357 h 1507"/>
                <a:gd name="T14" fmla="*/ 142408 w 1657"/>
                <a:gd name="T15" fmla="*/ 0 h 15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57" h="1507">
                  <a:moveTo>
                    <a:pt x="1054" y="0"/>
                  </a:moveTo>
                  <a:lnTo>
                    <a:pt x="1054" y="0"/>
                  </a:lnTo>
                  <a:cubicBezTo>
                    <a:pt x="422" y="0"/>
                    <a:pt x="229" y="552"/>
                    <a:pt x="229" y="803"/>
                  </a:cubicBezTo>
                  <a:cubicBezTo>
                    <a:pt x="0" y="1126"/>
                    <a:pt x="251" y="1405"/>
                    <a:pt x="430" y="1506"/>
                  </a:cubicBezTo>
                  <a:cubicBezTo>
                    <a:pt x="430" y="1449"/>
                    <a:pt x="430" y="1427"/>
                    <a:pt x="430" y="1349"/>
                  </a:cubicBezTo>
                  <a:cubicBezTo>
                    <a:pt x="430" y="1148"/>
                    <a:pt x="623" y="955"/>
                    <a:pt x="917" y="990"/>
                  </a:cubicBezTo>
                  <a:cubicBezTo>
                    <a:pt x="1183" y="1018"/>
                    <a:pt x="1348" y="868"/>
                    <a:pt x="1484" y="617"/>
                  </a:cubicBezTo>
                  <a:cubicBezTo>
                    <a:pt x="1656" y="273"/>
                    <a:pt x="1441" y="0"/>
                    <a:pt x="1054" y="0"/>
                  </a:cubicBezTo>
                </a:path>
              </a:pathLst>
            </a:custGeom>
            <a:solidFill>
              <a:srgbClr val="451A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68" name="Freeform 1500">
              <a:extLst>
                <a:ext uri="{FF2B5EF4-FFF2-40B4-BE49-F238E27FC236}">
                  <a16:creationId xmlns:a16="http://schemas.microsoft.com/office/drawing/2014/main" id="{F5EA4FD0-CDB7-CAF8-4E86-744EA603A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633" y="4168378"/>
              <a:ext cx="89314" cy="161925"/>
            </a:xfrm>
            <a:custGeom>
              <a:avLst/>
              <a:gdLst>
                <a:gd name="T0" fmla="*/ 0 w 661"/>
                <a:gd name="T1" fmla="*/ 54200 h 1198"/>
                <a:gd name="T2" fmla="*/ 0 w 661"/>
                <a:gd name="T3" fmla="*/ 54200 h 1198"/>
                <a:gd name="T4" fmla="*/ 73775 w 661"/>
                <a:gd name="T5" fmla="*/ 161790 h 1198"/>
                <a:gd name="T6" fmla="*/ 73775 w 661"/>
                <a:gd name="T7" fmla="*/ 66770 h 1198"/>
                <a:gd name="T8" fmla="*/ 0 w 661"/>
                <a:gd name="T9" fmla="*/ 0 h 1198"/>
                <a:gd name="T10" fmla="*/ 0 w 661"/>
                <a:gd name="T11" fmla="*/ 54200 h 11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1" h="1198">
                  <a:moveTo>
                    <a:pt x="0" y="401"/>
                  </a:moveTo>
                  <a:lnTo>
                    <a:pt x="0" y="401"/>
                  </a:lnTo>
                  <a:cubicBezTo>
                    <a:pt x="0" y="401"/>
                    <a:pt x="144" y="1003"/>
                    <a:pt x="546" y="1197"/>
                  </a:cubicBezTo>
                  <a:cubicBezTo>
                    <a:pt x="617" y="659"/>
                    <a:pt x="660" y="774"/>
                    <a:pt x="546" y="494"/>
                  </a:cubicBezTo>
                  <a:cubicBezTo>
                    <a:pt x="431" y="208"/>
                    <a:pt x="0" y="0"/>
                    <a:pt x="0" y="0"/>
                  </a:cubicBezTo>
                  <a:lnTo>
                    <a:pt x="0" y="401"/>
                  </a:lnTo>
                </a:path>
              </a:pathLst>
            </a:custGeom>
            <a:solidFill>
              <a:srgbClr val="451A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69" name="Freeform 1501">
              <a:extLst>
                <a:ext uri="{FF2B5EF4-FFF2-40B4-BE49-F238E27FC236}">
                  <a16:creationId xmlns:a16="http://schemas.microsoft.com/office/drawing/2014/main" id="{BE664B8E-2DA0-0FA0-C9C4-CA1EFA6B6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851" y="4528542"/>
              <a:ext cx="161957" cy="194667"/>
            </a:xfrm>
            <a:custGeom>
              <a:avLst/>
              <a:gdLst>
                <a:gd name="T0" fmla="*/ 161822 w 1198"/>
                <a:gd name="T1" fmla="*/ 194532 h 1442"/>
                <a:gd name="T2" fmla="*/ 161822 w 1198"/>
                <a:gd name="T3" fmla="*/ 194532 h 1442"/>
                <a:gd name="T4" fmla="*/ 161822 w 1198"/>
                <a:gd name="T5" fmla="*/ 19305 h 1442"/>
                <a:gd name="T6" fmla="*/ 114370 w 1198"/>
                <a:gd name="T7" fmla="*/ 0 h 1442"/>
                <a:gd name="T8" fmla="*/ 18386 w 1198"/>
                <a:gd name="T9" fmla="*/ 54134 h 1442"/>
                <a:gd name="T10" fmla="*/ 0 w 1198"/>
                <a:gd name="T11" fmla="*/ 194532 h 1442"/>
                <a:gd name="T12" fmla="*/ 161822 w 1198"/>
                <a:gd name="T13" fmla="*/ 194532 h 14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8" h="1442">
                  <a:moveTo>
                    <a:pt x="1197" y="1441"/>
                  </a:moveTo>
                  <a:lnTo>
                    <a:pt x="1197" y="1441"/>
                  </a:lnTo>
                  <a:cubicBezTo>
                    <a:pt x="1197" y="143"/>
                    <a:pt x="1197" y="143"/>
                    <a:pt x="1197" y="143"/>
                  </a:cubicBezTo>
                  <a:cubicBezTo>
                    <a:pt x="846" y="0"/>
                    <a:pt x="846" y="0"/>
                    <a:pt x="846" y="0"/>
                  </a:cubicBezTo>
                  <a:cubicBezTo>
                    <a:pt x="846" y="0"/>
                    <a:pt x="272" y="193"/>
                    <a:pt x="136" y="401"/>
                  </a:cubicBezTo>
                  <a:cubicBezTo>
                    <a:pt x="28" y="717"/>
                    <a:pt x="0" y="1441"/>
                    <a:pt x="0" y="1441"/>
                  </a:cubicBezTo>
                  <a:lnTo>
                    <a:pt x="1197" y="1441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70" name="Freeform 1502">
              <a:extLst>
                <a:ext uri="{FF2B5EF4-FFF2-40B4-BE49-F238E27FC236}">
                  <a16:creationId xmlns:a16="http://schemas.microsoft.com/office/drawing/2014/main" id="{9E4B5F90-F859-9307-6A92-65310E183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3212" y="4528542"/>
              <a:ext cx="161957" cy="194667"/>
            </a:xfrm>
            <a:custGeom>
              <a:avLst/>
              <a:gdLst>
                <a:gd name="T0" fmla="*/ 0 w 1198"/>
                <a:gd name="T1" fmla="*/ 194532 h 1442"/>
                <a:gd name="T2" fmla="*/ 0 w 1198"/>
                <a:gd name="T3" fmla="*/ 194532 h 1442"/>
                <a:gd name="T4" fmla="*/ 0 w 1198"/>
                <a:gd name="T5" fmla="*/ 19305 h 1442"/>
                <a:gd name="T6" fmla="*/ 47452 w 1198"/>
                <a:gd name="T7" fmla="*/ 0 h 1442"/>
                <a:gd name="T8" fmla="*/ 143436 w 1198"/>
                <a:gd name="T9" fmla="*/ 54134 h 1442"/>
                <a:gd name="T10" fmla="*/ 161822 w 1198"/>
                <a:gd name="T11" fmla="*/ 194532 h 1442"/>
                <a:gd name="T12" fmla="*/ 0 w 1198"/>
                <a:gd name="T13" fmla="*/ 194532 h 14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8" h="1442">
                  <a:moveTo>
                    <a:pt x="0" y="1441"/>
                  </a:moveTo>
                  <a:lnTo>
                    <a:pt x="0" y="1441"/>
                  </a:lnTo>
                  <a:cubicBezTo>
                    <a:pt x="0" y="143"/>
                    <a:pt x="0" y="143"/>
                    <a:pt x="0" y="143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351" y="0"/>
                    <a:pt x="932" y="193"/>
                    <a:pt x="1061" y="401"/>
                  </a:cubicBezTo>
                  <a:cubicBezTo>
                    <a:pt x="1168" y="717"/>
                    <a:pt x="1197" y="1441"/>
                    <a:pt x="1197" y="1441"/>
                  </a:cubicBezTo>
                  <a:lnTo>
                    <a:pt x="0" y="144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71" name="Freeform 1503">
              <a:extLst>
                <a:ext uri="{FF2B5EF4-FFF2-40B4-BE49-F238E27FC236}">
                  <a16:creationId xmlns:a16="http://schemas.microsoft.com/office/drawing/2014/main" id="{3761A774-A67D-D033-57F4-066658185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743" y="4046934"/>
              <a:ext cx="251866" cy="361950"/>
            </a:xfrm>
            <a:custGeom>
              <a:avLst/>
              <a:gdLst>
                <a:gd name="T0" fmla="*/ 251731 w 1865"/>
                <a:gd name="T1" fmla="*/ 112376 h 2683"/>
                <a:gd name="T2" fmla="*/ 251731 w 1865"/>
                <a:gd name="T3" fmla="*/ 112376 h 2683"/>
                <a:gd name="T4" fmla="*/ 89942 w 1865"/>
                <a:gd name="T5" fmla="*/ 87149 h 2683"/>
                <a:gd name="T6" fmla="*/ 49293 w 1865"/>
                <a:gd name="T7" fmla="*/ 361815 h 2683"/>
                <a:gd name="T8" fmla="*/ 117087 w 1865"/>
                <a:gd name="T9" fmla="*/ 198445 h 2683"/>
                <a:gd name="T10" fmla="*/ 212972 w 1865"/>
                <a:gd name="T11" fmla="*/ 128699 h 2683"/>
                <a:gd name="T12" fmla="*/ 251731 w 1865"/>
                <a:gd name="T13" fmla="*/ 112376 h 26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65" h="2683">
                  <a:moveTo>
                    <a:pt x="1864" y="833"/>
                  </a:moveTo>
                  <a:lnTo>
                    <a:pt x="1864" y="833"/>
                  </a:lnTo>
                  <a:cubicBezTo>
                    <a:pt x="1864" y="833"/>
                    <a:pt x="1326" y="0"/>
                    <a:pt x="666" y="646"/>
                  </a:cubicBezTo>
                  <a:cubicBezTo>
                    <a:pt x="0" y="1298"/>
                    <a:pt x="768" y="2495"/>
                    <a:pt x="365" y="2682"/>
                  </a:cubicBezTo>
                  <a:cubicBezTo>
                    <a:pt x="803" y="2625"/>
                    <a:pt x="911" y="2008"/>
                    <a:pt x="867" y="1471"/>
                  </a:cubicBezTo>
                  <a:cubicBezTo>
                    <a:pt x="831" y="990"/>
                    <a:pt x="1248" y="753"/>
                    <a:pt x="1577" y="954"/>
                  </a:cubicBezTo>
                  <a:cubicBezTo>
                    <a:pt x="1714" y="1034"/>
                    <a:pt x="1864" y="833"/>
                    <a:pt x="1864" y="833"/>
                  </a:cubicBezTo>
                </a:path>
              </a:pathLst>
            </a:custGeom>
            <a:solidFill>
              <a:srgbClr val="451A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72" name="Freeform 1504">
              <a:extLst>
                <a:ext uri="{FF2B5EF4-FFF2-40B4-BE49-F238E27FC236}">
                  <a16:creationId xmlns:a16="http://schemas.microsoft.com/office/drawing/2014/main" id="{AACBC3CF-CFE7-C324-D161-D0FDC557F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3074" y="4528542"/>
              <a:ext cx="60138" cy="66080"/>
            </a:xfrm>
            <a:custGeom>
              <a:avLst/>
              <a:gdLst>
                <a:gd name="T0" fmla="*/ 60003 w 446"/>
                <a:gd name="T1" fmla="*/ 19364 h 488"/>
                <a:gd name="T2" fmla="*/ 11596 w 446"/>
                <a:gd name="T3" fmla="*/ 0 h 488"/>
                <a:gd name="T4" fmla="*/ 0 w 446"/>
                <a:gd name="T5" fmla="*/ 12593 h 488"/>
                <a:gd name="T6" fmla="*/ 24136 w 446"/>
                <a:gd name="T7" fmla="*/ 65945 h 488"/>
                <a:gd name="T8" fmla="*/ 60003 w 446"/>
                <a:gd name="T9" fmla="*/ 19364 h 4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6" h="488">
                  <a:moveTo>
                    <a:pt x="445" y="143"/>
                  </a:moveTo>
                  <a:lnTo>
                    <a:pt x="86" y="0"/>
                  </a:lnTo>
                  <a:lnTo>
                    <a:pt x="0" y="93"/>
                  </a:lnTo>
                  <a:lnTo>
                    <a:pt x="179" y="487"/>
                  </a:lnTo>
                  <a:lnTo>
                    <a:pt x="445" y="1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73" name="Freeform 1505">
              <a:extLst>
                <a:ext uri="{FF2B5EF4-FFF2-40B4-BE49-F238E27FC236}">
                  <a16:creationId xmlns:a16="http://schemas.microsoft.com/office/drawing/2014/main" id="{85B82F9E-2CC1-E7BD-A590-B74DBE932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3212" y="4528542"/>
              <a:ext cx="61329" cy="66080"/>
            </a:xfrm>
            <a:custGeom>
              <a:avLst/>
              <a:gdLst>
                <a:gd name="T0" fmla="*/ 0 w 453"/>
                <a:gd name="T1" fmla="*/ 19364 h 488"/>
                <a:gd name="T2" fmla="*/ 49415 w 453"/>
                <a:gd name="T3" fmla="*/ 0 h 488"/>
                <a:gd name="T4" fmla="*/ 61194 w 453"/>
                <a:gd name="T5" fmla="*/ 12593 h 488"/>
                <a:gd name="T6" fmla="*/ 36824 w 453"/>
                <a:gd name="T7" fmla="*/ 65945 h 488"/>
                <a:gd name="T8" fmla="*/ 0 w 453"/>
                <a:gd name="T9" fmla="*/ 19364 h 4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3" h="488">
                  <a:moveTo>
                    <a:pt x="0" y="143"/>
                  </a:moveTo>
                  <a:lnTo>
                    <a:pt x="365" y="0"/>
                  </a:lnTo>
                  <a:lnTo>
                    <a:pt x="452" y="93"/>
                  </a:lnTo>
                  <a:lnTo>
                    <a:pt x="272" y="487"/>
                  </a:lnTo>
                  <a:lnTo>
                    <a:pt x="0" y="1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</p:grpSp>
      <p:grpSp>
        <p:nvGrpSpPr>
          <p:cNvPr id="74" name="Group 9710">
            <a:extLst>
              <a:ext uri="{FF2B5EF4-FFF2-40B4-BE49-F238E27FC236}">
                <a16:creationId xmlns:a16="http://schemas.microsoft.com/office/drawing/2014/main" id="{FD7D20B4-7E9B-C300-5616-1FE2D08B733B}"/>
              </a:ext>
            </a:extLst>
          </p:cNvPr>
          <p:cNvGrpSpPr>
            <a:grpSpLocks/>
          </p:cNvGrpSpPr>
          <p:nvPr/>
        </p:nvGrpSpPr>
        <p:grpSpPr bwMode="auto">
          <a:xfrm>
            <a:off x="1606415" y="2587682"/>
            <a:ext cx="634077" cy="1025628"/>
            <a:chOff x="6967847" y="4122513"/>
            <a:chExt cx="376302" cy="600075"/>
          </a:xfrm>
        </p:grpSpPr>
        <p:sp>
          <p:nvSpPr>
            <p:cNvPr id="75" name="Freeform 1410">
              <a:extLst>
                <a:ext uri="{FF2B5EF4-FFF2-40B4-BE49-F238E27FC236}">
                  <a16:creationId xmlns:a16="http://schemas.microsoft.com/office/drawing/2014/main" id="{C4647EC7-B975-E2FA-D858-4B2809CED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7761" y="4476722"/>
              <a:ext cx="97054" cy="105371"/>
            </a:xfrm>
            <a:custGeom>
              <a:avLst/>
              <a:gdLst>
                <a:gd name="T0" fmla="*/ 96920 w 718"/>
                <a:gd name="T1" fmla="*/ 105236 h 782"/>
                <a:gd name="T2" fmla="*/ 0 w 718"/>
                <a:gd name="T3" fmla="*/ 105236 h 782"/>
                <a:gd name="T4" fmla="*/ 0 w 718"/>
                <a:gd name="T5" fmla="*/ 0 h 782"/>
                <a:gd name="T6" fmla="*/ 96920 w 718"/>
                <a:gd name="T7" fmla="*/ 0 h 782"/>
                <a:gd name="T8" fmla="*/ 96920 w 718"/>
                <a:gd name="T9" fmla="*/ 10523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8" h="782">
                  <a:moveTo>
                    <a:pt x="717" y="781"/>
                  </a:moveTo>
                  <a:lnTo>
                    <a:pt x="0" y="781"/>
                  </a:lnTo>
                  <a:lnTo>
                    <a:pt x="0" y="0"/>
                  </a:lnTo>
                  <a:lnTo>
                    <a:pt x="717" y="0"/>
                  </a:lnTo>
                  <a:lnTo>
                    <a:pt x="717" y="781"/>
                  </a:lnTo>
                </a:path>
              </a:pathLst>
            </a:custGeom>
            <a:solidFill>
              <a:srgbClr val="D9A88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76" name="Freeform 1411">
              <a:extLst>
                <a:ext uri="{FF2B5EF4-FFF2-40B4-BE49-F238E27FC236}">
                  <a16:creationId xmlns:a16="http://schemas.microsoft.com/office/drawing/2014/main" id="{42AA71F3-646D-EAD3-5A40-595A67E9F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5399" y="4533280"/>
              <a:ext cx="188750" cy="189308"/>
            </a:xfrm>
            <a:custGeom>
              <a:avLst/>
              <a:gdLst>
                <a:gd name="T0" fmla="*/ 48166 w 1399"/>
                <a:gd name="T1" fmla="*/ 0 h 1401"/>
                <a:gd name="T2" fmla="*/ 48166 w 1399"/>
                <a:gd name="T3" fmla="*/ 0 h 1401"/>
                <a:gd name="T4" fmla="*/ 64761 w 1399"/>
                <a:gd name="T5" fmla="*/ 0 h 1401"/>
                <a:gd name="T6" fmla="*/ 150704 w 1399"/>
                <a:gd name="T7" fmla="*/ 38916 h 1401"/>
                <a:gd name="T8" fmla="*/ 188616 w 1399"/>
                <a:gd name="T9" fmla="*/ 189174 h 1401"/>
                <a:gd name="T10" fmla="*/ 130466 w 1399"/>
                <a:gd name="T11" fmla="*/ 189174 h 1401"/>
                <a:gd name="T12" fmla="*/ 0 w 1399"/>
                <a:gd name="T13" fmla="*/ 189174 h 1401"/>
                <a:gd name="T14" fmla="*/ 0 w 1399"/>
                <a:gd name="T15" fmla="*/ 66076 h 1401"/>
                <a:gd name="T16" fmla="*/ 0 w 1399"/>
                <a:gd name="T17" fmla="*/ 36889 h 1401"/>
                <a:gd name="T18" fmla="*/ 48166 w 1399"/>
                <a:gd name="T19" fmla="*/ 0 h 14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99" h="1401">
                  <a:moveTo>
                    <a:pt x="357" y="0"/>
                  </a:moveTo>
                  <a:lnTo>
                    <a:pt x="357" y="0"/>
                  </a:lnTo>
                  <a:cubicBezTo>
                    <a:pt x="480" y="0"/>
                    <a:pt x="480" y="0"/>
                    <a:pt x="480" y="0"/>
                  </a:cubicBezTo>
                  <a:cubicBezTo>
                    <a:pt x="702" y="58"/>
                    <a:pt x="953" y="101"/>
                    <a:pt x="1117" y="288"/>
                  </a:cubicBezTo>
                  <a:cubicBezTo>
                    <a:pt x="1218" y="409"/>
                    <a:pt x="1398" y="1400"/>
                    <a:pt x="1398" y="1400"/>
                  </a:cubicBezTo>
                  <a:cubicBezTo>
                    <a:pt x="967" y="1400"/>
                    <a:pt x="967" y="1400"/>
                    <a:pt x="967" y="1400"/>
                  </a:cubicBezTo>
                  <a:cubicBezTo>
                    <a:pt x="0" y="1400"/>
                    <a:pt x="0" y="1400"/>
                    <a:pt x="0" y="1400"/>
                  </a:cubicBezTo>
                  <a:cubicBezTo>
                    <a:pt x="0" y="489"/>
                    <a:pt x="0" y="489"/>
                    <a:pt x="0" y="48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200" y="273"/>
                    <a:pt x="357" y="151"/>
                    <a:pt x="35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77" name="Freeform 1412">
              <a:extLst>
                <a:ext uri="{FF2B5EF4-FFF2-40B4-BE49-F238E27FC236}">
                  <a16:creationId xmlns:a16="http://schemas.microsoft.com/office/drawing/2014/main" id="{3E0EDC03-0D5B-E4C0-0E67-C0C61A427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7847" y="4533278"/>
              <a:ext cx="188154" cy="189308"/>
            </a:xfrm>
            <a:custGeom>
              <a:avLst/>
              <a:gdLst>
                <a:gd name="T0" fmla="*/ 140475 w 1393"/>
                <a:gd name="T1" fmla="*/ 0 h 1401"/>
                <a:gd name="T2" fmla="*/ 140475 w 1393"/>
                <a:gd name="T3" fmla="*/ 0 h 1401"/>
                <a:gd name="T4" fmla="*/ 123996 w 1393"/>
                <a:gd name="T5" fmla="*/ 0 h 1401"/>
                <a:gd name="T6" fmla="*/ 37820 w 1393"/>
                <a:gd name="T7" fmla="*/ 38916 h 1401"/>
                <a:gd name="T8" fmla="*/ 0 w 1393"/>
                <a:gd name="T9" fmla="*/ 189174 h 1401"/>
                <a:gd name="T10" fmla="*/ 58216 w 1393"/>
                <a:gd name="T11" fmla="*/ 189174 h 1401"/>
                <a:gd name="T12" fmla="*/ 188020 w 1393"/>
                <a:gd name="T13" fmla="*/ 189174 h 1401"/>
                <a:gd name="T14" fmla="*/ 188020 w 1393"/>
                <a:gd name="T15" fmla="*/ 66076 h 1401"/>
                <a:gd name="T16" fmla="*/ 188020 w 1393"/>
                <a:gd name="T17" fmla="*/ 36889 h 1401"/>
                <a:gd name="T18" fmla="*/ 140475 w 1393"/>
                <a:gd name="T19" fmla="*/ 0 h 14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93" h="1401">
                  <a:moveTo>
                    <a:pt x="1040" y="0"/>
                  </a:moveTo>
                  <a:lnTo>
                    <a:pt x="1040" y="0"/>
                  </a:lnTo>
                  <a:cubicBezTo>
                    <a:pt x="918" y="0"/>
                    <a:pt x="918" y="0"/>
                    <a:pt x="918" y="0"/>
                  </a:cubicBezTo>
                  <a:cubicBezTo>
                    <a:pt x="689" y="58"/>
                    <a:pt x="444" y="101"/>
                    <a:pt x="280" y="288"/>
                  </a:cubicBezTo>
                  <a:cubicBezTo>
                    <a:pt x="180" y="409"/>
                    <a:pt x="0" y="1400"/>
                    <a:pt x="0" y="1400"/>
                  </a:cubicBezTo>
                  <a:cubicBezTo>
                    <a:pt x="431" y="1400"/>
                    <a:pt x="431" y="1400"/>
                    <a:pt x="431" y="1400"/>
                  </a:cubicBezTo>
                  <a:cubicBezTo>
                    <a:pt x="1392" y="1400"/>
                    <a:pt x="1392" y="1400"/>
                    <a:pt x="1392" y="1400"/>
                  </a:cubicBezTo>
                  <a:cubicBezTo>
                    <a:pt x="1392" y="489"/>
                    <a:pt x="1392" y="489"/>
                    <a:pt x="1392" y="489"/>
                  </a:cubicBezTo>
                  <a:cubicBezTo>
                    <a:pt x="1392" y="273"/>
                    <a:pt x="1392" y="273"/>
                    <a:pt x="1392" y="273"/>
                  </a:cubicBezTo>
                  <a:cubicBezTo>
                    <a:pt x="1197" y="273"/>
                    <a:pt x="1040" y="151"/>
                    <a:pt x="104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78" name="Freeform 1413">
              <a:extLst>
                <a:ext uri="{FF2B5EF4-FFF2-40B4-BE49-F238E27FC236}">
                  <a16:creationId xmlns:a16="http://schemas.microsoft.com/office/drawing/2014/main" id="{64FACFB2-E246-EA9C-AE03-51423E415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597" y="4176092"/>
              <a:ext cx="120276" cy="319681"/>
            </a:xfrm>
            <a:custGeom>
              <a:avLst/>
              <a:gdLst>
                <a:gd name="T0" fmla="*/ 0 w 891"/>
                <a:gd name="T1" fmla="*/ 0 h 2367"/>
                <a:gd name="T2" fmla="*/ 0 w 891"/>
                <a:gd name="T3" fmla="*/ 0 h 2367"/>
                <a:gd name="T4" fmla="*/ 120142 w 891"/>
                <a:gd name="T5" fmla="*/ 150185 h 2367"/>
                <a:gd name="T6" fmla="*/ 87204 w 891"/>
                <a:gd name="T7" fmla="*/ 281867 h 2367"/>
                <a:gd name="T8" fmla="*/ 0 w 891"/>
                <a:gd name="T9" fmla="*/ 319548 h 2367"/>
                <a:gd name="T10" fmla="*/ 0 w 891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1" h="2367">
                  <a:moveTo>
                    <a:pt x="0" y="0"/>
                  </a:moveTo>
                  <a:lnTo>
                    <a:pt x="0" y="0"/>
                  </a:lnTo>
                  <a:cubicBezTo>
                    <a:pt x="345" y="0"/>
                    <a:pt x="890" y="194"/>
                    <a:pt x="890" y="1112"/>
                  </a:cubicBezTo>
                  <a:cubicBezTo>
                    <a:pt x="890" y="1642"/>
                    <a:pt x="717" y="1993"/>
                    <a:pt x="646" y="2087"/>
                  </a:cubicBezTo>
                  <a:cubicBezTo>
                    <a:pt x="574" y="2180"/>
                    <a:pt x="187" y="2366"/>
                    <a:pt x="0" y="2366"/>
                  </a:cubicBezTo>
                  <a:cubicBezTo>
                    <a:pt x="0" y="1435"/>
                    <a:pt x="0" y="0"/>
                    <a:pt x="0" y="0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79" name="Freeform 1414">
              <a:extLst>
                <a:ext uri="{FF2B5EF4-FFF2-40B4-BE49-F238E27FC236}">
                  <a16:creationId xmlns:a16="http://schemas.microsoft.com/office/drawing/2014/main" id="{72E55E9A-BCE0-068F-EF85-FA11B72D1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8292" y="4314203"/>
              <a:ext cx="53588" cy="75605"/>
            </a:xfrm>
            <a:custGeom>
              <a:avLst/>
              <a:gdLst>
                <a:gd name="T0" fmla="*/ 51418 w 395"/>
                <a:gd name="T1" fmla="*/ 41583 h 560"/>
                <a:gd name="T2" fmla="*/ 51418 w 395"/>
                <a:gd name="T3" fmla="*/ 41583 h 560"/>
                <a:gd name="T4" fmla="*/ 29983 w 395"/>
                <a:gd name="T5" fmla="*/ 1755 h 560"/>
                <a:gd name="T6" fmla="*/ 1899 w 395"/>
                <a:gd name="T7" fmla="*/ 34832 h 560"/>
                <a:gd name="T8" fmla="*/ 23199 w 395"/>
                <a:gd name="T9" fmla="*/ 73580 h 560"/>
                <a:gd name="T10" fmla="*/ 51418 w 395"/>
                <a:gd name="T11" fmla="*/ 41583 h 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5" h="560">
                  <a:moveTo>
                    <a:pt x="379" y="308"/>
                  </a:moveTo>
                  <a:lnTo>
                    <a:pt x="379" y="308"/>
                  </a:lnTo>
                  <a:cubicBezTo>
                    <a:pt x="394" y="158"/>
                    <a:pt x="329" y="28"/>
                    <a:pt x="221" y="13"/>
                  </a:cubicBezTo>
                  <a:cubicBezTo>
                    <a:pt x="121" y="0"/>
                    <a:pt x="28" y="108"/>
                    <a:pt x="14" y="258"/>
                  </a:cubicBezTo>
                  <a:cubicBezTo>
                    <a:pt x="0" y="401"/>
                    <a:pt x="72" y="537"/>
                    <a:pt x="171" y="545"/>
                  </a:cubicBezTo>
                  <a:cubicBezTo>
                    <a:pt x="273" y="559"/>
                    <a:pt x="366" y="452"/>
                    <a:pt x="379" y="308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80" name="Freeform 1415">
              <a:extLst>
                <a:ext uri="{FF2B5EF4-FFF2-40B4-BE49-F238E27FC236}">
                  <a16:creationId xmlns:a16="http://schemas.microsoft.com/office/drawing/2014/main" id="{45548649-B439-660B-479C-EC382CFFD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6320" y="4176092"/>
              <a:ext cx="120276" cy="319681"/>
            </a:xfrm>
            <a:custGeom>
              <a:avLst/>
              <a:gdLst>
                <a:gd name="T0" fmla="*/ 120142 w 890"/>
                <a:gd name="T1" fmla="*/ 0 h 2367"/>
                <a:gd name="T2" fmla="*/ 120142 w 890"/>
                <a:gd name="T3" fmla="*/ 0 h 2367"/>
                <a:gd name="T4" fmla="*/ 0 w 890"/>
                <a:gd name="T5" fmla="*/ 150185 h 2367"/>
                <a:gd name="T6" fmla="*/ 32975 w 890"/>
                <a:gd name="T7" fmla="*/ 281867 h 2367"/>
                <a:gd name="T8" fmla="*/ 120142 w 890"/>
                <a:gd name="T9" fmla="*/ 319548 h 2367"/>
                <a:gd name="T10" fmla="*/ 120142 w 890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0" h="2367">
                  <a:moveTo>
                    <a:pt x="889" y="0"/>
                  </a:moveTo>
                  <a:lnTo>
                    <a:pt x="889" y="0"/>
                  </a:lnTo>
                  <a:cubicBezTo>
                    <a:pt x="545" y="0"/>
                    <a:pt x="0" y="194"/>
                    <a:pt x="0" y="1112"/>
                  </a:cubicBezTo>
                  <a:cubicBezTo>
                    <a:pt x="0" y="1642"/>
                    <a:pt x="173" y="1993"/>
                    <a:pt x="244" y="2087"/>
                  </a:cubicBezTo>
                  <a:cubicBezTo>
                    <a:pt x="316" y="2180"/>
                    <a:pt x="710" y="2366"/>
                    <a:pt x="889" y="2366"/>
                  </a:cubicBezTo>
                  <a:cubicBezTo>
                    <a:pt x="889" y="1435"/>
                    <a:pt x="889" y="0"/>
                    <a:pt x="889" y="0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81" name="Freeform 1416">
              <a:extLst>
                <a:ext uri="{FF2B5EF4-FFF2-40B4-BE49-F238E27FC236}">
                  <a16:creationId xmlns:a16="http://schemas.microsoft.com/office/drawing/2014/main" id="{8793AC78-BE75-3D7E-7644-3ED1C2F2D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1322" y="4314203"/>
              <a:ext cx="53588" cy="75605"/>
            </a:xfrm>
            <a:custGeom>
              <a:avLst/>
              <a:gdLst>
                <a:gd name="T0" fmla="*/ 2035 w 395"/>
                <a:gd name="T1" fmla="*/ 41583 h 560"/>
                <a:gd name="T2" fmla="*/ 2035 w 395"/>
                <a:gd name="T3" fmla="*/ 41583 h 560"/>
                <a:gd name="T4" fmla="*/ 23199 w 395"/>
                <a:gd name="T5" fmla="*/ 1755 h 560"/>
                <a:gd name="T6" fmla="*/ 51418 w 395"/>
                <a:gd name="T7" fmla="*/ 34832 h 560"/>
                <a:gd name="T8" fmla="*/ 30254 w 395"/>
                <a:gd name="T9" fmla="*/ 73580 h 560"/>
                <a:gd name="T10" fmla="*/ 2035 w 395"/>
                <a:gd name="T11" fmla="*/ 41583 h 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5" h="560">
                  <a:moveTo>
                    <a:pt x="15" y="308"/>
                  </a:moveTo>
                  <a:lnTo>
                    <a:pt x="15" y="308"/>
                  </a:lnTo>
                  <a:cubicBezTo>
                    <a:pt x="0" y="158"/>
                    <a:pt x="65" y="28"/>
                    <a:pt x="171" y="13"/>
                  </a:cubicBezTo>
                  <a:cubicBezTo>
                    <a:pt x="273" y="0"/>
                    <a:pt x="366" y="108"/>
                    <a:pt x="379" y="258"/>
                  </a:cubicBezTo>
                  <a:cubicBezTo>
                    <a:pt x="394" y="401"/>
                    <a:pt x="322" y="537"/>
                    <a:pt x="223" y="545"/>
                  </a:cubicBezTo>
                  <a:cubicBezTo>
                    <a:pt x="121" y="559"/>
                    <a:pt x="28" y="452"/>
                    <a:pt x="15" y="308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82" name="Freeform 1417">
              <a:extLst>
                <a:ext uri="{FF2B5EF4-FFF2-40B4-BE49-F238E27FC236}">
                  <a16:creationId xmlns:a16="http://schemas.microsoft.com/office/drawing/2014/main" id="{4EC384AF-5388-A21A-3E38-D4CBD49FC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6713" y="4432670"/>
              <a:ext cx="79787" cy="16669"/>
            </a:xfrm>
            <a:custGeom>
              <a:avLst/>
              <a:gdLst>
                <a:gd name="T0" fmla="*/ 39758 w 590"/>
                <a:gd name="T1" fmla="*/ 16533 h 123"/>
                <a:gd name="T2" fmla="*/ 39758 w 590"/>
                <a:gd name="T3" fmla="*/ 16533 h 123"/>
                <a:gd name="T4" fmla="*/ 79652 w 590"/>
                <a:gd name="T5" fmla="*/ 0 h 123"/>
                <a:gd name="T6" fmla="*/ 0 w 590"/>
                <a:gd name="T7" fmla="*/ 0 h 123"/>
                <a:gd name="T8" fmla="*/ 39758 w 590"/>
                <a:gd name="T9" fmla="*/ 16533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0" h="123">
                  <a:moveTo>
                    <a:pt x="294" y="122"/>
                  </a:moveTo>
                  <a:lnTo>
                    <a:pt x="294" y="122"/>
                  </a:lnTo>
                  <a:cubicBezTo>
                    <a:pt x="452" y="122"/>
                    <a:pt x="589" y="65"/>
                    <a:pt x="58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5"/>
                    <a:pt x="137" y="122"/>
                    <a:pt x="294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83" name="Freeform 1418">
              <a:extLst>
                <a:ext uri="{FF2B5EF4-FFF2-40B4-BE49-F238E27FC236}">
                  <a16:creationId xmlns:a16="http://schemas.microsoft.com/office/drawing/2014/main" id="{B5BE2FBA-5996-DFFF-F3A0-C5441B57D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5617" y="4122513"/>
              <a:ext cx="259606" cy="213120"/>
            </a:xfrm>
            <a:custGeom>
              <a:avLst/>
              <a:gdLst>
                <a:gd name="T0" fmla="*/ 227342 w 1923"/>
                <a:gd name="T1" fmla="*/ 212987 h 1579"/>
                <a:gd name="T2" fmla="*/ 227342 w 1923"/>
                <a:gd name="T3" fmla="*/ 212987 h 1579"/>
                <a:gd name="T4" fmla="*/ 252452 w 1923"/>
                <a:gd name="T5" fmla="*/ 193416 h 1579"/>
                <a:gd name="T6" fmla="*/ 253532 w 1923"/>
                <a:gd name="T7" fmla="*/ 193416 h 1579"/>
                <a:gd name="T8" fmla="*/ 252452 w 1923"/>
                <a:gd name="T9" fmla="*/ 143206 h 1579"/>
                <a:gd name="T10" fmla="*/ 257447 w 1923"/>
                <a:gd name="T11" fmla="*/ 26050 h 1579"/>
                <a:gd name="T12" fmla="*/ 189676 w 1923"/>
                <a:gd name="T13" fmla="*/ 49400 h 1579"/>
                <a:gd name="T14" fmla="*/ 219647 w 1923"/>
                <a:gd name="T15" fmla="*/ 9718 h 1579"/>
                <a:gd name="T16" fmla="*/ 129736 w 1923"/>
                <a:gd name="T17" fmla="*/ 47375 h 1579"/>
                <a:gd name="T18" fmla="*/ 152821 w 1923"/>
                <a:gd name="T19" fmla="*/ 8773 h 1579"/>
                <a:gd name="T20" fmla="*/ 21195 w 1923"/>
                <a:gd name="T21" fmla="*/ 79364 h 1579"/>
                <a:gd name="T22" fmla="*/ 4725 w 1923"/>
                <a:gd name="T23" fmla="*/ 194496 h 1579"/>
                <a:gd name="T24" fmla="*/ 8505 w 1923"/>
                <a:gd name="T25" fmla="*/ 193416 h 1579"/>
                <a:gd name="T26" fmla="*/ 21195 w 1923"/>
                <a:gd name="T27" fmla="*/ 197465 h 1579"/>
                <a:gd name="T28" fmla="*/ 21195 w 1923"/>
                <a:gd name="T29" fmla="*/ 166421 h 1579"/>
                <a:gd name="T30" fmla="*/ 57915 w 1923"/>
                <a:gd name="T31" fmla="*/ 107438 h 1579"/>
                <a:gd name="T32" fmla="*/ 124741 w 1923"/>
                <a:gd name="T33" fmla="*/ 107438 h 1579"/>
                <a:gd name="T34" fmla="*/ 193456 w 1923"/>
                <a:gd name="T35" fmla="*/ 107438 h 1579"/>
                <a:gd name="T36" fmla="*/ 227342 w 1923"/>
                <a:gd name="T37" fmla="*/ 164532 h 1579"/>
                <a:gd name="T38" fmla="*/ 227342 w 1923"/>
                <a:gd name="T39" fmla="*/ 212987 h 157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923" h="1579">
                  <a:moveTo>
                    <a:pt x="1684" y="1578"/>
                  </a:moveTo>
                  <a:lnTo>
                    <a:pt x="1684" y="1578"/>
                  </a:lnTo>
                  <a:cubicBezTo>
                    <a:pt x="1721" y="1484"/>
                    <a:pt x="1799" y="1427"/>
                    <a:pt x="1870" y="1433"/>
                  </a:cubicBezTo>
                  <a:lnTo>
                    <a:pt x="1878" y="1433"/>
                  </a:lnTo>
                  <a:cubicBezTo>
                    <a:pt x="1907" y="1327"/>
                    <a:pt x="1922" y="1197"/>
                    <a:pt x="1870" y="1061"/>
                  </a:cubicBezTo>
                  <a:cubicBezTo>
                    <a:pt x="1619" y="329"/>
                    <a:pt x="1907" y="193"/>
                    <a:pt x="1907" y="193"/>
                  </a:cubicBezTo>
                  <a:cubicBezTo>
                    <a:pt x="1907" y="193"/>
                    <a:pt x="1627" y="186"/>
                    <a:pt x="1405" y="366"/>
                  </a:cubicBezTo>
                  <a:cubicBezTo>
                    <a:pt x="1556" y="128"/>
                    <a:pt x="1627" y="72"/>
                    <a:pt x="1627" y="72"/>
                  </a:cubicBezTo>
                  <a:cubicBezTo>
                    <a:pt x="1627" y="72"/>
                    <a:pt x="1305" y="0"/>
                    <a:pt x="961" y="351"/>
                  </a:cubicBezTo>
                  <a:cubicBezTo>
                    <a:pt x="1039" y="165"/>
                    <a:pt x="1132" y="65"/>
                    <a:pt x="1132" y="65"/>
                  </a:cubicBezTo>
                  <a:cubicBezTo>
                    <a:pt x="1132" y="65"/>
                    <a:pt x="416" y="72"/>
                    <a:pt x="157" y="588"/>
                  </a:cubicBezTo>
                  <a:cubicBezTo>
                    <a:pt x="7" y="881"/>
                    <a:pt x="0" y="1204"/>
                    <a:pt x="35" y="1441"/>
                  </a:cubicBezTo>
                  <a:cubicBezTo>
                    <a:pt x="42" y="1441"/>
                    <a:pt x="50" y="1433"/>
                    <a:pt x="63" y="1433"/>
                  </a:cubicBezTo>
                  <a:cubicBezTo>
                    <a:pt x="93" y="1433"/>
                    <a:pt x="128" y="1441"/>
                    <a:pt x="157" y="1463"/>
                  </a:cubicBezTo>
                  <a:cubicBezTo>
                    <a:pt x="157" y="1348"/>
                    <a:pt x="157" y="1247"/>
                    <a:pt x="157" y="1233"/>
                  </a:cubicBezTo>
                  <a:cubicBezTo>
                    <a:pt x="293" y="1176"/>
                    <a:pt x="437" y="1097"/>
                    <a:pt x="429" y="796"/>
                  </a:cubicBezTo>
                  <a:cubicBezTo>
                    <a:pt x="753" y="796"/>
                    <a:pt x="924" y="796"/>
                    <a:pt x="924" y="796"/>
                  </a:cubicBezTo>
                  <a:cubicBezTo>
                    <a:pt x="1433" y="796"/>
                    <a:pt x="1433" y="796"/>
                    <a:pt x="1433" y="796"/>
                  </a:cubicBezTo>
                  <a:cubicBezTo>
                    <a:pt x="1433" y="796"/>
                    <a:pt x="1412" y="1132"/>
                    <a:pt x="1684" y="1219"/>
                  </a:cubicBezTo>
                  <a:cubicBezTo>
                    <a:pt x="1684" y="1362"/>
                    <a:pt x="1684" y="1484"/>
                    <a:pt x="1684" y="1578"/>
                  </a:cubicBezTo>
                </a:path>
              </a:pathLst>
            </a:custGeom>
            <a:solidFill>
              <a:srgbClr val="5639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  <p:sp>
          <p:nvSpPr>
            <p:cNvPr id="84" name="Freeform 1419">
              <a:extLst>
                <a:ext uri="{FF2B5EF4-FFF2-40B4-BE49-F238E27FC236}">
                  <a16:creationId xmlns:a16="http://schemas.microsoft.com/office/drawing/2014/main" id="{76248495-B6BF-ABDA-ADA5-E01A785E3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1726" y="4533305"/>
              <a:ext cx="129208" cy="49411"/>
            </a:xfrm>
            <a:custGeom>
              <a:avLst/>
              <a:gdLst>
                <a:gd name="T0" fmla="*/ 64130 w 955"/>
                <a:gd name="T1" fmla="*/ 49276 h 367"/>
                <a:gd name="T2" fmla="*/ 64130 w 955"/>
                <a:gd name="T3" fmla="*/ 49276 h 367"/>
                <a:gd name="T4" fmla="*/ 129073 w 955"/>
                <a:gd name="T5" fmla="*/ 0 h 367"/>
                <a:gd name="T6" fmla="*/ 112431 w 955"/>
                <a:gd name="T7" fmla="*/ 0 h 367"/>
                <a:gd name="T8" fmla="*/ 64130 w 955"/>
                <a:gd name="T9" fmla="*/ 36755 h 367"/>
                <a:gd name="T10" fmla="*/ 16506 w 955"/>
                <a:gd name="T11" fmla="*/ 0 h 367"/>
                <a:gd name="T12" fmla="*/ 0 w 955"/>
                <a:gd name="T13" fmla="*/ 0 h 367"/>
                <a:gd name="T14" fmla="*/ 64130 w 955"/>
                <a:gd name="T15" fmla="*/ 49276 h 3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55" h="367">
                  <a:moveTo>
                    <a:pt x="474" y="366"/>
                  </a:moveTo>
                  <a:lnTo>
                    <a:pt x="474" y="366"/>
                  </a:lnTo>
                  <a:cubicBezTo>
                    <a:pt x="738" y="366"/>
                    <a:pt x="954" y="201"/>
                    <a:pt x="954" y="0"/>
                  </a:cubicBezTo>
                  <a:cubicBezTo>
                    <a:pt x="831" y="0"/>
                    <a:pt x="831" y="0"/>
                    <a:pt x="831" y="0"/>
                  </a:cubicBezTo>
                  <a:cubicBezTo>
                    <a:pt x="831" y="151"/>
                    <a:pt x="674" y="273"/>
                    <a:pt x="474" y="273"/>
                  </a:cubicBezTo>
                  <a:cubicBezTo>
                    <a:pt x="279" y="273"/>
                    <a:pt x="122" y="151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1"/>
                    <a:pt x="215" y="366"/>
                    <a:pt x="474" y="366"/>
                  </a:cubicBezTo>
                </a:path>
              </a:pathLst>
            </a:custGeom>
            <a:solidFill>
              <a:srgbClr val="0F95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9B825465-4A34-661D-F32E-3CC008BD72EB}"/>
              </a:ext>
            </a:extLst>
          </p:cNvPr>
          <p:cNvSpPr txBox="1"/>
          <p:nvPr/>
        </p:nvSpPr>
        <p:spPr>
          <a:xfrm>
            <a:off x="2618507" y="2864628"/>
            <a:ext cx="2944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/>
              <a:t>Most active customers </a:t>
            </a:r>
            <a:r>
              <a:rPr lang="en-US" dirty="0"/>
              <a:t>placed orders on more than </a:t>
            </a:r>
            <a:r>
              <a:rPr lang="en-US" b="1" dirty="0"/>
              <a:t>9</a:t>
            </a:r>
            <a:r>
              <a:rPr lang="en-US" dirty="0"/>
              <a:t> items, majority of which were </a:t>
            </a:r>
            <a:r>
              <a:rPr lang="en-US" b="1" dirty="0"/>
              <a:t>USB Cables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296499F-2B3E-9BE8-4735-FD12AF9E6D82}"/>
              </a:ext>
            </a:extLst>
          </p:cNvPr>
          <p:cNvGrpSpPr/>
          <p:nvPr/>
        </p:nvGrpSpPr>
        <p:grpSpPr>
          <a:xfrm>
            <a:off x="1193826" y="4503473"/>
            <a:ext cx="786736" cy="740559"/>
            <a:chOff x="7800004" y="3504120"/>
            <a:chExt cx="1443188" cy="1358481"/>
          </a:xfrm>
        </p:grpSpPr>
        <p:sp>
          <p:nvSpPr>
            <p:cNvPr id="89" name="Freeform 582">
              <a:extLst>
                <a:ext uri="{FF2B5EF4-FFF2-40B4-BE49-F238E27FC236}">
                  <a16:creationId xmlns:a16="http://schemas.microsoft.com/office/drawing/2014/main" id="{BB9FEFE1-0E34-91ED-CF69-56883F09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5136" y="3872307"/>
              <a:ext cx="503637" cy="816780"/>
            </a:xfrm>
            <a:custGeom>
              <a:avLst/>
              <a:gdLst>
                <a:gd name="T0" fmla="*/ 206 w 526"/>
                <a:gd name="T1" fmla="*/ 0 h 853"/>
                <a:gd name="T2" fmla="*/ 206 w 526"/>
                <a:gd name="T3" fmla="*/ 0 h 853"/>
                <a:gd name="T4" fmla="*/ 0 w 526"/>
                <a:gd name="T5" fmla="*/ 202 h 853"/>
                <a:gd name="T6" fmla="*/ 0 w 526"/>
                <a:gd name="T7" fmla="*/ 646 h 853"/>
                <a:gd name="T8" fmla="*/ 206 w 526"/>
                <a:gd name="T9" fmla="*/ 852 h 853"/>
                <a:gd name="T10" fmla="*/ 525 w 526"/>
                <a:gd name="T11" fmla="*/ 852 h 853"/>
                <a:gd name="T12" fmla="*/ 525 w 526"/>
                <a:gd name="T13" fmla="*/ 0 h 853"/>
                <a:gd name="T14" fmla="*/ 206 w 526"/>
                <a:gd name="T15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" h="853">
                  <a:moveTo>
                    <a:pt x="206" y="0"/>
                  </a:moveTo>
                  <a:lnTo>
                    <a:pt x="206" y="0"/>
                  </a:lnTo>
                  <a:cubicBezTo>
                    <a:pt x="94" y="0"/>
                    <a:pt x="0" y="89"/>
                    <a:pt x="0" y="202"/>
                  </a:cubicBezTo>
                  <a:cubicBezTo>
                    <a:pt x="0" y="646"/>
                    <a:pt x="0" y="646"/>
                    <a:pt x="0" y="646"/>
                  </a:cubicBezTo>
                  <a:cubicBezTo>
                    <a:pt x="0" y="759"/>
                    <a:pt x="94" y="852"/>
                    <a:pt x="206" y="852"/>
                  </a:cubicBezTo>
                  <a:cubicBezTo>
                    <a:pt x="525" y="852"/>
                    <a:pt x="525" y="852"/>
                    <a:pt x="525" y="852"/>
                  </a:cubicBezTo>
                  <a:cubicBezTo>
                    <a:pt x="525" y="0"/>
                    <a:pt x="525" y="0"/>
                    <a:pt x="525" y="0"/>
                  </a:cubicBezTo>
                  <a:lnTo>
                    <a:pt x="206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90" name="Freeform 583">
              <a:extLst>
                <a:ext uri="{FF2B5EF4-FFF2-40B4-BE49-F238E27FC236}">
                  <a16:creationId xmlns:a16="http://schemas.microsoft.com/office/drawing/2014/main" id="{564C28D9-4CA2-F4A3-3060-D0A2CCA64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8771" y="3872307"/>
              <a:ext cx="554421" cy="990294"/>
            </a:xfrm>
            <a:custGeom>
              <a:avLst/>
              <a:gdLst>
                <a:gd name="T0" fmla="*/ 373 w 577"/>
                <a:gd name="T1" fmla="*/ 0 h 1030"/>
                <a:gd name="T2" fmla="*/ 373 w 577"/>
                <a:gd name="T3" fmla="*/ 0 h 1030"/>
                <a:gd name="T4" fmla="*/ 0 w 577"/>
                <a:gd name="T5" fmla="*/ 0 h 1030"/>
                <a:gd name="T6" fmla="*/ 0 w 577"/>
                <a:gd name="T7" fmla="*/ 852 h 1030"/>
                <a:gd name="T8" fmla="*/ 158 w 577"/>
                <a:gd name="T9" fmla="*/ 852 h 1030"/>
                <a:gd name="T10" fmla="*/ 505 w 577"/>
                <a:gd name="T11" fmla="*/ 1029 h 1030"/>
                <a:gd name="T12" fmla="*/ 383 w 577"/>
                <a:gd name="T13" fmla="*/ 852 h 1030"/>
                <a:gd name="T14" fmla="*/ 373 w 577"/>
                <a:gd name="T15" fmla="*/ 852 h 1030"/>
                <a:gd name="T16" fmla="*/ 576 w 577"/>
                <a:gd name="T17" fmla="*/ 646 h 1030"/>
                <a:gd name="T18" fmla="*/ 576 w 577"/>
                <a:gd name="T19" fmla="*/ 202 h 1030"/>
                <a:gd name="T20" fmla="*/ 373 w 577"/>
                <a:gd name="T21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7" h="1030">
                  <a:moveTo>
                    <a:pt x="373" y="0"/>
                  </a:moveTo>
                  <a:lnTo>
                    <a:pt x="37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158" y="852"/>
                    <a:pt x="158" y="852"/>
                    <a:pt x="158" y="852"/>
                  </a:cubicBezTo>
                  <a:cubicBezTo>
                    <a:pt x="505" y="1029"/>
                    <a:pt x="505" y="1029"/>
                    <a:pt x="505" y="1029"/>
                  </a:cubicBezTo>
                  <a:cubicBezTo>
                    <a:pt x="383" y="852"/>
                    <a:pt x="383" y="852"/>
                    <a:pt x="383" y="852"/>
                  </a:cubicBezTo>
                  <a:cubicBezTo>
                    <a:pt x="373" y="852"/>
                    <a:pt x="373" y="852"/>
                    <a:pt x="373" y="852"/>
                  </a:cubicBezTo>
                  <a:cubicBezTo>
                    <a:pt x="486" y="852"/>
                    <a:pt x="576" y="759"/>
                    <a:pt x="576" y="646"/>
                  </a:cubicBezTo>
                  <a:cubicBezTo>
                    <a:pt x="576" y="202"/>
                    <a:pt x="576" y="202"/>
                    <a:pt x="576" y="202"/>
                  </a:cubicBezTo>
                  <a:cubicBezTo>
                    <a:pt x="576" y="89"/>
                    <a:pt x="486" y="0"/>
                    <a:pt x="37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91" name="Freeform 584">
              <a:extLst>
                <a:ext uri="{FF2B5EF4-FFF2-40B4-BE49-F238E27FC236}">
                  <a16:creationId xmlns:a16="http://schemas.microsoft.com/office/drawing/2014/main" id="{1514FF5F-B3F8-FA8A-1DDD-C4C1F0147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0004" y="3504120"/>
              <a:ext cx="529028" cy="990294"/>
            </a:xfrm>
            <a:custGeom>
              <a:avLst/>
              <a:gdLst>
                <a:gd name="T0" fmla="*/ 207 w 552"/>
                <a:gd name="T1" fmla="*/ 0 h 1031"/>
                <a:gd name="T2" fmla="*/ 207 w 552"/>
                <a:gd name="T3" fmla="*/ 0 h 1031"/>
                <a:gd name="T4" fmla="*/ 0 w 552"/>
                <a:gd name="T5" fmla="*/ 206 h 1031"/>
                <a:gd name="T6" fmla="*/ 0 w 552"/>
                <a:gd name="T7" fmla="*/ 650 h 1031"/>
                <a:gd name="T8" fmla="*/ 207 w 552"/>
                <a:gd name="T9" fmla="*/ 853 h 1031"/>
                <a:gd name="T10" fmla="*/ 197 w 552"/>
                <a:gd name="T11" fmla="*/ 853 h 1031"/>
                <a:gd name="T12" fmla="*/ 71 w 552"/>
                <a:gd name="T13" fmla="*/ 1030 h 1031"/>
                <a:gd name="T14" fmla="*/ 419 w 552"/>
                <a:gd name="T15" fmla="*/ 853 h 1031"/>
                <a:gd name="T16" fmla="*/ 551 w 552"/>
                <a:gd name="T17" fmla="*/ 853 h 1031"/>
                <a:gd name="T18" fmla="*/ 551 w 552"/>
                <a:gd name="T19" fmla="*/ 0 h 1031"/>
                <a:gd name="T20" fmla="*/ 207 w 552"/>
                <a:gd name="T21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2" h="1031">
                  <a:moveTo>
                    <a:pt x="207" y="0"/>
                  </a:moveTo>
                  <a:lnTo>
                    <a:pt x="207" y="0"/>
                  </a:lnTo>
                  <a:cubicBezTo>
                    <a:pt x="94" y="0"/>
                    <a:pt x="0" y="91"/>
                    <a:pt x="0" y="206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0" y="763"/>
                    <a:pt x="94" y="853"/>
                    <a:pt x="207" y="853"/>
                  </a:cubicBezTo>
                  <a:cubicBezTo>
                    <a:pt x="197" y="853"/>
                    <a:pt x="197" y="853"/>
                    <a:pt x="197" y="853"/>
                  </a:cubicBezTo>
                  <a:cubicBezTo>
                    <a:pt x="71" y="1030"/>
                    <a:pt x="71" y="1030"/>
                    <a:pt x="71" y="1030"/>
                  </a:cubicBezTo>
                  <a:cubicBezTo>
                    <a:pt x="419" y="853"/>
                    <a:pt x="419" y="853"/>
                    <a:pt x="419" y="853"/>
                  </a:cubicBezTo>
                  <a:cubicBezTo>
                    <a:pt x="551" y="853"/>
                    <a:pt x="551" y="853"/>
                    <a:pt x="551" y="853"/>
                  </a:cubicBezTo>
                  <a:cubicBezTo>
                    <a:pt x="551" y="0"/>
                    <a:pt x="551" y="0"/>
                    <a:pt x="551" y="0"/>
                  </a:cubicBezTo>
                  <a:lnTo>
                    <a:pt x="207" y="0"/>
                  </a:lnTo>
                </a:path>
              </a:pathLst>
            </a:custGeom>
            <a:solidFill>
              <a:srgbClr val="F0F0E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92" name="Freeform 585">
              <a:extLst>
                <a:ext uri="{FF2B5EF4-FFF2-40B4-BE49-F238E27FC236}">
                  <a16:creationId xmlns:a16="http://schemas.microsoft.com/office/drawing/2014/main" id="{88FB456F-DC1F-23F0-7C1E-8A44DC50E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9031" y="3504120"/>
              <a:ext cx="529030" cy="821013"/>
            </a:xfrm>
            <a:custGeom>
              <a:avLst/>
              <a:gdLst>
                <a:gd name="T0" fmla="*/ 347 w 551"/>
                <a:gd name="T1" fmla="*/ 0 h 854"/>
                <a:gd name="T2" fmla="*/ 347 w 551"/>
                <a:gd name="T3" fmla="*/ 0 h 854"/>
                <a:gd name="T4" fmla="*/ 0 w 551"/>
                <a:gd name="T5" fmla="*/ 0 h 854"/>
                <a:gd name="T6" fmla="*/ 0 w 551"/>
                <a:gd name="T7" fmla="*/ 853 h 854"/>
                <a:gd name="T8" fmla="*/ 347 w 551"/>
                <a:gd name="T9" fmla="*/ 853 h 854"/>
                <a:gd name="T10" fmla="*/ 550 w 551"/>
                <a:gd name="T11" fmla="*/ 650 h 854"/>
                <a:gd name="T12" fmla="*/ 550 w 551"/>
                <a:gd name="T13" fmla="*/ 206 h 854"/>
                <a:gd name="T14" fmla="*/ 347 w 551"/>
                <a:gd name="T15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1" h="854">
                  <a:moveTo>
                    <a:pt x="347" y="0"/>
                  </a:moveTo>
                  <a:lnTo>
                    <a:pt x="347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347" y="853"/>
                    <a:pt x="347" y="853"/>
                    <a:pt x="347" y="853"/>
                  </a:cubicBezTo>
                  <a:cubicBezTo>
                    <a:pt x="460" y="853"/>
                    <a:pt x="550" y="763"/>
                    <a:pt x="550" y="650"/>
                  </a:cubicBezTo>
                  <a:cubicBezTo>
                    <a:pt x="550" y="206"/>
                    <a:pt x="550" y="206"/>
                    <a:pt x="550" y="206"/>
                  </a:cubicBezTo>
                  <a:cubicBezTo>
                    <a:pt x="550" y="91"/>
                    <a:pt x="460" y="0"/>
                    <a:pt x="34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93" name="Freeform 586">
              <a:extLst>
                <a:ext uri="{FF2B5EF4-FFF2-40B4-BE49-F238E27FC236}">
                  <a16:creationId xmlns:a16="http://schemas.microsoft.com/office/drawing/2014/main" id="{1BA4E339-EABD-7FD1-9666-5860928C0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490" y="3889234"/>
              <a:ext cx="118502" cy="118497"/>
            </a:xfrm>
            <a:custGeom>
              <a:avLst/>
              <a:gdLst>
                <a:gd name="T0" fmla="*/ 122 w 123"/>
                <a:gd name="T1" fmla="*/ 61 h 124"/>
                <a:gd name="T2" fmla="*/ 122 w 123"/>
                <a:gd name="T3" fmla="*/ 61 h 124"/>
                <a:gd name="T4" fmla="*/ 61 w 123"/>
                <a:gd name="T5" fmla="*/ 123 h 124"/>
                <a:gd name="T6" fmla="*/ 0 w 123"/>
                <a:gd name="T7" fmla="*/ 61 h 124"/>
                <a:gd name="T8" fmla="*/ 61 w 123"/>
                <a:gd name="T9" fmla="*/ 0 h 124"/>
                <a:gd name="T10" fmla="*/ 122 w 123"/>
                <a:gd name="T11" fmla="*/ 6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124">
                  <a:moveTo>
                    <a:pt x="122" y="61"/>
                  </a:moveTo>
                  <a:lnTo>
                    <a:pt x="122" y="61"/>
                  </a:lnTo>
                  <a:cubicBezTo>
                    <a:pt x="122" y="97"/>
                    <a:pt x="96" y="123"/>
                    <a:pt x="61" y="123"/>
                  </a:cubicBezTo>
                  <a:cubicBezTo>
                    <a:pt x="29" y="123"/>
                    <a:pt x="0" y="97"/>
                    <a:pt x="0" y="61"/>
                  </a:cubicBezTo>
                  <a:cubicBezTo>
                    <a:pt x="0" y="29"/>
                    <a:pt x="29" y="0"/>
                    <a:pt x="61" y="0"/>
                  </a:cubicBezTo>
                  <a:cubicBezTo>
                    <a:pt x="96" y="0"/>
                    <a:pt x="122" y="29"/>
                    <a:pt x="122" y="61"/>
                  </a:cubicBezTo>
                </a:path>
              </a:pathLst>
            </a:custGeom>
            <a:solidFill>
              <a:srgbClr val="F6AF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94" name="Freeform 587">
              <a:extLst>
                <a:ext uri="{FF2B5EF4-FFF2-40B4-BE49-F238E27FC236}">
                  <a16:creationId xmlns:a16="http://schemas.microsoft.com/office/drawing/2014/main" id="{3EEDB85B-59CD-6712-773D-C69D47851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9779" y="3889234"/>
              <a:ext cx="118502" cy="118497"/>
            </a:xfrm>
            <a:custGeom>
              <a:avLst/>
              <a:gdLst>
                <a:gd name="T0" fmla="*/ 123 w 124"/>
                <a:gd name="T1" fmla="*/ 61 h 124"/>
                <a:gd name="T2" fmla="*/ 123 w 124"/>
                <a:gd name="T3" fmla="*/ 61 h 124"/>
                <a:gd name="T4" fmla="*/ 62 w 124"/>
                <a:gd name="T5" fmla="*/ 123 h 124"/>
                <a:gd name="T6" fmla="*/ 0 w 124"/>
                <a:gd name="T7" fmla="*/ 61 h 124"/>
                <a:gd name="T8" fmla="*/ 62 w 124"/>
                <a:gd name="T9" fmla="*/ 0 h 124"/>
                <a:gd name="T10" fmla="*/ 123 w 124"/>
                <a:gd name="T11" fmla="*/ 6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24">
                  <a:moveTo>
                    <a:pt x="123" y="61"/>
                  </a:moveTo>
                  <a:lnTo>
                    <a:pt x="123" y="61"/>
                  </a:lnTo>
                  <a:cubicBezTo>
                    <a:pt x="123" y="97"/>
                    <a:pt x="97" y="123"/>
                    <a:pt x="62" y="123"/>
                  </a:cubicBezTo>
                  <a:cubicBezTo>
                    <a:pt x="29" y="123"/>
                    <a:pt x="0" y="97"/>
                    <a:pt x="0" y="61"/>
                  </a:cubicBezTo>
                  <a:cubicBezTo>
                    <a:pt x="0" y="29"/>
                    <a:pt x="29" y="0"/>
                    <a:pt x="62" y="0"/>
                  </a:cubicBezTo>
                  <a:cubicBezTo>
                    <a:pt x="97" y="0"/>
                    <a:pt x="123" y="29"/>
                    <a:pt x="123" y="61"/>
                  </a:cubicBezTo>
                </a:path>
              </a:pathLst>
            </a:custGeom>
            <a:solidFill>
              <a:srgbClr val="F6AF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95" name="Freeform 588">
              <a:extLst>
                <a:ext uri="{FF2B5EF4-FFF2-40B4-BE49-F238E27FC236}">
                  <a16:creationId xmlns:a16="http://schemas.microsoft.com/office/drawing/2014/main" id="{F3342179-1689-7D4F-AFAE-F72402D0C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9069" y="3893464"/>
              <a:ext cx="118502" cy="118497"/>
            </a:xfrm>
            <a:custGeom>
              <a:avLst/>
              <a:gdLst>
                <a:gd name="T0" fmla="*/ 123 w 124"/>
                <a:gd name="T1" fmla="*/ 61 h 123"/>
                <a:gd name="T2" fmla="*/ 123 w 124"/>
                <a:gd name="T3" fmla="*/ 61 h 123"/>
                <a:gd name="T4" fmla="*/ 62 w 124"/>
                <a:gd name="T5" fmla="*/ 122 h 123"/>
                <a:gd name="T6" fmla="*/ 0 w 124"/>
                <a:gd name="T7" fmla="*/ 61 h 123"/>
                <a:gd name="T8" fmla="*/ 62 w 124"/>
                <a:gd name="T9" fmla="*/ 0 h 123"/>
                <a:gd name="T10" fmla="*/ 123 w 124"/>
                <a:gd name="T11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23">
                  <a:moveTo>
                    <a:pt x="123" y="61"/>
                  </a:moveTo>
                  <a:lnTo>
                    <a:pt x="123" y="61"/>
                  </a:lnTo>
                  <a:cubicBezTo>
                    <a:pt x="123" y="93"/>
                    <a:pt x="94" y="122"/>
                    <a:pt x="62" y="122"/>
                  </a:cubicBezTo>
                  <a:cubicBezTo>
                    <a:pt x="26" y="122"/>
                    <a:pt x="0" y="93"/>
                    <a:pt x="0" y="61"/>
                  </a:cubicBezTo>
                  <a:cubicBezTo>
                    <a:pt x="0" y="25"/>
                    <a:pt x="26" y="0"/>
                    <a:pt x="62" y="0"/>
                  </a:cubicBezTo>
                  <a:cubicBezTo>
                    <a:pt x="94" y="0"/>
                    <a:pt x="123" y="25"/>
                    <a:pt x="123" y="61"/>
                  </a:cubicBezTo>
                </a:path>
              </a:pathLst>
            </a:custGeom>
            <a:solidFill>
              <a:srgbClr val="F6AF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34CA823-CC8A-A70E-B363-EB1F24B5C9E9}"/>
              </a:ext>
            </a:extLst>
          </p:cNvPr>
          <p:cNvSpPr txBox="1"/>
          <p:nvPr/>
        </p:nvSpPr>
        <p:spPr>
          <a:xfrm>
            <a:off x="2463800" y="4503473"/>
            <a:ext cx="2719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/>
              <a:t>Most rated product </a:t>
            </a:r>
            <a:r>
              <a:rPr lang="en-US" dirty="0"/>
              <a:t>was </a:t>
            </a:r>
            <a:r>
              <a:rPr lang="en-US" b="1" dirty="0"/>
              <a:t>USB Cables </a:t>
            </a:r>
            <a:r>
              <a:rPr lang="en-US" dirty="0"/>
              <a:t>while the product with </a:t>
            </a:r>
            <a:r>
              <a:rPr lang="en-US" b="1" dirty="0"/>
              <a:t>highest rating </a:t>
            </a:r>
            <a:r>
              <a:rPr lang="en-US" dirty="0"/>
              <a:t>on average was </a:t>
            </a:r>
            <a:r>
              <a:rPr lang="en-US" b="1" dirty="0"/>
              <a:t>Screen Protector</a:t>
            </a:r>
          </a:p>
        </p:txBody>
      </p:sp>
    </p:spTree>
    <p:extLst>
      <p:ext uri="{BB962C8B-B14F-4D97-AF65-F5344CB8AC3E}">
        <p14:creationId xmlns:p14="http://schemas.microsoft.com/office/powerpoint/2010/main" val="30325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Arc 97"/>
          <p:cNvSpPr/>
          <p:nvPr/>
        </p:nvSpPr>
        <p:spPr>
          <a:xfrm>
            <a:off x="1775674" y="1591821"/>
            <a:ext cx="8752854" cy="8752854"/>
          </a:xfrm>
          <a:prstGeom prst="arc">
            <a:avLst>
              <a:gd name="adj1" fmla="val 11923528"/>
              <a:gd name="adj2" fmla="val 20407830"/>
            </a:avLst>
          </a:prstGeom>
          <a:ln w="38100">
            <a:solidFill>
              <a:schemeClr val="accent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250475" y="1866122"/>
            <a:ext cx="7691051" cy="4991878"/>
          </a:xfrm>
          <a:custGeom>
            <a:avLst/>
            <a:gdLst>
              <a:gd name="connsiteX0" fmla="*/ 2809769 w 5619538"/>
              <a:gd name="connsiteY0" fmla="*/ 0 h 3647362"/>
              <a:gd name="connsiteX1" fmla="*/ 5619538 w 5619538"/>
              <a:gd name="connsiteY1" fmla="*/ 2809769 h 3647362"/>
              <a:gd name="connsiteX2" fmla="*/ 5522215 w 5619538"/>
              <a:gd name="connsiteY2" fmla="*/ 3545558 h 3647362"/>
              <a:gd name="connsiteX3" fmla="*/ 5489869 w 5619538"/>
              <a:gd name="connsiteY3" fmla="*/ 3647362 h 3647362"/>
              <a:gd name="connsiteX4" fmla="*/ 129669 w 5619538"/>
              <a:gd name="connsiteY4" fmla="*/ 3647362 h 3647362"/>
              <a:gd name="connsiteX5" fmla="*/ 97323 w 5619538"/>
              <a:gd name="connsiteY5" fmla="*/ 3545558 h 3647362"/>
              <a:gd name="connsiteX6" fmla="*/ 0 w 5619538"/>
              <a:gd name="connsiteY6" fmla="*/ 2809769 h 3647362"/>
              <a:gd name="connsiteX7" fmla="*/ 2809769 w 5619538"/>
              <a:gd name="connsiteY7" fmla="*/ 0 h 36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9538" h="3647362">
                <a:moveTo>
                  <a:pt x="2809769" y="0"/>
                </a:moveTo>
                <a:cubicBezTo>
                  <a:pt x="4361562" y="0"/>
                  <a:pt x="5619538" y="1257976"/>
                  <a:pt x="5619538" y="2809769"/>
                </a:cubicBezTo>
                <a:cubicBezTo>
                  <a:pt x="5619538" y="3064360"/>
                  <a:pt x="5585678" y="3311042"/>
                  <a:pt x="5522215" y="3545558"/>
                </a:cubicBezTo>
                <a:lnTo>
                  <a:pt x="5489869" y="3647362"/>
                </a:lnTo>
                <a:lnTo>
                  <a:pt x="129669" y="3647362"/>
                </a:lnTo>
                <a:lnTo>
                  <a:pt x="97323" y="3545558"/>
                </a:lnTo>
                <a:cubicBezTo>
                  <a:pt x="33861" y="3311042"/>
                  <a:pt x="0" y="3064360"/>
                  <a:pt x="0" y="2809769"/>
                </a:cubicBezTo>
                <a:cubicBezTo>
                  <a:pt x="0" y="1257976"/>
                  <a:pt x="1257976" y="0"/>
                  <a:pt x="2809769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942459" y="4867387"/>
            <a:ext cx="1886246" cy="1617389"/>
            <a:chOff x="17225181" y="672895"/>
            <a:chExt cx="3326533" cy="2852385"/>
          </a:xfrm>
        </p:grpSpPr>
        <p:sp>
          <p:nvSpPr>
            <p:cNvPr id="30" name="Freeform 2"/>
            <p:cNvSpPr>
              <a:spLocks noChangeArrowheads="1"/>
            </p:cNvSpPr>
            <p:nvPr/>
          </p:nvSpPr>
          <p:spPr bwMode="auto">
            <a:xfrm>
              <a:off x="17275966" y="672895"/>
              <a:ext cx="3199567" cy="732139"/>
            </a:xfrm>
            <a:custGeom>
              <a:avLst/>
              <a:gdLst>
                <a:gd name="T0" fmla="*/ 3332 w 3333"/>
                <a:gd name="T1" fmla="*/ 704 h 764"/>
                <a:gd name="T2" fmla="*/ 3332 w 3333"/>
                <a:gd name="T3" fmla="*/ 704 h 764"/>
                <a:gd name="T4" fmla="*/ 3249 w 3333"/>
                <a:gd name="T5" fmla="*/ 763 h 764"/>
                <a:gd name="T6" fmla="*/ 83 w 3333"/>
                <a:gd name="T7" fmla="*/ 763 h 764"/>
                <a:gd name="T8" fmla="*/ 0 w 3333"/>
                <a:gd name="T9" fmla="*/ 704 h 764"/>
                <a:gd name="T10" fmla="*/ 175 w 3333"/>
                <a:gd name="T11" fmla="*/ 60 h 764"/>
                <a:gd name="T12" fmla="*/ 257 w 3333"/>
                <a:gd name="T13" fmla="*/ 0 h 764"/>
                <a:gd name="T14" fmla="*/ 3152 w 3333"/>
                <a:gd name="T15" fmla="*/ 0 h 764"/>
                <a:gd name="T16" fmla="*/ 3235 w 3333"/>
                <a:gd name="T17" fmla="*/ 60 h 764"/>
                <a:gd name="T18" fmla="*/ 3332 w 3333"/>
                <a:gd name="T19" fmla="*/ 704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3" h="764">
                  <a:moveTo>
                    <a:pt x="3332" y="704"/>
                  </a:moveTo>
                  <a:lnTo>
                    <a:pt x="3332" y="704"/>
                  </a:lnTo>
                  <a:cubicBezTo>
                    <a:pt x="3332" y="735"/>
                    <a:pt x="3295" y="763"/>
                    <a:pt x="3249" y="763"/>
                  </a:cubicBezTo>
                  <a:cubicBezTo>
                    <a:pt x="83" y="763"/>
                    <a:pt x="83" y="763"/>
                    <a:pt x="83" y="763"/>
                  </a:cubicBezTo>
                  <a:cubicBezTo>
                    <a:pt x="37" y="763"/>
                    <a:pt x="0" y="735"/>
                    <a:pt x="0" y="704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5" y="28"/>
                    <a:pt x="211" y="0"/>
                    <a:pt x="257" y="0"/>
                  </a:cubicBezTo>
                  <a:cubicBezTo>
                    <a:pt x="3152" y="0"/>
                    <a:pt x="3152" y="0"/>
                    <a:pt x="3152" y="0"/>
                  </a:cubicBezTo>
                  <a:cubicBezTo>
                    <a:pt x="3198" y="0"/>
                    <a:pt x="3235" y="28"/>
                    <a:pt x="3235" y="60"/>
                  </a:cubicBezTo>
                  <a:lnTo>
                    <a:pt x="3332" y="704"/>
                  </a:lnTo>
                </a:path>
              </a:pathLst>
            </a:custGeom>
            <a:solidFill>
              <a:srgbClr val="E458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31" name="Freeform 3"/>
            <p:cNvSpPr>
              <a:spLocks noChangeArrowheads="1"/>
            </p:cNvSpPr>
            <p:nvPr/>
          </p:nvSpPr>
          <p:spPr bwMode="auto">
            <a:xfrm>
              <a:off x="17390239" y="1963661"/>
              <a:ext cx="2971026" cy="1561619"/>
            </a:xfrm>
            <a:custGeom>
              <a:avLst/>
              <a:gdLst>
                <a:gd name="T0" fmla="*/ 3093 w 3094"/>
                <a:gd name="T1" fmla="*/ 1627 h 1628"/>
                <a:gd name="T2" fmla="*/ 0 w 3094"/>
                <a:gd name="T3" fmla="*/ 1627 h 1628"/>
                <a:gd name="T4" fmla="*/ 0 w 3094"/>
                <a:gd name="T5" fmla="*/ 0 h 1628"/>
                <a:gd name="T6" fmla="*/ 3093 w 3094"/>
                <a:gd name="T7" fmla="*/ 0 h 1628"/>
                <a:gd name="T8" fmla="*/ 3093 w 3094"/>
                <a:gd name="T9" fmla="*/ 1627 h 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4" h="1628">
                  <a:moveTo>
                    <a:pt x="3093" y="1627"/>
                  </a:moveTo>
                  <a:lnTo>
                    <a:pt x="0" y="1627"/>
                  </a:lnTo>
                  <a:lnTo>
                    <a:pt x="0" y="0"/>
                  </a:lnTo>
                  <a:lnTo>
                    <a:pt x="3093" y="0"/>
                  </a:lnTo>
                  <a:lnTo>
                    <a:pt x="3093" y="1627"/>
                  </a:lnTo>
                </a:path>
              </a:pathLst>
            </a:custGeom>
            <a:solidFill>
              <a:srgbClr val="F895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17623011" y="2251438"/>
              <a:ext cx="842215" cy="1218824"/>
            </a:xfrm>
            <a:custGeom>
              <a:avLst/>
              <a:gdLst>
                <a:gd name="T0" fmla="*/ 878 w 879"/>
                <a:gd name="T1" fmla="*/ 1237 h 1270"/>
                <a:gd name="T2" fmla="*/ 878 w 879"/>
                <a:gd name="T3" fmla="*/ 1237 h 1270"/>
                <a:gd name="T4" fmla="*/ 850 w 879"/>
                <a:gd name="T5" fmla="*/ 1269 h 1270"/>
                <a:gd name="T6" fmla="*/ 28 w 879"/>
                <a:gd name="T7" fmla="*/ 1269 h 1270"/>
                <a:gd name="T8" fmla="*/ 0 w 879"/>
                <a:gd name="T9" fmla="*/ 1237 h 1270"/>
                <a:gd name="T10" fmla="*/ 0 w 879"/>
                <a:gd name="T11" fmla="*/ 33 h 1270"/>
                <a:gd name="T12" fmla="*/ 28 w 879"/>
                <a:gd name="T13" fmla="*/ 0 h 1270"/>
                <a:gd name="T14" fmla="*/ 850 w 879"/>
                <a:gd name="T15" fmla="*/ 0 h 1270"/>
                <a:gd name="T16" fmla="*/ 878 w 879"/>
                <a:gd name="T17" fmla="*/ 33 h 1270"/>
                <a:gd name="T18" fmla="*/ 878 w 879"/>
                <a:gd name="T19" fmla="*/ 1237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9" h="1270">
                  <a:moveTo>
                    <a:pt x="878" y="1237"/>
                  </a:moveTo>
                  <a:lnTo>
                    <a:pt x="878" y="1237"/>
                  </a:lnTo>
                  <a:cubicBezTo>
                    <a:pt x="878" y="1255"/>
                    <a:pt x="864" y="1269"/>
                    <a:pt x="850" y="1269"/>
                  </a:cubicBezTo>
                  <a:cubicBezTo>
                    <a:pt x="28" y="1269"/>
                    <a:pt x="28" y="1269"/>
                    <a:pt x="28" y="1269"/>
                  </a:cubicBezTo>
                  <a:cubicBezTo>
                    <a:pt x="14" y="1269"/>
                    <a:pt x="0" y="1255"/>
                    <a:pt x="0" y="123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850" y="0"/>
                    <a:pt x="850" y="0"/>
                    <a:pt x="850" y="0"/>
                  </a:cubicBezTo>
                  <a:cubicBezTo>
                    <a:pt x="864" y="0"/>
                    <a:pt x="878" y="14"/>
                    <a:pt x="878" y="33"/>
                  </a:cubicBezTo>
                  <a:lnTo>
                    <a:pt x="878" y="123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33" name="Freeform 5"/>
            <p:cNvSpPr>
              <a:spLocks noChangeArrowheads="1"/>
            </p:cNvSpPr>
            <p:nvPr/>
          </p:nvSpPr>
          <p:spPr bwMode="auto">
            <a:xfrm>
              <a:off x="17678031" y="2331849"/>
              <a:ext cx="736408" cy="1058007"/>
            </a:xfrm>
            <a:custGeom>
              <a:avLst/>
              <a:gdLst>
                <a:gd name="T0" fmla="*/ 768 w 769"/>
                <a:gd name="T1" fmla="*/ 1076 h 1104"/>
                <a:gd name="T2" fmla="*/ 768 w 769"/>
                <a:gd name="T3" fmla="*/ 1076 h 1104"/>
                <a:gd name="T4" fmla="*/ 740 w 769"/>
                <a:gd name="T5" fmla="*/ 1103 h 1104"/>
                <a:gd name="T6" fmla="*/ 28 w 769"/>
                <a:gd name="T7" fmla="*/ 1103 h 1104"/>
                <a:gd name="T8" fmla="*/ 0 w 769"/>
                <a:gd name="T9" fmla="*/ 1076 h 1104"/>
                <a:gd name="T10" fmla="*/ 0 w 769"/>
                <a:gd name="T11" fmla="*/ 28 h 1104"/>
                <a:gd name="T12" fmla="*/ 28 w 769"/>
                <a:gd name="T13" fmla="*/ 0 h 1104"/>
                <a:gd name="T14" fmla="*/ 740 w 769"/>
                <a:gd name="T15" fmla="*/ 0 h 1104"/>
                <a:gd name="T16" fmla="*/ 768 w 769"/>
                <a:gd name="T17" fmla="*/ 28 h 1104"/>
                <a:gd name="T18" fmla="*/ 768 w 769"/>
                <a:gd name="T19" fmla="*/ 1076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9" h="1104">
                  <a:moveTo>
                    <a:pt x="768" y="1076"/>
                  </a:moveTo>
                  <a:lnTo>
                    <a:pt x="768" y="1076"/>
                  </a:lnTo>
                  <a:cubicBezTo>
                    <a:pt x="768" y="1094"/>
                    <a:pt x="754" y="1103"/>
                    <a:pt x="740" y="1103"/>
                  </a:cubicBezTo>
                  <a:cubicBezTo>
                    <a:pt x="28" y="1103"/>
                    <a:pt x="28" y="1103"/>
                    <a:pt x="28" y="1103"/>
                  </a:cubicBezTo>
                  <a:cubicBezTo>
                    <a:pt x="14" y="1103"/>
                    <a:pt x="0" y="1094"/>
                    <a:pt x="0" y="107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740" y="0"/>
                    <a:pt x="740" y="0"/>
                    <a:pt x="740" y="0"/>
                  </a:cubicBezTo>
                  <a:cubicBezTo>
                    <a:pt x="754" y="0"/>
                    <a:pt x="768" y="14"/>
                    <a:pt x="768" y="28"/>
                  </a:cubicBezTo>
                  <a:lnTo>
                    <a:pt x="768" y="1076"/>
                  </a:lnTo>
                </a:path>
              </a:pathLst>
            </a:custGeom>
            <a:solidFill>
              <a:srgbClr val="AC42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34" name="Freeform 6"/>
            <p:cNvSpPr>
              <a:spLocks noChangeArrowheads="1"/>
            </p:cNvSpPr>
            <p:nvPr/>
          </p:nvSpPr>
          <p:spPr bwMode="auto">
            <a:xfrm>
              <a:off x="17678031" y="2331849"/>
              <a:ext cx="736408" cy="1058007"/>
            </a:xfrm>
            <a:custGeom>
              <a:avLst/>
              <a:gdLst>
                <a:gd name="T0" fmla="*/ 768 w 769"/>
                <a:gd name="T1" fmla="*/ 1076 h 1104"/>
                <a:gd name="T2" fmla="*/ 768 w 769"/>
                <a:gd name="T3" fmla="*/ 1076 h 1104"/>
                <a:gd name="T4" fmla="*/ 740 w 769"/>
                <a:gd name="T5" fmla="*/ 1103 h 1104"/>
                <a:gd name="T6" fmla="*/ 28 w 769"/>
                <a:gd name="T7" fmla="*/ 1103 h 1104"/>
                <a:gd name="T8" fmla="*/ 0 w 769"/>
                <a:gd name="T9" fmla="*/ 1076 h 1104"/>
                <a:gd name="T10" fmla="*/ 740 w 769"/>
                <a:gd name="T11" fmla="*/ 0 h 1104"/>
                <a:gd name="T12" fmla="*/ 768 w 769"/>
                <a:gd name="T13" fmla="*/ 28 h 1104"/>
                <a:gd name="T14" fmla="*/ 768 w 769"/>
                <a:gd name="T15" fmla="*/ 1076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9" h="1104">
                  <a:moveTo>
                    <a:pt x="768" y="1076"/>
                  </a:moveTo>
                  <a:lnTo>
                    <a:pt x="768" y="1076"/>
                  </a:lnTo>
                  <a:cubicBezTo>
                    <a:pt x="768" y="1094"/>
                    <a:pt x="754" y="1103"/>
                    <a:pt x="740" y="1103"/>
                  </a:cubicBezTo>
                  <a:cubicBezTo>
                    <a:pt x="28" y="1103"/>
                    <a:pt x="28" y="1103"/>
                    <a:pt x="28" y="1103"/>
                  </a:cubicBezTo>
                  <a:cubicBezTo>
                    <a:pt x="14" y="1103"/>
                    <a:pt x="0" y="1094"/>
                    <a:pt x="0" y="1076"/>
                  </a:cubicBezTo>
                  <a:cubicBezTo>
                    <a:pt x="740" y="0"/>
                    <a:pt x="740" y="0"/>
                    <a:pt x="740" y="0"/>
                  </a:cubicBezTo>
                  <a:cubicBezTo>
                    <a:pt x="754" y="0"/>
                    <a:pt x="768" y="14"/>
                    <a:pt x="768" y="28"/>
                  </a:cubicBezTo>
                  <a:lnTo>
                    <a:pt x="768" y="1076"/>
                  </a:lnTo>
                </a:path>
              </a:pathLst>
            </a:custGeom>
            <a:solidFill>
              <a:srgbClr val="E458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35" name="Freeform 7"/>
            <p:cNvSpPr>
              <a:spLocks noChangeArrowheads="1"/>
            </p:cNvSpPr>
            <p:nvPr/>
          </p:nvSpPr>
          <p:spPr bwMode="auto">
            <a:xfrm>
              <a:off x="17915035" y="2467273"/>
              <a:ext cx="114269" cy="220065"/>
            </a:xfrm>
            <a:custGeom>
              <a:avLst/>
              <a:gdLst>
                <a:gd name="T0" fmla="*/ 19 w 117"/>
                <a:gd name="T1" fmla="*/ 230 h 231"/>
                <a:gd name="T2" fmla="*/ 0 w 117"/>
                <a:gd name="T3" fmla="*/ 221 h 231"/>
                <a:gd name="T4" fmla="*/ 101 w 117"/>
                <a:gd name="T5" fmla="*/ 0 h 231"/>
                <a:gd name="T6" fmla="*/ 116 w 117"/>
                <a:gd name="T7" fmla="*/ 10 h 231"/>
                <a:gd name="T8" fmla="*/ 19 w 117"/>
                <a:gd name="T9" fmla="*/ 2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231">
                  <a:moveTo>
                    <a:pt x="19" y="230"/>
                  </a:moveTo>
                  <a:lnTo>
                    <a:pt x="0" y="221"/>
                  </a:lnTo>
                  <a:lnTo>
                    <a:pt x="101" y="0"/>
                  </a:lnTo>
                  <a:lnTo>
                    <a:pt x="116" y="10"/>
                  </a:lnTo>
                  <a:lnTo>
                    <a:pt x="19" y="2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36" name="Freeform 8"/>
            <p:cNvSpPr>
              <a:spLocks noChangeArrowheads="1"/>
            </p:cNvSpPr>
            <p:nvPr/>
          </p:nvSpPr>
          <p:spPr bwMode="auto">
            <a:xfrm>
              <a:off x="18075861" y="2467273"/>
              <a:ext cx="110038" cy="220065"/>
            </a:xfrm>
            <a:custGeom>
              <a:avLst/>
              <a:gdLst>
                <a:gd name="T0" fmla="*/ 101 w 116"/>
                <a:gd name="T1" fmla="*/ 230 h 231"/>
                <a:gd name="T2" fmla="*/ 0 w 116"/>
                <a:gd name="T3" fmla="*/ 10 h 231"/>
                <a:gd name="T4" fmla="*/ 18 w 116"/>
                <a:gd name="T5" fmla="*/ 0 h 231"/>
                <a:gd name="T6" fmla="*/ 115 w 116"/>
                <a:gd name="T7" fmla="*/ 221 h 231"/>
                <a:gd name="T8" fmla="*/ 101 w 116"/>
                <a:gd name="T9" fmla="*/ 2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31">
                  <a:moveTo>
                    <a:pt x="101" y="230"/>
                  </a:moveTo>
                  <a:lnTo>
                    <a:pt x="0" y="10"/>
                  </a:lnTo>
                  <a:lnTo>
                    <a:pt x="18" y="0"/>
                  </a:lnTo>
                  <a:lnTo>
                    <a:pt x="115" y="221"/>
                  </a:lnTo>
                  <a:lnTo>
                    <a:pt x="101" y="2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37" name="Freeform 9"/>
            <p:cNvSpPr>
              <a:spLocks noChangeArrowheads="1"/>
            </p:cNvSpPr>
            <p:nvPr/>
          </p:nvSpPr>
          <p:spPr bwMode="auto">
            <a:xfrm>
              <a:off x="17783834" y="2666178"/>
              <a:ext cx="529030" cy="181978"/>
            </a:xfrm>
            <a:custGeom>
              <a:avLst/>
              <a:gdLst>
                <a:gd name="T0" fmla="*/ 551 w 552"/>
                <a:gd name="T1" fmla="*/ 147 h 189"/>
                <a:gd name="T2" fmla="*/ 551 w 552"/>
                <a:gd name="T3" fmla="*/ 147 h 189"/>
                <a:gd name="T4" fmla="*/ 500 w 552"/>
                <a:gd name="T5" fmla="*/ 188 h 189"/>
                <a:gd name="T6" fmla="*/ 50 w 552"/>
                <a:gd name="T7" fmla="*/ 188 h 189"/>
                <a:gd name="T8" fmla="*/ 0 w 552"/>
                <a:gd name="T9" fmla="*/ 147 h 189"/>
                <a:gd name="T10" fmla="*/ 0 w 552"/>
                <a:gd name="T11" fmla="*/ 46 h 189"/>
                <a:gd name="T12" fmla="*/ 50 w 552"/>
                <a:gd name="T13" fmla="*/ 0 h 189"/>
                <a:gd name="T14" fmla="*/ 500 w 552"/>
                <a:gd name="T15" fmla="*/ 0 h 189"/>
                <a:gd name="T16" fmla="*/ 551 w 552"/>
                <a:gd name="T17" fmla="*/ 46 h 189"/>
                <a:gd name="T18" fmla="*/ 551 w 552"/>
                <a:gd name="T19" fmla="*/ 14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2" h="189">
                  <a:moveTo>
                    <a:pt x="551" y="147"/>
                  </a:moveTo>
                  <a:lnTo>
                    <a:pt x="551" y="147"/>
                  </a:lnTo>
                  <a:cubicBezTo>
                    <a:pt x="551" y="170"/>
                    <a:pt x="528" y="188"/>
                    <a:pt x="500" y="188"/>
                  </a:cubicBezTo>
                  <a:cubicBezTo>
                    <a:pt x="50" y="188"/>
                    <a:pt x="50" y="188"/>
                    <a:pt x="50" y="188"/>
                  </a:cubicBezTo>
                  <a:cubicBezTo>
                    <a:pt x="22" y="188"/>
                    <a:pt x="0" y="170"/>
                    <a:pt x="0" y="14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8"/>
                    <a:pt x="22" y="0"/>
                    <a:pt x="50" y="0"/>
                  </a:cubicBezTo>
                  <a:cubicBezTo>
                    <a:pt x="500" y="0"/>
                    <a:pt x="500" y="0"/>
                    <a:pt x="500" y="0"/>
                  </a:cubicBezTo>
                  <a:cubicBezTo>
                    <a:pt x="528" y="0"/>
                    <a:pt x="551" y="18"/>
                    <a:pt x="551" y="46"/>
                  </a:cubicBezTo>
                  <a:lnTo>
                    <a:pt x="551" y="14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38" name="Freeform 10"/>
            <p:cNvSpPr>
              <a:spLocks noChangeArrowheads="1"/>
            </p:cNvSpPr>
            <p:nvPr/>
          </p:nvSpPr>
          <p:spPr bwMode="auto">
            <a:xfrm>
              <a:off x="17991215" y="2412255"/>
              <a:ext cx="114269" cy="105802"/>
            </a:xfrm>
            <a:custGeom>
              <a:avLst/>
              <a:gdLst>
                <a:gd name="T0" fmla="*/ 119 w 120"/>
                <a:gd name="T1" fmla="*/ 55 h 111"/>
                <a:gd name="T2" fmla="*/ 119 w 120"/>
                <a:gd name="T3" fmla="*/ 55 h 111"/>
                <a:gd name="T4" fmla="*/ 59 w 120"/>
                <a:gd name="T5" fmla="*/ 110 h 111"/>
                <a:gd name="T6" fmla="*/ 0 w 120"/>
                <a:gd name="T7" fmla="*/ 55 h 111"/>
                <a:gd name="T8" fmla="*/ 59 w 120"/>
                <a:gd name="T9" fmla="*/ 0 h 111"/>
                <a:gd name="T10" fmla="*/ 119 w 120"/>
                <a:gd name="T11" fmla="*/ 5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11">
                  <a:moveTo>
                    <a:pt x="119" y="55"/>
                  </a:moveTo>
                  <a:lnTo>
                    <a:pt x="119" y="55"/>
                  </a:lnTo>
                  <a:cubicBezTo>
                    <a:pt x="119" y="87"/>
                    <a:pt x="91" y="110"/>
                    <a:pt x="59" y="110"/>
                  </a:cubicBezTo>
                  <a:cubicBezTo>
                    <a:pt x="27" y="110"/>
                    <a:pt x="0" y="87"/>
                    <a:pt x="0" y="55"/>
                  </a:cubicBezTo>
                  <a:cubicBezTo>
                    <a:pt x="0" y="27"/>
                    <a:pt x="27" y="0"/>
                    <a:pt x="59" y="0"/>
                  </a:cubicBezTo>
                  <a:cubicBezTo>
                    <a:pt x="91" y="0"/>
                    <a:pt x="119" y="27"/>
                    <a:pt x="119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39" name="Freeform 11"/>
            <p:cNvSpPr>
              <a:spLocks noChangeArrowheads="1"/>
            </p:cNvSpPr>
            <p:nvPr/>
          </p:nvSpPr>
          <p:spPr bwMode="auto">
            <a:xfrm>
              <a:off x="17275968" y="1350018"/>
              <a:ext cx="296256" cy="757531"/>
            </a:xfrm>
            <a:custGeom>
              <a:avLst/>
              <a:gdLst>
                <a:gd name="T0" fmla="*/ 308 w 309"/>
                <a:gd name="T1" fmla="*/ 647 h 791"/>
                <a:gd name="T2" fmla="*/ 308 w 309"/>
                <a:gd name="T3" fmla="*/ 647 h 791"/>
                <a:gd name="T4" fmla="*/ 152 w 309"/>
                <a:gd name="T5" fmla="*/ 790 h 791"/>
                <a:gd name="T6" fmla="*/ 152 w 309"/>
                <a:gd name="T7" fmla="*/ 790 h 791"/>
                <a:gd name="T8" fmla="*/ 0 w 309"/>
                <a:gd name="T9" fmla="*/ 647 h 791"/>
                <a:gd name="T10" fmla="*/ 0 w 309"/>
                <a:gd name="T11" fmla="*/ 142 h 791"/>
                <a:gd name="T12" fmla="*/ 152 w 309"/>
                <a:gd name="T13" fmla="*/ 0 h 791"/>
                <a:gd name="T14" fmla="*/ 152 w 309"/>
                <a:gd name="T15" fmla="*/ 0 h 791"/>
                <a:gd name="T16" fmla="*/ 308 w 309"/>
                <a:gd name="T17" fmla="*/ 142 h 791"/>
                <a:gd name="T18" fmla="*/ 308 w 309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9" h="791">
                  <a:moveTo>
                    <a:pt x="308" y="647"/>
                  </a:moveTo>
                  <a:lnTo>
                    <a:pt x="308" y="647"/>
                  </a:lnTo>
                  <a:cubicBezTo>
                    <a:pt x="308" y="725"/>
                    <a:pt x="239" y="790"/>
                    <a:pt x="152" y="790"/>
                  </a:cubicBezTo>
                  <a:lnTo>
                    <a:pt x="152" y="790"/>
                  </a:lnTo>
                  <a:cubicBezTo>
                    <a:pt x="69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9" y="0"/>
                    <a:pt x="152" y="0"/>
                  </a:cubicBezTo>
                  <a:lnTo>
                    <a:pt x="152" y="0"/>
                  </a:lnTo>
                  <a:cubicBezTo>
                    <a:pt x="239" y="0"/>
                    <a:pt x="308" y="64"/>
                    <a:pt x="308" y="142"/>
                  </a:cubicBezTo>
                  <a:lnTo>
                    <a:pt x="308" y="647"/>
                  </a:lnTo>
                </a:path>
              </a:pathLst>
            </a:custGeom>
            <a:solidFill>
              <a:srgbClr val="E458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40" name="Freeform 12"/>
            <p:cNvSpPr>
              <a:spLocks noChangeArrowheads="1"/>
            </p:cNvSpPr>
            <p:nvPr/>
          </p:nvSpPr>
          <p:spPr bwMode="auto">
            <a:xfrm>
              <a:off x="17572223" y="1350018"/>
              <a:ext cx="292025" cy="757531"/>
            </a:xfrm>
            <a:custGeom>
              <a:avLst/>
              <a:gdLst>
                <a:gd name="T0" fmla="*/ 303 w 304"/>
                <a:gd name="T1" fmla="*/ 647 h 791"/>
                <a:gd name="T2" fmla="*/ 303 w 304"/>
                <a:gd name="T3" fmla="*/ 647 h 791"/>
                <a:gd name="T4" fmla="*/ 152 w 304"/>
                <a:gd name="T5" fmla="*/ 790 h 791"/>
                <a:gd name="T6" fmla="*/ 152 w 304"/>
                <a:gd name="T7" fmla="*/ 790 h 791"/>
                <a:gd name="T8" fmla="*/ 0 w 304"/>
                <a:gd name="T9" fmla="*/ 647 h 791"/>
                <a:gd name="T10" fmla="*/ 0 w 304"/>
                <a:gd name="T11" fmla="*/ 142 h 791"/>
                <a:gd name="T12" fmla="*/ 152 w 304"/>
                <a:gd name="T13" fmla="*/ 0 h 791"/>
                <a:gd name="T14" fmla="*/ 152 w 304"/>
                <a:gd name="T15" fmla="*/ 0 h 791"/>
                <a:gd name="T16" fmla="*/ 303 w 304"/>
                <a:gd name="T17" fmla="*/ 142 h 791"/>
                <a:gd name="T18" fmla="*/ 303 w 304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791">
                  <a:moveTo>
                    <a:pt x="303" y="647"/>
                  </a:moveTo>
                  <a:lnTo>
                    <a:pt x="303" y="647"/>
                  </a:lnTo>
                  <a:cubicBezTo>
                    <a:pt x="303" y="725"/>
                    <a:pt x="234" y="790"/>
                    <a:pt x="152" y="790"/>
                  </a:cubicBezTo>
                  <a:lnTo>
                    <a:pt x="152" y="790"/>
                  </a:lnTo>
                  <a:cubicBezTo>
                    <a:pt x="69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9" y="0"/>
                    <a:pt x="152" y="0"/>
                  </a:cubicBezTo>
                  <a:lnTo>
                    <a:pt x="152" y="0"/>
                  </a:lnTo>
                  <a:cubicBezTo>
                    <a:pt x="234" y="0"/>
                    <a:pt x="303" y="64"/>
                    <a:pt x="303" y="142"/>
                  </a:cubicBezTo>
                  <a:lnTo>
                    <a:pt x="303" y="64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41" name="Freeform 13"/>
            <p:cNvSpPr>
              <a:spLocks noChangeArrowheads="1"/>
            </p:cNvSpPr>
            <p:nvPr/>
          </p:nvSpPr>
          <p:spPr bwMode="auto">
            <a:xfrm>
              <a:off x="17864249" y="1350018"/>
              <a:ext cx="292023" cy="757531"/>
            </a:xfrm>
            <a:custGeom>
              <a:avLst/>
              <a:gdLst>
                <a:gd name="T0" fmla="*/ 303 w 304"/>
                <a:gd name="T1" fmla="*/ 647 h 791"/>
                <a:gd name="T2" fmla="*/ 303 w 304"/>
                <a:gd name="T3" fmla="*/ 647 h 791"/>
                <a:gd name="T4" fmla="*/ 152 w 304"/>
                <a:gd name="T5" fmla="*/ 790 h 791"/>
                <a:gd name="T6" fmla="*/ 152 w 304"/>
                <a:gd name="T7" fmla="*/ 790 h 791"/>
                <a:gd name="T8" fmla="*/ 0 w 304"/>
                <a:gd name="T9" fmla="*/ 647 h 791"/>
                <a:gd name="T10" fmla="*/ 0 w 304"/>
                <a:gd name="T11" fmla="*/ 142 h 791"/>
                <a:gd name="T12" fmla="*/ 152 w 304"/>
                <a:gd name="T13" fmla="*/ 0 h 791"/>
                <a:gd name="T14" fmla="*/ 152 w 304"/>
                <a:gd name="T15" fmla="*/ 0 h 791"/>
                <a:gd name="T16" fmla="*/ 303 w 304"/>
                <a:gd name="T17" fmla="*/ 142 h 791"/>
                <a:gd name="T18" fmla="*/ 303 w 304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791">
                  <a:moveTo>
                    <a:pt x="303" y="647"/>
                  </a:moveTo>
                  <a:lnTo>
                    <a:pt x="303" y="647"/>
                  </a:lnTo>
                  <a:cubicBezTo>
                    <a:pt x="303" y="725"/>
                    <a:pt x="239" y="790"/>
                    <a:pt x="152" y="790"/>
                  </a:cubicBezTo>
                  <a:lnTo>
                    <a:pt x="152" y="790"/>
                  </a:lnTo>
                  <a:cubicBezTo>
                    <a:pt x="69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9" y="0"/>
                    <a:pt x="152" y="0"/>
                  </a:cubicBezTo>
                  <a:lnTo>
                    <a:pt x="152" y="0"/>
                  </a:lnTo>
                  <a:cubicBezTo>
                    <a:pt x="239" y="0"/>
                    <a:pt x="303" y="64"/>
                    <a:pt x="303" y="142"/>
                  </a:cubicBezTo>
                  <a:lnTo>
                    <a:pt x="303" y="647"/>
                  </a:lnTo>
                </a:path>
              </a:pathLst>
            </a:custGeom>
            <a:solidFill>
              <a:srgbClr val="E458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42" name="Freeform 14"/>
            <p:cNvSpPr>
              <a:spLocks noChangeArrowheads="1"/>
            </p:cNvSpPr>
            <p:nvPr/>
          </p:nvSpPr>
          <p:spPr bwMode="auto">
            <a:xfrm>
              <a:off x="18152041" y="1350018"/>
              <a:ext cx="296256" cy="757531"/>
            </a:xfrm>
            <a:custGeom>
              <a:avLst/>
              <a:gdLst>
                <a:gd name="T0" fmla="*/ 309 w 310"/>
                <a:gd name="T1" fmla="*/ 647 h 791"/>
                <a:gd name="T2" fmla="*/ 309 w 310"/>
                <a:gd name="T3" fmla="*/ 647 h 791"/>
                <a:gd name="T4" fmla="*/ 157 w 310"/>
                <a:gd name="T5" fmla="*/ 790 h 791"/>
                <a:gd name="T6" fmla="*/ 157 w 310"/>
                <a:gd name="T7" fmla="*/ 790 h 791"/>
                <a:gd name="T8" fmla="*/ 0 w 310"/>
                <a:gd name="T9" fmla="*/ 647 h 791"/>
                <a:gd name="T10" fmla="*/ 0 w 310"/>
                <a:gd name="T11" fmla="*/ 142 h 791"/>
                <a:gd name="T12" fmla="*/ 157 w 310"/>
                <a:gd name="T13" fmla="*/ 0 h 791"/>
                <a:gd name="T14" fmla="*/ 157 w 310"/>
                <a:gd name="T15" fmla="*/ 0 h 791"/>
                <a:gd name="T16" fmla="*/ 309 w 310"/>
                <a:gd name="T17" fmla="*/ 142 h 791"/>
                <a:gd name="T18" fmla="*/ 309 w 310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791">
                  <a:moveTo>
                    <a:pt x="309" y="647"/>
                  </a:moveTo>
                  <a:lnTo>
                    <a:pt x="309" y="647"/>
                  </a:lnTo>
                  <a:cubicBezTo>
                    <a:pt x="309" y="725"/>
                    <a:pt x="240" y="790"/>
                    <a:pt x="157" y="790"/>
                  </a:cubicBezTo>
                  <a:lnTo>
                    <a:pt x="157" y="790"/>
                  </a:lnTo>
                  <a:cubicBezTo>
                    <a:pt x="69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9" y="0"/>
                    <a:pt x="157" y="0"/>
                  </a:cubicBezTo>
                  <a:lnTo>
                    <a:pt x="157" y="0"/>
                  </a:lnTo>
                  <a:cubicBezTo>
                    <a:pt x="240" y="0"/>
                    <a:pt x="309" y="64"/>
                    <a:pt x="309" y="142"/>
                  </a:cubicBezTo>
                  <a:lnTo>
                    <a:pt x="309" y="64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43" name="Freeform 15"/>
            <p:cNvSpPr>
              <a:spLocks noChangeArrowheads="1"/>
            </p:cNvSpPr>
            <p:nvPr/>
          </p:nvSpPr>
          <p:spPr bwMode="auto">
            <a:xfrm>
              <a:off x="18448297" y="1350018"/>
              <a:ext cx="292023" cy="757531"/>
            </a:xfrm>
            <a:custGeom>
              <a:avLst/>
              <a:gdLst>
                <a:gd name="T0" fmla="*/ 303 w 304"/>
                <a:gd name="T1" fmla="*/ 647 h 791"/>
                <a:gd name="T2" fmla="*/ 303 w 304"/>
                <a:gd name="T3" fmla="*/ 647 h 791"/>
                <a:gd name="T4" fmla="*/ 151 w 304"/>
                <a:gd name="T5" fmla="*/ 790 h 791"/>
                <a:gd name="T6" fmla="*/ 151 w 304"/>
                <a:gd name="T7" fmla="*/ 790 h 791"/>
                <a:gd name="T8" fmla="*/ 0 w 304"/>
                <a:gd name="T9" fmla="*/ 647 h 791"/>
                <a:gd name="T10" fmla="*/ 0 w 304"/>
                <a:gd name="T11" fmla="*/ 142 h 791"/>
                <a:gd name="T12" fmla="*/ 151 w 304"/>
                <a:gd name="T13" fmla="*/ 0 h 791"/>
                <a:gd name="T14" fmla="*/ 151 w 304"/>
                <a:gd name="T15" fmla="*/ 0 h 791"/>
                <a:gd name="T16" fmla="*/ 303 w 304"/>
                <a:gd name="T17" fmla="*/ 142 h 791"/>
                <a:gd name="T18" fmla="*/ 303 w 304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791">
                  <a:moveTo>
                    <a:pt x="303" y="647"/>
                  </a:moveTo>
                  <a:lnTo>
                    <a:pt x="303" y="647"/>
                  </a:lnTo>
                  <a:cubicBezTo>
                    <a:pt x="303" y="725"/>
                    <a:pt x="234" y="790"/>
                    <a:pt x="151" y="790"/>
                  </a:cubicBezTo>
                  <a:lnTo>
                    <a:pt x="151" y="790"/>
                  </a:lnTo>
                  <a:cubicBezTo>
                    <a:pt x="68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8" y="0"/>
                    <a:pt x="151" y="0"/>
                  </a:cubicBezTo>
                  <a:lnTo>
                    <a:pt x="151" y="0"/>
                  </a:lnTo>
                  <a:cubicBezTo>
                    <a:pt x="234" y="0"/>
                    <a:pt x="303" y="64"/>
                    <a:pt x="303" y="142"/>
                  </a:cubicBezTo>
                  <a:lnTo>
                    <a:pt x="303" y="647"/>
                  </a:lnTo>
                </a:path>
              </a:pathLst>
            </a:custGeom>
            <a:solidFill>
              <a:srgbClr val="EA7A5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44" name="Freeform 16"/>
            <p:cNvSpPr>
              <a:spLocks noChangeArrowheads="1"/>
            </p:cNvSpPr>
            <p:nvPr/>
          </p:nvSpPr>
          <p:spPr bwMode="auto">
            <a:xfrm>
              <a:off x="18740320" y="1350018"/>
              <a:ext cx="296256" cy="757531"/>
            </a:xfrm>
            <a:custGeom>
              <a:avLst/>
              <a:gdLst>
                <a:gd name="T0" fmla="*/ 307 w 308"/>
                <a:gd name="T1" fmla="*/ 647 h 791"/>
                <a:gd name="T2" fmla="*/ 307 w 308"/>
                <a:gd name="T3" fmla="*/ 647 h 791"/>
                <a:gd name="T4" fmla="*/ 151 w 308"/>
                <a:gd name="T5" fmla="*/ 790 h 791"/>
                <a:gd name="T6" fmla="*/ 151 w 308"/>
                <a:gd name="T7" fmla="*/ 790 h 791"/>
                <a:gd name="T8" fmla="*/ 0 w 308"/>
                <a:gd name="T9" fmla="*/ 647 h 791"/>
                <a:gd name="T10" fmla="*/ 0 w 308"/>
                <a:gd name="T11" fmla="*/ 142 h 791"/>
                <a:gd name="T12" fmla="*/ 151 w 308"/>
                <a:gd name="T13" fmla="*/ 0 h 791"/>
                <a:gd name="T14" fmla="*/ 151 w 308"/>
                <a:gd name="T15" fmla="*/ 0 h 791"/>
                <a:gd name="T16" fmla="*/ 307 w 308"/>
                <a:gd name="T17" fmla="*/ 142 h 791"/>
                <a:gd name="T18" fmla="*/ 307 w 308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791">
                  <a:moveTo>
                    <a:pt x="307" y="647"/>
                  </a:moveTo>
                  <a:lnTo>
                    <a:pt x="307" y="647"/>
                  </a:lnTo>
                  <a:cubicBezTo>
                    <a:pt x="307" y="725"/>
                    <a:pt x="238" y="790"/>
                    <a:pt x="151" y="790"/>
                  </a:cubicBezTo>
                  <a:lnTo>
                    <a:pt x="151" y="790"/>
                  </a:lnTo>
                  <a:cubicBezTo>
                    <a:pt x="69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9" y="0"/>
                    <a:pt x="151" y="0"/>
                  </a:cubicBezTo>
                  <a:lnTo>
                    <a:pt x="151" y="0"/>
                  </a:lnTo>
                  <a:cubicBezTo>
                    <a:pt x="238" y="0"/>
                    <a:pt x="307" y="64"/>
                    <a:pt x="307" y="142"/>
                  </a:cubicBezTo>
                  <a:lnTo>
                    <a:pt x="307" y="64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45" name="Freeform 17"/>
            <p:cNvSpPr>
              <a:spLocks noChangeArrowheads="1"/>
            </p:cNvSpPr>
            <p:nvPr/>
          </p:nvSpPr>
          <p:spPr bwMode="auto">
            <a:xfrm>
              <a:off x="19036575" y="1350018"/>
              <a:ext cx="292025" cy="757531"/>
            </a:xfrm>
            <a:custGeom>
              <a:avLst/>
              <a:gdLst>
                <a:gd name="T0" fmla="*/ 304 w 305"/>
                <a:gd name="T1" fmla="*/ 647 h 791"/>
                <a:gd name="T2" fmla="*/ 304 w 305"/>
                <a:gd name="T3" fmla="*/ 647 h 791"/>
                <a:gd name="T4" fmla="*/ 152 w 305"/>
                <a:gd name="T5" fmla="*/ 790 h 791"/>
                <a:gd name="T6" fmla="*/ 152 w 305"/>
                <a:gd name="T7" fmla="*/ 790 h 791"/>
                <a:gd name="T8" fmla="*/ 0 w 305"/>
                <a:gd name="T9" fmla="*/ 647 h 791"/>
                <a:gd name="T10" fmla="*/ 0 w 305"/>
                <a:gd name="T11" fmla="*/ 142 h 791"/>
                <a:gd name="T12" fmla="*/ 152 w 305"/>
                <a:gd name="T13" fmla="*/ 0 h 791"/>
                <a:gd name="T14" fmla="*/ 152 w 305"/>
                <a:gd name="T15" fmla="*/ 0 h 791"/>
                <a:gd name="T16" fmla="*/ 304 w 305"/>
                <a:gd name="T17" fmla="*/ 142 h 791"/>
                <a:gd name="T18" fmla="*/ 304 w 305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791">
                  <a:moveTo>
                    <a:pt x="304" y="647"/>
                  </a:moveTo>
                  <a:lnTo>
                    <a:pt x="304" y="647"/>
                  </a:lnTo>
                  <a:cubicBezTo>
                    <a:pt x="304" y="725"/>
                    <a:pt x="235" y="790"/>
                    <a:pt x="152" y="790"/>
                  </a:cubicBezTo>
                  <a:lnTo>
                    <a:pt x="152" y="790"/>
                  </a:lnTo>
                  <a:cubicBezTo>
                    <a:pt x="70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70" y="0"/>
                    <a:pt x="152" y="0"/>
                  </a:cubicBezTo>
                  <a:lnTo>
                    <a:pt x="152" y="0"/>
                  </a:lnTo>
                  <a:cubicBezTo>
                    <a:pt x="235" y="0"/>
                    <a:pt x="304" y="64"/>
                    <a:pt x="304" y="142"/>
                  </a:cubicBezTo>
                  <a:lnTo>
                    <a:pt x="304" y="647"/>
                  </a:lnTo>
                </a:path>
              </a:pathLst>
            </a:custGeom>
            <a:solidFill>
              <a:srgbClr val="E458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46" name="Freeform 18"/>
            <p:cNvSpPr>
              <a:spLocks noChangeArrowheads="1"/>
            </p:cNvSpPr>
            <p:nvPr/>
          </p:nvSpPr>
          <p:spPr bwMode="auto">
            <a:xfrm>
              <a:off x="19328601" y="1350018"/>
              <a:ext cx="292023" cy="757531"/>
            </a:xfrm>
            <a:custGeom>
              <a:avLst/>
              <a:gdLst>
                <a:gd name="T0" fmla="*/ 304 w 305"/>
                <a:gd name="T1" fmla="*/ 647 h 791"/>
                <a:gd name="T2" fmla="*/ 304 w 305"/>
                <a:gd name="T3" fmla="*/ 647 h 791"/>
                <a:gd name="T4" fmla="*/ 152 w 305"/>
                <a:gd name="T5" fmla="*/ 790 h 791"/>
                <a:gd name="T6" fmla="*/ 152 w 305"/>
                <a:gd name="T7" fmla="*/ 790 h 791"/>
                <a:gd name="T8" fmla="*/ 0 w 305"/>
                <a:gd name="T9" fmla="*/ 647 h 791"/>
                <a:gd name="T10" fmla="*/ 0 w 305"/>
                <a:gd name="T11" fmla="*/ 142 h 791"/>
                <a:gd name="T12" fmla="*/ 152 w 305"/>
                <a:gd name="T13" fmla="*/ 0 h 791"/>
                <a:gd name="T14" fmla="*/ 152 w 305"/>
                <a:gd name="T15" fmla="*/ 0 h 791"/>
                <a:gd name="T16" fmla="*/ 304 w 305"/>
                <a:gd name="T17" fmla="*/ 142 h 791"/>
                <a:gd name="T18" fmla="*/ 304 w 305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791">
                  <a:moveTo>
                    <a:pt x="304" y="647"/>
                  </a:moveTo>
                  <a:lnTo>
                    <a:pt x="304" y="647"/>
                  </a:lnTo>
                  <a:cubicBezTo>
                    <a:pt x="304" y="725"/>
                    <a:pt x="239" y="790"/>
                    <a:pt x="152" y="790"/>
                  </a:cubicBezTo>
                  <a:lnTo>
                    <a:pt x="152" y="790"/>
                  </a:lnTo>
                  <a:cubicBezTo>
                    <a:pt x="69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9" y="0"/>
                    <a:pt x="152" y="0"/>
                  </a:cubicBezTo>
                  <a:lnTo>
                    <a:pt x="152" y="0"/>
                  </a:lnTo>
                  <a:cubicBezTo>
                    <a:pt x="239" y="0"/>
                    <a:pt x="304" y="64"/>
                    <a:pt x="304" y="142"/>
                  </a:cubicBezTo>
                  <a:lnTo>
                    <a:pt x="304" y="64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47" name="Freeform 19"/>
            <p:cNvSpPr>
              <a:spLocks noChangeArrowheads="1"/>
            </p:cNvSpPr>
            <p:nvPr/>
          </p:nvSpPr>
          <p:spPr bwMode="auto">
            <a:xfrm>
              <a:off x="19620624" y="1350018"/>
              <a:ext cx="296256" cy="757531"/>
            </a:xfrm>
            <a:custGeom>
              <a:avLst/>
              <a:gdLst>
                <a:gd name="T0" fmla="*/ 307 w 308"/>
                <a:gd name="T1" fmla="*/ 647 h 791"/>
                <a:gd name="T2" fmla="*/ 307 w 308"/>
                <a:gd name="T3" fmla="*/ 647 h 791"/>
                <a:gd name="T4" fmla="*/ 156 w 308"/>
                <a:gd name="T5" fmla="*/ 790 h 791"/>
                <a:gd name="T6" fmla="*/ 156 w 308"/>
                <a:gd name="T7" fmla="*/ 790 h 791"/>
                <a:gd name="T8" fmla="*/ 0 w 308"/>
                <a:gd name="T9" fmla="*/ 647 h 791"/>
                <a:gd name="T10" fmla="*/ 0 w 308"/>
                <a:gd name="T11" fmla="*/ 142 h 791"/>
                <a:gd name="T12" fmla="*/ 156 w 308"/>
                <a:gd name="T13" fmla="*/ 0 h 791"/>
                <a:gd name="T14" fmla="*/ 156 w 308"/>
                <a:gd name="T15" fmla="*/ 0 h 791"/>
                <a:gd name="T16" fmla="*/ 307 w 308"/>
                <a:gd name="T17" fmla="*/ 142 h 791"/>
                <a:gd name="T18" fmla="*/ 307 w 308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791">
                  <a:moveTo>
                    <a:pt x="307" y="647"/>
                  </a:moveTo>
                  <a:lnTo>
                    <a:pt x="307" y="647"/>
                  </a:lnTo>
                  <a:cubicBezTo>
                    <a:pt x="307" y="725"/>
                    <a:pt x="238" y="790"/>
                    <a:pt x="156" y="790"/>
                  </a:cubicBezTo>
                  <a:lnTo>
                    <a:pt x="156" y="790"/>
                  </a:lnTo>
                  <a:cubicBezTo>
                    <a:pt x="68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8" y="0"/>
                    <a:pt x="156" y="0"/>
                  </a:cubicBezTo>
                  <a:lnTo>
                    <a:pt x="156" y="0"/>
                  </a:lnTo>
                  <a:cubicBezTo>
                    <a:pt x="238" y="0"/>
                    <a:pt x="307" y="64"/>
                    <a:pt x="307" y="142"/>
                  </a:cubicBezTo>
                  <a:lnTo>
                    <a:pt x="307" y="647"/>
                  </a:lnTo>
                </a:path>
              </a:pathLst>
            </a:custGeom>
            <a:solidFill>
              <a:srgbClr val="EA7A5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48" name="Freeform 20"/>
            <p:cNvSpPr>
              <a:spLocks noChangeArrowheads="1"/>
            </p:cNvSpPr>
            <p:nvPr/>
          </p:nvSpPr>
          <p:spPr bwMode="auto">
            <a:xfrm>
              <a:off x="19912649" y="1350018"/>
              <a:ext cx="292023" cy="757531"/>
            </a:xfrm>
            <a:custGeom>
              <a:avLst/>
              <a:gdLst>
                <a:gd name="T0" fmla="*/ 303 w 304"/>
                <a:gd name="T1" fmla="*/ 647 h 791"/>
                <a:gd name="T2" fmla="*/ 303 w 304"/>
                <a:gd name="T3" fmla="*/ 647 h 791"/>
                <a:gd name="T4" fmla="*/ 152 w 304"/>
                <a:gd name="T5" fmla="*/ 790 h 791"/>
                <a:gd name="T6" fmla="*/ 152 w 304"/>
                <a:gd name="T7" fmla="*/ 790 h 791"/>
                <a:gd name="T8" fmla="*/ 0 w 304"/>
                <a:gd name="T9" fmla="*/ 647 h 791"/>
                <a:gd name="T10" fmla="*/ 0 w 304"/>
                <a:gd name="T11" fmla="*/ 142 h 791"/>
                <a:gd name="T12" fmla="*/ 152 w 304"/>
                <a:gd name="T13" fmla="*/ 0 h 791"/>
                <a:gd name="T14" fmla="*/ 152 w 304"/>
                <a:gd name="T15" fmla="*/ 0 h 791"/>
                <a:gd name="T16" fmla="*/ 303 w 304"/>
                <a:gd name="T17" fmla="*/ 142 h 791"/>
                <a:gd name="T18" fmla="*/ 303 w 304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791">
                  <a:moveTo>
                    <a:pt x="303" y="647"/>
                  </a:moveTo>
                  <a:lnTo>
                    <a:pt x="303" y="647"/>
                  </a:lnTo>
                  <a:cubicBezTo>
                    <a:pt x="303" y="725"/>
                    <a:pt x="234" y="790"/>
                    <a:pt x="152" y="790"/>
                  </a:cubicBezTo>
                  <a:lnTo>
                    <a:pt x="152" y="790"/>
                  </a:lnTo>
                  <a:cubicBezTo>
                    <a:pt x="69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9" y="0"/>
                    <a:pt x="152" y="0"/>
                  </a:cubicBezTo>
                  <a:lnTo>
                    <a:pt x="152" y="0"/>
                  </a:lnTo>
                  <a:cubicBezTo>
                    <a:pt x="234" y="0"/>
                    <a:pt x="303" y="64"/>
                    <a:pt x="303" y="142"/>
                  </a:cubicBezTo>
                  <a:lnTo>
                    <a:pt x="303" y="64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49" name="Freeform 21"/>
            <p:cNvSpPr>
              <a:spLocks noChangeArrowheads="1"/>
            </p:cNvSpPr>
            <p:nvPr/>
          </p:nvSpPr>
          <p:spPr bwMode="auto">
            <a:xfrm>
              <a:off x="20204672" y="1350018"/>
              <a:ext cx="296256" cy="757531"/>
            </a:xfrm>
            <a:custGeom>
              <a:avLst/>
              <a:gdLst>
                <a:gd name="T0" fmla="*/ 309 w 310"/>
                <a:gd name="T1" fmla="*/ 647 h 791"/>
                <a:gd name="T2" fmla="*/ 309 w 310"/>
                <a:gd name="T3" fmla="*/ 647 h 791"/>
                <a:gd name="T4" fmla="*/ 152 w 310"/>
                <a:gd name="T5" fmla="*/ 790 h 791"/>
                <a:gd name="T6" fmla="*/ 152 w 310"/>
                <a:gd name="T7" fmla="*/ 790 h 791"/>
                <a:gd name="T8" fmla="*/ 0 w 310"/>
                <a:gd name="T9" fmla="*/ 647 h 791"/>
                <a:gd name="T10" fmla="*/ 0 w 310"/>
                <a:gd name="T11" fmla="*/ 142 h 791"/>
                <a:gd name="T12" fmla="*/ 152 w 310"/>
                <a:gd name="T13" fmla="*/ 0 h 791"/>
                <a:gd name="T14" fmla="*/ 152 w 310"/>
                <a:gd name="T15" fmla="*/ 0 h 791"/>
                <a:gd name="T16" fmla="*/ 309 w 310"/>
                <a:gd name="T17" fmla="*/ 142 h 791"/>
                <a:gd name="T18" fmla="*/ 309 w 310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791">
                  <a:moveTo>
                    <a:pt x="309" y="647"/>
                  </a:moveTo>
                  <a:lnTo>
                    <a:pt x="309" y="647"/>
                  </a:lnTo>
                  <a:cubicBezTo>
                    <a:pt x="309" y="725"/>
                    <a:pt x="240" y="790"/>
                    <a:pt x="152" y="790"/>
                  </a:cubicBezTo>
                  <a:lnTo>
                    <a:pt x="152" y="790"/>
                  </a:lnTo>
                  <a:cubicBezTo>
                    <a:pt x="69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9" y="0"/>
                    <a:pt x="152" y="0"/>
                  </a:cubicBezTo>
                  <a:lnTo>
                    <a:pt x="152" y="0"/>
                  </a:lnTo>
                  <a:cubicBezTo>
                    <a:pt x="240" y="0"/>
                    <a:pt x="309" y="64"/>
                    <a:pt x="309" y="142"/>
                  </a:cubicBezTo>
                  <a:lnTo>
                    <a:pt x="309" y="647"/>
                  </a:lnTo>
                </a:path>
              </a:pathLst>
            </a:custGeom>
            <a:solidFill>
              <a:srgbClr val="E458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50" name="Freeform 22"/>
            <p:cNvSpPr>
              <a:spLocks noChangeArrowheads="1"/>
            </p:cNvSpPr>
            <p:nvPr/>
          </p:nvSpPr>
          <p:spPr bwMode="auto">
            <a:xfrm>
              <a:off x="17225181" y="1350018"/>
              <a:ext cx="3326533" cy="118497"/>
            </a:xfrm>
            <a:custGeom>
              <a:avLst/>
              <a:gdLst>
                <a:gd name="T0" fmla="*/ 3396 w 3466"/>
                <a:gd name="T1" fmla="*/ 124 h 125"/>
                <a:gd name="T2" fmla="*/ 3396 w 3466"/>
                <a:gd name="T3" fmla="*/ 124 h 125"/>
                <a:gd name="T4" fmla="*/ 69 w 3466"/>
                <a:gd name="T5" fmla="*/ 124 h 125"/>
                <a:gd name="T6" fmla="*/ 0 w 3466"/>
                <a:gd name="T7" fmla="*/ 59 h 125"/>
                <a:gd name="T8" fmla="*/ 69 w 3466"/>
                <a:gd name="T9" fmla="*/ 0 h 125"/>
                <a:gd name="T10" fmla="*/ 3396 w 3466"/>
                <a:gd name="T11" fmla="*/ 0 h 125"/>
                <a:gd name="T12" fmla="*/ 3465 w 3466"/>
                <a:gd name="T13" fmla="*/ 59 h 125"/>
                <a:gd name="T14" fmla="*/ 3396 w 3466"/>
                <a:gd name="T15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6" h="125">
                  <a:moveTo>
                    <a:pt x="3396" y="124"/>
                  </a:moveTo>
                  <a:lnTo>
                    <a:pt x="3396" y="124"/>
                  </a:lnTo>
                  <a:cubicBezTo>
                    <a:pt x="69" y="124"/>
                    <a:pt x="69" y="124"/>
                    <a:pt x="69" y="124"/>
                  </a:cubicBezTo>
                  <a:cubicBezTo>
                    <a:pt x="32" y="124"/>
                    <a:pt x="0" y="96"/>
                    <a:pt x="0" y="59"/>
                  </a:cubicBezTo>
                  <a:cubicBezTo>
                    <a:pt x="0" y="27"/>
                    <a:pt x="32" y="0"/>
                    <a:pt x="69" y="0"/>
                  </a:cubicBezTo>
                  <a:cubicBezTo>
                    <a:pt x="3396" y="0"/>
                    <a:pt x="3396" y="0"/>
                    <a:pt x="3396" y="0"/>
                  </a:cubicBezTo>
                  <a:cubicBezTo>
                    <a:pt x="3437" y="0"/>
                    <a:pt x="3465" y="27"/>
                    <a:pt x="3465" y="59"/>
                  </a:cubicBezTo>
                  <a:cubicBezTo>
                    <a:pt x="3465" y="96"/>
                    <a:pt x="3437" y="124"/>
                    <a:pt x="3396" y="124"/>
                  </a:cubicBezTo>
                </a:path>
              </a:pathLst>
            </a:custGeom>
            <a:solidFill>
              <a:srgbClr val="AC42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51" name="Freeform 23"/>
            <p:cNvSpPr>
              <a:spLocks noChangeArrowheads="1"/>
            </p:cNvSpPr>
            <p:nvPr/>
          </p:nvSpPr>
          <p:spPr bwMode="auto">
            <a:xfrm>
              <a:off x="18740321" y="2251440"/>
              <a:ext cx="1464353" cy="1113023"/>
            </a:xfrm>
            <a:custGeom>
              <a:avLst/>
              <a:gdLst>
                <a:gd name="T0" fmla="*/ 1525 w 1526"/>
                <a:gd name="T1" fmla="*/ 1080 h 1160"/>
                <a:gd name="T2" fmla="*/ 1525 w 1526"/>
                <a:gd name="T3" fmla="*/ 1080 h 1160"/>
                <a:gd name="T4" fmla="*/ 1443 w 1526"/>
                <a:gd name="T5" fmla="*/ 1159 h 1160"/>
                <a:gd name="T6" fmla="*/ 82 w 1526"/>
                <a:gd name="T7" fmla="*/ 1159 h 1160"/>
                <a:gd name="T8" fmla="*/ 0 w 1526"/>
                <a:gd name="T9" fmla="*/ 1080 h 1160"/>
                <a:gd name="T10" fmla="*/ 0 w 1526"/>
                <a:gd name="T11" fmla="*/ 78 h 1160"/>
                <a:gd name="T12" fmla="*/ 82 w 1526"/>
                <a:gd name="T13" fmla="*/ 0 h 1160"/>
                <a:gd name="T14" fmla="*/ 1443 w 1526"/>
                <a:gd name="T15" fmla="*/ 0 h 1160"/>
                <a:gd name="T16" fmla="*/ 1525 w 1526"/>
                <a:gd name="T17" fmla="*/ 78 h 1160"/>
                <a:gd name="T18" fmla="*/ 1525 w 1526"/>
                <a:gd name="T19" fmla="*/ 108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6" h="1160">
                  <a:moveTo>
                    <a:pt x="1525" y="1080"/>
                  </a:moveTo>
                  <a:lnTo>
                    <a:pt x="1525" y="1080"/>
                  </a:lnTo>
                  <a:cubicBezTo>
                    <a:pt x="1525" y="1122"/>
                    <a:pt x="1488" y="1159"/>
                    <a:pt x="1443" y="1159"/>
                  </a:cubicBezTo>
                  <a:cubicBezTo>
                    <a:pt x="82" y="1159"/>
                    <a:pt x="82" y="1159"/>
                    <a:pt x="82" y="1159"/>
                  </a:cubicBezTo>
                  <a:cubicBezTo>
                    <a:pt x="37" y="1159"/>
                    <a:pt x="0" y="1122"/>
                    <a:pt x="0" y="108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7"/>
                    <a:pt x="37" y="0"/>
                    <a:pt x="82" y="0"/>
                  </a:cubicBezTo>
                  <a:cubicBezTo>
                    <a:pt x="1443" y="0"/>
                    <a:pt x="1443" y="0"/>
                    <a:pt x="1443" y="0"/>
                  </a:cubicBezTo>
                  <a:cubicBezTo>
                    <a:pt x="1488" y="0"/>
                    <a:pt x="1525" y="37"/>
                    <a:pt x="1525" y="78"/>
                  </a:cubicBezTo>
                  <a:lnTo>
                    <a:pt x="1525" y="1080"/>
                  </a:lnTo>
                </a:path>
              </a:pathLst>
            </a:cu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52" name="Freeform 24"/>
            <p:cNvSpPr>
              <a:spLocks noChangeArrowheads="1"/>
            </p:cNvSpPr>
            <p:nvPr/>
          </p:nvSpPr>
          <p:spPr bwMode="auto">
            <a:xfrm>
              <a:off x="18740316" y="2251440"/>
              <a:ext cx="1464351" cy="1113023"/>
            </a:xfrm>
            <a:custGeom>
              <a:avLst/>
              <a:gdLst>
                <a:gd name="T0" fmla="*/ 1525 w 1526"/>
                <a:gd name="T1" fmla="*/ 1080 h 1160"/>
                <a:gd name="T2" fmla="*/ 1525 w 1526"/>
                <a:gd name="T3" fmla="*/ 1080 h 1160"/>
                <a:gd name="T4" fmla="*/ 1443 w 1526"/>
                <a:gd name="T5" fmla="*/ 1159 h 1160"/>
                <a:gd name="T6" fmla="*/ 82 w 1526"/>
                <a:gd name="T7" fmla="*/ 1159 h 1160"/>
                <a:gd name="T8" fmla="*/ 0 w 1526"/>
                <a:gd name="T9" fmla="*/ 1080 h 1160"/>
                <a:gd name="T10" fmla="*/ 1443 w 1526"/>
                <a:gd name="T11" fmla="*/ 0 h 1160"/>
                <a:gd name="T12" fmla="*/ 1525 w 1526"/>
                <a:gd name="T13" fmla="*/ 78 h 1160"/>
                <a:gd name="T14" fmla="*/ 1525 w 1526"/>
                <a:gd name="T15" fmla="*/ 108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6" h="1160">
                  <a:moveTo>
                    <a:pt x="1525" y="1080"/>
                  </a:moveTo>
                  <a:lnTo>
                    <a:pt x="1525" y="1080"/>
                  </a:lnTo>
                  <a:cubicBezTo>
                    <a:pt x="1525" y="1122"/>
                    <a:pt x="1488" y="1159"/>
                    <a:pt x="1443" y="1159"/>
                  </a:cubicBezTo>
                  <a:cubicBezTo>
                    <a:pt x="82" y="1159"/>
                    <a:pt x="82" y="1159"/>
                    <a:pt x="82" y="1159"/>
                  </a:cubicBezTo>
                  <a:cubicBezTo>
                    <a:pt x="37" y="1159"/>
                    <a:pt x="0" y="1122"/>
                    <a:pt x="0" y="1080"/>
                  </a:cubicBezTo>
                  <a:cubicBezTo>
                    <a:pt x="1443" y="0"/>
                    <a:pt x="1443" y="0"/>
                    <a:pt x="1443" y="0"/>
                  </a:cubicBezTo>
                  <a:cubicBezTo>
                    <a:pt x="1488" y="0"/>
                    <a:pt x="1525" y="37"/>
                    <a:pt x="1525" y="78"/>
                  </a:cubicBezTo>
                  <a:lnTo>
                    <a:pt x="1525" y="10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0" y="6484776"/>
            <a:ext cx="12192000" cy="3732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460316" y="272951"/>
            <a:ext cx="5271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/>
                </a:solidFill>
              </a:rPr>
              <a:t>Future WORK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3087" y="4222554"/>
            <a:ext cx="872571" cy="2262222"/>
            <a:chOff x="8761562" y="9067042"/>
            <a:chExt cx="872571" cy="2262222"/>
          </a:xfrm>
        </p:grpSpPr>
        <p:sp>
          <p:nvSpPr>
            <p:cNvPr id="60" name="Freeform 31"/>
            <p:cNvSpPr>
              <a:spLocks noChangeArrowheads="1"/>
            </p:cNvSpPr>
            <p:nvPr/>
          </p:nvSpPr>
          <p:spPr bwMode="auto">
            <a:xfrm>
              <a:off x="8761562" y="9067042"/>
              <a:ext cx="438240" cy="1898232"/>
            </a:xfrm>
            <a:custGeom>
              <a:avLst/>
              <a:gdLst>
                <a:gd name="T0" fmla="*/ 495 w 496"/>
                <a:gd name="T1" fmla="*/ 0 h 2140"/>
                <a:gd name="T2" fmla="*/ 0 w 496"/>
                <a:gd name="T3" fmla="*/ 2139 h 2140"/>
                <a:gd name="T4" fmla="*/ 495 w 496"/>
                <a:gd name="T5" fmla="*/ 2139 h 2140"/>
                <a:gd name="T6" fmla="*/ 495 w 496"/>
                <a:gd name="T7" fmla="*/ 6 h 2140"/>
                <a:gd name="T8" fmla="*/ 495 w 496"/>
                <a:gd name="T9" fmla="*/ 0 h 2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6" h="2140">
                  <a:moveTo>
                    <a:pt x="495" y="0"/>
                  </a:moveTo>
                  <a:lnTo>
                    <a:pt x="0" y="2139"/>
                  </a:lnTo>
                  <a:lnTo>
                    <a:pt x="495" y="2139"/>
                  </a:lnTo>
                  <a:lnTo>
                    <a:pt x="495" y="6"/>
                  </a:lnTo>
                  <a:lnTo>
                    <a:pt x="495" y="0"/>
                  </a:lnTo>
                </a:path>
              </a:pathLst>
            </a:custGeom>
            <a:solidFill>
              <a:srgbClr val="858C3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 dirty="0"/>
            </a:p>
          </p:txBody>
        </p:sp>
        <p:sp>
          <p:nvSpPr>
            <p:cNvPr id="61" name="Freeform 32"/>
            <p:cNvSpPr>
              <a:spLocks noChangeArrowheads="1"/>
            </p:cNvSpPr>
            <p:nvPr/>
          </p:nvSpPr>
          <p:spPr bwMode="auto">
            <a:xfrm>
              <a:off x="9199804" y="9074871"/>
              <a:ext cx="434329" cy="1894317"/>
            </a:xfrm>
            <a:custGeom>
              <a:avLst/>
              <a:gdLst>
                <a:gd name="T0" fmla="*/ 0 w 490"/>
                <a:gd name="T1" fmla="*/ 0 h 2134"/>
                <a:gd name="T2" fmla="*/ 0 w 490"/>
                <a:gd name="T3" fmla="*/ 2133 h 2134"/>
                <a:gd name="T4" fmla="*/ 489 w 490"/>
                <a:gd name="T5" fmla="*/ 2133 h 2134"/>
                <a:gd name="T6" fmla="*/ 0 w 490"/>
                <a:gd name="T7" fmla="*/ 0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0" h="2134">
                  <a:moveTo>
                    <a:pt x="0" y="0"/>
                  </a:moveTo>
                  <a:lnTo>
                    <a:pt x="0" y="2133"/>
                  </a:lnTo>
                  <a:lnTo>
                    <a:pt x="489" y="2133"/>
                  </a:lnTo>
                  <a:lnTo>
                    <a:pt x="0" y="0"/>
                  </a:lnTo>
                </a:path>
              </a:pathLst>
            </a:custGeom>
            <a:solidFill>
              <a:srgbClr val="737A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 dirty="0"/>
            </a:p>
          </p:txBody>
        </p:sp>
        <p:sp>
          <p:nvSpPr>
            <p:cNvPr id="62" name="Freeform 33"/>
            <p:cNvSpPr>
              <a:spLocks noChangeArrowheads="1"/>
            </p:cNvSpPr>
            <p:nvPr/>
          </p:nvSpPr>
          <p:spPr bwMode="auto">
            <a:xfrm>
              <a:off x="8914167" y="9716747"/>
              <a:ext cx="289552" cy="1612517"/>
            </a:xfrm>
            <a:custGeom>
              <a:avLst/>
              <a:gdLst>
                <a:gd name="T0" fmla="*/ 318 w 325"/>
                <a:gd name="T1" fmla="*/ 0 h 1817"/>
                <a:gd name="T2" fmla="*/ 305 w 325"/>
                <a:gd name="T3" fmla="*/ 501 h 1817"/>
                <a:gd name="T4" fmla="*/ 153 w 325"/>
                <a:gd name="T5" fmla="*/ 356 h 1817"/>
                <a:gd name="T6" fmla="*/ 305 w 325"/>
                <a:gd name="T7" fmla="*/ 559 h 1817"/>
                <a:gd name="T8" fmla="*/ 299 w 325"/>
                <a:gd name="T9" fmla="*/ 781 h 1817"/>
                <a:gd name="T10" fmla="*/ 64 w 325"/>
                <a:gd name="T11" fmla="*/ 552 h 1817"/>
                <a:gd name="T12" fmla="*/ 292 w 325"/>
                <a:gd name="T13" fmla="*/ 863 h 1817"/>
                <a:gd name="T14" fmla="*/ 286 w 325"/>
                <a:gd name="T15" fmla="*/ 1098 h 1817"/>
                <a:gd name="T16" fmla="*/ 0 w 325"/>
                <a:gd name="T17" fmla="*/ 825 h 1817"/>
                <a:gd name="T18" fmla="*/ 286 w 325"/>
                <a:gd name="T19" fmla="*/ 1181 h 1817"/>
                <a:gd name="T20" fmla="*/ 261 w 325"/>
                <a:gd name="T21" fmla="*/ 1816 h 1817"/>
                <a:gd name="T22" fmla="*/ 324 w 325"/>
                <a:gd name="T23" fmla="*/ 1816 h 1817"/>
                <a:gd name="T24" fmla="*/ 324 w 325"/>
                <a:gd name="T25" fmla="*/ 108 h 1817"/>
                <a:gd name="T26" fmla="*/ 318 w 325"/>
                <a:gd name="T27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5" h="1817">
                  <a:moveTo>
                    <a:pt x="318" y="0"/>
                  </a:moveTo>
                  <a:lnTo>
                    <a:pt x="305" y="501"/>
                  </a:lnTo>
                  <a:lnTo>
                    <a:pt x="153" y="356"/>
                  </a:lnTo>
                  <a:lnTo>
                    <a:pt x="305" y="559"/>
                  </a:lnTo>
                  <a:lnTo>
                    <a:pt x="299" y="781"/>
                  </a:lnTo>
                  <a:lnTo>
                    <a:pt x="64" y="552"/>
                  </a:lnTo>
                  <a:lnTo>
                    <a:pt x="292" y="863"/>
                  </a:lnTo>
                  <a:lnTo>
                    <a:pt x="286" y="1098"/>
                  </a:lnTo>
                  <a:lnTo>
                    <a:pt x="0" y="825"/>
                  </a:lnTo>
                  <a:lnTo>
                    <a:pt x="286" y="1181"/>
                  </a:lnTo>
                  <a:lnTo>
                    <a:pt x="261" y="1816"/>
                  </a:lnTo>
                  <a:lnTo>
                    <a:pt x="324" y="1816"/>
                  </a:lnTo>
                  <a:lnTo>
                    <a:pt x="324" y="108"/>
                  </a:lnTo>
                  <a:lnTo>
                    <a:pt x="318" y="0"/>
                  </a:lnTo>
                </a:path>
              </a:pathLst>
            </a:custGeom>
            <a:solidFill>
              <a:srgbClr val="29190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 dirty="0"/>
            </a:p>
          </p:txBody>
        </p:sp>
        <p:sp>
          <p:nvSpPr>
            <p:cNvPr id="63" name="Freeform 34"/>
            <p:cNvSpPr>
              <a:spLocks noChangeArrowheads="1"/>
            </p:cNvSpPr>
            <p:nvPr/>
          </p:nvSpPr>
          <p:spPr bwMode="auto">
            <a:xfrm>
              <a:off x="9199804" y="9810680"/>
              <a:ext cx="281725" cy="1518584"/>
            </a:xfrm>
            <a:custGeom>
              <a:avLst/>
              <a:gdLst>
                <a:gd name="T0" fmla="*/ 32 w 319"/>
                <a:gd name="T1" fmla="*/ 1079 h 1709"/>
                <a:gd name="T2" fmla="*/ 318 w 319"/>
                <a:gd name="T3" fmla="*/ 717 h 1709"/>
                <a:gd name="T4" fmla="*/ 25 w 319"/>
                <a:gd name="T5" fmla="*/ 997 h 1709"/>
                <a:gd name="T6" fmla="*/ 19 w 319"/>
                <a:gd name="T7" fmla="*/ 762 h 1709"/>
                <a:gd name="T8" fmla="*/ 260 w 319"/>
                <a:gd name="T9" fmla="*/ 444 h 1709"/>
                <a:gd name="T10" fmla="*/ 19 w 319"/>
                <a:gd name="T11" fmla="*/ 679 h 1709"/>
                <a:gd name="T12" fmla="*/ 13 w 319"/>
                <a:gd name="T13" fmla="*/ 444 h 1709"/>
                <a:gd name="T14" fmla="*/ 159 w 319"/>
                <a:gd name="T15" fmla="*/ 235 h 1709"/>
                <a:gd name="T16" fmla="*/ 13 w 319"/>
                <a:gd name="T17" fmla="*/ 393 h 1709"/>
                <a:gd name="T18" fmla="*/ 0 w 319"/>
                <a:gd name="T19" fmla="*/ 0 h 1709"/>
                <a:gd name="T20" fmla="*/ 0 w 319"/>
                <a:gd name="T21" fmla="*/ 1708 h 1709"/>
                <a:gd name="T22" fmla="*/ 57 w 319"/>
                <a:gd name="T23" fmla="*/ 1708 h 1709"/>
                <a:gd name="T24" fmla="*/ 32 w 319"/>
                <a:gd name="T25" fmla="*/ 1079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9" h="1709">
                  <a:moveTo>
                    <a:pt x="32" y="1079"/>
                  </a:moveTo>
                  <a:lnTo>
                    <a:pt x="318" y="717"/>
                  </a:lnTo>
                  <a:lnTo>
                    <a:pt x="25" y="997"/>
                  </a:lnTo>
                  <a:lnTo>
                    <a:pt x="19" y="762"/>
                  </a:lnTo>
                  <a:lnTo>
                    <a:pt x="260" y="444"/>
                  </a:lnTo>
                  <a:lnTo>
                    <a:pt x="19" y="679"/>
                  </a:lnTo>
                  <a:lnTo>
                    <a:pt x="13" y="444"/>
                  </a:lnTo>
                  <a:lnTo>
                    <a:pt x="159" y="235"/>
                  </a:lnTo>
                  <a:lnTo>
                    <a:pt x="13" y="393"/>
                  </a:lnTo>
                  <a:lnTo>
                    <a:pt x="0" y="0"/>
                  </a:lnTo>
                  <a:lnTo>
                    <a:pt x="0" y="1708"/>
                  </a:lnTo>
                  <a:lnTo>
                    <a:pt x="57" y="1708"/>
                  </a:lnTo>
                  <a:lnTo>
                    <a:pt x="32" y="1079"/>
                  </a:lnTo>
                </a:path>
              </a:pathLst>
            </a:custGeom>
            <a:solidFill>
              <a:srgbClr val="1C0D0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957137" y="5459025"/>
            <a:ext cx="2140476" cy="1025751"/>
            <a:chOff x="4107924" y="5124925"/>
            <a:chExt cx="2837657" cy="1359851"/>
          </a:xfrm>
        </p:grpSpPr>
        <p:grpSp>
          <p:nvGrpSpPr>
            <p:cNvPr id="28" name="Group 27"/>
            <p:cNvGrpSpPr/>
            <p:nvPr/>
          </p:nvGrpSpPr>
          <p:grpSpPr>
            <a:xfrm flipH="1">
              <a:off x="4107924" y="5124925"/>
              <a:ext cx="2837657" cy="1359851"/>
              <a:chOff x="1449388" y="3760789"/>
              <a:chExt cx="5346701" cy="2562225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1966913" y="5702301"/>
                <a:ext cx="615950" cy="365125"/>
              </a:xfrm>
              <a:custGeom>
                <a:avLst/>
                <a:gdLst>
                  <a:gd name="T0" fmla="*/ 193 w 193"/>
                  <a:gd name="T1" fmla="*/ 96 h 113"/>
                  <a:gd name="T2" fmla="*/ 191 w 193"/>
                  <a:gd name="T3" fmla="*/ 113 h 113"/>
                  <a:gd name="T4" fmla="*/ 2 w 193"/>
                  <a:gd name="T5" fmla="*/ 113 h 113"/>
                  <a:gd name="T6" fmla="*/ 0 w 193"/>
                  <a:gd name="T7" fmla="*/ 96 h 113"/>
                  <a:gd name="T8" fmla="*/ 96 w 193"/>
                  <a:gd name="T9" fmla="*/ 0 h 113"/>
                  <a:gd name="T10" fmla="*/ 193 w 193"/>
                  <a:gd name="T11" fmla="*/ 96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" h="113">
                    <a:moveTo>
                      <a:pt x="193" y="96"/>
                    </a:moveTo>
                    <a:cubicBezTo>
                      <a:pt x="193" y="102"/>
                      <a:pt x="192" y="107"/>
                      <a:pt x="191" y="113"/>
                    </a:cubicBezTo>
                    <a:cubicBezTo>
                      <a:pt x="2" y="113"/>
                      <a:pt x="2" y="113"/>
                      <a:pt x="2" y="113"/>
                    </a:cubicBezTo>
                    <a:cubicBezTo>
                      <a:pt x="1" y="107"/>
                      <a:pt x="0" y="102"/>
                      <a:pt x="0" y="96"/>
                    </a:cubicBezTo>
                    <a:cubicBezTo>
                      <a:pt x="0" y="43"/>
                      <a:pt x="43" y="0"/>
                      <a:pt x="96" y="0"/>
                    </a:cubicBezTo>
                    <a:cubicBezTo>
                      <a:pt x="150" y="0"/>
                      <a:pt x="193" y="43"/>
                      <a:pt x="193" y="96"/>
                    </a:cubicBezTo>
                    <a:close/>
                  </a:path>
                </a:pathLst>
              </a:custGeom>
              <a:solidFill>
                <a:srgbClr val="70CE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1449388" y="4216401"/>
                <a:ext cx="1868488" cy="1851025"/>
              </a:xfrm>
              <a:custGeom>
                <a:avLst/>
                <a:gdLst>
                  <a:gd name="T0" fmla="*/ 585 w 585"/>
                  <a:gd name="T1" fmla="*/ 40 h 572"/>
                  <a:gd name="T2" fmla="*/ 585 w 585"/>
                  <a:gd name="T3" fmla="*/ 532 h 572"/>
                  <a:gd name="T4" fmla="*/ 545 w 585"/>
                  <a:gd name="T5" fmla="*/ 572 h 572"/>
                  <a:gd name="T6" fmla="*/ 391 w 585"/>
                  <a:gd name="T7" fmla="*/ 572 h 572"/>
                  <a:gd name="T8" fmla="*/ 392 w 585"/>
                  <a:gd name="T9" fmla="*/ 555 h 572"/>
                  <a:gd name="T10" fmla="*/ 258 w 585"/>
                  <a:gd name="T11" fmla="*/ 421 h 572"/>
                  <a:gd name="T12" fmla="*/ 125 w 585"/>
                  <a:gd name="T13" fmla="*/ 555 h 572"/>
                  <a:gd name="T14" fmla="*/ 126 w 585"/>
                  <a:gd name="T15" fmla="*/ 572 h 572"/>
                  <a:gd name="T16" fmla="*/ 40 w 585"/>
                  <a:gd name="T17" fmla="*/ 572 h 572"/>
                  <a:gd name="T18" fmla="*/ 0 w 585"/>
                  <a:gd name="T19" fmla="*/ 532 h 572"/>
                  <a:gd name="T20" fmla="*/ 0 w 585"/>
                  <a:gd name="T21" fmla="*/ 273 h 572"/>
                  <a:gd name="T22" fmla="*/ 28 w 585"/>
                  <a:gd name="T23" fmla="*/ 204 h 572"/>
                  <a:gd name="T24" fmla="*/ 196 w 585"/>
                  <a:gd name="T25" fmla="*/ 29 h 572"/>
                  <a:gd name="T26" fmla="*/ 264 w 585"/>
                  <a:gd name="T27" fmla="*/ 0 h 572"/>
                  <a:gd name="T28" fmla="*/ 545 w 585"/>
                  <a:gd name="T29" fmla="*/ 0 h 572"/>
                  <a:gd name="T30" fmla="*/ 585 w 585"/>
                  <a:gd name="T31" fmla="*/ 40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85" h="572">
                    <a:moveTo>
                      <a:pt x="585" y="40"/>
                    </a:moveTo>
                    <a:cubicBezTo>
                      <a:pt x="585" y="532"/>
                      <a:pt x="585" y="532"/>
                      <a:pt x="585" y="532"/>
                    </a:cubicBezTo>
                    <a:cubicBezTo>
                      <a:pt x="585" y="554"/>
                      <a:pt x="567" y="572"/>
                      <a:pt x="545" y="572"/>
                    </a:cubicBezTo>
                    <a:cubicBezTo>
                      <a:pt x="391" y="572"/>
                      <a:pt x="391" y="572"/>
                      <a:pt x="391" y="572"/>
                    </a:cubicBezTo>
                    <a:cubicBezTo>
                      <a:pt x="392" y="566"/>
                      <a:pt x="392" y="561"/>
                      <a:pt x="392" y="555"/>
                    </a:cubicBezTo>
                    <a:cubicBezTo>
                      <a:pt x="392" y="481"/>
                      <a:pt x="332" y="421"/>
                      <a:pt x="258" y="421"/>
                    </a:cubicBezTo>
                    <a:cubicBezTo>
                      <a:pt x="184" y="421"/>
                      <a:pt x="125" y="481"/>
                      <a:pt x="125" y="555"/>
                    </a:cubicBezTo>
                    <a:cubicBezTo>
                      <a:pt x="125" y="561"/>
                      <a:pt x="125" y="566"/>
                      <a:pt x="126" y="572"/>
                    </a:cubicBezTo>
                    <a:cubicBezTo>
                      <a:pt x="40" y="572"/>
                      <a:pt x="40" y="572"/>
                      <a:pt x="40" y="572"/>
                    </a:cubicBezTo>
                    <a:cubicBezTo>
                      <a:pt x="18" y="572"/>
                      <a:pt x="0" y="554"/>
                      <a:pt x="0" y="532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51"/>
                      <a:pt x="13" y="220"/>
                      <a:pt x="28" y="204"/>
                    </a:cubicBezTo>
                    <a:cubicBezTo>
                      <a:pt x="196" y="29"/>
                      <a:pt x="196" y="29"/>
                      <a:pt x="196" y="29"/>
                    </a:cubicBezTo>
                    <a:cubicBezTo>
                      <a:pt x="211" y="13"/>
                      <a:pt x="242" y="0"/>
                      <a:pt x="264" y="0"/>
                    </a:cubicBezTo>
                    <a:cubicBezTo>
                      <a:pt x="545" y="0"/>
                      <a:pt x="545" y="0"/>
                      <a:pt x="545" y="0"/>
                    </a:cubicBezTo>
                    <a:cubicBezTo>
                      <a:pt x="567" y="0"/>
                      <a:pt x="585" y="18"/>
                      <a:pt x="585" y="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5384801" y="5702301"/>
                <a:ext cx="615950" cy="365125"/>
              </a:xfrm>
              <a:custGeom>
                <a:avLst/>
                <a:gdLst>
                  <a:gd name="T0" fmla="*/ 193 w 193"/>
                  <a:gd name="T1" fmla="*/ 96 h 113"/>
                  <a:gd name="T2" fmla="*/ 191 w 193"/>
                  <a:gd name="T3" fmla="*/ 113 h 113"/>
                  <a:gd name="T4" fmla="*/ 2 w 193"/>
                  <a:gd name="T5" fmla="*/ 113 h 113"/>
                  <a:gd name="T6" fmla="*/ 0 w 193"/>
                  <a:gd name="T7" fmla="*/ 96 h 113"/>
                  <a:gd name="T8" fmla="*/ 97 w 193"/>
                  <a:gd name="T9" fmla="*/ 0 h 113"/>
                  <a:gd name="T10" fmla="*/ 193 w 193"/>
                  <a:gd name="T11" fmla="*/ 96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" h="113">
                    <a:moveTo>
                      <a:pt x="193" y="96"/>
                    </a:moveTo>
                    <a:cubicBezTo>
                      <a:pt x="193" y="102"/>
                      <a:pt x="192" y="107"/>
                      <a:pt x="191" y="113"/>
                    </a:cubicBezTo>
                    <a:cubicBezTo>
                      <a:pt x="2" y="113"/>
                      <a:pt x="2" y="113"/>
                      <a:pt x="2" y="113"/>
                    </a:cubicBezTo>
                    <a:cubicBezTo>
                      <a:pt x="1" y="107"/>
                      <a:pt x="0" y="102"/>
                      <a:pt x="0" y="96"/>
                    </a:cubicBezTo>
                    <a:cubicBezTo>
                      <a:pt x="0" y="43"/>
                      <a:pt x="43" y="0"/>
                      <a:pt x="97" y="0"/>
                    </a:cubicBezTo>
                    <a:cubicBezTo>
                      <a:pt x="150" y="0"/>
                      <a:pt x="193" y="43"/>
                      <a:pt x="193" y="96"/>
                    </a:cubicBezTo>
                    <a:close/>
                  </a:path>
                </a:pathLst>
              </a:custGeom>
              <a:solidFill>
                <a:srgbClr val="4D7A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3317876" y="5468938"/>
                <a:ext cx="3478213" cy="598488"/>
              </a:xfrm>
              <a:custGeom>
                <a:avLst/>
                <a:gdLst>
                  <a:gd name="T0" fmla="*/ 1089 w 1089"/>
                  <a:gd name="T1" fmla="*/ 40 h 185"/>
                  <a:gd name="T2" fmla="*/ 1089 w 1089"/>
                  <a:gd name="T3" fmla="*/ 145 h 185"/>
                  <a:gd name="T4" fmla="*/ 1049 w 1089"/>
                  <a:gd name="T5" fmla="*/ 185 h 185"/>
                  <a:gd name="T6" fmla="*/ 876 w 1089"/>
                  <a:gd name="T7" fmla="*/ 185 h 185"/>
                  <a:gd name="T8" fmla="*/ 877 w 1089"/>
                  <a:gd name="T9" fmla="*/ 168 h 185"/>
                  <a:gd name="T10" fmla="*/ 744 w 1089"/>
                  <a:gd name="T11" fmla="*/ 34 h 185"/>
                  <a:gd name="T12" fmla="*/ 610 w 1089"/>
                  <a:gd name="T13" fmla="*/ 168 h 185"/>
                  <a:gd name="T14" fmla="*/ 611 w 1089"/>
                  <a:gd name="T15" fmla="*/ 185 h 185"/>
                  <a:gd name="T16" fmla="*/ 40 w 1089"/>
                  <a:gd name="T17" fmla="*/ 185 h 185"/>
                  <a:gd name="T18" fmla="*/ 0 w 1089"/>
                  <a:gd name="T19" fmla="*/ 145 h 185"/>
                  <a:gd name="T20" fmla="*/ 0 w 1089"/>
                  <a:gd name="T21" fmla="*/ 40 h 185"/>
                  <a:gd name="T22" fmla="*/ 40 w 1089"/>
                  <a:gd name="T23" fmla="*/ 0 h 185"/>
                  <a:gd name="T24" fmla="*/ 1049 w 1089"/>
                  <a:gd name="T25" fmla="*/ 0 h 185"/>
                  <a:gd name="T26" fmla="*/ 1089 w 1089"/>
                  <a:gd name="T27" fmla="*/ 4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9" h="185">
                    <a:moveTo>
                      <a:pt x="1089" y="40"/>
                    </a:moveTo>
                    <a:cubicBezTo>
                      <a:pt x="1089" y="145"/>
                      <a:pt x="1089" y="145"/>
                      <a:pt x="1089" y="145"/>
                    </a:cubicBezTo>
                    <a:cubicBezTo>
                      <a:pt x="1089" y="167"/>
                      <a:pt x="1071" y="185"/>
                      <a:pt x="1049" y="185"/>
                    </a:cubicBezTo>
                    <a:cubicBezTo>
                      <a:pt x="876" y="185"/>
                      <a:pt x="876" y="185"/>
                      <a:pt x="876" y="185"/>
                    </a:cubicBezTo>
                    <a:cubicBezTo>
                      <a:pt x="877" y="179"/>
                      <a:pt x="877" y="174"/>
                      <a:pt x="877" y="168"/>
                    </a:cubicBezTo>
                    <a:cubicBezTo>
                      <a:pt x="877" y="94"/>
                      <a:pt x="817" y="34"/>
                      <a:pt x="744" y="34"/>
                    </a:cubicBezTo>
                    <a:cubicBezTo>
                      <a:pt x="670" y="34"/>
                      <a:pt x="610" y="94"/>
                      <a:pt x="610" y="168"/>
                    </a:cubicBezTo>
                    <a:cubicBezTo>
                      <a:pt x="610" y="174"/>
                      <a:pt x="610" y="179"/>
                      <a:pt x="611" y="185"/>
                    </a:cubicBezTo>
                    <a:cubicBezTo>
                      <a:pt x="40" y="185"/>
                      <a:pt x="40" y="185"/>
                      <a:pt x="40" y="185"/>
                    </a:cubicBezTo>
                    <a:cubicBezTo>
                      <a:pt x="18" y="185"/>
                      <a:pt x="0" y="167"/>
                      <a:pt x="0" y="14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1049" y="0"/>
                      <a:pt x="1049" y="0"/>
                      <a:pt x="1049" y="0"/>
                    </a:cubicBezTo>
                    <a:cubicBezTo>
                      <a:pt x="1071" y="0"/>
                      <a:pt x="1089" y="18"/>
                      <a:pt x="1089" y="4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1966913" y="5702301"/>
                <a:ext cx="615950" cy="620713"/>
              </a:xfrm>
              <a:custGeom>
                <a:avLst/>
                <a:gdLst>
                  <a:gd name="T0" fmla="*/ 193 w 193"/>
                  <a:gd name="T1" fmla="*/ 96 h 192"/>
                  <a:gd name="T2" fmla="*/ 191 w 193"/>
                  <a:gd name="T3" fmla="*/ 113 h 192"/>
                  <a:gd name="T4" fmla="*/ 96 w 193"/>
                  <a:gd name="T5" fmla="*/ 192 h 192"/>
                  <a:gd name="T6" fmla="*/ 2 w 193"/>
                  <a:gd name="T7" fmla="*/ 113 h 192"/>
                  <a:gd name="T8" fmla="*/ 0 w 193"/>
                  <a:gd name="T9" fmla="*/ 96 h 192"/>
                  <a:gd name="T10" fmla="*/ 96 w 193"/>
                  <a:gd name="T11" fmla="*/ 0 h 192"/>
                  <a:gd name="T12" fmla="*/ 193 w 193"/>
                  <a:gd name="T13" fmla="*/ 9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192">
                    <a:moveTo>
                      <a:pt x="193" y="96"/>
                    </a:moveTo>
                    <a:cubicBezTo>
                      <a:pt x="193" y="102"/>
                      <a:pt x="192" y="107"/>
                      <a:pt x="191" y="113"/>
                    </a:cubicBezTo>
                    <a:cubicBezTo>
                      <a:pt x="183" y="158"/>
                      <a:pt x="144" y="192"/>
                      <a:pt x="96" y="192"/>
                    </a:cubicBezTo>
                    <a:cubicBezTo>
                      <a:pt x="49" y="192"/>
                      <a:pt x="10" y="158"/>
                      <a:pt x="2" y="113"/>
                    </a:cubicBezTo>
                    <a:cubicBezTo>
                      <a:pt x="1" y="107"/>
                      <a:pt x="0" y="102"/>
                      <a:pt x="0" y="96"/>
                    </a:cubicBezTo>
                    <a:cubicBezTo>
                      <a:pt x="0" y="43"/>
                      <a:pt x="43" y="0"/>
                      <a:pt x="96" y="0"/>
                    </a:cubicBezTo>
                    <a:cubicBezTo>
                      <a:pt x="150" y="0"/>
                      <a:pt x="193" y="43"/>
                      <a:pt x="193" y="96"/>
                    </a:cubicBezTo>
                    <a:close/>
                  </a:path>
                </a:pathLst>
              </a:custGeom>
              <a:solidFill>
                <a:srgbClr val="8CCA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1966913" y="5702301"/>
                <a:ext cx="615950" cy="620713"/>
              </a:xfrm>
              <a:custGeom>
                <a:avLst/>
                <a:gdLst>
                  <a:gd name="T0" fmla="*/ 193 w 193"/>
                  <a:gd name="T1" fmla="*/ 96 h 192"/>
                  <a:gd name="T2" fmla="*/ 191 w 193"/>
                  <a:gd name="T3" fmla="*/ 113 h 192"/>
                  <a:gd name="T4" fmla="*/ 96 w 193"/>
                  <a:gd name="T5" fmla="*/ 192 h 192"/>
                  <a:gd name="T6" fmla="*/ 2 w 193"/>
                  <a:gd name="T7" fmla="*/ 113 h 192"/>
                  <a:gd name="T8" fmla="*/ 0 w 193"/>
                  <a:gd name="T9" fmla="*/ 96 h 192"/>
                  <a:gd name="T10" fmla="*/ 96 w 193"/>
                  <a:gd name="T11" fmla="*/ 0 h 192"/>
                  <a:gd name="T12" fmla="*/ 193 w 193"/>
                  <a:gd name="T13" fmla="*/ 9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192">
                    <a:moveTo>
                      <a:pt x="193" y="96"/>
                    </a:moveTo>
                    <a:cubicBezTo>
                      <a:pt x="193" y="102"/>
                      <a:pt x="192" y="107"/>
                      <a:pt x="191" y="113"/>
                    </a:cubicBezTo>
                    <a:cubicBezTo>
                      <a:pt x="183" y="158"/>
                      <a:pt x="144" y="192"/>
                      <a:pt x="96" y="192"/>
                    </a:cubicBezTo>
                    <a:cubicBezTo>
                      <a:pt x="49" y="192"/>
                      <a:pt x="10" y="158"/>
                      <a:pt x="2" y="113"/>
                    </a:cubicBezTo>
                    <a:cubicBezTo>
                      <a:pt x="1" y="107"/>
                      <a:pt x="0" y="102"/>
                      <a:pt x="0" y="96"/>
                    </a:cubicBezTo>
                    <a:cubicBezTo>
                      <a:pt x="0" y="43"/>
                      <a:pt x="43" y="0"/>
                      <a:pt x="96" y="0"/>
                    </a:cubicBezTo>
                    <a:cubicBezTo>
                      <a:pt x="150" y="0"/>
                      <a:pt x="193" y="43"/>
                      <a:pt x="193" y="96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5384801" y="5702301"/>
                <a:ext cx="615950" cy="620713"/>
              </a:xfrm>
              <a:custGeom>
                <a:avLst/>
                <a:gdLst>
                  <a:gd name="T0" fmla="*/ 193 w 193"/>
                  <a:gd name="T1" fmla="*/ 96 h 192"/>
                  <a:gd name="T2" fmla="*/ 191 w 193"/>
                  <a:gd name="T3" fmla="*/ 113 h 192"/>
                  <a:gd name="T4" fmla="*/ 97 w 193"/>
                  <a:gd name="T5" fmla="*/ 192 h 192"/>
                  <a:gd name="T6" fmla="*/ 2 w 193"/>
                  <a:gd name="T7" fmla="*/ 113 h 192"/>
                  <a:gd name="T8" fmla="*/ 0 w 193"/>
                  <a:gd name="T9" fmla="*/ 96 h 192"/>
                  <a:gd name="T10" fmla="*/ 97 w 193"/>
                  <a:gd name="T11" fmla="*/ 0 h 192"/>
                  <a:gd name="T12" fmla="*/ 193 w 193"/>
                  <a:gd name="T13" fmla="*/ 9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192">
                    <a:moveTo>
                      <a:pt x="193" y="96"/>
                    </a:moveTo>
                    <a:cubicBezTo>
                      <a:pt x="193" y="102"/>
                      <a:pt x="192" y="107"/>
                      <a:pt x="191" y="113"/>
                    </a:cubicBezTo>
                    <a:cubicBezTo>
                      <a:pt x="183" y="158"/>
                      <a:pt x="144" y="192"/>
                      <a:pt x="97" y="192"/>
                    </a:cubicBezTo>
                    <a:cubicBezTo>
                      <a:pt x="49" y="192"/>
                      <a:pt x="10" y="158"/>
                      <a:pt x="2" y="113"/>
                    </a:cubicBezTo>
                    <a:cubicBezTo>
                      <a:pt x="1" y="107"/>
                      <a:pt x="0" y="102"/>
                      <a:pt x="0" y="96"/>
                    </a:cubicBezTo>
                    <a:cubicBezTo>
                      <a:pt x="0" y="43"/>
                      <a:pt x="43" y="0"/>
                      <a:pt x="97" y="0"/>
                    </a:cubicBezTo>
                    <a:cubicBezTo>
                      <a:pt x="150" y="0"/>
                      <a:pt x="193" y="43"/>
                      <a:pt x="193" y="96"/>
                    </a:cubicBezTo>
                    <a:close/>
                  </a:path>
                </a:pathLst>
              </a:custGeom>
              <a:solidFill>
                <a:srgbClr val="8CCA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5384801" y="5702301"/>
                <a:ext cx="615950" cy="620713"/>
              </a:xfrm>
              <a:custGeom>
                <a:avLst/>
                <a:gdLst>
                  <a:gd name="T0" fmla="*/ 193 w 193"/>
                  <a:gd name="T1" fmla="*/ 96 h 192"/>
                  <a:gd name="T2" fmla="*/ 191 w 193"/>
                  <a:gd name="T3" fmla="*/ 113 h 192"/>
                  <a:gd name="T4" fmla="*/ 97 w 193"/>
                  <a:gd name="T5" fmla="*/ 192 h 192"/>
                  <a:gd name="T6" fmla="*/ 2 w 193"/>
                  <a:gd name="T7" fmla="*/ 113 h 192"/>
                  <a:gd name="T8" fmla="*/ 0 w 193"/>
                  <a:gd name="T9" fmla="*/ 96 h 192"/>
                  <a:gd name="T10" fmla="*/ 97 w 193"/>
                  <a:gd name="T11" fmla="*/ 0 h 192"/>
                  <a:gd name="T12" fmla="*/ 193 w 193"/>
                  <a:gd name="T13" fmla="*/ 9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192">
                    <a:moveTo>
                      <a:pt x="193" y="96"/>
                    </a:moveTo>
                    <a:cubicBezTo>
                      <a:pt x="193" y="102"/>
                      <a:pt x="192" y="107"/>
                      <a:pt x="191" y="113"/>
                    </a:cubicBezTo>
                    <a:cubicBezTo>
                      <a:pt x="183" y="158"/>
                      <a:pt x="144" y="192"/>
                      <a:pt x="97" y="192"/>
                    </a:cubicBezTo>
                    <a:cubicBezTo>
                      <a:pt x="49" y="192"/>
                      <a:pt x="10" y="158"/>
                      <a:pt x="2" y="113"/>
                    </a:cubicBezTo>
                    <a:cubicBezTo>
                      <a:pt x="1" y="107"/>
                      <a:pt x="0" y="102"/>
                      <a:pt x="0" y="96"/>
                    </a:cubicBezTo>
                    <a:cubicBezTo>
                      <a:pt x="0" y="43"/>
                      <a:pt x="43" y="0"/>
                      <a:pt x="97" y="0"/>
                    </a:cubicBezTo>
                    <a:cubicBezTo>
                      <a:pt x="150" y="0"/>
                      <a:pt x="193" y="43"/>
                      <a:pt x="193" y="96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4130205" y="3760789"/>
                <a:ext cx="2665884" cy="1643063"/>
              </a:xfrm>
              <a:custGeom>
                <a:avLst/>
                <a:gdLst>
                  <a:gd name="connsiteX0" fmla="*/ 1671981 w 2665884"/>
                  <a:gd name="connsiteY0" fmla="*/ 0 h 1643063"/>
                  <a:gd name="connsiteX1" fmla="*/ 1766056 w 2665884"/>
                  <a:gd name="connsiteY1" fmla="*/ 0 h 1643063"/>
                  <a:gd name="connsiteX2" fmla="*/ 2538113 w 2665884"/>
                  <a:gd name="connsiteY2" fmla="*/ 0 h 1643063"/>
                  <a:gd name="connsiteX3" fmla="*/ 2665884 w 2665884"/>
                  <a:gd name="connsiteY3" fmla="*/ 129375 h 1643063"/>
                  <a:gd name="connsiteX4" fmla="*/ 2665884 w 2665884"/>
                  <a:gd name="connsiteY4" fmla="*/ 1513688 h 1643063"/>
                  <a:gd name="connsiteX5" fmla="*/ 2538113 w 2665884"/>
                  <a:gd name="connsiteY5" fmla="*/ 1643063 h 1643063"/>
                  <a:gd name="connsiteX6" fmla="*/ 37710 w 2665884"/>
                  <a:gd name="connsiteY6" fmla="*/ 1643063 h 1643063"/>
                  <a:gd name="connsiteX7" fmla="*/ 0 w 2665884"/>
                  <a:gd name="connsiteY7" fmla="*/ 1643063 h 1643063"/>
                  <a:gd name="connsiteX8" fmla="*/ 1671981 w 2665884"/>
                  <a:gd name="connsiteY8" fmla="*/ 0 h 1643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5884" h="1643063">
                    <a:moveTo>
                      <a:pt x="1671981" y="0"/>
                    </a:moveTo>
                    <a:lnTo>
                      <a:pt x="1766056" y="0"/>
                    </a:lnTo>
                    <a:cubicBezTo>
                      <a:pt x="2538113" y="0"/>
                      <a:pt x="2538113" y="0"/>
                      <a:pt x="2538113" y="0"/>
                    </a:cubicBezTo>
                    <a:cubicBezTo>
                      <a:pt x="2608387" y="0"/>
                      <a:pt x="2665884" y="58219"/>
                      <a:pt x="2665884" y="129375"/>
                    </a:cubicBezTo>
                    <a:lnTo>
                      <a:pt x="2665884" y="1513688"/>
                    </a:lnTo>
                    <a:cubicBezTo>
                      <a:pt x="2665884" y="1584844"/>
                      <a:pt x="2608387" y="1643063"/>
                      <a:pt x="2538113" y="1643063"/>
                    </a:cubicBezTo>
                    <a:cubicBezTo>
                      <a:pt x="1253411" y="1643063"/>
                      <a:pt x="490618" y="1643063"/>
                      <a:pt x="37710" y="1643063"/>
                    </a:cubicBezTo>
                    <a:lnTo>
                      <a:pt x="0" y="1643063"/>
                    </a:lnTo>
                    <a:lnTo>
                      <a:pt x="1671981" y="0"/>
                    </a:lnTo>
                    <a:close/>
                  </a:path>
                </a:pathLst>
              </a:custGeom>
              <a:solidFill>
                <a:srgbClr val="F97E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386514" y="3760789"/>
                <a:ext cx="2423985" cy="1643063"/>
              </a:xfrm>
              <a:custGeom>
                <a:avLst/>
                <a:gdLst>
                  <a:gd name="connsiteX0" fmla="*/ 127772 w 2423985"/>
                  <a:gd name="connsiteY0" fmla="*/ 0 h 1643063"/>
                  <a:gd name="connsiteX1" fmla="*/ 2396365 w 2423985"/>
                  <a:gd name="connsiteY1" fmla="*/ 0 h 1643063"/>
                  <a:gd name="connsiteX2" fmla="*/ 2423985 w 2423985"/>
                  <a:gd name="connsiteY2" fmla="*/ 0 h 1643063"/>
                  <a:gd name="connsiteX3" fmla="*/ 752004 w 2423985"/>
                  <a:gd name="connsiteY3" fmla="*/ 1643063 h 1643063"/>
                  <a:gd name="connsiteX4" fmla="*/ 690601 w 2423985"/>
                  <a:gd name="connsiteY4" fmla="*/ 1643063 h 1643063"/>
                  <a:gd name="connsiteX5" fmla="*/ 127772 w 2423985"/>
                  <a:gd name="connsiteY5" fmla="*/ 1643063 h 1643063"/>
                  <a:gd name="connsiteX6" fmla="*/ 0 w 2423985"/>
                  <a:gd name="connsiteY6" fmla="*/ 1513688 h 1643063"/>
                  <a:gd name="connsiteX7" fmla="*/ 0 w 2423985"/>
                  <a:gd name="connsiteY7" fmla="*/ 129375 h 1643063"/>
                  <a:gd name="connsiteX8" fmla="*/ 127772 w 2423985"/>
                  <a:gd name="connsiteY8" fmla="*/ 0 h 1643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23985" h="1643063">
                    <a:moveTo>
                      <a:pt x="127772" y="0"/>
                    </a:moveTo>
                    <a:cubicBezTo>
                      <a:pt x="1214828" y="0"/>
                      <a:pt x="1928209" y="0"/>
                      <a:pt x="2396365" y="0"/>
                    </a:cubicBezTo>
                    <a:lnTo>
                      <a:pt x="2423985" y="0"/>
                    </a:lnTo>
                    <a:lnTo>
                      <a:pt x="752004" y="1643063"/>
                    </a:lnTo>
                    <a:lnTo>
                      <a:pt x="690601" y="1643063"/>
                    </a:lnTo>
                    <a:cubicBezTo>
                      <a:pt x="127772" y="1643063"/>
                      <a:pt x="127772" y="1643063"/>
                      <a:pt x="127772" y="1643063"/>
                    </a:cubicBezTo>
                    <a:cubicBezTo>
                      <a:pt x="57497" y="1643063"/>
                      <a:pt x="0" y="1584844"/>
                      <a:pt x="0" y="1513688"/>
                    </a:cubicBezTo>
                    <a:cubicBezTo>
                      <a:pt x="0" y="129375"/>
                      <a:pt x="0" y="129375"/>
                      <a:pt x="0" y="129375"/>
                    </a:cubicBezTo>
                    <a:cubicBezTo>
                      <a:pt x="0" y="58219"/>
                      <a:pt x="57497" y="0"/>
                      <a:pt x="1277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1991213" y="4233791"/>
                <a:ext cx="819422" cy="1235147"/>
                <a:chOff x="2057386" y="1766212"/>
                <a:chExt cx="819422" cy="1235147"/>
              </a:xfrm>
            </p:grpSpPr>
            <p:sp>
              <p:nvSpPr>
                <p:cNvPr id="24" name="Freeform 23"/>
                <p:cNvSpPr/>
                <p:nvPr/>
              </p:nvSpPr>
              <p:spPr>
                <a:xfrm rot="2214989">
                  <a:off x="2186867" y="1954652"/>
                  <a:ext cx="689941" cy="1046707"/>
                </a:xfrm>
                <a:custGeom>
                  <a:avLst/>
                  <a:gdLst>
                    <a:gd name="connsiteX0" fmla="*/ 254297 w 689941"/>
                    <a:gd name="connsiteY0" fmla="*/ 190 h 1046707"/>
                    <a:gd name="connsiteX1" fmla="*/ 258586 w 689941"/>
                    <a:gd name="connsiteY1" fmla="*/ 0 h 1046707"/>
                    <a:gd name="connsiteX2" fmla="*/ 343442 w 689941"/>
                    <a:gd name="connsiteY2" fmla="*/ 50496 h 1046707"/>
                    <a:gd name="connsiteX3" fmla="*/ 663887 w 689941"/>
                    <a:gd name="connsiteY3" fmla="*/ 477034 h 1046707"/>
                    <a:gd name="connsiteX4" fmla="*/ 639470 w 689941"/>
                    <a:gd name="connsiteY4" fmla="*/ 657143 h 1046707"/>
                    <a:gd name="connsiteX5" fmla="*/ 154484 w 689941"/>
                    <a:gd name="connsiteY5" fmla="*/ 1021498 h 1046707"/>
                    <a:gd name="connsiteX6" fmla="*/ 12918 w 689941"/>
                    <a:gd name="connsiteY6" fmla="*/ 1028899 h 1046707"/>
                    <a:gd name="connsiteX7" fmla="*/ 0 w 689941"/>
                    <a:gd name="connsiteY7" fmla="*/ 1017375 h 1046707"/>
                    <a:gd name="connsiteX8" fmla="*/ 254297 w 689941"/>
                    <a:gd name="connsiteY8" fmla="*/ 190 h 1046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89941" h="1046707">
                      <a:moveTo>
                        <a:pt x="254297" y="190"/>
                      </a:moveTo>
                      <a:lnTo>
                        <a:pt x="258586" y="0"/>
                      </a:lnTo>
                      <a:cubicBezTo>
                        <a:pt x="291172" y="4839"/>
                        <a:pt x="322079" y="22060"/>
                        <a:pt x="343442" y="50496"/>
                      </a:cubicBezTo>
                      <a:lnTo>
                        <a:pt x="663887" y="477034"/>
                      </a:lnTo>
                      <a:cubicBezTo>
                        <a:pt x="706613" y="533905"/>
                        <a:pt x="695626" y="614954"/>
                        <a:pt x="639470" y="657143"/>
                      </a:cubicBezTo>
                      <a:cubicBezTo>
                        <a:pt x="154484" y="1021498"/>
                        <a:pt x="154484" y="1021498"/>
                        <a:pt x="154484" y="1021498"/>
                      </a:cubicBezTo>
                      <a:cubicBezTo>
                        <a:pt x="112367" y="1053140"/>
                        <a:pt x="56329" y="1054293"/>
                        <a:pt x="12918" y="1028899"/>
                      </a:cubicBezTo>
                      <a:lnTo>
                        <a:pt x="0" y="1017375"/>
                      </a:lnTo>
                      <a:lnTo>
                        <a:pt x="254297" y="19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 21"/>
                <p:cNvSpPr/>
                <p:nvPr/>
              </p:nvSpPr>
              <p:spPr>
                <a:xfrm rot="2214989">
                  <a:off x="2057386" y="1766212"/>
                  <a:ext cx="456468" cy="1017185"/>
                </a:xfrm>
                <a:custGeom>
                  <a:avLst/>
                  <a:gdLst>
                    <a:gd name="connsiteX0" fmla="*/ 143755 w 456468"/>
                    <a:gd name="connsiteY0" fmla="*/ 190446 h 1017185"/>
                    <a:gd name="connsiteX1" fmla="*/ 365828 w 456468"/>
                    <a:gd name="connsiteY1" fmla="*/ 23609 h 1017185"/>
                    <a:gd name="connsiteX2" fmla="*/ 411602 w 456468"/>
                    <a:gd name="connsiteY2" fmla="*/ 1984 h 1017185"/>
                    <a:gd name="connsiteX3" fmla="*/ 456468 w 456468"/>
                    <a:gd name="connsiteY3" fmla="*/ 0 h 1017185"/>
                    <a:gd name="connsiteX4" fmla="*/ 202171 w 456468"/>
                    <a:gd name="connsiteY4" fmla="*/ 1017185 h 1017185"/>
                    <a:gd name="connsiteX5" fmla="*/ 176869 w 456468"/>
                    <a:gd name="connsiteY5" fmla="*/ 994612 h 1017185"/>
                    <a:gd name="connsiteX6" fmla="*/ 66169 w 456468"/>
                    <a:gd name="connsiteY6" fmla="*/ 847263 h 1017185"/>
                    <a:gd name="connsiteX7" fmla="*/ 1084 w 456468"/>
                    <a:gd name="connsiteY7" fmla="*/ 617116 h 1017185"/>
                    <a:gd name="connsiteX8" fmla="*/ 26502 w 456468"/>
                    <a:gd name="connsiteY8" fmla="*/ 395814 h 1017185"/>
                    <a:gd name="connsiteX9" fmla="*/ 143755 w 456468"/>
                    <a:gd name="connsiteY9" fmla="*/ 190446 h 1017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6468" h="1017185">
                      <a:moveTo>
                        <a:pt x="143755" y="190446"/>
                      </a:moveTo>
                      <a:cubicBezTo>
                        <a:pt x="365828" y="23609"/>
                        <a:pt x="365828" y="23609"/>
                        <a:pt x="365828" y="23609"/>
                      </a:cubicBezTo>
                      <a:cubicBezTo>
                        <a:pt x="379867" y="13062"/>
                        <a:pt x="395452" y="5903"/>
                        <a:pt x="411602" y="1984"/>
                      </a:cubicBezTo>
                      <a:lnTo>
                        <a:pt x="456468" y="0"/>
                      </a:lnTo>
                      <a:lnTo>
                        <a:pt x="202171" y="1017185"/>
                      </a:lnTo>
                      <a:lnTo>
                        <a:pt x="176869" y="994612"/>
                      </a:lnTo>
                      <a:cubicBezTo>
                        <a:pt x="66169" y="847263"/>
                        <a:pt x="66169" y="847263"/>
                        <a:pt x="66169" y="847263"/>
                      </a:cubicBezTo>
                      <a:cubicBezTo>
                        <a:pt x="23443" y="790391"/>
                        <a:pt x="-6131" y="687241"/>
                        <a:pt x="1084" y="617116"/>
                      </a:cubicBezTo>
                      <a:cubicBezTo>
                        <a:pt x="26502" y="395814"/>
                        <a:pt x="26502" y="395814"/>
                        <a:pt x="26502" y="395814"/>
                      </a:cubicBezTo>
                      <a:cubicBezTo>
                        <a:pt x="33717" y="325688"/>
                        <a:pt x="87599" y="232634"/>
                        <a:pt x="143755" y="190446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Freeform 11"/>
              <p:cNvSpPr>
                <a:spLocks/>
              </p:cNvSpPr>
              <p:nvPr/>
            </p:nvSpPr>
            <p:spPr bwMode="auto">
              <a:xfrm>
                <a:off x="2054067" y="5790128"/>
                <a:ext cx="441642" cy="445057"/>
              </a:xfrm>
              <a:custGeom>
                <a:avLst/>
                <a:gdLst>
                  <a:gd name="T0" fmla="*/ 193 w 193"/>
                  <a:gd name="T1" fmla="*/ 96 h 192"/>
                  <a:gd name="T2" fmla="*/ 191 w 193"/>
                  <a:gd name="T3" fmla="*/ 113 h 192"/>
                  <a:gd name="T4" fmla="*/ 96 w 193"/>
                  <a:gd name="T5" fmla="*/ 192 h 192"/>
                  <a:gd name="T6" fmla="*/ 2 w 193"/>
                  <a:gd name="T7" fmla="*/ 113 h 192"/>
                  <a:gd name="T8" fmla="*/ 0 w 193"/>
                  <a:gd name="T9" fmla="*/ 96 h 192"/>
                  <a:gd name="T10" fmla="*/ 96 w 193"/>
                  <a:gd name="T11" fmla="*/ 0 h 192"/>
                  <a:gd name="T12" fmla="*/ 193 w 193"/>
                  <a:gd name="T13" fmla="*/ 9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192">
                    <a:moveTo>
                      <a:pt x="193" y="96"/>
                    </a:moveTo>
                    <a:cubicBezTo>
                      <a:pt x="193" y="102"/>
                      <a:pt x="192" y="107"/>
                      <a:pt x="191" y="113"/>
                    </a:cubicBezTo>
                    <a:cubicBezTo>
                      <a:pt x="183" y="158"/>
                      <a:pt x="144" y="192"/>
                      <a:pt x="96" y="192"/>
                    </a:cubicBezTo>
                    <a:cubicBezTo>
                      <a:pt x="49" y="192"/>
                      <a:pt x="10" y="158"/>
                      <a:pt x="2" y="113"/>
                    </a:cubicBezTo>
                    <a:cubicBezTo>
                      <a:pt x="1" y="107"/>
                      <a:pt x="0" y="102"/>
                      <a:pt x="0" y="96"/>
                    </a:cubicBezTo>
                    <a:cubicBezTo>
                      <a:pt x="0" y="43"/>
                      <a:pt x="43" y="0"/>
                      <a:pt x="96" y="0"/>
                    </a:cubicBezTo>
                    <a:cubicBezTo>
                      <a:pt x="150" y="0"/>
                      <a:pt x="193" y="43"/>
                      <a:pt x="193" y="9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1"/>
              <p:cNvSpPr>
                <a:spLocks/>
              </p:cNvSpPr>
              <p:nvPr/>
            </p:nvSpPr>
            <p:spPr bwMode="auto">
              <a:xfrm>
                <a:off x="5471955" y="5790128"/>
                <a:ext cx="441642" cy="445057"/>
              </a:xfrm>
              <a:custGeom>
                <a:avLst/>
                <a:gdLst>
                  <a:gd name="T0" fmla="*/ 193 w 193"/>
                  <a:gd name="T1" fmla="*/ 96 h 192"/>
                  <a:gd name="T2" fmla="*/ 191 w 193"/>
                  <a:gd name="T3" fmla="*/ 113 h 192"/>
                  <a:gd name="T4" fmla="*/ 96 w 193"/>
                  <a:gd name="T5" fmla="*/ 192 h 192"/>
                  <a:gd name="T6" fmla="*/ 2 w 193"/>
                  <a:gd name="T7" fmla="*/ 113 h 192"/>
                  <a:gd name="T8" fmla="*/ 0 w 193"/>
                  <a:gd name="T9" fmla="*/ 96 h 192"/>
                  <a:gd name="T10" fmla="*/ 96 w 193"/>
                  <a:gd name="T11" fmla="*/ 0 h 192"/>
                  <a:gd name="T12" fmla="*/ 193 w 193"/>
                  <a:gd name="T13" fmla="*/ 9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192">
                    <a:moveTo>
                      <a:pt x="193" y="96"/>
                    </a:moveTo>
                    <a:cubicBezTo>
                      <a:pt x="193" y="102"/>
                      <a:pt x="192" y="107"/>
                      <a:pt x="191" y="113"/>
                    </a:cubicBezTo>
                    <a:cubicBezTo>
                      <a:pt x="183" y="158"/>
                      <a:pt x="144" y="192"/>
                      <a:pt x="96" y="192"/>
                    </a:cubicBezTo>
                    <a:cubicBezTo>
                      <a:pt x="49" y="192"/>
                      <a:pt x="10" y="158"/>
                      <a:pt x="2" y="113"/>
                    </a:cubicBezTo>
                    <a:cubicBezTo>
                      <a:pt x="1" y="107"/>
                      <a:pt x="0" y="102"/>
                      <a:pt x="0" y="96"/>
                    </a:cubicBezTo>
                    <a:cubicBezTo>
                      <a:pt x="0" y="43"/>
                      <a:pt x="43" y="0"/>
                      <a:pt x="96" y="0"/>
                    </a:cubicBezTo>
                    <a:cubicBezTo>
                      <a:pt x="150" y="0"/>
                      <a:pt x="193" y="43"/>
                      <a:pt x="193" y="9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4" name="Freeform 95"/>
            <p:cNvSpPr>
              <a:spLocks noChangeArrowheads="1"/>
            </p:cNvSpPr>
            <p:nvPr/>
          </p:nvSpPr>
          <p:spPr bwMode="auto">
            <a:xfrm>
              <a:off x="4696095" y="5313303"/>
              <a:ext cx="550190" cy="486705"/>
            </a:xfrm>
            <a:custGeom>
              <a:avLst/>
              <a:gdLst>
                <a:gd name="T0" fmla="*/ 114802 w 462"/>
                <a:gd name="T1" fmla="*/ 0 h 409"/>
                <a:gd name="T2" fmla="*/ 114802 w 462"/>
                <a:gd name="T3" fmla="*/ 0 h 409"/>
                <a:gd name="T4" fmla="*/ 27695 w 462"/>
                <a:gd name="T5" fmla="*/ 91504 h 409"/>
                <a:gd name="T6" fmla="*/ 0 w 462"/>
                <a:gd name="T7" fmla="*/ 91504 h 409"/>
                <a:gd name="T8" fmla="*/ 39756 w 462"/>
                <a:gd name="T9" fmla="*/ 134801 h 409"/>
                <a:gd name="T10" fmla="*/ 79512 w 462"/>
                <a:gd name="T11" fmla="*/ 91504 h 409"/>
                <a:gd name="T12" fmla="*/ 47350 w 462"/>
                <a:gd name="T13" fmla="*/ 91504 h 409"/>
                <a:gd name="T14" fmla="*/ 114802 w 462"/>
                <a:gd name="T15" fmla="*/ 23657 h 409"/>
                <a:gd name="T16" fmla="*/ 185827 w 462"/>
                <a:gd name="T17" fmla="*/ 91504 h 409"/>
                <a:gd name="T18" fmla="*/ 114802 w 462"/>
                <a:gd name="T19" fmla="*/ 162476 h 409"/>
                <a:gd name="T20" fmla="*/ 75492 w 462"/>
                <a:gd name="T21" fmla="*/ 146407 h 409"/>
                <a:gd name="T22" fmla="*/ 59411 w 462"/>
                <a:gd name="T23" fmla="*/ 162476 h 409"/>
                <a:gd name="T24" fmla="*/ 114802 w 462"/>
                <a:gd name="T25" fmla="*/ 182116 h 409"/>
                <a:gd name="T26" fmla="*/ 205928 w 462"/>
                <a:gd name="T27" fmla="*/ 91504 h 409"/>
                <a:gd name="T28" fmla="*/ 114802 w 462"/>
                <a:gd name="T29" fmla="*/ 0 h 409"/>
                <a:gd name="T30" fmla="*/ 107208 w 462"/>
                <a:gd name="T31" fmla="*/ 43743 h 409"/>
                <a:gd name="T32" fmla="*/ 107208 w 462"/>
                <a:gd name="T33" fmla="*/ 43743 h 409"/>
                <a:gd name="T34" fmla="*/ 107208 w 462"/>
                <a:gd name="T35" fmla="*/ 95075 h 409"/>
                <a:gd name="T36" fmla="*/ 142497 w 462"/>
                <a:gd name="T37" fmla="*/ 130784 h 409"/>
                <a:gd name="T38" fmla="*/ 154558 w 462"/>
                <a:gd name="T39" fmla="*/ 118732 h 409"/>
                <a:gd name="T40" fmla="*/ 122842 w 462"/>
                <a:gd name="T41" fmla="*/ 91504 h 409"/>
                <a:gd name="T42" fmla="*/ 122842 w 462"/>
                <a:gd name="T43" fmla="*/ 43743 h 409"/>
                <a:gd name="T44" fmla="*/ 107208 w 462"/>
                <a:gd name="T45" fmla="*/ 43743 h 40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2" h="409">
                  <a:moveTo>
                    <a:pt x="257" y="0"/>
                  </a:moveTo>
                  <a:lnTo>
                    <a:pt x="257" y="0"/>
                  </a:lnTo>
                  <a:cubicBezTo>
                    <a:pt x="151" y="0"/>
                    <a:pt x="62" y="89"/>
                    <a:pt x="62" y="20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89" y="302"/>
                    <a:pt x="89" y="302"/>
                    <a:pt x="89" y="302"/>
                  </a:cubicBezTo>
                  <a:cubicBezTo>
                    <a:pt x="178" y="205"/>
                    <a:pt x="178" y="205"/>
                    <a:pt x="178" y="205"/>
                  </a:cubicBezTo>
                  <a:cubicBezTo>
                    <a:pt x="106" y="205"/>
                    <a:pt x="106" y="205"/>
                    <a:pt x="106" y="205"/>
                  </a:cubicBezTo>
                  <a:cubicBezTo>
                    <a:pt x="115" y="124"/>
                    <a:pt x="178" y="53"/>
                    <a:pt x="257" y="53"/>
                  </a:cubicBezTo>
                  <a:cubicBezTo>
                    <a:pt x="346" y="53"/>
                    <a:pt x="416" y="124"/>
                    <a:pt x="416" y="205"/>
                  </a:cubicBezTo>
                  <a:cubicBezTo>
                    <a:pt x="416" y="293"/>
                    <a:pt x="346" y="364"/>
                    <a:pt x="257" y="364"/>
                  </a:cubicBezTo>
                  <a:cubicBezTo>
                    <a:pt x="231" y="364"/>
                    <a:pt x="196" y="346"/>
                    <a:pt x="169" y="328"/>
                  </a:cubicBezTo>
                  <a:cubicBezTo>
                    <a:pt x="133" y="364"/>
                    <a:pt x="133" y="364"/>
                    <a:pt x="133" y="364"/>
                  </a:cubicBezTo>
                  <a:cubicBezTo>
                    <a:pt x="169" y="391"/>
                    <a:pt x="213" y="408"/>
                    <a:pt x="257" y="408"/>
                  </a:cubicBezTo>
                  <a:cubicBezTo>
                    <a:pt x="372" y="408"/>
                    <a:pt x="461" y="319"/>
                    <a:pt x="461" y="205"/>
                  </a:cubicBezTo>
                  <a:cubicBezTo>
                    <a:pt x="461" y="98"/>
                    <a:pt x="372" y="0"/>
                    <a:pt x="257" y="0"/>
                  </a:cubicBezTo>
                  <a:close/>
                  <a:moveTo>
                    <a:pt x="240" y="98"/>
                  </a:moveTo>
                  <a:lnTo>
                    <a:pt x="240" y="98"/>
                  </a:lnTo>
                  <a:cubicBezTo>
                    <a:pt x="240" y="213"/>
                    <a:pt x="240" y="213"/>
                    <a:pt x="240" y="213"/>
                  </a:cubicBezTo>
                  <a:cubicBezTo>
                    <a:pt x="319" y="293"/>
                    <a:pt x="319" y="293"/>
                    <a:pt x="319" y="293"/>
                  </a:cubicBezTo>
                  <a:cubicBezTo>
                    <a:pt x="346" y="266"/>
                    <a:pt x="346" y="266"/>
                    <a:pt x="346" y="266"/>
                  </a:cubicBezTo>
                  <a:cubicBezTo>
                    <a:pt x="275" y="205"/>
                    <a:pt x="275" y="205"/>
                    <a:pt x="275" y="205"/>
                  </a:cubicBezTo>
                  <a:cubicBezTo>
                    <a:pt x="275" y="98"/>
                    <a:pt x="275" y="98"/>
                    <a:pt x="275" y="98"/>
                  </a:cubicBezTo>
                  <a:lnTo>
                    <a:pt x="240" y="9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lIns="91416" tIns="45708" rIns="91416" bIns="45708" anchor="ctr"/>
            <a:lstStyle/>
            <a:p>
              <a:endParaRPr lang="en-US" sz="9598"/>
            </a:p>
          </p:txBody>
        </p:sp>
      </p:grpSp>
      <p:sp>
        <p:nvSpPr>
          <p:cNvPr id="80" name="Freeform 28"/>
          <p:cNvSpPr>
            <a:spLocks/>
          </p:cNvSpPr>
          <p:nvPr/>
        </p:nvSpPr>
        <p:spPr bwMode="auto">
          <a:xfrm>
            <a:off x="10212388" y="4705350"/>
            <a:ext cx="177800" cy="411163"/>
          </a:xfrm>
          <a:custGeom>
            <a:avLst/>
            <a:gdLst>
              <a:gd name="T0" fmla="*/ 81 w 81"/>
              <a:gd name="T1" fmla="*/ 145 h 185"/>
              <a:gd name="T2" fmla="*/ 41 w 81"/>
              <a:gd name="T3" fmla="*/ 185 h 185"/>
              <a:gd name="T4" fmla="*/ 40 w 81"/>
              <a:gd name="T5" fmla="*/ 185 h 185"/>
              <a:gd name="T6" fmla="*/ 0 w 81"/>
              <a:gd name="T7" fmla="*/ 145 h 185"/>
              <a:gd name="T8" fmla="*/ 0 w 81"/>
              <a:gd name="T9" fmla="*/ 40 h 185"/>
              <a:gd name="T10" fmla="*/ 40 w 81"/>
              <a:gd name="T11" fmla="*/ 0 h 185"/>
              <a:gd name="T12" fmla="*/ 41 w 81"/>
              <a:gd name="T13" fmla="*/ 0 h 185"/>
              <a:gd name="T14" fmla="*/ 81 w 81"/>
              <a:gd name="T15" fmla="*/ 40 h 185"/>
              <a:gd name="T16" fmla="*/ 81 w 81"/>
              <a:gd name="T17" fmla="*/ 145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185">
                <a:moveTo>
                  <a:pt x="81" y="145"/>
                </a:moveTo>
                <a:cubicBezTo>
                  <a:pt x="81" y="167"/>
                  <a:pt x="63" y="185"/>
                  <a:pt x="41" y="185"/>
                </a:cubicBezTo>
                <a:cubicBezTo>
                  <a:pt x="40" y="185"/>
                  <a:pt x="40" y="185"/>
                  <a:pt x="40" y="185"/>
                </a:cubicBezTo>
                <a:cubicBezTo>
                  <a:pt x="18" y="185"/>
                  <a:pt x="0" y="167"/>
                  <a:pt x="0" y="145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63" y="0"/>
                  <a:pt x="81" y="18"/>
                  <a:pt x="81" y="40"/>
                </a:cubicBezTo>
                <a:lnTo>
                  <a:pt x="81" y="145"/>
                </a:lnTo>
                <a:close/>
              </a:path>
            </a:pathLst>
          </a:custGeom>
          <a:pattFill prst="horzBrick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29"/>
          <p:cNvSpPr>
            <a:spLocks/>
          </p:cNvSpPr>
          <p:nvPr/>
        </p:nvSpPr>
        <p:spPr bwMode="auto">
          <a:xfrm>
            <a:off x="10212388" y="4705350"/>
            <a:ext cx="177800" cy="411163"/>
          </a:xfrm>
          <a:custGeom>
            <a:avLst/>
            <a:gdLst>
              <a:gd name="T0" fmla="*/ 81 w 81"/>
              <a:gd name="T1" fmla="*/ 145 h 185"/>
              <a:gd name="T2" fmla="*/ 41 w 81"/>
              <a:gd name="T3" fmla="*/ 185 h 185"/>
              <a:gd name="T4" fmla="*/ 40 w 81"/>
              <a:gd name="T5" fmla="*/ 185 h 185"/>
              <a:gd name="T6" fmla="*/ 0 w 81"/>
              <a:gd name="T7" fmla="*/ 145 h 185"/>
              <a:gd name="T8" fmla="*/ 0 w 81"/>
              <a:gd name="T9" fmla="*/ 40 h 185"/>
              <a:gd name="T10" fmla="*/ 40 w 81"/>
              <a:gd name="T11" fmla="*/ 0 h 185"/>
              <a:gd name="T12" fmla="*/ 41 w 81"/>
              <a:gd name="T13" fmla="*/ 0 h 185"/>
              <a:gd name="T14" fmla="*/ 81 w 81"/>
              <a:gd name="T15" fmla="*/ 40 h 185"/>
              <a:gd name="T16" fmla="*/ 81 w 81"/>
              <a:gd name="T17" fmla="*/ 145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185">
                <a:moveTo>
                  <a:pt x="81" y="145"/>
                </a:moveTo>
                <a:cubicBezTo>
                  <a:pt x="81" y="167"/>
                  <a:pt x="63" y="185"/>
                  <a:pt x="41" y="185"/>
                </a:cubicBezTo>
                <a:cubicBezTo>
                  <a:pt x="40" y="185"/>
                  <a:pt x="40" y="185"/>
                  <a:pt x="40" y="185"/>
                </a:cubicBezTo>
                <a:cubicBezTo>
                  <a:pt x="18" y="185"/>
                  <a:pt x="0" y="167"/>
                  <a:pt x="0" y="145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63" y="0"/>
                  <a:pt x="81" y="18"/>
                  <a:pt x="81" y="40"/>
                </a:cubicBezTo>
                <a:lnTo>
                  <a:pt x="81" y="145"/>
                </a:ln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30"/>
          <p:cNvSpPr>
            <a:spLocks/>
          </p:cNvSpPr>
          <p:nvPr/>
        </p:nvSpPr>
        <p:spPr bwMode="auto">
          <a:xfrm>
            <a:off x="9172575" y="4824413"/>
            <a:ext cx="644525" cy="1655763"/>
          </a:xfrm>
          <a:custGeom>
            <a:avLst/>
            <a:gdLst>
              <a:gd name="T0" fmla="*/ 267 w 293"/>
              <a:gd name="T1" fmla="*/ 13 h 746"/>
              <a:gd name="T2" fmla="*/ 26 w 293"/>
              <a:gd name="T3" fmla="*/ 298 h 746"/>
              <a:gd name="T4" fmla="*/ 0 w 293"/>
              <a:gd name="T5" fmla="*/ 368 h 746"/>
              <a:gd name="T6" fmla="*/ 0 w 293"/>
              <a:gd name="T7" fmla="*/ 706 h 746"/>
              <a:gd name="T8" fmla="*/ 40 w 293"/>
              <a:gd name="T9" fmla="*/ 746 h 746"/>
              <a:gd name="T10" fmla="*/ 293 w 293"/>
              <a:gd name="T11" fmla="*/ 746 h 746"/>
              <a:gd name="T12" fmla="*/ 293 w 293"/>
              <a:gd name="T13" fmla="*/ 0 h 746"/>
              <a:gd name="T14" fmla="*/ 267 w 293"/>
              <a:gd name="T15" fmla="*/ 13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3" h="746">
                <a:moveTo>
                  <a:pt x="267" y="13"/>
                </a:moveTo>
                <a:cubicBezTo>
                  <a:pt x="26" y="298"/>
                  <a:pt x="26" y="298"/>
                  <a:pt x="26" y="298"/>
                </a:cubicBezTo>
                <a:cubicBezTo>
                  <a:pt x="12" y="315"/>
                  <a:pt x="0" y="346"/>
                  <a:pt x="0" y="368"/>
                </a:cubicBezTo>
                <a:cubicBezTo>
                  <a:pt x="0" y="706"/>
                  <a:pt x="0" y="706"/>
                  <a:pt x="0" y="706"/>
                </a:cubicBezTo>
                <a:cubicBezTo>
                  <a:pt x="0" y="728"/>
                  <a:pt x="18" y="746"/>
                  <a:pt x="40" y="746"/>
                </a:cubicBezTo>
                <a:cubicBezTo>
                  <a:pt x="293" y="746"/>
                  <a:pt x="293" y="746"/>
                  <a:pt x="293" y="746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0"/>
                  <a:pt x="274" y="4"/>
                  <a:pt x="267" y="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31"/>
          <p:cNvSpPr>
            <a:spLocks/>
          </p:cNvSpPr>
          <p:nvPr/>
        </p:nvSpPr>
        <p:spPr bwMode="auto">
          <a:xfrm>
            <a:off x="9817100" y="4824413"/>
            <a:ext cx="641350" cy="1655763"/>
          </a:xfrm>
          <a:custGeom>
            <a:avLst/>
            <a:gdLst>
              <a:gd name="T0" fmla="*/ 266 w 292"/>
              <a:gd name="T1" fmla="*/ 298 h 746"/>
              <a:gd name="T2" fmla="*/ 25 w 292"/>
              <a:gd name="T3" fmla="*/ 13 h 746"/>
              <a:gd name="T4" fmla="*/ 0 w 292"/>
              <a:gd name="T5" fmla="*/ 0 h 746"/>
              <a:gd name="T6" fmla="*/ 0 w 292"/>
              <a:gd name="T7" fmla="*/ 746 h 746"/>
              <a:gd name="T8" fmla="*/ 252 w 292"/>
              <a:gd name="T9" fmla="*/ 746 h 746"/>
              <a:gd name="T10" fmla="*/ 292 w 292"/>
              <a:gd name="T11" fmla="*/ 706 h 746"/>
              <a:gd name="T12" fmla="*/ 292 w 292"/>
              <a:gd name="T13" fmla="*/ 368 h 746"/>
              <a:gd name="T14" fmla="*/ 266 w 292"/>
              <a:gd name="T15" fmla="*/ 298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2" h="746">
                <a:moveTo>
                  <a:pt x="266" y="298"/>
                </a:moveTo>
                <a:cubicBezTo>
                  <a:pt x="25" y="13"/>
                  <a:pt x="25" y="13"/>
                  <a:pt x="25" y="13"/>
                </a:cubicBezTo>
                <a:cubicBezTo>
                  <a:pt x="18" y="4"/>
                  <a:pt x="9" y="0"/>
                  <a:pt x="0" y="0"/>
                </a:cubicBezTo>
                <a:cubicBezTo>
                  <a:pt x="0" y="746"/>
                  <a:pt x="0" y="746"/>
                  <a:pt x="0" y="746"/>
                </a:cubicBezTo>
                <a:cubicBezTo>
                  <a:pt x="252" y="746"/>
                  <a:pt x="252" y="746"/>
                  <a:pt x="252" y="746"/>
                </a:cubicBezTo>
                <a:cubicBezTo>
                  <a:pt x="274" y="746"/>
                  <a:pt x="292" y="728"/>
                  <a:pt x="292" y="706"/>
                </a:cubicBezTo>
                <a:cubicBezTo>
                  <a:pt x="292" y="368"/>
                  <a:pt x="292" y="368"/>
                  <a:pt x="292" y="368"/>
                </a:cubicBezTo>
                <a:cubicBezTo>
                  <a:pt x="292" y="346"/>
                  <a:pt x="281" y="315"/>
                  <a:pt x="266" y="298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32"/>
          <p:cNvSpPr>
            <a:spLocks/>
          </p:cNvSpPr>
          <p:nvPr/>
        </p:nvSpPr>
        <p:spPr bwMode="auto">
          <a:xfrm>
            <a:off x="9817100" y="4824413"/>
            <a:ext cx="641350" cy="1655763"/>
          </a:xfrm>
          <a:custGeom>
            <a:avLst/>
            <a:gdLst>
              <a:gd name="T0" fmla="*/ 266 w 292"/>
              <a:gd name="T1" fmla="*/ 298 h 746"/>
              <a:gd name="T2" fmla="*/ 25 w 292"/>
              <a:gd name="T3" fmla="*/ 13 h 746"/>
              <a:gd name="T4" fmla="*/ 0 w 292"/>
              <a:gd name="T5" fmla="*/ 0 h 746"/>
              <a:gd name="T6" fmla="*/ 0 w 292"/>
              <a:gd name="T7" fmla="*/ 746 h 746"/>
              <a:gd name="T8" fmla="*/ 252 w 292"/>
              <a:gd name="T9" fmla="*/ 746 h 746"/>
              <a:gd name="T10" fmla="*/ 292 w 292"/>
              <a:gd name="T11" fmla="*/ 706 h 746"/>
              <a:gd name="T12" fmla="*/ 292 w 292"/>
              <a:gd name="T13" fmla="*/ 368 h 746"/>
              <a:gd name="T14" fmla="*/ 266 w 292"/>
              <a:gd name="T15" fmla="*/ 298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2" h="746">
                <a:moveTo>
                  <a:pt x="266" y="298"/>
                </a:moveTo>
                <a:cubicBezTo>
                  <a:pt x="25" y="13"/>
                  <a:pt x="25" y="13"/>
                  <a:pt x="25" y="13"/>
                </a:cubicBezTo>
                <a:cubicBezTo>
                  <a:pt x="18" y="4"/>
                  <a:pt x="9" y="0"/>
                  <a:pt x="0" y="0"/>
                </a:cubicBezTo>
                <a:cubicBezTo>
                  <a:pt x="0" y="746"/>
                  <a:pt x="0" y="746"/>
                  <a:pt x="0" y="746"/>
                </a:cubicBezTo>
                <a:cubicBezTo>
                  <a:pt x="252" y="746"/>
                  <a:pt x="252" y="746"/>
                  <a:pt x="252" y="746"/>
                </a:cubicBezTo>
                <a:cubicBezTo>
                  <a:pt x="274" y="746"/>
                  <a:pt x="292" y="728"/>
                  <a:pt x="292" y="706"/>
                </a:cubicBezTo>
                <a:cubicBezTo>
                  <a:pt x="292" y="368"/>
                  <a:pt x="292" y="368"/>
                  <a:pt x="292" y="368"/>
                </a:cubicBezTo>
                <a:cubicBezTo>
                  <a:pt x="292" y="346"/>
                  <a:pt x="281" y="315"/>
                  <a:pt x="266" y="298"/>
                </a:cubicBez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33"/>
          <p:cNvSpPr>
            <a:spLocks/>
          </p:cNvSpPr>
          <p:nvPr/>
        </p:nvSpPr>
        <p:spPr bwMode="auto">
          <a:xfrm>
            <a:off x="9172575" y="4824413"/>
            <a:ext cx="644525" cy="1655763"/>
          </a:xfrm>
          <a:custGeom>
            <a:avLst/>
            <a:gdLst>
              <a:gd name="T0" fmla="*/ 267 w 293"/>
              <a:gd name="T1" fmla="*/ 13 h 746"/>
              <a:gd name="T2" fmla="*/ 26 w 293"/>
              <a:gd name="T3" fmla="*/ 298 h 746"/>
              <a:gd name="T4" fmla="*/ 0 w 293"/>
              <a:gd name="T5" fmla="*/ 368 h 746"/>
              <a:gd name="T6" fmla="*/ 0 w 293"/>
              <a:gd name="T7" fmla="*/ 706 h 746"/>
              <a:gd name="T8" fmla="*/ 40 w 293"/>
              <a:gd name="T9" fmla="*/ 746 h 746"/>
              <a:gd name="T10" fmla="*/ 293 w 293"/>
              <a:gd name="T11" fmla="*/ 746 h 746"/>
              <a:gd name="T12" fmla="*/ 293 w 293"/>
              <a:gd name="T13" fmla="*/ 0 h 746"/>
              <a:gd name="T14" fmla="*/ 267 w 293"/>
              <a:gd name="T15" fmla="*/ 13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3" h="746">
                <a:moveTo>
                  <a:pt x="267" y="13"/>
                </a:moveTo>
                <a:cubicBezTo>
                  <a:pt x="26" y="298"/>
                  <a:pt x="26" y="298"/>
                  <a:pt x="26" y="298"/>
                </a:cubicBezTo>
                <a:cubicBezTo>
                  <a:pt x="12" y="315"/>
                  <a:pt x="0" y="346"/>
                  <a:pt x="0" y="368"/>
                </a:cubicBezTo>
                <a:cubicBezTo>
                  <a:pt x="0" y="706"/>
                  <a:pt x="0" y="706"/>
                  <a:pt x="0" y="706"/>
                </a:cubicBezTo>
                <a:cubicBezTo>
                  <a:pt x="0" y="728"/>
                  <a:pt x="18" y="746"/>
                  <a:pt x="40" y="746"/>
                </a:cubicBezTo>
                <a:cubicBezTo>
                  <a:pt x="293" y="746"/>
                  <a:pt x="293" y="746"/>
                  <a:pt x="293" y="746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0"/>
                  <a:pt x="274" y="4"/>
                  <a:pt x="267" y="13"/>
                </a:cubicBez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34"/>
          <p:cNvSpPr>
            <a:spLocks/>
          </p:cNvSpPr>
          <p:nvPr/>
        </p:nvSpPr>
        <p:spPr bwMode="auto">
          <a:xfrm>
            <a:off x="8796337" y="4421188"/>
            <a:ext cx="1020763" cy="1211263"/>
          </a:xfrm>
          <a:custGeom>
            <a:avLst/>
            <a:gdLst>
              <a:gd name="T0" fmla="*/ 438 w 464"/>
              <a:gd name="T1" fmla="*/ 13 h 545"/>
              <a:gd name="T2" fmla="*/ 344 w 464"/>
              <a:gd name="T3" fmla="*/ 124 h 545"/>
              <a:gd name="T4" fmla="*/ 292 w 464"/>
              <a:gd name="T5" fmla="*/ 185 h 545"/>
              <a:gd name="T6" fmla="*/ 197 w 464"/>
              <a:gd name="T7" fmla="*/ 298 h 545"/>
              <a:gd name="T8" fmla="*/ 145 w 464"/>
              <a:gd name="T9" fmla="*/ 359 h 545"/>
              <a:gd name="T10" fmla="*/ 14 w 464"/>
              <a:gd name="T11" fmla="*/ 514 h 545"/>
              <a:gd name="T12" fmla="*/ 28 w 464"/>
              <a:gd name="T13" fmla="*/ 545 h 545"/>
              <a:gd name="T14" fmla="*/ 108 w 464"/>
              <a:gd name="T15" fmla="*/ 545 h 545"/>
              <a:gd name="T16" fmla="*/ 160 w 464"/>
              <a:gd name="T17" fmla="*/ 531 h 545"/>
              <a:gd name="T18" fmla="*/ 197 w 464"/>
              <a:gd name="T19" fmla="*/ 488 h 545"/>
              <a:gd name="T20" fmla="*/ 438 w 464"/>
              <a:gd name="T21" fmla="*/ 202 h 545"/>
              <a:gd name="T22" fmla="*/ 464 w 464"/>
              <a:gd name="T23" fmla="*/ 190 h 545"/>
              <a:gd name="T24" fmla="*/ 464 w 464"/>
              <a:gd name="T25" fmla="*/ 0 h 545"/>
              <a:gd name="T26" fmla="*/ 438 w 464"/>
              <a:gd name="T27" fmla="*/ 13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4" h="545">
                <a:moveTo>
                  <a:pt x="438" y="13"/>
                </a:moveTo>
                <a:cubicBezTo>
                  <a:pt x="344" y="124"/>
                  <a:pt x="344" y="124"/>
                  <a:pt x="344" y="124"/>
                </a:cubicBezTo>
                <a:cubicBezTo>
                  <a:pt x="330" y="140"/>
                  <a:pt x="307" y="168"/>
                  <a:pt x="292" y="185"/>
                </a:cubicBezTo>
                <a:cubicBezTo>
                  <a:pt x="197" y="298"/>
                  <a:pt x="197" y="298"/>
                  <a:pt x="197" y="298"/>
                </a:cubicBezTo>
                <a:cubicBezTo>
                  <a:pt x="183" y="315"/>
                  <a:pt x="159" y="342"/>
                  <a:pt x="145" y="359"/>
                </a:cubicBezTo>
                <a:cubicBezTo>
                  <a:pt x="14" y="514"/>
                  <a:pt x="14" y="514"/>
                  <a:pt x="14" y="514"/>
                </a:cubicBezTo>
                <a:cubicBezTo>
                  <a:pt x="0" y="531"/>
                  <a:pt x="6" y="545"/>
                  <a:pt x="28" y="545"/>
                </a:cubicBezTo>
                <a:cubicBezTo>
                  <a:pt x="108" y="545"/>
                  <a:pt x="108" y="545"/>
                  <a:pt x="108" y="545"/>
                </a:cubicBezTo>
                <a:cubicBezTo>
                  <a:pt x="130" y="545"/>
                  <a:pt x="153" y="539"/>
                  <a:pt x="160" y="531"/>
                </a:cubicBezTo>
                <a:cubicBezTo>
                  <a:pt x="166" y="524"/>
                  <a:pt x="183" y="504"/>
                  <a:pt x="197" y="488"/>
                </a:cubicBezTo>
                <a:cubicBezTo>
                  <a:pt x="438" y="202"/>
                  <a:pt x="438" y="202"/>
                  <a:pt x="438" y="202"/>
                </a:cubicBezTo>
                <a:cubicBezTo>
                  <a:pt x="445" y="194"/>
                  <a:pt x="454" y="190"/>
                  <a:pt x="464" y="190"/>
                </a:cubicBezTo>
                <a:cubicBezTo>
                  <a:pt x="464" y="0"/>
                  <a:pt x="464" y="0"/>
                  <a:pt x="464" y="0"/>
                </a:cubicBezTo>
                <a:cubicBezTo>
                  <a:pt x="454" y="0"/>
                  <a:pt x="445" y="4"/>
                  <a:pt x="438" y="13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35"/>
          <p:cNvSpPr>
            <a:spLocks/>
          </p:cNvSpPr>
          <p:nvPr/>
        </p:nvSpPr>
        <p:spPr bwMode="auto">
          <a:xfrm>
            <a:off x="9817100" y="4421188"/>
            <a:ext cx="1017588" cy="1211263"/>
          </a:xfrm>
          <a:custGeom>
            <a:avLst/>
            <a:gdLst>
              <a:gd name="T0" fmla="*/ 449 w 463"/>
              <a:gd name="T1" fmla="*/ 514 h 545"/>
              <a:gd name="T2" fmla="*/ 318 w 463"/>
              <a:gd name="T3" fmla="*/ 359 h 545"/>
              <a:gd name="T4" fmla="*/ 266 w 463"/>
              <a:gd name="T5" fmla="*/ 298 h 545"/>
              <a:gd name="T6" fmla="*/ 171 w 463"/>
              <a:gd name="T7" fmla="*/ 185 h 545"/>
              <a:gd name="T8" fmla="*/ 119 w 463"/>
              <a:gd name="T9" fmla="*/ 124 h 545"/>
              <a:gd name="T10" fmla="*/ 25 w 463"/>
              <a:gd name="T11" fmla="*/ 13 h 545"/>
              <a:gd name="T12" fmla="*/ 0 w 463"/>
              <a:gd name="T13" fmla="*/ 0 h 545"/>
              <a:gd name="T14" fmla="*/ 0 w 463"/>
              <a:gd name="T15" fmla="*/ 190 h 545"/>
              <a:gd name="T16" fmla="*/ 25 w 463"/>
              <a:gd name="T17" fmla="*/ 202 h 545"/>
              <a:gd name="T18" fmla="*/ 266 w 463"/>
              <a:gd name="T19" fmla="*/ 488 h 545"/>
              <a:gd name="T20" fmla="*/ 303 w 463"/>
              <a:gd name="T21" fmla="*/ 531 h 545"/>
              <a:gd name="T22" fmla="*/ 355 w 463"/>
              <a:gd name="T23" fmla="*/ 545 h 545"/>
              <a:gd name="T24" fmla="*/ 435 w 463"/>
              <a:gd name="T25" fmla="*/ 545 h 545"/>
              <a:gd name="T26" fmla="*/ 449 w 463"/>
              <a:gd name="T27" fmla="*/ 514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3" h="545">
                <a:moveTo>
                  <a:pt x="449" y="514"/>
                </a:moveTo>
                <a:cubicBezTo>
                  <a:pt x="318" y="359"/>
                  <a:pt x="318" y="359"/>
                  <a:pt x="318" y="359"/>
                </a:cubicBezTo>
                <a:cubicBezTo>
                  <a:pt x="304" y="342"/>
                  <a:pt x="281" y="315"/>
                  <a:pt x="266" y="298"/>
                </a:cubicBezTo>
                <a:cubicBezTo>
                  <a:pt x="171" y="185"/>
                  <a:pt x="171" y="185"/>
                  <a:pt x="171" y="185"/>
                </a:cubicBezTo>
                <a:cubicBezTo>
                  <a:pt x="157" y="168"/>
                  <a:pt x="133" y="140"/>
                  <a:pt x="119" y="124"/>
                </a:cubicBezTo>
                <a:cubicBezTo>
                  <a:pt x="25" y="13"/>
                  <a:pt x="25" y="13"/>
                  <a:pt x="25" y="13"/>
                </a:cubicBezTo>
                <a:cubicBezTo>
                  <a:pt x="18" y="4"/>
                  <a:pt x="9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9" y="190"/>
                  <a:pt x="18" y="194"/>
                  <a:pt x="25" y="202"/>
                </a:cubicBezTo>
                <a:cubicBezTo>
                  <a:pt x="266" y="488"/>
                  <a:pt x="266" y="488"/>
                  <a:pt x="266" y="488"/>
                </a:cubicBezTo>
                <a:cubicBezTo>
                  <a:pt x="281" y="504"/>
                  <a:pt x="297" y="524"/>
                  <a:pt x="303" y="531"/>
                </a:cubicBezTo>
                <a:cubicBezTo>
                  <a:pt x="310" y="539"/>
                  <a:pt x="333" y="545"/>
                  <a:pt x="355" y="545"/>
                </a:cubicBezTo>
                <a:cubicBezTo>
                  <a:pt x="435" y="545"/>
                  <a:pt x="435" y="545"/>
                  <a:pt x="435" y="545"/>
                </a:cubicBezTo>
                <a:cubicBezTo>
                  <a:pt x="457" y="545"/>
                  <a:pt x="463" y="531"/>
                  <a:pt x="449" y="51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36"/>
          <p:cNvSpPr>
            <a:spLocks/>
          </p:cNvSpPr>
          <p:nvPr/>
        </p:nvSpPr>
        <p:spPr bwMode="auto">
          <a:xfrm>
            <a:off x="8796337" y="4421188"/>
            <a:ext cx="1020763" cy="1211263"/>
          </a:xfrm>
          <a:custGeom>
            <a:avLst/>
            <a:gdLst>
              <a:gd name="T0" fmla="*/ 438 w 464"/>
              <a:gd name="T1" fmla="*/ 13 h 545"/>
              <a:gd name="T2" fmla="*/ 344 w 464"/>
              <a:gd name="T3" fmla="*/ 124 h 545"/>
              <a:gd name="T4" fmla="*/ 292 w 464"/>
              <a:gd name="T5" fmla="*/ 185 h 545"/>
              <a:gd name="T6" fmla="*/ 197 w 464"/>
              <a:gd name="T7" fmla="*/ 298 h 545"/>
              <a:gd name="T8" fmla="*/ 145 w 464"/>
              <a:gd name="T9" fmla="*/ 359 h 545"/>
              <a:gd name="T10" fmla="*/ 14 w 464"/>
              <a:gd name="T11" fmla="*/ 514 h 545"/>
              <a:gd name="T12" fmla="*/ 28 w 464"/>
              <a:gd name="T13" fmla="*/ 545 h 545"/>
              <a:gd name="T14" fmla="*/ 108 w 464"/>
              <a:gd name="T15" fmla="*/ 545 h 545"/>
              <a:gd name="T16" fmla="*/ 160 w 464"/>
              <a:gd name="T17" fmla="*/ 531 h 545"/>
              <a:gd name="T18" fmla="*/ 197 w 464"/>
              <a:gd name="T19" fmla="*/ 488 h 545"/>
              <a:gd name="T20" fmla="*/ 438 w 464"/>
              <a:gd name="T21" fmla="*/ 202 h 545"/>
              <a:gd name="T22" fmla="*/ 464 w 464"/>
              <a:gd name="T23" fmla="*/ 190 h 545"/>
              <a:gd name="T24" fmla="*/ 464 w 464"/>
              <a:gd name="T25" fmla="*/ 0 h 545"/>
              <a:gd name="T26" fmla="*/ 438 w 464"/>
              <a:gd name="T27" fmla="*/ 13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4" h="545">
                <a:moveTo>
                  <a:pt x="438" y="13"/>
                </a:moveTo>
                <a:cubicBezTo>
                  <a:pt x="344" y="124"/>
                  <a:pt x="344" y="124"/>
                  <a:pt x="344" y="124"/>
                </a:cubicBezTo>
                <a:cubicBezTo>
                  <a:pt x="330" y="140"/>
                  <a:pt x="307" y="168"/>
                  <a:pt x="292" y="185"/>
                </a:cubicBezTo>
                <a:cubicBezTo>
                  <a:pt x="197" y="298"/>
                  <a:pt x="197" y="298"/>
                  <a:pt x="197" y="298"/>
                </a:cubicBezTo>
                <a:cubicBezTo>
                  <a:pt x="183" y="315"/>
                  <a:pt x="159" y="342"/>
                  <a:pt x="145" y="359"/>
                </a:cubicBezTo>
                <a:cubicBezTo>
                  <a:pt x="14" y="514"/>
                  <a:pt x="14" y="514"/>
                  <a:pt x="14" y="514"/>
                </a:cubicBezTo>
                <a:cubicBezTo>
                  <a:pt x="0" y="531"/>
                  <a:pt x="6" y="545"/>
                  <a:pt x="28" y="545"/>
                </a:cubicBezTo>
                <a:cubicBezTo>
                  <a:pt x="108" y="545"/>
                  <a:pt x="108" y="545"/>
                  <a:pt x="108" y="545"/>
                </a:cubicBezTo>
                <a:cubicBezTo>
                  <a:pt x="130" y="545"/>
                  <a:pt x="153" y="539"/>
                  <a:pt x="160" y="531"/>
                </a:cubicBezTo>
                <a:cubicBezTo>
                  <a:pt x="166" y="524"/>
                  <a:pt x="183" y="504"/>
                  <a:pt x="197" y="488"/>
                </a:cubicBezTo>
                <a:cubicBezTo>
                  <a:pt x="438" y="202"/>
                  <a:pt x="438" y="202"/>
                  <a:pt x="438" y="202"/>
                </a:cubicBezTo>
                <a:cubicBezTo>
                  <a:pt x="445" y="194"/>
                  <a:pt x="454" y="190"/>
                  <a:pt x="464" y="190"/>
                </a:cubicBezTo>
                <a:cubicBezTo>
                  <a:pt x="464" y="0"/>
                  <a:pt x="464" y="0"/>
                  <a:pt x="464" y="0"/>
                </a:cubicBezTo>
                <a:cubicBezTo>
                  <a:pt x="454" y="0"/>
                  <a:pt x="445" y="4"/>
                  <a:pt x="438" y="13"/>
                </a:cubicBez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37"/>
          <p:cNvSpPr>
            <a:spLocks/>
          </p:cNvSpPr>
          <p:nvPr/>
        </p:nvSpPr>
        <p:spPr bwMode="auto">
          <a:xfrm>
            <a:off x="9817100" y="4421188"/>
            <a:ext cx="1017588" cy="1211263"/>
          </a:xfrm>
          <a:custGeom>
            <a:avLst/>
            <a:gdLst>
              <a:gd name="T0" fmla="*/ 449 w 463"/>
              <a:gd name="T1" fmla="*/ 514 h 545"/>
              <a:gd name="T2" fmla="*/ 318 w 463"/>
              <a:gd name="T3" fmla="*/ 359 h 545"/>
              <a:gd name="T4" fmla="*/ 266 w 463"/>
              <a:gd name="T5" fmla="*/ 298 h 545"/>
              <a:gd name="T6" fmla="*/ 171 w 463"/>
              <a:gd name="T7" fmla="*/ 185 h 545"/>
              <a:gd name="T8" fmla="*/ 119 w 463"/>
              <a:gd name="T9" fmla="*/ 124 h 545"/>
              <a:gd name="T10" fmla="*/ 25 w 463"/>
              <a:gd name="T11" fmla="*/ 13 h 545"/>
              <a:gd name="T12" fmla="*/ 0 w 463"/>
              <a:gd name="T13" fmla="*/ 0 h 545"/>
              <a:gd name="T14" fmla="*/ 0 w 463"/>
              <a:gd name="T15" fmla="*/ 190 h 545"/>
              <a:gd name="T16" fmla="*/ 25 w 463"/>
              <a:gd name="T17" fmla="*/ 202 h 545"/>
              <a:gd name="T18" fmla="*/ 266 w 463"/>
              <a:gd name="T19" fmla="*/ 488 h 545"/>
              <a:gd name="T20" fmla="*/ 303 w 463"/>
              <a:gd name="T21" fmla="*/ 531 h 545"/>
              <a:gd name="T22" fmla="*/ 355 w 463"/>
              <a:gd name="T23" fmla="*/ 545 h 545"/>
              <a:gd name="T24" fmla="*/ 435 w 463"/>
              <a:gd name="T25" fmla="*/ 545 h 545"/>
              <a:gd name="T26" fmla="*/ 449 w 463"/>
              <a:gd name="T27" fmla="*/ 514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3" h="545">
                <a:moveTo>
                  <a:pt x="449" y="514"/>
                </a:moveTo>
                <a:cubicBezTo>
                  <a:pt x="318" y="359"/>
                  <a:pt x="318" y="359"/>
                  <a:pt x="318" y="359"/>
                </a:cubicBezTo>
                <a:cubicBezTo>
                  <a:pt x="304" y="342"/>
                  <a:pt x="281" y="315"/>
                  <a:pt x="266" y="298"/>
                </a:cubicBezTo>
                <a:cubicBezTo>
                  <a:pt x="171" y="185"/>
                  <a:pt x="171" y="185"/>
                  <a:pt x="171" y="185"/>
                </a:cubicBezTo>
                <a:cubicBezTo>
                  <a:pt x="157" y="168"/>
                  <a:pt x="133" y="140"/>
                  <a:pt x="119" y="124"/>
                </a:cubicBezTo>
                <a:cubicBezTo>
                  <a:pt x="25" y="13"/>
                  <a:pt x="25" y="13"/>
                  <a:pt x="25" y="13"/>
                </a:cubicBezTo>
                <a:cubicBezTo>
                  <a:pt x="18" y="4"/>
                  <a:pt x="9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9" y="190"/>
                  <a:pt x="18" y="194"/>
                  <a:pt x="25" y="202"/>
                </a:cubicBezTo>
                <a:cubicBezTo>
                  <a:pt x="266" y="488"/>
                  <a:pt x="266" y="488"/>
                  <a:pt x="266" y="488"/>
                </a:cubicBezTo>
                <a:cubicBezTo>
                  <a:pt x="281" y="504"/>
                  <a:pt x="297" y="524"/>
                  <a:pt x="303" y="531"/>
                </a:cubicBezTo>
                <a:cubicBezTo>
                  <a:pt x="310" y="539"/>
                  <a:pt x="333" y="545"/>
                  <a:pt x="355" y="545"/>
                </a:cubicBezTo>
                <a:cubicBezTo>
                  <a:pt x="435" y="545"/>
                  <a:pt x="435" y="545"/>
                  <a:pt x="435" y="545"/>
                </a:cubicBezTo>
                <a:cubicBezTo>
                  <a:pt x="457" y="545"/>
                  <a:pt x="463" y="531"/>
                  <a:pt x="449" y="514"/>
                </a:cubicBez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38"/>
          <p:cNvSpPr>
            <a:spLocks/>
          </p:cNvSpPr>
          <p:nvPr/>
        </p:nvSpPr>
        <p:spPr bwMode="auto">
          <a:xfrm>
            <a:off x="9640888" y="5116513"/>
            <a:ext cx="176213" cy="355600"/>
          </a:xfrm>
          <a:custGeom>
            <a:avLst/>
            <a:gdLst>
              <a:gd name="T0" fmla="*/ 0 w 80"/>
              <a:gd name="T1" fmla="*/ 80 h 160"/>
              <a:gd name="T2" fmla="*/ 80 w 80"/>
              <a:gd name="T3" fmla="*/ 160 h 160"/>
              <a:gd name="T4" fmla="*/ 80 w 80"/>
              <a:gd name="T5" fmla="*/ 0 h 160"/>
              <a:gd name="T6" fmla="*/ 0 w 80"/>
              <a:gd name="T7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60">
                <a:moveTo>
                  <a:pt x="0" y="80"/>
                </a:moveTo>
                <a:cubicBezTo>
                  <a:pt x="0" y="124"/>
                  <a:pt x="35" y="160"/>
                  <a:pt x="80" y="160"/>
                </a:cubicBezTo>
                <a:cubicBezTo>
                  <a:pt x="80" y="0"/>
                  <a:pt x="80" y="0"/>
                  <a:pt x="80" y="0"/>
                </a:cubicBezTo>
                <a:cubicBezTo>
                  <a:pt x="35" y="0"/>
                  <a:pt x="0" y="36"/>
                  <a:pt x="0" y="8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93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39"/>
          <p:cNvSpPr>
            <a:spLocks/>
          </p:cNvSpPr>
          <p:nvPr/>
        </p:nvSpPr>
        <p:spPr bwMode="auto">
          <a:xfrm>
            <a:off x="9817100" y="5116513"/>
            <a:ext cx="173038" cy="355600"/>
          </a:xfrm>
          <a:custGeom>
            <a:avLst/>
            <a:gdLst>
              <a:gd name="T0" fmla="*/ 0 w 79"/>
              <a:gd name="T1" fmla="*/ 0 h 160"/>
              <a:gd name="T2" fmla="*/ 0 w 79"/>
              <a:gd name="T3" fmla="*/ 160 h 160"/>
              <a:gd name="T4" fmla="*/ 79 w 79"/>
              <a:gd name="T5" fmla="*/ 80 h 160"/>
              <a:gd name="T6" fmla="*/ 0 w 79"/>
              <a:gd name="T7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" h="160">
                <a:moveTo>
                  <a:pt x="0" y="0"/>
                </a:moveTo>
                <a:cubicBezTo>
                  <a:pt x="0" y="160"/>
                  <a:pt x="0" y="160"/>
                  <a:pt x="0" y="160"/>
                </a:cubicBezTo>
                <a:cubicBezTo>
                  <a:pt x="44" y="160"/>
                  <a:pt x="79" y="124"/>
                  <a:pt x="79" y="80"/>
                </a:cubicBezTo>
                <a:cubicBezTo>
                  <a:pt x="79" y="36"/>
                  <a:pt x="44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793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23"/>
          <p:cNvSpPr>
            <a:spLocks noChangeArrowheads="1"/>
          </p:cNvSpPr>
          <p:nvPr/>
        </p:nvSpPr>
        <p:spPr bwMode="auto">
          <a:xfrm>
            <a:off x="9870672" y="5734772"/>
            <a:ext cx="517949" cy="393682"/>
          </a:xfrm>
          <a:custGeom>
            <a:avLst/>
            <a:gdLst>
              <a:gd name="T0" fmla="*/ 1525 w 1526"/>
              <a:gd name="T1" fmla="*/ 1080 h 1160"/>
              <a:gd name="T2" fmla="*/ 1525 w 1526"/>
              <a:gd name="T3" fmla="*/ 1080 h 1160"/>
              <a:gd name="T4" fmla="*/ 1443 w 1526"/>
              <a:gd name="T5" fmla="*/ 1159 h 1160"/>
              <a:gd name="T6" fmla="*/ 82 w 1526"/>
              <a:gd name="T7" fmla="*/ 1159 h 1160"/>
              <a:gd name="T8" fmla="*/ 0 w 1526"/>
              <a:gd name="T9" fmla="*/ 1080 h 1160"/>
              <a:gd name="T10" fmla="*/ 0 w 1526"/>
              <a:gd name="T11" fmla="*/ 78 h 1160"/>
              <a:gd name="T12" fmla="*/ 82 w 1526"/>
              <a:gd name="T13" fmla="*/ 0 h 1160"/>
              <a:gd name="T14" fmla="*/ 1443 w 1526"/>
              <a:gd name="T15" fmla="*/ 0 h 1160"/>
              <a:gd name="T16" fmla="*/ 1525 w 1526"/>
              <a:gd name="T17" fmla="*/ 78 h 1160"/>
              <a:gd name="T18" fmla="*/ 1525 w 1526"/>
              <a:gd name="T19" fmla="*/ 1080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26" h="1160">
                <a:moveTo>
                  <a:pt x="1525" y="1080"/>
                </a:moveTo>
                <a:lnTo>
                  <a:pt x="1525" y="1080"/>
                </a:lnTo>
                <a:cubicBezTo>
                  <a:pt x="1525" y="1122"/>
                  <a:pt x="1488" y="1159"/>
                  <a:pt x="1443" y="1159"/>
                </a:cubicBezTo>
                <a:cubicBezTo>
                  <a:pt x="82" y="1159"/>
                  <a:pt x="82" y="1159"/>
                  <a:pt x="82" y="1159"/>
                </a:cubicBezTo>
                <a:cubicBezTo>
                  <a:pt x="37" y="1159"/>
                  <a:pt x="0" y="1122"/>
                  <a:pt x="0" y="1080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7"/>
                  <a:pt x="37" y="0"/>
                  <a:pt x="82" y="0"/>
                </a:cubicBezTo>
                <a:cubicBezTo>
                  <a:pt x="1443" y="0"/>
                  <a:pt x="1443" y="0"/>
                  <a:pt x="1443" y="0"/>
                </a:cubicBezTo>
                <a:cubicBezTo>
                  <a:pt x="1488" y="0"/>
                  <a:pt x="1525" y="37"/>
                  <a:pt x="1525" y="78"/>
                </a:cubicBezTo>
                <a:lnTo>
                  <a:pt x="1525" y="108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43770" tIns="121885" rIns="243770" bIns="121885" anchor="ctr"/>
          <a:lstStyle/>
          <a:p>
            <a:endParaRPr lang="en-US" dirty="0"/>
          </a:p>
        </p:txBody>
      </p:sp>
      <p:sp>
        <p:nvSpPr>
          <p:cNvPr id="94" name="Freeform 24"/>
          <p:cNvSpPr>
            <a:spLocks noChangeArrowheads="1"/>
          </p:cNvSpPr>
          <p:nvPr/>
        </p:nvSpPr>
        <p:spPr bwMode="auto">
          <a:xfrm>
            <a:off x="9870669" y="5734772"/>
            <a:ext cx="517949" cy="393682"/>
          </a:xfrm>
          <a:custGeom>
            <a:avLst/>
            <a:gdLst>
              <a:gd name="T0" fmla="*/ 1525 w 1526"/>
              <a:gd name="T1" fmla="*/ 1080 h 1160"/>
              <a:gd name="T2" fmla="*/ 1525 w 1526"/>
              <a:gd name="T3" fmla="*/ 1080 h 1160"/>
              <a:gd name="T4" fmla="*/ 1443 w 1526"/>
              <a:gd name="T5" fmla="*/ 1159 h 1160"/>
              <a:gd name="T6" fmla="*/ 82 w 1526"/>
              <a:gd name="T7" fmla="*/ 1159 h 1160"/>
              <a:gd name="T8" fmla="*/ 0 w 1526"/>
              <a:gd name="T9" fmla="*/ 1080 h 1160"/>
              <a:gd name="T10" fmla="*/ 1443 w 1526"/>
              <a:gd name="T11" fmla="*/ 0 h 1160"/>
              <a:gd name="T12" fmla="*/ 1525 w 1526"/>
              <a:gd name="T13" fmla="*/ 78 h 1160"/>
              <a:gd name="T14" fmla="*/ 1525 w 1526"/>
              <a:gd name="T15" fmla="*/ 1080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26" h="1160">
                <a:moveTo>
                  <a:pt x="1525" y="1080"/>
                </a:moveTo>
                <a:lnTo>
                  <a:pt x="1525" y="1080"/>
                </a:lnTo>
                <a:cubicBezTo>
                  <a:pt x="1525" y="1122"/>
                  <a:pt x="1488" y="1159"/>
                  <a:pt x="1443" y="1159"/>
                </a:cubicBezTo>
                <a:cubicBezTo>
                  <a:pt x="82" y="1159"/>
                  <a:pt x="82" y="1159"/>
                  <a:pt x="82" y="1159"/>
                </a:cubicBezTo>
                <a:cubicBezTo>
                  <a:pt x="37" y="1159"/>
                  <a:pt x="0" y="1122"/>
                  <a:pt x="0" y="1080"/>
                </a:cubicBezTo>
                <a:cubicBezTo>
                  <a:pt x="1443" y="0"/>
                  <a:pt x="1443" y="0"/>
                  <a:pt x="1443" y="0"/>
                </a:cubicBezTo>
                <a:cubicBezTo>
                  <a:pt x="1488" y="0"/>
                  <a:pt x="1525" y="37"/>
                  <a:pt x="1525" y="78"/>
                </a:cubicBezTo>
                <a:lnTo>
                  <a:pt x="1525" y="108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43770" tIns="121885" rIns="243770" bIns="121885" anchor="ctr"/>
          <a:lstStyle/>
          <a:p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9300176" y="5734772"/>
            <a:ext cx="398799" cy="71484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9331138" y="5767227"/>
            <a:ext cx="343225" cy="68238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97" name="Oval 96"/>
          <p:cNvSpPr/>
          <p:nvPr/>
        </p:nvSpPr>
        <p:spPr>
          <a:xfrm>
            <a:off x="9479911" y="5924407"/>
            <a:ext cx="45676" cy="456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3136900" y="5887728"/>
            <a:ext cx="1435100" cy="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296584" y="5887728"/>
            <a:ext cx="1435100" cy="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2466336" y="2667214"/>
            <a:ext cx="911187" cy="91118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41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5696507" y="1309293"/>
            <a:ext cx="911187" cy="91118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41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9078951" y="2667214"/>
            <a:ext cx="911187" cy="91118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241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10750778" y="4238071"/>
            <a:ext cx="1351051" cy="2244405"/>
            <a:chOff x="20030239" y="10058713"/>
            <a:chExt cx="809495" cy="1344757"/>
          </a:xfrm>
        </p:grpSpPr>
        <p:sp>
          <p:nvSpPr>
            <p:cNvPr id="106" name="Freeform 99"/>
            <p:cNvSpPr>
              <a:spLocks noChangeArrowheads="1"/>
            </p:cNvSpPr>
            <p:nvPr/>
          </p:nvSpPr>
          <p:spPr bwMode="auto">
            <a:xfrm>
              <a:off x="20265598" y="10058713"/>
              <a:ext cx="574136" cy="574286"/>
            </a:xfrm>
            <a:custGeom>
              <a:avLst/>
              <a:gdLst>
                <a:gd name="T0" fmla="*/ 709 w 710"/>
                <a:gd name="T1" fmla="*/ 355 h 710"/>
                <a:gd name="T2" fmla="*/ 709 w 710"/>
                <a:gd name="T3" fmla="*/ 355 h 710"/>
                <a:gd name="T4" fmla="*/ 354 w 710"/>
                <a:gd name="T5" fmla="*/ 709 h 710"/>
                <a:gd name="T6" fmla="*/ 0 w 710"/>
                <a:gd name="T7" fmla="*/ 355 h 710"/>
                <a:gd name="T8" fmla="*/ 354 w 710"/>
                <a:gd name="T9" fmla="*/ 0 h 710"/>
                <a:gd name="T10" fmla="*/ 709 w 710"/>
                <a:gd name="T11" fmla="*/ 355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0" h="710">
                  <a:moveTo>
                    <a:pt x="709" y="355"/>
                  </a:moveTo>
                  <a:lnTo>
                    <a:pt x="709" y="355"/>
                  </a:lnTo>
                  <a:cubicBezTo>
                    <a:pt x="709" y="549"/>
                    <a:pt x="549" y="709"/>
                    <a:pt x="354" y="709"/>
                  </a:cubicBezTo>
                  <a:cubicBezTo>
                    <a:pt x="160" y="709"/>
                    <a:pt x="0" y="549"/>
                    <a:pt x="0" y="355"/>
                  </a:cubicBezTo>
                  <a:cubicBezTo>
                    <a:pt x="0" y="155"/>
                    <a:pt x="160" y="0"/>
                    <a:pt x="354" y="0"/>
                  </a:cubicBezTo>
                  <a:cubicBezTo>
                    <a:pt x="549" y="0"/>
                    <a:pt x="709" y="155"/>
                    <a:pt x="709" y="355"/>
                  </a:cubicBezTo>
                </a:path>
              </a:pathLst>
            </a:custGeom>
            <a:solidFill>
              <a:srgbClr val="65754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 dirty="0"/>
            </a:p>
          </p:txBody>
        </p:sp>
        <p:sp>
          <p:nvSpPr>
            <p:cNvPr id="107" name="Freeform 100"/>
            <p:cNvSpPr>
              <a:spLocks noChangeArrowheads="1"/>
            </p:cNvSpPr>
            <p:nvPr/>
          </p:nvSpPr>
          <p:spPr bwMode="auto">
            <a:xfrm>
              <a:off x="20383279" y="10608030"/>
              <a:ext cx="106981" cy="795440"/>
            </a:xfrm>
            <a:custGeom>
              <a:avLst/>
              <a:gdLst>
                <a:gd name="T0" fmla="*/ 131 w 132"/>
                <a:gd name="T1" fmla="*/ 984 h 985"/>
                <a:gd name="T2" fmla="*/ 0 w 132"/>
                <a:gd name="T3" fmla="*/ 984 h 985"/>
                <a:gd name="T4" fmla="*/ 0 w 132"/>
                <a:gd name="T5" fmla="*/ 0 h 985"/>
                <a:gd name="T6" fmla="*/ 131 w 132"/>
                <a:gd name="T7" fmla="*/ 0 h 985"/>
                <a:gd name="T8" fmla="*/ 131 w 132"/>
                <a:gd name="T9" fmla="*/ 984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985">
                  <a:moveTo>
                    <a:pt x="131" y="984"/>
                  </a:moveTo>
                  <a:lnTo>
                    <a:pt x="0" y="98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984"/>
                  </a:lnTo>
                </a:path>
              </a:pathLst>
            </a:custGeom>
            <a:solidFill>
              <a:srgbClr val="9775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 dirty="0"/>
            </a:p>
          </p:txBody>
        </p:sp>
        <p:sp>
          <p:nvSpPr>
            <p:cNvPr id="108" name="Freeform 101"/>
            <p:cNvSpPr>
              <a:spLocks noChangeArrowheads="1"/>
            </p:cNvSpPr>
            <p:nvPr/>
          </p:nvSpPr>
          <p:spPr bwMode="auto">
            <a:xfrm>
              <a:off x="20265598" y="10640135"/>
              <a:ext cx="370870" cy="288925"/>
            </a:xfrm>
            <a:custGeom>
              <a:avLst/>
              <a:gdLst>
                <a:gd name="T0" fmla="*/ 429 w 458"/>
                <a:gd name="T1" fmla="*/ 355 h 356"/>
                <a:gd name="T2" fmla="*/ 429 w 458"/>
                <a:gd name="T3" fmla="*/ 355 h 356"/>
                <a:gd name="T4" fmla="*/ 28 w 458"/>
                <a:gd name="T5" fmla="*/ 355 h 356"/>
                <a:gd name="T6" fmla="*/ 0 w 458"/>
                <a:gd name="T7" fmla="*/ 326 h 356"/>
                <a:gd name="T8" fmla="*/ 0 w 458"/>
                <a:gd name="T9" fmla="*/ 29 h 356"/>
                <a:gd name="T10" fmla="*/ 28 w 458"/>
                <a:gd name="T11" fmla="*/ 0 h 356"/>
                <a:gd name="T12" fmla="*/ 57 w 458"/>
                <a:gd name="T13" fmla="*/ 29 h 356"/>
                <a:gd name="T14" fmla="*/ 57 w 458"/>
                <a:gd name="T15" fmla="*/ 297 h 356"/>
                <a:gd name="T16" fmla="*/ 400 w 458"/>
                <a:gd name="T17" fmla="*/ 297 h 356"/>
                <a:gd name="T18" fmla="*/ 400 w 458"/>
                <a:gd name="T19" fmla="*/ 126 h 356"/>
                <a:gd name="T20" fmla="*/ 429 w 458"/>
                <a:gd name="T21" fmla="*/ 97 h 356"/>
                <a:gd name="T22" fmla="*/ 457 w 458"/>
                <a:gd name="T23" fmla="*/ 126 h 356"/>
                <a:gd name="T24" fmla="*/ 457 w 458"/>
                <a:gd name="T25" fmla="*/ 326 h 356"/>
                <a:gd name="T26" fmla="*/ 429 w 458"/>
                <a:gd name="T27" fmla="*/ 35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8" h="356">
                  <a:moveTo>
                    <a:pt x="429" y="355"/>
                  </a:moveTo>
                  <a:lnTo>
                    <a:pt x="429" y="355"/>
                  </a:lnTo>
                  <a:cubicBezTo>
                    <a:pt x="28" y="355"/>
                    <a:pt x="28" y="355"/>
                    <a:pt x="28" y="355"/>
                  </a:cubicBezTo>
                  <a:cubicBezTo>
                    <a:pt x="11" y="355"/>
                    <a:pt x="0" y="343"/>
                    <a:pt x="0" y="3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1"/>
                    <a:pt x="11" y="0"/>
                    <a:pt x="28" y="0"/>
                  </a:cubicBezTo>
                  <a:cubicBezTo>
                    <a:pt x="45" y="0"/>
                    <a:pt x="57" y="11"/>
                    <a:pt x="57" y="29"/>
                  </a:cubicBezTo>
                  <a:cubicBezTo>
                    <a:pt x="57" y="297"/>
                    <a:pt x="57" y="297"/>
                    <a:pt x="57" y="297"/>
                  </a:cubicBezTo>
                  <a:cubicBezTo>
                    <a:pt x="400" y="297"/>
                    <a:pt x="400" y="297"/>
                    <a:pt x="400" y="297"/>
                  </a:cubicBezTo>
                  <a:cubicBezTo>
                    <a:pt x="400" y="126"/>
                    <a:pt x="400" y="126"/>
                    <a:pt x="400" y="126"/>
                  </a:cubicBezTo>
                  <a:cubicBezTo>
                    <a:pt x="400" y="109"/>
                    <a:pt x="412" y="97"/>
                    <a:pt x="429" y="97"/>
                  </a:cubicBezTo>
                  <a:cubicBezTo>
                    <a:pt x="446" y="97"/>
                    <a:pt x="457" y="109"/>
                    <a:pt x="457" y="126"/>
                  </a:cubicBezTo>
                  <a:cubicBezTo>
                    <a:pt x="457" y="326"/>
                    <a:pt x="457" y="326"/>
                    <a:pt x="457" y="326"/>
                  </a:cubicBezTo>
                  <a:cubicBezTo>
                    <a:pt x="457" y="343"/>
                    <a:pt x="446" y="355"/>
                    <a:pt x="429" y="355"/>
                  </a:cubicBezTo>
                </a:path>
              </a:pathLst>
            </a:custGeom>
            <a:solidFill>
              <a:srgbClr val="9775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 dirty="0"/>
            </a:p>
          </p:txBody>
        </p:sp>
        <p:sp>
          <p:nvSpPr>
            <p:cNvPr id="109" name="Freeform 102"/>
            <p:cNvSpPr>
              <a:spLocks noChangeArrowheads="1"/>
            </p:cNvSpPr>
            <p:nvPr/>
          </p:nvSpPr>
          <p:spPr bwMode="auto">
            <a:xfrm>
              <a:off x="20030239" y="10155024"/>
              <a:ext cx="552740" cy="556450"/>
            </a:xfrm>
            <a:custGeom>
              <a:avLst/>
              <a:gdLst>
                <a:gd name="T0" fmla="*/ 0 w 682"/>
                <a:gd name="T1" fmla="*/ 343 h 688"/>
                <a:gd name="T2" fmla="*/ 0 w 682"/>
                <a:gd name="T3" fmla="*/ 343 h 688"/>
                <a:gd name="T4" fmla="*/ 343 w 682"/>
                <a:gd name="T5" fmla="*/ 0 h 688"/>
                <a:gd name="T6" fmla="*/ 681 w 682"/>
                <a:gd name="T7" fmla="*/ 343 h 688"/>
                <a:gd name="T8" fmla="*/ 343 w 682"/>
                <a:gd name="T9" fmla="*/ 687 h 688"/>
                <a:gd name="T10" fmla="*/ 0 w 682"/>
                <a:gd name="T11" fmla="*/ 343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2" h="688">
                  <a:moveTo>
                    <a:pt x="0" y="343"/>
                  </a:moveTo>
                  <a:lnTo>
                    <a:pt x="0" y="343"/>
                  </a:lnTo>
                  <a:cubicBezTo>
                    <a:pt x="0" y="155"/>
                    <a:pt x="154" y="0"/>
                    <a:pt x="343" y="0"/>
                  </a:cubicBezTo>
                  <a:cubicBezTo>
                    <a:pt x="526" y="0"/>
                    <a:pt x="681" y="155"/>
                    <a:pt x="681" y="343"/>
                  </a:cubicBezTo>
                  <a:cubicBezTo>
                    <a:pt x="681" y="532"/>
                    <a:pt x="526" y="687"/>
                    <a:pt x="343" y="687"/>
                  </a:cubicBezTo>
                  <a:cubicBezTo>
                    <a:pt x="154" y="687"/>
                    <a:pt x="0" y="532"/>
                    <a:pt x="0" y="343"/>
                  </a:cubicBezTo>
                </a:path>
              </a:pathLst>
            </a:custGeom>
            <a:solidFill>
              <a:srgbClr val="7E9B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 dirty="0"/>
            </a:p>
          </p:txBody>
        </p:sp>
        <p:sp>
          <p:nvSpPr>
            <p:cNvPr id="110" name="Freeform 103"/>
            <p:cNvSpPr>
              <a:spLocks noChangeArrowheads="1"/>
            </p:cNvSpPr>
            <p:nvPr/>
          </p:nvSpPr>
          <p:spPr bwMode="auto">
            <a:xfrm>
              <a:off x="20436770" y="10433248"/>
              <a:ext cx="353041" cy="353131"/>
            </a:xfrm>
            <a:custGeom>
              <a:avLst/>
              <a:gdLst>
                <a:gd name="T0" fmla="*/ 0 w 436"/>
                <a:gd name="T1" fmla="*/ 218 h 436"/>
                <a:gd name="T2" fmla="*/ 0 w 436"/>
                <a:gd name="T3" fmla="*/ 218 h 436"/>
                <a:gd name="T4" fmla="*/ 218 w 436"/>
                <a:gd name="T5" fmla="*/ 0 h 436"/>
                <a:gd name="T6" fmla="*/ 435 w 436"/>
                <a:gd name="T7" fmla="*/ 218 h 436"/>
                <a:gd name="T8" fmla="*/ 218 w 436"/>
                <a:gd name="T9" fmla="*/ 435 h 436"/>
                <a:gd name="T10" fmla="*/ 0 w 436"/>
                <a:gd name="T11" fmla="*/ 21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6" h="436">
                  <a:moveTo>
                    <a:pt x="0" y="218"/>
                  </a:moveTo>
                  <a:lnTo>
                    <a:pt x="0" y="218"/>
                  </a:lnTo>
                  <a:cubicBezTo>
                    <a:pt x="0" y="98"/>
                    <a:pt x="97" y="0"/>
                    <a:pt x="218" y="0"/>
                  </a:cubicBezTo>
                  <a:cubicBezTo>
                    <a:pt x="338" y="0"/>
                    <a:pt x="435" y="98"/>
                    <a:pt x="435" y="218"/>
                  </a:cubicBezTo>
                  <a:cubicBezTo>
                    <a:pt x="435" y="338"/>
                    <a:pt x="338" y="435"/>
                    <a:pt x="218" y="435"/>
                  </a:cubicBezTo>
                  <a:cubicBezTo>
                    <a:pt x="97" y="435"/>
                    <a:pt x="0" y="338"/>
                    <a:pt x="0" y="218"/>
                  </a:cubicBezTo>
                </a:path>
              </a:pathLst>
            </a:custGeom>
            <a:solidFill>
              <a:srgbClr val="A0CE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 dirty="0"/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1885582" y="1885476"/>
            <a:ext cx="1754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3087" y="2569816"/>
            <a:ext cx="2393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q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Strengthen relationship with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Electronics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Computer Accessories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merchants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243565" y="2319718"/>
            <a:ext cx="1754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310390" y="2674950"/>
            <a:ext cx="357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q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Proactively sourcing Bio-engineered materials such as Nylon to promote environmental-friendly ecosystem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571465" y="2110654"/>
            <a:ext cx="1754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3</a:t>
            </a: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236" y="4987533"/>
            <a:ext cx="920576" cy="768163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92" y="5142023"/>
            <a:ext cx="542591" cy="536494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353" y="1437495"/>
            <a:ext cx="544354" cy="574726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717" y="2661903"/>
            <a:ext cx="609653" cy="749873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780" y="2758063"/>
            <a:ext cx="395865" cy="6841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B701EB-6CF8-D66F-6E53-EA59BA97F5AD}"/>
              </a:ext>
            </a:extLst>
          </p:cNvPr>
          <p:cNvSpPr txBox="1"/>
          <p:nvPr/>
        </p:nvSpPr>
        <p:spPr>
          <a:xfrm>
            <a:off x="9629549" y="2351034"/>
            <a:ext cx="2648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q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Adopt the conceptualization of Etsy to facilitate hand craftsmanship against  operational risk from ONDC </a:t>
            </a:r>
          </a:p>
        </p:txBody>
      </p:sp>
    </p:spTree>
    <p:extLst>
      <p:ext uri="{BB962C8B-B14F-4D97-AF65-F5344CB8AC3E}">
        <p14:creationId xmlns:p14="http://schemas.microsoft.com/office/powerpoint/2010/main" val="198421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5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5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60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65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54" grpId="0" animBg="1"/>
      <p:bldP spid="80" grpId="0" animBg="1"/>
      <p:bldP spid="81" grpId="0"/>
      <p:bldP spid="82" grpId="0" animBg="1"/>
      <p:bldP spid="83" grpId="0" animBg="1"/>
      <p:bldP spid="84" grpId="0"/>
      <p:bldP spid="85" grpId="0"/>
      <p:bldP spid="86" grpId="0" animBg="1"/>
      <p:bldP spid="87" grpId="0" animBg="1"/>
      <p:bldP spid="88" grpId="0"/>
      <p:bldP spid="89" grpId="0"/>
      <p:bldP spid="90" grpId="0" animBg="1"/>
      <p:bldP spid="91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02" grpId="0" animBg="1"/>
      <p:bldP spid="103" grpId="0" animBg="1"/>
      <p:bldP spid="104" grpId="0" animBg="1"/>
      <p:bldP spid="148" grpId="0"/>
      <p:bldP spid="149" grpId="0"/>
      <p:bldP spid="150" grpId="0"/>
      <p:bldP spid="151" grpId="0"/>
      <p:bldP spid="15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92"/>
          <p:cNvSpPr/>
          <p:nvPr/>
        </p:nvSpPr>
        <p:spPr>
          <a:xfrm>
            <a:off x="0" y="6108260"/>
            <a:ext cx="12192000" cy="74973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711732" y="3423666"/>
            <a:ext cx="4768537" cy="2745000"/>
            <a:chOff x="970495" y="3166555"/>
            <a:chExt cx="2774192" cy="1596959"/>
          </a:xfrm>
        </p:grpSpPr>
        <p:grpSp>
          <p:nvGrpSpPr>
            <p:cNvPr id="74" name="Group 73"/>
            <p:cNvGrpSpPr>
              <a:grpSpLocks noChangeAspect="1"/>
            </p:cNvGrpSpPr>
            <p:nvPr/>
          </p:nvGrpSpPr>
          <p:grpSpPr>
            <a:xfrm>
              <a:off x="970495" y="3166555"/>
              <a:ext cx="2774192" cy="1596959"/>
              <a:chOff x="8440747" y="4796156"/>
              <a:chExt cx="2786063" cy="1603375"/>
            </a:xfrm>
          </p:grpSpPr>
          <p:sp>
            <p:nvSpPr>
              <p:cNvPr id="76" name="Freeform 45"/>
              <p:cNvSpPr>
                <a:spLocks/>
              </p:cNvSpPr>
              <p:nvPr/>
            </p:nvSpPr>
            <p:spPr bwMode="auto">
              <a:xfrm>
                <a:off x="8440747" y="6337618"/>
                <a:ext cx="1403350" cy="61913"/>
              </a:xfrm>
              <a:custGeom>
                <a:avLst/>
                <a:gdLst>
                  <a:gd name="T0" fmla="*/ 0 w 885"/>
                  <a:gd name="T1" fmla="*/ 16 h 39"/>
                  <a:gd name="T2" fmla="*/ 78 w 885"/>
                  <a:gd name="T3" fmla="*/ 39 h 39"/>
                  <a:gd name="T4" fmla="*/ 885 w 885"/>
                  <a:gd name="T5" fmla="*/ 39 h 39"/>
                  <a:gd name="T6" fmla="*/ 885 w 885"/>
                  <a:gd name="T7" fmla="*/ 0 h 39"/>
                  <a:gd name="T8" fmla="*/ 0 w 885"/>
                  <a:gd name="T9" fmla="*/ 0 h 39"/>
                  <a:gd name="T10" fmla="*/ 0 w 885"/>
                  <a:gd name="T11" fmla="*/ 1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5" h="39">
                    <a:moveTo>
                      <a:pt x="0" y="16"/>
                    </a:moveTo>
                    <a:cubicBezTo>
                      <a:pt x="0" y="23"/>
                      <a:pt x="30" y="39"/>
                      <a:pt x="78" y="39"/>
                    </a:cubicBezTo>
                    <a:cubicBezTo>
                      <a:pt x="126" y="39"/>
                      <a:pt x="885" y="39"/>
                      <a:pt x="885" y="39"/>
                    </a:cubicBezTo>
                    <a:cubicBezTo>
                      <a:pt x="885" y="0"/>
                      <a:pt x="885" y="0"/>
                      <a:pt x="88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7" name="Freeform 46"/>
              <p:cNvSpPr>
                <a:spLocks/>
              </p:cNvSpPr>
              <p:nvPr/>
            </p:nvSpPr>
            <p:spPr bwMode="auto">
              <a:xfrm>
                <a:off x="9823459" y="6337618"/>
                <a:ext cx="1403350" cy="61913"/>
              </a:xfrm>
              <a:custGeom>
                <a:avLst/>
                <a:gdLst>
                  <a:gd name="T0" fmla="*/ 884 w 884"/>
                  <a:gd name="T1" fmla="*/ 16 h 39"/>
                  <a:gd name="T2" fmla="*/ 806 w 884"/>
                  <a:gd name="T3" fmla="*/ 39 h 39"/>
                  <a:gd name="T4" fmla="*/ 0 w 884"/>
                  <a:gd name="T5" fmla="*/ 39 h 39"/>
                  <a:gd name="T6" fmla="*/ 0 w 884"/>
                  <a:gd name="T7" fmla="*/ 0 h 39"/>
                  <a:gd name="T8" fmla="*/ 884 w 884"/>
                  <a:gd name="T9" fmla="*/ 0 h 39"/>
                  <a:gd name="T10" fmla="*/ 884 w 884"/>
                  <a:gd name="T11" fmla="*/ 1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4" h="39">
                    <a:moveTo>
                      <a:pt x="884" y="16"/>
                    </a:moveTo>
                    <a:cubicBezTo>
                      <a:pt x="884" y="23"/>
                      <a:pt x="854" y="39"/>
                      <a:pt x="806" y="39"/>
                    </a:cubicBezTo>
                    <a:cubicBezTo>
                      <a:pt x="758" y="39"/>
                      <a:pt x="0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84" y="0"/>
                      <a:pt x="884" y="0"/>
                      <a:pt x="884" y="0"/>
                    </a:cubicBezTo>
                    <a:lnTo>
                      <a:pt x="884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8" name="Freeform 47"/>
              <p:cNvSpPr>
                <a:spLocks/>
              </p:cNvSpPr>
              <p:nvPr/>
            </p:nvSpPr>
            <p:spPr bwMode="auto">
              <a:xfrm>
                <a:off x="8715384" y="4796156"/>
                <a:ext cx="2257425" cy="1546225"/>
              </a:xfrm>
              <a:custGeom>
                <a:avLst/>
                <a:gdLst>
                  <a:gd name="T0" fmla="*/ 1378 w 1423"/>
                  <a:gd name="T1" fmla="*/ 0 h 974"/>
                  <a:gd name="T2" fmla="*/ 45 w 1423"/>
                  <a:gd name="T3" fmla="*/ 0 h 974"/>
                  <a:gd name="T4" fmla="*/ 0 w 1423"/>
                  <a:gd name="T5" fmla="*/ 45 h 974"/>
                  <a:gd name="T6" fmla="*/ 0 w 1423"/>
                  <a:gd name="T7" fmla="*/ 218 h 974"/>
                  <a:gd name="T8" fmla="*/ 0 w 1423"/>
                  <a:gd name="T9" fmla="*/ 929 h 974"/>
                  <a:gd name="T10" fmla="*/ 45 w 1423"/>
                  <a:gd name="T11" fmla="*/ 974 h 974"/>
                  <a:gd name="T12" fmla="*/ 1378 w 1423"/>
                  <a:gd name="T13" fmla="*/ 974 h 974"/>
                  <a:gd name="T14" fmla="*/ 1423 w 1423"/>
                  <a:gd name="T15" fmla="*/ 929 h 974"/>
                  <a:gd name="T16" fmla="*/ 1423 w 1423"/>
                  <a:gd name="T17" fmla="*/ 45 h 974"/>
                  <a:gd name="T18" fmla="*/ 1378 w 1423"/>
                  <a:gd name="T19" fmla="*/ 0 h 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3" h="974">
                    <a:moveTo>
                      <a:pt x="1378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5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0" y="929"/>
                      <a:pt x="0" y="929"/>
                      <a:pt x="0" y="929"/>
                    </a:cubicBezTo>
                    <a:cubicBezTo>
                      <a:pt x="0" y="954"/>
                      <a:pt x="20" y="974"/>
                      <a:pt x="45" y="974"/>
                    </a:cubicBezTo>
                    <a:cubicBezTo>
                      <a:pt x="1378" y="974"/>
                      <a:pt x="1378" y="974"/>
                      <a:pt x="1378" y="974"/>
                    </a:cubicBezTo>
                    <a:cubicBezTo>
                      <a:pt x="1403" y="974"/>
                      <a:pt x="1423" y="954"/>
                      <a:pt x="1423" y="929"/>
                    </a:cubicBezTo>
                    <a:cubicBezTo>
                      <a:pt x="1423" y="45"/>
                      <a:pt x="1423" y="45"/>
                      <a:pt x="1423" y="45"/>
                    </a:cubicBezTo>
                    <a:cubicBezTo>
                      <a:pt x="1423" y="20"/>
                      <a:pt x="1403" y="0"/>
                      <a:pt x="1378" y="0"/>
                    </a:cubicBezTo>
                    <a:close/>
                  </a:path>
                </a:pathLst>
              </a:custGeom>
              <a:solidFill>
                <a:srgbClr val="D2D3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Freeform 48"/>
              <p:cNvSpPr>
                <a:spLocks/>
              </p:cNvSpPr>
              <p:nvPr/>
            </p:nvSpPr>
            <p:spPr bwMode="auto">
              <a:xfrm>
                <a:off x="8723322" y="4804093"/>
                <a:ext cx="2243138" cy="1530350"/>
              </a:xfrm>
              <a:custGeom>
                <a:avLst/>
                <a:gdLst>
                  <a:gd name="T0" fmla="*/ 40 w 1414"/>
                  <a:gd name="T1" fmla="*/ 964 h 964"/>
                  <a:gd name="T2" fmla="*/ 0 w 1414"/>
                  <a:gd name="T3" fmla="*/ 924 h 964"/>
                  <a:gd name="T4" fmla="*/ 0 w 1414"/>
                  <a:gd name="T5" fmla="*/ 40 h 964"/>
                  <a:gd name="T6" fmla="*/ 40 w 1414"/>
                  <a:gd name="T7" fmla="*/ 0 h 964"/>
                  <a:gd name="T8" fmla="*/ 1373 w 1414"/>
                  <a:gd name="T9" fmla="*/ 0 h 964"/>
                  <a:gd name="T10" fmla="*/ 1414 w 1414"/>
                  <a:gd name="T11" fmla="*/ 40 h 964"/>
                  <a:gd name="T12" fmla="*/ 1414 w 1414"/>
                  <a:gd name="T13" fmla="*/ 924 h 964"/>
                  <a:gd name="T14" fmla="*/ 1373 w 1414"/>
                  <a:gd name="T15" fmla="*/ 964 h 964"/>
                  <a:gd name="T16" fmla="*/ 40 w 1414"/>
                  <a:gd name="T17" fmla="*/ 964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964">
                    <a:moveTo>
                      <a:pt x="40" y="964"/>
                    </a:moveTo>
                    <a:cubicBezTo>
                      <a:pt x="18" y="964"/>
                      <a:pt x="0" y="946"/>
                      <a:pt x="0" y="92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1373" y="0"/>
                      <a:pt x="1373" y="0"/>
                      <a:pt x="1373" y="0"/>
                    </a:cubicBezTo>
                    <a:cubicBezTo>
                      <a:pt x="1396" y="0"/>
                      <a:pt x="1414" y="18"/>
                      <a:pt x="1414" y="40"/>
                    </a:cubicBezTo>
                    <a:cubicBezTo>
                      <a:pt x="1414" y="924"/>
                      <a:pt x="1414" y="924"/>
                      <a:pt x="1414" y="924"/>
                    </a:cubicBezTo>
                    <a:cubicBezTo>
                      <a:pt x="1414" y="946"/>
                      <a:pt x="1396" y="964"/>
                      <a:pt x="1373" y="964"/>
                    </a:cubicBezTo>
                    <a:lnTo>
                      <a:pt x="40" y="964"/>
                    </a:lnTo>
                    <a:close/>
                  </a:path>
                </a:pathLst>
              </a:custGeom>
              <a:solidFill>
                <a:srgbClr val="1818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Freeform 49"/>
              <p:cNvSpPr>
                <a:spLocks/>
              </p:cNvSpPr>
              <p:nvPr/>
            </p:nvSpPr>
            <p:spPr bwMode="auto">
              <a:xfrm>
                <a:off x="8723322" y="6269356"/>
                <a:ext cx="2243138" cy="65088"/>
              </a:xfrm>
              <a:custGeom>
                <a:avLst/>
                <a:gdLst>
                  <a:gd name="T0" fmla="*/ 1414 w 1414"/>
                  <a:gd name="T1" fmla="*/ 0 h 41"/>
                  <a:gd name="T2" fmla="*/ 1396 w 1414"/>
                  <a:gd name="T3" fmla="*/ 9 h 41"/>
                  <a:gd name="T4" fmla="*/ 18 w 1414"/>
                  <a:gd name="T5" fmla="*/ 9 h 41"/>
                  <a:gd name="T6" fmla="*/ 0 w 1414"/>
                  <a:gd name="T7" fmla="*/ 0 h 41"/>
                  <a:gd name="T8" fmla="*/ 0 w 1414"/>
                  <a:gd name="T9" fmla="*/ 1 h 41"/>
                  <a:gd name="T10" fmla="*/ 40 w 1414"/>
                  <a:gd name="T11" fmla="*/ 41 h 41"/>
                  <a:gd name="T12" fmla="*/ 1373 w 1414"/>
                  <a:gd name="T13" fmla="*/ 41 h 41"/>
                  <a:gd name="T14" fmla="*/ 1414 w 1414"/>
                  <a:gd name="T15" fmla="*/ 1 h 41"/>
                  <a:gd name="T16" fmla="*/ 1414 w 1414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41">
                    <a:moveTo>
                      <a:pt x="1414" y="0"/>
                    </a:moveTo>
                    <a:cubicBezTo>
                      <a:pt x="1409" y="6"/>
                      <a:pt x="1403" y="9"/>
                      <a:pt x="1396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0" y="9"/>
                      <a:pt x="4" y="6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3"/>
                      <a:pt x="18" y="41"/>
                      <a:pt x="40" y="41"/>
                    </a:cubicBezTo>
                    <a:cubicBezTo>
                      <a:pt x="1373" y="41"/>
                      <a:pt x="1373" y="41"/>
                      <a:pt x="1373" y="41"/>
                    </a:cubicBezTo>
                    <a:cubicBezTo>
                      <a:pt x="1396" y="41"/>
                      <a:pt x="1414" y="23"/>
                      <a:pt x="1414" y="1"/>
                    </a:cubicBezTo>
                    <a:lnTo>
                      <a:pt x="1414" y="0"/>
                    </a:lnTo>
                    <a:close/>
                  </a:path>
                </a:pathLst>
              </a:custGeom>
              <a:solidFill>
                <a:srgbClr val="0C0D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Rectangle 50"/>
              <p:cNvSpPr>
                <a:spLocks noChangeArrowheads="1"/>
              </p:cNvSpPr>
              <p:nvPr/>
            </p:nvSpPr>
            <p:spPr bwMode="auto">
              <a:xfrm>
                <a:off x="8440747" y="6312218"/>
                <a:ext cx="2786063" cy="50800"/>
              </a:xfrm>
              <a:prstGeom prst="rect">
                <a:avLst/>
              </a:prstGeom>
              <a:solidFill>
                <a:srgbClr val="D2D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2" name="Freeform 51"/>
              <p:cNvSpPr>
                <a:spLocks/>
              </p:cNvSpPr>
              <p:nvPr/>
            </p:nvSpPr>
            <p:spPr bwMode="auto">
              <a:xfrm>
                <a:off x="9632959" y="6312218"/>
                <a:ext cx="400050" cy="28575"/>
              </a:xfrm>
              <a:custGeom>
                <a:avLst/>
                <a:gdLst>
                  <a:gd name="T0" fmla="*/ 0 w 252"/>
                  <a:gd name="T1" fmla="*/ 0 h 18"/>
                  <a:gd name="T2" fmla="*/ 22 w 252"/>
                  <a:gd name="T3" fmla="*/ 18 h 18"/>
                  <a:gd name="T4" fmla="*/ 230 w 252"/>
                  <a:gd name="T5" fmla="*/ 18 h 18"/>
                  <a:gd name="T6" fmla="*/ 252 w 252"/>
                  <a:gd name="T7" fmla="*/ 0 h 18"/>
                  <a:gd name="T8" fmla="*/ 0 w 25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18">
                    <a:moveTo>
                      <a:pt x="0" y="0"/>
                    </a:moveTo>
                    <a:cubicBezTo>
                      <a:pt x="2" y="10"/>
                      <a:pt x="11" y="18"/>
                      <a:pt x="22" y="18"/>
                    </a:cubicBezTo>
                    <a:cubicBezTo>
                      <a:pt x="230" y="18"/>
                      <a:pt x="230" y="18"/>
                      <a:pt x="230" y="18"/>
                    </a:cubicBezTo>
                    <a:cubicBezTo>
                      <a:pt x="241" y="18"/>
                      <a:pt x="250" y="10"/>
                      <a:pt x="25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3" name="Rectangle 52"/>
              <p:cNvSpPr>
                <a:spLocks noChangeArrowheads="1"/>
              </p:cNvSpPr>
              <p:nvPr/>
            </p:nvSpPr>
            <p:spPr bwMode="auto">
              <a:xfrm>
                <a:off x="8797934" y="4900931"/>
                <a:ext cx="2093913" cy="1322388"/>
              </a:xfrm>
              <a:prstGeom prst="rect">
                <a:avLst/>
              </a:prstGeom>
              <a:solidFill>
                <a:srgbClr val="0C0D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4" name="Oval 54"/>
              <p:cNvSpPr>
                <a:spLocks noChangeArrowheads="1"/>
              </p:cNvSpPr>
              <p:nvPr/>
            </p:nvSpPr>
            <p:spPr bwMode="auto">
              <a:xfrm>
                <a:off x="9831397" y="4845368"/>
                <a:ext cx="23813" cy="23813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5" name="Oval 55"/>
              <p:cNvSpPr>
                <a:spLocks noChangeArrowheads="1"/>
              </p:cNvSpPr>
              <p:nvPr/>
            </p:nvSpPr>
            <p:spPr bwMode="auto">
              <a:xfrm>
                <a:off x="9831397" y="4843781"/>
                <a:ext cx="23813" cy="22225"/>
              </a:xfrm>
              <a:prstGeom prst="ellipse">
                <a:avLst/>
              </a:prstGeom>
              <a:solidFill>
                <a:srgbClr val="0A0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6" name="Oval 56"/>
              <p:cNvSpPr>
                <a:spLocks noChangeArrowheads="1"/>
              </p:cNvSpPr>
              <p:nvPr/>
            </p:nvSpPr>
            <p:spPr bwMode="auto">
              <a:xfrm>
                <a:off x="9836159" y="4846956"/>
                <a:ext cx="14288" cy="1587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7" name="Oval 57"/>
              <p:cNvSpPr>
                <a:spLocks noChangeArrowheads="1"/>
              </p:cNvSpPr>
              <p:nvPr/>
            </p:nvSpPr>
            <p:spPr bwMode="auto">
              <a:xfrm>
                <a:off x="9839334" y="4851718"/>
                <a:ext cx="7938" cy="7938"/>
              </a:xfrm>
              <a:prstGeom prst="ellipse">
                <a:avLst/>
              </a:prstGeom>
              <a:solidFill>
                <a:srgbClr val="2C99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8" name="Freeform 58"/>
              <p:cNvSpPr>
                <a:spLocks/>
              </p:cNvSpPr>
              <p:nvPr/>
            </p:nvSpPr>
            <p:spPr bwMode="auto">
              <a:xfrm>
                <a:off x="9842509" y="4853306"/>
                <a:ext cx="1588" cy="317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  <a:gd name="T6" fmla="*/ 1 w 1"/>
                  <a:gd name="T7" fmla="*/ 0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lnTo>
                      <a:pt x="1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1345150" y="3254039"/>
              <a:ext cx="2070764" cy="1302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459699" y="2929182"/>
            <a:ext cx="3363807" cy="2884346"/>
            <a:chOff x="17225181" y="672895"/>
            <a:chExt cx="3326533" cy="2852385"/>
          </a:xfrm>
          <a:effectLst>
            <a:outerShdw blurRad="5461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95" name="Freeform 2"/>
            <p:cNvSpPr>
              <a:spLocks noChangeArrowheads="1"/>
            </p:cNvSpPr>
            <p:nvPr/>
          </p:nvSpPr>
          <p:spPr bwMode="auto">
            <a:xfrm>
              <a:off x="17275966" y="672895"/>
              <a:ext cx="3199567" cy="732139"/>
            </a:xfrm>
            <a:custGeom>
              <a:avLst/>
              <a:gdLst>
                <a:gd name="T0" fmla="*/ 3332 w 3333"/>
                <a:gd name="T1" fmla="*/ 704 h 764"/>
                <a:gd name="T2" fmla="*/ 3332 w 3333"/>
                <a:gd name="T3" fmla="*/ 704 h 764"/>
                <a:gd name="T4" fmla="*/ 3249 w 3333"/>
                <a:gd name="T5" fmla="*/ 763 h 764"/>
                <a:gd name="T6" fmla="*/ 83 w 3333"/>
                <a:gd name="T7" fmla="*/ 763 h 764"/>
                <a:gd name="T8" fmla="*/ 0 w 3333"/>
                <a:gd name="T9" fmla="*/ 704 h 764"/>
                <a:gd name="T10" fmla="*/ 175 w 3333"/>
                <a:gd name="T11" fmla="*/ 60 h 764"/>
                <a:gd name="T12" fmla="*/ 257 w 3333"/>
                <a:gd name="T13" fmla="*/ 0 h 764"/>
                <a:gd name="T14" fmla="*/ 3152 w 3333"/>
                <a:gd name="T15" fmla="*/ 0 h 764"/>
                <a:gd name="T16" fmla="*/ 3235 w 3333"/>
                <a:gd name="T17" fmla="*/ 60 h 764"/>
                <a:gd name="T18" fmla="*/ 3332 w 3333"/>
                <a:gd name="T19" fmla="*/ 704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3" h="764">
                  <a:moveTo>
                    <a:pt x="3332" y="704"/>
                  </a:moveTo>
                  <a:lnTo>
                    <a:pt x="3332" y="704"/>
                  </a:lnTo>
                  <a:cubicBezTo>
                    <a:pt x="3332" y="735"/>
                    <a:pt x="3295" y="763"/>
                    <a:pt x="3249" y="763"/>
                  </a:cubicBezTo>
                  <a:cubicBezTo>
                    <a:pt x="83" y="763"/>
                    <a:pt x="83" y="763"/>
                    <a:pt x="83" y="763"/>
                  </a:cubicBezTo>
                  <a:cubicBezTo>
                    <a:pt x="37" y="763"/>
                    <a:pt x="0" y="735"/>
                    <a:pt x="0" y="704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5" y="28"/>
                    <a:pt x="211" y="0"/>
                    <a:pt x="257" y="0"/>
                  </a:cubicBezTo>
                  <a:cubicBezTo>
                    <a:pt x="3152" y="0"/>
                    <a:pt x="3152" y="0"/>
                    <a:pt x="3152" y="0"/>
                  </a:cubicBezTo>
                  <a:cubicBezTo>
                    <a:pt x="3198" y="0"/>
                    <a:pt x="3235" y="28"/>
                    <a:pt x="3235" y="60"/>
                  </a:cubicBezTo>
                  <a:lnTo>
                    <a:pt x="3332" y="704"/>
                  </a:lnTo>
                </a:path>
              </a:pathLst>
            </a:custGeom>
            <a:solidFill>
              <a:srgbClr val="E458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96" name="Freeform 3"/>
            <p:cNvSpPr>
              <a:spLocks noChangeArrowheads="1"/>
            </p:cNvSpPr>
            <p:nvPr/>
          </p:nvSpPr>
          <p:spPr bwMode="auto">
            <a:xfrm>
              <a:off x="17390239" y="1963661"/>
              <a:ext cx="2971026" cy="1561619"/>
            </a:xfrm>
            <a:custGeom>
              <a:avLst/>
              <a:gdLst>
                <a:gd name="T0" fmla="*/ 3093 w 3094"/>
                <a:gd name="T1" fmla="*/ 1627 h 1628"/>
                <a:gd name="T2" fmla="*/ 0 w 3094"/>
                <a:gd name="T3" fmla="*/ 1627 h 1628"/>
                <a:gd name="T4" fmla="*/ 0 w 3094"/>
                <a:gd name="T5" fmla="*/ 0 h 1628"/>
                <a:gd name="T6" fmla="*/ 3093 w 3094"/>
                <a:gd name="T7" fmla="*/ 0 h 1628"/>
                <a:gd name="T8" fmla="*/ 3093 w 3094"/>
                <a:gd name="T9" fmla="*/ 1627 h 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4" h="1628">
                  <a:moveTo>
                    <a:pt x="3093" y="1627"/>
                  </a:moveTo>
                  <a:lnTo>
                    <a:pt x="0" y="1627"/>
                  </a:lnTo>
                  <a:lnTo>
                    <a:pt x="0" y="0"/>
                  </a:lnTo>
                  <a:lnTo>
                    <a:pt x="3093" y="0"/>
                  </a:lnTo>
                  <a:lnTo>
                    <a:pt x="3093" y="1627"/>
                  </a:lnTo>
                </a:path>
              </a:pathLst>
            </a:custGeom>
            <a:solidFill>
              <a:srgbClr val="F895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97" name="Freeform 4"/>
            <p:cNvSpPr>
              <a:spLocks noChangeArrowheads="1"/>
            </p:cNvSpPr>
            <p:nvPr/>
          </p:nvSpPr>
          <p:spPr bwMode="auto">
            <a:xfrm>
              <a:off x="17623011" y="2251438"/>
              <a:ext cx="842215" cy="1218824"/>
            </a:xfrm>
            <a:custGeom>
              <a:avLst/>
              <a:gdLst>
                <a:gd name="T0" fmla="*/ 878 w 879"/>
                <a:gd name="T1" fmla="*/ 1237 h 1270"/>
                <a:gd name="T2" fmla="*/ 878 w 879"/>
                <a:gd name="T3" fmla="*/ 1237 h 1270"/>
                <a:gd name="T4" fmla="*/ 850 w 879"/>
                <a:gd name="T5" fmla="*/ 1269 h 1270"/>
                <a:gd name="T6" fmla="*/ 28 w 879"/>
                <a:gd name="T7" fmla="*/ 1269 h 1270"/>
                <a:gd name="T8" fmla="*/ 0 w 879"/>
                <a:gd name="T9" fmla="*/ 1237 h 1270"/>
                <a:gd name="T10" fmla="*/ 0 w 879"/>
                <a:gd name="T11" fmla="*/ 33 h 1270"/>
                <a:gd name="T12" fmla="*/ 28 w 879"/>
                <a:gd name="T13" fmla="*/ 0 h 1270"/>
                <a:gd name="T14" fmla="*/ 850 w 879"/>
                <a:gd name="T15" fmla="*/ 0 h 1270"/>
                <a:gd name="T16" fmla="*/ 878 w 879"/>
                <a:gd name="T17" fmla="*/ 33 h 1270"/>
                <a:gd name="T18" fmla="*/ 878 w 879"/>
                <a:gd name="T19" fmla="*/ 1237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9" h="1270">
                  <a:moveTo>
                    <a:pt x="878" y="1237"/>
                  </a:moveTo>
                  <a:lnTo>
                    <a:pt x="878" y="1237"/>
                  </a:lnTo>
                  <a:cubicBezTo>
                    <a:pt x="878" y="1255"/>
                    <a:pt x="864" y="1269"/>
                    <a:pt x="850" y="1269"/>
                  </a:cubicBezTo>
                  <a:cubicBezTo>
                    <a:pt x="28" y="1269"/>
                    <a:pt x="28" y="1269"/>
                    <a:pt x="28" y="1269"/>
                  </a:cubicBezTo>
                  <a:cubicBezTo>
                    <a:pt x="14" y="1269"/>
                    <a:pt x="0" y="1255"/>
                    <a:pt x="0" y="123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850" y="0"/>
                    <a:pt x="850" y="0"/>
                    <a:pt x="850" y="0"/>
                  </a:cubicBezTo>
                  <a:cubicBezTo>
                    <a:pt x="864" y="0"/>
                    <a:pt x="878" y="14"/>
                    <a:pt x="878" y="33"/>
                  </a:cubicBezTo>
                  <a:lnTo>
                    <a:pt x="878" y="123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98" name="Freeform 5"/>
            <p:cNvSpPr>
              <a:spLocks noChangeArrowheads="1"/>
            </p:cNvSpPr>
            <p:nvPr/>
          </p:nvSpPr>
          <p:spPr bwMode="auto">
            <a:xfrm>
              <a:off x="17678031" y="2331849"/>
              <a:ext cx="736408" cy="1058007"/>
            </a:xfrm>
            <a:custGeom>
              <a:avLst/>
              <a:gdLst>
                <a:gd name="T0" fmla="*/ 768 w 769"/>
                <a:gd name="T1" fmla="*/ 1076 h 1104"/>
                <a:gd name="T2" fmla="*/ 768 w 769"/>
                <a:gd name="T3" fmla="*/ 1076 h 1104"/>
                <a:gd name="T4" fmla="*/ 740 w 769"/>
                <a:gd name="T5" fmla="*/ 1103 h 1104"/>
                <a:gd name="T6" fmla="*/ 28 w 769"/>
                <a:gd name="T7" fmla="*/ 1103 h 1104"/>
                <a:gd name="T8" fmla="*/ 0 w 769"/>
                <a:gd name="T9" fmla="*/ 1076 h 1104"/>
                <a:gd name="T10" fmla="*/ 0 w 769"/>
                <a:gd name="T11" fmla="*/ 28 h 1104"/>
                <a:gd name="T12" fmla="*/ 28 w 769"/>
                <a:gd name="T13" fmla="*/ 0 h 1104"/>
                <a:gd name="T14" fmla="*/ 740 w 769"/>
                <a:gd name="T15" fmla="*/ 0 h 1104"/>
                <a:gd name="T16" fmla="*/ 768 w 769"/>
                <a:gd name="T17" fmla="*/ 28 h 1104"/>
                <a:gd name="T18" fmla="*/ 768 w 769"/>
                <a:gd name="T19" fmla="*/ 1076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9" h="1104">
                  <a:moveTo>
                    <a:pt x="768" y="1076"/>
                  </a:moveTo>
                  <a:lnTo>
                    <a:pt x="768" y="1076"/>
                  </a:lnTo>
                  <a:cubicBezTo>
                    <a:pt x="768" y="1094"/>
                    <a:pt x="754" y="1103"/>
                    <a:pt x="740" y="1103"/>
                  </a:cubicBezTo>
                  <a:cubicBezTo>
                    <a:pt x="28" y="1103"/>
                    <a:pt x="28" y="1103"/>
                    <a:pt x="28" y="1103"/>
                  </a:cubicBezTo>
                  <a:cubicBezTo>
                    <a:pt x="14" y="1103"/>
                    <a:pt x="0" y="1094"/>
                    <a:pt x="0" y="107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740" y="0"/>
                    <a:pt x="740" y="0"/>
                    <a:pt x="740" y="0"/>
                  </a:cubicBezTo>
                  <a:cubicBezTo>
                    <a:pt x="754" y="0"/>
                    <a:pt x="768" y="14"/>
                    <a:pt x="768" y="28"/>
                  </a:cubicBezTo>
                  <a:lnTo>
                    <a:pt x="768" y="1076"/>
                  </a:lnTo>
                </a:path>
              </a:pathLst>
            </a:custGeom>
            <a:solidFill>
              <a:srgbClr val="AC42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99" name="Freeform 6"/>
            <p:cNvSpPr>
              <a:spLocks noChangeArrowheads="1"/>
            </p:cNvSpPr>
            <p:nvPr/>
          </p:nvSpPr>
          <p:spPr bwMode="auto">
            <a:xfrm>
              <a:off x="17678031" y="2331849"/>
              <a:ext cx="736408" cy="1058007"/>
            </a:xfrm>
            <a:custGeom>
              <a:avLst/>
              <a:gdLst>
                <a:gd name="T0" fmla="*/ 768 w 769"/>
                <a:gd name="T1" fmla="*/ 1076 h 1104"/>
                <a:gd name="T2" fmla="*/ 768 w 769"/>
                <a:gd name="T3" fmla="*/ 1076 h 1104"/>
                <a:gd name="T4" fmla="*/ 740 w 769"/>
                <a:gd name="T5" fmla="*/ 1103 h 1104"/>
                <a:gd name="T6" fmla="*/ 28 w 769"/>
                <a:gd name="T7" fmla="*/ 1103 h 1104"/>
                <a:gd name="T8" fmla="*/ 0 w 769"/>
                <a:gd name="T9" fmla="*/ 1076 h 1104"/>
                <a:gd name="T10" fmla="*/ 740 w 769"/>
                <a:gd name="T11" fmla="*/ 0 h 1104"/>
                <a:gd name="T12" fmla="*/ 768 w 769"/>
                <a:gd name="T13" fmla="*/ 28 h 1104"/>
                <a:gd name="T14" fmla="*/ 768 w 769"/>
                <a:gd name="T15" fmla="*/ 1076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9" h="1104">
                  <a:moveTo>
                    <a:pt x="768" y="1076"/>
                  </a:moveTo>
                  <a:lnTo>
                    <a:pt x="768" y="1076"/>
                  </a:lnTo>
                  <a:cubicBezTo>
                    <a:pt x="768" y="1094"/>
                    <a:pt x="754" y="1103"/>
                    <a:pt x="740" y="1103"/>
                  </a:cubicBezTo>
                  <a:cubicBezTo>
                    <a:pt x="28" y="1103"/>
                    <a:pt x="28" y="1103"/>
                    <a:pt x="28" y="1103"/>
                  </a:cubicBezTo>
                  <a:cubicBezTo>
                    <a:pt x="14" y="1103"/>
                    <a:pt x="0" y="1094"/>
                    <a:pt x="0" y="1076"/>
                  </a:cubicBezTo>
                  <a:cubicBezTo>
                    <a:pt x="740" y="0"/>
                    <a:pt x="740" y="0"/>
                    <a:pt x="740" y="0"/>
                  </a:cubicBezTo>
                  <a:cubicBezTo>
                    <a:pt x="754" y="0"/>
                    <a:pt x="768" y="14"/>
                    <a:pt x="768" y="28"/>
                  </a:cubicBezTo>
                  <a:lnTo>
                    <a:pt x="768" y="1076"/>
                  </a:lnTo>
                </a:path>
              </a:pathLst>
            </a:custGeom>
            <a:solidFill>
              <a:srgbClr val="E458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00" name="Freeform 7"/>
            <p:cNvSpPr>
              <a:spLocks noChangeArrowheads="1"/>
            </p:cNvSpPr>
            <p:nvPr/>
          </p:nvSpPr>
          <p:spPr bwMode="auto">
            <a:xfrm>
              <a:off x="17915035" y="2467273"/>
              <a:ext cx="114269" cy="220065"/>
            </a:xfrm>
            <a:custGeom>
              <a:avLst/>
              <a:gdLst>
                <a:gd name="T0" fmla="*/ 19 w 117"/>
                <a:gd name="T1" fmla="*/ 230 h 231"/>
                <a:gd name="T2" fmla="*/ 0 w 117"/>
                <a:gd name="T3" fmla="*/ 221 h 231"/>
                <a:gd name="T4" fmla="*/ 101 w 117"/>
                <a:gd name="T5" fmla="*/ 0 h 231"/>
                <a:gd name="T6" fmla="*/ 116 w 117"/>
                <a:gd name="T7" fmla="*/ 10 h 231"/>
                <a:gd name="T8" fmla="*/ 19 w 117"/>
                <a:gd name="T9" fmla="*/ 2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231">
                  <a:moveTo>
                    <a:pt x="19" y="230"/>
                  </a:moveTo>
                  <a:lnTo>
                    <a:pt x="0" y="221"/>
                  </a:lnTo>
                  <a:lnTo>
                    <a:pt x="101" y="0"/>
                  </a:lnTo>
                  <a:lnTo>
                    <a:pt x="116" y="10"/>
                  </a:lnTo>
                  <a:lnTo>
                    <a:pt x="19" y="2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01" name="Freeform 8"/>
            <p:cNvSpPr>
              <a:spLocks noChangeArrowheads="1"/>
            </p:cNvSpPr>
            <p:nvPr/>
          </p:nvSpPr>
          <p:spPr bwMode="auto">
            <a:xfrm>
              <a:off x="18075861" y="2467273"/>
              <a:ext cx="110038" cy="220065"/>
            </a:xfrm>
            <a:custGeom>
              <a:avLst/>
              <a:gdLst>
                <a:gd name="T0" fmla="*/ 101 w 116"/>
                <a:gd name="T1" fmla="*/ 230 h 231"/>
                <a:gd name="T2" fmla="*/ 0 w 116"/>
                <a:gd name="T3" fmla="*/ 10 h 231"/>
                <a:gd name="T4" fmla="*/ 18 w 116"/>
                <a:gd name="T5" fmla="*/ 0 h 231"/>
                <a:gd name="T6" fmla="*/ 115 w 116"/>
                <a:gd name="T7" fmla="*/ 221 h 231"/>
                <a:gd name="T8" fmla="*/ 101 w 116"/>
                <a:gd name="T9" fmla="*/ 2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31">
                  <a:moveTo>
                    <a:pt x="101" y="230"/>
                  </a:moveTo>
                  <a:lnTo>
                    <a:pt x="0" y="10"/>
                  </a:lnTo>
                  <a:lnTo>
                    <a:pt x="18" y="0"/>
                  </a:lnTo>
                  <a:lnTo>
                    <a:pt x="115" y="221"/>
                  </a:lnTo>
                  <a:lnTo>
                    <a:pt x="101" y="2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02" name="Freeform 9"/>
            <p:cNvSpPr>
              <a:spLocks noChangeArrowheads="1"/>
            </p:cNvSpPr>
            <p:nvPr/>
          </p:nvSpPr>
          <p:spPr bwMode="auto">
            <a:xfrm>
              <a:off x="17783834" y="2666178"/>
              <a:ext cx="529030" cy="181978"/>
            </a:xfrm>
            <a:custGeom>
              <a:avLst/>
              <a:gdLst>
                <a:gd name="T0" fmla="*/ 551 w 552"/>
                <a:gd name="T1" fmla="*/ 147 h 189"/>
                <a:gd name="T2" fmla="*/ 551 w 552"/>
                <a:gd name="T3" fmla="*/ 147 h 189"/>
                <a:gd name="T4" fmla="*/ 500 w 552"/>
                <a:gd name="T5" fmla="*/ 188 h 189"/>
                <a:gd name="T6" fmla="*/ 50 w 552"/>
                <a:gd name="T7" fmla="*/ 188 h 189"/>
                <a:gd name="T8" fmla="*/ 0 w 552"/>
                <a:gd name="T9" fmla="*/ 147 h 189"/>
                <a:gd name="T10" fmla="*/ 0 w 552"/>
                <a:gd name="T11" fmla="*/ 46 h 189"/>
                <a:gd name="T12" fmla="*/ 50 w 552"/>
                <a:gd name="T13" fmla="*/ 0 h 189"/>
                <a:gd name="T14" fmla="*/ 500 w 552"/>
                <a:gd name="T15" fmla="*/ 0 h 189"/>
                <a:gd name="T16" fmla="*/ 551 w 552"/>
                <a:gd name="T17" fmla="*/ 46 h 189"/>
                <a:gd name="T18" fmla="*/ 551 w 552"/>
                <a:gd name="T19" fmla="*/ 14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2" h="189">
                  <a:moveTo>
                    <a:pt x="551" y="147"/>
                  </a:moveTo>
                  <a:lnTo>
                    <a:pt x="551" y="147"/>
                  </a:lnTo>
                  <a:cubicBezTo>
                    <a:pt x="551" y="170"/>
                    <a:pt x="528" y="188"/>
                    <a:pt x="500" y="188"/>
                  </a:cubicBezTo>
                  <a:cubicBezTo>
                    <a:pt x="50" y="188"/>
                    <a:pt x="50" y="188"/>
                    <a:pt x="50" y="188"/>
                  </a:cubicBezTo>
                  <a:cubicBezTo>
                    <a:pt x="22" y="188"/>
                    <a:pt x="0" y="170"/>
                    <a:pt x="0" y="14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8"/>
                    <a:pt x="22" y="0"/>
                    <a:pt x="50" y="0"/>
                  </a:cubicBezTo>
                  <a:cubicBezTo>
                    <a:pt x="500" y="0"/>
                    <a:pt x="500" y="0"/>
                    <a:pt x="500" y="0"/>
                  </a:cubicBezTo>
                  <a:cubicBezTo>
                    <a:pt x="528" y="0"/>
                    <a:pt x="551" y="18"/>
                    <a:pt x="551" y="46"/>
                  </a:cubicBezTo>
                  <a:lnTo>
                    <a:pt x="551" y="14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182880" rIns="91440" bIns="182880" anchor="ctr"/>
            <a:lstStyle/>
            <a:p>
              <a:pPr algn="ctr"/>
              <a:r>
                <a:rPr lang="en-US" sz="1100" dirty="0">
                  <a:solidFill>
                    <a:schemeClr val="accent3"/>
                  </a:solidFill>
                </a:rPr>
                <a:t>OPEN</a:t>
              </a:r>
            </a:p>
          </p:txBody>
        </p:sp>
        <p:sp>
          <p:nvSpPr>
            <p:cNvPr id="103" name="Freeform 10"/>
            <p:cNvSpPr>
              <a:spLocks noChangeArrowheads="1"/>
            </p:cNvSpPr>
            <p:nvPr/>
          </p:nvSpPr>
          <p:spPr bwMode="auto">
            <a:xfrm>
              <a:off x="17991215" y="2412255"/>
              <a:ext cx="114269" cy="105802"/>
            </a:xfrm>
            <a:custGeom>
              <a:avLst/>
              <a:gdLst>
                <a:gd name="T0" fmla="*/ 119 w 120"/>
                <a:gd name="T1" fmla="*/ 55 h 111"/>
                <a:gd name="T2" fmla="*/ 119 w 120"/>
                <a:gd name="T3" fmla="*/ 55 h 111"/>
                <a:gd name="T4" fmla="*/ 59 w 120"/>
                <a:gd name="T5" fmla="*/ 110 h 111"/>
                <a:gd name="T6" fmla="*/ 0 w 120"/>
                <a:gd name="T7" fmla="*/ 55 h 111"/>
                <a:gd name="T8" fmla="*/ 59 w 120"/>
                <a:gd name="T9" fmla="*/ 0 h 111"/>
                <a:gd name="T10" fmla="*/ 119 w 120"/>
                <a:gd name="T11" fmla="*/ 5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11">
                  <a:moveTo>
                    <a:pt x="119" y="55"/>
                  </a:moveTo>
                  <a:lnTo>
                    <a:pt x="119" y="55"/>
                  </a:lnTo>
                  <a:cubicBezTo>
                    <a:pt x="119" y="87"/>
                    <a:pt x="91" y="110"/>
                    <a:pt x="59" y="110"/>
                  </a:cubicBezTo>
                  <a:cubicBezTo>
                    <a:pt x="27" y="110"/>
                    <a:pt x="0" y="87"/>
                    <a:pt x="0" y="55"/>
                  </a:cubicBezTo>
                  <a:cubicBezTo>
                    <a:pt x="0" y="27"/>
                    <a:pt x="27" y="0"/>
                    <a:pt x="59" y="0"/>
                  </a:cubicBezTo>
                  <a:cubicBezTo>
                    <a:pt x="91" y="0"/>
                    <a:pt x="119" y="27"/>
                    <a:pt x="119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04" name="Freeform 11"/>
            <p:cNvSpPr>
              <a:spLocks noChangeArrowheads="1"/>
            </p:cNvSpPr>
            <p:nvPr/>
          </p:nvSpPr>
          <p:spPr bwMode="auto">
            <a:xfrm>
              <a:off x="17275968" y="1350018"/>
              <a:ext cx="296256" cy="757531"/>
            </a:xfrm>
            <a:custGeom>
              <a:avLst/>
              <a:gdLst>
                <a:gd name="T0" fmla="*/ 308 w 309"/>
                <a:gd name="T1" fmla="*/ 647 h 791"/>
                <a:gd name="T2" fmla="*/ 308 w 309"/>
                <a:gd name="T3" fmla="*/ 647 h 791"/>
                <a:gd name="T4" fmla="*/ 152 w 309"/>
                <a:gd name="T5" fmla="*/ 790 h 791"/>
                <a:gd name="T6" fmla="*/ 152 w 309"/>
                <a:gd name="T7" fmla="*/ 790 h 791"/>
                <a:gd name="T8" fmla="*/ 0 w 309"/>
                <a:gd name="T9" fmla="*/ 647 h 791"/>
                <a:gd name="T10" fmla="*/ 0 w 309"/>
                <a:gd name="T11" fmla="*/ 142 h 791"/>
                <a:gd name="T12" fmla="*/ 152 w 309"/>
                <a:gd name="T13" fmla="*/ 0 h 791"/>
                <a:gd name="T14" fmla="*/ 152 w 309"/>
                <a:gd name="T15" fmla="*/ 0 h 791"/>
                <a:gd name="T16" fmla="*/ 308 w 309"/>
                <a:gd name="T17" fmla="*/ 142 h 791"/>
                <a:gd name="T18" fmla="*/ 308 w 309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9" h="791">
                  <a:moveTo>
                    <a:pt x="308" y="647"/>
                  </a:moveTo>
                  <a:lnTo>
                    <a:pt x="308" y="647"/>
                  </a:lnTo>
                  <a:cubicBezTo>
                    <a:pt x="308" y="725"/>
                    <a:pt x="239" y="790"/>
                    <a:pt x="152" y="790"/>
                  </a:cubicBezTo>
                  <a:lnTo>
                    <a:pt x="152" y="790"/>
                  </a:lnTo>
                  <a:cubicBezTo>
                    <a:pt x="69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9" y="0"/>
                    <a:pt x="152" y="0"/>
                  </a:cubicBezTo>
                  <a:lnTo>
                    <a:pt x="152" y="0"/>
                  </a:lnTo>
                  <a:cubicBezTo>
                    <a:pt x="239" y="0"/>
                    <a:pt x="308" y="64"/>
                    <a:pt x="308" y="142"/>
                  </a:cubicBezTo>
                  <a:lnTo>
                    <a:pt x="308" y="647"/>
                  </a:lnTo>
                </a:path>
              </a:pathLst>
            </a:custGeom>
            <a:solidFill>
              <a:srgbClr val="E458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05" name="Freeform 12"/>
            <p:cNvSpPr>
              <a:spLocks noChangeArrowheads="1"/>
            </p:cNvSpPr>
            <p:nvPr/>
          </p:nvSpPr>
          <p:spPr bwMode="auto">
            <a:xfrm>
              <a:off x="17572223" y="1350018"/>
              <a:ext cx="292025" cy="757531"/>
            </a:xfrm>
            <a:custGeom>
              <a:avLst/>
              <a:gdLst>
                <a:gd name="T0" fmla="*/ 303 w 304"/>
                <a:gd name="T1" fmla="*/ 647 h 791"/>
                <a:gd name="T2" fmla="*/ 303 w 304"/>
                <a:gd name="T3" fmla="*/ 647 h 791"/>
                <a:gd name="T4" fmla="*/ 152 w 304"/>
                <a:gd name="T5" fmla="*/ 790 h 791"/>
                <a:gd name="T6" fmla="*/ 152 w 304"/>
                <a:gd name="T7" fmla="*/ 790 h 791"/>
                <a:gd name="T8" fmla="*/ 0 w 304"/>
                <a:gd name="T9" fmla="*/ 647 h 791"/>
                <a:gd name="T10" fmla="*/ 0 w 304"/>
                <a:gd name="T11" fmla="*/ 142 h 791"/>
                <a:gd name="T12" fmla="*/ 152 w 304"/>
                <a:gd name="T13" fmla="*/ 0 h 791"/>
                <a:gd name="T14" fmla="*/ 152 w 304"/>
                <a:gd name="T15" fmla="*/ 0 h 791"/>
                <a:gd name="T16" fmla="*/ 303 w 304"/>
                <a:gd name="T17" fmla="*/ 142 h 791"/>
                <a:gd name="T18" fmla="*/ 303 w 304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791">
                  <a:moveTo>
                    <a:pt x="303" y="647"/>
                  </a:moveTo>
                  <a:lnTo>
                    <a:pt x="303" y="647"/>
                  </a:lnTo>
                  <a:cubicBezTo>
                    <a:pt x="303" y="725"/>
                    <a:pt x="234" y="790"/>
                    <a:pt x="152" y="790"/>
                  </a:cubicBezTo>
                  <a:lnTo>
                    <a:pt x="152" y="790"/>
                  </a:lnTo>
                  <a:cubicBezTo>
                    <a:pt x="69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9" y="0"/>
                    <a:pt x="152" y="0"/>
                  </a:cubicBezTo>
                  <a:lnTo>
                    <a:pt x="152" y="0"/>
                  </a:lnTo>
                  <a:cubicBezTo>
                    <a:pt x="234" y="0"/>
                    <a:pt x="303" y="64"/>
                    <a:pt x="303" y="142"/>
                  </a:cubicBezTo>
                  <a:lnTo>
                    <a:pt x="303" y="64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06" name="Freeform 13"/>
            <p:cNvSpPr>
              <a:spLocks noChangeArrowheads="1"/>
            </p:cNvSpPr>
            <p:nvPr/>
          </p:nvSpPr>
          <p:spPr bwMode="auto">
            <a:xfrm>
              <a:off x="17864249" y="1350018"/>
              <a:ext cx="292023" cy="757531"/>
            </a:xfrm>
            <a:custGeom>
              <a:avLst/>
              <a:gdLst>
                <a:gd name="T0" fmla="*/ 303 w 304"/>
                <a:gd name="T1" fmla="*/ 647 h 791"/>
                <a:gd name="T2" fmla="*/ 303 w 304"/>
                <a:gd name="T3" fmla="*/ 647 h 791"/>
                <a:gd name="T4" fmla="*/ 152 w 304"/>
                <a:gd name="T5" fmla="*/ 790 h 791"/>
                <a:gd name="T6" fmla="*/ 152 w 304"/>
                <a:gd name="T7" fmla="*/ 790 h 791"/>
                <a:gd name="T8" fmla="*/ 0 w 304"/>
                <a:gd name="T9" fmla="*/ 647 h 791"/>
                <a:gd name="T10" fmla="*/ 0 w 304"/>
                <a:gd name="T11" fmla="*/ 142 h 791"/>
                <a:gd name="T12" fmla="*/ 152 w 304"/>
                <a:gd name="T13" fmla="*/ 0 h 791"/>
                <a:gd name="T14" fmla="*/ 152 w 304"/>
                <a:gd name="T15" fmla="*/ 0 h 791"/>
                <a:gd name="T16" fmla="*/ 303 w 304"/>
                <a:gd name="T17" fmla="*/ 142 h 791"/>
                <a:gd name="T18" fmla="*/ 303 w 304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791">
                  <a:moveTo>
                    <a:pt x="303" y="647"/>
                  </a:moveTo>
                  <a:lnTo>
                    <a:pt x="303" y="647"/>
                  </a:lnTo>
                  <a:cubicBezTo>
                    <a:pt x="303" y="725"/>
                    <a:pt x="239" y="790"/>
                    <a:pt x="152" y="790"/>
                  </a:cubicBezTo>
                  <a:lnTo>
                    <a:pt x="152" y="790"/>
                  </a:lnTo>
                  <a:cubicBezTo>
                    <a:pt x="69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9" y="0"/>
                    <a:pt x="152" y="0"/>
                  </a:cubicBezTo>
                  <a:lnTo>
                    <a:pt x="152" y="0"/>
                  </a:lnTo>
                  <a:cubicBezTo>
                    <a:pt x="239" y="0"/>
                    <a:pt x="303" y="64"/>
                    <a:pt x="303" y="142"/>
                  </a:cubicBezTo>
                  <a:lnTo>
                    <a:pt x="303" y="647"/>
                  </a:lnTo>
                </a:path>
              </a:pathLst>
            </a:custGeom>
            <a:solidFill>
              <a:srgbClr val="E458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07" name="Freeform 14"/>
            <p:cNvSpPr>
              <a:spLocks noChangeArrowheads="1"/>
            </p:cNvSpPr>
            <p:nvPr/>
          </p:nvSpPr>
          <p:spPr bwMode="auto">
            <a:xfrm>
              <a:off x="18152041" y="1350018"/>
              <a:ext cx="296256" cy="757531"/>
            </a:xfrm>
            <a:custGeom>
              <a:avLst/>
              <a:gdLst>
                <a:gd name="T0" fmla="*/ 309 w 310"/>
                <a:gd name="T1" fmla="*/ 647 h 791"/>
                <a:gd name="T2" fmla="*/ 309 w 310"/>
                <a:gd name="T3" fmla="*/ 647 h 791"/>
                <a:gd name="T4" fmla="*/ 157 w 310"/>
                <a:gd name="T5" fmla="*/ 790 h 791"/>
                <a:gd name="T6" fmla="*/ 157 w 310"/>
                <a:gd name="T7" fmla="*/ 790 h 791"/>
                <a:gd name="T8" fmla="*/ 0 w 310"/>
                <a:gd name="T9" fmla="*/ 647 h 791"/>
                <a:gd name="T10" fmla="*/ 0 w 310"/>
                <a:gd name="T11" fmla="*/ 142 h 791"/>
                <a:gd name="T12" fmla="*/ 157 w 310"/>
                <a:gd name="T13" fmla="*/ 0 h 791"/>
                <a:gd name="T14" fmla="*/ 157 w 310"/>
                <a:gd name="T15" fmla="*/ 0 h 791"/>
                <a:gd name="T16" fmla="*/ 309 w 310"/>
                <a:gd name="T17" fmla="*/ 142 h 791"/>
                <a:gd name="T18" fmla="*/ 309 w 310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791">
                  <a:moveTo>
                    <a:pt x="309" y="647"/>
                  </a:moveTo>
                  <a:lnTo>
                    <a:pt x="309" y="647"/>
                  </a:lnTo>
                  <a:cubicBezTo>
                    <a:pt x="309" y="725"/>
                    <a:pt x="240" y="790"/>
                    <a:pt x="157" y="790"/>
                  </a:cubicBezTo>
                  <a:lnTo>
                    <a:pt x="157" y="790"/>
                  </a:lnTo>
                  <a:cubicBezTo>
                    <a:pt x="69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9" y="0"/>
                    <a:pt x="157" y="0"/>
                  </a:cubicBezTo>
                  <a:lnTo>
                    <a:pt x="157" y="0"/>
                  </a:lnTo>
                  <a:cubicBezTo>
                    <a:pt x="240" y="0"/>
                    <a:pt x="309" y="64"/>
                    <a:pt x="309" y="142"/>
                  </a:cubicBezTo>
                  <a:lnTo>
                    <a:pt x="309" y="64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08" name="Freeform 15"/>
            <p:cNvSpPr>
              <a:spLocks noChangeArrowheads="1"/>
            </p:cNvSpPr>
            <p:nvPr/>
          </p:nvSpPr>
          <p:spPr bwMode="auto">
            <a:xfrm>
              <a:off x="18448297" y="1350018"/>
              <a:ext cx="292023" cy="757531"/>
            </a:xfrm>
            <a:custGeom>
              <a:avLst/>
              <a:gdLst>
                <a:gd name="T0" fmla="*/ 303 w 304"/>
                <a:gd name="T1" fmla="*/ 647 h 791"/>
                <a:gd name="T2" fmla="*/ 303 w 304"/>
                <a:gd name="T3" fmla="*/ 647 h 791"/>
                <a:gd name="T4" fmla="*/ 151 w 304"/>
                <a:gd name="T5" fmla="*/ 790 h 791"/>
                <a:gd name="T6" fmla="*/ 151 w 304"/>
                <a:gd name="T7" fmla="*/ 790 h 791"/>
                <a:gd name="T8" fmla="*/ 0 w 304"/>
                <a:gd name="T9" fmla="*/ 647 h 791"/>
                <a:gd name="T10" fmla="*/ 0 w 304"/>
                <a:gd name="T11" fmla="*/ 142 h 791"/>
                <a:gd name="T12" fmla="*/ 151 w 304"/>
                <a:gd name="T13" fmla="*/ 0 h 791"/>
                <a:gd name="T14" fmla="*/ 151 w 304"/>
                <a:gd name="T15" fmla="*/ 0 h 791"/>
                <a:gd name="T16" fmla="*/ 303 w 304"/>
                <a:gd name="T17" fmla="*/ 142 h 791"/>
                <a:gd name="T18" fmla="*/ 303 w 304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791">
                  <a:moveTo>
                    <a:pt x="303" y="647"/>
                  </a:moveTo>
                  <a:lnTo>
                    <a:pt x="303" y="647"/>
                  </a:lnTo>
                  <a:cubicBezTo>
                    <a:pt x="303" y="725"/>
                    <a:pt x="234" y="790"/>
                    <a:pt x="151" y="790"/>
                  </a:cubicBezTo>
                  <a:lnTo>
                    <a:pt x="151" y="790"/>
                  </a:lnTo>
                  <a:cubicBezTo>
                    <a:pt x="68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8" y="0"/>
                    <a:pt x="151" y="0"/>
                  </a:cubicBezTo>
                  <a:lnTo>
                    <a:pt x="151" y="0"/>
                  </a:lnTo>
                  <a:cubicBezTo>
                    <a:pt x="234" y="0"/>
                    <a:pt x="303" y="64"/>
                    <a:pt x="303" y="142"/>
                  </a:cubicBezTo>
                  <a:lnTo>
                    <a:pt x="303" y="647"/>
                  </a:lnTo>
                </a:path>
              </a:pathLst>
            </a:custGeom>
            <a:solidFill>
              <a:srgbClr val="EA7A5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09" name="Freeform 16"/>
            <p:cNvSpPr>
              <a:spLocks noChangeArrowheads="1"/>
            </p:cNvSpPr>
            <p:nvPr/>
          </p:nvSpPr>
          <p:spPr bwMode="auto">
            <a:xfrm>
              <a:off x="18740320" y="1350018"/>
              <a:ext cx="296256" cy="757531"/>
            </a:xfrm>
            <a:custGeom>
              <a:avLst/>
              <a:gdLst>
                <a:gd name="T0" fmla="*/ 307 w 308"/>
                <a:gd name="T1" fmla="*/ 647 h 791"/>
                <a:gd name="T2" fmla="*/ 307 w 308"/>
                <a:gd name="T3" fmla="*/ 647 h 791"/>
                <a:gd name="T4" fmla="*/ 151 w 308"/>
                <a:gd name="T5" fmla="*/ 790 h 791"/>
                <a:gd name="T6" fmla="*/ 151 w 308"/>
                <a:gd name="T7" fmla="*/ 790 h 791"/>
                <a:gd name="T8" fmla="*/ 0 w 308"/>
                <a:gd name="T9" fmla="*/ 647 h 791"/>
                <a:gd name="T10" fmla="*/ 0 w 308"/>
                <a:gd name="T11" fmla="*/ 142 h 791"/>
                <a:gd name="T12" fmla="*/ 151 w 308"/>
                <a:gd name="T13" fmla="*/ 0 h 791"/>
                <a:gd name="T14" fmla="*/ 151 w 308"/>
                <a:gd name="T15" fmla="*/ 0 h 791"/>
                <a:gd name="T16" fmla="*/ 307 w 308"/>
                <a:gd name="T17" fmla="*/ 142 h 791"/>
                <a:gd name="T18" fmla="*/ 307 w 308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791">
                  <a:moveTo>
                    <a:pt x="307" y="647"/>
                  </a:moveTo>
                  <a:lnTo>
                    <a:pt x="307" y="647"/>
                  </a:lnTo>
                  <a:cubicBezTo>
                    <a:pt x="307" y="725"/>
                    <a:pt x="238" y="790"/>
                    <a:pt x="151" y="790"/>
                  </a:cubicBezTo>
                  <a:lnTo>
                    <a:pt x="151" y="790"/>
                  </a:lnTo>
                  <a:cubicBezTo>
                    <a:pt x="69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9" y="0"/>
                    <a:pt x="151" y="0"/>
                  </a:cubicBezTo>
                  <a:lnTo>
                    <a:pt x="151" y="0"/>
                  </a:lnTo>
                  <a:cubicBezTo>
                    <a:pt x="238" y="0"/>
                    <a:pt x="307" y="64"/>
                    <a:pt x="307" y="142"/>
                  </a:cubicBezTo>
                  <a:lnTo>
                    <a:pt x="307" y="64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10" name="Freeform 17"/>
            <p:cNvSpPr>
              <a:spLocks noChangeArrowheads="1"/>
            </p:cNvSpPr>
            <p:nvPr/>
          </p:nvSpPr>
          <p:spPr bwMode="auto">
            <a:xfrm>
              <a:off x="19036575" y="1350018"/>
              <a:ext cx="292025" cy="757531"/>
            </a:xfrm>
            <a:custGeom>
              <a:avLst/>
              <a:gdLst>
                <a:gd name="T0" fmla="*/ 304 w 305"/>
                <a:gd name="T1" fmla="*/ 647 h 791"/>
                <a:gd name="T2" fmla="*/ 304 w 305"/>
                <a:gd name="T3" fmla="*/ 647 h 791"/>
                <a:gd name="T4" fmla="*/ 152 w 305"/>
                <a:gd name="T5" fmla="*/ 790 h 791"/>
                <a:gd name="T6" fmla="*/ 152 w 305"/>
                <a:gd name="T7" fmla="*/ 790 h 791"/>
                <a:gd name="T8" fmla="*/ 0 w 305"/>
                <a:gd name="T9" fmla="*/ 647 h 791"/>
                <a:gd name="T10" fmla="*/ 0 w 305"/>
                <a:gd name="T11" fmla="*/ 142 h 791"/>
                <a:gd name="T12" fmla="*/ 152 w 305"/>
                <a:gd name="T13" fmla="*/ 0 h 791"/>
                <a:gd name="T14" fmla="*/ 152 w 305"/>
                <a:gd name="T15" fmla="*/ 0 h 791"/>
                <a:gd name="T16" fmla="*/ 304 w 305"/>
                <a:gd name="T17" fmla="*/ 142 h 791"/>
                <a:gd name="T18" fmla="*/ 304 w 305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791">
                  <a:moveTo>
                    <a:pt x="304" y="647"/>
                  </a:moveTo>
                  <a:lnTo>
                    <a:pt x="304" y="647"/>
                  </a:lnTo>
                  <a:cubicBezTo>
                    <a:pt x="304" y="725"/>
                    <a:pt x="235" y="790"/>
                    <a:pt x="152" y="790"/>
                  </a:cubicBezTo>
                  <a:lnTo>
                    <a:pt x="152" y="790"/>
                  </a:lnTo>
                  <a:cubicBezTo>
                    <a:pt x="70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70" y="0"/>
                    <a:pt x="152" y="0"/>
                  </a:cubicBezTo>
                  <a:lnTo>
                    <a:pt x="152" y="0"/>
                  </a:lnTo>
                  <a:cubicBezTo>
                    <a:pt x="235" y="0"/>
                    <a:pt x="304" y="64"/>
                    <a:pt x="304" y="142"/>
                  </a:cubicBezTo>
                  <a:lnTo>
                    <a:pt x="304" y="647"/>
                  </a:lnTo>
                </a:path>
              </a:pathLst>
            </a:custGeom>
            <a:solidFill>
              <a:srgbClr val="E458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11" name="Freeform 18"/>
            <p:cNvSpPr>
              <a:spLocks noChangeArrowheads="1"/>
            </p:cNvSpPr>
            <p:nvPr/>
          </p:nvSpPr>
          <p:spPr bwMode="auto">
            <a:xfrm>
              <a:off x="19328601" y="1350018"/>
              <a:ext cx="292023" cy="757531"/>
            </a:xfrm>
            <a:custGeom>
              <a:avLst/>
              <a:gdLst>
                <a:gd name="T0" fmla="*/ 304 w 305"/>
                <a:gd name="T1" fmla="*/ 647 h 791"/>
                <a:gd name="T2" fmla="*/ 304 w 305"/>
                <a:gd name="T3" fmla="*/ 647 h 791"/>
                <a:gd name="T4" fmla="*/ 152 w 305"/>
                <a:gd name="T5" fmla="*/ 790 h 791"/>
                <a:gd name="T6" fmla="*/ 152 w 305"/>
                <a:gd name="T7" fmla="*/ 790 h 791"/>
                <a:gd name="T8" fmla="*/ 0 w 305"/>
                <a:gd name="T9" fmla="*/ 647 h 791"/>
                <a:gd name="T10" fmla="*/ 0 w 305"/>
                <a:gd name="T11" fmla="*/ 142 h 791"/>
                <a:gd name="T12" fmla="*/ 152 w 305"/>
                <a:gd name="T13" fmla="*/ 0 h 791"/>
                <a:gd name="T14" fmla="*/ 152 w 305"/>
                <a:gd name="T15" fmla="*/ 0 h 791"/>
                <a:gd name="T16" fmla="*/ 304 w 305"/>
                <a:gd name="T17" fmla="*/ 142 h 791"/>
                <a:gd name="T18" fmla="*/ 304 w 305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791">
                  <a:moveTo>
                    <a:pt x="304" y="647"/>
                  </a:moveTo>
                  <a:lnTo>
                    <a:pt x="304" y="647"/>
                  </a:lnTo>
                  <a:cubicBezTo>
                    <a:pt x="304" y="725"/>
                    <a:pt x="239" y="790"/>
                    <a:pt x="152" y="790"/>
                  </a:cubicBezTo>
                  <a:lnTo>
                    <a:pt x="152" y="790"/>
                  </a:lnTo>
                  <a:cubicBezTo>
                    <a:pt x="69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9" y="0"/>
                    <a:pt x="152" y="0"/>
                  </a:cubicBezTo>
                  <a:lnTo>
                    <a:pt x="152" y="0"/>
                  </a:lnTo>
                  <a:cubicBezTo>
                    <a:pt x="239" y="0"/>
                    <a:pt x="304" y="64"/>
                    <a:pt x="304" y="142"/>
                  </a:cubicBezTo>
                  <a:lnTo>
                    <a:pt x="304" y="64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12" name="Freeform 19"/>
            <p:cNvSpPr>
              <a:spLocks noChangeArrowheads="1"/>
            </p:cNvSpPr>
            <p:nvPr/>
          </p:nvSpPr>
          <p:spPr bwMode="auto">
            <a:xfrm>
              <a:off x="19620624" y="1350018"/>
              <a:ext cx="296256" cy="757531"/>
            </a:xfrm>
            <a:custGeom>
              <a:avLst/>
              <a:gdLst>
                <a:gd name="T0" fmla="*/ 307 w 308"/>
                <a:gd name="T1" fmla="*/ 647 h 791"/>
                <a:gd name="T2" fmla="*/ 307 w 308"/>
                <a:gd name="T3" fmla="*/ 647 h 791"/>
                <a:gd name="T4" fmla="*/ 156 w 308"/>
                <a:gd name="T5" fmla="*/ 790 h 791"/>
                <a:gd name="T6" fmla="*/ 156 w 308"/>
                <a:gd name="T7" fmla="*/ 790 h 791"/>
                <a:gd name="T8" fmla="*/ 0 w 308"/>
                <a:gd name="T9" fmla="*/ 647 h 791"/>
                <a:gd name="T10" fmla="*/ 0 w 308"/>
                <a:gd name="T11" fmla="*/ 142 h 791"/>
                <a:gd name="T12" fmla="*/ 156 w 308"/>
                <a:gd name="T13" fmla="*/ 0 h 791"/>
                <a:gd name="T14" fmla="*/ 156 w 308"/>
                <a:gd name="T15" fmla="*/ 0 h 791"/>
                <a:gd name="T16" fmla="*/ 307 w 308"/>
                <a:gd name="T17" fmla="*/ 142 h 791"/>
                <a:gd name="T18" fmla="*/ 307 w 308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791">
                  <a:moveTo>
                    <a:pt x="307" y="647"/>
                  </a:moveTo>
                  <a:lnTo>
                    <a:pt x="307" y="647"/>
                  </a:lnTo>
                  <a:cubicBezTo>
                    <a:pt x="307" y="725"/>
                    <a:pt x="238" y="790"/>
                    <a:pt x="156" y="790"/>
                  </a:cubicBezTo>
                  <a:lnTo>
                    <a:pt x="156" y="790"/>
                  </a:lnTo>
                  <a:cubicBezTo>
                    <a:pt x="68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8" y="0"/>
                    <a:pt x="156" y="0"/>
                  </a:cubicBezTo>
                  <a:lnTo>
                    <a:pt x="156" y="0"/>
                  </a:lnTo>
                  <a:cubicBezTo>
                    <a:pt x="238" y="0"/>
                    <a:pt x="307" y="64"/>
                    <a:pt x="307" y="142"/>
                  </a:cubicBezTo>
                  <a:lnTo>
                    <a:pt x="307" y="647"/>
                  </a:lnTo>
                </a:path>
              </a:pathLst>
            </a:custGeom>
            <a:solidFill>
              <a:srgbClr val="EA7A5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13" name="Freeform 20"/>
            <p:cNvSpPr>
              <a:spLocks noChangeArrowheads="1"/>
            </p:cNvSpPr>
            <p:nvPr/>
          </p:nvSpPr>
          <p:spPr bwMode="auto">
            <a:xfrm>
              <a:off x="19912649" y="1350018"/>
              <a:ext cx="292023" cy="757531"/>
            </a:xfrm>
            <a:custGeom>
              <a:avLst/>
              <a:gdLst>
                <a:gd name="T0" fmla="*/ 303 w 304"/>
                <a:gd name="T1" fmla="*/ 647 h 791"/>
                <a:gd name="T2" fmla="*/ 303 w 304"/>
                <a:gd name="T3" fmla="*/ 647 h 791"/>
                <a:gd name="T4" fmla="*/ 152 w 304"/>
                <a:gd name="T5" fmla="*/ 790 h 791"/>
                <a:gd name="T6" fmla="*/ 152 w 304"/>
                <a:gd name="T7" fmla="*/ 790 h 791"/>
                <a:gd name="T8" fmla="*/ 0 w 304"/>
                <a:gd name="T9" fmla="*/ 647 h 791"/>
                <a:gd name="T10" fmla="*/ 0 w 304"/>
                <a:gd name="T11" fmla="*/ 142 h 791"/>
                <a:gd name="T12" fmla="*/ 152 w 304"/>
                <a:gd name="T13" fmla="*/ 0 h 791"/>
                <a:gd name="T14" fmla="*/ 152 w 304"/>
                <a:gd name="T15" fmla="*/ 0 h 791"/>
                <a:gd name="T16" fmla="*/ 303 w 304"/>
                <a:gd name="T17" fmla="*/ 142 h 791"/>
                <a:gd name="T18" fmla="*/ 303 w 304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791">
                  <a:moveTo>
                    <a:pt x="303" y="647"/>
                  </a:moveTo>
                  <a:lnTo>
                    <a:pt x="303" y="647"/>
                  </a:lnTo>
                  <a:cubicBezTo>
                    <a:pt x="303" y="725"/>
                    <a:pt x="234" y="790"/>
                    <a:pt x="152" y="790"/>
                  </a:cubicBezTo>
                  <a:lnTo>
                    <a:pt x="152" y="790"/>
                  </a:lnTo>
                  <a:cubicBezTo>
                    <a:pt x="69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9" y="0"/>
                    <a:pt x="152" y="0"/>
                  </a:cubicBezTo>
                  <a:lnTo>
                    <a:pt x="152" y="0"/>
                  </a:lnTo>
                  <a:cubicBezTo>
                    <a:pt x="234" y="0"/>
                    <a:pt x="303" y="64"/>
                    <a:pt x="303" y="142"/>
                  </a:cubicBezTo>
                  <a:lnTo>
                    <a:pt x="303" y="64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14" name="Freeform 21"/>
            <p:cNvSpPr>
              <a:spLocks noChangeArrowheads="1"/>
            </p:cNvSpPr>
            <p:nvPr/>
          </p:nvSpPr>
          <p:spPr bwMode="auto">
            <a:xfrm>
              <a:off x="20204672" y="1350018"/>
              <a:ext cx="296256" cy="757531"/>
            </a:xfrm>
            <a:custGeom>
              <a:avLst/>
              <a:gdLst>
                <a:gd name="T0" fmla="*/ 309 w 310"/>
                <a:gd name="T1" fmla="*/ 647 h 791"/>
                <a:gd name="T2" fmla="*/ 309 w 310"/>
                <a:gd name="T3" fmla="*/ 647 h 791"/>
                <a:gd name="T4" fmla="*/ 152 w 310"/>
                <a:gd name="T5" fmla="*/ 790 h 791"/>
                <a:gd name="T6" fmla="*/ 152 w 310"/>
                <a:gd name="T7" fmla="*/ 790 h 791"/>
                <a:gd name="T8" fmla="*/ 0 w 310"/>
                <a:gd name="T9" fmla="*/ 647 h 791"/>
                <a:gd name="T10" fmla="*/ 0 w 310"/>
                <a:gd name="T11" fmla="*/ 142 h 791"/>
                <a:gd name="T12" fmla="*/ 152 w 310"/>
                <a:gd name="T13" fmla="*/ 0 h 791"/>
                <a:gd name="T14" fmla="*/ 152 w 310"/>
                <a:gd name="T15" fmla="*/ 0 h 791"/>
                <a:gd name="T16" fmla="*/ 309 w 310"/>
                <a:gd name="T17" fmla="*/ 142 h 791"/>
                <a:gd name="T18" fmla="*/ 309 w 310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791">
                  <a:moveTo>
                    <a:pt x="309" y="647"/>
                  </a:moveTo>
                  <a:lnTo>
                    <a:pt x="309" y="647"/>
                  </a:lnTo>
                  <a:cubicBezTo>
                    <a:pt x="309" y="725"/>
                    <a:pt x="240" y="790"/>
                    <a:pt x="152" y="790"/>
                  </a:cubicBezTo>
                  <a:lnTo>
                    <a:pt x="152" y="790"/>
                  </a:lnTo>
                  <a:cubicBezTo>
                    <a:pt x="69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9" y="0"/>
                    <a:pt x="152" y="0"/>
                  </a:cubicBezTo>
                  <a:lnTo>
                    <a:pt x="152" y="0"/>
                  </a:lnTo>
                  <a:cubicBezTo>
                    <a:pt x="240" y="0"/>
                    <a:pt x="309" y="64"/>
                    <a:pt x="309" y="142"/>
                  </a:cubicBezTo>
                  <a:lnTo>
                    <a:pt x="309" y="647"/>
                  </a:lnTo>
                </a:path>
              </a:pathLst>
            </a:custGeom>
            <a:solidFill>
              <a:srgbClr val="E458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15" name="Freeform 22"/>
            <p:cNvSpPr>
              <a:spLocks noChangeArrowheads="1"/>
            </p:cNvSpPr>
            <p:nvPr/>
          </p:nvSpPr>
          <p:spPr bwMode="auto">
            <a:xfrm>
              <a:off x="17225181" y="1350018"/>
              <a:ext cx="3326533" cy="118497"/>
            </a:xfrm>
            <a:custGeom>
              <a:avLst/>
              <a:gdLst>
                <a:gd name="T0" fmla="*/ 3396 w 3466"/>
                <a:gd name="T1" fmla="*/ 124 h 125"/>
                <a:gd name="T2" fmla="*/ 3396 w 3466"/>
                <a:gd name="T3" fmla="*/ 124 h 125"/>
                <a:gd name="T4" fmla="*/ 69 w 3466"/>
                <a:gd name="T5" fmla="*/ 124 h 125"/>
                <a:gd name="T6" fmla="*/ 0 w 3466"/>
                <a:gd name="T7" fmla="*/ 59 h 125"/>
                <a:gd name="T8" fmla="*/ 69 w 3466"/>
                <a:gd name="T9" fmla="*/ 0 h 125"/>
                <a:gd name="T10" fmla="*/ 3396 w 3466"/>
                <a:gd name="T11" fmla="*/ 0 h 125"/>
                <a:gd name="T12" fmla="*/ 3465 w 3466"/>
                <a:gd name="T13" fmla="*/ 59 h 125"/>
                <a:gd name="T14" fmla="*/ 3396 w 3466"/>
                <a:gd name="T15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6" h="125">
                  <a:moveTo>
                    <a:pt x="3396" y="124"/>
                  </a:moveTo>
                  <a:lnTo>
                    <a:pt x="3396" y="124"/>
                  </a:lnTo>
                  <a:cubicBezTo>
                    <a:pt x="69" y="124"/>
                    <a:pt x="69" y="124"/>
                    <a:pt x="69" y="124"/>
                  </a:cubicBezTo>
                  <a:cubicBezTo>
                    <a:pt x="32" y="124"/>
                    <a:pt x="0" y="96"/>
                    <a:pt x="0" y="59"/>
                  </a:cubicBezTo>
                  <a:cubicBezTo>
                    <a:pt x="0" y="27"/>
                    <a:pt x="32" y="0"/>
                    <a:pt x="69" y="0"/>
                  </a:cubicBezTo>
                  <a:cubicBezTo>
                    <a:pt x="3396" y="0"/>
                    <a:pt x="3396" y="0"/>
                    <a:pt x="3396" y="0"/>
                  </a:cubicBezTo>
                  <a:cubicBezTo>
                    <a:pt x="3437" y="0"/>
                    <a:pt x="3465" y="27"/>
                    <a:pt x="3465" y="59"/>
                  </a:cubicBezTo>
                  <a:cubicBezTo>
                    <a:pt x="3465" y="96"/>
                    <a:pt x="3437" y="124"/>
                    <a:pt x="3396" y="124"/>
                  </a:cubicBezTo>
                </a:path>
              </a:pathLst>
            </a:custGeom>
            <a:solidFill>
              <a:srgbClr val="AC42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16" name="Freeform 23"/>
            <p:cNvSpPr>
              <a:spLocks noChangeArrowheads="1"/>
            </p:cNvSpPr>
            <p:nvPr/>
          </p:nvSpPr>
          <p:spPr bwMode="auto">
            <a:xfrm>
              <a:off x="18740321" y="2251440"/>
              <a:ext cx="1464353" cy="1113023"/>
            </a:xfrm>
            <a:custGeom>
              <a:avLst/>
              <a:gdLst>
                <a:gd name="T0" fmla="*/ 1525 w 1526"/>
                <a:gd name="T1" fmla="*/ 1080 h 1160"/>
                <a:gd name="T2" fmla="*/ 1525 w 1526"/>
                <a:gd name="T3" fmla="*/ 1080 h 1160"/>
                <a:gd name="T4" fmla="*/ 1443 w 1526"/>
                <a:gd name="T5" fmla="*/ 1159 h 1160"/>
                <a:gd name="T6" fmla="*/ 82 w 1526"/>
                <a:gd name="T7" fmla="*/ 1159 h 1160"/>
                <a:gd name="T8" fmla="*/ 0 w 1526"/>
                <a:gd name="T9" fmla="*/ 1080 h 1160"/>
                <a:gd name="T10" fmla="*/ 0 w 1526"/>
                <a:gd name="T11" fmla="*/ 78 h 1160"/>
                <a:gd name="T12" fmla="*/ 82 w 1526"/>
                <a:gd name="T13" fmla="*/ 0 h 1160"/>
                <a:gd name="T14" fmla="*/ 1443 w 1526"/>
                <a:gd name="T15" fmla="*/ 0 h 1160"/>
                <a:gd name="T16" fmla="*/ 1525 w 1526"/>
                <a:gd name="T17" fmla="*/ 78 h 1160"/>
                <a:gd name="T18" fmla="*/ 1525 w 1526"/>
                <a:gd name="T19" fmla="*/ 108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6" h="1160">
                  <a:moveTo>
                    <a:pt x="1525" y="1080"/>
                  </a:moveTo>
                  <a:lnTo>
                    <a:pt x="1525" y="1080"/>
                  </a:lnTo>
                  <a:cubicBezTo>
                    <a:pt x="1525" y="1122"/>
                    <a:pt x="1488" y="1159"/>
                    <a:pt x="1443" y="1159"/>
                  </a:cubicBezTo>
                  <a:cubicBezTo>
                    <a:pt x="82" y="1159"/>
                    <a:pt x="82" y="1159"/>
                    <a:pt x="82" y="1159"/>
                  </a:cubicBezTo>
                  <a:cubicBezTo>
                    <a:pt x="37" y="1159"/>
                    <a:pt x="0" y="1122"/>
                    <a:pt x="0" y="108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7"/>
                    <a:pt x="37" y="0"/>
                    <a:pt x="82" y="0"/>
                  </a:cubicBezTo>
                  <a:cubicBezTo>
                    <a:pt x="1443" y="0"/>
                    <a:pt x="1443" y="0"/>
                    <a:pt x="1443" y="0"/>
                  </a:cubicBezTo>
                  <a:cubicBezTo>
                    <a:pt x="1488" y="0"/>
                    <a:pt x="1525" y="37"/>
                    <a:pt x="1525" y="78"/>
                  </a:cubicBezTo>
                  <a:lnTo>
                    <a:pt x="1525" y="1080"/>
                  </a:lnTo>
                </a:path>
              </a:pathLst>
            </a:cu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17" name="Freeform 24"/>
            <p:cNvSpPr>
              <a:spLocks noChangeArrowheads="1"/>
            </p:cNvSpPr>
            <p:nvPr/>
          </p:nvSpPr>
          <p:spPr bwMode="auto">
            <a:xfrm>
              <a:off x="18740316" y="2251440"/>
              <a:ext cx="1464351" cy="1113023"/>
            </a:xfrm>
            <a:custGeom>
              <a:avLst/>
              <a:gdLst>
                <a:gd name="T0" fmla="*/ 1525 w 1526"/>
                <a:gd name="T1" fmla="*/ 1080 h 1160"/>
                <a:gd name="T2" fmla="*/ 1525 w 1526"/>
                <a:gd name="T3" fmla="*/ 1080 h 1160"/>
                <a:gd name="T4" fmla="*/ 1443 w 1526"/>
                <a:gd name="T5" fmla="*/ 1159 h 1160"/>
                <a:gd name="T6" fmla="*/ 82 w 1526"/>
                <a:gd name="T7" fmla="*/ 1159 h 1160"/>
                <a:gd name="T8" fmla="*/ 0 w 1526"/>
                <a:gd name="T9" fmla="*/ 1080 h 1160"/>
                <a:gd name="T10" fmla="*/ 1443 w 1526"/>
                <a:gd name="T11" fmla="*/ 0 h 1160"/>
                <a:gd name="T12" fmla="*/ 1525 w 1526"/>
                <a:gd name="T13" fmla="*/ 78 h 1160"/>
                <a:gd name="T14" fmla="*/ 1525 w 1526"/>
                <a:gd name="T15" fmla="*/ 108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6" h="1160">
                  <a:moveTo>
                    <a:pt x="1525" y="1080"/>
                  </a:moveTo>
                  <a:lnTo>
                    <a:pt x="1525" y="1080"/>
                  </a:lnTo>
                  <a:cubicBezTo>
                    <a:pt x="1525" y="1122"/>
                    <a:pt x="1488" y="1159"/>
                    <a:pt x="1443" y="1159"/>
                  </a:cubicBezTo>
                  <a:cubicBezTo>
                    <a:pt x="82" y="1159"/>
                    <a:pt x="82" y="1159"/>
                    <a:pt x="82" y="1159"/>
                  </a:cubicBezTo>
                  <a:cubicBezTo>
                    <a:pt x="37" y="1159"/>
                    <a:pt x="0" y="1122"/>
                    <a:pt x="0" y="1080"/>
                  </a:cubicBezTo>
                  <a:cubicBezTo>
                    <a:pt x="1443" y="0"/>
                    <a:pt x="1443" y="0"/>
                    <a:pt x="1443" y="0"/>
                  </a:cubicBezTo>
                  <a:cubicBezTo>
                    <a:pt x="1488" y="0"/>
                    <a:pt x="1525" y="37"/>
                    <a:pt x="1525" y="78"/>
                  </a:cubicBezTo>
                  <a:lnTo>
                    <a:pt x="1525" y="10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</p:grpSp>
      <p:sp>
        <p:nvSpPr>
          <p:cNvPr id="135" name="Freeform 20"/>
          <p:cNvSpPr>
            <a:spLocks/>
          </p:cNvSpPr>
          <p:nvPr/>
        </p:nvSpPr>
        <p:spPr bwMode="auto">
          <a:xfrm>
            <a:off x="5278634" y="5087691"/>
            <a:ext cx="681391" cy="685621"/>
          </a:xfrm>
          <a:custGeom>
            <a:avLst/>
            <a:gdLst>
              <a:gd name="T0" fmla="*/ 255588 w 161"/>
              <a:gd name="T1" fmla="*/ 223838 h 162"/>
              <a:gd name="T2" fmla="*/ 153988 w 161"/>
              <a:gd name="T3" fmla="*/ 120650 h 162"/>
              <a:gd name="T4" fmla="*/ 236538 w 161"/>
              <a:gd name="T5" fmla="*/ 79375 h 162"/>
              <a:gd name="T6" fmla="*/ 0 w 161"/>
              <a:gd name="T7" fmla="*/ 0 h 162"/>
              <a:gd name="T8" fmla="*/ 79375 w 161"/>
              <a:gd name="T9" fmla="*/ 238125 h 162"/>
              <a:gd name="T10" fmla="*/ 120650 w 161"/>
              <a:gd name="T11" fmla="*/ 157163 h 162"/>
              <a:gd name="T12" fmla="*/ 220663 w 161"/>
              <a:gd name="T13" fmla="*/ 257175 h 162"/>
              <a:gd name="T14" fmla="*/ 255588 w 161"/>
              <a:gd name="T15" fmla="*/ 223838 h 16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1" h="162">
                <a:moveTo>
                  <a:pt x="161" y="141"/>
                </a:moveTo>
                <a:lnTo>
                  <a:pt x="97" y="76"/>
                </a:lnTo>
                <a:lnTo>
                  <a:pt x="149" y="50"/>
                </a:lnTo>
                <a:lnTo>
                  <a:pt x="0" y="0"/>
                </a:lnTo>
                <a:lnTo>
                  <a:pt x="50" y="150"/>
                </a:lnTo>
                <a:lnTo>
                  <a:pt x="76" y="99"/>
                </a:lnTo>
                <a:lnTo>
                  <a:pt x="139" y="162"/>
                </a:lnTo>
                <a:lnTo>
                  <a:pt x="161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406400" dist="50800" dir="5400000" algn="ctr" rotWithShape="0">
              <a:srgbClr val="000000">
                <a:alpha val="43137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9598"/>
          </a:p>
        </p:txBody>
      </p:sp>
      <p:grpSp>
        <p:nvGrpSpPr>
          <p:cNvPr id="267" name="Group 266"/>
          <p:cNvGrpSpPr/>
          <p:nvPr/>
        </p:nvGrpSpPr>
        <p:grpSpPr>
          <a:xfrm>
            <a:off x="1240210" y="2675324"/>
            <a:ext cx="2957140" cy="1308718"/>
            <a:chOff x="1240210" y="2675324"/>
            <a:chExt cx="2957140" cy="1308718"/>
          </a:xfrm>
        </p:grpSpPr>
        <p:sp>
          <p:nvSpPr>
            <p:cNvPr id="145" name="Freeform 144"/>
            <p:cNvSpPr/>
            <p:nvPr/>
          </p:nvSpPr>
          <p:spPr>
            <a:xfrm>
              <a:off x="2463800" y="3342692"/>
              <a:ext cx="515416" cy="447675"/>
            </a:xfrm>
            <a:custGeom>
              <a:avLst/>
              <a:gdLst>
                <a:gd name="connsiteX0" fmla="*/ 488950 w 515416"/>
                <a:gd name="connsiteY0" fmla="*/ 0 h 447675"/>
                <a:gd name="connsiteX1" fmla="*/ 514350 w 515416"/>
                <a:gd name="connsiteY1" fmla="*/ 63500 h 447675"/>
                <a:gd name="connsiteX2" fmla="*/ 457200 w 515416"/>
                <a:gd name="connsiteY2" fmla="*/ 206375 h 447675"/>
                <a:gd name="connsiteX3" fmla="*/ 311150 w 515416"/>
                <a:gd name="connsiteY3" fmla="*/ 285750 h 447675"/>
                <a:gd name="connsiteX4" fmla="*/ 73025 w 515416"/>
                <a:gd name="connsiteY4" fmla="*/ 365125 h 447675"/>
                <a:gd name="connsiteX5" fmla="*/ 0 w 515416"/>
                <a:gd name="connsiteY5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5416" h="447675">
                  <a:moveTo>
                    <a:pt x="488950" y="0"/>
                  </a:moveTo>
                  <a:cubicBezTo>
                    <a:pt x="504296" y="14552"/>
                    <a:pt x="519642" y="29104"/>
                    <a:pt x="514350" y="63500"/>
                  </a:cubicBezTo>
                  <a:cubicBezTo>
                    <a:pt x="509058" y="97896"/>
                    <a:pt x="491067" y="169333"/>
                    <a:pt x="457200" y="206375"/>
                  </a:cubicBezTo>
                  <a:cubicBezTo>
                    <a:pt x="423333" y="243417"/>
                    <a:pt x="375179" y="259292"/>
                    <a:pt x="311150" y="285750"/>
                  </a:cubicBezTo>
                  <a:cubicBezTo>
                    <a:pt x="247121" y="312208"/>
                    <a:pt x="124883" y="338138"/>
                    <a:pt x="73025" y="365125"/>
                  </a:cubicBezTo>
                  <a:cubicBezTo>
                    <a:pt x="21167" y="392112"/>
                    <a:pt x="10583" y="419893"/>
                    <a:pt x="0" y="447675"/>
                  </a:cubicBezTo>
                </a:path>
              </a:pathLst>
            </a:cu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Pentagon 137"/>
            <p:cNvSpPr/>
            <p:nvPr/>
          </p:nvSpPr>
          <p:spPr>
            <a:xfrm rot="831513">
              <a:off x="1240210" y="2675324"/>
              <a:ext cx="1794893" cy="855888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/>
                <a:t>70% OFF</a:t>
              </a:r>
            </a:p>
          </p:txBody>
        </p:sp>
        <p:sp>
          <p:nvSpPr>
            <p:cNvPr id="139" name="Oval 138"/>
            <p:cNvSpPr/>
            <p:nvPr/>
          </p:nvSpPr>
          <p:spPr>
            <a:xfrm>
              <a:off x="2403475" y="3023678"/>
              <a:ext cx="338075" cy="3380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2559045" y="3241608"/>
              <a:ext cx="1638305" cy="742434"/>
            </a:xfrm>
            <a:custGeom>
              <a:avLst/>
              <a:gdLst>
                <a:gd name="connsiteX0" fmla="*/ 168280 w 1638305"/>
                <a:gd name="connsiteY0" fmla="*/ 2659 h 742434"/>
                <a:gd name="connsiteX1" fmla="*/ 63505 w 1638305"/>
                <a:gd name="connsiteY1" fmla="*/ 15359 h 742434"/>
                <a:gd name="connsiteX2" fmla="*/ 5 w 1638305"/>
                <a:gd name="connsiteY2" fmla="*/ 120134 h 742434"/>
                <a:gd name="connsiteX3" fmla="*/ 66680 w 1638305"/>
                <a:gd name="connsiteY3" fmla="*/ 288409 h 742434"/>
                <a:gd name="connsiteX4" fmla="*/ 260355 w 1638305"/>
                <a:gd name="connsiteY4" fmla="*/ 450334 h 742434"/>
                <a:gd name="connsiteX5" fmla="*/ 593730 w 1638305"/>
                <a:gd name="connsiteY5" fmla="*/ 523359 h 742434"/>
                <a:gd name="connsiteX6" fmla="*/ 1139830 w 1638305"/>
                <a:gd name="connsiteY6" fmla="*/ 618609 h 742434"/>
                <a:gd name="connsiteX7" fmla="*/ 1435105 w 1638305"/>
                <a:gd name="connsiteY7" fmla="*/ 694809 h 742434"/>
                <a:gd name="connsiteX8" fmla="*/ 1638305 w 1638305"/>
                <a:gd name="connsiteY8" fmla="*/ 742434 h 7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8305" h="742434">
                  <a:moveTo>
                    <a:pt x="168280" y="2659"/>
                  </a:moveTo>
                  <a:cubicBezTo>
                    <a:pt x="129915" y="-781"/>
                    <a:pt x="91551" y="-4220"/>
                    <a:pt x="63505" y="15359"/>
                  </a:cubicBezTo>
                  <a:cubicBezTo>
                    <a:pt x="35459" y="34938"/>
                    <a:pt x="-524" y="74626"/>
                    <a:pt x="5" y="120134"/>
                  </a:cubicBezTo>
                  <a:cubicBezTo>
                    <a:pt x="534" y="165642"/>
                    <a:pt x="23288" y="233376"/>
                    <a:pt x="66680" y="288409"/>
                  </a:cubicBezTo>
                  <a:cubicBezTo>
                    <a:pt x="110072" y="343442"/>
                    <a:pt x="172513" y="411176"/>
                    <a:pt x="260355" y="450334"/>
                  </a:cubicBezTo>
                  <a:cubicBezTo>
                    <a:pt x="348197" y="489492"/>
                    <a:pt x="447151" y="495313"/>
                    <a:pt x="593730" y="523359"/>
                  </a:cubicBezTo>
                  <a:cubicBezTo>
                    <a:pt x="740309" y="551405"/>
                    <a:pt x="999601" y="590034"/>
                    <a:pt x="1139830" y="618609"/>
                  </a:cubicBezTo>
                  <a:cubicBezTo>
                    <a:pt x="1280059" y="647184"/>
                    <a:pt x="1352026" y="674172"/>
                    <a:pt x="1435105" y="694809"/>
                  </a:cubicBezTo>
                  <a:cubicBezTo>
                    <a:pt x="1518184" y="715446"/>
                    <a:pt x="1578244" y="728940"/>
                    <a:pt x="1638305" y="742434"/>
                  </a:cubicBezTo>
                </a:path>
              </a:pathLst>
            </a:cu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2953305" y="4339982"/>
            <a:ext cx="1242608" cy="1765171"/>
            <a:chOff x="7920466" y="2636618"/>
            <a:chExt cx="2474782" cy="3515522"/>
          </a:xfrm>
          <a:effectLst>
            <a:outerShdw blurRad="838200" dist="50800" dir="5400000" algn="ctr" rotWithShape="0">
              <a:srgbClr val="000000">
                <a:alpha val="43137"/>
              </a:srgbClr>
            </a:outerShdw>
          </a:effectLst>
        </p:grpSpPr>
        <p:grpSp>
          <p:nvGrpSpPr>
            <p:cNvPr id="146" name="Group 145"/>
            <p:cNvGrpSpPr>
              <a:grpSpLocks noChangeAspect="1"/>
            </p:cNvGrpSpPr>
            <p:nvPr/>
          </p:nvGrpSpPr>
          <p:grpSpPr>
            <a:xfrm>
              <a:off x="7920466" y="2636618"/>
              <a:ext cx="2474782" cy="3515522"/>
              <a:chOff x="8099434" y="2121218"/>
              <a:chExt cx="1322388" cy="1878013"/>
            </a:xfrm>
          </p:grpSpPr>
          <p:sp>
            <p:nvSpPr>
              <p:cNvPr id="147" name="Freeform 33"/>
              <p:cNvSpPr>
                <a:spLocks/>
              </p:cNvSpPr>
              <p:nvPr/>
            </p:nvSpPr>
            <p:spPr bwMode="auto">
              <a:xfrm>
                <a:off x="8099434" y="2121218"/>
                <a:ext cx="1322388" cy="1878013"/>
              </a:xfrm>
              <a:custGeom>
                <a:avLst/>
                <a:gdLst>
                  <a:gd name="T0" fmla="*/ 834 w 834"/>
                  <a:gd name="T1" fmla="*/ 1133 h 1183"/>
                  <a:gd name="T2" fmla="*/ 785 w 834"/>
                  <a:gd name="T3" fmla="*/ 1183 h 1183"/>
                  <a:gd name="T4" fmla="*/ 50 w 834"/>
                  <a:gd name="T5" fmla="*/ 1183 h 1183"/>
                  <a:gd name="T6" fmla="*/ 0 w 834"/>
                  <a:gd name="T7" fmla="*/ 1133 h 1183"/>
                  <a:gd name="T8" fmla="*/ 0 w 834"/>
                  <a:gd name="T9" fmla="*/ 49 h 1183"/>
                  <a:gd name="T10" fmla="*/ 50 w 834"/>
                  <a:gd name="T11" fmla="*/ 0 h 1183"/>
                  <a:gd name="T12" fmla="*/ 785 w 834"/>
                  <a:gd name="T13" fmla="*/ 0 h 1183"/>
                  <a:gd name="T14" fmla="*/ 834 w 834"/>
                  <a:gd name="T15" fmla="*/ 49 h 1183"/>
                  <a:gd name="T16" fmla="*/ 834 w 834"/>
                  <a:gd name="T17" fmla="*/ 1133 h 1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4" h="1183">
                    <a:moveTo>
                      <a:pt x="834" y="1133"/>
                    </a:moveTo>
                    <a:cubicBezTo>
                      <a:pt x="834" y="1160"/>
                      <a:pt x="812" y="1183"/>
                      <a:pt x="785" y="1183"/>
                    </a:cubicBezTo>
                    <a:cubicBezTo>
                      <a:pt x="50" y="1183"/>
                      <a:pt x="50" y="1183"/>
                      <a:pt x="50" y="1183"/>
                    </a:cubicBezTo>
                    <a:cubicBezTo>
                      <a:pt x="22" y="1183"/>
                      <a:pt x="0" y="1160"/>
                      <a:pt x="0" y="1133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22"/>
                      <a:pt x="22" y="0"/>
                      <a:pt x="50" y="0"/>
                    </a:cubicBezTo>
                    <a:cubicBezTo>
                      <a:pt x="785" y="0"/>
                      <a:pt x="785" y="0"/>
                      <a:pt x="785" y="0"/>
                    </a:cubicBezTo>
                    <a:cubicBezTo>
                      <a:pt x="812" y="0"/>
                      <a:pt x="834" y="22"/>
                      <a:pt x="834" y="49"/>
                    </a:cubicBezTo>
                    <a:cubicBezTo>
                      <a:pt x="834" y="1133"/>
                      <a:pt x="834" y="1133"/>
                      <a:pt x="834" y="1133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8" name="Freeform 34"/>
              <p:cNvSpPr>
                <a:spLocks/>
              </p:cNvSpPr>
              <p:nvPr/>
            </p:nvSpPr>
            <p:spPr bwMode="auto">
              <a:xfrm>
                <a:off x="8107372" y="2127568"/>
                <a:ext cx="1308100" cy="1863725"/>
              </a:xfrm>
              <a:custGeom>
                <a:avLst/>
                <a:gdLst>
                  <a:gd name="T0" fmla="*/ 45 w 825"/>
                  <a:gd name="T1" fmla="*/ 1174 h 1174"/>
                  <a:gd name="T2" fmla="*/ 0 w 825"/>
                  <a:gd name="T3" fmla="*/ 1129 h 1174"/>
                  <a:gd name="T4" fmla="*/ 0 w 825"/>
                  <a:gd name="T5" fmla="*/ 45 h 1174"/>
                  <a:gd name="T6" fmla="*/ 45 w 825"/>
                  <a:gd name="T7" fmla="*/ 0 h 1174"/>
                  <a:gd name="T8" fmla="*/ 780 w 825"/>
                  <a:gd name="T9" fmla="*/ 0 h 1174"/>
                  <a:gd name="T10" fmla="*/ 825 w 825"/>
                  <a:gd name="T11" fmla="*/ 45 h 1174"/>
                  <a:gd name="T12" fmla="*/ 825 w 825"/>
                  <a:gd name="T13" fmla="*/ 1129 h 1174"/>
                  <a:gd name="T14" fmla="*/ 780 w 825"/>
                  <a:gd name="T15" fmla="*/ 1174 h 1174"/>
                  <a:gd name="T16" fmla="*/ 45 w 825"/>
                  <a:gd name="T17" fmla="*/ 1174 h 1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5" h="1174">
                    <a:moveTo>
                      <a:pt x="45" y="1174"/>
                    </a:moveTo>
                    <a:cubicBezTo>
                      <a:pt x="20" y="1174"/>
                      <a:pt x="0" y="1154"/>
                      <a:pt x="0" y="1129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21"/>
                      <a:pt x="20" y="0"/>
                      <a:pt x="45" y="0"/>
                    </a:cubicBezTo>
                    <a:cubicBezTo>
                      <a:pt x="780" y="0"/>
                      <a:pt x="780" y="0"/>
                      <a:pt x="780" y="0"/>
                    </a:cubicBezTo>
                    <a:cubicBezTo>
                      <a:pt x="805" y="0"/>
                      <a:pt x="825" y="21"/>
                      <a:pt x="825" y="45"/>
                    </a:cubicBezTo>
                    <a:cubicBezTo>
                      <a:pt x="825" y="1129"/>
                      <a:pt x="825" y="1129"/>
                      <a:pt x="825" y="1129"/>
                    </a:cubicBezTo>
                    <a:cubicBezTo>
                      <a:pt x="825" y="1154"/>
                      <a:pt x="805" y="1174"/>
                      <a:pt x="780" y="1174"/>
                    </a:cubicBezTo>
                    <a:cubicBezTo>
                      <a:pt x="45" y="1174"/>
                      <a:pt x="45" y="1174"/>
                      <a:pt x="45" y="1174"/>
                    </a:cubicBezTo>
                  </a:path>
                </a:pathLst>
              </a:custGeom>
              <a:solidFill>
                <a:srgbClr val="1818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9" name="Oval 35"/>
              <p:cNvSpPr>
                <a:spLocks noChangeArrowheads="1"/>
              </p:cNvSpPr>
              <p:nvPr/>
            </p:nvSpPr>
            <p:spPr bwMode="auto">
              <a:xfrm>
                <a:off x="8748722" y="2197418"/>
                <a:ext cx="23813" cy="23813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0" name="Oval 36"/>
              <p:cNvSpPr>
                <a:spLocks noChangeArrowheads="1"/>
              </p:cNvSpPr>
              <p:nvPr/>
            </p:nvSpPr>
            <p:spPr bwMode="auto">
              <a:xfrm>
                <a:off x="8748722" y="2195831"/>
                <a:ext cx="23813" cy="23813"/>
              </a:xfrm>
              <a:prstGeom prst="ellipse">
                <a:avLst/>
              </a:prstGeom>
              <a:solidFill>
                <a:srgbClr val="0A0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1" name="Oval 37"/>
              <p:cNvSpPr>
                <a:spLocks noChangeArrowheads="1"/>
              </p:cNvSpPr>
              <p:nvPr/>
            </p:nvSpPr>
            <p:spPr bwMode="auto">
              <a:xfrm>
                <a:off x="8753484" y="2200593"/>
                <a:ext cx="14288" cy="1428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2" name="Oval 38"/>
              <p:cNvSpPr>
                <a:spLocks noChangeArrowheads="1"/>
              </p:cNvSpPr>
              <p:nvPr/>
            </p:nvSpPr>
            <p:spPr bwMode="auto">
              <a:xfrm>
                <a:off x="8756659" y="2203768"/>
                <a:ext cx="7938" cy="7938"/>
              </a:xfrm>
              <a:prstGeom prst="ellipse">
                <a:avLst/>
              </a:prstGeom>
              <a:solidFill>
                <a:srgbClr val="2C99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3" name="Freeform 39"/>
              <p:cNvSpPr>
                <a:spLocks/>
              </p:cNvSpPr>
              <p:nvPr/>
            </p:nvSpPr>
            <p:spPr bwMode="auto">
              <a:xfrm>
                <a:off x="8759834" y="2206943"/>
                <a:ext cx="1588" cy="1588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4" name="Rectangle 40"/>
              <p:cNvSpPr>
                <a:spLocks noChangeArrowheads="1"/>
              </p:cNvSpPr>
              <p:nvPr/>
            </p:nvSpPr>
            <p:spPr bwMode="auto">
              <a:xfrm>
                <a:off x="8723322" y="2203768"/>
                <a:ext cx="11113" cy="11113"/>
              </a:xfrm>
              <a:prstGeom prst="rect">
                <a:avLst/>
              </a:prstGeom>
              <a:solidFill>
                <a:srgbClr val="4646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5" name="Rectangle 41"/>
              <p:cNvSpPr>
                <a:spLocks noChangeArrowheads="1"/>
              </p:cNvSpPr>
              <p:nvPr/>
            </p:nvSpPr>
            <p:spPr bwMode="auto">
              <a:xfrm>
                <a:off x="8178809" y="2278381"/>
                <a:ext cx="1165225" cy="1554163"/>
              </a:xfrm>
              <a:prstGeom prst="rect">
                <a:avLst/>
              </a:prstGeom>
              <a:solidFill>
                <a:srgbClr val="0C0D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6" name="Rectangle 42"/>
              <p:cNvSpPr>
                <a:spLocks noChangeArrowheads="1"/>
              </p:cNvSpPr>
              <p:nvPr/>
            </p:nvSpPr>
            <p:spPr bwMode="auto">
              <a:xfrm>
                <a:off x="8185159" y="2284731"/>
                <a:ext cx="1152525" cy="154146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7" name="Oval 43"/>
              <p:cNvSpPr>
                <a:spLocks noChangeArrowheads="1"/>
              </p:cNvSpPr>
              <p:nvPr/>
            </p:nvSpPr>
            <p:spPr bwMode="auto">
              <a:xfrm>
                <a:off x="8712209" y="3865881"/>
                <a:ext cx="98425" cy="100013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8" name="Freeform 44"/>
              <p:cNvSpPr>
                <a:spLocks/>
              </p:cNvSpPr>
              <p:nvPr/>
            </p:nvSpPr>
            <p:spPr bwMode="auto">
              <a:xfrm>
                <a:off x="8736022" y="3889693"/>
                <a:ext cx="50800" cy="50800"/>
              </a:xfrm>
              <a:custGeom>
                <a:avLst/>
                <a:gdLst>
                  <a:gd name="T0" fmla="*/ 30 w 32"/>
                  <a:gd name="T1" fmla="*/ 21 h 32"/>
                  <a:gd name="T2" fmla="*/ 28 w 32"/>
                  <a:gd name="T3" fmla="*/ 21 h 32"/>
                  <a:gd name="T4" fmla="*/ 21 w 32"/>
                  <a:gd name="T5" fmla="*/ 28 h 32"/>
                  <a:gd name="T6" fmla="*/ 11 w 32"/>
                  <a:gd name="T7" fmla="*/ 28 h 32"/>
                  <a:gd name="T8" fmla="*/ 4 w 32"/>
                  <a:gd name="T9" fmla="*/ 21 h 32"/>
                  <a:gd name="T10" fmla="*/ 4 w 32"/>
                  <a:gd name="T11" fmla="*/ 11 h 32"/>
                  <a:gd name="T12" fmla="*/ 11 w 32"/>
                  <a:gd name="T13" fmla="*/ 4 h 32"/>
                  <a:gd name="T14" fmla="*/ 21 w 32"/>
                  <a:gd name="T15" fmla="*/ 4 h 32"/>
                  <a:gd name="T16" fmla="*/ 28 w 32"/>
                  <a:gd name="T17" fmla="*/ 11 h 32"/>
                  <a:gd name="T18" fmla="*/ 28 w 32"/>
                  <a:gd name="T19" fmla="*/ 21 h 32"/>
                  <a:gd name="T20" fmla="*/ 30 w 32"/>
                  <a:gd name="T21" fmla="*/ 21 h 32"/>
                  <a:gd name="T22" fmla="*/ 32 w 32"/>
                  <a:gd name="T23" fmla="*/ 21 h 32"/>
                  <a:gd name="T24" fmla="*/ 32 w 32"/>
                  <a:gd name="T25" fmla="*/ 11 h 32"/>
                  <a:gd name="T26" fmla="*/ 21 w 32"/>
                  <a:gd name="T27" fmla="*/ 0 h 32"/>
                  <a:gd name="T28" fmla="*/ 11 w 32"/>
                  <a:gd name="T29" fmla="*/ 0 h 32"/>
                  <a:gd name="T30" fmla="*/ 0 w 32"/>
                  <a:gd name="T31" fmla="*/ 11 h 32"/>
                  <a:gd name="T32" fmla="*/ 0 w 32"/>
                  <a:gd name="T33" fmla="*/ 21 h 32"/>
                  <a:gd name="T34" fmla="*/ 11 w 32"/>
                  <a:gd name="T35" fmla="*/ 32 h 32"/>
                  <a:gd name="T36" fmla="*/ 21 w 32"/>
                  <a:gd name="T37" fmla="*/ 32 h 32"/>
                  <a:gd name="T38" fmla="*/ 32 w 32"/>
                  <a:gd name="T39" fmla="*/ 21 h 32"/>
                  <a:gd name="T40" fmla="*/ 30 w 32"/>
                  <a:gd name="T41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" h="32">
                    <a:moveTo>
                      <a:pt x="30" y="21"/>
                    </a:move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5"/>
                      <a:pt x="25" y="28"/>
                      <a:pt x="2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7" y="28"/>
                      <a:pt x="4" y="25"/>
                      <a:pt x="4" y="2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5" y="4"/>
                      <a:pt x="28" y="7"/>
                      <a:pt x="28" y="1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5"/>
                      <a:pt x="28" y="0"/>
                      <a:pt x="2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8"/>
                      <a:pt x="5" y="32"/>
                      <a:pt x="1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8" y="32"/>
                      <a:pt x="32" y="28"/>
                      <a:pt x="32" y="21"/>
                    </a:cubicBezTo>
                    <a:lnTo>
                      <a:pt x="30" y="21"/>
                    </a:lnTo>
                    <a:close/>
                  </a:path>
                </a:pathLst>
              </a:custGeom>
              <a:solidFill>
                <a:srgbClr val="1818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 rot="2700000">
              <a:off x="8466319" y="3716612"/>
              <a:ext cx="1380104" cy="1380104"/>
              <a:chOff x="1253300" y="1683126"/>
              <a:chExt cx="2019300" cy="2019300"/>
            </a:xfrm>
          </p:grpSpPr>
          <p:sp>
            <p:nvSpPr>
              <p:cNvPr id="188" name="Freeform 187"/>
              <p:cNvSpPr/>
              <p:nvPr/>
            </p:nvSpPr>
            <p:spPr>
              <a:xfrm>
                <a:off x="1253300" y="1683126"/>
                <a:ext cx="1013650" cy="2019300"/>
              </a:xfrm>
              <a:custGeom>
                <a:avLst/>
                <a:gdLst>
                  <a:gd name="connsiteX0" fmla="*/ 1009650 w 1013650"/>
                  <a:gd name="connsiteY0" fmla="*/ 0 h 2019300"/>
                  <a:gd name="connsiteX1" fmla="*/ 1013650 w 1013650"/>
                  <a:gd name="connsiteY1" fmla="*/ 202 h 2019300"/>
                  <a:gd name="connsiteX2" fmla="*/ 1013650 w 1013650"/>
                  <a:gd name="connsiteY2" fmla="*/ 2019098 h 2019300"/>
                  <a:gd name="connsiteX3" fmla="*/ 1009650 w 1013650"/>
                  <a:gd name="connsiteY3" fmla="*/ 2019300 h 2019300"/>
                  <a:gd name="connsiteX4" fmla="*/ 0 w 1013650"/>
                  <a:gd name="connsiteY4" fmla="*/ 1009650 h 2019300"/>
                  <a:gd name="connsiteX5" fmla="*/ 1009650 w 1013650"/>
                  <a:gd name="connsiteY5" fmla="*/ 0 h 2019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3650" h="2019300">
                    <a:moveTo>
                      <a:pt x="1009650" y="0"/>
                    </a:moveTo>
                    <a:lnTo>
                      <a:pt x="1013650" y="202"/>
                    </a:lnTo>
                    <a:lnTo>
                      <a:pt x="1013650" y="2019098"/>
                    </a:lnTo>
                    <a:lnTo>
                      <a:pt x="1009650" y="2019300"/>
                    </a:lnTo>
                    <a:cubicBezTo>
                      <a:pt x="452036" y="2019300"/>
                      <a:pt x="0" y="1567264"/>
                      <a:pt x="0" y="1009650"/>
                    </a:cubicBezTo>
                    <a:cubicBezTo>
                      <a:pt x="0" y="452036"/>
                      <a:pt x="452036" y="0"/>
                      <a:pt x="10096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reeform 188"/>
              <p:cNvSpPr/>
              <p:nvPr/>
            </p:nvSpPr>
            <p:spPr>
              <a:xfrm>
                <a:off x="2266950" y="1683328"/>
                <a:ext cx="1005650" cy="2018896"/>
              </a:xfrm>
              <a:custGeom>
                <a:avLst/>
                <a:gdLst>
                  <a:gd name="connsiteX0" fmla="*/ 0 w 1005650"/>
                  <a:gd name="connsiteY0" fmla="*/ 0 h 2018896"/>
                  <a:gd name="connsiteX1" fmla="*/ 99231 w 1005650"/>
                  <a:gd name="connsiteY1" fmla="*/ 5011 h 2018896"/>
                  <a:gd name="connsiteX2" fmla="*/ 1005650 w 1005650"/>
                  <a:gd name="connsiteY2" fmla="*/ 1009448 h 2018896"/>
                  <a:gd name="connsiteX3" fmla="*/ 99231 w 1005650"/>
                  <a:gd name="connsiteY3" fmla="*/ 2013885 h 2018896"/>
                  <a:gd name="connsiteX4" fmla="*/ 0 w 1005650"/>
                  <a:gd name="connsiteY4" fmla="*/ 2018896 h 2018896"/>
                  <a:gd name="connsiteX5" fmla="*/ 0 w 1005650"/>
                  <a:gd name="connsiteY5" fmla="*/ 0 h 20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5650" h="2018896">
                    <a:moveTo>
                      <a:pt x="0" y="0"/>
                    </a:moveTo>
                    <a:lnTo>
                      <a:pt x="99231" y="5011"/>
                    </a:lnTo>
                    <a:cubicBezTo>
                      <a:pt x="608353" y="56715"/>
                      <a:pt x="1005650" y="486685"/>
                      <a:pt x="1005650" y="1009448"/>
                    </a:cubicBezTo>
                    <a:cubicBezTo>
                      <a:pt x="1005650" y="1532211"/>
                      <a:pt x="608353" y="1962181"/>
                      <a:pt x="99231" y="2013885"/>
                    </a:cubicBezTo>
                    <a:lnTo>
                      <a:pt x="0" y="20188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68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0" name="Freeform 119"/>
            <p:cNvSpPr>
              <a:spLocks noChangeArrowheads="1"/>
            </p:cNvSpPr>
            <p:nvPr/>
          </p:nvSpPr>
          <p:spPr bwMode="auto">
            <a:xfrm>
              <a:off x="8604298" y="4004451"/>
              <a:ext cx="1009080" cy="892087"/>
            </a:xfrm>
            <a:custGeom>
              <a:avLst/>
              <a:gdLst>
                <a:gd name="T0" fmla="*/ 173023 w 609"/>
                <a:gd name="T1" fmla="*/ 86398 h 538"/>
                <a:gd name="T2" fmla="*/ 173023 w 609"/>
                <a:gd name="T3" fmla="*/ 86398 h 538"/>
                <a:gd name="T4" fmla="*/ 129857 w 609"/>
                <a:gd name="T5" fmla="*/ 43199 h 538"/>
                <a:gd name="T6" fmla="*/ 173023 w 609"/>
                <a:gd name="T7" fmla="*/ 0 h 538"/>
                <a:gd name="T8" fmla="*/ 218707 w 609"/>
                <a:gd name="T9" fmla="*/ 43199 h 538"/>
                <a:gd name="T10" fmla="*/ 173023 w 609"/>
                <a:gd name="T11" fmla="*/ 86398 h 538"/>
                <a:gd name="T12" fmla="*/ 193167 w 609"/>
                <a:gd name="T13" fmla="*/ 32759 h 538"/>
                <a:gd name="T14" fmla="*/ 193167 w 609"/>
                <a:gd name="T15" fmla="*/ 32759 h 538"/>
                <a:gd name="T16" fmla="*/ 183095 w 609"/>
                <a:gd name="T17" fmla="*/ 32759 h 538"/>
                <a:gd name="T18" fmla="*/ 183095 w 609"/>
                <a:gd name="T19" fmla="*/ 22679 h 538"/>
                <a:gd name="T20" fmla="*/ 173023 w 609"/>
                <a:gd name="T21" fmla="*/ 12600 h 538"/>
                <a:gd name="T22" fmla="*/ 162592 w 609"/>
                <a:gd name="T23" fmla="*/ 22679 h 538"/>
                <a:gd name="T24" fmla="*/ 162592 w 609"/>
                <a:gd name="T25" fmla="*/ 32759 h 538"/>
                <a:gd name="T26" fmla="*/ 152520 w 609"/>
                <a:gd name="T27" fmla="*/ 32759 h 538"/>
                <a:gd name="T28" fmla="*/ 142448 w 609"/>
                <a:gd name="T29" fmla="*/ 43199 h 538"/>
                <a:gd name="T30" fmla="*/ 152520 w 609"/>
                <a:gd name="T31" fmla="*/ 53279 h 538"/>
                <a:gd name="T32" fmla="*/ 162592 w 609"/>
                <a:gd name="T33" fmla="*/ 53279 h 538"/>
                <a:gd name="T34" fmla="*/ 162592 w 609"/>
                <a:gd name="T35" fmla="*/ 63358 h 538"/>
                <a:gd name="T36" fmla="*/ 173023 w 609"/>
                <a:gd name="T37" fmla="*/ 73798 h 538"/>
                <a:gd name="T38" fmla="*/ 183095 w 609"/>
                <a:gd name="T39" fmla="*/ 63358 h 538"/>
                <a:gd name="T40" fmla="*/ 183095 w 609"/>
                <a:gd name="T41" fmla="*/ 53279 h 538"/>
                <a:gd name="T42" fmla="*/ 193167 w 609"/>
                <a:gd name="T43" fmla="*/ 53279 h 538"/>
                <a:gd name="T44" fmla="*/ 203239 w 609"/>
                <a:gd name="T45" fmla="*/ 43199 h 538"/>
                <a:gd name="T46" fmla="*/ 193167 w 609"/>
                <a:gd name="T47" fmla="*/ 32759 h 538"/>
                <a:gd name="T48" fmla="*/ 83814 w 609"/>
                <a:gd name="T49" fmla="*/ 116997 h 538"/>
                <a:gd name="T50" fmla="*/ 83814 w 609"/>
                <a:gd name="T51" fmla="*/ 116997 h 538"/>
                <a:gd name="T52" fmla="*/ 170505 w 609"/>
                <a:gd name="T53" fmla="*/ 111957 h 538"/>
                <a:gd name="T54" fmla="*/ 178059 w 609"/>
                <a:gd name="T55" fmla="*/ 96478 h 538"/>
                <a:gd name="T56" fmla="*/ 203239 w 609"/>
                <a:gd name="T57" fmla="*/ 88918 h 538"/>
                <a:gd name="T58" fmla="*/ 185613 w 609"/>
                <a:gd name="T59" fmla="*/ 124557 h 538"/>
                <a:gd name="T60" fmla="*/ 185613 w 609"/>
                <a:gd name="T61" fmla="*/ 124557 h 538"/>
                <a:gd name="T62" fmla="*/ 178059 w 609"/>
                <a:gd name="T63" fmla="*/ 132117 h 538"/>
                <a:gd name="T64" fmla="*/ 178059 w 609"/>
                <a:gd name="T65" fmla="*/ 132117 h 538"/>
                <a:gd name="T66" fmla="*/ 88850 w 609"/>
                <a:gd name="T67" fmla="*/ 137156 h 538"/>
                <a:gd name="T68" fmla="*/ 94246 w 609"/>
                <a:gd name="T69" fmla="*/ 152636 h 538"/>
                <a:gd name="T70" fmla="*/ 190649 w 609"/>
                <a:gd name="T71" fmla="*/ 152636 h 538"/>
                <a:gd name="T72" fmla="*/ 211153 w 609"/>
                <a:gd name="T73" fmla="*/ 172796 h 538"/>
                <a:gd name="T74" fmla="*/ 190649 w 609"/>
                <a:gd name="T75" fmla="*/ 193315 h 538"/>
                <a:gd name="T76" fmla="*/ 170505 w 609"/>
                <a:gd name="T77" fmla="*/ 172796 h 538"/>
                <a:gd name="T78" fmla="*/ 76260 w 609"/>
                <a:gd name="T79" fmla="*/ 172796 h 538"/>
                <a:gd name="T80" fmla="*/ 56116 w 609"/>
                <a:gd name="T81" fmla="*/ 193315 h 538"/>
                <a:gd name="T82" fmla="*/ 35612 w 609"/>
                <a:gd name="T83" fmla="*/ 172796 h 538"/>
                <a:gd name="T84" fmla="*/ 56116 w 609"/>
                <a:gd name="T85" fmla="*/ 152636 h 538"/>
                <a:gd name="T86" fmla="*/ 73742 w 609"/>
                <a:gd name="T87" fmla="*/ 152636 h 538"/>
                <a:gd name="T88" fmla="*/ 33094 w 609"/>
                <a:gd name="T89" fmla="*/ 40679 h 538"/>
                <a:gd name="T90" fmla="*/ 10072 w 609"/>
                <a:gd name="T91" fmla="*/ 40679 h 538"/>
                <a:gd name="T92" fmla="*/ 0 w 609"/>
                <a:gd name="T93" fmla="*/ 30239 h 538"/>
                <a:gd name="T94" fmla="*/ 10072 w 609"/>
                <a:gd name="T95" fmla="*/ 20159 h 538"/>
                <a:gd name="T96" fmla="*/ 40648 w 609"/>
                <a:gd name="T97" fmla="*/ 20159 h 538"/>
                <a:gd name="T98" fmla="*/ 50720 w 609"/>
                <a:gd name="T99" fmla="*/ 25199 h 538"/>
                <a:gd name="T100" fmla="*/ 50720 w 609"/>
                <a:gd name="T101" fmla="*/ 25199 h 538"/>
                <a:gd name="T102" fmla="*/ 56116 w 609"/>
                <a:gd name="T103" fmla="*/ 43199 h 538"/>
                <a:gd name="T104" fmla="*/ 119426 w 609"/>
                <a:gd name="T105" fmla="*/ 43199 h 538"/>
                <a:gd name="T106" fmla="*/ 124462 w 609"/>
                <a:gd name="T107" fmla="*/ 63358 h 538"/>
                <a:gd name="T108" fmla="*/ 63670 w 609"/>
                <a:gd name="T109" fmla="*/ 63358 h 538"/>
                <a:gd name="T110" fmla="*/ 83814 w 609"/>
                <a:gd name="T111" fmla="*/ 116997 h 53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609" h="538">
                  <a:moveTo>
                    <a:pt x="481" y="240"/>
                  </a:moveTo>
                  <a:lnTo>
                    <a:pt x="481" y="240"/>
                  </a:lnTo>
                  <a:cubicBezTo>
                    <a:pt x="417" y="240"/>
                    <a:pt x="361" y="191"/>
                    <a:pt x="361" y="120"/>
                  </a:cubicBezTo>
                  <a:cubicBezTo>
                    <a:pt x="361" y="49"/>
                    <a:pt x="417" y="0"/>
                    <a:pt x="481" y="0"/>
                  </a:cubicBezTo>
                  <a:cubicBezTo>
                    <a:pt x="551" y="0"/>
                    <a:pt x="608" y="49"/>
                    <a:pt x="608" y="120"/>
                  </a:cubicBezTo>
                  <a:cubicBezTo>
                    <a:pt x="608" y="191"/>
                    <a:pt x="551" y="240"/>
                    <a:pt x="481" y="240"/>
                  </a:cubicBezTo>
                  <a:close/>
                  <a:moveTo>
                    <a:pt x="537" y="91"/>
                  </a:moveTo>
                  <a:lnTo>
                    <a:pt x="537" y="91"/>
                  </a:lnTo>
                  <a:cubicBezTo>
                    <a:pt x="509" y="91"/>
                    <a:pt x="509" y="91"/>
                    <a:pt x="509" y="91"/>
                  </a:cubicBezTo>
                  <a:cubicBezTo>
                    <a:pt x="509" y="63"/>
                    <a:pt x="509" y="63"/>
                    <a:pt x="509" y="63"/>
                  </a:cubicBezTo>
                  <a:cubicBezTo>
                    <a:pt x="509" y="49"/>
                    <a:pt x="502" y="35"/>
                    <a:pt x="481" y="35"/>
                  </a:cubicBezTo>
                  <a:cubicBezTo>
                    <a:pt x="467" y="35"/>
                    <a:pt x="452" y="49"/>
                    <a:pt x="452" y="63"/>
                  </a:cubicBezTo>
                  <a:cubicBezTo>
                    <a:pt x="452" y="91"/>
                    <a:pt x="452" y="91"/>
                    <a:pt x="452" y="91"/>
                  </a:cubicBezTo>
                  <a:cubicBezTo>
                    <a:pt x="424" y="91"/>
                    <a:pt x="424" y="91"/>
                    <a:pt x="424" y="91"/>
                  </a:cubicBezTo>
                  <a:cubicBezTo>
                    <a:pt x="410" y="91"/>
                    <a:pt x="396" y="106"/>
                    <a:pt x="396" y="120"/>
                  </a:cubicBezTo>
                  <a:cubicBezTo>
                    <a:pt x="396" y="134"/>
                    <a:pt x="410" y="148"/>
                    <a:pt x="424" y="148"/>
                  </a:cubicBezTo>
                  <a:cubicBezTo>
                    <a:pt x="452" y="148"/>
                    <a:pt x="452" y="148"/>
                    <a:pt x="452" y="148"/>
                  </a:cubicBezTo>
                  <a:cubicBezTo>
                    <a:pt x="452" y="176"/>
                    <a:pt x="452" y="176"/>
                    <a:pt x="452" y="176"/>
                  </a:cubicBezTo>
                  <a:cubicBezTo>
                    <a:pt x="452" y="191"/>
                    <a:pt x="467" y="205"/>
                    <a:pt x="481" y="205"/>
                  </a:cubicBezTo>
                  <a:cubicBezTo>
                    <a:pt x="502" y="205"/>
                    <a:pt x="509" y="191"/>
                    <a:pt x="509" y="176"/>
                  </a:cubicBezTo>
                  <a:cubicBezTo>
                    <a:pt x="509" y="148"/>
                    <a:pt x="509" y="148"/>
                    <a:pt x="509" y="148"/>
                  </a:cubicBezTo>
                  <a:cubicBezTo>
                    <a:pt x="537" y="148"/>
                    <a:pt x="537" y="148"/>
                    <a:pt x="537" y="148"/>
                  </a:cubicBezTo>
                  <a:cubicBezTo>
                    <a:pt x="558" y="148"/>
                    <a:pt x="565" y="134"/>
                    <a:pt x="565" y="120"/>
                  </a:cubicBezTo>
                  <a:cubicBezTo>
                    <a:pt x="565" y="106"/>
                    <a:pt x="558" y="91"/>
                    <a:pt x="537" y="91"/>
                  </a:cubicBezTo>
                  <a:close/>
                  <a:moveTo>
                    <a:pt x="233" y="325"/>
                  </a:moveTo>
                  <a:lnTo>
                    <a:pt x="233" y="325"/>
                  </a:lnTo>
                  <a:cubicBezTo>
                    <a:pt x="474" y="311"/>
                    <a:pt x="474" y="311"/>
                    <a:pt x="474" y="311"/>
                  </a:cubicBezTo>
                  <a:cubicBezTo>
                    <a:pt x="495" y="268"/>
                    <a:pt x="495" y="268"/>
                    <a:pt x="495" y="268"/>
                  </a:cubicBezTo>
                  <a:cubicBezTo>
                    <a:pt x="516" y="268"/>
                    <a:pt x="544" y="261"/>
                    <a:pt x="565" y="247"/>
                  </a:cubicBezTo>
                  <a:cubicBezTo>
                    <a:pt x="516" y="346"/>
                    <a:pt x="516" y="346"/>
                    <a:pt x="516" y="346"/>
                  </a:cubicBezTo>
                  <a:cubicBezTo>
                    <a:pt x="516" y="360"/>
                    <a:pt x="502" y="367"/>
                    <a:pt x="495" y="367"/>
                  </a:cubicBezTo>
                  <a:cubicBezTo>
                    <a:pt x="247" y="381"/>
                    <a:pt x="247" y="381"/>
                    <a:pt x="247" y="381"/>
                  </a:cubicBezTo>
                  <a:cubicBezTo>
                    <a:pt x="262" y="424"/>
                    <a:pt x="262" y="424"/>
                    <a:pt x="262" y="424"/>
                  </a:cubicBezTo>
                  <a:cubicBezTo>
                    <a:pt x="530" y="424"/>
                    <a:pt x="530" y="424"/>
                    <a:pt x="530" y="424"/>
                  </a:cubicBezTo>
                  <a:cubicBezTo>
                    <a:pt x="558" y="424"/>
                    <a:pt x="587" y="445"/>
                    <a:pt x="587" y="480"/>
                  </a:cubicBezTo>
                  <a:cubicBezTo>
                    <a:pt x="587" y="509"/>
                    <a:pt x="558" y="537"/>
                    <a:pt x="530" y="537"/>
                  </a:cubicBezTo>
                  <a:cubicBezTo>
                    <a:pt x="502" y="537"/>
                    <a:pt x="474" y="509"/>
                    <a:pt x="474" y="480"/>
                  </a:cubicBezTo>
                  <a:cubicBezTo>
                    <a:pt x="212" y="480"/>
                    <a:pt x="212" y="480"/>
                    <a:pt x="212" y="480"/>
                  </a:cubicBezTo>
                  <a:cubicBezTo>
                    <a:pt x="212" y="509"/>
                    <a:pt x="184" y="537"/>
                    <a:pt x="156" y="537"/>
                  </a:cubicBezTo>
                  <a:cubicBezTo>
                    <a:pt x="120" y="537"/>
                    <a:pt x="99" y="509"/>
                    <a:pt x="99" y="480"/>
                  </a:cubicBezTo>
                  <a:cubicBezTo>
                    <a:pt x="99" y="445"/>
                    <a:pt x="120" y="424"/>
                    <a:pt x="156" y="424"/>
                  </a:cubicBezTo>
                  <a:cubicBezTo>
                    <a:pt x="205" y="424"/>
                    <a:pt x="205" y="424"/>
                    <a:pt x="205" y="424"/>
                  </a:cubicBezTo>
                  <a:cubicBezTo>
                    <a:pt x="92" y="113"/>
                    <a:pt x="92" y="113"/>
                    <a:pt x="92" y="113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14" y="113"/>
                    <a:pt x="0" y="98"/>
                    <a:pt x="0" y="84"/>
                  </a:cubicBezTo>
                  <a:cubicBezTo>
                    <a:pt x="0" y="63"/>
                    <a:pt x="14" y="56"/>
                    <a:pt x="28" y="56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27" y="56"/>
                    <a:pt x="141" y="63"/>
                    <a:pt x="141" y="7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332" y="120"/>
                    <a:pt x="332" y="120"/>
                    <a:pt x="332" y="120"/>
                  </a:cubicBezTo>
                  <a:cubicBezTo>
                    <a:pt x="332" y="141"/>
                    <a:pt x="339" y="162"/>
                    <a:pt x="346" y="176"/>
                  </a:cubicBezTo>
                  <a:cubicBezTo>
                    <a:pt x="177" y="176"/>
                    <a:pt x="177" y="176"/>
                    <a:pt x="177" y="176"/>
                  </a:cubicBezTo>
                  <a:lnTo>
                    <a:pt x="233" y="3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598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1936641" y="5388099"/>
            <a:ext cx="1539370" cy="849567"/>
            <a:chOff x="2425700" y="6142038"/>
            <a:chExt cx="2600325" cy="1435100"/>
          </a:xfrm>
          <a:effectLst>
            <a:outerShdw blurRad="533400" dist="241300" dir="1500000" algn="ctr" rotWithShape="0">
              <a:srgbClr val="000000">
                <a:alpha val="43137"/>
              </a:srgbClr>
            </a:outerShdw>
          </a:effectLst>
        </p:grpSpPr>
        <p:sp>
          <p:nvSpPr>
            <p:cNvPr id="203" name="Freeform 5"/>
            <p:cNvSpPr>
              <a:spLocks/>
            </p:cNvSpPr>
            <p:nvPr/>
          </p:nvSpPr>
          <p:spPr bwMode="auto">
            <a:xfrm>
              <a:off x="2425700" y="6142038"/>
              <a:ext cx="2600325" cy="1435100"/>
            </a:xfrm>
            <a:custGeom>
              <a:avLst/>
              <a:gdLst>
                <a:gd name="T0" fmla="*/ 813 w 813"/>
                <a:gd name="T1" fmla="*/ 419 h 442"/>
                <a:gd name="T2" fmla="*/ 772 w 813"/>
                <a:gd name="T3" fmla="*/ 442 h 442"/>
                <a:gd name="T4" fmla="*/ 41 w 813"/>
                <a:gd name="T5" fmla="*/ 442 h 442"/>
                <a:gd name="T6" fmla="*/ 0 w 813"/>
                <a:gd name="T7" fmla="*/ 419 h 442"/>
                <a:gd name="T8" fmla="*/ 0 w 813"/>
                <a:gd name="T9" fmla="*/ 22 h 442"/>
                <a:gd name="T10" fmla="*/ 41 w 813"/>
                <a:gd name="T11" fmla="*/ 0 h 442"/>
                <a:gd name="T12" fmla="*/ 772 w 813"/>
                <a:gd name="T13" fmla="*/ 0 h 442"/>
                <a:gd name="T14" fmla="*/ 813 w 813"/>
                <a:gd name="T15" fmla="*/ 22 h 442"/>
                <a:gd name="T16" fmla="*/ 813 w 813"/>
                <a:gd name="T17" fmla="*/ 4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3" h="442">
                  <a:moveTo>
                    <a:pt x="813" y="419"/>
                  </a:moveTo>
                  <a:cubicBezTo>
                    <a:pt x="813" y="432"/>
                    <a:pt x="795" y="442"/>
                    <a:pt x="772" y="442"/>
                  </a:cubicBezTo>
                  <a:cubicBezTo>
                    <a:pt x="41" y="442"/>
                    <a:pt x="41" y="442"/>
                    <a:pt x="41" y="442"/>
                  </a:cubicBezTo>
                  <a:cubicBezTo>
                    <a:pt x="19" y="442"/>
                    <a:pt x="0" y="432"/>
                    <a:pt x="0" y="41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9" y="0"/>
                    <a:pt x="41" y="0"/>
                  </a:cubicBezTo>
                  <a:cubicBezTo>
                    <a:pt x="772" y="0"/>
                    <a:pt x="772" y="0"/>
                    <a:pt x="772" y="0"/>
                  </a:cubicBezTo>
                  <a:cubicBezTo>
                    <a:pt x="795" y="0"/>
                    <a:pt x="813" y="10"/>
                    <a:pt x="813" y="22"/>
                  </a:cubicBezTo>
                  <a:lnTo>
                    <a:pt x="813" y="4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"/>
            <p:cNvSpPr>
              <a:spLocks/>
            </p:cNvSpPr>
            <p:nvPr/>
          </p:nvSpPr>
          <p:spPr bwMode="auto">
            <a:xfrm>
              <a:off x="2659063" y="6573838"/>
              <a:ext cx="412750" cy="311150"/>
            </a:xfrm>
            <a:custGeom>
              <a:avLst/>
              <a:gdLst>
                <a:gd name="T0" fmla="*/ 129 w 129"/>
                <a:gd name="T1" fmla="*/ 67 h 96"/>
                <a:gd name="T2" fmla="*/ 90 w 129"/>
                <a:gd name="T3" fmla="*/ 96 h 96"/>
                <a:gd name="T4" fmla="*/ 39 w 129"/>
                <a:gd name="T5" fmla="*/ 96 h 96"/>
                <a:gd name="T6" fmla="*/ 0 w 129"/>
                <a:gd name="T7" fmla="*/ 67 h 96"/>
                <a:gd name="T8" fmla="*/ 0 w 129"/>
                <a:gd name="T9" fmla="*/ 29 h 96"/>
                <a:gd name="T10" fmla="*/ 39 w 129"/>
                <a:gd name="T11" fmla="*/ 0 h 96"/>
                <a:gd name="T12" fmla="*/ 90 w 129"/>
                <a:gd name="T13" fmla="*/ 0 h 96"/>
                <a:gd name="T14" fmla="*/ 129 w 129"/>
                <a:gd name="T15" fmla="*/ 29 h 96"/>
                <a:gd name="T16" fmla="*/ 129 w 129"/>
                <a:gd name="T17" fmla="*/ 6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96">
                  <a:moveTo>
                    <a:pt x="129" y="67"/>
                  </a:moveTo>
                  <a:cubicBezTo>
                    <a:pt x="129" y="83"/>
                    <a:pt x="112" y="96"/>
                    <a:pt x="90" y="96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18" y="96"/>
                    <a:pt x="0" y="83"/>
                    <a:pt x="0" y="6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8" y="0"/>
                    <a:pt x="39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12" y="0"/>
                    <a:pt x="129" y="13"/>
                    <a:pt x="129" y="29"/>
                  </a:cubicBezTo>
                  <a:lnTo>
                    <a:pt x="129" y="67"/>
                  </a:lnTo>
                  <a:close/>
                </a:path>
              </a:pathLst>
            </a:custGeom>
            <a:solidFill>
              <a:srgbClr val="FFC000"/>
            </a:solidFill>
            <a:ln w="12700" cap="flat">
              <a:solidFill>
                <a:srgbClr val="DEA9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7"/>
            <p:cNvSpPr>
              <a:spLocks/>
            </p:cNvSpPr>
            <p:nvPr/>
          </p:nvSpPr>
          <p:spPr bwMode="auto">
            <a:xfrm>
              <a:off x="2797175" y="6632576"/>
              <a:ext cx="136525" cy="192088"/>
            </a:xfrm>
            <a:custGeom>
              <a:avLst/>
              <a:gdLst>
                <a:gd name="T0" fmla="*/ 43 w 43"/>
                <a:gd name="T1" fmla="*/ 36 h 59"/>
                <a:gd name="T2" fmla="*/ 26 w 43"/>
                <a:gd name="T3" fmla="*/ 59 h 59"/>
                <a:gd name="T4" fmla="*/ 17 w 43"/>
                <a:gd name="T5" fmla="*/ 59 h 59"/>
                <a:gd name="T6" fmla="*/ 0 w 43"/>
                <a:gd name="T7" fmla="*/ 36 h 59"/>
                <a:gd name="T8" fmla="*/ 0 w 43"/>
                <a:gd name="T9" fmla="*/ 24 h 59"/>
                <a:gd name="T10" fmla="*/ 17 w 43"/>
                <a:gd name="T11" fmla="*/ 0 h 59"/>
                <a:gd name="T12" fmla="*/ 26 w 43"/>
                <a:gd name="T13" fmla="*/ 0 h 59"/>
                <a:gd name="T14" fmla="*/ 43 w 43"/>
                <a:gd name="T15" fmla="*/ 24 h 59"/>
                <a:gd name="T16" fmla="*/ 43 w 43"/>
                <a:gd name="T17" fmla="*/ 3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9">
                  <a:moveTo>
                    <a:pt x="43" y="36"/>
                  </a:moveTo>
                  <a:cubicBezTo>
                    <a:pt x="43" y="49"/>
                    <a:pt x="35" y="59"/>
                    <a:pt x="26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8" y="59"/>
                    <a:pt x="0" y="49"/>
                    <a:pt x="0" y="3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8" y="0"/>
                    <a:pt x="1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5" y="0"/>
                    <a:pt x="43" y="11"/>
                    <a:pt x="43" y="24"/>
                  </a:cubicBezTo>
                  <a:lnTo>
                    <a:pt x="43" y="36"/>
                  </a:lnTo>
                  <a:close/>
                </a:path>
              </a:pathLst>
            </a:custGeom>
            <a:noFill/>
            <a:ln w="12700" cap="flat">
              <a:solidFill>
                <a:srgbClr val="DEA9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Line 8"/>
            <p:cNvSpPr>
              <a:spLocks noChangeShapeType="1"/>
            </p:cNvSpPr>
            <p:nvPr/>
          </p:nvSpPr>
          <p:spPr bwMode="auto">
            <a:xfrm flipH="1">
              <a:off x="2659063" y="6688138"/>
              <a:ext cx="141288" cy="0"/>
            </a:xfrm>
            <a:prstGeom prst="line">
              <a:avLst/>
            </a:prstGeom>
            <a:noFill/>
            <a:ln w="12700" cap="flat">
              <a:solidFill>
                <a:srgbClr val="DEA9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Line 9"/>
            <p:cNvSpPr>
              <a:spLocks noChangeShapeType="1"/>
            </p:cNvSpPr>
            <p:nvPr/>
          </p:nvSpPr>
          <p:spPr bwMode="auto">
            <a:xfrm flipH="1">
              <a:off x="2659063" y="6762751"/>
              <a:ext cx="138113" cy="0"/>
            </a:xfrm>
            <a:prstGeom prst="line">
              <a:avLst/>
            </a:prstGeom>
            <a:noFill/>
            <a:ln w="12700" cap="flat">
              <a:solidFill>
                <a:srgbClr val="DEA9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10"/>
            <p:cNvSpPr>
              <a:spLocks noChangeShapeType="1"/>
            </p:cNvSpPr>
            <p:nvPr/>
          </p:nvSpPr>
          <p:spPr bwMode="auto">
            <a:xfrm>
              <a:off x="2930525" y="6688138"/>
              <a:ext cx="141288" cy="0"/>
            </a:xfrm>
            <a:prstGeom prst="line">
              <a:avLst/>
            </a:prstGeom>
            <a:noFill/>
            <a:ln w="12700" cap="flat">
              <a:solidFill>
                <a:srgbClr val="DEA9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Line 11"/>
            <p:cNvSpPr>
              <a:spLocks noChangeShapeType="1"/>
            </p:cNvSpPr>
            <p:nvPr/>
          </p:nvSpPr>
          <p:spPr bwMode="auto">
            <a:xfrm>
              <a:off x="2933700" y="6762751"/>
              <a:ext cx="138113" cy="0"/>
            </a:xfrm>
            <a:prstGeom prst="line">
              <a:avLst/>
            </a:prstGeom>
            <a:noFill/>
            <a:ln w="12700" cap="flat">
              <a:solidFill>
                <a:srgbClr val="DEA9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Line 12"/>
            <p:cNvSpPr>
              <a:spLocks noChangeShapeType="1"/>
            </p:cNvSpPr>
            <p:nvPr/>
          </p:nvSpPr>
          <p:spPr bwMode="auto">
            <a:xfrm>
              <a:off x="2895600" y="6821488"/>
              <a:ext cx="169863" cy="0"/>
            </a:xfrm>
            <a:prstGeom prst="line">
              <a:avLst/>
            </a:prstGeom>
            <a:noFill/>
            <a:ln w="12700" cap="flat">
              <a:solidFill>
                <a:srgbClr val="DEA9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13"/>
            <p:cNvSpPr>
              <a:spLocks noChangeShapeType="1"/>
            </p:cNvSpPr>
            <p:nvPr/>
          </p:nvSpPr>
          <p:spPr bwMode="auto">
            <a:xfrm flipH="1">
              <a:off x="2668588" y="6821488"/>
              <a:ext cx="169863" cy="0"/>
            </a:xfrm>
            <a:prstGeom prst="line">
              <a:avLst/>
            </a:prstGeom>
            <a:noFill/>
            <a:ln w="12700" cap="flat">
              <a:solidFill>
                <a:srgbClr val="DEA9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Line 14"/>
            <p:cNvSpPr>
              <a:spLocks noChangeShapeType="1"/>
            </p:cNvSpPr>
            <p:nvPr/>
          </p:nvSpPr>
          <p:spPr bwMode="auto">
            <a:xfrm>
              <a:off x="2873375" y="6632576"/>
              <a:ext cx="192088" cy="0"/>
            </a:xfrm>
            <a:prstGeom prst="line">
              <a:avLst/>
            </a:prstGeom>
            <a:noFill/>
            <a:ln w="12700" cap="flat">
              <a:solidFill>
                <a:srgbClr val="DEA9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Line 15"/>
            <p:cNvSpPr>
              <a:spLocks noChangeShapeType="1"/>
            </p:cNvSpPr>
            <p:nvPr/>
          </p:nvSpPr>
          <p:spPr bwMode="auto">
            <a:xfrm flipH="1">
              <a:off x="2668588" y="6632576"/>
              <a:ext cx="182563" cy="0"/>
            </a:xfrm>
            <a:prstGeom prst="line">
              <a:avLst/>
            </a:prstGeom>
            <a:noFill/>
            <a:ln w="12700" cap="flat">
              <a:solidFill>
                <a:srgbClr val="DEA9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16"/>
            <p:cNvSpPr>
              <a:spLocks noChangeShapeType="1"/>
            </p:cNvSpPr>
            <p:nvPr/>
          </p:nvSpPr>
          <p:spPr bwMode="auto">
            <a:xfrm>
              <a:off x="2867025" y="6573838"/>
              <a:ext cx="0" cy="58738"/>
            </a:xfrm>
            <a:prstGeom prst="line">
              <a:avLst/>
            </a:prstGeom>
            <a:noFill/>
            <a:ln w="12700" cap="flat">
              <a:solidFill>
                <a:srgbClr val="DEA9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Line 17"/>
            <p:cNvSpPr>
              <a:spLocks noChangeShapeType="1"/>
            </p:cNvSpPr>
            <p:nvPr/>
          </p:nvSpPr>
          <p:spPr bwMode="auto">
            <a:xfrm>
              <a:off x="2867025" y="6827838"/>
              <a:ext cx="0" cy="57150"/>
            </a:xfrm>
            <a:prstGeom prst="line">
              <a:avLst/>
            </a:prstGeom>
            <a:noFill/>
            <a:ln w="12700" cap="flat">
              <a:solidFill>
                <a:srgbClr val="DEA9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18"/>
            <p:cNvSpPr>
              <a:spLocks noChangeArrowheads="1"/>
            </p:cNvSpPr>
            <p:nvPr/>
          </p:nvSpPr>
          <p:spPr bwMode="auto">
            <a:xfrm>
              <a:off x="4691063" y="7253288"/>
              <a:ext cx="249238" cy="255588"/>
            </a:xfrm>
            <a:prstGeom prst="ellipse">
              <a:avLst/>
            </a:prstGeom>
            <a:solidFill>
              <a:srgbClr val="F2E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19"/>
            <p:cNvSpPr>
              <a:spLocks noChangeArrowheads="1"/>
            </p:cNvSpPr>
            <p:nvPr/>
          </p:nvSpPr>
          <p:spPr bwMode="auto">
            <a:xfrm>
              <a:off x="4566444" y="7253288"/>
              <a:ext cx="249238" cy="255588"/>
            </a:xfrm>
            <a:prstGeom prst="ellipse">
              <a:avLst/>
            </a:prstGeom>
            <a:solidFill>
              <a:srgbClr val="EF3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0"/>
            <p:cNvSpPr>
              <a:spLocks/>
            </p:cNvSpPr>
            <p:nvPr/>
          </p:nvSpPr>
          <p:spPr bwMode="auto">
            <a:xfrm>
              <a:off x="2665413" y="6321426"/>
              <a:ext cx="80963" cy="106363"/>
            </a:xfrm>
            <a:custGeom>
              <a:avLst/>
              <a:gdLst>
                <a:gd name="T0" fmla="*/ 25 w 25"/>
                <a:gd name="T1" fmla="*/ 32 h 33"/>
                <a:gd name="T2" fmla="*/ 16 w 25"/>
                <a:gd name="T3" fmla="*/ 33 h 33"/>
                <a:gd name="T4" fmla="*/ 0 w 25"/>
                <a:gd name="T5" fmla="*/ 17 h 33"/>
                <a:gd name="T6" fmla="*/ 17 w 25"/>
                <a:gd name="T7" fmla="*/ 0 h 33"/>
                <a:gd name="T8" fmla="*/ 25 w 25"/>
                <a:gd name="T9" fmla="*/ 2 h 33"/>
                <a:gd name="T10" fmla="*/ 24 w 25"/>
                <a:gd name="T11" fmla="*/ 5 h 33"/>
                <a:gd name="T12" fmla="*/ 17 w 25"/>
                <a:gd name="T13" fmla="*/ 4 h 33"/>
                <a:gd name="T14" fmla="*/ 4 w 25"/>
                <a:gd name="T15" fmla="*/ 17 h 33"/>
                <a:gd name="T16" fmla="*/ 17 w 25"/>
                <a:gd name="T17" fmla="*/ 30 h 33"/>
                <a:gd name="T18" fmla="*/ 24 w 25"/>
                <a:gd name="T19" fmla="*/ 29 h 33"/>
                <a:gd name="T20" fmla="*/ 25 w 25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33">
                  <a:moveTo>
                    <a:pt x="25" y="32"/>
                  </a:moveTo>
                  <a:cubicBezTo>
                    <a:pt x="23" y="33"/>
                    <a:pt x="20" y="33"/>
                    <a:pt x="16" y="33"/>
                  </a:cubicBezTo>
                  <a:cubicBezTo>
                    <a:pt x="7" y="33"/>
                    <a:pt x="0" y="28"/>
                    <a:pt x="0" y="17"/>
                  </a:cubicBezTo>
                  <a:cubicBezTo>
                    <a:pt x="0" y="7"/>
                    <a:pt x="7" y="0"/>
                    <a:pt x="17" y="0"/>
                  </a:cubicBezTo>
                  <a:cubicBezTo>
                    <a:pt x="21" y="0"/>
                    <a:pt x="23" y="1"/>
                    <a:pt x="25" y="2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2" y="4"/>
                    <a:pt x="20" y="4"/>
                    <a:pt x="17" y="4"/>
                  </a:cubicBezTo>
                  <a:cubicBezTo>
                    <a:pt x="9" y="4"/>
                    <a:pt x="4" y="8"/>
                    <a:pt x="4" y="17"/>
                  </a:cubicBezTo>
                  <a:cubicBezTo>
                    <a:pt x="4" y="25"/>
                    <a:pt x="9" y="30"/>
                    <a:pt x="17" y="30"/>
                  </a:cubicBezTo>
                  <a:cubicBezTo>
                    <a:pt x="19" y="30"/>
                    <a:pt x="22" y="29"/>
                    <a:pt x="24" y="29"/>
                  </a:cubicBezTo>
                  <a:lnTo>
                    <a:pt x="25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1"/>
            <p:cNvSpPr>
              <a:spLocks noEditPoints="1"/>
            </p:cNvSpPr>
            <p:nvPr/>
          </p:nvSpPr>
          <p:spPr bwMode="auto">
            <a:xfrm>
              <a:off x="2762250" y="6321426"/>
              <a:ext cx="66675" cy="106363"/>
            </a:xfrm>
            <a:custGeom>
              <a:avLst/>
              <a:gdLst>
                <a:gd name="T0" fmla="*/ 0 w 21"/>
                <a:gd name="T1" fmla="*/ 1 h 33"/>
                <a:gd name="T2" fmla="*/ 8 w 21"/>
                <a:gd name="T3" fmla="*/ 0 h 33"/>
                <a:gd name="T4" fmla="*/ 17 w 21"/>
                <a:gd name="T5" fmla="*/ 3 h 33"/>
                <a:gd name="T6" fmla="*/ 20 w 21"/>
                <a:gd name="T7" fmla="*/ 9 h 33"/>
                <a:gd name="T8" fmla="*/ 14 w 21"/>
                <a:gd name="T9" fmla="*/ 17 h 33"/>
                <a:gd name="T10" fmla="*/ 14 w 21"/>
                <a:gd name="T11" fmla="*/ 18 h 33"/>
                <a:gd name="T12" fmla="*/ 18 w 21"/>
                <a:gd name="T13" fmla="*/ 24 h 33"/>
                <a:gd name="T14" fmla="*/ 21 w 21"/>
                <a:gd name="T15" fmla="*/ 33 h 33"/>
                <a:gd name="T16" fmla="*/ 17 w 21"/>
                <a:gd name="T17" fmla="*/ 33 h 33"/>
                <a:gd name="T18" fmla="*/ 14 w 21"/>
                <a:gd name="T19" fmla="*/ 25 h 33"/>
                <a:gd name="T20" fmla="*/ 8 w 21"/>
                <a:gd name="T21" fmla="*/ 19 h 33"/>
                <a:gd name="T22" fmla="*/ 4 w 21"/>
                <a:gd name="T23" fmla="*/ 19 h 33"/>
                <a:gd name="T24" fmla="*/ 4 w 21"/>
                <a:gd name="T25" fmla="*/ 33 h 33"/>
                <a:gd name="T26" fmla="*/ 0 w 21"/>
                <a:gd name="T27" fmla="*/ 33 h 33"/>
                <a:gd name="T28" fmla="*/ 0 w 21"/>
                <a:gd name="T29" fmla="*/ 1 h 33"/>
                <a:gd name="T30" fmla="*/ 4 w 21"/>
                <a:gd name="T31" fmla="*/ 16 h 33"/>
                <a:gd name="T32" fmla="*/ 8 w 21"/>
                <a:gd name="T33" fmla="*/ 16 h 33"/>
                <a:gd name="T34" fmla="*/ 16 w 21"/>
                <a:gd name="T35" fmla="*/ 10 h 33"/>
                <a:gd name="T36" fmla="*/ 8 w 21"/>
                <a:gd name="T37" fmla="*/ 4 h 33"/>
                <a:gd name="T38" fmla="*/ 4 w 21"/>
                <a:gd name="T39" fmla="*/ 4 h 33"/>
                <a:gd name="T40" fmla="*/ 4 w 21"/>
                <a:gd name="T41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33">
                  <a:moveTo>
                    <a:pt x="0" y="1"/>
                  </a:moveTo>
                  <a:cubicBezTo>
                    <a:pt x="2" y="1"/>
                    <a:pt x="5" y="0"/>
                    <a:pt x="8" y="0"/>
                  </a:cubicBezTo>
                  <a:cubicBezTo>
                    <a:pt x="12" y="0"/>
                    <a:pt x="15" y="1"/>
                    <a:pt x="17" y="3"/>
                  </a:cubicBezTo>
                  <a:cubicBezTo>
                    <a:pt x="19" y="4"/>
                    <a:pt x="20" y="7"/>
                    <a:pt x="20" y="9"/>
                  </a:cubicBezTo>
                  <a:cubicBezTo>
                    <a:pt x="20" y="13"/>
                    <a:pt x="17" y="16"/>
                    <a:pt x="14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6" y="18"/>
                    <a:pt x="18" y="21"/>
                    <a:pt x="18" y="24"/>
                  </a:cubicBezTo>
                  <a:cubicBezTo>
                    <a:pt x="19" y="29"/>
                    <a:pt x="20" y="32"/>
                    <a:pt x="21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6" y="32"/>
                    <a:pt x="15" y="29"/>
                    <a:pt x="14" y="25"/>
                  </a:cubicBezTo>
                  <a:cubicBezTo>
                    <a:pt x="13" y="21"/>
                    <a:pt x="12" y="19"/>
                    <a:pt x="8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33"/>
                    <a:pt x="0" y="33"/>
                    <a:pt x="0" y="33"/>
                  </a:cubicBezTo>
                  <a:lnTo>
                    <a:pt x="0" y="1"/>
                  </a:lnTo>
                  <a:close/>
                  <a:moveTo>
                    <a:pt x="4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13" y="16"/>
                    <a:pt x="16" y="13"/>
                    <a:pt x="16" y="10"/>
                  </a:cubicBezTo>
                  <a:cubicBezTo>
                    <a:pt x="16" y="5"/>
                    <a:pt x="12" y="4"/>
                    <a:pt x="8" y="4"/>
                  </a:cubicBezTo>
                  <a:cubicBezTo>
                    <a:pt x="6" y="4"/>
                    <a:pt x="5" y="4"/>
                    <a:pt x="4" y="4"/>
                  </a:cubicBezTo>
                  <a:lnTo>
                    <a:pt x="4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2"/>
            <p:cNvSpPr>
              <a:spLocks/>
            </p:cNvSpPr>
            <p:nvPr/>
          </p:nvSpPr>
          <p:spPr bwMode="auto">
            <a:xfrm>
              <a:off x="2844800" y="6324601"/>
              <a:ext cx="57150" cy="103188"/>
            </a:xfrm>
            <a:custGeom>
              <a:avLst/>
              <a:gdLst>
                <a:gd name="T0" fmla="*/ 32 w 36"/>
                <a:gd name="T1" fmla="*/ 34 h 65"/>
                <a:gd name="T2" fmla="*/ 8 w 36"/>
                <a:gd name="T3" fmla="*/ 34 h 65"/>
                <a:gd name="T4" fmla="*/ 8 w 36"/>
                <a:gd name="T5" fmla="*/ 57 h 65"/>
                <a:gd name="T6" fmla="*/ 36 w 36"/>
                <a:gd name="T7" fmla="*/ 57 h 65"/>
                <a:gd name="T8" fmla="*/ 36 w 36"/>
                <a:gd name="T9" fmla="*/ 65 h 65"/>
                <a:gd name="T10" fmla="*/ 0 w 36"/>
                <a:gd name="T11" fmla="*/ 65 h 65"/>
                <a:gd name="T12" fmla="*/ 0 w 36"/>
                <a:gd name="T13" fmla="*/ 0 h 65"/>
                <a:gd name="T14" fmla="*/ 34 w 36"/>
                <a:gd name="T15" fmla="*/ 0 h 65"/>
                <a:gd name="T16" fmla="*/ 34 w 36"/>
                <a:gd name="T17" fmla="*/ 6 h 65"/>
                <a:gd name="T18" fmla="*/ 8 w 36"/>
                <a:gd name="T19" fmla="*/ 6 h 65"/>
                <a:gd name="T20" fmla="*/ 8 w 36"/>
                <a:gd name="T21" fmla="*/ 26 h 65"/>
                <a:gd name="T22" fmla="*/ 32 w 36"/>
                <a:gd name="T23" fmla="*/ 26 h 65"/>
                <a:gd name="T24" fmla="*/ 32 w 36"/>
                <a:gd name="T25" fmla="*/ 3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5">
                  <a:moveTo>
                    <a:pt x="32" y="34"/>
                  </a:moveTo>
                  <a:lnTo>
                    <a:pt x="8" y="34"/>
                  </a:lnTo>
                  <a:lnTo>
                    <a:pt x="8" y="57"/>
                  </a:lnTo>
                  <a:lnTo>
                    <a:pt x="36" y="57"/>
                  </a:lnTo>
                  <a:lnTo>
                    <a:pt x="36" y="65"/>
                  </a:lnTo>
                  <a:lnTo>
                    <a:pt x="0" y="65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6"/>
                  </a:lnTo>
                  <a:lnTo>
                    <a:pt x="8" y="6"/>
                  </a:lnTo>
                  <a:lnTo>
                    <a:pt x="8" y="26"/>
                  </a:lnTo>
                  <a:lnTo>
                    <a:pt x="32" y="26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3"/>
            <p:cNvSpPr>
              <a:spLocks noEditPoints="1"/>
            </p:cNvSpPr>
            <p:nvPr/>
          </p:nvSpPr>
          <p:spPr bwMode="auto">
            <a:xfrm>
              <a:off x="2917825" y="6321426"/>
              <a:ext cx="87313" cy="106363"/>
            </a:xfrm>
            <a:custGeom>
              <a:avLst/>
              <a:gdLst>
                <a:gd name="T0" fmla="*/ 0 w 27"/>
                <a:gd name="T1" fmla="*/ 1 h 33"/>
                <a:gd name="T2" fmla="*/ 9 w 27"/>
                <a:gd name="T3" fmla="*/ 0 h 33"/>
                <a:gd name="T4" fmla="*/ 22 w 27"/>
                <a:gd name="T5" fmla="*/ 4 h 33"/>
                <a:gd name="T6" fmla="*/ 27 w 27"/>
                <a:gd name="T7" fmla="*/ 16 h 33"/>
                <a:gd name="T8" fmla="*/ 22 w 27"/>
                <a:gd name="T9" fmla="*/ 29 h 33"/>
                <a:gd name="T10" fmla="*/ 8 w 27"/>
                <a:gd name="T11" fmla="*/ 33 h 33"/>
                <a:gd name="T12" fmla="*/ 0 w 27"/>
                <a:gd name="T13" fmla="*/ 33 h 33"/>
                <a:gd name="T14" fmla="*/ 0 w 27"/>
                <a:gd name="T15" fmla="*/ 1 h 33"/>
                <a:gd name="T16" fmla="*/ 4 w 27"/>
                <a:gd name="T17" fmla="*/ 30 h 33"/>
                <a:gd name="T18" fmla="*/ 9 w 27"/>
                <a:gd name="T19" fmla="*/ 30 h 33"/>
                <a:gd name="T20" fmla="*/ 22 w 27"/>
                <a:gd name="T21" fmla="*/ 16 h 33"/>
                <a:gd name="T22" fmla="*/ 9 w 27"/>
                <a:gd name="T23" fmla="*/ 4 h 33"/>
                <a:gd name="T24" fmla="*/ 4 w 27"/>
                <a:gd name="T25" fmla="*/ 4 h 33"/>
                <a:gd name="T26" fmla="*/ 4 w 27"/>
                <a:gd name="T2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33">
                  <a:moveTo>
                    <a:pt x="0" y="1"/>
                  </a:moveTo>
                  <a:cubicBezTo>
                    <a:pt x="3" y="1"/>
                    <a:pt x="6" y="0"/>
                    <a:pt x="9" y="0"/>
                  </a:cubicBezTo>
                  <a:cubicBezTo>
                    <a:pt x="15" y="0"/>
                    <a:pt x="19" y="2"/>
                    <a:pt x="22" y="4"/>
                  </a:cubicBezTo>
                  <a:cubicBezTo>
                    <a:pt x="25" y="7"/>
                    <a:pt x="27" y="11"/>
                    <a:pt x="27" y="16"/>
                  </a:cubicBezTo>
                  <a:cubicBezTo>
                    <a:pt x="27" y="21"/>
                    <a:pt x="25" y="26"/>
                    <a:pt x="22" y="29"/>
                  </a:cubicBezTo>
                  <a:cubicBezTo>
                    <a:pt x="19" y="32"/>
                    <a:pt x="14" y="33"/>
                    <a:pt x="8" y="33"/>
                  </a:cubicBezTo>
                  <a:cubicBezTo>
                    <a:pt x="5" y="33"/>
                    <a:pt x="2" y="33"/>
                    <a:pt x="0" y="33"/>
                  </a:cubicBezTo>
                  <a:lnTo>
                    <a:pt x="0" y="1"/>
                  </a:lnTo>
                  <a:close/>
                  <a:moveTo>
                    <a:pt x="4" y="30"/>
                  </a:moveTo>
                  <a:cubicBezTo>
                    <a:pt x="5" y="30"/>
                    <a:pt x="7" y="30"/>
                    <a:pt x="9" y="30"/>
                  </a:cubicBezTo>
                  <a:cubicBezTo>
                    <a:pt x="18" y="30"/>
                    <a:pt x="22" y="25"/>
                    <a:pt x="22" y="16"/>
                  </a:cubicBezTo>
                  <a:cubicBezTo>
                    <a:pt x="22" y="9"/>
                    <a:pt x="18" y="4"/>
                    <a:pt x="9" y="4"/>
                  </a:cubicBezTo>
                  <a:cubicBezTo>
                    <a:pt x="7" y="4"/>
                    <a:pt x="5" y="4"/>
                    <a:pt x="4" y="4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Rectangle 24"/>
            <p:cNvSpPr>
              <a:spLocks noChangeArrowheads="1"/>
            </p:cNvSpPr>
            <p:nvPr/>
          </p:nvSpPr>
          <p:spPr bwMode="auto">
            <a:xfrm>
              <a:off x="3021013" y="6324601"/>
              <a:ext cx="12700" cy="103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5"/>
            <p:cNvSpPr>
              <a:spLocks/>
            </p:cNvSpPr>
            <p:nvPr/>
          </p:nvSpPr>
          <p:spPr bwMode="auto">
            <a:xfrm>
              <a:off x="3046413" y="6324601"/>
              <a:ext cx="76200" cy="103188"/>
            </a:xfrm>
            <a:custGeom>
              <a:avLst/>
              <a:gdLst>
                <a:gd name="T0" fmla="*/ 20 w 48"/>
                <a:gd name="T1" fmla="*/ 6 h 65"/>
                <a:gd name="T2" fmla="*/ 0 w 48"/>
                <a:gd name="T3" fmla="*/ 6 h 65"/>
                <a:gd name="T4" fmla="*/ 0 w 48"/>
                <a:gd name="T5" fmla="*/ 0 h 65"/>
                <a:gd name="T6" fmla="*/ 48 w 48"/>
                <a:gd name="T7" fmla="*/ 0 h 65"/>
                <a:gd name="T8" fmla="*/ 48 w 48"/>
                <a:gd name="T9" fmla="*/ 6 h 65"/>
                <a:gd name="T10" fmla="*/ 28 w 48"/>
                <a:gd name="T11" fmla="*/ 6 h 65"/>
                <a:gd name="T12" fmla="*/ 28 w 48"/>
                <a:gd name="T13" fmla="*/ 65 h 65"/>
                <a:gd name="T14" fmla="*/ 20 w 48"/>
                <a:gd name="T15" fmla="*/ 65 h 65"/>
                <a:gd name="T16" fmla="*/ 20 w 48"/>
                <a:gd name="T17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65">
                  <a:moveTo>
                    <a:pt x="20" y="6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6"/>
                  </a:lnTo>
                  <a:lnTo>
                    <a:pt x="28" y="6"/>
                  </a:lnTo>
                  <a:lnTo>
                    <a:pt x="28" y="65"/>
                  </a:lnTo>
                  <a:lnTo>
                    <a:pt x="20" y="65"/>
                  </a:lnTo>
                  <a:lnTo>
                    <a:pt x="2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6"/>
            <p:cNvSpPr>
              <a:spLocks/>
            </p:cNvSpPr>
            <p:nvPr/>
          </p:nvSpPr>
          <p:spPr bwMode="auto">
            <a:xfrm>
              <a:off x="3160713" y="6321426"/>
              <a:ext cx="77788" cy="106363"/>
            </a:xfrm>
            <a:custGeom>
              <a:avLst/>
              <a:gdLst>
                <a:gd name="T0" fmla="*/ 24 w 24"/>
                <a:gd name="T1" fmla="*/ 32 h 33"/>
                <a:gd name="T2" fmla="*/ 16 w 24"/>
                <a:gd name="T3" fmla="*/ 33 h 33"/>
                <a:gd name="T4" fmla="*/ 0 w 24"/>
                <a:gd name="T5" fmla="*/ 17 h 33"/>
                <a:gd name="T6" fmla="*/ 17 w 24"/>
                <a:gd name="T7" fmla="*/ 0 h 33"/>
                <a:gd name="T8" fmla="*/ 24 w 24"/>
                <a:gd name="T9" fmla="*/ 2 h 33"/>
                <a:gd name="T10" fmla="*/ 23 w 24"/>
                <a:gd name="T11" fmla="*/ 5 h 33"/>
                <a:gd name="T12" fmla="*/ 17 w 24"/>
                <a:gd name="T13" fmla="*/ 4 h 33"/>
                <a:gd name="T14" fmla="*/ 4 w 24"/>
                <a:gd name="T15" fmla="*/ 17 h 33"/>
                <a:gd name="T16" fmla="*/ 17 w 24"/>
                <a:gd name="T17" fmla="*/ 30 h 33"/>
                <a:gd name="T18" fmla="*/ 23 w 24"/>
                <a:gd name="T19" fmla="*/ 29 h 33"/>
                <a:gd name="T20" fmla="*/ 24 w 2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3">
                  <a:moveTo>
                    <a:pt x="24" y="32"/>
                  </a:moveTo>
                  <a:cubicBezTo>
                    <a:pt x="23" y="33"/>
                    <a:pt x="20" y="33"/>
                    <a:pt x="16" y="33"/>
                  </a:cubicBezTo>
                  <a:cubicBezTo>
                    <a:pt x="7" y="33"/>
                    <a:pt x="0" y="28"/>
                    <a:pt x="0" y="17"/>
                  </a:cubicBezTo>
                  <a:cubicBezTo>
                    <a:pt x="0" y="7"/>
                    <a:pt x="7" y="0"/>
                    <a:pt x="17" y="0"/>
                  </a:cubicBezTo>
                  <a:cubicBezTo>
                    <a:pt x="21" y="0"/>
                    <a:pt x="23" y="1"/>
                    <a:pt x="24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4"/>
                    <a:pt x="19" y="4"/>
                    <a:pt x="17" y="4"/>
                  </a:cubicBezTo>
                  <a:cubicBezTo>
                    <a:pt x="9" y="4"/>
                    <a:pt x="4" y="8"/>
                    <a:pt x="4" y="17"/>
                  </a:cubicBezTo>
                  <a:cubicBezTo>
                    <a:pt x="4" y="25"/>
                    <a:pt x="9" y="30"/>
                    <a:pt x="17" y="30"/>
                  </a:cubicBezTo>
                  <a:cubicBezTo>
                    <a:pt x="19" y="30"/>
                    <a:pt x="22" y="29"/>
                    <a:pt x="23" y="29"/>
                  </a:cubicBezTo>
                  <a:lnTo>
                    <a:pt x="24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7"/>
            <p:cNvSpPr>
              <a:spLocks noEditPoints="1"/>
            </p:cNvSpPr>
            <p:nvPr/>
          </p:nvSpPr>
          <p:spPr bwMode="auto">
            <a:xfrm>
              <a:off x="3248025" y="6324601"/>
              <a:ext cx="85725" cy="103188"/>
            </a:xfrm>
            <a:custGeom>
              <a:avLst/>
              <a:gdLst>
                <a:gd name="T0" fmla="*/ 8 w 27"/>
                <a:gd name="T1" fmla="*/ 22 h 32"/>
                <a:gd name="T2" fmla="*/ 5 w 27"/>
                <a:gd name="T3" fmla="*/ 32 h 32"/>
                <a:gd name="T4" fmla="*/ 0 w 27"/>
                <a:gd name="T5" fmla="*/ 32 h 32"/>
                <a:gd name="T6" fmla="*/ 11 w 27"/>
                <a:gd name="T7" fmla="*/ 0 h 32"/>
                <a:gd name="T8" fmla="*/ 16 w 27"/>
                <a:gd name="T9" fmla="*/ 0 h 32"/>
                <a:gd name="T10" fmla="*/ 27 w 27"/>
                <a:gd name="T11" fmla="*/ 32 h 32"/>
                <a:gd name="T12" fmla="*/ 23 w 27"/>
                <a:gd name="T13" fmla="*/ 32 h 32"/>
                <a:gd name="T14" fmla="*/ 19 w 27"/>
                <a:gd name="T15" fmla="*/ 22 h 32"/>
                <a:gd name="T16" fmla="*/ 8 w 27"/>
                <a:gd name="T17" fmla="*/ 22 h 32"/>
                <a:gd name="T18" fmla="*/ 19 w 27"/>
                <a:gd name="T19" fmla="*/ 19 h 32"/>
                <a:gd name="T20" fmla="*/ 15 w 27"/>
                <a:gd name="T21" fmla="*/ 9 h 32"/>
                <a:gd name="T22" fmla="*/ 14 w 27"/>
                <a:gd name="T23" fmla="*/ 3 h 32"/>
                <a:gd name="T24" fmla="*/ 14 w 27"/>
                <a:gd name="T25" fmla="*/ 3 h 32"/>
                <a:gd name="T26" fmla="*/ 12 w 27"/>
                <a:gd name="T27" fmla="*/ 9 h 32"/>
                <a:gd name="T28" fmla="*/ 9 w 27"/>
                <a:gd name="T29" fmla="*/ 19 h 32"/>
                <a:gd name="T30" fmla="*/ 19 w 27"/>
                <a:gd name="T31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" h="32">
                  <a:moveTo>
                    <a:pt x="8" y="22"/>
                  </a:moveTo>
                  <a:cubicBezTo>
                    <a:pt x="5" y="32"/>
                    <a:pt x="5" y="32"/>
                    <a:pt x="5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19" y="22"/>
                    <a:pt x="19" y="22"/>
                    <a:pt x="19" y="22"/>
                  </a:cubicBezTo>
                  <a:lnTo>
                    <a:pt x="8" y="22"/>
                  </a:lnTo>
                  <a:close/>
                  <a:moveTo>
                    <a:pt x="19" y="1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5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5"/>
                    <a:pt x="13" y="7"/>
                    <a:pt x="12" y="9"/>
                  </a:cubicBezTo>
                  <a:cubicBezTo>
                    <a:pt x="9" y="19"/>
                    <a:pt x="9" y="19"/>
                    <a:pt x="9" y="19"/>
                  </a:cubicBezTo>
                  <a:lnTo>
                    <a:pt x="19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8"/>
            <p:cNvSpPr>
              <a:spLocks noEditPoints="1"/>
            </p:cNvSpPr>
            <p:nvPr/>
          </p:nvSpPr>
          <p:spPr bwMode="auto">
            <a:xfrm>
              <a:off x="3349625" y="6321426"/>
              <a:ext cx="68263" cy="106363"/>
            </a:xfrm>
            <a:custGeom>
              <a:avLst/>
              <a:gdLst>
                <a:gd name="T0" fmla="*/ 0 w 21"/>
                <a:gd name="T1" fmla="*/ 1 h 33"/>
                <a:gd name="T2" fmla="*/ 8 w 21"/>
                <a:gd name="T3" fmla="*/ 0 h 33"/>
                <a:gd name="T4" fmla="*/ 17 w 21"/>
                <a:gd name="T5" fmla="*/ 3 h 33"/>
                <a:gd name="T6" fmla="*/ 20 w 21"/>
                <a:gd name="T7" fmla="*/ 9 h 33"/>
                <a:gd name="T8" fmla="*/ 14 w 21"/>
                <a:gd name="T9" fmla="*/ 17 h 33"/>
                <a:gd name="T10" fmla="*/ 14 w 21"/>
                <a:gd name="T11" fmla="*/ 18 h 33"/>
                <a:gd name="T12" fmla="*/ 19 w 21"/>
                <a:gd name="T13" fmla="*/ 24 h 33"/>
                <a:gd name="T14" fmla="*/ 21 w 21"/>
                <a:gd name="T15" fmla="*/ 33 h 33"/>
                <a:gd name="T16" fmla="*/ 17 w 21"/>
                <a:gd name="T17" fmla="*/ 33 h 33"/>
                <a:gd name="T18" fmla="*/ 15 w 21"/>
                <a:gd name="T19" fmla="*/ 25 h 33"/>
                <a:gd name="T20" fmla="*/ 8 w 21"/>
                <a:gd name="T21" fmla="*/ 19 h 33"/>
                <a:gd name="T22" fmla="*/ 4 w 21"/>
                <a:gd name="T23" fmla="*/ 19 h 33"/>
                <a:gd name="T24" fmla="*/ 4 w 21"/>
                <a:gd name="T25" fmla="*/ 33 h 33"/>
                <a:gd name="T26" fmla="*/ 0 w 21"/>
                <a:gd name="T27" fmla="*/ 33 h 33"/>
                <a:gd name="T28" fmla="*/ 0 w 21"/>
                <a:gd name="T29" fmla="*/ 1 h 33"/>
                <a:gd name="T30" fmla="*/ 4 w 21"/>
                <a:gd name="T31" fmla="*/ 16 h 33"/>
                <a:gd name="T32" fmla="*/ 9 w 21"/>
                <a:gd name="T33" fmla="*/ 16 h 33"/>
                <a:gd name="T34" fmla="*/ 16 w 21"/>
                <a:gd name="T35" fmla="*/ 10 h 33"/>
                <a:gd name="T36" fmla="*/ 8 w 21"/>
                <a:gd name="T37" fmla="*/ 4 h 33"/>
                <a:gd name="T38" fmla="*/ 4 w 21"/>
                <a:gd name="T39" fmla="*/ 4 h 33"/>
                <a:gd name="T40" fmla="*/ 4 w 21"/>
                <a:gd name="T41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33">
                  <a:moveTo>
                    <a:pt x="0" y="1"/>
                  </a:moveTo>
                  <a:cubicBezTo>
                    <a:pt x="2" y="1"/>
                    <a:pt x="5" y="0"/>
                    <a:pt x="8" y="0"/>
                  </a:cubicBezTo>
                  <a:cubicBezTo>
                    <a:pt x="13" y="0"/>
                    <a:pt x="15" y="1"/>
                    <a:pt x="17" y="3"/>
                  </a:cubicBezTo>
                  <a:cubicBezTo>
                    <a:pt x="19" y="4"/>
                    <a:pt x="20" y="7"/>
                    <a:pt x="20" y="9"/>
                  </a:cubicBezTo>
                  <a:cubicBezTo>
                    <a:pt x="20" y="13"/>
                    <a:pt x="17" y="16"/>
                    <a:pt x="14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6" y="18"/>
                    <a:pt x="18" y="21"/>
                    <a:pt x="19" y="24"/>
                  </a:cubicBezTo>
                  <a:cubicBezTo>
                    <a:pt x="20" y="29"/>
                    <a:pt x="20" y="32"/>
                    <a:pt x="21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6" y="32"/>
                    <a:pt x="16" y="29"/>
                    <a:pt x="15" y="25"/>
                  </a:cubicBezTo>
                  <a:cubicBezTo>
                    <a:pt x="14" y="21"/>
                    <a:pt x="12" y="19"/>
                    <a:pt x="8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33"/>
                    <a:pt x="0" y="33"/>
                    <a:pt x="0" y="33"/>
                  </a:cubicBezTo>
                  <a:lnTo>
                    <a:pt x="0" y="1"/>
                  </a:lnTo>
                  <a:close/>
                  <a:moveTo>
                    <a:pt x="4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13" y="16"/>
                    <a:pt x="16" y="13"/>
                    <a:pt x="16" y="10"/>
                  </a:cubicBezTo>
                  <a:cubicBezTo>
                    <a:pt x="16" y="5"/>
                    <a:pt x="13" y="4"/>
                    <a:pt x="8" y="4"/>
                  </a:cubicBezTo>
                  <a:cubicBezTo>
                    <a:pt x="6" y="4"/>
                    <a:pt x="5" y="4"/>
                    <a:pt x="4" y="4"/>
                  </a:cubicBezTo>
                  <a:lnTo>
                    <a:pt x="4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9"/>
            <p:cNvSpPr>
              <a:spLocks noEditPoints="1"/>
            </p:cNvSpPr>
            <p:nvPr/>
          </p:nvSpPr>
          <p:spPr bwMode="auto">
            <a:xfrm>
              <a:off x="3433763" y="6321426"/>
              <a:ext cx="82550" cy="106363"/>
            </a:xfrm>
            <a:custGeom>
              <a:avLst/>
              <a:gdLst>
                <a:gd name="T0" fmla="*/ 0 w 26"/>
                <a:gd name="T1" fmla="*/ 1 h 33"/>
                <a:gd name="T2" fmla="*/ 9 w 26"/>
                <a:gd name="T3" fmla="*/ 0 h 33"/>
                <a:gd name="T4" fmla="*/ 22 w 26"/>
                <a:gd name="T5" fmla="*/ 4 h 33"/>
                <a:gd name="T6" fmla="*/ 26 w 26"/>
                <a:gd name="T7" fmla="*/ 16 h 33"/>
                <a:gd name="T8" fmla="*/ 22 w 26"/>
                <a:gd name="T9" fmla="*/ 29 h 33"/>
                <a:gd name="T10" fmla="*/ 7 w 26"/>
                <a:gd name="T11" fmla="*/ 33 h 33"/>
                <a:gd name="T12" fmla="*/ 0 w 26"/>
                <a:gd name="T13" fmla="*/ 33 h 33"/>
                <a:gd name="T14" fmla="*/ 0 w 26"/>
                <a:gd name="T15" fmla="*/ 1 h 33"/>
                <a:gd name="T16" fmla="*/ 4 w 26"/>
                <a:gd name="T17" fmla="*/ 30 h 33"/>
                <a:gd name="T18" fmla="*/ 8 w 26"/>
                <a:gd name="T19" fmla="*/ 30 h 33"/>
                <a:gd name="T20" fmla="*/ 22 w 26"/>
                <a:gd name="T21" fmla="*/ 16 h 33"/>
                <a:gd name="T22" fmla="*/ 9 w 26"/>
                <a:gd name="T23" fmla="*/ 4 h 33"/>
                <a:gd name="T24" fmla="*/ 4 w 26"/>
                <a:gd name="T25" fmla="*/ 4 h 33"/>
                <a:gd name="T26" fmla="*/ 4 w 26"/>
                <a:gd name="T2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33">
                  <a:moveTo>
                    <a:pt x="0" y="1"/>
                  </a:moveTo>
                  <a:cubicBezTo>
                    <a:pt x="2" y="1"/>
                    <a:pt x="5" y="0"/>
                    <a:pt x="9" y="0"/>
                  </a:cubicBezTo>
                  <a:cubicBezTo>
                    <a:pt x="15" y="0"/>
                    <a:pt x="19" y="2"/>
                    <a:pt x="22" y="4"/>
                  </a:cubicBezTo>
                  <a:cubicBezTo>
                    <a:pt x="25" y="7"/>
                    <a:pt x="26" y="11"/>
                    <a:pt x="26" y="16"/>
                  </a:cubicBezTo>
                  <a:cubicBezTo>
                    <a:pt x="26" y="21"/>
                    <a:pt x="25" y="26"/>
                    <a:pt x="22" y="29"/>
                  </a:cubicBezTo>
                  <a:cubicBezTo>
                    <a:pt x="19" y="32"/>
                    <a:pt x="14" y="33"/>
                    <a:pt x="7" y="33"/>
                  </a:cubicBezTo>
                  <a:cubicBezTo>
                    <a:pt x="5" y="33"/>
                    <a:pt x="2" y="33"/>
                    <a:pt x="0" y="33"/>
                  </a:cubicBezTo>
                  <a:lnTo>
                    <a:pt x="0" y="1"/>
                  </a:lnTo>
                  <a:close/>
                  <a:moveTo>
                    <a:pt x="4" y="30"/>
                  </a:moveTo>
                  <a:cubicBezTo>
                    <a:pt x="5" y="30"/>
                    <a:pt x="7" y="30"/>
                    <a:pt x="8" y="30"/>
                  </a:cubicBezTo>
                  <a:cubicBezTo>
                    <a:pt x="17" y="30"/>
                    <a:pt x="22" y="25"/>
                    <a:pt x="22" y="16"/>
                  </a:cubicBezTo>
                  <a:cubicBezTo>
                    <a:pt x="22" y="9"/>
                    <a:pt x="18" y="4"/>
                    <a:pt x="9" y="4"/>
                  </a:cubicBezTo>
                  <a:cubicBezTo>
                    <a:pt x="7" y="4"/>
                    <a:pt x="5" y="4"/>
                    <a:pt x="4" y="4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30"/>
            <p:cNvSpPr>
              <a:spLocks/>
            </p:cNvSpPr>
            <p:nvPr/>
          </p:nvSpPr>
          <p:spPr bwMode="auto">
            <a:xfrm>
              <a:off x="2671763" y="7021513"/>
              <a:ext cx="34925" cy="104775"/>
            </a:xfrm>
            <a:custGeom>
              <a:avLst/>
              <a:gdLst>
                <a:gd name="T0" fmla="*/ 14 w 22"/>
                <a:gd name="T1" fmla="*/ 8 h 66"/>
                <a:gd name="T2" fmla="*/ 14 w 22"/>
                <a:gd name="T3" fmla="*/ 8 h 66"/>
                <a:gd name="T4" fmla="*/ 2 w 22"/>
                <a:gd name="T5" fmla="*/ 15 h 66"/>
                <a:gd name="T6" fmla="*/ 0 w 22"/>
                <a:gd name="T7" fmla="*/ 8 h 66"/>
                <a:gd name="T8" fmla="*/ 14 w 22"/>
                <a:gd name="T9" fmla="*/ 0 h 66"/>
                <a:gd name="T10" fmla="*/ 22 w 22"/>
                <a:gd name="T11" fmla="*/ 0 h 66"/>
                <a:gd name="T12" fmla="*/ 22 w 22"/>
                <a:gd name="T13" fmla="*/ 66 h 66"/>
                <a:gd name="T14" fmla="*/ 14 w 22"/>
                <a:gd name="T15" fmla="*/ 66 h 66"/>
                <a:gd name="T16" fmla="*/ 14 w 22"/>
                <a:gd name="T17" fmla="*/ 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66">
                  <a:moveTo>
                    <a:pt x="14" y="8"/>
                  </a:moveTo>
                  <a:lnTo>
                    <a:pt x="14" y="8"/>
                  </a:lnTo>
                  <a:lnTo>
                    <a:pt x="2" y="15"/>
                  </a:lnTo>
                  <a:lnTo>
                    <a:pt x="0" y="8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2" y="66"/>
                  </a:lnTo>
                  <a:lnTo>
                    <a:pt x="14" y="66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31"/>
            <p:cNvSpPr>
              <a:spLocks/>
            </p:cNvSpPr>
            <p:nvPr/>
          </p:nvSpPr>
          <p:spPr bwMode="auto">
            <a:xfrm>
              <a:off x="2743200" y="7021513"/>
              <a:ext cx="63500" cy="104775"/>
            </a:xfrm>
            <a:custGeom>
              <a:avLst/>
              <a:gdLst>
                <a:gd name="T0" fmla="*/ 0 w 20"/>
                <a:gd name="T1" fmla="*/ 32 h 32"/>
                <a:gd name="T2" fmla="*/ 0 w 20"/>
                <a:gd name="T3" fmla="*/ 29 h 32"/>
                <a:gd name="T4" fmla="*/ 4 w 20"/>
                <a:gd name="T5" fmla="*/ 26 h 32"/>
                <a:gd name="T6" fmla="*/ 15 w 20"/>
                <a:gd name="T7" fmla="*/ 9 h 32"/>
                <a:gd name="T8" fmla="*/ 9 w 20"/>
                <a:gd name="T9" fmla="*/ 3 h 32"/>
                <a:gd name="T10" fmla="*/ 2 w 20"/>
                <a:gd name="T11" fmla="*/ 6 h 32"/>
                <a:gd name="T12" fmla="*/ 1 w 20"/>
                <a:gd name="T13" fmla="*/ 3 h 32"/>
                <a:gd name="T14" fmla="*/ 10 w 20"/>
                <a:gd name="T15" fmla="*/ 0 h 32"/>
                <a:gd name="T16" fmla="*/ 19 w 20"/>
                <a:gd name="T17" fmla="*/ 9 h 32"/>
                <a:gd name="T18" fmla="*/ 9 w 20"/>
                <a:gd name="T19" fmla="*/ 26 h 32"/>
                <a:gd name="T20" fmla="*/ 6 w 20"/>
                <a:gd name="T21" fmla="*/ 28 h 32"/>
                <a:gd name="T22" fmla="*/ 6 w 20"/>
                <a:gd name="T23" fmla="*/ 28 h 32"/>
                <a:gd name="T24" fmla="*/ 20 w 20"/>
                <a:gd name="T25" fmla="*/ 28 h 32"/>
                <a:gd name="T26" fmla="*/ 20 w 20"/>
                <a:gd name="T27" fmla="*/ 32 h 32"/>
                <a:gd name="T28" fmla="*/ 0 w 20"/>
                <a:gd name="T2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32">
                  <a:moveTo>
                    <a:pt x="0" y="32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2" y="18"/>
                    <a:pt x="15" y="14"/>
                    <a:pt x="15" y="9"/>
                  </a:cubicBezTo>
                  <a:cubicBezTo>
                    <a:pt x="15" y="6"/>
                    <a:pt x="14" y="3"/>
                    <a:pt x="9" y="3"/>
                  </a:cubicBezTo>
                  <a:cubicBezTo>
                    <a:pt x="6" y="3"/>
                    <a:pt x="4" y="5"/>
                    <a:pt x="2" y="6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1"/>
                    <a:pt x="6" y="0"/>
                    <a:pt x="10" y="0"/>
                  </a:cubicBezTo>
                  <a:cubicBezTo>
                    <a:pt x="17" y="0"/>
                    <a:pt x="19" y="4"/>
                    <a:pt x="19" y="9"/>
                  </a:cubicBezTo>
                  <a:cubicBezTo>
                    <a:pt x="19" y="15"/>
                    <a:pt x="15" y="19"/>
                    <a:pt x="9" y="26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32"/>
            <p:cNvSpPr>
              <a:spLocks/>
            </p:cNvSpPr>
            <p:nvPr/>
          </p:nvSpPr>
          <p:spPr bwMode="auto">
            <a:xfrm>
              <a:off x="2822575" y="7021513"/>
              <a:ext cx="60325" cy="104775"/>
            </a:xfrm>
            <a:custGeom>
              <a:avLst/>
              <a:gdLst>
                <a:gd name="T0" fmla="*/ 1 w 19"/>
                <a:gd name="T1" fmla="*/ 27 h 32"/>
                <a:gd name="T2" fmla="*/ 8 w 19"/>
                <a:gd name="T3" fmla="*/ 29 h 32"/>
                <a:gd name="T4" fmla="*/ 15 w 19"/>
                <a:gd name="T5" fmla="*/ 23 h 32"/>
                <a:gd name="T6" fmla="*/ 7 w 19"/>
                <a:gd name="T7" fmla="*/ 16 h 32"/>
                <a:gd name="T8" fmla="*/ 4 w 19"/>
                <a:gd name="T9" fmla="*/ 16 h 32"/>
                <a:gd name="T10" fmla="*/ 4 w 19"/>
                <a:gd name="T11" fmla="*/ 13 h 32"/>
                <a:gd name="T12" fmla="*/ 7 w 19"/>
                <a:gd name="T13" fmla="*/ 13 h 32"/>
                <a:gd name="T14" fmla="*/ 14 w 19"/>
                <a:gd name="T15" fmla="*/ 8 h 32"/>
                <a:gd name="T16" fmla="*/ 8 w 19"/>
                <a:gd name="T17" fmla="*/ 3 h 32"/>
                <a:gd name="T18" fmla="*/ 2 w 19"/>
                <a:gd name="T19" fmla="*/ 5 h 32"/>
                <a:gd name="T20" fmla="*/ 1 w 19"/>
                <a:gd name="T21" fmla="*/ 2 h 32"/>
                <a:gd name="T22" fmla="*/ 9 w 19"/>
                <a:gd name="T23" fmla="*/ 0 h 32"/>
                <a:gd name="T24" fmla="*/ 18 w 19"/>
                <a:gd name="T25" fmla="*/ 7 h 32"/>
                <a:gd name="T26" fmla="*/ 12 w 19"/>
                <a:gd name="T27" fmla="*/ 15 h 32"/>
                <a:gd name="T28" fmla="*/ 12 w 19"/>
                <a:gd name="T29" fmla="*/ 15 h 32"/>
                <a:gd name="T30" fmla="*/ 19 w 19"/>
                <a:gd name="T31" fmla="*/ 23 h 32"/>
                <a:gd name="T32" fmla="*/ 8 w 19"/>
                <a:gd name="T33" fmla="*/ 32 h 32"/>
                <a:gd name="T34" fmla="*/ 0 w 19"/>
                <a:gd name="T35" fmla="*/ 30 h 32"/>
                <a:gd name="T36" fmla="*/ 1 w 19"/>
                <a:gd name="T37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32">
                  <a:moveTo>
                    <a:pt x="1" y="27"/>
                  </a:moveTo>
                  <a:cubicBezTo>
                    <a:pt x="2" y="27"/>
                    <a:pt x="5" y="29"/>
                    <a:pt x="8" y="29"/>
                  </a:cubicBezTo>
                  <a:cubicBezTo>
                    <a:pt x="13" y="29"/>
                    <a:pt x="15" y="25"/>
                    <a:pt x="15" y="23"/>
                  </a:cubicBezTo>
                  <a:cubicBezTo>
                    <a:pt x="15" y="18"/>
                    <a:pt x="11" y="16"/>
                    <a:pt x="7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10" y="13"/>
                    <a:pt x="14" y="12"/>
                    <a:pt x="14" y="8"/>
                  </a:cubicBezTo>
                  <a:cubicBezTo>
                    <a:pt x="14" y="5"/>
                    <a:pt x="12" y="3"/>
                    <a:pt x="8" y="3"/>
                  </a:cubicBezTo>
                  <a:cubicBezTo>
                    <a:pt x="6" y="3"/>
                    <a:pt x="3" y="4"/>
                    <a:pt x="2" y="5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6" y="0"/>
                    <a:pt x="9" y="0"/>
                  </a:cubicBezTo>
                  <a:cubicBezTo>
                    <a:pt x="15" y="0"/>
                    <a:pt x="18" y="3"/>
                    <a:pt x="18" y="7"/>
                  </a:cubicBezTo>
                  <a:cubicBezTo>
                    <a:pt x="18" y="10"/>
                    <a:pt x="16" y="13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6" y="15"/>
                    <a:pt x="19" y="18"/>
                    <a:pt x="19" y="23"/>
                  </a:cubicBezTo>
                  <a:cubicBezTo>
                    <a:pt x="19" y="28"/>
                    <a:pt x="15" y="32"/>
                    <a:pt x="8" y="32"/>
                  </a:cubicBezTo>
                  <a:cubicBezTo>
                    <a:pt x="4" y="32"/>
                    <a:pt x="1" y="31"/>
                    <a:pt x="0" y="30"/>
                  </a:cubicBezTo>
                  <a:lnTo>
                    <a:pt x="1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33"/>
            <p:cNvSpPr>
              <a:spLocks noEditPoints="1"/>
            </p:cNvSpPr>
            <p:nvPr/>
          </p:nvSpPr>
          <p:spPr bwMode="auto">
            <a:xfrm>
              <a:off x="2895600" y="7021513"/>
              <a:ext cx="74613" cy="104775"/>
            </a:xfrm>
            <a:custGeom>
              <a:avLst/>
              <a:gdLst>
                <a:gd name="T0" fmla="*/ 15 w 23"/>
                <a:gd name="T1" fmla="*/ 32 h 32"/>
                <a:gd name="T2" fmla="*/ 15 w 23"/>
                <a:gd name="T3" fmla="*/ 23 h 32"/>
                <a:gd name="T4" fmla="*/ 0 w 23"/>
                <a:gd name="T5" fmla="*/ 23 h 32"/>
                <a:gd name="T6" fmla="*/ 0 w 23"/>
                <a:gd name="T7" fmla="*/ 20 h 32"/>
                <a:gd name="T8" fmla="*/ 14 w 23"/>
                <a:gd name="T9" fmla="*/ 0 h 32"/>
                <a:gd name="T10" fmla="*/ 19 w 23"/>
                <a:gd name="T11" fmla="*/ 0 h 32"/>
                <a:gd name="T12" fmla="*/ 19 w 23"/>
                <a:gd name="T13" fmla="*/ 20 h 32"/>
                <a:gd name="T14" fmla="*/ 23 w 23"/>
                <a:gd name="T15" fmla="*/ 20 h 32"/>
                <a:gd name="T16" fmla="*/ 23 w 23"/>
                <a:gd name="T17" fmla="*/ 23 h 32"/>
                <a:gd name="T18" fmla="*/ 19 w 23"/>
                <a:gd name="T19" fmla="*/ 23 h 32"/>
                <a:gd name="T20" fmla="*/ 19 w 23"/>
                <a:gd name="T21" fmla="*/ 32 h 32"/>
                <a:gd name="T22" fmla="*/ 15 w 23"/>
                <a:gd name="T23" fmla="*/ 32 h 32"/>
                <a:gd name="T24" fmla="*/ 15 w 23"/>
                <a:gd name="T25" fmla="*/ 20 h 32"/>
                <a:gd name="T26" fmla="*/ 15 w 23"/>
                <a:gd name="T27" fmla="*/ 9 h 32"/>
                <a:gd name="T28" fmla="*/ 15 w 23"/>
                <a:gd name="T29" fmla="*/ 4 h 32"/>
                <a:gd name="T30" fmla="*/ 15 w 23"/>
                <a:gd name="T31" fmla="*/ 4 h 32"/>
                <a:gd name="T32" fmla="*/ 12 w 23"/>
                <a:gd name="T33" fmla="*/ 9 h 32"/>
                <a:gd name="T34" fmla="*/ 4 w 23"/>
                <a:gd name="T35" fmla="*/ 20 h 32"/>
                <a:gd name="T36" fmla="*/ 4 w 23"/>
                <a:gd name="T37" fmla="*/ 20 h 32"/>
                <a:gd name="T38" fmla="*/ 15 w 23"/>
                <a:gd name="T3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" h="32">
                  <a:moveTo>
                    <a:pt x="15" y="32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15" y="32"/>
                  </a:lnTo>
                  <a:close/>
                  <a:moveTo>
                    <a:pt x="15" y="20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6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6"/>
                    <a:pt x="13" y="8"/>
                    <a:pt x="12" y="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4"/>
            <p:cNvSpPr>
              <a:spLocks/>
            </p:cNvSpPr>
            <p:nvPr/>
          </p:nvSpPr>
          <p:spPr bwMode="auto">
            <a:xfrm>
              <a:off x="3011488" y="7021513"/>
              <a:ext cx="63500" cy="104775"/>
            </a:xfrm>
            <a:custGeom>
              <a:avLst/>
              <a:gdLst>
                <a:gd name="T0" fmla="*/ 19 w 20"/>
                <a:gd name="T1" fmla="*/ 4 h 32"/>
                <a:gd name="T2" fmla="*/ 7 w 20"/>
                <a:gd name="T3" fmla="*/ 4 h 32"/>
                <a:gd name="T4" fmla="*/ 6 w 20"/>
                <a:gd name="T5" fmla="*/ 12 h 32"/>
                <a:gd name="T6" fmla="*/ 8 w 20"/>
                <a:gd name="T7" fmla="*/ 12 h 32"/>
                <a:gd name="T8" fmla="*/ 15 w 20"/>
                <a:gd name="T9" fmla="*/ 13 h 32"/>
                <a:gd name="T10" fmla="*/ 20 w 20"/>
                <a:gd name="T11" fmla="*/ 21 h 32"/>
                <a:gd name="T12" fmla="*/ 8 w 20"/>
                <a:gd name="T13" fmla="*/ 32 h 32"/>
                <a:gd name="T14" fmla="*/ 0 w 20"/>
                <a:gd name="T15" fmla="*/ 30 h 32"/>
                <a:gd name="T16" fmla="*/ 1 w 20"/>
                <a:gd name="T17" fmla="*/ 27 h 32"/>
                <a:gd name="T18" fmla="*/ 8 w 20"/>
                <a:gd name="T19" fmla="*/ 29 h 32"/>
                <a:gd name="T20" fmla="*/ 15 w 20"/>
                <a:gd name="T21" fmla="*/ 22 h 32"/>
                <a:gd name="T22" fmla="*/ 6 w 20"/>
                <a:gd name="T23" fmla="*/ 15 h 32"/>
                <a:gd name="T24" fmla="*/ 2 w 20"/>
                <a:gd name="T25" fmla="*/ 15 h 32"/>
                <a:gd name="T26" fmla="*/ 4 w 20"/>
                <a:gd name="T27" fmla="*/ 0 h 32"/>
                <a:gd name="T28" fmla="*/ 19 w 20"/>
                <a:gd name="T29" fmla="*/ 0 h 32"/>
                <a:gd name="T30" fmla="*/ 19 w 20"/>
                <a:gd name="T3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32">
                  <a:moveTo>
                    <a:pt x="19" y="4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11" y="12"/>
                    <a:pt x="13" y="12"/>
                    <a:pt x="15" y="13"/>
                  </a:cubicBezTo>
                  <a:cubicBezTo>
                    <a:pt x="18" y="15"/>
                    <a:pt x="20" y="17"/>
                    <a:pt x="20" y="21"/>
                  </a:cubicBezTo>
                  <a:cubicBezTo>
                    <a:pt x="20" y="27"/>
                    <a:pt x="15" y="32"/>
                    <a:pt x="8" y="32"/>
                  </a:cubicBezTo>
                  <a:cubicBezTo>
                    <a:pt x="5" y="32"/>
                    <a:pt x="2" y="31"/>
                    <a:pt x="0" y="30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3" y="28"/>
                    <a:pt x="5" y="29"/>
                    <a:pt x="8" y="29"/>
                  </a:cubicBezTo>
                  <a:cubicBezTo>
                    <a:pt x="12" y="29"/>
                    <a:pt x="15" y="26"/>
                    <a:pt x="15" y="22"/>
                  </a:cubicBezTo>
                  <a:cubicBezTo>
                    <a:pt x="15" y="18"/>
                    <a:pt x="13" y="15"/>
                    <a:pt x="6" y="15"/>
                  </a:cubicBezTo>
                  <a:cubicBezTo>
                    <a:pt x="5" y="15"/>
                    <a:pt x="3" y="15"/>
                    <a:pt x="2" y="1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35"/>
            <p:cNvSpPr>
              <a:spLocks noEditPoints="1"/>
            </p:cNvSpPr>
            <p:nvPr/>
          </p:nvSpPr>
          <p:spPr bwMode="auto">
            <a:xfrm>
              <a:off x="3087688" y="7021513"/>
              <a:ext cx="69850" cy="104775"/>
            </a:xfrm>
            <a:custGeom>
              <a:avLst/>
              <a:gdLst>
                <a:gd name="T0" fmla="*/ 19 w 22"/>
                <a:gd name="T1" fmla="*/ 3 h 32"/>
                <a:gd name="T2" fmla="*/ 16 w 22"/>
                <a:gd name="T3" fmla="*/ 4 h 32"/>
                <a:gd name="T4" fmla="*/ 5 w 22"/>
                <a:gd name="T5" fmla="*/ 15 h 32"/>
                <a:gd name="T6" fmla="*/ 5 w 22"/>
                <a:gd name="T7" fmla="*/ 15 h 32"/>
                <a:gd name="T8" fmla="*/ 12 w 22"/>
                <a:gd name="T9" fmla="*/ 11 h 32"/>
                <a:gd name="T10" fmla="*/ 22 w 22"/>
                <a:gd name="T11" fmla="*/ 21 h 32"/>
                <a:gd name="T12" fmla="*/ 11 w 22"/>
                <a:gd name="T13" fmla="*/ 32 h 32"/>
                <a:gd name="T14" fmla="*/ 0 w 22"/>
                <a:gd name="T15" fmla="*/ 19 h 32"/>
                <a:gd name="T16" fmla="*/ 6 w 22"/>
                <a:gd name="T17" fmla="*/ 5 h 32"/>
                <a:gd name="T18" fmla="*/ 16 w 22"/>
                <a:gd name="T19" fmla="*/ 0 h 32"/>
                <a:gd name="T20" fmla="*/ 19 w 22"/>
                <a:gd name="T21" fmla="*/ 0 h 32"/>
                <a:gd name="T22" fmla="*/ 19 w 22"/>
                <a:gd name="T23" fmla="*/ 3 h 32"/>
                <a:gd name="T24" fmla="*/ 18 w 22"/>
                <a:gd name="T25" fmla="*/ 21 h 32"/>
                <a:gd name="T26" fmla="*/ 11 w 22"/>
                <a:gd name="T27" fmla="*/ 14 h 32"/>
                <a:gd name="T28" fmla="*/ 5 w 22"/>
                <a:gd name="T29" fmla="*/ 18 h 32"/>
                <a:gd name="T30" fmla="*/ 5 w 22"/>
                <a:gd name="T31" fmla="*/ 20 h 32"/>
                <a:gd name="T32" fmla="*/ 11 w 22"/>
                <a:gd name="T33" fmla="*/ 29 h 32"/>
                <a:gd name="T34" fmla="*/ 18 w 22"/>
                <a:gd name="T35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32">
                  <a:moveTo>
                    <a:pt x="19" y="3"/>
                  </a:moveTo>
                  <a:cubicBezTo>
                    <a:pt x="18" y="3"/>
                    <a:pt x="17" y="3"/>
                    <a:pt x="16" y="4"/>
                  </a:cubicBezTo>
                  <a:cubicBezTo>
                    <a:pt x="9" y="5"/>
                    <a:pt x="5" y="9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3"/>
                    <a:pt x="9" y="11"/>
                    <a:pt x="12" y="11"/>
                  </a:cubicBezTo>
                  <a:cubicBezTo>
                    <a:pt x="18" y="11"/>
                    <a:pt x="22" y="15"/>
                    <a:pt x="22" y="21"/>
                  </a:cubicBezTo>
                  <a:cubicBezTo>
                    <a:pt x="22" y="27"/>
                    <a:pt x="18" y="32"/>
                    <a:pt x="11" y="32"/>
                  </a:cubicBezTo>
                  <a:cubicBezTo>
                    <a:pt x="5" y="32"/>
                    <a:pt x="0" y="27"/>
                    <a:pt x="0" y="19"/>
                  </a:cubicBezTo>
                  <a:cubicBezTo>
                    <a:pt x="0" y="13"/>
                    <a:pt x="3" y="8"/>
                    <a:pt x="6" y="5"/>
                  </a:cubicBezTo>
                  <a:cubicBezTo>
                    <a:pt x="8" y="2"/>
                    <a:pt x="12" y="1"/>
                    <a:pt x="16" y="0"/>
                  </a:cubicBezTo>
                  <a:cubicBezTo>
                    <a:pt x="17" y="0"/>
                    <a:pt x="18" y="0"/>
                    <a:pt x="19" y="0"/>
                  </a:cubicBezTo>
                  <a:lnTo>
                    <a:pt x="19" y="3"/>
                  </a:lnTo>
                  <a:close/>
                  <a:moveTo>
                    <a:pt x="18" y="21"/>
                  </a:moveTo>
                  <a:cubicBezTo>
                    <a:pt x="18" y="17"/>
                    <a:pt x="15" y="14"/>
                    <a:pt x="11" y="14"/>
                  </a:cubicBezTo>
                  <a:cubicBezTo>
                    <a:pt x="9" y="14"/>
                    <a:pt x="6" y="16"/>
                    <a:pt x="5" y="18"/>
                  </a:cubicBezTo>
                  <a:cubicBezTo>
                    <a:pt x="5" y="18"/>
                    <a:pt x="5" y="19"/>
                    <a:pt x="5" y="20"/>
                  </a:cubicBezTo>
                  <a:cubicBezTo>
                    <a:pt x="5" y="25"/>
                    <a:pt x="7" y="29"/>
                    <a:pt x="11" y="29"/>
                  </a:cubicBezTo>
                  <a:cubicBezTo>
                    <a:pt x="15" y="29"/>
                    <a:pt x="18" y="26"/>
                    <a:pt x="1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36"/>
            <p:cNvSpPr>
              <a:spLocks/>
            </p:cNvSpPr>
            <p:nvPr/>
          </p:nvSpPr>
          <p:spPr bwMode="auto">
            <a:xfrm>
              <a:off x="3171825" y="7021513"/>
              <a:ext cx="63500" cy="104775"/>
            </a:xfrm>
            <a:custGeom>
              <a:avLst/>
              <a:gdLst>
                <a:gd name="T0" fmla="*/ 40 w 40"/>
                <a:gd name="T1" fmla="*/ 0 h 66"/>
                <a:gd name="T2" fmla="*/ 40 w 40"/>
                <a:gd name="T3" fmla="*/ 6 h 66"/>
                <a:gd name="T4" fmla="*/ 12 w 40"/>
                <a:gd name="T5" fmla="*/ 66 h 66"/>
                <a:gd name="T6" fmla="*/ 4 w 40"/>
                <a:gd name="T7" fmla="*/ 66 h 66"/>
                <a:gd name="T8" fmla="*/ 30 w 40"/>
                <a:gd name="T9" fmla="*/ 8 h 66"/>
                <a:gd name="T10" fmla="*/ 30 w 40"/>
                <a:gd name="T11" fmla="*/ 8 h 66"/>
                <a:gd name="T12" fmla="*/ 0 w 40"/>
                <a:gd name="T13" fmla="*/ 8 h 66"/>
                <a:gd name="T14" fmla="*/ 0 w 40"/>
                <a:gd name="T15" fmla="*/ 0 h 66"/>
                <a:gd name="T16" fmla="*/ 40 w 40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6">
                  <a:moveTo>
                    <a:pt x="40" y="0"/>
                  </a:moveTo>
                  <a:lnTo>
                    <a:pt x="40" y="6"/>
                  </a:lnTo>
                  <a:lnTo>
                    <a:pt x="12" y="66"/>
                  </a:lnTo>
                  <a:lnTo>
                    <a:pt x="4" y="66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37"/>
            <p:cNvSpPr>
              <a:spLocks noEditPoints="1"/>
            </p:cNvSpPr>
            <p:nvPr/>
          </p:nvSpPr>
          <p:spPr bwMode="auto">
            <a:xfrm>
              <a:off x="3248025" y="7021513"/>
              <a:ext cx="66675" cy="104775"/>
            </a:xfrm>
            <a:custGeom>
              <a:avLst/>
              <a:gdLst>
                <a:gd name="T0" fmla="*/ 0 w 21"/>
                <a:gd name="T1" fmla="*/ 24 h 32"/>
                <a:gd name="T2" fmla="*/ 6 w 21"/>
                <a:gd name="T3" fmla="*/ 15 h 32"/>
                <a:gd name="T4" fmla="*/ 6 w 21"/>
                <a:gd name="T5" fmla="*/ 15 h 32"/>
                <a:gd name="T6" fmla="*/ 1 w 21"/>
                <a:gd name="T7" fmla="*/ 8 h 32"/>
                <a:gd name="T8" fmla="*/ 11 w 21"/>
                <a:gd name="T9" fmla="*/ 0 h 32"/>
                <a:gd name="T10" fmla="*/ 20 w 21"/>
                <a:gd name="T11" fmla="*/ 7 h 32"/>
                <a:gd name="T12" fmla="*/ 15 w 21"/>
                <a:gd name="T13" fmla="*/ 15 h 32"/>
                <a:gd name="T14" fmla="*/ 15 w 21"/>
                <a:gd name="T15" fmla="*/ 15 h 32"/>
                <a:gd name="T16" fmla="*/ 21 w 21"/>
                <a:gd name="T17" fmla="*/ 23 h 32"/>
                <a:gd name="T18" fmla="*/ 10 w 21"/>
                <a:gd name="T19" fmla="*/ 32 h 32"/>
                <a:gd name="T20" fmla="*/ 0 w 21"/>
                <a:gd name="T21" fmla="*/ 24 h 32"/>
                <a:gd name="T22" fmla="*/ 17 w 21"/>
                <a:gd name="T23" fmla="*/ 23 h 32"/>
                <a:gd name="T24" fmla="*/ 10 w 21"/>
                <a:gd name="T25" fmla="*/ 17 h 32"/>
                <a:gd name="T26" fmla="*/ 4 w 21"/>
                <a:gd name="T27" fmla="*/ 23 h 32"/>
                <a:gd name="T28" fmla="*/ 10 w 21"/>
                <a:gd name="T29" fmla="*/ 29 h 32"/>
                <a:gd name="T30" fmla="*/ 17 w 21"/>
                <a:gd name="T31" fmla="*/ 23 h 32"/>
                <a:gd name="T32" fmla="*/ 5 w 21"/>
                <a:gd name="T33" fmla="*/ 8 h 32"/>
                <a:gd name="T34" fmla="*/ 11 w 21"/>
                <a:gd name="T35" fmla="*/ 14 h 32"/>
                <a:gd name="T36" fmla="*/ 16 w 21"/>
                <a:gd name="T37" fmla="*/ 8 h 32"/>
                <a:gd name="T38" fmla="*/ 10 w 21"/>
                <a:gd name="T39" fmla="*/ 3 h 32"/>
                <a:gd name="T40" fmla="*/ 5 w 21"/>
                <a:gd name="T41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32">
                  <a:moveTo>
                    <a:pt x="0" y="24"/>
                  </a:moveTo>
                  <a:cubicBezTo>
                    <a:pt x="0" y="20"/>
                    <a:pt x="2" y="17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3" y="13"/>
                    <a:pt x="1" y="11"/>
                    <a:pt x="1" y="8"/>
                  </a:cubicBezTo>
                  <a:cubicBezTo>
                    <a:pt x="1" y="3"/>
                    <a:pt x="5" y="0"/>
                    <a:pt x="11" y="0"/>
                  </a:cubicBezTo>
                  <a:cubicBezTo>
                    <a:pt x="17" y="0"/>
                    <a:pt x="20" y="4"/>
                    <a:pt x="20" y="7"/>
                  </a:cubicBezTo>
                  <a:cubicBezTo>
                    <a:pt x="20" y="10"/>
                    <a:pt x="18" y="13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8" y="16"/>
                    <a:pt x="21" y="19"/>
                    <a:pt x="21" y="23"/>
                  </a:cubicBezTo>
                  <a:cubicBezTo>
                    <a:pt x="21" y="28"/>
                    <a:pt x="16" y="32"/>
                    <a:pt x="10" y="32"/>
                  </a:cubicBezTo>
                  <a:cubicBezTo>
                    <a:pt x="4" y="32"/>
                    <a:pt x="0" y="28"/>
                    <a:pt x="0" y="24"/>
                  </a:cubicBezTo>
                  <a:close/>
                  <a:moveTo>
                    <a:pt x="17" y="23"/>
                  </a:moveTo>
                  <a:cubicBezTo>
                    <a:pt x="17" y="20"/>
                    <a:pt x="14" y="18"/>
                    <a:pt x="10" y="17"/>
                  </a:cubicBezTo>
                  <a:cubicBezTo>
                    <a:pt x="6" y="18"/>
                    <a:pt x="4" y="20"/>
                    <a:pt x="4" y="23"/>
                  </a:cubicBezTo>
                  <a:cubicBezTo>
                    <a:pt x="4" y="26"/>
                    <a:pt x="6" y="29"/>
                    <a:pt x="10" y="29"/>
                  </a:cubicBezTo>
                  <a:cubicBezTo>
                    <a:pt x="14" y="29"/>
                    <a:pt x="17" y="27"/>
                    <a:pt x="17" y="23"/>
                  </a:cubicBezTo>
                  <a:close/>
                  <a:moveTo>
                    <a:pt x="5" y="8"/>
                  </a:moveTo>
                  <a:cubicBezTo>
                    <a:pt x="5" y="11"/>
                    <a:pt x="7" y="13"/>
                    <a:pt x="11" y="14"/>
                  </a:cubicBezTo>
                  <a:cubicBezTo>
                    <a:pt x="14" y="13"/>
                    <a:pt x="16" y="11"/>
                    <a:pt x="16" y="8"/>
                  </a:cubicBezTo>
                  <a:cubicBezTo>
                    <a:pt x="16" y="5"/>
                    <a:pt x="14" y="3"/>
                    <a:pt x="10" y="3"/>
                  </a:cubicBezTo>
                  <a:cubicBezTo>
                    <a:pt x="7" y="3"/>
                    <a:pt x="5" y="5"/>
                    <a:pt x="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38"/>
            <p:cNvSpPr>
              <a:spLocks noEditPoints="1"/>
            </p:cNvSpPr>
            <p:nvPr/>
          </p:nvSpPr>
          <p:spPr bwMode="auto">
            <a:xfrm>
              <a:off x="3359150" y="7021513"/>
              <a:ext cx="68263" cy="104775"/>
            </a:xfrm>
            <a:custGeom>
              <a:avLst/>
              <a:gdLst>
                <a:gd name="T0" fmla="*/ 2 w 21"/>
                <a:gd name="T1" fmla="*/ 29 h 32"/>
                <a:gd name="T2" fmla="*/ 6 w 21"/>
                <a:gd name="T3" fmla="*/ 28 h 32"/>
                <a:gd name="T4" fmla="*/ 12 w 21"/>
                <a:gd name="T5" fmla="*/ 25 h 32"/>
                <a:gd name="T6" fmla="*/ 17 w 21"/>
                <a:gd name="T7" fmla="*/ 17 h 32"/>
                <a:gd name="T8" fmla="*/ 16 w 21"/>
                <a:gd name="T9" fmla="*/ 17 h 32"/>
                <a:gd name="T10" fmla="*/ 9 w 21"/>
                <a:gd name="T11" fmla="*/ 20 h 32"/>
                <a:gd name="T12" fmla="*/ 0 w 21"/>
                <a:gd name="T13" fmla="*/ 11 h 32"/>
                <a:gd name="T14" fmla="*/ 10 w 21"/>
                <a:gd name="T15" fmla="*/ 0 h 32"/>
                <a:gd name="T16" fmla="*/ 21 w 21"/>
                <a:gd name="T17" fmla="*/ 13 h 32"/>
                <a:gd name="T18" fmla="*/ 15 w 21"/>
                <a:gd name="T19" fmla="*/ 28 h 32"/>
                <a:gd name="T20" fmla="*/ 6 w 21"/>
                <a:gd name="T21" fmla="*/ 32 h 32"/>
                <a:gd name="T22" fmla="*/ 2 w 21"/>
                <a:gd name="T23" fmla="*/ 32 h 32"/>
                <a:gd name="T24" fmla="*/ 2 w 21"/>
                <a:gd name="T25" fmla="*/ 29 h 32"/>
                <a:gd name="T26" fmla="*/ 4 w 21"/>
                <a:gd name="T27" fmla="*/ 11 h 32"/>
                <a:gd name="T28" fmla="*/ 10 w 21"/>
                <a:gd name="T29" fmla="*/ 17 h 32"/>
                <a:gd name="T30" fmla="*/ 16 w 21"/>
                <a:gd name="T31" fmla="*/ 14 h 32"/>
                <a:gd name="T32" fmla="*/ 17 w 21"/>
                <a:gd name="T33" fmla="*/ 12 h 32"/>
                <a:gd name="T34" fmla="*/ 10 w 21"/>
                <a:gd name="T35" fmla="*/ 3 h 32"/>
                <a:gd name="T36" fmla="*/ 4 w 21"/>
                <a:gd name="T37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2">
                  <a:moveTo>
                    <a:pt x="2" y="29"/>
                  </a:moveTo>
                  <a:cubicBezTo>
                    <a:pt x="3" y="29"/>
                    <a:pt x="4" y="29"/>
                    <a:pt x="6" y="28"/>
                  </a:cubicBezTo>
                  <a:cubicBezTo>
                    <a:pt x="8" y="28"/>
                    <a:pt x="11" y="27"/>
                    <a:pt x="12" y="25"/>
                  </a:cubicBezTo>
                  <a:cubicBezTo>
                    <a:pt x="14" y="24"/>
                    <a:pt x="16" y="21"/>
                    <a:pt x="17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9"/>
                    <a:pt x="12" y="20"/>
                    <a:pt x="9" y="20"/>
                  </a:cubicBezTo>
                  <a:cubicBezTo>
                    <a:pt x="3" y="20"/>
                    <a:pt x="0" y="16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7" y="0"/>
                    <a:pt x="21" y="5"/>
                    <a:pt x="21" y="13"/>
                  </a:cubicBezTo>
                  <a:cubicBezTo>
                    <a:pt x="21" y="20"/>
                    <a:pt x="18" y="25"/>
                    <a:pt x="15" y="28"/>
                  </a:cubicBezTo>
                  <a:cubicBezTo>
                    <a:pt x="13" y="30"/>
                    <a:pt x="10" y="31"/>
                    <a:pt x="6" y="32"/>
                  </a:cubicBezTo>
                  <a:cubicBezTo>
                    <a:pt x="5" y="32"/>
                    <a:pt x="3" y="32"/>
                    <a:pt x="2" y="32"/>
                  </a:cubicBezTo>
                  <a:lnTo>
                    <a:pt x="2" y="29"/>
                  </a:lnTo>
                  <a:close/>
                  <a:moveTo>
                    <a:pt x="4" y="11"/>
                  </a:moveTo>
                  <a:cubicBezTo>
                    <a:pt x="4" y="14"/>
                    <a:pt x="6" y="17"/>
                    <a:pt x="10" y="17"/>
                  </a:cubicBezTo>
                  <a:cubicBezTo>
                    <a:pt x="13" y="17"/>
                    <a:pt x="15" y="16"/>
                    <a:pt x="16" y="14"/>
                  </a:cubicBezTo>
                  <a:cubicBezTo>
                    <a:pt x="16" y="14"/>
                    <a:pt x="17" y="13"/>
                    <a:pt x="17" y="12"/>
                  </a:cubicBezTo>
                  <a:cubicBezTo>
                    <a:pt x="17" y="7"/>
                    <a:pt x="15" y="3"/>
                    <a:pt x="10" y="3"/>
                  </a:cubicBezTo>
                  <a:cubicBezTo>
                    <a:pt x="7" y="3"/>
                    <a:pt x="4" y="6"/>
                    <a:pt x="4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39"/>
            <p:cNvSpPr>
              <a:spLocks noEditPoints="1"/>
            </p:cNvSpPr>
            <p:nvPr/>
          </p:nvSpPr>
          <p:spPr bwMode="auto">
            <a:xfrm>
              <a:off x="3436938" y="7021513"/>
              <a:ext cx="66675" cy="104775"/>
            </a:xfrm>
            <a:custGeom>
              <a:avLst/>
              <a:gdLst>
                <a:gd name="T0" fmla="*/ 21 w 21"/>
                <a:gd name="T1" fmla="*/ 16 h 32"/>
                <a:gd name="T2" fmla="*/ 11 w 21"/>
                <a:gd name="T3" fmla="*/ 32 h 32"/>
                <a:gd name="T4" fmla="*/ 0 w 21"/>
                <a:gd name="T5" fmla="*/ 16 h 32"/>
                <a:gd name="T6" fmla="*/ 11 w 21"/>
                <a:gd name="T7" fmla="*/ 0 h 32"/>
                <a:gd name="T8" fmla="*/ 21 w 21"/>
                <a:gd name="T9" fmla="*/ 16 h 32"/>
                <a:gd name="T10" fmla="*/ 4 w 21"/>
                <a:gd name="T11" fmla="*/ 16 h 32"/>
                <a:gd name="T12" fmla="*/ 11 w 21"/>
                <a:gd name="T13" fmla="*/ 29 h 32"/>
                <a:gd name="T14" fmla="*/ 17 w 21"/>
                <a:gd name="T15" fmla="*/ 16 h 32"/>
                <a:gd name="T16" fmla="*/ 11 w 21"/>
                <a:gd name="T17" fmla="*/ 3 h 32"/>
                <a:gd name="T18" fmla="*/ 4 w 21"/>
                <a:gd name="T1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2">
                  <a:moveTo>
                    <a:pt x="21" y="16"/>
                  </a:moveTo>
                  <a:cubicBezTo>
                    <a:pt x="21" y="26"/>
                    <a:pt x="17" y="32"/>
                    <a:pt x="11" y="32"/>
                  </a:cubicBezTo>
                  <a:cubicBezTo>
                    <a:pt x="4" y="32"/>
                    <a:pt x="0" y="26"/>
                    <a:pt x="0" y="16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18" y="0"/>
                    <a:pt x="21" y="6"/>
                    <a:pt x="21" y="16"/>
                  </a:cubicBezTo>
                  <a:close/>
                  <a:moveTo>
                    <a:pt x="4" y="16"/>
                  </a:moveTo>
                  <a:cubicBezTo>
                    <a:pt x="4" y="24"/>
                    <a:pt x="7" y="29"/>
                    <a:pt x="11" y="29"/>
                  </a:cubicBezTo>
                  <a:cubicBezTo>
                    <a:pt x="15" y="29"/>
                    <a:pt x="17" y="24"/>
                    <a:pt x="17" y="16"/>
                  </a:cubicBezTo>
                  <a:cubicBezTo>
                    <a:pt x="17" y="8"/>
                    <a:pt x="15" y="3"/>
                    <a:pt x="11" y="3"/>
                  </a:cubicBezTo>
                  <a:cubicBezTo>
                    <a:pt x="7" y="3"/>
                    <a:pt x="4" y="8"/>
                    <a:pt x="4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40"/>
            <p:cNvSpPr>
              <a:spLocks/>
            </p:cNvSpPr>
            <p:nvPr/>
          </p:nvSpPr>
          <p:spPr bwMode="auto">
            <a:xfrm>
              <a:off x="3525838" y="7021513"/>
              <a:ext cx="31750" cy="104775"/>
            </a:xfrm>
            <a:custGeom>
              <a:avLst/>
              <a:gdLst>
                <a:gd name="T0" fmla="*/ 12 w 20"/>
                <a:gd name="T1" fmla="*/ 8 h 66"/>
                <a:gd name="T2" fmla="*/ 12 w 20"/>
                <a:gd name="T3" fmla="*/ 8 h 66"/>
                <a:gd name="T4" fmla="*/ 2 w 20"/>
                <a:gd name="T5" fmla="*/ 15 h 66"/>
                <a:gd name="T6" fmla="*/ 0 w 20"/>
                <a:gd name="T7" fmla="*/ 8 h 66"/>
                <a:gd name="T8" fmla="*/ 14 w 20"/>
                <a:gd name="T9" fmla="*/ 0 h 66"/>
                <a:gd name="T10" fmla="*/ 20 w 20"/>
                <a:gd name="T11" fmla="*/ 0 h 66"/>
                <a:gd name="T12" fmla="*/ 20 w 20"/>
                <a:gd name="T13" fmla="*/ 66 h 66"/>
                <a:gd name="T14" fmla="*/ 12 w 20"/>
                <a:gd name="T15" fmla="*/ 66 h 66"/>
                <a:gd name="T16" fmla="*/ 12 w 20"/>
                <a:gd name="T17" fmla="*/ 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66">
                  <a:moveTo>
                    <a:pt x="12" y="8"/>
                  </a:moveTo>
                  <a:lnTo>
                    <a:pt x="12" y="8"/>
                  </a:lnTo>
                  <a:lnTo>
                    <a:pt x="2" y="15"/>
                  </a:lnTo>
                  <a:lnTo>
                    <a:pt x="0" y="8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0" y="66"/>
                  </a:lnTo>
                  <a:lnTo>
                    <a:pt x="12" y="66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41"/>
            <p:cNvSpPr>
              <a:spLocks/>
            </p:cNvSpPr>
            <p:nvPr/>
          </p:nvSpPr>
          <p:spPr bwMode="auto">
            <a:xfrm>
              <a:off x="3595688" y="7021513"/>
              <a:ext cx="65088" cy="104775"/>
            </a:xfrm>
            <a:custGeom>
              <a:avLst/>
              <a:gdLst>
                <a:gd name="T0" fmla="*/ 0 w 20"/>
                <a:gd name="T1" fmla="*/ 32 h 32"/>
                <a:gd name="T2" fmla="*/ 0 w 20"/>
                <a:gd name="T3" fmla="*/ 29 h 32"/>
                <a:gd name="T4" fmla="*/ 3 w 20"/>
                <a:gd name="T5" fmla="*/ 26 h 32"/>
                <a:gd name="T6" fmla="*/ 15 w 20"/>
                <a:gd name="T7" fmla="*/ 9 h 32"/>
                <a:gd name="T8" fmla="*/ 9 w 20"/>
                <a:gd name="T9" fmla="*/ 3 h 32"/>
                <a:gd name="T10" fmla="*/ 2 w 20"/>
                <a:gd name="T11" fmla="*/ 6 h 32"/>
                <a:gd name="T12" fmla="*/ 1 w 20"/>
                <a:gd name="T13" fmla="*/ 3 h 32"/>
                <a:gd name="T14" fmla="*/ 9 w 20"/>
                <a:gd name="T15" fmla="*/ 0 h 32"/>
                <a:gd name="T16" fmla="*/ 19 w 20"/>
                <a:gd name="T17" fmla="*/ 9 h 32"/>
                <a:gd name="T18" fmla="*/ 8 w 20"/>
                <a:gd name="T19" fmla="*/ 26 h 32"/>
                <a:gd name="T20" fmla="*/ 6 w 20"/>
                <a:gd name="T21" fmla="*/ 28 h 32"/>
                <a:gd name="T22" fmla="*/ 6 w 20"/>
                <a:gd name="T23" fmla="*/ 28 h 32"/>
                <a:gd name="T24" fmla="*/ 20 w 20"/>
                <a:gd name="T25" fmla="*/ 28 h 32"/>
                <a:gd name="T26" fmla="*/ 20 w 20"/>
                <a:gd name="T27" fmla="*/ 32 h 32"/>
                <a:gd name="T28" fmla="*/ 0 w 20"/>
                <a:gd name="T2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32">
                  <a:moveTo>
                    <a:pt x="0" y="32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1" y="18"/>
                    <a:pt x="15" y="14"/>
                    <a:pt x="15" y="9"/>
                  </a:cubicBezTo>
                  <a:cubicBezTo>
                    <a:pt x="15" y="6"/>
                    <a:pt x="13" y="3"/>
                    <a:pt x="9" y="3"/>
                  </a:cubicBezTo>
                  <a:cubicBezTo>
                    <a:pt x="6" y="3"/>
                    <a:pt x="3" y="5"/>
                    <a:pt x="2" y="6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1"/>
                    <a:pt x="6" y="0"/>
                    <a:pt x="9" y="0"/>
                  </a:cubicBezTo>
                  <a:cubicBezTo>
                    <a:pt x="16" y="0"/>
                    <a:pt x="19" y="4"/>
                    <a:pt x="19" y="9"/>
                  </a:cubicBezTo>
                  <a:cubicBezTo>
                    <a:pt x="19" y="15"/>
                    <a:pt x="15" y="19"/>
                    <a:pt x="8" y="26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42"/>
            <p:cNvSpPr>
              <a:spLocks/>
            </p:cNvSpPr>
            <p:nvPr/>
          </p:nvSpPr>
          <p:spPr bwMode="auto">
            <a:xfrm>
              <a:off x="3708400" y="7021513"/>
              <a:ext cx="60325" cy="104775"/>
            </a:xfrm>
            <a:custGeom>
              <a:avLst/>
              <a:gdLst>
                <a:gd name="T0" fmla="*/ 1 w 19"/>
                <a:gd name="T1" fmla="*/ 27 h 32"/>
                <a:gd name="T2" fmla="*/ 8 w 19"/>
                <a:gd name="T3" fmla="*/ 29 h 32"/>
                <a:gd name="T4" fmla="*/ 15 w 19"/>
                <a:gd name="T5" fmla="*/ 23 h 32"/>
                <a:gd name="T6" fmla="*/ 7 w 19"/>
                <a:gd name="T7" fmla="*/ 16 h 32"/>
                <a:gd name="T8" fmla="*/ 4 w 19"/>
                <a:gd name="T9" fmla="*/ 16 h 32"/>
                <a:gd name="T10" fmla="*/ 4 w 19"/>
                <a:gd name="T11" fmla="*/ 13 h 32"/>
                <a:gd name="T12" fmla="*/ 7 w 19"/>
                <a:gd name="T13" fmla="*/ 13 h 32"/>
                <a:gd name="T14" fmla="*/ 14 w 19"/>
                <a:gd name="T15" fmla="*/ 8 h 32"/>
                <a:gd name="T16" fmla="*/ 8 w 19"/>
                <a:gd name="T17" fmla="*/ 3 h 32"/>
                <a:gd name="T18" fmla="*/ 2 w 19"/>
                <a:gd name="T19" fmla="*/ 5 h 32"/>
                <a:gd name="T20" fmla="*/ 1 w 19"/>
                <a:gd name="T21" fmla="*/ 2 h 32"/>
                <a:gd name="T22" fmla="*/ 9 w 19"/>
                <a:gd name="T23" fmla="*/ 0 h 32"/>
                <a:gd name="T24" fmla="*/ 18 w 19"/>
                <a:gd name="T25" fmla="*/ 7 h 32"/>
                <a:gd name="T26" fmla="*/ 12 w 19"/>
                <a:gd name="T27" fmla="*/ 15 h 32"/>
                <a:gd name="T28" fmla="*/ 12 w 19"/>
                <a:gd name="T29" fmla="*/ 15 h 32"/>
                <a:gd name="T30" fmla="*/ 19 w 19"/>
                <a:gd name="T31" fmla="*/ 23 h 32"/>
                <a:gd name="T32" fmla="*/ 8 w 19"/>
                <a:gd name="T33" fmla="*/ 32 h 32"/>
                <a:gd name="T34" fmla="*/ 0 w 19"/>
                <a:gd name="T35" fmla="*/ 30 h 32"/>
                <a:gd name="T36" fmla="*/ 1 w 19"/>
                <a:gd name="T37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32">
                  <a:moveTo>
                    <a:pt x="1" y="27"/>
                  </a:moveTo>
                  <a:cubicBezTo>
                    <a:pt x="2" y="27"/>
                    <a:pt x="5" y="29"/>
                    <a:pt x="8" y="29"/>
                  </a:cubicBezTo>
                  <a:cubicBezTo>
                    <a:pt x="13" y="29"/>
                    <a:pt x="15" y="25"/>
                    <a:pt x="15" y="23"/>
                  </a:cubicBezTo>
                  <a:cubicBezTo>
                    <a:pt x="15" y="18"/>
                    <a:pt x="11" y="16"/>
                    <a:pt x="7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10" y="13"/>
                    <a:pt x="14" y="12"/>
                    <a:pt x="14" y="8"/>
                  </a:cubicBezTo>
                  <a:cubicBezTo>
                    <a:pt x="14" y="5"/>
                    <a:pt x="12" y="3"/>
                    <a:pt x="8" y="3"/>
                  </a:cubicBezTo>
                  <a:cubicBezTo>
                    <a:pt x="6" y="3"/>
                    <a:pt x="3" y="4"/>
                    <a:pt x="2" y="5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6" y="0"/>
                    <a:pt x="9" y="0"/>
                  </a:cubicBezTo>
                  <a:cubicBezTo>
                    <a:pt x="15" y="0"/>
                    <a:pt x="18" y="3"/>
                    <a:pt x="18" y="7"/>
                  </a:cubicBezTo>
                  <a:cubicBezTo>
                    <a:pt x="18" y="10"/>
                    <a:pt x="16" y="13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6" y="15"/>
                    <a:pt x="19" y="18"/>
                    <a:pt x="19" y="23"/>
                  </a:cubicBezTo>
                  <a:cubicBezTo>
                    <a:pt x="19" y="28"/>
                    <a:pt x="15" y="32"/>
                    <a:pt x="8" y="32"/>
                  </a:cubicBezTo>
                  <a:cubicBezTo>
                    <a:pt x="4" y="32"/>
                    <a:pt x="1" y="31"/>
                    <a:pt x="0" y="30"/>
                  </a:cubicBezTo>
                  <a:lnTo>
                    <a:pt x="1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43"/>
            <p:cNvSpPr>
              <a:spLocks noEditPoints="1"/>
            </p:cNvSpPr>
            <p:nvPr/>
          </p:nvSpPr>
          <p:spPr bwMode="auto">
            <a:xfrm>
              <a:off x="3781425" y="7021513"/>
              <a:ext cx="74613" cy="104775"/>
            </a:xfrm>
            <a:custGeom>
              <a:avLst/>
              <a:gdLst>
                <a:gd name="T0" fmla="*/ 14 w 23"/>
                <a:gd name="T1" fmla="*/ 32 h 32"/>
                <a:gd name="T2" fmla="*/ 14 w 23"/>
                <a:gd name="T3" fmla="*/ 23 h 32"/>
                <a:gd name="T4" fmla="*/ 0 w 23"/>
                <a:gd name="T5" fmla="*/ 23 h 32"/>
                <a:gd name="T6" fmla="*/ 0 w 23"/>
                <a:gd name="T7" fmla="*/ 20 h 32"/>
                <a:gd name="T8" fmla="*/ 14 w 23"/>
                <a:gd name="T9" fmla="*/ 0 h 32"/>
                <a:gd name="T10" fmla="*/ 18 w 23"/>
                <a:gd name="T11" fmla="*/ 0 h 32"/>
                <a:gd name="T12" fmla="*/ 18 w 23"/>
                <a:gd name="T13" fmla="*/ 20 h 32"/>
                <a:gd name="T14" fmla="*/ 23 w 23"/>
                <a:gd name="T15" fmla="*/ 20 h 32"/>
                <a:gd name="T16" fmla="*/ 23 w 23"/>
                <a:gd name="T17" fmla="*/ 23 h 32"/>
                <a:gd name="T18" fmla="*/ 18 w 23"/>
                <a:gd name="T19" fmla="*/ 23 h 32"/>
                <a:gd name="T20" fmla="*/ 18 w 23"/>
                <a:gd name="T21" fmla="*/ 32 h 32"/>
                <a:gd name="T22" fmla="*/ 14 w 23"/>
                <a:gd name="T23" fmla="*/ 32 h 32"/>
                <a:gd name="T24" fmla="*/ 14 w 23"/>
                <a:gd name="T25" fmla="*/ 20 h 32"/>
                <a:gd name="T26" fmla="*/ 14 w 23"/>
                <a:gd name="T27" fmla="*/ 9 h 32"/>
                <a:gd name="T28" fmla="*/ 14 w 23"/>
                <a:gd name="T29" fmla="*/ 4 h 32"/>
                <a:gd name="T30" fmla="*/ 14 w 23"/>
                <a:gd name="T31" fmla="*/ 4 h 32"/>
                <a:gd name="T32" fmla="*/ 12 w 23"/>
                <a:gd name="T33" fmla="*/ 9 h 32"/>
                <a:gd name="T34" fmla="*/ 4 w 23"/>
                <a:gd name="T35" fmla="*/ 20 h 32"/>
                <a:gd name="T36" fmla="*/ 4 w 23"/>
                <a:gd name="T37" fmla="*/ 20 h 32"/>
                <a:gd name="T38" fmla="*/ 14 w 23"/>
                <a:gd name="T3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" h="32">
                  <a:moveTo>
                    <a:pt x="14" y="32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32"/>
                    <a:pt x="18" y="32"/>
                    <a:pt x="18" y="32"/>
                  </a:cubicBezTo>
                  <a:lnTo>
                    <a:pt x="14" y="32"/>
                  </a:lnTo>
                  <a:close/>
                  <a:moveTo>
                    <a:pt x="14" y="20"/>
                  </a:moveTo>
                  <a:cubicBezTo>
                    <a:pt x="14" y="9"/>
                    <a:pt x="14" y="9"/>
                    <a:pt x="14" y="9"/>
                  </a:cubicBezTo>
                  <a:cubicBezTo>
                    <a:pt x="14" y="8"/>
                    <a:pt x="14" y="6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6"/>
                    <a:pt x="13" y="8"/>
                    <a:pt x="12" y="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lnTo>
                    <a:pt x="14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44"/>
            <p:cNvSpPr>
              <a:spLocks/>
            </p:cNvSpPr>
            <p:nvPr/>
          </p:nvSpPr>
          <p:spPr bwMode="auto">
            <a:xfrm>
              <a:off x="3865563" y="7021513"/>
              <a:ext cx="60325" cy="104775"/>
            </a:xfrm>
            <a:custGeom>
              <a:avLst/>
              <a:gdLst>
                <a:gd name="T0" fmla="*/ 19 w 19"/>
                <a:gd name="T1" fmla="*/ 4 h 32"/>
                <a:gd name="T2" fmla="*/ 7 w 19"/>
                <a:gd name="T3" fmla="*/ 4 h 32"/>
                <a:gd name="T4" fmla="*/ 5 w 19"/>
                <a:gd name="T5" fmla="*/ 12 h 32"/>
                <a:gd name="T6" fmla="*/ 8 w 19"/>
                <a:gd name="T7" fmla="*/ 12 h 32"/>
                <a:gd name="T8" fmla="*/ 15 w 19"/>
                <a:gd name="T9" fmla="*/ 13 h 32"/>
                <a:gd name="T10" fmla="*/ 19 w 19"/>
                <a:gd name="T11" fmla="*/ 21 h 32"/>
                <a:gd name="T12" fmla="*/ 8 w 19"/>
                <a:gd name="T13" fmla="*/ 32 h 32"/>
                <a:gd name="T14" fmla="*/ 0 w 19"/>
                <a:gd name="T15" fmla="*/ 30 h 32"/>
                <a:gd name="T16" fmla="*/ 1 w 19"/>
                <a:gd name="T17" fmla="*/ 27 h 32"/>
                <a:gd name="T18" fmla="*/ 7 w 19"/>
                <a:gd name="T19" fmla="*/ 29 h 32"/>
                <a:gd name="T20" fmla="*/ 15 w 19"/>
                <a:gd name="T21" fmla="*/ 22 h 32"/>
                <a:gd name="T22" fmla="*/ 6 w 19"/>
                <a:gd name="T23" fmla="*/ 15 h 32"/>
                <a:gd name="T24" fmla="*/ 2 w 19"/>
                <a:gd name="T25" fmla="*/ 15 h 32"/>
                <a:gd name="T26" fmla="*/ 4 w 19"/>
                <a:gd name="T27" fmla="*/ 0 h 32"/>
                <a:gd name="T28" fmla="*/ 19 w 19"/>
                <a:gd name="T29" fmla="*/ 0 h 32"/>
                <a:gd name="T30" fmla="*/ 19 w 19"/>
                <a:gd name="T3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32">
                  <a:moveTo>
                    <a:pt x="19" y="4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7" y="12"/>
                    <a:pt x="8" y="12"/>
                  </a:cubicBezTo>
                  <a:cubicBezTo>
                    <a:pt x="10" y="12"/>
                    <a:pt x="13" y="12"/>
                    <a:pt x="15" y="13"/>
                  </a:cubicBezTo>
                  <a:cubicBezTo>
                    <a:pt x="17" y="15"/>
                    <a:pt x="19" y="17"/>
                    <a:pt x="19" y="21"/>
                  </a:cubicBezTo>
                  <a:cubicBezTo>
                    <a:pt x="19" y="27"/>
                    <a:pt x="14" y="32"/>
                    <a:pt x="8" y="32"/>
                  </a:cubicBezTo>
                  <a:cubicBezTo>
                    <a:pt x="4" y="32"/>
                    <a:pt x="1" y="31"/>
                    <a:pt x="0" y="30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8"/>
                    <a:pt x="5" y="29"/>
                    <a:pt x="7" y="29"/>
                  </a:cubicBezTo>
                  <a:cubicBezTo>
                    <a:pt x="11" y="29"/>
                    <a:pt x="15" y="26"/>
                    <a:pt x="15" y="22"/>
                  </a:cubicBezTo>
                  <a:cubicBezTo>
                    <a:pt x="15" y="18"/>
                    <a:pt x="12" y="15"/>
                    <a:pt x="6" y="15"/>
                  </a:cubicBezTo>
                  <a:cubicBezTo>
                    <a:pt x="4" y="15"/>
                    <a:pt x="3" y="15"/>
                    <a:pt x="2" y="1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45"/>
            <p:cNvSpPr>
              <a:spLocks noEditPoints="1"/>
            </p:cNvSpPr>
            <p:nvPr/>
          </p:nvSpPr>
          <p:spPr bwMode="auto">
            <a:xfrm>
              <a:off x="3941763" y="7021513"/>
              <a:ext cx="66675" cy="104775"/>
            </a:xfrm>
            <a:custGeom>
              <a:avLst/>
              <a:gdLst>
                <a:gd name="T0" fmla="*/ 18 w 21"/>
                <a:gd name="T1" fmla="*/ 3 h 32"/>
                <a:gd name="T2" fmla="*/ 15 w 21"/>
                <a:gd name="T3" fmla="*/ 4 h 32"/>
                <a:gd name="T4" fmla="*/ 4 w 21"/>
                <a:gd name="T5" fmla="*/ 15 h 32"/>
                <a:gd name="T6" fmla="*/ 4 w 21"/>
                <a:gd name="T7" fmla="*/ 15 h 32"/>
                <a:gd name="T8" fmla="*/ 12 w 21"/>
                <a:gd name="T9" fmla="*/ 11 h 32"/>
                <a:gd name="T10" fmla="*/ 21 w 21"/>
                <a:gd name="T11" fmla="*/ 21 h 32"/>
                <a:gd name="T12" fmla="*/ 11 w 21"/>
                <a:gd name="T13" fmla="*/ 32 h 32"/>
                <a:gd name="T14" fmla="*/ 0 w 21"/>
                <a:gd name="T15" fmla="*/ 19 h 32"/>
                <a:gd name="T16" fmla="*/ 5 w 21"/>
                <a:gd name="T17" fmla="*/ 5 h 32"/>
                <a:gd name="T18" fmla="*/ 15 w 21"/>
                <a:gd name="T19" fmla="*/ 0 h 32"/>
                <a:gd name="T20" fmla="*/ 18 w 21"/>
                <a:gd name="T21" fmla="*/ 0 h 32"/>
                <a:gd name="T22" fmla="*/ 18 w 21"/>
                <a:gd name="T23" fmla="*/ 3 h 32"/>
                <a:gd name="T24" fmla="*/ 17 w 21"/>
                <a:gd name="T25" fmla="*/ 21 h 32"/>
                <a:gd name="T26" fmla="*/ 11 w 21"/>
                <a:gd name="T27" fmla="*/ 14 h 32"/>
                <a:gd name="T28" fmla="*/ 5 w 21"/>
                <a:gd name="T29" fmla="*/ 18 h 32"/>
                <a:gd name="T30" fmla="*/ 4 w 21"/>
                <a:gd name="T31" fmla="*/ 20 h 32"/>
                <a:gd name="T32" fmla="*/ 11 w 21"/>
                <a:gd name="T33" fmla="*/ 29 h 32"/>
                <a:gd name="T34" fmla="*/ 17 w 21"/>
                <a:gd name="T35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" h="32">
                  <a:moveTo>
                    <a:pt x="18" y="3"/>
                  </a:moveTo>
                  <a:cubicBezTo>
                    <a:pt x="17" y="3"/>
                    <a:pt x="16" y="3"/>
                    <a:pt x="15" y="4"/>
                  </a:cubicBezTo>
                  <a:cubicBezTo>
                    <a:pt x="9" y="5"/>
                    <a:pt x="5" y="9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3"/>
                    <a:pt x="9" y="11"/>
                    <a:pt x="12" y="11"/>
                  </a:cubicBezTo>
                  <a:cubicBezTo>
                    <a:pt x="18" y="11"/>
                    <a:pt x="21" y="15"/>
                    <a:pt x="21" y="21"/>
                  </a:cubicBezTo>
                  <a:cubicBezTo>
                    <a:pt x="21" y="27"/>
                    <a:pt x="18" y="32"/>
                    <a:pt x="11" y="32"/>
                  </a:cubicBezTo>
                  <a:cubicBezTo>
                    <a:pt x="4" y="32"/>
                    <a:pt x="0" y="27"/>
                    <a:pt x="0" y="19"/>
                  </a:cubicBezTo>
                  <a:cubicBezTo>
                    <a:pt x="0" y="13"/>
                    <a:pt x="2" y="8"/>
                    <a:pt x="5" y="5"/>
                  </a:cubicBezTo>
                  <a:cubicBezTo>
                    <a:pt x="8" y="2"/>
                    <a:pt x="11" y="1"/>
                    <a:pt x="15" y="0"/>
                  </a:cubicBezTo>
                  <a:cubicBezTo>
                    <a:pt x="17" y="0"/>
                    <a:pt x="18" y="0"/>
                    <a:pt x="18" y="0"/>
                  </a:cubicBezTo>
                  <a:lnTo>
                    <a:pt x="18" y="3"/>
                  </a:lnTo>
                  <a:close/>
                  <a:moveTo>
                    <a:pt x="17" y="21"/>
                  </a:moveTo>
                  <a:cubicBezTo>
                    <a:pt x="17" y="17"/>
                    <a:pt x="15" y="14"/>
                    <a:pt x="11" y="14"/>
                  </a:cubicBezTo>
                  <a:cubicBezTo>
                    <a:pt x="8" y="14"/>
                    <a:pt x="6" y="16"/>
                    <a:pt x="5" y="18"/>
                  </a:cubicBezTo>
                  <a:cubicBezTo>
                    <a:pt x="4" y="18"/>
                    <a:pt x="4" y="19"/>
                    <a:pt x="4" y="20"/>
                  </a:cubicBezTo>
                  <a:cubicBezTo>
                    <a:pt x="4" y="25"/>
                    <a:pt x="7" y="29"/>
                    <a:pt x="11" y="29"/>
                  </a:cubicBezTo>
                  <a:cubicBezTo>
                    <a:pt x="15" y="29"/>
                    <a:pt x="17" y="26"/>
                    <a:pt x="17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46"/>
            <p:cNvSpPr>
              <a:spLocks/>
            </p:cNvSpPr>
            <p:nvPr/>
          </p:nvSpPr>
          <p:spPr bwMode="auto">
            <a:xfrm>
              <a:off x="2671763" y="7281863"/>
              <a:ext cx="34925" cy="100013"/>
            </a:xfrm>
            <a:custGeom>
              <a:avLst/>
              <a:gdLst>
                <a:gd name="T0" fmla="*/ 14 w 22"/>
                <a:gd name="T1" fmla="*/ 8 h 63"/>
                <a:gd name="T2" fmla="*/ 14 w 22"/>
                <a:gd name="T3" fmla="*/ 8 h 63"/>
                <a:gd name="T4" fmla="*/ 2 w 22"/>
                <a:gd name="T5" fmla="*/ 14 h 63"/>
                <a:gd name="T6" fmla="*/ 0 w 22"/>
                <a:gd name="T7" fmla="*/ 6 h 63"/>
                <a:gd name="T8" fmla="*/ 14 w 22"/>
                <a:gd name="T9" fmla="*/ 0 h 63"/>
                <a:gd name="T10" fmla="*/ 22 w 22"/>
                <a:gd name="T11" fmla="*/ 0 h 63"/>
                <a:gd name="T12" fmla="*/ 22 w 22"/>
                <a:gd name="T13" fmla="*/ 63 h 63"/>
                <a:gd name="T14" fmla="*/ 14 w 22"/>
                <a:gd name="T15" fmla="*/ 63 h 63"/>
                <a:gd name="T16" fmla="*/ 14 w 22"/>
                <a:gd name="T17" fmla="*/ 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63">
                  <a:moveTo>
                    <a:pt x="14" y="8"/>
                  </a:moveTo>
                  <a:lnTo>
                    <a:pt x="14" y="8"/>
                  </a:lnTo>
                  <a:lnTo>
                    <a:pt x="2" y="14"/>
                  </a:lnTo>
                  <a:lnTo>
                    <a:pt x="0" y="6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2" y="63"/>
                  </a:lnTo>
                  <a:lnTo>
                    <a:pt x="14" y="63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47"/>
            <p:cNvSpPr>
              <a:spLocks/>
            </p:cNvSpPr>
            <p:nvPr/>
          </p:nvSpPr>
          <p:spPr bwMode="auto">
            <a:xfrm>
              <a:off x="2743200" y="7278688"/>
              <a:ext cx="63500" cy="103188"/>
            </a:xfrm>
            <a:custGeom>
              <a:avLst/>
              <a:gdLst>
                <a:gd name="T0" fmla="*/ 0 w 20"/>
                <a:gd name="T1" fmla="*/ 32 h 32"/>
                <a:gd name="T2" fmla="*/ 0 w 20"/>
                <a:gd name="T3" fmla="*/ 29 h 32"/>
                <a:gd name="T4" fmla="*/ 4 w 20"/>
                <a:gd name="T5" fmla="*/ 26 h 32"/>
                <a:gd name="T6" fmla="*/ 15 w 20"/>
                <a:gd name="T7" fmla="*/ 10 h 32"/>
                <a:gd name="T8" fmla="*/ 9 w 20"/>
                <a:gd name="T9" fmla="*/ 4 h 32"/>
                <a:gd name="T10" fmla="*/ 2 w 20"/>
                <a:gd name="T11" fmla="*/ 6 h 32"/>
                <a:gd name="T12" fmla="*/ 1 w 20"/>
                <a:gd name="T13" fmla="*/ 3 h 32"/>
                <a:gd name="T14" fmla="*/ 10 w 20"/>
                <a:gd name="T15" fmla="*/ 0 h 32"/>
                <a:gd name="T16" fmla="*/ 19 w 20"/>
                <a:gd name="T17" fmla="*/ 9 h 32"/>
                <a:gd name="T18" fmla="*/ 9 w 20"/>
                <a:gd name="T19" fmla="*/ 26 h 32"/>
                <a:gd name="T20" fmla="*/ 6 w 20"/>
                <a:gd name="T21" fmla="*/ 28 h 32"/>
                <a:gd name="T22" fmla="*/ 6 w 20"/>
                <a:gd name="T23" fmla="*/ 28 h 32"/>
                <a:gd name="T24" fmla="*/ 20 w 20"/>
                <a:gd name="T25" fmla="*/ 28 h 32"/>
                <a:gd name="T26" fmla="*/ 20 w 20"/>
                <a:gd name="T27" fmla="*/ 32 h 32"/>
                <a:gd name="T28" fmla="*/ 0 w 20"/>
                <a:gd name="T2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32">
                  <a:moveTo>
                    <a:pt x="0" y="32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2" y="18"/>
                    <a:pt x="15" y="14"/>
                    <a:pt x="15" y="10"/>
                  </a:cubicBezTo>
                  <a:cubicBezTo>
                    <a:pt x="15" y="7"/>
                    <a:pt x="14" y="4"/>
                    <a:pt x="9" y="4"/>
                  </a:cubicBezTo>
                  <a:cubicBezTo>
                    <a:pt x="6" y="4"/>
                    <a:pt x="4" y="5"/>
                    <a:pt x="2" y="6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1"/>
                    <a:pt x="6" y="0"/>
                    <a:pt x="10" y="0"/>
                  </a:cubicBezTo>
                  <a:cubicBezTo>
                    <a:pt x="17" y="0"/>
                    <a:pt x="19" y="5"/>
                    <a:pt x="19" y="9"/>
                  </a:cubicBezTo>
                  <a:cubicBezTo>
                    <a:pt x="19" y="15"/>
                    <a:pt x="15" y="20"/>
                    <a:pt x="9" y="26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48"/>
            <p:cNvSpPr>
              <a:spLocks/>
            </p:cNvSpPr>
            <p:nvPr/>
          </p:nvSpPr>
          <p:spPr bwMode="auto">
            <a:xfrm>
              <a:off x="2816225" y="7275513"/>
              <a:ext cx="50800" cy="112713"/>
            </a:xfrm>
            <a:custGeom>
              <a:avLst/>
              <a:gdLst>
                <a:gd name="T0" fmla="*/ 0 w 32"/>
                <a:gd name="T1" fmla="*/ 71 h 71"/>
                <a:gd name="T2" fmla="*/ 26 w 32"/>
                <a:gd name="T3" fmla="*/ 0 h 71"/>
                <a:gd name="T4" fmla="*/ 32 w 32"/>
                <a:gd name="T5" fmla="*/ 0 h 71"/>
                <a:gd name="T6" fmla="*/ 6 w 32"/>
                <a:gd name="T7" fmla="*/ 71 h 71"/>
                <a:gd name="T8" fmla="*/ 0 w 32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71">
                  <a:moveTo>
                    <a:pt x="0" y="71"/>
                  </a:moveTo>
                  <a:lnTo>
                    <a:pt x="26" y="0"/>
                  </a:lnTo>
                  <a:lnTo>
                    <a:pt x="32" y="0"/>
                  </a:lnTo>
                  <a:lnTo>
                    <a:pt x="6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9"/>
            <p:cNvSpPr>
              <a:spLocks/>
            </p:cNvSpPr>
            <p:nvPr/>
          </p:nvSpPr>
          <p:spPr bwMode="auto">
            <a:xfrm>
              <a:off x="2873375" y="7278688"/>
              <a:ext cx="63500" cy="103188"/>
            </a:xfrm>
            <a:custGeom>
              <a:avLst/>
              <a:gdLst>
                <a:gd name="T0" fmla="*/ 0 w 20"/>
                <a:gd name="T1" fmla="*/ 32 h 32"/>
                <a:gd name="T2" fmla="*/ 0 w 20"/>
                <a:gd name="T3" fmla="*/ 29 h 32"/>
                <a:gd name="T4" fmla="*/ 4 w 20"/>
                <a:gd name="T5" fmla="*/ 26 h 32"/>
                <a:gd name="T6" fmla="*/ 15 w 20"/>
                <a:gd name="T7" fmla="*/ 10 h 32"/>
                <a:gd name="T8" fmla="*/ 9 w 20"/>
                <a:gd name="T9" fmla="*/ 4 h 32"/>
                <a:gd name="T10" fmla="*/ 2 w 20"/>
                <a:gd name="T11" fmla="*/ 6 h 32"/>
                <a:gd name="T12" fmla="*/ 1 w 20"/>
                <a:gd name="T13" fmla="*/ 3 h 32"/>
                <a:gd name="T14" fmla="*/ 10 w 20"/>
                <a:gd name="T15" fmla="*/ 0 h 32"/>
                <a:gd name="T16" fmla="*/ 20 w 20"/>
                <a:gd name="T17" fmla="*/ 9 h 32"/>
                <a:gd name="T18" fmla="*/ 9 w 20"/>
                <a:gd name="T19" fmla="*/ 26 h 32"/>
                <a:gd name="T20" fmla="*/ 6 w 20"/>
                <a:gd name="T21" fmla="*/ 28 h 32"/>
                <a:gd name="T22" fmla="*/ 6 w 20"/>
                <a:gd name="T23" fmla="*/ 28 h 32"/>
                <a:gd name="T24" fmla="*/ 20 w 20"/>
                <a:gd name="T25" fmla="*/ 28 h 32"/>
                <a:gd name="T26" fmla="*/ 20 w 20"/>
                <a:gd name="T27" fmla="*/ 32 h 32"/>
                <a:gd name="T28" fmla="*/ 0 w 20"/>
                <a:gd name="T2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32">
                  <a:moveTo>
                    <a:pt x="0" y="32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2" y="18"/>
                    <a:pt x="15" y="14"/>
                    <a:pt x="15" y="10"/>
                  </a:cubicBezTo>
                  <a:cubicBezTo>
                    <a:pt x="15" y="7"/>
                    <a:pt x="14" y="4"/>
                    <a:pt x="9" y="4"/>
                  </a:cubicBezTo>
                  <a:cubicBezTo>
                    <a:pt x="6" y="4"/>
                    <a:pt x="4" y="5"/>
                    <a:pt x="2" y="6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1"/>
                    <a:pt x="6" y="0"/>
                    <a:pt x="10" y="0"/>
                  </a:cubicBezTo>
                  <a:cubicBezTo>
                    <a:pt x="17" y="0"/>
                    <a:pt x="20" y="5"/>
                    <a:pt x="20" y="9"/>
                  </a:cubicBezTo>
                  <a:cubicBezTo>
                    <a:pt x="20" y="15"/>
                    <a:pt x="15" y="20"/>
                    <a:pt x="9" y="26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0"/>
            <p:cNvSpPr>
              <a:spLocks noEditPoints="1"/>
            </p:cNvSpPr>
            <p:nvPr/>
          </p:nvSpPr>
          <p:spPr bwMode="auto">
            <a:xfrm>
              <a:off x="2954338" y="7278688"/>
              <a:ext cx="66675" cy="103188"/>
            </a:xfrm>
            <a:custGeom>
              <a:avLst/>
              <a:gdLst>
                <a:gd name="T0" fmla="*/ 21 w 21"/>
                <a:gd name="T1" fmla="*/ 16 h 32"/>
                <a:gd name="T2" fmla="*/ 10 w 21"/>
                <a:gd name="T3" fmla="*/ 32 h 32"/>
                <a:gd name="T4" fmla="*/ 0 w 21"/>
                <a:gd name="T5" fmla="*/ 16 h 32"/>
                <a:gd name="T6" fmla="*/ 10 w 21"/>
                <a:gd name="T7" fmla="*/ 0 h 32"/>
                <a:gd name="T8" fmla="*/ 21 w 21"/>
                <a:gd name="T9" fmla="*/ 16 h 32"/>
                <a:gd name="T10" fmla="*/ 4 w 21"/>
                <a:gd name="T11" fmla="*/ 16 h 32"/>
                <a:gd name="T12" fmla="*/ 10 w 21"/>
                <a:gd name="T13" fmla="*/ 29 h 32"/>
                <a:gd name="T14" fmla="*/ 17 w 21"/>
                <a:gd name="T15" fmla="*/ 16 h 32"/>
                <a:gd name="T16" fmla="*/ 10 w 21"/>
                <a:gd name="T17" fmla="*/ 3 h 32"/>
                <a:gd name="T18" fmla="*/ 4 w 21"/>
                <a:gd name="T1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2">
                  <a:moveTo>
                    <a:pt x="21" y="16"/>
                  </a:moveTo>
                  <a:cubicBezTo>
                    <a:pt x="21" y="27"/>
                    <a:pt x="17" y="32"/>
                    <a:pt x="10" y="32"/>
                  </a:cubicBezTo>
                  <a:cubicBezTo>
                    <a:pt x="4" y="32"/>
                    <a:pt x="0" y="27"/>
                    <a:pt x="0" y="16"/>
                  </a:cubicBezTo>
                  <a:cubicBezTo>
                    <a:pt x="0" y="6"/>
                    <a:pt x="4" y="0"/>
                    <a:pt x="10" y="0"/>
                  </a:cubicBezTo>
                  <a:cubicBezTo>
                    <a:pt x="17" y="0"/>
                    <a:pt x="21" y="6"/>
                    <a:pt x="21" y="16"/>
                  </a:cubicBezTo>
                  <a:close/>
                  <a:moveTo>
                    <a:pt x="4" y="16"/>
                  </a:moveTo>
                  <a:cubicBezTo>
                    <a:pt x="4" y="25"/>
                    <a:pt x="6" y="29"/>
                    <a:pt x="10" y="29"/>
                  </a:cubicBezTo>
                  <a:cubicBezTo>
                    <a:pt x="14" y="29"/>
                    <a:pt x="17" y="24"/>
                    <a:pt x="17" y="16"/>
                  </a:cubicBezTo>
                  <a:cubicBezTo>
                    <a:pt x="17" y="8"/>
                    <a:pt x="15" y="3"/>
                    <a:pt x="10" y="3"/>
                  </a:cubicBezTo>
                  <a:cubicBezTo>
                    <a:pt x="6" y="3"/>
                    <a:pt x="4" y="8"/>
                    <a:pt x="4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9385456" y="1942174"/>
            <a:ext cx="1260773" cy="1061290"/>
            <a:chOff x="2732729" y="1214036"/>
            <a:chExt cx="1624948" cy="1367844"/>
          </a:xfrm>
        </p:grpSpPr>
        <p:sp>
          <p:nvSpPr>
            <p:cNvPr id="249" name="16-Point Star 248"/>
            <p:cNvSpPr/>
            <p:nvPr/>
          </p:nvSpPr>
          <p:spPr>
            <a:xfrm>
              <a:off x="2827534" y="1214036"/>
              <a:ext cx="1367844" cy="1367844"/>
            </a:xfrm>
            <a:prstGeom prst="star16">
              <a:avLst>
                <a:gd name="adj" fmla="val 40911"/>
              </a:avLst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2732729" y="1694363"/>
              <a:ext cx="1624948" cy="40719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SPECIAL OFFER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8778107" y="4884028"/>
            <a:ext cx="1149847" cy="1235645"/>
            <a:chOff x="-849313" y="3624263"/>
            <a:chExt cx="2489201" cy="2674937"/>
          </a:xfrm>
        </p:grpSpPr>
        <p:sp>
          <p:nvSpPr>
            <p:cNvPr id="262" name="Freeform 5"/>
            <p:cNvSpPr>
              <a:spLocks/>
            </p:cNvSpPr>
            <p:nvPr/>
          </p:nvSpPr>
          <p:spPr bwMode="auto">
            <a:xfrm>
              <a:off x="-846138" y="4141788"/>
              <a:ext cx="2486026" cy="2008187"/>
            </a:xfrm>
            <a:custGeom>
              <a:avLst/>
              <a:gdLst>
                <a:gd name="T0" fmla="*/ 777 w 777"/>
                <a:gd name="T1" fmla="*/ 257 h 621"/>
                <a:gd name="T2" fmla="*/ 777 w 777"/>
                <a:gd name="T3" fmla="*/ 0 h 621"/>
                <a:gd name="T4" fmla="*/ 0 w 777"/>
                <a:gd name="T5" fmla="*/ 0 h 621"/>
                <a:gd name="T6" fmla="*/ 0 w 777"/>
                <a:gd name="T7" fmla="*/ 621 h 621"/>
                <a:gd name="T8" fmla="*/ 777 w 777"/>
                <a:gd name="T9" fmla="*/ 25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621">
                  <a:moveTo>
                    <a:pt x="777" y="257"/>
                  </a:moveTo>
                  <a:cubicBezTo>
                    <a:pt x="777" y="0"/>
                    <a:pt x="777" y="0"/>
                    <a:pt x="77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21"/>
                    <a:pt x="0" y="621"/>
                    <a:pt x="0" y="621"/>
                  </a:cubicBezTo>
                  <a:cubicBezTo>
                    <a:pt x="119" y="605"/>
                    <a:pt x="590" y="526"/>
                    <a:pt x="777" y="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6"/>
            <p:cNvSpPr>
              <a:spLocks/>
            </p:cNvSpPr>
            <p:nvPr/>
          </p:nvSpPr>
          <p:spPr bwMode="auto">
            <a:xfrm>
              <a:off x="-846138" y="4973638"/>
              <a:ext cx="2486026" cy="1325562"/>
            </a:xfrm>
            <a:custGeom>
              <a:avLst/>
              <a:gdLst>
                <a:gd name="T0" fmla="*/ 0 w 777"/>
                <a:gd name="T1" fmla="*/ 364 h 410"/>
                <a:gd name="T2" fmla="*/ 0 w 777"/>
                <a:gd name="T3" fmla="*/ 410 h 410"/>
                <a:gd name="T4" fmla="*/ 777 w 777"/>
                <a:gd name="T5" fmla="*/ 410 h 410"/>
                <a:gd name="T6" fmla="*/ 777 w 777"/>
                <a:gd name="T7" fmla="*/ 0 h 410"/>
                <a:gd name="T8" fmla="*/ 0 w 777"/>
                <a:gd name="T9" fmla="*/ 364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410">
                  <a:moveTo>
                    <a:pt x="0" y="364"/>
                  </a:moveTo>
                  <a:cubicBezTo>
                    <a:pt x="0" y="410"/>
                    <a:pt x="0" y="410"/>
                    <a:pt x="0" y="410"/>
                  </a:cubicBezTo>
                  <a:cubicBezTo>
                    <a:pt x="777" y="410"/>
                    <a:pt x="777" y="410"/>
                    <a:pt x="777" y="410"/>
                  </a:cubicBezTo>
                  <a:cubicBezTo>
                    <a:pt x="777" y="0"/>
                    <a:pt x="777" y="0"/>
                    <a:pt x="777" y="0"/>
                  </a:cubicBezTo>
                  <a:cubicBezTo>
                    <a:pt x="590" y="269"/>
                    <a:pt x="119" y="348"/>
                    <a:pt x="0" y="36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7"/>
            <p:cNvSpPr>
              <a:spLocks noEditPoints="1"/>
            </p:cNvSpPr>
            <p:nvPr/>
          </p:nvSpPr>
          <p:spPr bwMode="auto">
            <a:xfrm>
              <a:off x="-849313" y="3624263"/>
              <a:ext cx="2489201" cy="2674937"/>
            </a:xfrm>
            <a:custGeom>
              <a:avLst/>
              <a:gdLst>
                <a:gd name="T0" fmla="*/ 778 w 778"/>
                <a:gd name="T1" fmla="*/ 328 h 827"/>
                <a:gd name="T2" fmla="*/ 778 w 778"/>
                <a:gd name="T3" fmla="*/ 352 h 827"/>
                <a:gd name="T4" fmla="*/ 771 w 778"/>
                <a:gd name="T5" fmla="*/ 352 h 827"/>
                <a:gd name="T6" fmla="*/ 463 w 778"/>
                <a:gd name="T7" fmla="*/ 352 h 827"/>
                <a:gd name="T8" fmla="*/ 454 w 778"/>
                <a:gd name="T9" fmla="*/ 362 h 827"/>
                <a:gd name="T10" fmla="*/ 454 w 778"/>
                <a:gd name="T11" fmla="*/ 811 h 827"/>
                <a:gd name="T12" fmla="*/ 454 w 778"/>
                <a:gd name="T13" fmla="*/ 827 h 827"/>
                <a:gd name="T14" fmla="*/ 325 w 778"/>
                <a:gd name="T15" fmla="*/ 827 h 827"/>
                <a:gd name="T16" fmla="*/ 325 w 778"/>
                <a:gd name="T17" fmla="*/ 819 h 827"/>
                <a:gd name="T18" fmla="*/ 325 w 778"/>
                <a:gd name="T19" fmla="*/ 363 h 827"/>
                <a:gd name="T20" fmla="*/ 325 w 778"/>
                <a:gd name="T21" fmla="*/ 357 h 827"/>
                <a:gd name="T22" fmla="*/ 320 w 778"/>
                <a:gd name="T23" fmla="*/ 353 h 827"/>
                <a:gd name="T24" fmla="*/ 314 w 778"/>
                <a:gd name="T25" fmla="*/ 352 h 827"/>
                <a:gd name="T26" fmla="*/ 9 w 778"/>
                <a:gd name="T27" fmla="*/ 352 h 827"/>
                <a:gd name="T28" fmla="*/ 1 w 778"/>
                <a:gd name="T29" fmla="*/ 352 h 827"/>
                <a:gd name="T30" fmla="*/ 1 w 778"/>
                <a:gd name="T31" fmla="*/ 331 h 827"/>
                <a:gd name="T32" fmla="*/ 4 w 778"/>
                <a:gd name="T33" fmla="*/ 329 h 827"/>
                <a:gd name="T34" fmla="*/ 10 w 778"/>
                <a:gd name="T35" fmla="*/ 328 h 827"/>
                <a:gd name="T36" fmla="*/ 316 w 778"/>
                <a:gd name="T37" fmla="*/ 328 h 827"/>
                <a:gd name="T38" fmla="*/ 325 w 778"/>
                <a:gd name="T39" fmla="*/ 319 h 827"/>
                <a:gd name="T40" fmla="*/ 325 w 778"/>
                <a:gd name="T41" fmla="*/ 167 h 827"/>
                <a:gd name="T42" fmla="*/ 325 w 778"/>
                <a:gd name="T43" fmla="*/ 159 h 827"/>
                <a:gd name="T44" fmla="*/ 271 w 778"/>
                <a:gd name="T45" fmla="*/ 137 h 827"/>
                <a:gd name="T46" fmla="*/ 251 w 778"/>
                <a:gd name="T47" fmla="*/ 95 h 827"/>
                <a:gd name="T48" fmla="*/ 294 w 778"/>
                <a:gd name="T49" fmla="*/ 14 h 827"/>
                <a:gd name="T50" fmla="*/ 392 w 778"/>
                <a:gd name="T51" fmla="*/ 38 h 827"/>
                <a:gd name="T52" fmla="*/ 397 w 778"/>
                <a:gd name="T53" fmla="*/ 31 h 827"/>
                <a:gd name="T54" fmla="*/ 479 w 778"/>
                <a:gd name="T55" fmla="*/ 9 h 827"/>
                <a:gd name="T56" fmla="*/ 532 w 778"/>
                <a:gd name="T57" fmla="*/ 73 h 827"/>
                <a:gd name="T58" fmla="*/ 476 w 778"/>
                <a:gd name="T59" fmla="*/ 159 h 827"/>
                <a:gd name="T60" fmla="*/ 470 w 778"/>
                <a:gd name="T61" fmla="*/ 159 h 827"/>
                <a:gd name="T62" fmla="*/ 454 w 778"/>
                <a:gd name="T63" fmla="*/ 159 h 827"/>
                <a:gd name="T64" fmla="*/ 454 w 778"/>
                <a:gd name="T65" fmla="*/ 167 h 827"/>
                <a:gd name="T66" fmla="*/ 454 w 778"/>
                <a:gd name="T67" fmla="*/ 320 h 827"/>
                <a:gd name="T68" fmla="*/ 462 w 778"/>
                <a:gd name="T69" fmla="*/ 328 h 827"/>
                <a:gd name="T70" fmla="*/ 770 w 778"/>
                <a:gd name="T71" fmla="*/ 328 h 827"/>
                <a:gd name="T72" fmla="*/ 778 w 778"/>
                <a:gd name="T73" fmla="*/ 328 h 827"/>
                <a:gd name="T74" fmla="*/ 377 w 778"/>
                <a:gd name="T75" fmla="*/ 133 h 827"/>
                <a:gd name="T76" fmla="*/ 377 w 778"/>
                <a:gd name="T77" fmla="*/ 126 h 827"/>
                <a:gd name="T78" fmla="*/ 377 w 778"/>
                <a:gd name="T79" fmla="*/ 79 h 827"/>
                <a:gd name="T80" fmla="*/ 377 w 778"/>
                <a:gd name="T81" fmla="*/ 73 h 827"/>
                <a:gd name="T82" fmla="*/ 318 w 778"/>
                <a:gd name="T83" fmla="*/ 35 h 827"/>
                <a:gd name="T84" fmla="*/ 278 w 778"/>
                <a:gd name="T85" fmla="*/ 85 h 827"/>
                <a:gd name="T86" fmla="*/ 322 w 778"/>
                <a:gd name="T87" fmla="*/ 133 h 827"/>
                <a:gd name="T88" fmla="*/ 377 w 778"/>
                <a:gd name="T89" fmla="*/ 133 h 827"/>
                <a:gd name="T90" fmla="*/ 406 w 778"/>
                <a:gd name="T91" fmla="*/ 103 h 827"/>
                <a:gd name="T92" fmla="*/ 406 w 778"/>
                <a:gd name="T93" fmla="*/ 103 h 827"/>
                <a:gd name="T94" fmla="*/ 406 w 778"/>
                <a:gd name="T95" fmla="*/ 128 h 827"/>
                <a:gd name="T96" fmla="*/ 412 w 778"/>
                <a:gd name="T97" fmla="*/ 134 h 827"/>
                <a:gd name="T98" fmla="*/ 454 w 778"/>
                <a:gd name="T99" fmla="*/ 133 h 827"/>
                <a:gd name="T100" fmla="*/ 504 w 778"/>
                <a:gd name="T101" fmla="*/ 76 h 827"/>
                <a:gd name="T102" fmla="*/ 452 w 778"/>
                <a:gd name="T103" fmla="*/ 34 h 827"/>
                <a:gd name="T104" fmla="*/ 406 w 778"/>
                <a:gd name="T105" fmla="*/ 83 h 827"/>
                <a:gd name="T106" fmla="*/ 406 w 778"/>
                <a:gd name="T107" fmla="*/ 103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78" h="827">
                  <a:moveTo>
                    <a:pt x="778" y="328"/>
                  </a:moveTo>
                  <a:cubicBezTo>
                    <a:pt x="778" y="337"/>
                    <a:pt x="778" y="344"/>
                    <a:pt x="778" y="352"/>
                  </a:cubicBezTo>
                  <a:cubicBezTo>
                    <a:pt x="776" y="352"/>
                    <a:pt x="773" y="352"/>
                    <a:pt x="771" y="352"/>
                  </a:cubicBezTo>
                  <a:cubicBezTo>
                    <a:pt x="668" y="352"/>
                    <a:pt x="566" y="352"/>
                    <a:pt x="463" y="352"/>
                  </a:cubicBezTo>
                  <a:cubicBezTo>
                    <a:pt x="454" y="352"/>
                    <a:pt x="454" y="353"/>
                    <a:pt x="454" y="362"/>
                  </a:cubicBezTo>
                  <a:cubicBezTo>
                    <a:pt x="454" y="511"/>
                    <a:pt x="454" y="661"/>
                    <a:pt x="454" y="811"/>
                  </a:cubicBezTo>
                  <a:cubicBezTo>
                    <a:pt x="454" y="816"/>
                    <a:pt x="454" y="822"/>
                    <a:pt x="454" y="827"/>
                  </a:cubicBezTo>
                  <a:cubicBezTo>
                    <a:pt x="411" y="827"/>
                    <a:pt x="368" y="827"/>
                    <a:pt x="325" y="827"/>
                  </a:cubicBezTo>
                  <a:cubicBezTo>
                    <a:pt x="325" y="824"/>
                    <a:pt x="325" y="821"/>
                    <a:pt x="325" y="819"/>
                  </a:cubicBezTo>
                  <a:cubicBezTo>
                    <a:pt x="325" y="667"/>
                    <a:pt x="325" y="515"/>
                    <a:pt x="325" y="363"/>
                  </a:cubicBezTo>
                  <a:cubicBezTo>
                    <a:pt x="325" y="361"/>
                    <a:pt x="325" y="359"/>
                    <a:pt x="325" y="357"/>
                  </a:cubicBezTo>
                  <a:cubicBezTo>
                    <a:pt x="325" y="354"/>
                    <a:pt x="323" y="352"/>
                    <a:pt x="320" y="353"/>
                  </a:cubicBezTo>
                  <a:cubicBezTo>
                    <a:pt x="318" y="353"/>
                    <a:pt x="316" y="352"/>
                    <a:pt x="314" y="352"/>
                  </a:cubicBezTo>
                  <a:cubicBezTo>
                    <a:pt x="212" y="352"/>
                    <a:pt x="111" y="352"/>
                    <a:pt x="9" y="352"/>
                  </a:cubicBezTo>
                  <a:cubicBezTo>
                    <a:pt x="6" y="352"/>
                    <a:pt x="4" y="352"/>
                    <a:pt x="1" y="352"/>
                  </a:cubicBezTo>
                  <a:cubicBezTo>
                    <a:pt x="1" y="345"/>
                    <a:pt x="0" y="338"/>
                    <a:pt x="1" y="331"/>
                  </a:cubicBezTo>
                  <a:cubicBezTo>
                    <a:pt x="1" y="330"/>
                    <a:pt x="3" y="329"/>
                    <a:pt x="4" y="329"/>
                  </a:cubicBezTo>
                  <a:cubicBezTo>
                    <a:pt x="6" y="328"/>
                    <a:pt x="8" y="328"/>
                    <a:pt x="10" y="328"/>
                  </a:cubicBezTo>
                  <a:cubicBezTo>
                    <a:pt x="112" y="328"/>
                    <a:pt x="214" y="328"/>
                    <a:pt x="316" y="328"/>
                  </a:cubicBezTo>
                  <a:cubicBezTo>
                    <a:pt x="325" y="328"/>
                    <a:pt x="325" y="328"/>
                    <a:pt x="325" y="319"/>
                  </a:cubicBezTo>
                  <a:cubicBezTo>
                    <a:pt x="325" y="269"/>
                    <a:pt x="325" y="218"/>
                    <a:pt x="325" y="167"/>
                  </a:cubicBezTo>
                  <a:cubicBezTo>
                    <a:pt x="325" y="165"/>
                    <a:pt x="325" y="163"/>
                    <a:pt x="325" y="159"/>
                  </a:cubicBezTo>
                  <a:cubicBezTo>
                    <a:pt x="303" y="162"/>
                    <a:pt x="286" y="152"/>
                    <a:pt x="271" y="137"/>
                  </a:cubicBezTo>
                  <a:cubicBezTo>
                    <a:pt x="260" y="125"/>
                    <a:pt x="253" y="111"/>
                    <a:pt x="251" y="95"/>
                  </a:cubicBezTo>
                  <a:cubicBezTo>
                    <a:pt x="246" y="61"/>
                    <a:pt x="263" y="29"/>
                    <a:pt x="294" y="14"/>
                  </a:cubicBezTo>
                  <a:cubicBezTo>
                    <a:pt x="322" y="0"/>
                    <a:pt x="363" y="2"/>
                    <a:pt x="392" y="38"/>
                  </a:cubicBezTo>
                  <a:cubicBezTo>
                    <a:pt x="394" y="36"/>
                    <a:pt x="395" y="33"/>
                    <a:pt x="397" y="31"/>
                  </a:cubicBezTo>
                  <a:cubicBezTo>
                    <a:pt x="420" y="8"/>
                    <a:pt x="447" y="0"/>
                    <a:pt x="479" y="9"/>
                  </a:cubicBezTo>
                  <a:cubicBezTo>
                    <a:pt x="509" y="19"/>
                    <a:pt x="528" y="41"/>
                    <a:pt x="532" y="73"/>
                  </a:cubicBezTo>
                  <a:cubicBezTo>
                    <a:pt x="538" y="111"/>
                    <a:pt x="514" y="148"/>
                    <a:pt x="476" y="159"/>
                  </a:cubicBezTo>
                  <a:cubicBezTo>
                    <a:pt x="474" y="159"/>
                    <a:pt x="472" y="159"/>
                    <a:pt x="470" y="159"/>
                  </a:cubicBezTo>
                  <a:cubicBezTo>
                    <a:pt x="465" y="160"/>
                    <a:pt x="460" y="159"/>
                    <a:pt x="454" y="159"/>
                  </a:cubicBezTo>
                  <a:cubicBezTo>
                    <a:pt x="454" y="162"/>
                    <a:pt x="454" y="165"/>
                    <a:pt x="454" y="167"/>
                  </a:cubicBezTo>
                  <a:cubicBezTo>
                    <a:pt x="454" y="218"/>
                    <a:pt x="454" y="269"/>
                    <a:pt x="454" y="320"/>
                  </a:cubicBezTo>
                  <a:cubicBezTo>
                    <a:pt x="454" y="328"/>
                    <a:pt x="454" y="328"/>
                    <a:pt x="462" y="328"/>
                  </a:cubicBezTo>
                  <a:cubicBezTo>
                    <a:pt x="565" y="328"/>
                    <a:pt x="667" y="328"/>
                    <a:pt x="770" y="328"/>
                  </a:cubicBezTo>
                  <a:cubicBezTo>
                    <a:pt x="772" y="328"/>
                    <a:pt x="775" y="328"/>
                    <a:pt x="778" y="328"/>
                  </a:cubicBezTo>
                  <a:close/>
                  <a:moveTo>
                    <a:pt x="377" y="133"/>
                  </a:moveTo>
                  <a:cubicBezTo>
                    <a:pt x="377" y="131"/>
                    <a:pt x="377" y="129"/>
                    <a:pt x="377" y="126"/>
                  </a:cubicBezTo>
                  <a:cubicBezTo>
                    <a:pt x="377" y="110"/>
                    <a:pt x="377" y="94"/>
                    <a:pt x="377" y="79"/>
                  </a:cubicBezTo>
                  <a:cubicBezTo>
                    <a:pt x="377" y="77"/>
                    <a:pt x="377" y="75"/>
                    <a:pt x="377" y="73"/>
                  </a:cubicBezTo>
                  <a:cubicBezTo>
                    <a:pt x="370" y="46"/>
                    <a:pt x="345" y="30"/>
                    <a:pt x="318" y="35"/>
                  </a:cubicBezTo>
                  <a:cubicBezTo>
                    <a:pt x="295" y="39"/>
                    <a:pt x="277" y="62"/>
                    <a:pt x="278" y="85"/>
                  </a:cubicBezTo>
                  <a:cubicBezTo>
                    <a:pt x="280" y="110"/>
                    <a:pt x="299" y="131"/>
                    <a:pt x="322" y="133"/>
                  </a:cubicBezTo>
                  <a:cubicBezTo>
                    <a:pt x="340" y="134"/>
                    <a:pt x="358" y="133"/>
                    <a:pt x="377" y="133"/>
                  </a:cubicBezTo>
                  <a:close/>
                  <a:moveTo>
                    <a:pt x="406" y="103"/>
                  </a:moveTo>
                  <a:cubicBezTo>
                    <a:pt x="406" y="103"/>
                    <a:pt x="406" y="103"/>
                    <a:pt x="406" y="103"/>
                  </a:cubicBezTo>
                  <a:cubicBezTo>
                    <a:pt x="406" y="111"/>
                    <a:pt x="406" y="119"/>
                    <a:pt x="406" y="128"/>
                  </a:cubicBezTo>
                  <a:cubicBezTo>
                    <a:pt x="406" y="132"/>
                    <a:pt x="407" y="134"/>
                    <a:pt x="412" y="134"/>
                  </a:cubicBezTo>
                  <a:cubicBezTo>
                    <a:pt x="426" y="133"/>
                    <a:pt x="440" y="134"/>
                    <a:pt x="454" y="133"/>
                  </a:cubicBezTo>
                  <a:cubicBezTo>
                    <a:pt x="486" y="133"/>
                    <a:pt x="509" y="107"/>
                    <a:pt x="504" y="76"/>
                  </a:cubicBezTo>
                  <a:cubicBezTo>
                    <a:pt x="501" y="51"/>
                    <a:pt x="477" y="32"/>
                    <a:pt x="452" y="34"/>
                  </a:cubicBezTo>
                  <a:cubicBezTo>
                    <a:pt x="426" y="36"/>
                    <a:pt x="406" y="58"/>
                    <a:pt x="406" y="83"/>
                  </a:cubicBezTo>
                  <a:cubicBezTo>
                    <a:pt x="406" y="89"/>
                    <a:pt x="406" y="96"/>
                    <a:pt x="406" y="1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8" name="Group 267"/>
          <p:cNvGrpSpPr/>
          <p:nvPr/>
        </p:nvGrpSpPr>
        <p:grpSpPr>
          <a:xfrm flipH="1">
            <a:off x="9459014" y="3780183"/>
            <a:ext cx="2057402" cy="1115052"/>
            <a:chOff x="1240210" y="2714228"/>
            <a:chExt cx="2057402" cy="1115052"/>
          </a:xfrm>
        </p:grpSpPr>
        <p:sp>
          <p:nvSpPr>
            <p:cNvPr id="269" name="Freeform 268"/>
            <p:cNvSpPr/>
            <p:nvPr/>
          </p:nvSpPr>
          <p:spPr>
            <a:xfrm>
              <a:off x="2463800" y="3342692"/>
              <a:ext cx="515416" cy="447675"/>
            </a:xfrm>
            <a:custGeom>
              <a:avLst/>
              <a:gdLst>
                <a:gd name="connsiteX0" fmla="*/ 488950 w 515416"/>
                <a:gd name="connsiteY0" fmla="*/ 0 h 447675"/>
                <a:gd name="connsiteX1" fmla="*/ 514350 w 515416"/>
                <a:gd name="connsiteY1" fmla="*/ 63500 h 447675"/>
                <a:gd name="connsiteX2" fmla="*/ 457200 w 515416"/>
                <a:gd name="connsiteY2" fmla="*/ 206375 h 447675"/>
                <a:gd name="connsiteX3" fmla="*/ 311150 w 515416"/>
                <a:gd name="connsiteY3" fmla="*/ 285750 h 447675"/>
                <a:gd name="connsiteX4" fmla="*/ 73025 w 515416"/>
                <a:gd name="connsiteY4" fmla="*/ 365125 h 447675"/>
                <a:gd name="connsiteX5" fmla="*/ 0 w 515416"/>
                <a:gd name="connsiteY5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5416" h="447675">
                  <a:moveTo>
                    <a:pt x="488950" y="0"/>
                  </a:moveTo>
                  <a:cubicBezTo>
                    <a:pt x="504296" y="14552"/>
                    <a:pt x="519642" y="29104"/>
                    <a:pt x="514350" y="63500"/>
                  </a:cubicBezTo>
                  <a:cubicBezTo>
                    <a:pt x="509058" y="97896"/>
                    <a:pt x="491067" y="169333"/>
                    <a:pt x="457200" y="206375"/>
                  </a:cubicBezTo>
                  <a:cubicBezTo>
                    <a:pt x="423333" y="243417"/>
                    <a:pt x="375179" y="259292"/>
                    <a:pt x="311150" y="285750"/>
                  </a:cubicBezTo>
                  <a:cubicBezTo>
                    <a:pt x="247121" y="312208"/>
                    <a:pt x="124883" y="338138"/>
                    <a:pt x="73025" y="365125"/>
                  </a:cubicBezTo>
                  <a:cubicBezTo>
                    <a:pt x="21167" y="392112"/>
                    <a:pt x="10583" y="419893"/>
                    <a:pt x="0" y="447675"/>
                  </a:cubicBezTo>
                </a:path>
              </a:pathLst>
            </a:cu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Pentagon 269"/>
            <p:cNvSpPr/>
            <p:nvPr/>
          </p:nvSpPr>
          <p:spPr>
            <a:xfrm rot="831513">
              <a:off x="1240210" y="2714228"/>
              <a:ext cx="1794893" cy="77808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000" b="1" dirty="0"/>
            </a:p>
          </p:txBody>
        </p:sp>
        <p:sp>
          <p:nvSpPr>
            <p:cNvPr id="271" name="Oval 270"/>
            <p:cNvSpPr/>
            <p:nvPr/>
          </p:nvSpPr>
          <p:spPr>
            <a:xfrm>
              <a:off x="2403475" y="3023678"/>
              <a:ext cx="338075" cy="3380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2668961" y="3246226"/>
              <a:ext cx="628651" cy="583054"/>
            </a:xfrm>
            <a:custGeom>
              <a:avLst/>
              <a:gdLst>
                <a:gd name="connsiteX0" fmla="*/ 168280 w 1638305"/>
                <a:gd name="connsiteY0" fmla="*/ 2659 h 742434"/>
                <a:gd name="connsiteX1" fmla="*/ 63505 w 1638305"/>
                <a:gd name="connsiteY1" fmla="*/ 15359 h 742434"/>
                <a:gd name="connsiteX2" fmla="*/ 5 w 1638305"/>
                <a:gd name="connsiteY2" fmla="*/ 120134 h 742434"/>
                <a:gd name="connsiteX3" fmla="*/ 66680 w 1638305"/>
                <a:gd name="connsiteY3" fmla="*/ 288409 h 742434"/>
                <a:gd name="connsiteX4" fmla="*/ 260355 w 1638305"/>
                <a:gd name="connsiteY4" fmla="*/ 450334 h 742434"/>
                <a:gd name="connsiteX5" fmla="*/ 593730 w 1638305"/>
                <a:gd name="connsiteY5" fmla="*/ 523359 h 742434"/>
                <a:gd name="connsiteX6" fmla="*/ 1139830 w 1638305"/>
                <a:gd name="connsiteY6" fmla="*/ 618609 h 742434"/>
                <a:gd name="connsiteX7" fmla="*/ 1435105 w 1638305"/>
                <a:gd name="connsiteY7" fmla="*/ 694809 h 742434"/>
                <a:gd name="connsiteX8" fmla="*/ 1638305 w 1638305"/>
                <a:gd name="connsiteY8" fmla="*/ 742434 h 7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8305" h="742434">
                  <a:moveTo>
                    <a:pt x="168280" y="2659"/>
                  </a:moveTo>
                  <a:cubicBezTo>
                    <a:pt x="129915" y="-781"/>
                    <a:pt x="91551" y="-4220"/>
                    <a:pt x="63505" y="15359"/>
                  </a:cubicBezTo>
                  <a:cubicBezTo>
                    <a:pt x="35459" y="34938"/>
                    <a:pt x="-524" y="74626"/>
                    <a:pt x="5" y="120134"/>
                  </a:cubicBezTo>
                  <a:cubicBezTo>
                    <a:pt x="534" y="165642"/>
                    <a:pt x="23288" y="233376"/>
                    <a:pt x="66680" y="288409"/>
                  </a:cubicBezTo>
                  <a:cubicBezTo>
                    <a:pt x="110072" y="343442"/>
                    <a:pt x="172513" y="411176"/>
                    <a:pt x="260355" y="450334"/>
                  </a:cubicBezTo>
                  <a:cubicBezTo>
                    <a:pt x="348197" y="489492"/>
                    <a:pt x="447151" y="495313"/>
                    <a:pt x="593730" y="523359"/>
                  </a:cubicBezTo>
                  <a:cubicBezTo>
                    <a:pt x="740309" y="551405"/>
                    <a:pt x="999601" y="590034"/>
                    <a:pt x="1139830" y="618609"/>
                  </a:cubicBezTo>
                  <a:cubicBezTo>
                    <a:pt x="1280059" y="647184"/>
                    <a:pt x="1352026" y="674172"/>
                    <a:pt x="1435105" y="694809"/>
                  </a:cubicBezTo>
                  <a:cubicBezTo>
                    <a:pt x="1518184" y="715446"/>
                    <a:pt x="1578244" y="728940"/>
                    <a:pt x="1638305" y="742434"/>
                  </a:cubicBezTo>
                </a:path>
              </a:pathLst>
            </a:cu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4" name="5-Point Star 273"/>
          <p:cNvSpPr/>
          <p:nvPr/>
        </p:nvSpPr>
        <p:spPr>
          <a:xfrm>
            <a:off x="3059617" y="1115196"/>
            <a:ext cx="1347677" cy="1347677"/>
          </a:xfrm>
          <a:prstGeom prst="star5">
            <a:avLst>
              <a:gd name="adj" fmla="val 26769"/>
              <a:gd name="hf" fmla="val 105146"/>
              <a:gd name="vf" fmla="val 1105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NEW!</a:t>
            </a:r>
          </a:p>
        </p:txBody>
      </p:sp>
      <p:sp>
        <p:nvSpPr>
          <p:cNvPr id="275" name="5-Point Star 274"/>
          <p:cNvSpPr/>
          <p:nvPr/>
        </p:nvSpPr>
        <p:spPr>
          <a:xfrm>
            <a:off x="4355724" y="2276680"/>
            <a:ext cx="356532" cy="356532"/>
          </a:xfrm>
          <a:prstGeom prst="star5">
            <a:avLst>
              <a:gd name="adj" fmla="val 26769"/>
              <a:gd name="hf" fmla="val 105146"/>
              <a:gd name="vf" fmla="val 1105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5-Point Star 275"/>
          <p:cNvSpPr/>
          <p:nvPr/>
        </p:nvSpPr>
        <p:spPr>
          <a:xfrm>
            <a:off x="4799543" y="2646237"/>
            <a:ext cx="191916" cy="191916"/>
          </a:xfrm>
          <a:prstGeom prst="star5">
            <a:avLst>
              <a:gd name="adj" fmla="val 26769"/>
              <a:gd name="hf" fmla="val 105146"/>
              <a:gd name="vf" fmla="val 1105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8" name="Group 287"/>
          <p:cNvGrpSpPr/>
          <p:nvPr/>
        </p:nvGrpSpPr>
        <p:grpSpPr>
          <a:xfrm>
            <a:off x="752483" y="3893962"/>
            <a:ext cx="1312504" cy="1636272"/>
            <a:chOff x="275219" y="4821442"/>
            <a:chExt cx="1312504" cy="1636272"/>
          </a:xfrm>
        </p:grpSpPr>
        <p:sp>
          <p:nvSpPr>
            <p:cNvPr id="278" name="Rectangle 277"/>
            <p:cNvSpPr/>
            <p:nvPr/>
          </p:nvSpPr>
          <p:spPr>
            <a:xfrm flipH="1">
              <a:off x="286258" y="5988374"/>
              <a:ext cx="1301465" cy="469340"/>
            </a:xfrm>
            <a:prstGeom prst="rect">
              <a:avLst/>
            </a:prstGeom>
            <a:gradFill flip="none" rotWithShape="1">
              <a:gsLst>
                <a:gs pos="47000">
                  <a:schemeClr val="accent3"/>
                </a:gs>
                <a:gs pos="100000">
                  <a:schemeClr val="tx1">
                    <a:alpha val="28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rot="21383449">
              <a:off x="275219" y="4821442"/>
              <a:ext cx="1213772" cy="14883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0" name="Group 289"/>
          <p:cNvGrpSpPr/>
          <p:nvPr/>
        </p:nvGrpSpPr>
        <p:grpSpPr>
          <a:xfrm rot="809747">
            <a:off x="7746471" y="1401283"/>
            <a:ext cx="1312504" cy="1636272"/>
            <a:chOff x="275219" y="4821442"/>
            <a:chExt cx="1312504" cy="1636272"/>
          </a:xfrm>
        </p:grpSpPr>
        <p:sp>
          <p:nvSpPr>
            <p:cNvPr id="291" name="Rectangle 290"/>
            <p:cNvSpPr/>
            <p:nvPr/>
          </p:nvSpPr>
          <p:spPr>
            <a:xfrm flipH="1">
              <a:off x="286258" y="5988374"/>
              <a:ext cx="1301465" cy="469340"/>
            </a:xfrm>
            <a:prstGeom prst="rect">
              <a:avLst/>
            </a:prstGeom>
            <a:gradFill flip="none" rotWithShape="1">
              <a:gsLst>
                <a:gs pos="47000">
                  <a:schemeClr val="accent3"/>
                </a:gs>
                <a:gs pos="100000">
                  <a:schemeClr val="tx1">
                    <a:alpha val="28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 rot="21383449">
              <a:off x="275219" y="4821442"/>
              <a:ext cx="1213772" cy="14883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6" name="Group 24"/>
          <p:cNvGrpSpPr>
            <a:grpSpLocks noChangeAspect="1"/>
          </p:cNvGrpSpPr>
          <p:nvPr/>
        </p:nvGrpSpPr>
        <p:grpSpPr bwMode="auto">
          <a:xfrm>
            <a:off x="8050068" y="945283"/>
            <a:ext cx="387351" cy="576261"/>
            <a:chOff x="3749" y="2433"/>
            <a:chExt cx="244" cy="363"/>
          </a:xfrm>
        </p:grpSpPr>
        <p:sp>
          <p:nvSpPr>
            <p:cNvPr id="297" name="Freeform 25"/>
            <p:cNvSpPr>
              <a:spLocks/>
            </p:cNvSpPr>
            <p:nvPr/>
          </p:nvSpPr>
          <p:spPr bwMode="auto">
            <a:xfrm>
              <a:off x="3755" y="2433"/>
              <a:ext cx="238" cy="363"/>
            </a:xfrm>
            <a:custGeom>
              <a:avLst/>
              <a:gdLst>
                <a:gd name="T0" fmla="*/ 38 w 64"/>
                <a:gd name="T1" fmla="*/ 0 h 98"/>
                <a:gd name="T2" fmla="*/ 12 w 64"/>
                <a:gd name="T3" fmla="*/ 26 h 98"/>
                <a:gd name="T4" fmla="*/ 20 w 64"/>
                <a:gd name="T5" fmla="*/ 44 h 98"/>
                <a:gd name="T6" fmla="*/ 11 w 64"/>
                <a:gd name="T7" fmla="*/ 81 h 98"/>
                <a:gd name="T8" fmla="*/ 9 w 64"/>
                <a:gd name="T9" fmla="*/ 81 h 98"/>
                <a:gd name="T10" fmla="*/ 0 w 64"/>
                <a:gd name="T11" fmla="*/ 89 h 98"/>
                <a:gd name="T12" fmla="*/ 9 w 64"/>
                <a:gd name="T13" fmla="*/ 98 h 98"/>
                <a:gd name="T14" fmla="*/ 17 w 64"/>
                <a:gd name="T15" fmla="*/ 89 h 98"/>
                <a:gd name="T16" fmla="*/ 14 w 64"/>
                <a:gd name="T17" fmla="*/ 82 h 98"/>
                <a:gd name="T18" fmla="*/ 36 w 64"/>
                <a:gd name="T19" fmla="*/ 51 h 98"/>
                <a:gd name="T20" fmla="*/ 38 w 64"/>
                <a:gd name="T21" fmla="*/ 51 h 98"/>
                <a:gd name="T22" fmla="*/ 64 w 64"/>
                <a:gd name="T23" fmla="*/ 26 h 98"/>
                <a:gd name="T24" fmla="*/ 38 w 6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98">
                  <a:moveTo>
                    <a:pt x="38" y="0"/>
                  </a:moveTo>
                  <a:cubicBezTo>
                    <a:pt x="24" y="0"/>
                    <a:pt x="12" y="11"/>
                    <a:pt x="12" y="26"/>
                  </a:cubicBezTo>
                  <a:cubicBezTo>
                    <a:pt x="12" y="33"/>
                    <a:pt x="15" y="39"/>
                    <a:pt x="20" y="44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0" y="81"/>
                    <a:pt x="9" y="81"/>
                    <a:pt x="9" y="81"/>
                  </a:cubicBezTo>
                  <a:cubicBezTo>
                    <a:pt x="4" y="81"/>
                    <a:pt x="0" y="85"/>
                    <a:pt x="0" y="89"/>
                  </a:cubicBezTo>
                  <a:cubicBezTo>
                    <a:pt x="0" y="94"/>
                    <a:pt x="4" y="98"/>
                    <a:pt x="9" y="98"/>
                  </a:cubicBezTo>
                  <a:cubicBezTo>
                    <a:pt x="13" y="98"/>
                    <a:pt x="17" y="94"/>
                    <a:pt x="17" y="89"/>
                  </a:cubicBezTo>
                  <a:cubicBezTo>
                    <a:pt x="17" y="86"/>
                    <a:pt x="16" y="84"/>
                    <a:pt x="14" y="82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7" y="51"/>
                    <a:pt x="37" y="51"/>
                    <a:pt x="38" y="51"/>
                  </a:cubicBezTo>
                  <a:cubicBezTo>
                    <a:pt x="52" y="51"/>
                    <a:pt x="64" y="40"/>
                    <a:pt x="64" y="26"/>
                  </a:cubicBezTo>
                  <a:cubicBezTo>
                    <a:pt x="64" y="11"/>
                    <a:pt x="52" y="0"/>
                    <a:pt x="38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26"/>
            <p:cNvSpPr>
              <a:spLocks/>
            </p:cNvSpPr>
            <p:nvPr/>
          </p:nvSpPr>
          <p:spPr bwMode="auto">
            <a:xfrm>
              <a:off x="3749" y="2725"/>
              <a:ext cx="74" cy="71"/>
            </a:xfrm>
            <a:custGeom>
              <a:avLst/>
              <a:gdLst>
                <a:gd name="T0" fmla="*/ 11 w 11"/>
                <a:gd name="T1" fmla="*/ 5 h 11"/>
                <a:gd name="T2" fmla="*/ 6 w 11"/>
                <a:gd name="T3" fmla="*/ 11 h 11"/>
                <a:gd name="T4" fmla="*/ 0 w 11"/>
                <a:gd name="T5" fmla="*/ 5 h 11"/>
                <a:gd name="T6" fmla="*/ 6 w 11"/>
                <a:gd name="T7" fmla="*/ 0 h 11"/>
                <a:gd name="T8" fmla="*/ 7 w 11"/>
                <a:gd name="T9" fmla="*/ 0 h 11"/>
                <a:gd name="T10" fmla="*/ 6 w 11"/>
                <a:gd name="T11" fmla="*/ 5 h 11"/>
                <a:gd name="T12" fmla="*/ 9 w 11"/>
                <a:gd name="T13" fmla="*/ 1 h 11"/>
                <a:gd name="T14" fmla="*/ 11 w 11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1">
                  <a:moveTo>
                    <a:pt x="11" y="5"/>
                  </a:moveTo>
                  <a:cubicBezTo>
                    <a:pt x="11" y="8"/>
                    <a:pt x="9" y="11"/>
                    <a:pt x="6" y="11"/>
                  </a:cubicBezTo>
                  <a:cubicBezTo>
                    <a:pt x="3" y="11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2"/>
                    <a:pt x="11" y="3"/>
                    <a:pt x="11" y="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27"/>
            <p:cNvSpPr>
              <a:spLocks/>
            </p:cNvSpPr>
            <p:nvPr/>
          </p:nvSpPr>
          <p:spPr bwMode="auto">
            <a:xfrm>
              <a:off x="3943" y="2477"/>
              <a:ext cx="33" cy="78"/>
            </a:xfrm>
            <a:custGeom>
              <a:avLst/>
              <a:gdLst>
                <a:gd name="T0" fmla="*/ 5 w 9"/>
                <a:gd name="T1" fmla="*/ 20 h 21"/>
                <a:gd name="T2" fmla="*/ 0 w 9"/>
                <a:gd name="T3" fmla="*/ 11 h 21"/>
                <a:gd name="T4" fmla="*/ 4 w 9"/>
                <a:gd name="T5" fmla="*/ 0 h 21"/>
                <a:gd name="T6" fmla="*/ 9 w 9"/>
                <a:gd name="T7" fmla="*/ 10 h 21"/>
                <a:gd name="T8" fmla="*/ 5 w 9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5" y="20"/>
                  </a:moveTo>
                  <a:cubicBezTo>
                    <a:pt x="3" y="21"/>
                    <a:pt x="1" y="16"/>
                    <a:pt x="0" y="11"/>
                  </a:cubicBezTo>
                  <a:cubicBezTo>
                    <a:pt x="0" y="5"/>
                    <a:pt x="1" y="0"/>
                    <a:pt x="4" y="0"/>
                  </a:cubicBezTo>
                  <a:cubicBezTo>
                    <a:pt x="6" y="0"/>
                    <a:pt x="8" y="4"/>
                    <a:pt x="9" y="10"/>
                  </a:cubicBezTo>
                  <a:cubicBezTo>
                    <a:pt x="9" y="16"/>
                    <a:pt x="7" y="20"/>
                    <a:pt x="5" y="20"/>
                  </a:cubicBez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0" name="Group 24"/>
          <p:cNvGrpSpPr>
            <a:grpSpLocks noChangeAspect="1"/>
          </p:cNvGrpSpPr>
          <p:nvPr/>
        </p:nvGrpSpPr>
        <p:grpSpPr bwMode="auto">
          <a:xfrm>
            <a:off x="1670287" y="3528528"/>
            <a:ext cx="387351" cy="576261"/>
            <a:chOff x="3749" y="2433"/>
            <a:chExt cx="244" cy="363"/>
          </a:xfrm>
        </p:grpSpPr>
        <p:sp>
          <p:nvSpPr>
            <p:cNvPr id="301" name="Freeform 25"/>
            <p:cNvSpPr>
              <a:spLocks/>
            </p:cNvSpPr>
            <p:nvPr/>
          </p:nvSpPr>
          <p:spPr bwMode="auto">
            <a:xfrm>
              <a:off x="3755" y="2433"/>
              <a:ext cx="238" cy="363"/>
            </a:xfrm>
            <a:custGeom>
              <a:avLst/>
              <a:gdLst>
                <a:gd name="T0" fmla="*/ 38 w 64"/>
                <a:gd name="T1" fmla="*/ 0 h 98"/>
                <a:gd name="T2" fmla="*/ 12 w 64"/>
                <a:gd name="T3" fmla="*/ 26 h 98"/>
                <a:gd name="T4" fmla="*/ 20 w 64"/>
                <a:gd name="T5" fmla="*/ 44 h 98"/>
                <a:gd name="T6" fmla="*/ 11 w 64"/>
                <a:gd name="T7" fmla="*/ 81 h 98"/>
                <a:gd name="T8" fmla="*/ 9 w 64"/>
                <a:gd name="T9" fmla="*/ 81 h 98"/>
                <a:gd name="T10" fmla="*/ 0 w 64"/>
                <a:gd name="T11" fmla="*/ 89 h 98"/>
                <a:gd name="T12" fmla="*/ 9 w 64"/>
                <a:gd name="T13" fmla="*/ 98 h 98"/>
                <a:gd name="T14" fmla="*/ 17 w 64"/>
                <a:gd name="T15" fmla="*/ 89 h 98"/>
                <a:gd name="T16" fmla="*/ 14 w 64"/>
                <a:gd name="T17" fmla="*/ 82 h 98"/>
                <a:gd name="T18" fmla="*/ 36 w 64"/>
                <a:gd name="T19" fmla="*/ 51 h 98"/>
                <a:gd name="T20" fmla="*/ 38 w 64"/>
                <a:gd name="T21" fmla="*/ 51 h 98"/>
                <a:gd name="T22" fmla="*/ 64 w 64"/>
                <a:gd name="T23" fmla="*/ 26 h 98"/>
                <a:gd name="T24" fmla="*/ 38 w 6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98">
                  <a:moveTo>
                    <a:pt x="38" y="0"/>
                  </a:moveTo>
                  <a:cubicBezTo>
                    <a:pt x="24" y="0"/>
                    <a:pt x="12" y="11"/>
                    <a:pt x="12" y="26"/>
                  </a:cubicBezTo>
                  <a:cubicBezTo>
                    <a:pt x="12" y="33"/>
                    <a:pt x="15" y="39"/>
                    <a:pt x="20" y="44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0" y="81"/>
                    <a:pt x="9" y="81"/>
                    <a:pt x="9" y="81"/>
                  </a:cubicBezTo>
                  <a:cubicBezTo>
                    <a:pt x="4" y="81"/>
                    <a:pt x="0" y="85"/>
                    <a:pt x="0" y="89"/>
                  </a:cubicBezTo>
                  <a:cubicBezTo>
                    <a:pt x="0" y="94"/>
                    <a:pt x="4" y="98"/>
                    <a:pt x="9" y="98"/>
                  </a:cubicBezTo>
                  <a:cubicBezTo>
                    <a:pt x="13" y="98"/>
                    <a:pt x="17" y="94"/>
                    <a:pt x="17" y="89"/>
                  </a:cubicBezTo>
                  <a:cubicBezTo>
                    <a:pt x="17" y="86"/>
                    <a:pt x="16" y="84"/>
                    <a:pt x="14" y="82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7" y="51"/>
                    <a:pt x="37" y="51"/>
                    <a:pt x="38" y="51"/>
                  </a:cubicBezTo>
                  <a:cubicBezTo>
                    <a:pt x="52" y="51"/>
                    <a:pt x="64" y="40"/>
                    <a:pt x="64" y="26"/>
                  </a:cubicBezTo>
                  <a:cubicBezTo>
                    <a:pt x="64" y="11"/>
                    <a:pt x="52" y="0"/>
                    <a:pt x="38" y="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26"/>
            <p:cNvSpPr>
              <a:spLocks/>
            </p:cNvSpPr>
            <p:nvPr/>
          </p:nvSpPr>
          <p:spPr bwMode="auto">
            <a:xfrm>
              <a:off x="3749" y="2725"/>
              <a:ext cx="74" cy="71"/>
            </a:xfrm>
            <a:custGeom>
              <a:avLst/>
              <a:gdLst>
                <a:gd name="T0" fmla="*/ 11 w 11"/>
                <a:gd name="T1" fmla="*/ 5 h 11"/>
                <a:gd name="T2" fmla="*/ 6 w 11"/>
                <a:gd name="T3" fmla="*/ 11 h 11"/>
                <a:gd name="T4" fmla="*/ 0 w 11"/>
                <a:gd name="T5" fmla="*/ 5 h 11"/>
                <a:gd name="T6" fmla="*/ 6 w 11"/>
                <a:gd name="T7" fmla="*/ 0 h 11"/>
                <a:gd name="T8" fmla="*/ 7 w 11"/>
                <a:gd name="T9" fmla="*/ 0 h 11"/>
                <a:gd name="T10" fmla="*/ 6 w 11"/>
                <a:gd name="T11" fmla="*/ 5 h 11"/>
                <a:gd name="T12" fmla="*/ 9 w 11"/>
                <a:gd name="T13" fmla="*/ 1 h 11"/>
                <a:gd name="T14" fmla="*/ 11 w 11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1">
                  <a:moveTo>
                    <a:pt x="11" y="5"/>
                  </a:moveTo>
                  <a:cubicBezTo>
                    <a:pt x="11" y="8"/>
                    <a:pt x="9" y="11"/>
                    <a:pt x="6" y="11"/>
                  </a:cubicBezTo>
                  <a:cubicBezTo>
                    <a:pt x="3" y="11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2"/>
                    <a:pt x="11" y="3"/>
                    <a:pt x="11" y="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27"/>
            <p:cNvSpPr>
              <a:spLocks/>
            </p:cNvSpPr>
            <p:nvPr/>
          </p:nvSpPr>
          <p:spPr bwMode="auto">
            <a:xfrm>
              <a:off x="3943" y="2477"/>
              <a:ext cx="33" cy="78"/>
            </a:xfrm>
            <a:custGeom>
              <a:avLst/>
              <a:gdLst>
                <a:gd name="T0" fmla="*/ 5 w 9"/>
                <a:gd name="T1" fmla="*/ 20 h 21"/>
                <a:gd name="T2" fmla="*/ 0 w 9"/>
                <a:gd name="T3" fmla="*/ 11 h 21"/>
                <a:gd name="T4" fmla="*/ 4 w 9"/>
                <a:gd name="T5" fmla="*/ 0 h 21"/>
                <a:gd name="T6" fmla="*/ 9 w 9"/>
                <a:gd name="T7" fmla="*/ 10 h 21"/>
                <a:gd name="T8" fmla="*/ 5 w 9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5" y="20"/>
                  </a:moveTo>
                  <a:cubicBezTo>
                    <a:pt x="3" y="21"/>
                    <a:pt x="1" y="16"/>
                    <a:pt x="0" y="11"/>
                  </a:cubicBezTo>
                  <a:cubicBezTo>
                    <a:pt x="0" y="5"/>
                    <a:pt x="1" y="0"/>
                    <a:pt x="4" y="0"/>
                  </a:cubicBezTo>
                  <a:cubicBezTo>
                    <a:pt x="6" y="0"/>
                    <a:pt x="8" y="4"/>
                    <a:pt x="9" y="10"/>
                  </a:cubicBezTo>
                  <a:cubicBezTo>
                    <a:pt x="9" y="16"/>
                    <a:pt x="7" y="20"/>
                    <a:pt x="5" y="20"/>
                  </a:cubicBez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71D09784-B14C-E773-0B76-921E6B0D6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87516">
            <a:off x="5323636" y="12070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274" grpId="0" animBg="1"/>
      <p:bldP spid="275" grpId="0" animBg="1"/>
      <p:bldP spid="2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Freeform 4"/>
          <p:cNvSpPr>
            <a:spLocks noChangeArrowheads="1"/>
          </p:cNvSpPr>
          <p:nvPr/>
        </p:nvSpPr>
        <p:spPr bwMode="auto">
          <a:xfrm>
            <a:off x="9335395" y="5302035"/>
            <a:ext cx="2746470" cy="1441346"/>
          </a:xfrm>
          <a:custGeom>
            <a:avLst/>
            <a:gdLst>
              <a:gd name="T0" fmla="*/ 1491 w 2952"/>
              <a:gd name="T1" fmla="*/ 0 h 1550"/>
              <a:gd name="T2" fmla="*/ 1491 w 2952"/>
              <a:gd name="T3" fmla="*/ 0 h 1550"/>
              <a:gd name="T4" fmla="*/ 1053 w 2952"/>
              <a:gd name="T5" fmla="*/ 311 h 1550"/>
              <a:gd name="T6" fmla="*/ 882 w 2952"/>
              <a:gd name="T7" fmla="*/ 286 h 1550"/>
              <a:gd name="T8" fmla="*/ 437 w 2952"/>
              <a:gd name="T9" fmla="*/ 628 h 1550"/>
              <a:gd name="T10" fmla="*/ 0 w 2952"/>
              <a:gd name="T11" fmla="*/ 971 h 1550"/>
              <a:gd name="T12" fmla="*/ 437 w 2952"/>
              <a:gd name="T13" fmla="*/ 1320 h 1550"/>
              <a:gd name="T14" fmla="*/ 698 w 2952"/>
              <a:gd name="T15" fmla="*/ 1250 h 1550"/>
              <a:gd name="T16" fmla="*/ 1129 w 2952"/>
              <a:gd name="T17" fmla="*/ 1549 h 1550"/>
              <a:gd name="T18" fmla="*/ 1555 w 2952"/>
              <a:gd name="T19" fmla="*/ 1289 h 1550"/>
              <a:gd name="T20" fmla="*/ 1929 w 2952"/>
              <a:gd name="T21" fmla="*/ 1454 h 1550"/>
              <a:gd name="T22" fmla="*/ 2310 w 2952"/>
              <a:gd name="T23" fmla="*/ 1276 h 1550"/>
              <a:gd name="T24" fmla="*/ 2513 w 2952"/>
              <a:gd name="T25" fmla="*/ 1320 h 1550"/>
              <a:gd name="T26" fmla="*/ 2951 w 2952"/>
              <a:gd name="T27" fmla="*/ 971 h 1550"/>
              <a:gd name="T28" fmla="*/ 2513 w 2952"/>
              <a:gd name="T29" fmla="*/ 628 h 1550"/>
              <a:gd name="T30" fmla="*/ 2075 w 2952"/>
              <a:gd name="T31" fmla="*/ 286 h 1550"/>
              <a:gd name="T32" fmla="*/ 1923 w 2952"/>
              <a:gd name="T33" fmla="*/ 305 h 1550"/>
              <a:gd name="T34" fmla="*/ 1491 w 2952"/>
              <a:gd name="T35" fmla="*/ 0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52" h="1550">
                <a:moveTo>
                  <a:pt x="1491" y="0"/>
                </a:moveTo>
                <a:lnTo>
                  <a:pt x="1491" y="0"/>
                </a:lnTo>
                <a:cubicBezTo>
                  <a:pt x="1256" y="0"/>
                  <a:pt x="1072" y="133"/>
                  <a:pt x="1053" y="311"/>
                </a:cubicBezTo>
                <a:cubicBezTo>
                  <a:pt x="996" y="292"/>
                  <a:pt x="939" y="286"/>
                  <a:pt x="882" y="286"/>
                </a:cubicBezTo>
                <a:cubicBezTo>
                  <a:pt x="634" y="286"/>
                  <a:pt x="437" y="438"/>
                  <a:pt x="437" y="628"/>
                </a:cubicBezTo>
                <a:cubicBezTo>
                  <a:pt x="196" y="628"/>
                  <a:pt x="0" y="781"/>
                  <a:pt x="0" y="971"/>
                </a:cubicBezTo>
                <a:cubicBezTo>
                  <a:pt x="0" y="1162"/>
                  <a:pt x="196" y="1320"/>
                  <a:pt x="437" y="1320"/>
                </a:cubicBezTo>
                <a:cubicBezTo>
                  <a:pt x="533" y="1320"/>
                  <a:pt x="622" y="1295"/>
                  <a:pt x="698" y="1250"/>
                </a:cubicBezTo>
                <a:cubicBezTo>
                  <a:pt x="723" y="1422"/>
                  <a:pt x="907" y="1549"/>
                  <a:pt x="1129" y="1549"/>
                </a:cubicBezTo>
                <a:cubicBezTo>
                  <a:pt x="1339" y="1549"/>
                  <a:pt x="1510" y="1441"/>
                  <a:pt x="1555" y="1289"/>
                </a:cubicBezTo>
                <a:cubicBezTo>
                  <a:pt x="1637" y="1390"/>
                  <a:pt x="1770" y="1454"/>
                  <a:pt x="1929" y="1454"/>
                </a:cubicBezTo>
                <a:cubicBezTo>
                  <a:pt x="2094" y="1454"/>
                  <a:pt x="2234" y="1384"/>
                  <a:pt x="2310" y="1276"/>
                </a:cubicBezTo>
                <a:cubicBezTo>
                  <a:pt x="2374" y="1301"/>
                  <a:pt x="2437" y="1320"/>
                  <a:pt x="2513" y="1320"/>
                </a:cubicBezTo>
                <a:cubicBezTo>
                  <a:pt x="2754" y="1320"/>
                  <a:pt x="2951" y="1162"/>
                  <a:pt x="2951" y="971"/>
                </a:cubicBezTo>
                <a:cubicBezTo>
                  <a:pt x="2951" y="781"/>
                  <a:pt x="2754" y="628"/>
                  <a:pt x="2513" y="628"/>
                </a:cubicBezTo>
                <a:cubicBezTo>
                  <a:pt x="2513" y="438"/>
                  <a:pt x="2316" y="286"/>
                  <a:pt x="2075" y="286"/>
                </a:cubicBezTo>
                <a:cubicBezTo>
                  <a:pt x="2024" y="286"/>
                  <a:pt x="1974" y="292"/>
                  <a:pt x="1923" y="305"/>
                </a:cubicBezTo>
                <a:cubicBezTo>
                  <a:pt x="1904" y="133"/>
                  <a:pt x="1713" y="0"/>
                  <a:pt x="1491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127000" dir="5400000" algn="ctr" rotWithShape="0">
              <a:srgbClr val="000000">
                <a:alpha val="43137"/>
              </a:srgbClr>
            </a:outerShdw>
          </a:effectLst>
        </p:spPr>
        <p:txBody>
          <a:bodyPr wrap="none" lIns="152366" tIns="76183" rIns="152366" bIns="76183" anchor="ctr"/>
          <a:lstStyle/>
          <a:p>
            <a:endParaRPr lang="en-US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CE5607A6-93DE-3C9E-33BA-A648069EA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3039" y="5880662"/>
            <a:ext cx="2191181" cy="65929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5837F85-F97C-B138-70A5-A0B0DA3689C6}"/>
              </a:ext>
            </a:extLst>
          </p:cNvPr>
          <p:cNvGrpSpPr/>
          <p:nvPr/>
        </p:nvGrpSpPr>
        <p:grpSpPr>
          <a:xfrm>
            <a:off x="2575820" y="460366"/>
            <a:ext cx="7037387" cy="1054100"/>
            <a:chOff x="2670889" y="301340"/>
            <a:chExt cx="7037387" cy="10541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A0FFEE8-4907-2864-C168-EA4DF54A69A9}"/>
                </a:ext>
              </a:extLst>
            </p:cNvPr>
            <p:cNvGrpSpPr/>
            <p:nvPr/>
          </p:nvGrpSpPr>
          <p:grpSpPr>
            <a:xfrm>
              <a:off x="2670889" y="301340"/>
              <a:ext cx="7037387" cy="1054100"/>
              <a:chOff x="2673351" y="130175"/>
              <a:chExt cx="7037387" cy="1054100"/>
            </a:xfrm>
            <a:solidFill>
              <a:schemeClr val="accent1"/>
            </a:solidFill>
          </p:grpSpPr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29A9F865-6FBD-ED9E-AF2C-067F07038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6313" y="317500"/>
                <a:ext cx="1114425" cy="866775"/>
              </a:xfrm>
              <a:custGeom>
                <a:avLst/>
                <a:gdLst>
                  <a:gd name="T0" fmla="*/ 0 w 702"/>
                  <a:gd name="T1" fmla="*/ 546 h 546"/>
                  <a:gd name="T2" fmla="*/ 702 w 702"/>
                  <a:gd name="T3" fmla="*/ 546 h 546"/>
                  <a:gd name="T4" fmla="*/ 551 w 702"/>
                  <a:gd name="T5" fmla="*/ 267 h 546"/>
                  <a:gd name="T6" fmla="*/ 702 w 702"/>
                  <a:gd name="T7" fmla="*/ 0 h 546"/>
                  <a:gd name="T8" fmla="*/ 0 w 702"/>
                  <a:gd name="T9" fmla="*/ 0 h 546"/>
                  <a:gd name="T10" fmla="*/ 0 w 702"/>
                  <a:gd name="T11" fmla="*/ 546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546">
                    <a:moveTo>
                      <a:pt x="0" y="546"/>
                    </a:moveTo>
                    <a:lnTo>
                      <a:pt x="702" y="546"/>
                    </a:lnTo>
                    <a:lnTo>
                      <a:pt x="551" y="267"/>
                    </a:lnTo>
                    <a:lnTo>
                      <a:pt x="702" y="0"/>
                    </a:lnTo>
                    <a:lnTo>
                      <a:pt x="0" y="0"/>
                    </a:lnTo>
                    <a:lnTo>
                      <a:pt x="0" y="546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61D68253-9A6A-5BFE-970E-3B47E3811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6313" y="996950"/>
                <a:ext cx="306388" cy="187325"/>
              </a:xfrm>
              <a:custGeom>
                <a:avLst/>
                <a:gdLst>
                  <a:gd name="T0" fmla="*/ 0 w 193"/>
                  <a:gd name="T1" fmla="*/ 118 h 118"/>
                  <a:gd name="T2" fmla="*/ 193 w 193"/>
                  <a:gd name="T3" fmla="*/ 0 h 118"/>
                  <a:gd name="T4" fmla="*/ 0 w 193"/>
                  <a:gd name="T5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3" h="118">
                    <a:moveTo>
                      <a:pt x="0" y="118"/>
                    </a:moveTo>
                    <a:lnTo>
                      <a:pt x="193" y="0"/>
                    </a:lnTo>
                    <a:lnTo>
                      <a:pt x="0" y="118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37">
                <a:extLst>
                  <a:ext uri="{FF2B5EF4-FFF2-40B4-BE49-F238E27FC236}">
                    <a16:creationId xmlns:a16="http://schemas.microsoft.com/office/drawing/2014/main" id="{6223A478-BB79-6C9A-7E5E-E5553A2162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596313" y="996950"/>
                <a:ext cx="306388" cy="187325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>
                <a:extLst>
                  <a:ext uri="{FF2B5EF4-FFF2-40B4-BE49-F238E27FC236}">
                    <a16:creationId xmlns:a16="http://schemas.microsoft.com/office/drawing/2014/main" id="{6E0A784B-A93A-361E-84C2-7D59CD997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3351" y="317500"/>
                <a:ext cx="1109663" cy="866775"/>
              </a:xfrm>
              <a:custGeom>
                <a:avLst/>
                <a:gdLst>
                  <a:gd name="T0" fmla="*/ 699 w 699"/>
                  <a:gd name="T1" fmla="*/ 546 h 546"/>
                  <a:gd name="T2" fmla="*/ 0 w 699"/>
                  <a:gd name="T3" fmla="*/ 546 h 546"/>
                  <a:gd name="T4" fmla="*/ 148 w 699"/>
                  <a:gd name="T5" fmla="*/ 267 h 546"/>
                  <a:gd name="T6" fmla="*/ 0 w 699"/>
                  <a:gd name="T7" fmla="*/ 0 h 546"/>
                  <a:gd name="T8" fmla="*/ 699 w 699"/>
                  <a:gd name="T9" fmla="*/ 0 h 546"/>
                  <a:gd name="T10" fmla="*/ 699 w 699"/>
                  <a:gd name="T11" fmla="*/ 546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9" h="546">
                    <a:moveTo>
                      <a:pt x="699" y="546"/>
                    </a:moveTo>
                    <a:lnTo>
                      <a:pt x="0" y="546"/>
                    </a:lnTo>
                    <a:lnTo>
                      <a:pt x="148" y="267"/>
                    </a:lnTo>
                    <a:lnTo>
                      <a:pt x="0" y="0"/>
                    </a:lnTo>
                    <a:lnTo>
                      <a:pt x="699" y="0"/>
                    </a:lnTo>
                    <a:lnTo>
                      <a:pt x="699" y="546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39">
                <a:extLst>
                  <a:ext uri="{FF2B5EF4-FFF2-40B4-BE49-F238E27FC236}">
                    <a16:creationId xmlns:a16="http://schemas.microsoft.com/office/drawing/2014/main" id="{D5D7A1CC-BC85-2BE1-4B75-23474B525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626" y="130175"/>
                <a:ext cx="5421313" cy="866775"/>
              </a:xfrm>
              <a:prstGeom prst="rect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>
                <a:extLst>
                  <a:ext uri="{FF2B5EF4-FFF2-40B4-BE49-F238E27FC236}">
                    <a16:creationId xmlns:a16="http://schemas.microsoft.com/office/drawing/2014/main" id="{488D1187-5BF9-07CA-57A2-26365709F7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6626" y="996950"/>
                <a:ext cx="306388" cy="187325"/>
              </a:xfrm>
              <a:custGeom>
                <a:avLst/>
                <a:gdLst>
                  <a:gd name="T0" fmla="*/ 193 w 193"/>
                  <a:gd name="T1" fmla="*/ 118 h 118"/>
                  <a:gd name="T2" fmla="*/ 0 w 193"/>
                  <a:gd name="T3" fmla="*/ 0 h 118"/>
                  <a:gd name="T4" fmla="*/ 193 w 193"/>
                  <a:gd name="T5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3" h="118">
                    <a:moveTo>
                      <a:pt x="193" y="118"/>
                    </a:moveTo>
                    <a:lnTo>
                      <a:pt x="0" y="0"/>
                    </a:lnTo>
                    <a:lnTo>
                      <a:pt x="193" y="118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41">
                <a:extLst>
                  <a:ext uri="{FF2B5EF4-FFF2-40B4-BE49-F238E27FC236}">
                    <a16:creationId xmlns:a16="http://schemas.microsoft.com/office/drawing/2014/main" id="{C0FE3CC1-6D7C-58CC-269E-DC37E73E5E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76626" y="996950"/>
                <a:ext cx="306388" cy="187325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42">
                <a:extLst>
                  <a:ext uri="{FF2B5EF4-FFF2-40B4-BE49-F238E27FC236}">
                    <a16:creationId xmlns:a16="http://schemas.microsoft.com/office/drawing/2014/main" id="{6A91CDCA-4083-79E5-9120-0EB8041235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7588" y="177800"/>
                <a:ext cx="2217738" cy="0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43">
                <a:extLst>
                  <a:ext uri="{FF2B5EF4-FFF2-40B4-BE49-F238E27FC236}">
                    <a16:creationId xmlns:a16="http://schemas.microsoft.com/office/drawing/2014/main" id="{3C01DA0E-869C-73DA-EB67-8C2955E89F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70713" y="933450"/>
                <a:ext cx="1747838" cy="0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44">
                <a:extLst>
                  <a:ext uri="{FF2B5EF4-FFF2-40B4-BE49-F238E27FC236}">
                    <a16:creationId xmlns:a16="http://schemas.microsoft.com/office/drawing/2014/main" id="{F8CB7429-F134-603E-328F-E7923D7616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26501" y="222250"/>
                <a:ext cx="0" cy="341312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45">
                <a:extLst>
                  <a:ext uri="{FF2B5EF4-FFF2-40B4-BE49-F238E27FC236}">
                    <a16:creationId xmlns:a16="http://schemas.microsoft.com/office/drawing/2014/main" id="{D9145591-AE22-7AEC-6A7A-2702AA34F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1776" y="395288"/>
                <a:ext cx="169863" cy="284162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46">
                <a:extLst>
                  <a:ext uri="{FF2B5EF4-FFF2-40B4-BE49-F238E27FC236}">
                    <a16:creationId xmlns:a16="http://schemas.microsoft.com/office/drawing/2014/main" id="{1129872D-8B3B-147F-7DFC-E279934A65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1638" y="1125538"/>
                <a:ext cx="615950" cy="0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47">
                <a:extLst>
                  <a:ext uri="{FF2B5EF4-FFF2-40B4-BE49-F238E27FC236}">
                    <a16:creationId xmlns:a16="http://schemas.microsoft.com/office/drawing/2014/main" id="{A2C85E3A-3725-C7E8-2871-1F5A8A21CF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20176" y="357188"/>
                <a:ext cx="520700" cy="0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48">
                <a:extLst>
                  <a:ext uri="{FF2B5EF4-FFF2-40B4-BE49-F238E27FC236}">
                    <a16:creationId xmlns:a16="http://schemas.microsoft.com/office/drawing/2014/main" id="{84C54EA3-2826-1C09-CDF1-FC081DA79D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32926" y="803275"/>
                <a:ext cx="174625" cy="312737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49">
                <a:extLst>
                  <a:ext uri="{FF2B5EF4-FFF2-40B4-BE49-F238E27FC236}">
                    <a16:creationId xmlns:a16="http://schemas.microsoft.com/office/drawing/2014/main" id="{8D91474A-331B-1C3B-1B33-D7B0864E3D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9013" y="231775"/>
                <a:ext cx="0" cy="566737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50">
                <a:extLst>
                  <a:ext uri="{FF2B5EF4-FFF2-40B4-BE49-F238E27FC236}">
                    <a16:creationId xmlns:a16="http://schemas.microsoft.com/office/drawing/2014/main" id="{4CCAF6E3-7F84-7E4D-1B07-3B4658072A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26501" y="596900"/>
                <a:ext cx="0" cy="187325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51">
                <a:extLst>
                  <a:ext uri="{FF2B5EF4-FFF2-40B4-BE49-F238E27FC236}">
                    <a16:creationId xmlns:a16="http://schemas.microsoft.com/office/drawing/2014/main" id="{389FF0FD-614C-997F-7A34-B379E1552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51888" y="1146175"/>
                <a:ext cx="419100" cy="0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3D136B-23D2-23F3-1C19-130EF3410409}"/>
                </a:ext>
              </a:extLst>
            </p:cNvPr>
            <p:cNvSpPr txBox="1"/>
            <p:nvPr/>
          </p:nvSpPr>
          <p:spPr>
            <a:xfrm>
              <a:off x="3547909" y="533158"/>
              <a:ext cx="5271368" cy="450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Agenda</a:t>
              </a:r>
            </a:p>
          </p:txBody>
        </p:sp>
      </p:grp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8CFF097-CD38-2654-99C9-47122E11F030}"/>
              </a:ext>
            </a:extLst>
          </p:cNvPr>
          <p:cNvSpPr/>
          <p:nvPr/>
        </p:nvSpPr>
        <p:spPr>
          <a:xfrm>
            <a:off x="797319" y="2053870"/>
            <a:ext cx="2734970" cy="473618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>
              <a:lnSpc>
                <a:spcPts val="2600"/>
              </a:lnSpc>
            </a:pPr>
            <a:r>
              <a:rPr lang="en-US" sz="2400" b="1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F333080-9659-024A-2E4E-8B4B1C0D2B5D}"/>
              </a:ext>
            </a:extLst>
          </p:cNvPr>
          <p:cNvSpPr/>
          <p:nvPr/>
        </p:nvSpPr>
        <p:spPr>
          <a:xfrm>
            <a:off x="746814" y="1916741"/>
            <a:ext cx="749300" cy="7493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651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92FFCE81-FA15-58EB-E86E-69B717A83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35" y="2097232"/>
            <a:ext cx="445047" cy="377985"/>
          </a:xfrm>
          <a:prstGeom prst="rect">
            <a:avLst/>
          </a:prstGeom>
        </p:spPr>
      </p:pic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BCB3D39-247E-8BD9-5A36-FA00C87ADCDE}"/>
              </a:ext>
            </a:extLst>
          </p:cNvPr>
          <p:cNvSpPr/>
          <p:nvPr/>
        </p:nvSpPr>
        <p:spPr>
          <a:xfrm>
            <a:off x="850915" y="3064034"/>
            <a:ext cx="2734970" cy="473618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>
              <a:lnSpc>
                <a:spcPts val="2600"/>
              </a:lnSpc>
            </a:pPr>
            <a:r>
              <a:rPr lang="en-US" sz="2400" b="1" dirty="0">
                <a:solidFill>
                  <a:schemeClr val="bg1"/>
                </a:solidFill>
              </a:rPr>
              <a:t>EDA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8796BE2-8DAB-A8CE-5888-4FC11095FEC3}"/>
              </a:ext>
            </a:extLst>
          </p:cNvPr>
          <p:cNvSpPr/>
          <p:nvPr/>
        </p:nvSpPr>
        <p:spPr>
          <a:xfrm>
            <a:off x="746814" y="2916509"/>
            <a:ext cx="749300" cy="7493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651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07E8FF49-1520-83CE-6B57-F78AC1177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64" y="3154219"/>
            <a:ext cx="353599" cy="347502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19FC642-E3AF-DE16-30F0-5B287BFB24CF}"/>
              </a:ext>
            </a:extLst>
          </p:cNvPr>
          <p:cNvSpPr/>
          <p:nvPr/>
        </p:nvSpPr>
        <p:spPr>
          <a:xfrm>
            <a:off x="889635" y="4111300"/>
            <a:ext cx="2734970" cy="473618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>
              <a:lnSpc>
                <a:spcPts val="2600"/>
              </a:lnSpc>
            </a:pPr>
            <a:r>
              <a:rPr lang="en-US" sz="2400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42FB05D-59F6-99A4-DD9B-33B1D04BB5F8}"/>
              </a:ext>
            </a:extLst>
          </p:cNvPr>
          <p:cNvSpPr/>
          <p:nvPr/>
        </p:nvSpPr>
        <p:spPr>
          <a:xfrm>
            <a:off x="702036" y="4025834"/>
            <a:ext cx="749300" cy="7493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651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90D839C2-8AD6-DF4C-0129-54E9C49810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69" y="4228659"/>
            <a:ext cx="390178" cy="384081"/>
          </a:xfrm>
          <a:prstGeom prst="rect">
            <a:avLst/>
          </a:prstGeom>
        </p:spPr>
      </p:pic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A3966997-B512-DEDA-CDAE-4E38B3A1052E}"/>
              </a:ext>
            </a:extLst>
          </p:cNvPr>
          <p:cNvSpPr/>
          <p:nvPr/>
        </p:nvSpPr>
        <p:spPr>
          <a:xfrm>
            <a:off x="899887" y="5249077"/>
            <a:ext cx="2734970" cy="473618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>
              <a:lnSpc>
                <a:spcPts val="2600"/>
              </a:lnSpc>
            </a:pPr>
            <a:r>
              <a:rPr lang="en-US" sz="2400" b="1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9CD0BEA-CE50-0133-7933-BB63A24FC34F}"/>
              </a:ext>
            </a:extLst>
          </p:cNvPr>
          <p:cNvSpPr/>
          <p:nvPr/>
        </p:nvSpPr>
        <p:spPr>
          <a:xfrm>
            <a:off x="680499" y="5085352"/>
            <a:ext cx="749300" cy="7493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651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90441ED-2609-0746-8B5A-9661D5A842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15" y="5302035"/>
            <a:ext cx="408467" cy="42066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EC2835B0-19BE-261E-7ABC-330282EFD0D6}"/>
              </a:ext>
            </a:extLst>
          </p:cNvPr>
          <p:cNvGrpSpPr/>
          <p:nvPr/>
        </p:nvGrpSpPr>
        <p:grpSpPr>
          <a:xfrm>
            <a:off x="4241405" y="2053870"/>
            <a:ext cx="3269937" cy="1882334"/>
            <a:chOff x="970495" y="3166555"/>
            <a:chExt cx="2774192" cy="1596959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C2609D5-E0EC-5C33-E431-3E409A37B5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70495" y="3166555"/>
              <a:ext cx="2774192" cy="1596959"/>
              <a:chOff x="8440747" y="4796156"/>
              <a:chExt cx="2786063" cy="1603375"/>
            </a:xfrm>
          </p:grpSpPr>
          <p:sp>
            <p:nvSpPr>
              <p:cNvPr id="80" name="Freeform 45">
                <a:extLst>
                  <a:ext uri="{FF2B5EF4-FFF2-40B4-BE49-F238E27FC236}">
                    <a16:creationId xmlns:a16="http://schemas.microsoft.com/office/drawing/2014/main" id="{BB8DF7C3-0265-FB76-411B-0D95062EE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0747" y="6337618"/>
                <a:ext cx="1403350" cy="61913"/>
              </a:xfrm>
              <a:custGeom>
                <a:avLst/>
                <a:gdLst>
                  <a:gd name="T0" fmla="*/ 0 w 885"/>
                  <a:gd name="T1" fmla="*/ 16 h 39"/>
                  <a:gd name="T2" fmla="*/ 78 w 885"/>
                  <a:gd name="T3" fmla="*/ 39 h 39"/>
                  <a:gd name="T4" fmla="*/ 885 w 885"/>
                  <a:gd name="T5" fmla="*/ 39 h 39"/>
                  <a:gd name="T6" fmla="*/ 885 w 885"/>
                  <a:gd name="T7" fmla="*/ 0 h 39"/>
                  <a:gd name="T8" fmla="*/ 0 w 885"/>
                  <a:gd name="T9" fmla="*/ 0 h 39"/>
                  <a:gd name="T10" fmla="*/ 0 w 885"/>
                  <a:gd name="T11" fmla="*/ 1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5" h="39">
                    <a:moveTo>
                      <a:pt x="0" y="16"/>
                    </a:moveTo>
                    <a:cubicBezTo>
                      <a:pt x="0" y="23"/>
                      <a:pt x="30" y="39"/>
                      <a:pt x="78" y="39"/>
                    </a:cubicBezTo>
                    <a:cubicBezTo>
                      <a:pt x="126" y="39"/>
                      <a:pt x="885" y="39"/>
                      <a:pt x="885" y="39"/>
                    </a:cubicBezTo>
                    <a:cubicBezTo>
                      <a:pt x="885" y="0"/>
                      <a:pt x="885" y="0"/>
                      <a:pt x="88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Freeform 46">
                <a:extLst>
                  <a:ext uri="{FF2B5EF4-FFF2-40B4-BE49-F238E27FC236}">
                    <a16:creationId xmlns:a16="http://schemas.microsoft.com/office/drawing/2014/main" id="{2513B808-249B-4872-B9E0-8ED0AFF08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3459" y="6337618"/>
                <a:ext cx="1403350" cy="61913"/>
              </a:xfrm>
              <a:custGeom>
                <a:avLst/>
                <a:gdLst>
                  <a:gd name="T0" fmla="*/ 884 w 884"/>
                  <a:gd name="T1" fmla="*/ 16 h 39"/>
                  <a:gd name="T2" fmla="*/ 806 w 884"/>
                  <a:gd name="T3" fmla="*/ 39 h 39"/>
                  <a:gd name="T4" fmla="*/ 0 w 884"/>
                  <a:gd name="T5" fmla="*/ 39 h 39"/>
                  <a:gd name="T6" fmla="*/ 0 w 884"/>
                  <a:gd name="T7" fmla="*/ 0 h 39"/>
                  <a:gd name="T8" fmla="*/ 884 w 884"/>
                  <a:gd name="T9" fmla="*/ 0 h 39"/>
                  <a:gd name="T10" fmla="*/ 884 w 884"/>
                  <a:gd name="T11" fmla="*/ 1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4" h="39">
                    <a:moveTo>
                      <a:pt x="884" y="16"/>
                    </a:moveTo>
                    <a:cubicBezTo>
                      <a:pt x="884" y="23"/>
                      <a:pt x="854" y="39"/>
                      <a:pt x="806" y="39"/>
                    </a:cubicBezTo>
                    <a:cubicBezTo>
                      <a:pt x="758" y="39"/>
                      <a:pt x="0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84" y="0"/>
                      <a:pt x="884" y="0"/>
                      <a:pt x="884" y="0"/>
                    </a:cubicBezTo>
                    <a:lnTo>
                      <a:pt x="884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2" name="Freeform 47">
                <a:extLst>
                  <a:ext uri="{FF2B5EF4-FFF2-40B4-BE49-F238E27FC236}">
                    <a16:creationId xmlns:a16="http://schemas.microsoft.com/office/drawing/2014/main" id="{831D641D-391A-DF45-1F8C-1A76AE3CD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5384" y="4796156"/>
                <a:ext cx="2257425" cy="1546225"/>
              </a:xfrm>
              <a:custGeom>
                <a:avLst/>
                <a:gdLst>
                  <a:gd name="T0" fmla="*/ 1378 w 1423"/>
                  <a:gd name="T1" fmla="*/ 0 h 974"/>
                  <a:gd name="T2" fmla="*/ 45 w 1423"/>
                  <a:gd name="T3" fmla="*/ 0 h 974"/>
                  <a:gd name="T4" fmla="*/ 0 w 1423"/>
                  <a:gd name="T5" fmla="*/ 45 h 974"/>
                  <a:gd name="T6" fmla="*/ 0 w 1423"/>
                  <a:gd name="T7" fmla="*/ 218 h 974"/>
                  <a:gd name="T8" fmla="*/ 0 w 1423"/>
                  <a:gd name="T9" fmla="*/ 929 h 974"/>
                  <a:gd name="T10" fmla="*/ 45 w 1423"/>
                  <a:gd name="T11" fmla="*/ 974 h 974"/>
                  <a:gd name="T12" fmla="*/ 1378 w 1423"/>
                  <a:gd name="T13" fmla="*/ 974 h 974"/>
                  <a:gd name="T14" fmla="*/ 1423 w 1423"/>
                  <a:gd name="T15" fmla="*/ 929 h 974"/>
                  <a:gd name="T16" fmla="*/ 1423 w 1423"/>
                  <a:gd name="T17" fmla="*/ 45 h 974"/>
                  <a:gd name="T18" fmla="*/ 1378 w 1423"/>
                  <a:gd name="T19" fmla="*/ 0 h 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3" h="974">
                    <a:moveTo>
                      <a:pt x="1378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5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0" y="929"/>
                      <a:pt x="0" y="929"/>
                      <a:pt x="0" y="929"/>
                    </a:cubicBezTo>
                    <a:cubicBezTo>
                      <a:pt x="0" y="954"/>
                      <a:pt x="20" y="974"/>
                      <a:pt x="45" y="974"/>
                    </a:cubicBezTo>
                    <a:cubicBezTo>
                      <a:pt x="1378" y="974"/>
                      <a:pt x="1378" y="974"/>
                      <a:pt x="1378" y="974"/>
                    </a:cubicBezTo>
                    <a:cubicBezTo>
                      <a:pt x="1403" y="974"/>
                      <a:pt x="1423" y="954"/>
                      <a:pt x="1423" y="929"/>
                    </a:cubicBezTo>
                    <a:cubicBezTo>
                      <a:pt x="1423" y="45"/>
                      <a:pt x="1423" y="45"/>
                      <a:pt x="1423" y="45"/>
                    </a:cubicBezTo>
                    <a:cubicBezTo>
                      <a:pt x="1423" y="20"/>
                      <a:pt x="1403" y="0"/>
                      <a:pt x="1378" y="0"/>
                    </a:cubicBezTo>
                    <a:close/>
                  </a:path>
                </a:pathLst>
              </a:custGeom>
              <a:solidFill>
                <a:srgbClr val="D2D3D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4" name="Freeform 48">
                <a:extLst>
                  <a:ext uri="{FF2B5EF4-FFF2-40B4-BE49-F238E27FC236}">
                    <a16:creationId xmlns:a16="http://schemas.microsoft.com/office/drawing/2014/main" id="{683FBBFD-7EDD-7ECC-5B64-8905B329CD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3322" y="4804093"/>
                <a:ext cx="2243138" cy="1530350"/>
              </a:xfrm>
              <a:custGeom>
                <a:avLst/>
                <a:gdLst>
                  <a:gd name="T0" fmla="*/ 40 w 1414"/>
                  <a:gd name="T1" fmla="*/ 964 h 964"/>
                  <a:gd name="T2" fmla="*/ 0 w 1414"/>
                  <a:gd name="T3" fmla="*/ 924 h 964"/>
                  <a:gd name="T4" fmla="*/ 0 w 1414"/>
                  <a:gd name="T5" fmla="*/ 40 h 964"/>
                  <a:gd name="T6" fmla="*/ 40 w 1414"/>
                  <a:gd name="T7" fmla="*/ 0 h 964"/>
                  <a:gd name="T8" fmla="*/ 1373 w 1414"/>
                  <a:gd name="T9" fmla="*/ 0 h 964"/>
                  <a:gd name="T10" fmla="*/ 1414 w 1414"/>
                  <a:gd name="T11" fmla="*/ 40 h 964"/>
                  <a:gd name="T12" fmla="*/ 1414 w 1414"/>
                  <a:gd name="T13" fmla="*/ 924 h 964"/>
                  <a:gd name="T14" fmla="*/ 1373 w 1414"/>
                  <a:gd name="T15" fmla="*/ 964 h 964"/>
                  <a:gd name="T16" fmla="*/ 40 w 1414"/>
                  <a:gd name="T17" fmla="*/ 964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964">
                    <a:moveTo>
                      <a:pt x="40" y="964"/>
                    </a:moveTo>
                    <a:cubicBezTo>
                      <a:pt x="18" y="964"/>
                      <a:pt x="0" y="946"/>
                      <a:pt x="0" y="92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1373" y="0"/>
                      <a:pt x="1373" y="0"/>
                      <a:pt x="1373" y="0"/>
                    </a:cubicBezTo>
                    <a:cubicBezTo>
                      <a:pt x="1396" y="0"/>
                      <a:pt x="1414" y="18"/>
                      <a:pt x="1414" y="40"/>
                    </a:cubicBezTo>
                    <a:cubicBezTo>
                      <a:pt x="1414" y="924"/>
                      <a:pt x="1414" y="924"/>
                      <a:pt x="1414" y="924"/>
                    </a:cubicBezTo>
                    <a:cubicBezTo>
                      <a:pt x="1414" y="946"/>
                      <a:pt x="1396" y="964"/>
                      <a:pt x="1373" y="964"/>
                    </a:cubicBezTo>
                    <a:lnTo>
                      <a:pt x="40" y="964"/>
                    </a:lnTo>
                    <a:close/>
                  </a:path>
                </a:pathLst>
              </a:custGeom>
              <a:solidFill>
                <a:srgbClr val="18181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5" name="Freeform 49">
                <a:extLst>
                  <a:ext uri="{FF2B5EF4-FFF2-40B4-BE49-F238E27FC236}">
                    <a16:creationId xmlns:a16="http://schemas.microsoft.com/office/drawing/2014/main" id="{C258F8AF-EAFF-DC0B-2F5F-3A8F6BA42F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3322" y="6269356"/>
                <a:ext cx="2243138" cy="65088"/>
              </a:xfrm>
              <a:custGeom>
                <a:avLst/>
                <a:gdLst>
                  <a:gd name="T0" fmla="*/ 1414 w 1414"/>
                  <a:gd name="T1" fmla="*/ 0 h 41"/>
                  <a:gd name="T2" fmla="*/ 1396 w 1414"/>
                  <a:gd name="T3" fmla="*/ 9 h 41"/>
                  <a:gd name="T4" fmla="*/ 18 w 1414"/>
                  <a:gd name="T5" fmla="*/ 9 h 41"/>
                  <a:gd name="T6" fmla="*/ 0 w 1414"/>
                  <a:gd name="T7" fmla="*/ 0 h 41"/>
                  <a:gd name="T8" fmla="*/ 0 w 1414"/>
                  <a:gd name="T9" fmla="*/ 1 h 41"/>
                  <a:gd name="T10" fmla="*/ 40 w 1414"/>
                  <a:gd name="T11" fmla="*/ 41 h 41"/>
                  <a:gd name="T12" fmla="*/ 1373 w 1414"/>
                  <a:gd name="T13" fmla="*/ 41 h 41"/>
                  <a:gd name="T14" fmla="*/ 1414 w 1414"/>
                  <a:gd name="T15" fmla="*/ 1 h 41"/>
                  <a:gd name="T16" fmla="*/ 1414 w 1414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41">
                    <a:moveTo>
                      <a:pt x="1414" y="0"/>
                    </a:moveTo>
                    <a:cubicBezTo>
                      <a:pt x="1409" y="6"/>
                      <a:pt x="1403" y="9"/>
                      <a:pt x="1396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0" y="9"/>
                      <a:pt x="4" y="6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3"/>
                      <a:pt x="18" y="41"/>
                      <a:pt x="40" y="41"/>
                    </a:cubicBezTo>
                    <a:cubicBezTo>
                      <a:pt x="1373" y="41"/>
                      <a:pt x="1373" y="41"/>
                      <a:pt x="1373" y="41"/>
                    </a:cubicBezTo>
                    <a:cubicBezTo>
                      <a:pt x="1396" y="41"/>
                      <a:pt x="1414" y="23"/>
                      <a:pt x="1414" y="1"/>
                    </a:cubicBezTo>
                    <a:lnTo>
                      <a:pt x="1414" y="0"/>
                    </a:lnTo>
                    <a:close/>
                  </a:path>
                </a:pathLst>
              </a:custGeom>
              <a:solidFill>
                <a:srgbClr val="0C0D1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6" name="Rectangle 50">
                <a:extLst>
                  <a:ext uri="{FF2B5EF4-FFF2-40B4-BE49-F238E27FC236}">
                    <a16:creationId xmlns:a16="http://schemas.microsoft.com/office/drawing/2014/main" id="{AF06FC4A-D5BB-E76A-9F3C-943B8A25A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0747" y="6312218"/>
                <a:ext cx="2786063" cy="50800"/>
              </a:xfrm>
              <a:prstGeom prst="rect">
                <a:avLst/>
              </a:prstGeom>
              <a:solidFill>
                <a:srgbClr val="D2D6D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7" name="Freeform 51">
                <a:extLst>
                  <a:ext uri="{FF2B5EF4-FFF2-40B4-BE49-F238E27FC236}">
                    <a16:creationId xmlns:a16="http://schemas.microsoft.com/office/drawing/2014/main" id="{3329FBBA-0C53-6070-5772-F50BA3BA0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2959" y="6312218"/>
                <a:ext cx="400050" cy="28575"/>
              </a:xfrm>
              <a:custGeom>
                <a:avLst/>
                <a:gdLst>
                  <a:gd name="T0" fmla="*/ 0 w 252"/>
                  <a:gd name="T1" fmla="*/ 0 h 18"/>
                  <a:gd name="T2" fmla="*/ 22 w 252"/>
                  <a:gd name="T3" fmla="*/ 18 h 18"/>
                  <a:gd name="T4" fmla="*/ 230 w 252"/>
                  <a:gd name="T5" fmla="*/ 18 h 18"/>
                  <a:gd name="T6" fmla="*/ 252 w 252"/>
                  <a:gd name="T7" fmla="*/ 0 h 18"/>
                  <a:gd name="T8" fmla="*/ 0 w 25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18">
                    <a:moveTo>
                      <a:pt x="0" y="0"/>
                    </a:moveTo>
                    <a:cubicBezTo>
                      <a:pt x="2" y="10"/>
                      <a:pt x="11" y="18"/>
                      <a:pt x="22" y="18"/>
                    </a:cubicBezTo>
                    <a:cubicBezTo>
                      <a:pt x="230" y="18"/>
                      <a:pt x="230" y="18"/>
                      <a:pt x="230" y="18"/>
                    </a:cubicBezTo>
                    <a:cubicBezTo>
                      <a:pt x="241" y="18"/>
                      <a:pt x="250" y="10"/>
                      <a:pt x="25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8" name="Rectangle 52">
                <a:extLst>
                  <a:ext uri="{FF2B5EF4-FFF2-40B4-BE49-F238E27FC236}">
                    <a16:creationId xmlns:a16="http://schemas.microsoft.com/office/drawing/2014/main" id="{FBDCBCE3-B58C-106B-7BB6-47694B1D5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97934" y="4900931"/>
                <a:ext cx="2093913" cy="1322388"/>
              </a:xfrm>
              <a:prstGeom prst="rect">
                <a:avLst/>
              </a:prstGeom>
              <a:solidFill>
                <a:srgbClr val="0C0D1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9" name="Oval 54">
                <a:extLst>
                  <a:ext uri="{FF2B5EF4-FFF2-40B4-BE49-F238E27FC236}">
                    <a16:creationId xmlns:a16="http://schemas.microsoft.com/office/drawing/2014/main" id="{514FFD99-9A0E-1A6E-F9EE-1E84D2790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1397" y="4845368"/>
                <a:ext cx="23813" cy="23813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0" name="Oval 55">
                <a:extLst>
                  <a:ext uri="{FF2B5EF4-FFF2-40B4-BE49-F238E27FC236}">
                    <a16:creationId xmlns:a16="http://schemas.microsoft.com/office/drawing/2014/main" id="{02A54CDC-BF9D-0B37-A7CF-005C7D237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1397" y="4843781"/>
                <a:ext cx="23813" cy="22225"/>
              </a:xfrm>
              <a:prstGeom prst="ellipse">
                <a:avLst/>
              </a:prstGeom>
              <a:solidFill>
                <a:srgbClr val="0A0A0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2" name="Oval 56">
                <a:extLst>
                  <a:ext uri="{FF2B5EF4-FFF2-40B4-BE49-F238E27FC236}">
                    <a16:creationId xmlns:a16="http://schemas.microsoft.com/office/drawing/2014/main" id="{37B09A47-BEF0-44A3-3520-0DD66A9CB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6159" y="4846956"/>
                <a:ext cx="14288" cy="1587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Oval 57">
                <a:extLst>
                  <a:ext uri="{FF2B5EF4-FFF2-40B4-BE49-F238E27FC236}">
                    <a16:creationId xmlns:a16="http://schemas.microsoft.com/office/drawing/2014/main" id="{B9FA71C0-E004-C47B-F15B-BCFD5F839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9334" y="4851718"/>
                <a:ext cx="7938" cy="7938"/>
              </a:xfrm>
              <a:prstGeom prst="ellipse">
                <a:avLst/>
              </a:prstGeom>
              <a:solidFill>
                <a:srgbClr val="2C99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4" name="Freeform 58">
                <a:extLst>
                  <a:ext uri="{FF2B5EF4-FFF2-40B4-BE49-F238E27FC236}">
                    <a16:creationId xmlns:a16="http://schemas.microsoft.com/office/drawing/2014/main" id="{152B13D5-D5D4-E571-1F93-4189551748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2509" y="4853306"/>
                <a:ext cx="1588" cy="317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  <a:gd name="T6" fmla="*/ 1 w 1"/>
                  <a:gd name="T7" fmla="*/ 0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lnTo>
                      <a:pt x="1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6F970F4-21FF-D7E8-CEDF-D9F697389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150" y="3254039"/>
              <a:ext cx="2070764" cy="13028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1A0C1D1-0050-A936-E164-16D1FFD10C0E}"/>
              </a:ext>
            </a:extLst>
          </p:cNvPr>
          <p:cNvGrpSpPr/>
          <p:nvPr/>
        </p:nvGrpSpPr>
        <p:grpSpPr>
          <a:xfrm>
            <a:off x="4596899" y="2063187"/>
            <a:ext cx="2571990" cy="637316"/>
            <a:chOff x="4807210" y="3487009"/>
            <a:chExt cx="2571990" cy="1109237"/>
          </a:xfrm>
        </p:grpSpPr>
        <p:sp>
          <p:nvSpPr>
            <p:cNvPr id="96" name="Freeform 2">
              <a:extLst>
                <a:ext uri="{FF2B5EF4-FFF2-40B4-BE49-F238E27FC236}">
                  <a16:creationId xmlns:a16="http://schemas.microsoft.com/office/drawing/2014/main" id="{BAD05F55-C40A-458A-A2B1-15A20E90C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474" y="3487009"/>
              <a:ext cx="2473823" cy="566071"/>
            </a:xfrm>
            <a:custGeom>
              <a:avLst/>
              <a:gdLst>
                <a:gd name="T0" fmla="*/ 3332 w 3333"/>
                <a:gd name="T1" fmla="*/ 704 h 764"/>
                <a:gd name="T2" fmla="*/ 3332 w 3333"/>
                <a:gd name="T3" fmla="*/ 704 h 764"/>
                <a:gd name="T4" fmla="*/ 3249 w 3333"/>
                <a:gd name="T5" fmla="*/ 763 h 764"/>
                <a:gd name="T6" fmla="*/ 83 w 3333"/>
                <a:gd name="T7" fmla="*/ 763 h 764"/>
                <a:gd name="T8" fmla="*/ 0 w 3333"/>
                <a:gd name="T9" fmla="*/ 704 h 764"/>
                <a:gd name="T10" fmla="*/ 175 w 3333"/>
                <a:gd name="T11" fmla="*/ 60 h 764"/>
                <a:gd name="T12" fmla="*/ 257 w 3333"/>
                <a:gd name="T13" fmla="*/ 0 h 764"/>
                <a:gd name="T14" fmla="*/ 3152 w 3333"/>
                <a:gd name="T15" fmla="*/ 0 h 764"/>
                <a:gd name="T16" fmla="*/ 3235 w 3333"/>
                <a:gd name="T17" fmla="*/ 60 h 764"/>
                <a:gd name="T18" fmla="*/ 3332 w 3333"/>
                <a:gd name="T19" fmla="*/ 704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3" h="764">
                  <a:moveTo>
                    <a:pt x="3332" y="704"/>
                  </a:moveTo>
                  <a:lnTo>
                    <a:pt x="3332" y="704"/>
                  </a:lnTo>
                  <a:cubicBezTo>
                    <a:pt x="3332" y="735"/>
                    <a:pt x="3295" y="763"/>
                    <a:pt x="3249" y="763"/>
                  </a:cubicBezTo>
                  <a:cubicBezTo>
                    <a:pt x="83" y="763"/>
                    <a:pt x="83" y="763"/>
                    <a:pt x="83" y="763"/>
                  </a:cubicBezTo>
                  <a:cubicBezTo>
                    <a:pt x="37" y="763"/>
                    <a:pt x="0" y="735"/>
                    <a:pt x="0" y="704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5" y="28"/>
                    <a:pt x="211" y="0"/>
                    <a:pt x="257" y="0"/>
                  </a:cubicBezTo>
                  <a:cubicBezTo>
                    <a:pt x="3152" y="0"/>
                    <a:pt x="3152" y="0"/>
                    <a:pt x="3152" y="0"/>
                  </a:cubicBezTo>
                  <a:cubicBezTo>
                    <a:pt x="3198" y="0"/>
                    <a:pt x="3235" y="28"/>
                    <a:pt x="3235" y="60"/>
                  </a:cubicBezTo>
                  <a:lnTo>
                    <a:pt x="3332" y="704"/>
                  </a:lnTo>
                </a:path>
              </a:pathLst>
            </a:custGeom>
            <a:solidFill>
              <a:srgbClr val="E458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3AC26A8A-74DB-0BAA-7582-5A7D05212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476" y="4010543"/>
              <a:ext cx="229058" cy="585703"/>
            </a:xfrm>
            <a:custGeom>
              <a:avLst/>
              <a:gdLst>
                <a:gd name="T0" fmla="*/ 308 w 309"/>
                <a:gd name="T1" fmla="*/ 647 h 791"/>
                <a:gd name="T2" fmla="*/ 308 w 309"/>
                <a:gd name="T3" fmla="*/ 647 h 791"/>
                <a:gd name="T4" fmla="*/ 152 w 309"/>
                <a:gd name="T5" fmla="*/ 790 h 791"/>
                <a:gd name="T6" fmla="*/ 152 w 309"/>
                <a:gd name="T7" fmla="*/ 790 h 791"/>
                <a:gd name="T8" fmla="*/ 0 w 309"/>
                <a:gd name="T9" fmla="*/ 647 h 791"/>
                <a:gd name="T10" fmla="*/ 0 w 309"/>
                <a:gd name="T11" fmla="*/ 142 h 791"/>
                <a:gd name="T12" fmla="*/ 152 w 309"/>
                <a:gd name="T13" fmla="*/ 0 h 791"/>
                <a:gd name="T14" fmla="*/ 152 w 309"/>
                <a:gd name="T15" fmla="*/ 0 h 791"/>
                <a:gd name="T16" fmla="*/ 308 w 309"/>
                <a:gd name="T17" fmla="*/ 142 h 791"/>
                <a:gd name="T18" fmla="*/ 308 w 309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9" h="791">
                  <a:moveTo>
                    <a:pt x="308" y="647"/>
                  </a:moveTo>
                  <a:lnTo>
                    <a:pt x="308" y="647"/>
                  </a:lnTo>
                  <a:cubicBezTo>
                    <a:pt x="308" y="725"/>
                    <a:pt x="239" y="790"/>
                    <a:pt x="152" y="790"/>
                  </a:cubicBezTo>
                  <a:lnTo>
                    <a:pt x="152" y="790"/>
                  </a:lnTo>
                  <a:cubicBezTo>
                    <a:pt x="69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9" y="0"/>
                    <a:pt x="152" y="0"/>
                  </a:cubicBezTo>
                  <a:lnTo>
                    <a:pt x="152" y="0"/>
                  </a:lnTo>
                  <a:cubicBezTo>
                    <a:pt x="239" y="0"/>
                    <a:pt x="308" y="64"/>
                    <a:pt x="308" y="142"/>
                  </a:cubicBezTo>
                  <a:lnTo>
                    <a:pt x="308" y="647"/>
                  </a:lnTo>
                </a:path>
              </a:pathLst>
            </a:custGeom>
            <a:solidFill>
              <a:srgbClr val="E458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60345A8B-F8D3-5F96-FBBF-A80C74E49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533" y="4010543"/>
              <a:ext cx="225786" cy="585703"/>
            </a:xfrm>
            <a:custGeom>
              <a:avLst/>
              <a:gdLst>
                <a:gd name="T0" fmla="*/ 303 w 304"/>
                <a:gd name="T1" fmla="*/ 647 h 791"/>
                <a:gd name="T2" fmla="*/ 303 w 304"/>
                <a:gd name="T3" fmla="*/ 647 h 791"/>
                <a:gd name="T4" fmla="*/ 152 w 304"/>
                <a:gd name="T5" fmla="*/ 790 h 791"/>
                <a:gd name="T6" fmla="*/ 152 w 304"/>
                <a:gd name="T7" fmla="*/ 790 h 791"/>
                <a:gd name="T8" fmla="*/ 0 w 304"/>
                <a:gd name="T9" fmla="*/ 647 h 791"/>
                <a:gd name="T10" fmla="*/ 0 w 304"/>
                <a:gd name="T11" fmla="*/ 142 h 791"/>
                <a:gd name="T12" fmla="*/ 152 w 304"/>
                <a:gd name="T13" fmla="*/ 0 h 791"/>
                <a:gd name="T14" fmla="*/ 152 w 304"/>
                <a:gd name="T15" fmla="*/ 0 h 791"/>
                <a:gd name="T16" fmla="*/ 303 w 304"/>
                <a:gd name="T17" fmla="*/ 142 h 791"/>
                <a:gd name="T18" fmla="*/ 303 w 304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791">
                  <a:moveTo>
                    <a:pt x="303" y="647"/>
                  </a:moveTo>
                  <a:lnTo>
                    <a:pt x="303" y="647"/>
                  </a:lnTo>
                  <a:cubicBezTo>
                    <a:pt x="303" y="725"/>
                    <a:pt x="234" y="790"/>
                    <a:pt x="152" y="790"/>
                  </a:cubicBezTo>
                  <a:lnTo>
                    <a:pt x="152" y="790"/>
                  </a:lnTo>
                  <a:cubicBezTo>
                    <a:pt x="69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9" y="0"/>
                    <a:pt x="152" y="0"/>
                  </a:cubicBezTo>
                  <a:lnTo>
                    <a:pt x="152" y="0"/>
                  </a:lnTo>
                  <a:cubicBezTo>
                    <a:pt x="234" y="0"/>
                    <a:pt x="303" y="64"/>
                    <a:pt x="303" y="142"/>
                  </a:cubicBezTo>
                  <a:lnTo>
                    <a:pt x="303" y="64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0C643A87-CAE7-4C81-7648-00B37141F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320" y="4010543"/>
              <a:ext cx="225785" cy="585703"/>
            </a:xfrm>
            <a:custGeom>
              <a:avLst/>
              <a:gdLst>
                <a:gd name="T0" fmla="*/ 303 w 304"/>
                <a:gd name="T1" fmla="*/ 647 h 791"/>
                <a:gd name="T2" fmla="*/ 303 w 304"/>
                <a:gd name="T3" fmla="*/ 647 h 791"/>
                <a:gd name="T4" fmla="*/ 152 w 304"/>
                <a:gd name="T5" fmla="*/ 790 h 791"/>
                <a:gd name="T6" fmla="*/ 152 w 304"/>
                <a:gd name="T7" fmla="*/ 790 h 791"/>
                <a:gd name="T8" fmla="*/ 0 w 304"/>
                <a:gd name="T9" fmla="*/ 647 h 791"/>
                <a:gd name="T10" fmla="*/ 0 w 304"/>
                <a:gd name="T11" fmla="*/ 142 h 791"/>
                <a:gd name="T12" fmla="*/ 152 w 304"/>
                <a:gd name="T13" fmla="*/ 0 h 791"/>
                <a:gd name="T14" fmla="*/ 152 w 304"/>
                <a:gd name="T15" fmla="*/ 0 h 791"/>
                <a:gd name="T16" fmla="*/ 303 w 304"/>
                <a:gd name="T17" fmla="*/ 142 h 791"/>
                <a:gd name="T18" fmla="*/ 303 w 304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791">
                  <a:moveTo>
                    <a:pt x="303" y="647"/>
                  </a:moveTo>
                  <a:lnTo>
                    <a:pt x="303" y="647"/>
                  </a:lnTo>
                  <a:cubicBezTo>
                    <a:pt x="303" y="725"/>
                    <a:pt x="239" y="790"/>
                    <a:pt x="152" y="790"/>
                  </a:cubicBezTo>
                  <a:lnTo>
                    <a:pt x="152" y="790"/>
                  </a:lnTo>
                  <a:cubicBezTo>
                    <a:pt x="69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9" y="0"/>
                    <a:pt x="152" y="0"/>
                  </a:cubicBezTo>
                  <a:lnTo>
                    <a:pt x="152" y="0"/>
                  </a:lnTo>
                  <a:cubicBezTo>
                    <a:pt x="239" y="0"/>
                    <a:pt x="303" y="64"/>
                    <a:pt x="303" y="142"/>
                  </a:cubicBezTo>
                  <a:lnTo>
                    <a:pt x="303" y="647"/>
                  </a:lnTo>
                </a:path>
              </a:pathLst>
            </a:custGeom>
            <a:solidFill>
              <a:srgbClr val="E458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BE7970CF-9896-94A8-FBFB-A3928D294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834" y="4010543"/>
              <a:ext cx="229058" cy="585703"/>
            </a:xfrm>
            <a:custGeom>
              <a:avLst/>
              <a:gdLst>
                <a:gd name="T0" fmla="*/ 309 w 310"/>
                <a:gd name="T1" fmla="*/ 647 h 791"/>
                <a:gd name="T2" fmla="*/ 309 w 310"/>
                <a:gd name="T3" fmla="*/ 647 h 791"/>
                <a:gd name="T4" fmla="*/ 157 w 310"/>
                <a:gd name="T5" fmla="*/ 790 h 791"/>
                <a:gd name="T6" fmla="*/ 157 w 310"/>
                <a:gd name="T7" fmla="*/ 790 h 791"/>
                <a:gd name="T8" fmla="*/ 0 w 310"/>
                <a:gd name="T9" fmla="*/ 647 h 791"/>
                <a:gd name="T10" fmla="*/ 0 w 310"/>
                <a:gd name="T11" fmla="*/ 142 h 791"/>
                <a:gd name="T12" fmla="*/ 157 w 310"/>
                <a:gd name="T13" fmla="*/ 0 h 791"/>
                <a:gd name="T14" fmla="*/ 157 w 310"/>
                <a:gd name="T15" fmla="*/ 0 h 791"/>
                <a:gd name="T16" fmla="*/ 309 w 310"/>
                <a:gd name="T17" fmla="*/ 142 h 791"/>
                <a:gd name="T18" fmla="*/ 309 w 310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791">
                  <a:moveTo>
                    <a:pt x="309" y="647"/>
                  </a:moveTo>
                  <a:lnTo>
                    <a:pt x="309" y="647"/>
                  </a:lnTo>
                  <a:cubicBezTo>
                    <a:pt x="309" y="725"/>
                    <a:pt x="240" y="790"/>
                    <a:pt x="157" y="790"/>
                  </a:cubicBezTo>
                  <a:lnTo>
                    <a:pt x="157" y="790"/>
                  </a:lnTo>
                  <a:cubicBezTo>
                    <a:pt x="69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9" y="0"/>
                    <a:pt x="157" y="0"/>
                  </a:cubicBezTo>
                  <a:lnTo>
                    <a:pt x="157" y="0"/>
                  </a:lnTo>
                  <a:cubicBezTo>
                    <a:pt x="240" y="0"/>
                    <a:pt x="309" y="64"/>
                    <a:pt x="309" y="142"/>
                  </a:cubicBezTo>
                  <a:lnTo>
                    <a:pt x="309" y="64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D0FBCE72-EB73-11F0-78B9-9C482061C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2891" y="4010543"/>
              <a:ext cx="225785" cy="585703"/>
            </a:xfrm>
            <a:custGeom>
              <a:avLst/>
              <a:gdLst>
                <a:gd name="T0" fmla="*/ 303 w 304"/>
                <a:gd name="T1" fmla="*/ 647 h 791"/>
                <a:gd name="T2" fmla="*/ 303 w 304"/>
                <a:gd name="T3" fmla="*/ 647 h 791"/>
                <a:gd name="T4" fmla="*/ 151 w 304"/>
                <a:gd name="T5" fmla="*/ 790 h 791"/>
                <a:gd name="T6" fmla="*/ 151 w 304"/>
                <a:gd name="T7" fmla="*/ 790 h 791"/>
                <a:gd name="T8" fmla="*/ 0 w 304"/>
                <a:gd name="T9" fmla="*/ 647 h 791"/>
                <a:gd name="T10" fmla="*/ 0 w 304"/>
                <a:gd name="T11" fmla="*/ 142 h 791"/>
                <a:gd name="T12" fmla="*/ 151 w 304"/>
                <a:gd name="T13" fmla="*/ 0 h 791"/>
                <a:gd name="T14" fmla="*/ 151 w 304"/>
                <a:gd name="T15" fmla="*/ 0 h 791"/>
                <a:gd name="T16" fmla="*/ 303 w 304"/>
                <a:gd name="T17" fmla="*/ 142 h 791"/>
                <a:gd name="T18" fmla="*/ 303 w 304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791">
                  <a:moveTo>
                    <a:pt x="303" y="647"/>
                  </a:moveTo>
                  <a:lnTo>
                    <a:pt x="303" y="647"/>
                  </a:lnTo>
                  <a:cubicBezTo>
                    <a:pt x="303" y="725"/>
                    <a:pt x="234" y="790"/>
                    <a:pt x="151" y="790"/>
                  </a:cubicBezTo>
                  <a:lnTo>
                    <a:pt x="151" y="790"/>
                  </a:lnTo>
                  <a:cubicBezTo>
                    <a:pt x="68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8" y="0"/>
                    <a:pt x="151" y="0"/>
                  </a:cubicBezTo>
                  <a:lnTo>
                    <a:pt x="151" y="0"/>
                  </a:lnTo>
                  <a:cubicBezTo>
                    <a:pt x="234" y="0"/>
                    <a:pt x="303" y="64"/>
                    <a:pt x="303" y="142"/>
                  </a:cubicBezTo>
                  <a:lnTo>
                    <a:pt x="303" y="647"/>
                  </a:lnTo>
                </a:path>
              </a:pathLst>
            </a:custGeom>
            <a:solidFill>
              <a:srgbClr val="EA7A5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02" name="Freeform 16">
              <a:extLst>
                <a:ext uri="{FF2B5EF4-FFF2-40B4-BE49-F238E27FC236}">
                  <a16:creationId xmlns:a16="http://schemas.microsoft.com/office/drawing/2014/main" id="{5AB4CF30-0265-BB8E-99AB-DC4698097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675" y="4010543"/>
              <a:ext cx="229058" cy="585703"/>
            </a:xfrm>
            <a:custGeom>
              <a:avLst/>
              <a:gdLst>
                <a:gd name="T0" fmla="*/ 307 w 308"/>
                <a:gd name="T1" fmla="*/ 647 h 791"/>
                <a:gd name="T2" fmla="*/ 307 w 308"/>
                <a:gd name="T3" fmla="*/ 647 h 791"/>
                <a:gd name="T4" fmla="*/ 151 w 308"/>
                <a:gd name="T5" fmla="*/ 790 h 791"/>
                <a:gd name="T6" fmla="*/ 151 w 308"/>
                <a:gd name="T7" fmla="*/ 790 h 791"/>
                <a:gd name="T8" fmla="*/ 0 w 308"/>
                <a:gd name="T9" fmla="*/ 647 h 791"/>
                <a:gd name="T10" fmla="*/ 0 w 308"/>
                <a:gd name="T11" fmla="*/ 142 h 791"/>
                <a:gd name="T12" fmla="*/ 151 w 308"/>
                <a:gd name="T13" fmla="*/ 0 h 791"/>
                <a:gd name="T14" fmla="*/ 151 w 308"/>
                <a:gd name="T15" fmla="*/ 0 h 791"/>
                <a:gd name="T16" fmla="*/ 307 w 308"/>
                <a:gd name="T17" fmla="*/ 142 h 791"/>
                <a:gd name="T18" fmla="*/ 307 w 308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791">
                  <a:moveTo>
                    <a:pt x="307" y="647"/>
                  </a:moveTo>
                  <a:lnTo>
                    <a:pt x="307" y="647"/>
                  </a:lnTo>
                  <a:cubicBezTo>
                    <a:pt x="307" y="725"/>
                    <a:pt x="238" y="790"/>
                    <a:pt x="151" y="790"/>
                  </a:cubicBezTo>
                  <a:lnTo>
                    <a:pt x="151" y="790"/>
                  </a:lnTo>
                  <a:cubicBezTo>
                    <a:pt x="69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9" y="0"/>
                    <a:pt x="151" y="0"/>
                  </a:cubicBezTo>
                  <a:lnTo>
                    <a:pt x="151" y="0"/>
                  </a:lnTo>
                  <a:cubicBezTo>
                    <a:pt x="238" y="0"/>
                    <a:pt x="307" y="64"/>
                    <a:pt x="307" y="142"/>
                  </a:cubicBezTo>
                  <a:lnTo>
                    <a:pt x="307" y="64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B44EDE1C-D503-B011-116A-993E7AFF0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732" y="4010543"/>
              <a:ext cx="225786" cy="585703"/>
            </a:xfrm>
            <a:custGeom>
              <a:avLst/>
              <a:gdLst>
                <a:gd name="T0" fmla="*/ 304 w 305"/>
                <a:gd name="T1" fmla="*/ 647 h 791"/>
                <a:gd name="T2" fmla="*/ 304 w 305"/>
                <a:gd name="T3" fmla="*/ 647 h 791"/>
                <a:gd name="T4" fmla="*/ 152 w 305"/>
                <a:gd name="T5" fmla="*/ 790 h 791"/>
                <a:gd name="T6" fmla="*/ 152 w 305"/>
                <a:gd name="T7" fmla="*/ 790 h 791"/>
                <a:gd name="T8" fmla="*/ 0 w 305"/>
                <a:gd name="T9" fmla="*/ 647 h 791"/>
                <a:gd name="T10" fmla="*/ 0 w 305"/>
                <a:gd name="T11" fmla="*/ 142 h 791"/>
                <a:gd name="T12" fmla="*/ 152 w 305"/>
                <a:gd name="T13" fmla="*/ 0 h 791"/>
                <a:gd name="T14" fmla="*/ 152 w 305"/>
                <a:gd name="T15" fmla="*/ 0 h 791"/>
                <a:gd name="T16" fmla="*/ 304 w 305"/>
                <a:gd name="T17" fmla="*/ 142 h 791"/>
                <a:gd name="T18" fmla="*/ 304 w 305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791">
                  <a:moveTo>
                    <a:pt x="304" y="647"/>
                  </a:moveTo>
                  <a:lnTo>
                    <a:pt x="304" y="647"/>
                  </a:lnTo>
                  <a:cubicBezTo>
                    <a:pt x="304" y="725"/>
                    <a:pt x="235" y="790"/>
                    <a:pt x="152" y="790"/>
                  </a:cubicBezTo>
                  <a:lnTo>
                    <a:pt x="152" y="790"/>
                  </a:lnTo>
                  <a:cubicBezTo>
                    <a:pt x="70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70" y="0"/>
                    <a:pt x="152" y="0"/>
                  </a:cubicBezTo>
                  <a:lnTo>
                    <a:pt x="152" y="0"/>
                  </a:lnTo>
                  <a:cubicBezTo>
                    <a:pt x="235" y="0"/>
                    <a:pt x="304" y="64"/>
                    <a:pt x="304" y="142"/>
                  </a:cubicBezTo>
                  <a:lnTo>
                    <a:pt x="304" y="647"/>
                  </a:lnTo>
                </a:path>
              </a:pathLst>
            </a:custGeom>
            <a:solidFill>
              <a:srgbClr val="E458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BC04A188-7F55-49DB-F258-DE970A1A7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3519" y="4010543"/>
              <a:ext cx="225785" cy="585703"/>
            </a:xfrm>
            <a:custGeom>
              <a:avLst/>
              <a:gdLst>
                <a:gd name="T0" fmla="*/ 304 w 305"/>
                <a:gd name="T1" fmla="*/ 647 h 791"/>
                <a:gd name="T2" fmla="*/ 304 w 305"/>
                <a:gd name="T3" fmla="*/ 647 h 791"/>
                <a:gd name="T4" fmla="*/ 152 w 305"/>
                <a:gd name="T5" fmla="*/ 790 h 791"/>
                <a:gd name="T6" fmla="*/ 152 w 305"/>
                <a:gd name="T7" fmla="*/ 790 h 791"/>
                <a:gd name="T8" fmla="*/ 0 w 305"/>
                <a:gd name="T9" fmla="*/ 647 h 791"/>
                <a:gd name="T10" fmla="*/ 0 w 305"/>
                <a:gd name="T11" fmla="*/ 142 h 791"/>
                <a:gd name="T12" fmla="*/ 152 w 305"/>
                <a:gd name="T13" fmla="*/ 0 h 791"/>
                <a:gd name="T14" fmla="*/ 152 w 305"/>
                <a:gd name="T15" fmla="*/ 0 h 791"/>
                <a:gd name="T16" fmla="*/ 304 w 305"/>
                <a:gd name="T17" fmla="*/ 142 h 791"/>
                <a:gd name="T18" fmla="*/ 304 w 305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791">
                  <a:moveTo>
                    <a:pt x="304" y="647"/>
                  </a:moveTo>
                  <a:lnTo>
                    <a:pt x="304" y="647"/>
                  </a:lnTo>
                  <a:cubicBezTo>
                    <a:pt x="304" y="725"/>
                    <a:pt x="239" y="790"/>
                    <a:pt x="152" y="790"/>
                  </a:cubicBezTo>
                  <a:lnTo>
                    <a:pt x="152" y="790"/>
                  </a:lnTo>
                  <a:cubicBezTo>
                    <a:pt x="69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9" y="0"/>
                    <a:pt x="152" y="0"/>
                  </a:cubicBezTo>
                  <a:lnTo>
                    <a:pt x="152" y="0"/>
                  </a:lnTo>
                  <a:cubicBezTo>
                    <a:pt x="239" y="0"/>
                    <a:pt x="304" y="64"/>
                    <a:pt x="304" y="142"/>
                  </a:cubicBezTo>
                  <a:lnTo>
                    <a:pt x="304" y="64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6FE59ADF-9547-403F-5C95-DA8418CC7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304" y="4010543"/>
              <a:ext cx="229058" cy="585703"/>
            </a:xfrm>
            <a:custGeom>
              <a:avLst/>
              <a:gdLst>
                <a:gd name="T0" fmla="*/ 307 w 308"/>
                <a:gd name="T1" fmla="*/ 647 h 791"/>
                <a:gd name="T2" fmla="*/ 307 w 308"/>
                <a:gd name="T3" fmla="*/ 647 h 791"/>
                <a:gd name="T4" fmla="*/ 156 w 308"/>
                <a:gd name="T5" fmla="*/ 790 h 791"/>
                <a:gd name="T6" fmla="*/ 156 w 308"/>
                <a:gd name="T7" fmla="*/ 790 h 791"/>
                <a:gd name="T8" fmla="*/ 0 w 308"/>
                <a:gd name="T9" fmla="*/ 647 h 791"/>
                <a:gd name="T10" fmla="*/ 0 w 308"/>
                <a:gd name="T11" fmla="*/ 142 h 791"/>
                <a:gd name="T12" fmla="*/ 156 w 308"/>
                <a:gd name="T13" fmla="*/ 0 h 791"/>
                <a:gd name="T14" fmla="*/ 156 w 308"/>
                <a:gd name="T15" fmla="*/ 0 h 791"/>
                <a:gd name="T16" fmla="*/ 307 w 308"/>
                <a:gd name="T17" fmla="*/ 142 h 791"/>
                <a:gd name="T18" fmla="*/ 307 w 308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791">
                  <a:moveTo>
                    <a:pt x="307" y="647"/>
                  </a:moveTo>
                  <a:lnTo>
                    <a:pt x="307" y="647"/>
                  </a:lnTo>
                  <a:cubicBezTo>
                    <a:pt x="307" y="725"/>
                    <a:pt x="238" y="790"/>
                    <a:pt x="156" y="790"/>
                  </a:cubicBezTo>
                  <a:lnTo>
                    <a:pt x="156" y="790"/>
                  </a:lnTo>
                  <a:cubicBezTo>
                    <a:pt x="68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8" y="0"/>
                    <a:pt x="156" y="0"/>
                  </a:cubicBezTo>
                  <a:lnTo>
                    <a:pt x="156" y="0"/>
                  </a:lnTo>
                  <a:cubicBezTo>
                    <a:pt x="238" y="0"/>
                    <a:pt x="307" y="64"/>
                    <a:pt x="307" y="142"/>
                  </a:cubicBezTo>
                  <a:lnTo>
                    <a:pt x="307" y="647"/>
                  </a:lnTo>
                </a:path>
              </a:pathLst>
            </a:custGeom>
            <a:solidFill>
              <a:srgbClr val="EA7A5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433F3994-277F-8571-4D12-CD5BCEF2D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5090" y="4010543"/>
              <a:ext cx="225785" cy="585703"/>
            </a:xfrm>
            <a:custGeom>
              <a:avLst/>
              <a:gdLst>
                <a:gd name="T0" fmla="*/ 303 w 304"/>
                <a:gd name="T1" fmla="*/ 647 h 791"/>
                <a:gd name="T2" fmla="*/ 303 w 304"/>
                <a:gd name="T3" fmla="*/ 647 h 791"/>
                <a:gd name="T4" fmla="*/ 152 w 304"/>
                <a:gd name="T5" fmla="*/ 790 h 791"/>
                <a:gd name="T6" fmla="*/ 152 w 304"/>
                <a:gd name="T7" fmla="*/ 790 h 791"/>
                <a:gd name="T8" fmla="*/ 0 w 304"/>
                <a:gd name="T9" fmla="*/ 647 h 791"/>
                <a:gd name="T10" fmla="*/ 0 w 304"/>
                <a:gd name="T11" fmla="*/ 142 h 791"/>
                <a:gd name="T12" fmla="*/ 152 w 304"/>
                <a:gd name="T13" fmla="*/ 0 h 791"/>
                <a:gd name="T14" fmla="*/ 152 w 304"/>
                <a:gd name="T15" fmla="*/ 0 h 791"/>
                <a:gd name="T16" fmla="*/ 303 w 304"/>
                <a:gd name="T17" fmla="*/ 142 h 791"/>
                <a:gd name="T18" fmla="*/ 303 w 304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791">
                  <a:moveTo>
                    <a:pt x="303" y="647"/>
                  </a:moveTo>
                  <a:lnTo>
                    <a:pt x="303" y="647"/>
                  </a:lnTo>
                  <a:cubicBezTo>
                    <a:pt x="303" y="725"/>
                    <a:pt x="234" y="790"/>
                    <a:pt x="152" y="790"/>
                  </a:cubicBezTo>
                  <a:lnTo>
                    <a:pt x="152" y="790"/>
                  </a:lnTo>
                  <a:cubicBezTo>
                    <a:pt x="69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9" y="0"/>
                    <a:pt x="152" y="0"/>
                  </a:cubicBezTo>
                  <a:lnTo>
                    <a:pt x="152" y="0"/>
                  </a:lnTo>
                  <a:cubicBezTo>
                    <a:pt x="234" y="0"/>
                    <a:pt x="303" y="64"/>
                    <a:pt x="303" y="142"/>
                  </a:cubicBezTo>
                  <a:lnTo>
                    <a:pt x="303" y="64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79585D07-9424-0518-FFB6-2D8DF9C3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0874" y="4010543"/>
              <a:ext cx="229058" cy="585703"/>
            </a:xfrm>
            <a:custGeom>
              <a:avLst/>
              <a:gdLst>
                <a:gd name="T0" fmla="*/ 309 w 310"/>
                <a:gd name="T1" fmla="*/ 647 h 791"/>
                <a:gd name="T2" fmla="*/ 309 w 310"/>
                <a:gd name="T3" fmla="*/ 647 h 791"/>
                <a:gd name="T4" fmla="*/ 152 w 310"/>
                <a:gd name="T5" fmla="*/ 790 h 791"/>
                <a:gd name="T6" fmla="*/ 152 w 310"/>
                <a:gd name="T7" fmla="*/ 790 h 791"/>
                <a:gd name="T8" fmla="*/ 0 w 310"/>
                <a:gd name="T9" fmla="*/ 647 h 791"/>
                <a:gd name="T10" fmla="*/ 0 w 310"/>
                <a:gd name="T11" fmla="*/ 142 h 791"/>
                <a:gd name="T12" fmla="*/ 152 w 310"/>
                <a:gd name="T13" fmla="*/ 0 h 791"/>
                <a:gd name="T14" fmla="*/ 152 w 310"/>
                <a:gd name="T15" fmla="*/ 0 h 791"/>
                <a:gd name="T16" fmla="*/ 309 w 310"/>
                <a:gd name="T17" fmla="*/ 142 h 791"/>
                <a:gd name="T18" fmla="*/ 309 w 310"/>
                <a:gd name="T19" fmla="*/ 64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791">
                  <a:moveTo>
                    <a:pt x="309" y="647"/>
                  </a:moveTo>
                  <a:lnTo>
                    <a:pt x="309" y="647"/>
                  </a:lnTo>
                  <a:cubicBezTo>
                    <a:pt x="309" y="725"/>
                    <a:pt x="240" y="790"/>
                    <a:pt x="152" y="790"/>
                  </a:cubicBezTo>
                  <a:lnTo>
                    <a:pt x="152" y="790"/>
                  </a:lnTo>
                  <a:cubicBezTo>
                    <a:pt x="69" y="790"/>
                    <a:pt x="0" y="725"/>
                    <a:pt x="0" y="64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9" y="0"/>
                    <a:pt x="152" y="0"/>
                  </a:cubicBezTo>
                  <a:lnTo>
                    <a:pt x="152" y="0"/>
                  </a:lnTo>
                  <a:cubicBezTo>
                    <a:pt x="240" y="0"/>
                    <a:pt x="309" y="64"/>
                    <a:pt x="309" y="142"/>
                  </a:cubicBezTo>
                  <a:lnTo>
                    <a:pt x="309" y="647"/>
                  </a:lnTo>
                </a:path>
              </a:pathLst>
            </a:custGeom>
            <a:solidFill>
              <a:srgbClr val="E458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1A49A754-C09C-11BA-B100-F6E4BD848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7210" y="4010543"/>
              <a:ext cx="2571990" cy="91619"/>
            </a:xfrm>
            <a:custGeom>
              <a:avLst/>
              <a:gdLst>
                <a:gd name="T0" fmla="*/ 3396 w 3466"/>
                <a:gd name="T1" fmla="*/ 124 h 125"/>
                <a:gd name="T2" fmla="*/ 3396 w 3466"/>
                <a:gd name="T3" fmla="*/ 124 h 125"/>
                <a:gd name="T4" fmla="*/ 69 w 3466"/>
                <a:gd name="T5" fmla="*/ 124 h 125"/>
                <a:gd name="T6" fmla="*/ 0 w 3466"/>
                <a:gd name="T7" fmla="*/ 59 h 125"/>
                <a:gd name="T8" fmla="*/ 69 w 3466"/>
                <a:gd name="T9" fmla="*/ 0 h 125"/>
                <a:gd name="T10" fmla="*/ 3396 w 3466"/>
                <a:gd name="T11" fmla="*/ 0 h 125"/>
                <a:gd name="T12" fmla="*/ 3465 w 3466"/>
                <a:gd name="T13" fmla="*/ 59 h 125"/>
                <a:gd name="T14" fmla="*/ 3396 w 3466"/>
                <a:gd name="T15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6" h="125">
                  <a:moveTo>
                    <a:pt x="3396" y="124"/>
                  </a:moveTo>
                  <a:lnTo>
                    <a:pt x="3396" y="124"/>
                  </a:lnTo>
                  <a:cubicBezTo>
                    <a:pt x="69" y="124"/>
                    <a:pt x="69" y="124"/>
                    <a:pt x="69" y="124"/>
                  </a:cubicBezTo>
                  <a:cubicBezTo>
                    <a:pt x="32" y="124"/>
                    <a:pt x="0" y="96"/>
                    <a:pt x="0" y="59"/>
                  </a:cubicBezTo>
                  <a:cubicBezTo>
                    <a:pt x="0" y="27"/>
                    <a:pt x="32" y="0"/>
                    <a:pt x="69" y="0"/>
                  </a:cubicBezTo>
                  <a:cubicBezTo>
                    <a:pt x="3396" y="0"/>
                    <a:pt x="3396" y="0"/>
                    <a:pt x="3396" y="0"/>
                  </a:cubicBezTo>
                  <a:cubicBezTo>
                    <a:pt x="3437" y="0"/>
                    <a:pt x="3465" y="27"/>
                    <a:pt x="3465" y="59"/>
                  </a:cubicBezTo>
                  <a:cubicBezTo>
                    <a:pt x="3465" y="96"/>
                    <a:pt x="3437" y="124"/>
                    <a:pt x="3396" y="124"/>
                  </a:cubicBezTo>
                </a:path>
              </a:pathLst>
            </a:custGeom>
            <a:solidFill>
              <a:srgbClr val="AC422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1A489D5-87D9-334A-51DD-93F61BECBDF3}"/>
              </a:ext>
            </a:extLst>
          </p:cNvPr>
          <p:cNvGrpSpPr/>
          <p:nvPr/>
        </p:nvGrpSpPr>
        <p:grpSpPr>
          <a:xfrm>
            <a:off x="4843802" y="2861410"/>
            <a:ext cx="566601" cy="819967"/>
            <a:chOff x="5633848" y="5326782"/>
            <a:chExt cx="432585" cy="626023"/>
          </a:xfrm>
        </p:grpSpPr>
        <p:sp>
          <p:nvSpPr>
            <p:cNvPr id="112" name="Freeform 4">
              <a:extLst>
                <a:ext uri="{FF2B5EF4-FFF2-40B4-BE49-F238E27FC236}">
                  <a16:creationId xmlns:a16="http://schemas.microsoft.com/office/drawing/2014/main" id="{952A1002-5611-FB77-8A48-64F0EC5AD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3848" y="5326782"/>
              <a:ext cx="432585" cy="626023"/>
            </a:xfrm>
            <a:custGeom>
              <a:avLst/>
              <a:gdLst>
                <a:gd name="T0" fmla="*/ 878 w 879"/>
                <a:gd name="T1" fmla="*/ 1237 h 1270"/>
                <a:gd name="T2" fmla="*/ 878 w 879"/>
                <a:gd name="T3" fmla="*/ 1237 h 1270"/>
                <a:gd name="T4" fmla="*/ 850 w 879"/>
                <a:gd name="T5" fmla="*/ 1269 h 1270"/>
                <a:gd name="T6" fmla="*/ 28 w 879"/>
                <a:gd name="T7" fmla="*/ 1269 h 1270"/>
                <a:gd name="T8" fmla="*/ 0 w 879"/>
                <a:gd name="T9" fmla="*/ 1237 h 1270"/>
                <a:gd name="T10" fmla="*/ 0 w 879"/>
                <a:gd name="T11" fmla="*/ 33 h 1270"/>
                <a:gd name="T12" fmla="*/ 28 w 879"/>
                <a:gd name="T13" fmla="*/ 0 h 1270"/>
                <a:gd name="T14" fmla="*/ 850 w 879"/>
                <a:gd name="T15" fmla="*/ 0 h 1270"/>
                <a:gd name="T16" fmla="*/ 878 w 879"/>
                <a:gd name="T17" fmla="*/ 33 h 1270"/>
                <a:gd name="T18" fmla="*/ 878 w 879"/>
                <a:gd name="T19" fmla="*/ 1237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9" h="1270">
                  <a:moveTo>
                    <a:pt x="878" y="1237"/>
                  </a:moveTo>
                  <a:lnTo>
                    <a:pt x="878" y="1237"/>
                  </a:lnTo>
                  <a:cubicBezTo>
                    <a:pt x="878" y="1255"/>
                    <a:pt x="864" y="1269"/>
                    <a:pt x="850" y="1269"/>
                  </a:cubicBezTo>
                  <a:cubicBezTo>
                    <a:pt x="28" y="1269"/>
                    <a:pt x="28" y="1269"/>
                    <a:pt x="28" y="1269"/>
                  </a:cubicBezTo>
                  <a:cubicBezTo>
                    <a:pt x="14" y="1269"/>
                    <a:pt x="0" y="1255"/>
                    <a:pt x="0" y="123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850" y="0"/>
                    <a:pt x="850" y="0"/>
                    <a:pt x="850" y="0"/>
                  </a:cubicBezTo>
                  <a:cubicBezTo>
                    <a:pt x="864" y="0"/>
                    <a:pt x="878" y="14"/>
                    <a:pt x="878" y="33"/>
                  </a:cubicBezTo>
                  <a:lnTo>
                    <a:pt x="878" y="123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13" name="Freeform 5">
              <a:extLst>
                <a:ext uri="{FF2B5EF4-FFF2-40B4-BE49-F238E27FC236}">
                  <a16:creationId xmlns:a16="http://schemas.microsoft.com/office/drawing/2014/main" id="{50EDC950-D00E-696C-8EBD-38BBD44CD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2108" y="5368083"/>
              <a:ext cx="378239" cy="543423"/>
            </a:xfrm>
            <a:custGeom>
              <a:avLst/>
              <a:gdLst>
                <a:gd name="T0" fmla="*/ 768 w 769"/>
                <a:gd name="T1" fmla="*/ 1076 h 1104"/>
                <a:gd name="T2" fmla="*/ 768 w 769"/>
                <a:gd name="T3" fmla="*/ 1076 h 1104"/>
                <a:gd name="T4" fmla="*/ 740 w 769"/>
                <a:gd name="T5" fmla="*/ 1103 h 1104"/>
                <a:gd name="T6" fmla="*/ 28 w 769"/>
                <a:gd name="T7" fmla="*/ 1103 h 1104"/>
                <a:gd name="T8" fmla="*/ 0 w 769"/>
                <a:gd name="T9" fmla="*/ 1076 h 1104"/>
                <a:gd name="T10" fmla="*/ 0 w 769"/>
                <a:gd name="T11" fmla="*/ 28 h 1104"/>
                <a:gd name="T12" fmla="*/ 28 w 769"/>
                <a:gd name="T13" fmla="*/ 0 h 1104"/>
                <a:gd name="T14" fmla="*/ 740 w 769"/>
                <a:gd name="T15" fmla="*/ 0 h 1104"/>
                <a:gd name="T16" fmla="*/ 768 w 769"/>
                <a:gd name="T17" fmla="*/ 28 h 1104"/>
                <a:gd name="T18" fmla="*/ 768 w 769"/>
                <a:gd name="T19" fmla="*/ 1076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9" h="1104">
                  <a:moveTo>
                    <a:pt x="768" y="1076"/>
                  </a:moveTo>
                  <a:lnTo>
                    <a:pt x="768" y="1076"/>
                  </a:lnTo>
                  <a:cubicBezTo>
                    <a:pt x="768" y="1094"/>
                    <a:pt x="754" y="1103"/>
                    <a:pt x="740" y="1103"/>
                  </a:cubicBezTo>
                  <a:cubicBezTo>
                    <a:pt x="28" y="1103"/>
                    <a:pt x="28" y="1103"/>
                    <a:pt x="28" y="1103"/>
                  </a:cubicBezTo>
                  <a:cubicBezTo>
                    <a:pt x="14" y="1103"/>
                    <a:pt x="0" y="1094"/>
                    <a:pt x="0" y="107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740" y="0"/>
                    <a:pt x="740" y="0"/>
                    <a:pt x="740" y="0"/>
                  </a:cubicBezTo>
                  <a:cubicBezTo>
                    <a:pt x="754" y="0"/>
                    <a:pt x="768" y="14"/>
                    <a:pt x="768" y="28"/>
                  </a:cubicBezTo>
                  <a:lnTo>
                    <a:pt x="768" y="1076"/>
                  </a:lnTo>
                </a:path>
              </a:pathLst>
            </a:custGeom>
            <a:solidFill>
              <a:srgbClr val="AC422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14" name="Freeform 6">
              <a:extLst>
                <a:ext uri="{FF2B5EF4-FFF2-40B4-BE49-F238E27FC236}">
                  <a16:creationId xmlns:a16="http://schemas.microsoft.com/office/drawing/2014/main" id="{B2A8B804-E734-7228-00B8-5240D8D04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2108" y="5368083"/>
              <a:ext cx="378239" cy="543423"/>
            </a:xfrm>
            <a:custGeom>
              <a:avLst/>
              <a:gdLst>
                <a:gd name="T0" fmla="*/ 768 w 769"/>
                <a:gd name="T1" fmla="*/ 1076 h 1104"/>
                <a:gd name="T2" fmla="*/ 768 w 769"/>
                <a:gd name="T3" fmla="*/ 1076 h 1104"/>
                <a:gd name="T4" fmla="*/ 740 w 769"/>
                <a:gd name="T5" fmla="*/ 1103 h 1104"/>
                <a:gd name="T6" fmla="*/ 28 w 769"/>
                <a:gd name="T7" fmla="*/ 1103 h 1104"/>
                <a:gd name="T8" fmla="*/ 0 w 769"/>
                <a:gd name="T9" fmla="*/ 1076 h 1104"/>
                <a:gd name="T10" fmla="*/ 740 w 769"/>
                <a:gd name="T11" fmla="*/ 0 h 1104"/>
                <a:gd name="T12" fmla="*/ 768 w 769"/>
                <a:gd name="T13" fmla="*/ 28 h 1104"/>
                <a:gd name="T14" fmla="*/ 768 w 769"/>
                <a:gd name="T15" fmla="*/ 1076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9" h="1104">
                  <a:moveTo>
                    <a:pt x="768" y="1076"/>
                  </a:moveTo>
                  <a:lnTo>
                    <a:pt x="768" y="1076"/>
                  </a:lnTo>
                  <a:cubicBezTo>
                    <a:pt x="768" y="1094"/>
                    <a:pt x="754" y="1103"/>
                    <a:pt x="740" y="1103"/>
                  </a:cubicBezTo>
                  <a:cubicBezTo>
                    <a:pt x="28" y="1103"/>
                    <a:pt x="28" y="1103"/>
                    <a:pt x="28" y="1103"/>
                  </a:cubicBezTo>
                  <a:cubicBezTo>
                    <a:pt x="14" y="1103"/>
                    <a:pt x="0" y="1094"/>
                    <a:pt x="0" y="1076"/>
                  </a:cubicBezTo>
                  <a:cubicBezTo>
                    <a:pt x="740" y="0"/>
                    <a:pt x="740" y="0"/>
                    <a:pt x="740" y="0"/>
                  </a:cubicBezTo>
                  <a:cubicBezTo>
                    <a:pt x="754" y="0"/>
                    <a:pt x="768" y="14"/>
                    <a:pt x="768" y="28"/>
                  </a:cubicBezTo>
                  <a:lnTo>
                    <a:pt x="768" y="1076"/>
                  </a:lnTo>
                </a:path>
              </a:pathLst>
            </a:custGeom>
            <a:solidFill>
              <a:srgbClr val="E458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E935A20C-C188-327F-022D-C0937E5F3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3839" y="5437640"/>
              <a:ext cx="58692" cy="113032"/>
            </a:xfrm>
            <a:custGeom>
              <a:avLst/>
              <a:gdLst>
                <a:gd name="T0" fmla="*/ 19 w 117"/>
                <a:gd name="T1" fmla="*/ 230 h 231"/>
                <a:gd name="T2" fmla="*/ 0 w 117"/>
                <a:gd name="T3" fmla="*/ 221 h 231"/>
                <a:gd name="T4" fmla="*/ 101 w 117"/>
                <a:gd name="T5" fmla="*/ 0 h 231"/>
                <a:gd name="T6" fmla="*/ 116 w 117"/>
                <a:gd name="T7" fmla="*/ 10 h 231"/>
                <a:gd name="T8" fmla="*/ 19 w 117"/>
                <a:gd name="T9" fmla="*/ 2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231">
                  <a:moveTo>
                    <a:pt x="19" y="230"/>
                  </a:moveTo>
                  <a:lnTo>
                    <a:pt x="0" y="221"/>
                  </a:lnTo>
                  <a:lnTo>
                    <a:pt x="101" y="0"/>
                  </a:lnTo>
                  <a:lnTo>
                    <a:pt x="116" y="10"/>
                  </a:lnTo>
                  <a:lnTo>
                    <a:pt x="19" y="2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id="{88C5E004-5261-6E46-28FC-1E983B53E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6444" y="5437640"/>
              <a:ext cx="56519" cy="113032"/>
            </a:xfrm>
            <a:custGeom>
              <a:avLst/>
              <a:gdLst>
                <a:gd name="T0" fmla="*/ 101 w 116"/>
                <a:gd name="T1" fmla="*/ 230 h 231"/>
                <a:gd name="T2" fmla="*/ 0 w 116"/>
                <a:gd name="T3" fmla="*/ 10 h 231"/>
                <a:gd name="T4" fmla="*/ 18 w 116"/>
                <a:gd name="T5" fmla="*/ 0 h 231"/>
                <a:gd name="T6" fmla="*/ 115 w 116"/>
                <a:gd name="T7" fmla="*/ 221 h 231"/>
                <a:gd name="T8" fmla="*/ 101 w 116"/>
                <a:gd name="T9" fmla="*/ 2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31">
                  <a:moveTo>
                    <a:pt x="101" y="230"/>
                  </a:moveTo>
                  <a:lnTo>
                    <a:pt x="0" y="10"/>
                  </a:lnTo>
                  <a:lnTo>
                    <a:pt x="18" y="0"/>
                  </a:lnTo>
                  <a:lnTo>
                    <a:pt x="115" y="221"/>
                  </a:lnTo>
                  <a:lnTo>
                    <a:pt x="101" y="2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17" name="Freeform 9">
              <a:extLst>
                <a:ext uri="{FF2B5EF4-FFF2-40B4-BE49-F238E27FC236}">
                  <a16:creationId xmlns:a16="http://schemas.microsoft.com/office/drawing/2014/main" id="{88AA6028-C377-6565-BDE2-6ECC03B85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6452" y="5539804"/>
              <a:ext cx="271725" cy="93469"/>
            </a:xfrm>
            <a:custGeom>
              <a:avLst/>
              <a:gdLst>
                <a:gd name="T0" fmla="*/ 551 w 552"/>
                <a:gd name="T1" fmla="*/ 147 h 189"/>
                <a:gd name="T2" fmla="*/ 551 w 552"/>
                <a:gd name="T3" fmla="*/ 147 h 189"/>
                <a:gd name="T4" fmla="*/ 500 w 552"/>
                <a:gd name="T5" fmla="*/ 188 h 189"/>
                <a:gd name="T6" fmla="*/ 50 w 552"/>
                <a:gd name="T7" fmla="*/ 188 h 189"/>
                <a:gd name="T8" fmla="*/ 0 w 552"/>
                <a:gd name="T9" fmla="*/ 147 h 189"/>
                <a:gd name="T10" fmla="*/ 0 w 552"/>
                <a:gd name="T11" fmla="*/ 46 h 189"/>
                <a:gd name="T12" fmla="*/ 50 w 552"/>
                <a:gd name="T13" fmla="*/ 0 h 189"/>
                <a:gd name="T14" fmla="*/ 500 w 552"/>
                <a:gd name="T15" fmla="*/ 0 h 189"/>
                <a:gd name="T16" fmla="*/ 551 w 552"/>
                <a:gd name="T17" fmla="*/ 46 h 189"/>
                <a:gd name="T18" fmla="*/ 551 w 552"/>
                <a:gd name="T19" fmla="*/ 14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2" h="189">
                  <a:moveTo>
                    <a:pt x="551" y="147"/>
                  </a:moveTo>
                  <a:lnTo>
                    <a:pt x="551" y="147"/>
                  </a:lnTo>
                  <a:cubicBezTo>
                    <a:pt x="551" y="170"/>
                    <a:pt x="528" y="188"/>
                    <a:pt x="500" y="188"/>
                  </a:cubicBezTo>
                  <a:cubicBezTo>
                    <a:pt x="50" y="188"/>
                    <a:pt x="50" y="188"/>
                    <a:pt x="50" y="188"/>
                  </a:cubicBezTo>
                  <a:cubicBezTo>
                    <a:pt x="22" y="188"/>
                    <a:pt x="0" y="170"/>
                    <a:pt x="0" y="14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8"/>
                    <a:pt x="22" y="0"/>
                    <a:pt x="50" y="0"/>
                  </a:cubicBezTo>
                  <a:cubicBezTo>
                    <a:pt x="500" y="0"/>
                    <a:pt x="500" y="0"/>
                    <a:pt x="500" y="0"/>
                  </a:cubicBezTo>
                  <a:cubicBezTo>
                    <a:pt x="528" y="0"/>
                    <a:pt x="551" y="18"/>
                    <a:pt x="551" y="46"/>
                  </a:cubicBezTo>
                  <a:lnTo>
                    <a:pt x="551" y="14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18" name="Freeform 10">
              <a:extLst>
                <a:ext uri="{FF2B5EF4-FFF2-40B4-BE49-F238E27FC236}">
                  <a16:creationId xmlns:a16="http://schemas.microsoft.com/office/drawing/2014/main" id="{439AE9EC-C8A9-2DF7-770D-9EF545D0F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2968" y="5409382"/>
              <a:ext cx="58692" cy="54343"/>
            </a:xfrm>
            <a:custGeom>
              <a:avLst/>
              <a:gdLst>
                <a:gd name="T0" fmla="*/ 119 w 120"/>
                <a:gd name="T1" fmla="*/ 55 h 111"/>
                <a:gd name="T2" fmla="*/ 119 w 120"/>
                <a:gd name="T3" fmla="*/ 55 h 111"/>
                <a:gd name="T4" fmla="*/ 59 w 120"/>
                <a:gd name="T5" fmla="*/ 110 h 111"/>
                <a:gd name="T6" fmla="*/ 0 w 120"/>
                <a:gd name="T7" fmla="*/ 55 h 111"/>
                <a:gd name="T8" fmla="*/ 59 w 120"/>
                <a:gd name="T9" fmla="*/ 0 h 111"/>
                <a:gd name="T10" fmla="*/ 119 w 120"/>
                <a:gd name="T11" fmla="*/ 5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11">
                  <a:moveTo>
                    <a:pt x="119" y="55"/>
                  </a:moveTo>
                  <a:lnTo>
                    <a:pt x="119" y="55"/>
                  </a:lnTo>
                  <a:cubicBezTo>
                    <a:pt x="119" y="87"/>
                    <a:pt x="91" y="110"/>
                    <a:pt x="59" y="110"/>
                  </a:cubicBezTo>
                  <a:cubicBezTo>
                    <a:pt x="27" y="110"/>
                    <a:pt x="0" y="87"/>
                    <a:pt x="0" y="55"/>
                  </a:cubicBezTo>
                  <a:cubicBezTo>
                    <a:pt x="0" y="27"/>
                    <a:pt x="27" y="0"/>
                    <a:pt x="59" y="0"/>
                  </a:cubicBezTo>
                  <a:cubicBezTo>
                    <a:pt x="91" y="0"/>
                    <a:pt x="119" y="27"/>
                    <a:pt x="119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77BD430-52F4-1807-8034-37C112268B36}"/>
              </a:ext>
            </a:extLst>
          </p:cNvPr>
          <p:cNvGrpSpPr/>
          <p:nvPr/>
        </p:nvGrpSpPr>
        <p:grpSpPr>
          <a:xfrm>
            <a:off x="5746587" y="2890726"/>
            <a:ext cx="752133" cy="571680"/>
            <a:chOff x="6207732" y="5326783"/>
            <a:chExt cx="752133" cy="571680"/>
          </a:xfrm>
        </p:grpSpPr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541848D8-1259-B749-BE78-64892E9A9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732" y="5326783"/>
              <a:ext cx="752133" cy="571680"/>
            </a:xfrm>
            <a:custGeom>
              <a:avLst/>
              <a:gdLst>
                <a:gd name="T0" fmla="*/ 1525 w 1526"/>
                <a:gd name="T1" fmla="*/ 1080 h 1160"/>
                <a:gd name="T2" fmla="*/ 1525 w 1526"/>
                <a:gd name="T3" fmla="*/ 1080 h 1160"/>
                <a:gd name="T4" fmla="*/ 1443 w 1526"/>
                <a:gd name="T5" fmla="*/ 1159 h 1160"/>
                <a:gd name="T6" fmla="*/ 82 w 1526"/>
                <a:gd name="T7" fmla="*/ 1159 h 1160"/>
                <a:gd name="T8" fmla="*/ 0 w 1526"/>
                <a:gd name="T9" fmla="*/ 1080 h 1160"/>
                <a:gd name="T10" fmla="*/ 0 w 1526"/>
                <a:gd name="T11" fmla="*/ 78 h 1160"/>
                <a:gd name="T12" fmla="*/ 82 w 1526"/>
                <a:gd name="T13" fmla="*/ 0 h 1160"/>
                <a:gd name="T14" fmla="*/ 1443 w 1526"/>
                <a:gd name="T15" fmla="*/ 0 h 1160"/>
                <a:gd name="T16" fmla="*/ 1525 w 1526"/>
                <a:gd name="T17" fmla="*/ 78 h 1160"/>
                <a:gd name="T18" fmla="*/ 1525 w 1526"/>
                <a:gd name="T19" fmla="*/ 108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6" h="1160">
                  <a:moveTo>
                    <a:pt x="1525" y="1080"/>
                  </a:moveTo>
                  <a:lnTo>
                    <a:pt x="1525" y="1080"/>
                  </a:lnTo>
                  <a:cubicBezTo>
                    <a:pt x="1525" y="1122"/>
                    <a:pt x="1488" y="1159"/>
                    <a:pt x="1443" y="1159"/>
                  </a:cubicBezTo>
                  <a:cubicBezTo>
                    <a:pt x="82" y="1159"/>
                    <a:pt x="82" y="1159"/>
                    <a:pt x="82" y="1159"/>
                  </a:cubicBezTo>
                  <a:cubicBezTo>
                    <a:pt x="37" y="1159"/>
                    <a:pt x="0" y="1122"/>
                    <a:pt x="0" y="108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7"/>
                    <a:pt x="37" y="0"/>
                    <a:pt x="82" y="0"/>
                  </a:cubicBezTo>
                  <a:cubicBezTo>
                    <a:pt x="1443" y="0"/>
                    <a:pt x="1443" y="0"/>
                    <a:pt x="1443" y="0"/>
                  </a:cubicBezTo>
                  <a:cubicBezTo>
                    <a:pt x="1488" y="0"/>
                    <a:pt x="1525" y="37"/>
                    <a:pt x="1525" y="78"/>
                  </a:cubicBezTo>
                  <a:lnTo>
                    <a:pt x="1525" y="1080"/>
                  </a:lnTo>
                </a:path>
              </a:pathLst>
            </a:cu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22" name="Freeform 24">
              <a:extLst>
                <a:ext uri="{FF2B5EF4-FFF2-40B4-BE49-F238E27FC236}">
                  <a16:creationId xmlns:a16="http://schemas.microsoft.com/office/drawing/2014/main" id="{BDA0F379-224A-E8B6-A13B-38D7A8540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732" y="5326783"/>
              <a:ext cx="752133" cy="571680"/>
            </a:xfrm>
            <a:custGeom>
              <a:avLst/>
              <a:gdLst>
                <a:gd name="T0" fmla="*/ 1525 w 1526"/>
                <a:gd name="T1" fmla="*/ 1080 h 1160"/>
                <a:gd name="T2" fmla="*/ 1525 w 1526"/>
                <a:gd name="T3" fmla="*/ 1080 h 1160"/>
                <a:gd name="T4" fmla="*/ 1443 w 1526"/>
                <a:gd name="T5" fmla="*/ 1159 h 1160"/>
                <a:gd name="T6" fmla="*/ 82 w 1526"/>
                <a:gd name="T7" fmla="*/ 1159 h 1160"/>
                <a:gd name="T8" fmla="*/ 0 w 1526"/>
                <a:gd name="T9" fmla="*/ 1080 h 1160"/>
                <a:gd name="T10" fmla="*/ 1443 w 1526"/>
                <a:gd name="T11" fmla="*/ 0 h 1160"/>
                <a:gd name="T12" fmla="*/ 1525 w 1526"/>
                <a:gd name="T13" fmla="*/ 78 h 1160"/>
                <a:gd name="T14" fmla="*/ 1525 w 1526"/>
                <a:gd name="T15" fmla="*/ 108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6" h="1160">
                  <a:moveTo>
                    <a:pt x="1525" y="1080"/>
                  </a:moveTo>
                  <a:lnTo>
                    <a:pt x="1525" y="1080"/>
                  </a:lnTo>
                  <a:cubicBezTo>
                    <a:pt x="1525" y="1122"/>
                    <a:pt x="1488" y="1159"/>
                    <a:pt x="1443" y="1159"/>
                  </a:cubicBezTo>
                  <a:cubicBezTo>
                    <a:pt x="82" y="1159"/>
                    <a:pt x="82" y="1159"/>
                    <a:pt x="82" y="1159"/>
                  </a:cubicBezTo>
                  <a:cubicBezTo>
                    <a:pt x="37" y="1159"/>
                    <a:pt x="0" y="1122"/>
                    <a:pt x="0" y="1080"/>
                  </a:cubicBezTo>
                  <a:cubicBezTo>
                    <a:pt x="1443" y="0"/>
                    <a:pt x="1443" y="0"/>
                    <a:pt x="1443" y="0"/>
                  </a:cubicBezTo>
                  <a:cubicBezTo>
                    <a:pt x="1488" y="0"/>
                    <a:pt x="1525" y="37"/>
                    <a:pt x="1525" y="78"/>
                  </a:cubicBezTo>
                  <a:lnTo>
                    <a:pt x="1525" y="10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</p:grpSp>
      <p:sp>
        <p:nvSpPr>
          <p:cNvPr id="123" name="Freeform 2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D4A37C7-C243-DE3F-33D9-D69BA9F0A21E}"/>
              </a:ext>
            </a:extLst>
          </p:cNvPr>
          <p:cNvSpPr>
            <a:spLocks/>
          </p:cNvSpPr>
          <p:nvPr/>
        </p:nvSpPr>
        <p:spPr bwMode="auto">
          <a:xfrm>
            <a:off x="6241562" y="3019166"/>
            <a:ext cx="681391" cy="685621"/>
          </a:xfrm>
          <a:custGeom>
            <a:avLst/>
            <a:gdLst>
              <a:gd name="T0" fmla="*/ 255588 w 161"/>
              <a:gd name="T1" fmla="*/ 223838 h 162"/>
              <a:gd name="T2" fmla="*/ 153988 w 161"/>
              <a:gd name="T3" fmla="*/ 120650 h 162"/>
              <a:gd name="T4" fmla="*/ 236538 w 161"/>
              <a:gd name="T5" fmla="*/ 79375 h 162"/>
              <a:gd name="T6" fmla="*/ 0 w 161"/>
              <a:gd name="T7" fmla="*/ 0 h 162"/>
              <a:gd name="T8" fmla="*/ 79375 w 161"/>
              <a:gd name="T9" fmla="*/ 238125 h 162"/>
              <a:gd name="T10" fmla="*/ 120650 w 161"/>
              <a:gd name="T11" fmla="*/ 157163 h 162"/>
              <a:gd name="T12" fmla="*/ 220663 w 161"/>
              <a:gd name="T13" fmla="*/ 257175 h 162"/>
              <a:gd name="T14" fmla="*/ 255588 w 161"/>
              <a:gd name="T15" fmla="*/ 223838 h 16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1" h="162">
                <a:moveTo>
                  <a:pt x="161" y="141"/>
                </a:moveTo>
                <a:lnTo>
                  <a:pt x="97" y="76"/>
                </a:lnTo>
                <a:lnTo>
                  <a:pt x="149" y="50"/>
                </a:lnTo>
                <a:lnTo>
                  <a:pt x="0" y="0"/>
                </a:lnTo>
                <a:lnTo>
                  <a:pt x="50" y="150"/>
                </a:lnTo>
                <a:lnTo>
                  <a:pt x="76" y="99"/>
                </a:lnTo>
                <a:lnTo>
                  <a:pt x="139" y="162"/>
                </a:lnTo>
                <a:lnTo>
                  <a:pt x="161" y="14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/>
          <a:lstStyle/>
          <a:p>
            <a:endParaRPr lang="en-US" sz="9598"/>
          </a:p>
        </p:txBody>
      </p:sp>
    </p:spTree>
    <p:extLst>
      <p:ext uri="{BB962C8B-B14F-4D97-AF65-F5344CB8AC3E}">
        <p14:creationId xmlns:p14="http://schemas.microsoft.com/office/powerpoint/2010/main" val="346509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 animBg="1"/>
      <p:bldP spid="64" grpId="0" animBg="1"/>
      <p:bldP spid="65" grpId="0" animBg="1"/>
      <p:bldP spid="67" grpId="0" animBg="1"/>
      <p:bldP spid="68" grpId="0" animBg="1"/>
      <p:bldP spid="70" grpId="0" animBg="1"/>
      <p:bldP spid="71" grpId="0" animBg="1"/>
      <p:bldP spid="73" grpId="0" animBg="1"/>
      <p:bldP spid="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Freeform 4"/>
          <p:cNvSpPr>
            <a:spLocks noChangeArrowheads="1"/>
          </p:cNvSpPr>
          <p:nvPr/>
        </p:nvSpPr>
        <p:spPr bwMode="auto">
          <a:xfrm>
            <a:off x="9335395" y="5302035"/>
            <a:ext cx="2746470" cy="1441346"/>
          </a:xfrm>
          <a:custGeom>
            <a:avLst/>
            <a:gdLst>
              <a:gd name="T0" fmla="*/ 1491 w 2952"/>
              <a:gd name="T1" fmla="*/ 0 h 1550"/>
              <a:gd name="T2" fmla="*/ 1491 w 2952"/>
              <a:gd name="T3" fmla="*/ 0 h 1550"/>
              <a:gd name="T4" fmla="*/ 1053 w 2952"/>
              <a:gd name="T5" fmla="*/ 311 h 1550"/>
              <a:gd name="T6" fmla="*/ 882 w 2952"/>
              <a:gd name="T7" fmla="*/ 286 h 1550"/>
              <a:gd name="T8" fmla="*/ 437 w 2952"/>
              <a:gd name="T9" fmla="*/ 628 h 1550"/>
              <a:gd name="T10" fmla="*/ 0 w 2952"/>
              <a:gd name="T11" fmla="*/ 971 h 1550"/>
              <a:gd name="T12" fmla="*/ 437 w 2952"/>
              <a:gd name="T13" fmla="*/ 1320 h 1550"/>
              <a:gd name="T14" fmla="*/ 698 w 2952"/>
              <a:gd name="T15" fmla="*/ 1250 h 1550"/>
              <a:gd name="T16" fmla="*/ 1129 w 2952"/>
              <a:gd name="T17" fmla="*/ 1549 h 1550"/>
              <a:gd name="T18" fmla="*/ 1555 w 2952"/>
              <a:gd name="T19" fmla="*/ 1289 h 1550"/>
              <a:gd name="T20" fmla="*/ 1929 w 2952"/>
              <a:gd name="T21" fmla="*/ 1454 h 1550"/>
              <a:gd name="T22" fmla="*/ 2310 w 2952"/>
              <a:gd name="T23" fmla="*/ 1276 h 1550"/>
              <a:gd name="T24" fmla="*/ 2513 w 2952"/>
              <a:gd name="T25" fmla="*/ 1320 h 1550"/>
              <a:gd name="T26" fmla="*/ 2951 w 2952"/>
              <a:gd name="T27" fmla="*/ 971 h 1550"/>
              <a:gd name="T28" fmla="*/ 2513 w 2952"/>
              <a:gd name="T29" fmla="*/ 628 h 1550"/>
              <a:gd name="T30" fmla="*/ 2075 w 2952"/>
              <a:gd name="T31" fmla="*/ 286 h 1550"/>
              <a:gd name="T32" fmla="*/ 1923 w 2952"/>
              <a:gd name="T33" fmla="*/ 305 h 1550"/>
              <a:gd name="T34" fmla="*/ 1491 w 2952"/>
              <a:gd name="T35" fmla="*/ 0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52" h="1550">
                <a:moveTo>
                  <a:pt x="1491" y="0"/>
                </a:moveTo>
                <a:lnTo>
                  <a:pt x="1491" y="0"/>
                </a:lnTo>
                <a:cubicBezTo>
                  <a:pt x="1256" y="0"/>
                  <a:pt x="1072" y="133"/>
                  <a:pt x="1053" y="311"/>
                </a:cubicBezTo>
                <a:cubicBezTo>
                  <a:pt x="996" y="292"/>
                  <a:pt x="939" y="286"/>
                  <a:pt x="882" y="286"/>
                </a:cubicBezTo>
                <a:cubicBezTo>
                  <a:pt x="634" y="286"/>
                  <a:pt x="437" y="438"/>
                  <a:pt x="437" y="628"/>
                </a:cubicBezTo>
                <a:cubicBezTo>
                  <a:pt x="196" y="628"/>
                  <a:pt x="0" y="781"/>
                  <a:pt x="0" y="971"/>
                </a:cubicBezTo>
                <a:cubicBezTo>
                  <a:pt x="0" y="1162"/>
                  <a:pt x="196" y="1320"/>
                  <a:pt x="437" y="1320"/>
                </a:cubicBezTo>
                <a:cubicBezTo>
                  <a:pt x="533" y="1320"/>
                  <a:pt x="622" y="1295"/>
                  <a:pt x="698" y="1250"/>
                </a:cubicBezTo>
                <a:cubicBezTo>
                  <a:pt x="723" y="1422"/>
                  <a:pt x="907" y="1549"/>
                  <a:pt x="1129" y="1549"/>
                </a:cubicBezTo>
                <a:cubicBezTo>
                  <a:pt x="1339" y="1549"/>
                  <a:pt x="1510" y="1441"/>
                  <a:pt x="1555" y="1289"/>
                </a:cubicBezTo>
                <a:cubicBezTo>
                  <a:pt x="1637" y="1390"/>
                  <a:pt x="1770" y="1454"/>
                  <a:pt x="1929" y="1454"/>
                </a:cubicBezTo>
                <a:cubicBezTo>
                  <a:pt x="2094" y="1454"/>
                  <a:pt x="2234" y="1384"/>
                  <a:pt x="2310" y="1276"/>
                </a:cubicBezTo>
                <a:cubicBezTo>
                  <a:pt x="2374" y="1301"/>
                  <a:pt x="2437" y="1320"/>
                  <a:pt x="2513" y="1320"/>
                </a:cubicBezTo>
                <a:cubicBezTo>
                  <a:pt x="2754" y="1320"/>
                  <a:pt x="2951" y="1162"/>
                  <a:pt x="2951" y="971"/>
                </a:cubicBezTo>
                <a:cubicBezTo>
                  <a:pt x="2951" y="781"/>
                  <a:pt x="2754" y="628"/>
                  <a:pt x="2513" y="628"/>
                </a:cubicBezTo>
                <a:cubicBezTo>
                  <a:pt x="2513" y="438"/>
                  <a:pt x="2316" y="286"/>
                  <a:pt x="2075" y="286"/>
                </a:cubicBezTo>
                <a:cubicBezTo>
                  <a:pt x="2024" y="286"/>
                  <a:pt x="1974" y="292"/>
                  <a:pt x="1923" y="305"/>
                </a:cubicBezTo>
                <a:cubicBezTo>
                  <a:pt x="1904" y="133"/>
                  <a:pt x="1713" y="0"/>
                  <a:pt x="1491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127000" dir="5400000" algn="ctr" rotWithShape="0">
              <a:srgbClr val="000000">
                <a:alpha val="43137"/>
              </a:srgbClr>
            </a:outerShdw>
          </a:effectLst>
        </p:spPr>
        <p:txBody>
          <a:bodyPr wrap="none" lIns="152366" tIns="76183" rIns="152366" bIns="76183" anchor="ctr"/>
          <a:lstStyle/>
          <a:p>
            <a:endParaRPr lang="en-US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CE5607A6-93DE-3C9E-33BA-A648069EA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3039" y="5880662"/>
            <a:ext cx="2191181" cy="65929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5837F85-F97C-B138-70A5-A0B0DA3689C6}"/>
              </a:ext>
            </a:extLst>
          </p:cNvPr>
          <p:cNvGrpSpPr/>
          <p:nvPr/>
        </p:nvGrpSpPr>
        <p:grpSpPr>
          <a:xfrm>
            <a:off x="2575820" y="460366"/>
            <a:ext cx="7037387" cy="1054100"/>
            <a:chOff x="2670889" y="301340"/>
            <a:chExt cx="7037387" cy="10541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A0FFEE8-4907-2864-C168-EA4DF54A69A9}"/>
                </a:ext>
              </a:extLst>
            </p:cNvPr>
            <p:cNvGrpSpPr/>
            <p:nvPr/>
          </p:nvGrpSpPr>
          <p:grpSpPr>
            <a:xfrm>
              <a:off x="2670889" y="301340"/>
              <a:ext cx="7037387" cy="1054100"/>
              <a:chOff x="2673351" y="130175"/>
              <a:chExt cx="7037387" cy="1054100"/>
            </a:xfrm>
            <a:solidFill>
              <a:schemeClr val="accent1"/>
            </a:solidFill>
          </p:grpSpPr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29A9F865-6FBD-ED9E-AF2C-067F07038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6313" y="317500"/>
                <a:ext cx="1114425" cy="866775"/>
              </a:xfrm>
              <a:custGeom>
                <a:avLst/>
                <a:gdLst>
                  <a:gd name="T0" fmla="*/ 0 w 702"/>
                  <a:gd name="T1" fmla="*/ 546 h 546"/>
                  <a:gd name="T2" fmla="*/ 702 w 702"/>
                  <a:gd name="T3" fmla="*/ 546 h 546"/>
                  <a:gd name="T4" fmla="*/ 551 w 702"/>
                  <a:gd name="T5" fmla="*/ 267 h 546"/>
                  <a:gd name="T6" fmla="*/ 702 w 702"/>
                  <a:gd name="T7" fmla="*/ 0 h 546"/>
                  <a:gd name="T8" fmla="*/ 0 w 702"/>
                  <a:gd name="T9" fmla="*/ 0 h 546"/>
                  <a:gd name="T10" fmla="*/ 0 w 702"/>
                  <a:gd name="T11" fmla="*/ 546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546">
                    <a:moveTo>
                      <a:pt x="0" y="546"/>
                    </a:moveTo>
                    <a:lnTo>
                      <a:pt x="702" y="546"/>
                    </a:lnTo>
                    <a:lnTo>
                      <a:pt x="551" y="267"/>
                    </a:lnTo>
                    <a:lnTo>
                      <a:pt x="702" y="0"/>
                    </a:lnTo>
                    <a:lnTo>
                      <a:pt x="0" y="0"/>
                    </a:lnTo>
                    <a:lnTo>
                      <a:pt x="0" y="546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61D68253-9A6A-5BFE-970E-3B47E3811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6313" y="996950"/>
                <a:ext cx="306388" cy="187325"/>
              </a:xfrm>
              <a:custGeom>
                <a:avLst/>
                <a:gdLst>
                  <a:gd name="T0" fmla="*/ 0 w 193"/>
                  <a:gd name="T1" fmla="*/ 118 h 118"/>
                  <a:gd name="T2" fmla="*/ 193 w 193"/>
                  <a:gd name="T3" fmla="*/ 0 h 118"/>
                  <a:gd name="T4" fmla="*/ 0 w 193"/>
                  <a:gd name="T5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3" h="118">
                    <a:moveTo>
                      <a:pt x="0" y="118"/>
                    </a:moveTo>
                    <a:lnTo>
                      <a:pt x="193" y="0"/>
                    </a:lnTo>
                    <a:lnTo>
                      <a:pt x="0" y="118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37">
                <a:extLst>
                  <a:ext uri="{FF2B5EF4-FFF2-40B4-BE49-F238E27FC236}">
                    <a16:creationId xmlns:a16="http://schemas.microsoft.com/office/drawing/2014/main" id="{6223A478-BB79-6C9A-7E5E-E5553A2162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596313" y="996950"/>
                <a:ext cx="306388" cy="187325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>
                <a:extLst>
                  <a:ext uri="{FF2B5EF4-FFF2-40B4-BE49-F238E27FC236}">
                    <a16:creationId xmlns:a16="http://schemas.microsoft.com/office/drawing/2014/main" id="{6E0A784B-A93A-361E-84C2-7D59CD997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3351" y="317500"/>
                <a:ext cx="1109663" cy="866775"/>
              </a:xfrm>
              <a:custGeom>
                <a:avLst/>
                <a:gdLst>
                  <a:gd name="T0" fmla="*/ 699 w 699"/>
                  <a:gd name="T1" fmla="*/ 546 h 546"/>
                  <a:gd name="T2" fmla="*/ 0 w 699"/>
                  <a:gd name="T3" fmla="*/ 546 h 546"/>
                  <a:gd name="T4" fmla="*/ 148 w 699"/>
                  <a:gd name="T5" fmla="*/ 267 h 546"/>
                  <a:gd name="T6" fmla="*/ 0 w 699"/>
                  <a:gd name="T7" fmla="*/ 0 h 546"/>
                  <a:gd name="T8" fmla="*/ 699 w 699"/>
                  <a:gd name="T9" fmla="*/ 0 h 546"/>
                  <a:gd name="T10" fmla="*/ 699 w 699"/>
                  <a:gd name="T11" fmla="*/ 546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9" h="546">
                    <a:moveTo>
                      <a:pt x="699" y="546"/>
                    </a:moveTo>
                    <a:lnTo>
                      <a:pt x="0" y="546"/>
                    </a:lnTo>
                    <a:lnTo>
                      <a:pt x="148" y="267"/>
                    </a:lnTo>
                    <a:lnTo>
                      <a:pt x="0" y="0"/>
                    </a:lnTo>
                    <a:lnTo>
                      <a:pt x="699" y="0"/>
                    </a:lnTo>
                    <a:lnTo>
                      <a:pt x="699" y="546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39">
                <a:extLst>
                  <a:ext uri="{FF2B5EF4-FFF2-40B4-BE49-F238E27FC236}">
                    <a16:creationId xmlns:a16="http://schemas.microsoft.com/office/drawing/2014/main" id="{D5D7A1CC-BC85-2BE1-4B75-23474B525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626" y="130175"/>
                <a:ext cx="5421313" cy="866775"/>
              </a:xfrm>
              <a:prstGeom prst="rect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>
                <a:extLst>
                  <a:ext uri="{FF2B5EF4-FFF2-40B4-BE49-F238E27FC236}">
                    <a16:creationId xmlns:a16="http://schemas.microsoft.com/office/drawing/2014/main" id="{488D1187-5BF9-07CA-57A2-26365709F7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6626" y="996950"/>
                <a:ext cx="306388" cy="187325"/>
              </a:xfrm>
              <a:custGeom>
                <a:avLst/>
                <a:gdLst>
                  <a:gd name="T0" fmla="*/ 193 w 193"/>
                  <a:gd name="T1" fmla="*/ 118 h 118"/>
                  <a:gd name="T2" fmla="*/ 0 w 193"/>
                  <a:gd name="T3" fmla="*/ 0 h 118"/>
                  <a:gd name="T4" fmla="*/ 193 w 193"/>
                  <a:gd name="T5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3" h="118">
                    <a:moveTo>
                      <a:pt x="193" y="118"/>
                    </a:moveTo>
                    <a:lnTo>
                      <a:pt x="0" y="0"/>
                    </a:lnTo>
                    <a:lnTo>
                      <a:pt x="193" y="118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41">
                <a:extLst>
                  <a:ext uri="{FF2B5EF4-FFF2-40B4-BE49-F238E27FC236}">
                    <a16:creationId xmlns:a16="http://schemas.microsoft.com/office/drawing/2014/main" id="{C0FE3CC1-6D7C-58CC-269E-DC37E73E5E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76626" y="996950"/>
                <a:ext cx="306388" cy="187325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42">
                <a:extLst>
                  <a:ext uri="{FF2B5EF4-FFF2-40B4-BE49-F238E27FC236}">
                    <a16:creationId xmlns:a16="http://schemas.microsoft.com/office/drawing/2014/main" id="{6A91CDCA-4083-79E5-9120-0EB8041235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7588" y="177800"/>
                <a:ext cx="2217738" cy="0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43">
                <a:extLst>
                  <a:ext uri="{FF2B5EF4-FFF2-40B4-BE49-F238E27FC236}">
                    <a16:creationId xmlns:a16="http://schemas.microsoft.com/office/drawing/2014/main" id="{3C01DA0E-869C-73DA-EB67-8C2955E89F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70713" y="933450"/>
                <a:ext cx="1747838" cy="0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44">
                <a:extLst>
                  <a:ext uri="{FF2B5EF4-FFF2-40B4-BE49-F238E27FC236}">
                    <a16:creationId xmlns:a16="http://schemas.microsoft.com/office/drawing/2014/main" id="{F8CB7429-F134-603E-328F-E7923D7616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26501" y="222250"/>
                <a:ext cx="0" cy="341312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45">
                <a:extLst>
                  <a:ext uri="{FF2B5EF4-FFF2-40B4-BE49-F238E27FC236}">
                    <a16:creationId xmlns:a16="http://schemas.microsoft.com/office/drawing/2014/main" id="{D9145591-AE22-7AEC-6A7A-2702AA34F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1776" y="395288"/>
                <a:ext cx="169863" cy="284162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46">
                <a:extLst>
                  <a:ext uri="{FF2B5EF4-FFF2-40B4-BE49-F238E27FC236}">
                    <a16:creationId xmlns:a16="http://schemas.microsoft.com/office/drawing/2014/main" id="{1129872D-8B3B-147F-7DFC-E279934A65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1638" y="1125538"/>
                <a:ext cx="615950" cy="0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47">
                <a:extLst>
                  <a:ext uri="{FF2B5EF4-FFF2-40B4-BE49-F238E27FC236}">
                    <a16:creationId xmlns:a16="http://schemas.microsoft.com/office/drawing/2014/main" id="{A2C85E3A-3725-C7E8-2871-1F5A8A21CF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20176" y="357188"/>
                <a:ext cx="520700" cy="0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48">
                <a:extLst>
                  <a:ext uri="{FF2B5EF4-FFF2-40B4-BE49-F238E27FC236}">
                    <a16:creationId xmlns:a16="http://schemas.microsoft.com/office/drawing/2014/main" id="{84C54EA3-2826-1C09-CDF1-FC081DA79D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32926" y="803275"/>
                <a:ext cx="174625" cy="312737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49">
                <a:extLst>
                  <a:ext uri="{FF2B5EF4-FFF2-40B4-BE49-F238E27FC236}">
                    <a16:creationId xmlns:a16="http://schemas.microsoft.com/office/drawing/2014/main" id="{8D91474A-331B-1C3B-1B33-D7B0864E3D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9013" y="231775"/>
                <a:ext cx="0" cy="566737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50">
                <a:extLst>
                  <a:ext uri="{FF2B5EF4-FFF2-40B4-BE49-F238E27FC236}">
                    <a16:creationId xmlns:a16="http://schemas.microsoft.com/office/drawing/2014/main" id="{4CCAF6E3-7F84-7E4D-1B07-3B4658072A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26501" y="596900"/>
                <a:ext cx="0" cy="187325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51">
                <a:extLst>
                  <a:ext uri="{FF2B5EF4-FFF2-40B4-BE49-F238E27FC236}">
                    <a16:creationId xmlns:a16="http://schemas.microsoft.com/office/drawing/2014/main" id="{389FF0FD-614C-997F-7A34-B379E1552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51888" y="1146175"/>
                <a:ext cx="419100" cy="0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3D136B-23D2-23F3-1C19-130EF3410409}"/>
                </a:ext>
              </a:extLst>
            </p:cNvPr>
            <p:cNvSpPr txBox="1"/>
            <p:nvPr/>
          </p:nvSpPr>
          <p:spPr>
            <a:xfrm>
              <a:off x="3547909" y="533158"/>
              <a:ext cx="5271368" cy="450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Background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22D11B7-11F8-C93E-3149-74CEBC8B1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566" y="1753272"/>
            <a:ext cx="1068554" cy="11830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BBB465-0DC0-F7A0-3BB2-908A8C48FDC7}"/>
              </a:ext>
            </a:extLst>
          </p:cNvPr>
          <p:cNvSpPr txBox="1"/>
          <p:nvPr/>
        </p:nvSpPr>
        <p:spPr>
          <a:xfrm>
            <a:off x="3532289" y="1798983"/>
            <a:ext cx="554116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This </a:t>
            </a:r>
            <a:r>
              <a:rPr lang="en-US" b="1" dirty="0">
                <a:solidFill>
                  <a:schemeClr val="bg1"/>
                </a:solidFill>
              </a:rPr>
              <a:t>Amazon Indian Sales </a:t>
            </a:r>
            <a:r>
              <a:rPr lang="en-US" dirty="0">
                <a:solidFill>
                  <a:schemeClr val="bg1"/>
                </a:solidFill>
              </a:rPr>
              <a:t>data is sourced from Kaggle as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https://www.kaggle.com/datasets/karkavelrajaj/amazon-sales-dataset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4DEACC0-6260-3CF0-F7ED-D0E40306E0F1}"/>
              </a:ext>
            </a:extLst>
          </p:cNvPr>
          <p:cNvGrpSpPr>
            <a:grpSpLocks noChangeAspect="1"/>
          </p:cNvGrpSpPr>
          <p:nvPr/>
        </p:nvGrpSpPr>
        <p:grpSpPr>
          <a:xfrm>
            <a:off x="1601048" y="3952592"/>
            <a:ext cx="1327885" cy="1886311"/>
            <a:chOff x="8099434" y="2121218"/>
            <a:chExt cx="1322388" cy="1878013"/>
          </a:xfrm>
        </p:grpSpPr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D6925B8F-9253-00B9-E5C3-E3CD5AFAB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9434" y="2121218"/>
              <a:ext cx="1322388" cy="1878013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22F7BCA8-2DA2-B6E0-4B66-C679C6D34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7372" y="2127568"/>
              <a:ext cx="1308100" cy="1863725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Oval 35">
              <a:extLst>
                <a:ext uri="{FF2B5EF4-FFF2-40B4-BE49-F238E27FC236}">
                  <a16:creationId xmlns:a16="http://schemas.microsoft.com/office/drawing/2014/main" id="{76C53E07-E9FD-85A2-43E9-D2113FE8C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8722" y="2197418"/>
              <a:ext cx="23813" cy="238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Oval 36">
              <a:extLst>
                <a:ext uri="{FF2B5EF4-FFF2-40B4-BE49-F238E27FC236}">
                  <a16:creationId xmlns:a16="http://schemas.microsoft.com/office/drawing/2014/main" id="{23573952-5605-43F8-C798-EAEDC1EC9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8722" y="2195831"/>
              <a:ext cx="23813" cy="238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Oval 37">
              <a:extLst>
                <a:ext uri="{FF2B5EF4-FFF2-40B4-BE49-F238E27FC236}">
                  <a16:creationId xmlns:a16="http://schemas.microsoft.com/office/drawing/2014/main" id="{7C37FDC2-D16A-E48C-1B1C-494311A3F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3484" y="2200593"/>
              <a:ext cx="14288" cy="142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Oval 38">
              <a:extLst>
                <a:ext uri="{FF2B5EF4-FFF2-40B4-BE49-F238E27FC236}">
                  <a16:creationId xmlns:a16="http://schemas.microsoft.com/office/drawing/2014/main" id="{97B615E8-3F39-5E5B-A1B9-9543CE0ED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6659" y="2203768"/>
              <a:ext cx="7938" cy="7938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DE5E0E87-FD2A-D5A5-31CA-75831AFBE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9834" y="2206943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Rectangle 40">
              <a:extLst>
                <a:ext uri="{FF2B5EF4-FFF2-40B4-BE49-F238E27FC236}">
                  <a16:creationId xmlns:a16="http://schemas.microsoft.com/office/drawing/2014/main" id="{EBE471EB-D735-DCA3-31B6-1C44DB173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3322" y="2203768"/>
              <a:ext cx="11113" cy="11113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Rectangle 41">
              <a:extLst>
                <a:ext uri="{FF2B5EF4-FFF2-40B4-BE49-F238E27FC236}">
                  <a16:creationId xmlns:a16="http://schemas.microsoft.com/office/drawing/2014/main" id="{38101D84-B47F-BC73-A83F-25030800F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8809" y="2278381"/>
              <a:ext cx="1165225" cy="1554163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Rectangle 42">
              <a:extLst>
                <a:ext uri="{FF2B5EF4-FFF2-40B4-BE49-F238E27FC236}">
                  <a16:creationId xmlns:a16="http://schemas.microsoft.com/office/drawing/2014/main" id="{D950BDC6-45FB-34A8-6BB9-FEA791BDD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3571" y="2344787"/>
              <a:ext cx="1152525" cy="15414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Oval 43">
              <a:extLst>
                <a:ext uri="{FF2B5EF4-FFF2-40B4-BE49-F238E27FC236}">
                  <a16:creationId xmlns:a16="http://schemas.microsoft.com/office/drawing/2014/main" id="{C4C53437-C98B-C8DD-4581-143E491C7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2209" y="3865881"/>
              <a:ext cx="98425" cy="1000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Freeform 44">
              <a:extLst>
                <a:ext uri="{FF2B5EF4-FFF2-40B4-BE49-F238E27FC236}">
                  <a16:creationId xmlns:a16="http://schemas.microsoft.com/office/drawing/2014/main" id="{7830C60E-A037-0384-161E-C2853856D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6022" y="3889693"/>
              <a:ext cx="50800" cy="50800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58CFD8D-56A9-5685-49EC-864A7390262E}"/>
              </a:ext>
            </a:extLst>
          </p:cNvPr>
          <p:cNvGrpSpPr/>
          <p:nvPr/>
        </p:nvGrpSpPr>
        <p:grpSpPr>
          <a:xfrm>
            <a:off x="1136512" y="3587310"/>
            <a:ext cx="2255682" cy="866775"/>
            <a:chOff x="811300" y="1293511"/>
            <a:chExt cx="4035426" cy="1333501"/>
          </a:xfrm>
          <a:effectLst>
            <a:outerShdw blurRad="1778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104" name="Freeform 5">
              <a:extLst>
                <a:ext uri="{FF2B5EF4-FFF2-40B4-BE49-F238E27FC236}">
                  <a16:creationId xmlns:a16="http://schemas.microsoft.com/office/drawing/2014/main" id="{1A99CE42-EA2D-59B9-FBAA-B8F6472DF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300" y="1293511"/>
              <a:ext cx="892175" cy="561975"/>
            </a:xfrm>
            <a:custGeom>
              <a:avLst/>
              <a:gdLst>
                <a:gd name="T0" fmla="*/ 282 w 562"/>
                <a:gd name="T1" fmla="*/ 354 h 354"/>
                <a:gd name="T2" fmla="*/ 0 w 562"/>
                <a:gd name="T3" fmla="*/ 354 h 354"/>
                <a:gd name="T4" fmla="*/ 360 w 562"/>
                <a:gd name="T5" fmla="*/ 0 h 354"/>
                <a:gd name="T6" fmla="*/ 562 w 562"/>
                <a:gd name="T7" fmla="*/ 0 h 354"/>
                <a:gd name="T8" fmla="*/ 282 w 562"/>
                <a:gd name="T9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" h="354">
                  <a:moveTo>
                    <a:pt x="282" y="354"/>
                  </a:moveTo>
                  <a:lnTo>
                    <a:pt x="0" y="354"/>
                  </a:lnTo>
                  <a:lnTo>
                    <a:pt x="360" y="0"/>
                  </a:lnTo>
                  <a:lnTo>
                    <a:pt x="562" y="0"/>
                  </a:lnTo>
                  <a:lnTo>
                    <a:pt x="282" y="3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">
              <a:extLst>
                <a:ext uri="{FF2B5EF4-FFF2-40B4-BE49-F238E27FC236}">
                  <a16:creationId xmlns:a16="http://schemas.microsoft.com/office/drawing/2014/main" id="{02EC708E-FEF1-3F27-AB0E-A170FE0AA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975" y="1293511"/>
              <a:ext cx="766763" cy="561975"/>
            </a:xfrm>
            <a:custGeom>
              <a:avLst/>
              <a:gdLst>
                <a:gd name="T0" fmla="*/ 282 w 483"/>
                <a:gd name="T1" fmla="*/ 354 h 354"/>
                <a:gd name="T2" fmla="*/ 0 w 483"/>
                <a:gd name="T3" fmla="*/ 354 h 354"/>
                <a:gd name="T4" fmla="*/ 280 w 483"/>
                <a:gd name="T5" fmla="*/ 0 h 354"/>
                <a:gd name="T6" fmla="*/ 483 w 483"/>
                <a:gd name="T7" fmla="*/ 0 h 354"/>
                <a:gd name="T8" fmla="*/ 282 w 483"/>
                <a:gd name="T9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3" h="354">
                  <a:moveTo>
                    <a:pt x="282" y="354"/>
                  </a:moveTo>
                  <a:lnTo>
                    <a:pt x="0" y="354"/>
                  </a:lnTo>
                  <a:lnTo>
                    <a:pt x="280" y="0"/>
                  </a:lnTo>
                  <a:lnTo>
                    <a:pt x="483" y="0"/>
                  </a:lnTo>
                  <a:lnTo>
                    <a:pt x="282" y="35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7">
              <a:extLst>
                <a:ext uri="{FF2B5EF4-FFF2-40B4-BE49-F238E27FC236}">
                  <a16:creationId xmlns:a16="http://schemas.microsoft.com/office/drawing/2014/main" id="{01E56DA0-7FCA-4B29-5442-0E9FFAB8C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650" y="1293511"/>
              <a:ext cx="641350" cy="561975"/>
            </a:xfrm>
            <a:custGeom>
              <a:avLst/>
              <a:gdLst>
                <a:gd name="T0" fmla="*/ 283 w 404"/>
                <a:gd name="T1" fmla="*/ 354 h 354"/>
                <a:gd name="T2" fmla="*/ 0 w 404"/>
                <a:gd name="T3" fmla="*/ 354 h 354"/>
                <a:gd name="T4" fmla="*/ 201 w 404"/>
                <a:gd name="T5" fmla="*/ 0 h 354"/>
                <a:gd name="T6" fmla="*/ 404 w 404"/>
                <a:gd name="T7" fmla="*/ 0 h 354"/>
                <a:gd name="T8" fmla="*/ 283 w 404"/>
                <a:gd name="T9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54">
                  <a:moveTo>
                    <a:pt x="283" y="354"/>
                  </a:moveTo>
                  <a:lnTo>
                    <a:pt x="0" y="354"/>
                  </a:lnTo>
                  <a:lnTo>
                    <a:pt x="201" y="0"/>
                  </a:lnTo>
                  <a:lnTo>
                    <a:pt x="404" y="0"/>
                  </a:lnTo>
                  <a:lnTo>
                    <a:pt x="283" y="3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">
              <a:extLst>
                <a:ext uri="{FF2B5EF4-FFF2-40B4-BE49-F238E27FC236}">
                  <a16:creationId xmlns:a16="http://schemas.microsoft.com/office/drawing/2014/main" id="{3D759D9D-9C2A-7672-ED0C-F680D4DA1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913" y="1293511"/>
              <a:ext cx="511175" cy="561975"/>
            </a:xfrm>
            <a:custGeom>
              <a:avLst/>
              <a:gdLst>
                <a:gd name="T0" fmla="*/ 282 w 322"/>
                <a:gd name="T1" fmla="*/ 354 h 354"/>
                <a:gd name="T2" fmla="*/ 0 w 322"/>
                <a:gd name="T3" fmla="*/ 354 h 354"/>
                <a:gd name="T4" fmla="*/ 121 w 322"/>
                <a:gd name="T5" fmla="*/ 0 h 354"/>
                <a:gd name="T6" fmla="*/ 322 w 322"/>
                <a:gd name="T7" fmla="*/ 0 h 354"/>
                <a:gd name="T8" fmla="*/ 282 w 322"/>
                <a:gd name="T9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354">
                  <a:moveTo>
                    <a:pt x="282" y="354"/>
                  </a:moveTo>
                  <a:lnTo>
                    <a:pt x="0" y="354"/>
                  </a:lnTo>
                  <a:lnTo>
                    <a:pt x="121" y="0"/>
                  </a:lnTo>
                  <a:lnTo>
                    <a:pt x="322" y="0"/>
                  </a:lnTo>
                  <a:lnTo>
                    <a:pt x="282" y="35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">
              <a:extLst>
                <a:ext uri="{FF2B5EF4-FFF2-40B4-BE49-F238E27FC236}">
                  <a16:creationId xmlns:a16="http://schemas.microsoft.com/office/drawing/2014/main" id="{07165862-72BB-5F3F-D63E-FDC12E4C4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588" y="1293511"/>
              <a:ext cx="450850" cy="561975"/>
            </a:xfrm>
            <a:custGeom>
              <a:avLst/>
              <a:gdLst>
                <a:gd name="T0" fmla="*/ 284 w 284"/>
                <a:gd name="T1" fmla="*/ 354 h 354"/>
                <a:gd name="T2" fmla="*/ 0 w 284"/>
                <a:gd name="T3" fmla="*/ 354 h 354"/>
                <a:gd name="T4" fmla="*/ 40 w 284"/>
                <a:gd name="T5" fmla="*/ 0 h 354"/>
                <a:gd name="T6" fmla="*/ 244 w 284"/>
                <a:gd name="T7" fmla="*/ 0 h 354"/>
                <a:gd name="T8" fmla="*/ 284 w 284"/>
                <a:gd name="T9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54">
                  <a:moveTo>
                    <a:pt x="284" y="354"/>
                  </a:moveTo>
                  <a:lnTo>
                    <a:pt x="0" y="354"/>
                  </a:lnTo>
                  <a:lnTo>
                    <a:pt x="40" y="0"/>
                  </a:lnTo>
                  <a:lnTo>
                    <a:pt x="244" y="0"/>
                  </a:lnTo>
                  <a:lnTo>
                    <a:pt x="284" y="3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">
              <a:extLst>
                <a:ext uri="{FF2B5EF4-FFF2-40B4-BE49-F238E27FC236}">
                  <a16:creationId xmlns:a16="http://schemas.microsoft.com/office/drawing/2014/main" id="{626C32D6-47D5-B2A4-9BC5-0B4BE8F1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0938" y="1293511"/>
              <a:ext cx="511175" cy="561975"/>
            </a:xfrm>
            <a:custGeom>
              <a:avLst/>
              <a:gdLst>
                <a:gd name="T0" fmla="*/ 322 w 322"/>
                <a:gd name="T1" fmla="*/ 354 h 354"/>
                <a:gd name="T2" fmla="*/ 40 w 322"/>
                <a:gd name="T3" fmla="*/ 354 h 354"/>
                <a:gd name="T4" fmla="*/ 0 w 322"/>
                <a:gd name="T5" fmla="*/ 0 h 354"/>
                <a:gd name="T6" fmla="*/ 203 w 322"/>
                <a:gd name="T7" fmla="*/ 0 h 354"/>
                <a:gd name="T8" fmla="*/ 322 w 322"/>
                <a:gd name="T9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354">
                  <a:moveTo>
                    <a:pt x="322" y="354"/>
                  </a:moveTo>
                  <a:lnTo>
                    <a:pt x="40" y="354"/>
                  </a:lnTo>
                  <a:lnTo>
                    <a:pt x="0" y="0"/>
                  </a:lnTo>
                  <a:lnTo>
                    <a:pt x="203" y="0"/>
                  </a:lnTo>
                  <a:lnTo>
                    <a:pt x="322" y="35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">
              <a:extLst>
                <a:ext uri="{FF2B5EF4-FFF2-40B4-BE49-F238E27FC236}">
                  <a16:creationId xmlns:a16="http://schemas.microsoft.com/office/drawing/2014/main" id="{811AB166-EDB5-75A1-0F3D-CDA60BEF1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3200" y="1293511"/>
              <a:ext cx="636588" cy="561975"/>
            </a:xfrm>
            <a:custGeom>
              <a:avLst/>
              <a:gdLst>
                <a:gd name="T0" fmla="*/ 401 w 401"/>
                <a:gd name="T1" fmla="*/ 354 h 354"/>
                <a:gd name="T2" fmla="*/ 119 w 401"/>
                <a:gd name="T3" fmla="*/ 354 h 354"/>
                <a:gd name="T4" fmla="*/ 0 w 401"/>
                <a:gd name="T5" fmla="*/ 0 h 354"/>
                <a:gd name="T6" fmla="*/ 201 w 401"/>
                <a:gd name="T7" fmla="*/ 0 h 354"/>
                <a:gd name="T8" fmla="*/ 401 w 401"/>
                <a:gd name="T9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354">
                  <a:moveTo>
                    <a:pt x="401" y="354"/>
                  </a:moveTo>
                  <a:lnTo>
                    <a:pt x="119" y="354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401" y="3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2">
              <a:extLst>
                <a:ext uri="{FF2B5EF4-FFF2-40B4-BE49-F238E27FC236}">
                  <a16:creationId xmlns:a16="http://schemas.microsoft.com/office/drawing/2014/main" id="{750D0FE5-AAF0-001E-47CF-E45CBFC76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288" y="1293511"/>
              <a:ext cx="766763" cy="561975"/>
            </a:xfrm>
            <a:custGeom>
              <a:avLst/>
              <a:gdLst>
                <a:gd name="T0" fmla="*/ 483 w 483"/>
                <a:gd name="T1" fmla="*/ 354 h 354"/>
                <a:gd name="T2" fmla="*/ 200 w 483"/>
                <a:gd name="T3" fmla="*/ 354 h 354"/>
                <a:gd name="T4" fmla="*/ 0 w 483"/>
                <a:gd name="T5" fmla="*/ 0 h 354"/>
                <a:gd name="T6" fmla="*/ 204 w 483"/>
                <a:gd name="T7" fmla="*/ 0 h 354"/>
                <a:gd name="T8" fmla="*/ 483 w 483"/>
                <a:gd name="T9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3" h="354">
                  <a:moveTo>
                    <a:pt x="483" y="354"/>
                  </a:moveTo>
                  <a:lnTo>
                    <a:pt x="200" y="354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483" y="35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">
              <a:extLst>
                <a:ext uri="{FF2B5EF4-FFF2-40B4-BE49-F238E27FC236}">
                  <a16:creationId xmlns:a16="http://schemas.microsoft.com/office/drawing/2014/main" id="{31EC48EC-259D-5969-B8B6-CAE440CB2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138" y="1293511"/>
              <a:ext cx="890588" cy="561975"/>
            </a:xfrm>
            <a:custGeom>
              <a:avLst/>
              <a:gdLst>
                <a:gd name="T0" fmla="*/ 561 w 561"/>
                <a:gd name="T1" fmla="*/ 354 h 354"/>
                <a:gd name="T2" fmla="*/ 279 w 561"/>
                <a:gd name="T3" fmla="*/ 354 h 354"/>
                <a:gd name="T4" fmla="*/ 0 w 561"/>
                <a:gd name="T5" fmla="*/ 0 h 354"/>
                <a:gd name="T6" fmla="*/ 203 w 561"/>
                <a:gd name="T7" fmla="*/ 0 h 354"/>
                <a:gd name="T8" fmla="*/ 561 w 561"/>
                <a:gd name="T9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1" h="354">
                  <a:moveTo>
                    <a:pt x="561" y="354"/>
                  </a:moveTo>
                  <a:lnTo>
                    <a:pt x="279" y="354"/>
                  </a:lnTo>
                  <a:lnTo>
                    <a:pt x="0" y="0"/>
                  </a:lnTo>
                  <a:lnTo>
                    <a:pt x="203" y="0"/>
                  </a:lnTo>
                  <a:lnTo>
                    <a:pt x="561" y="3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4">
              <a:extLst>
                <a:ext uri="{FF2B5EF4-FFF2-40B4-BE49-F238E27FC236}">
                  <a16:creationId xmlns:a16="http://schemas.microsoft.com/office/drawing/2014/main" id="{BF51AC4A-FA4C-CDE3-EE45-111FADB9E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300" y="1855486"/>
              <a:ext cx="447675" cy="5413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5">
              <a:extLst>
                <a:ext uri="{FF2B5EF4-FFF2-40B4-BE49-F238E27FC236}">
                  <a16:creationId xmlns:a16="http://schemas.microsoft.com/office/drawing/2014/main" id="{D16C660A-8BB9-4837-5784-3104809B8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975" y="1855486"/>
              <a:ext cx="447675" cy="541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16">
              <a:extLst>
                <a:ext uri="{FF2B5EF4-FFF2-40B4-BE49-F238E27FC236}">
                  <a16:creationId xmlns:a16="http://schemas.microsoft.com/office/drawing/2014/main" id="{3E778CF9-2DB7-5760-956C-52922DA90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650" y="1855486"/>
              <a:ext cx="449263" cy="5413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7">
              <a:extLst>
                <a:ext uri="{FF2B5EF4-FFF2-40B4-BE49-F238E27FC236}">
                  <a16:creationId xmlns:a16="http://schemas.microsoft.com/office/drawing/2014/main" id="{2ED2D305-68F8-C9C9-14DA-F5BA9D3D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913" y="1855486"/>
              <a:ext cx="447675" cy="541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8">
              <a:extLst>
                <a:ext uri="{FF2B5EF4-FFF2-40B4-BE49-F238E27FC236}">
                  <a16:creationId xmlns:a16="http://schemas.microsoft.com/office/drawing/2014/main" id="{73130C5A-C14F-8F0E-BEC9-7B6D214B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588" y="1855486"/>
              <a:ext cx="450850" cy="5413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9">
              <a:extLst>
                <a:ext uri="{FF2B5EF4-FFF2-40B4-BE49-F238E27FC236}">
                  <a16:creationId xmlns:a16="http://schemas.microsoft.com/office/drawing/2014/main" id="{FF5852D4-835A-D566-EFC6-E6E0DB473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438" y="1855486"/>
              <a:ext cx="447675" cy="541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20">
              <a:extLst>
                <a:ext uri="{FF2B5EF4-FFF2-40B4-BE49-F238E27FC236}">
                  <a16:creationId xmlns:a16="http://schemas.microsoft.com/office/drawing/2014/main" id="{C5BBA480-3A95-57B4-85ED-3AF43321F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113" y="1855486"/>
              <a:ext cx="447675" cy="5413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21">
              <a:extLst>
                <a:ext uri="{FF2B5EF4-FFF2-40B4-BE49-F238E27FC236}">
                  <a16:creationId xmlns:a16="http://schemas.microsoft.com/office/drawing/2014/main" id="{B232EAD2-7C77-EBA2-C190-525194917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88" y="1855486"/>
              <a:ext cx="449263" cy="541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22">
              <a:extLst>
                <a:ext uri="{FF2B5EF4-FFF2-40B4-BE49-F238E27FC236}">
                  <a16:creationId xmlns:a16="http://schemas.microsoft.com/office/drawing/2014/main" id="{8075EFD4-2CC8-DD0E-D139-942244847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050" y="1855486"/>
              <a:ext cx="447675" cy="5413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3">
              <a:extLst>
                <a:ext uri="{FF2B5EF4-FFF2-40B4-BE49-F238E27FC236}">
                  <a16:creationId xmlns:a16="http://schemas.microsoft.com/office/drawing/2014/main" id="{5753BCAC-E11A-B238-92A6-4C532888F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300" y="2396824"/>
              <a:ext cx="450850" cy="230188"/>
            </a:xfrm>
            <a:custGeom>
              <a:avLst/>
              <a:gdLst>
                <a:gd name="T0" fmla="*/ 70 w 141"/>
                <a:gd name="T1" fmla="*/ 71 h 71"/>
                <a:gd name="T2" fmla="*/ 141 w 141"/>
                <a:gd name="T3" fmla="*/ 0 h 71"/>
                <a:gd name="T4" fmla="*/ 0 w 141"/>
                <a:gd name="T5" fmla="*/ 0 h 71"/>
                <a:gd name="T6" fmla="*/ 70 w 141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71">
                  <a:moveTo>
                    <a:pt x="70" y="71"/>
                  </a:moveTo>
                  <a:cubicBezTo>
                    <a:pt x="109" y="71"/>
                    <a:pt x="141" y="39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31" y="71"/>
                    <a:pt x="70" y="7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4">
              <a:extLst>
                <a:ext uri="{FF2B5EF4-FFF2-40B4-BE49-F238E27FC236}">
                  <a16:creationId xmlns:a16="http://schemas.microsoft.com/office/drawing/2014/main" id="{3D47748F-8486-B24A-DAA5-5384333DF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0" y="2396824"/>
              <a:ext cx="454025" cy="230188"/>
            </a:xfrm>
            <a:custGeom>
              <a:avLst/>
              <a:gdLst>
                <a:gd name="T0" fmla="*/ 71 w 142"/>
                <a:gd name="T1" fmla="*/ 71 h 71"/>
                <a:gd name="T2" fmla="*/ 142 w 142"/>
                <a:gd name="T3" fmla="*/ 0 h 71"/>
                <a:gd name="T4" fmla="*/ 0 w 142"/>
                <a:gd name="T5" fmla="*/ 0 h 71"/>
                <a:gd name="T6" fmla="*/ 71 w 142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71">
                  <a:moveTo>
                    <a:pt x="71" y="71"/>
                  </a:moveTo>
                  <a:cubicBezTo>
                    <a:pt x="110" y="71"/>
                    <a:pt x="142" y="39"/>
                    <a:pt x="1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32" y="71"/>
                    <a:pt x="71" y="7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5">
              <a:extLst>
                <a:ext uri="{FF2B5EF4-FFF2-40B4-BE49-F238E27FC236}">
                  <a16:creationId xmlns:a16="http://schemas.microsoft.com/office/drawing/2014/main" id="{C4E4E17F-F116-CFB8-5B5E-2CFEADCDB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650" y="2396824"/>
              <a:ext cx="452438" cy="230188"/>
            </a:xfrm>
            <a:custGeom>
              <a:avLst/>
              <a:gdLst>
                <a:gd name="T0" fmla="*/ 71 w 142"/>
                <a:gd name="T1" fmla="*/ 71 h 71"/>
                <a:gd name="T2" fmla="*/ 142 w 142"/>
                <a:gd name="T3" fmla="*/ 0 h 71"/>
                <a:gd name="T4" fmla="*/ 0 w 142"/>
                <a:gd name="T5" fmla="*/ 0 h 71"/>
                <a:gd name="T6" fmla="*/ 71 w 142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71">
                  <a:moveTo>
                    <a:pt x="71" y="71"/>
                  </a:moveTo>
                  <a:cubicBezTo>
                    <a:pt x="110" y="71"/>
                    <a:pt x="142" y="39"/>
                    <a:pt x="1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32" y="71"/>
                    <a:pt x="71" y="7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6">
              <a:extLst>
                <a:ext uri="{FF2B5EF4-FFF2-40B4-BE49-F238E27FC236}">
                  <a16:creationId xmlns:a16="http://schemas.microsoft.com/office/drawing/2014/main" id="{BCC5E27F-8577-D4B2-BBC9-350356899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2738" y="2396824"/>
              <a:ext cx="450850" cy="230188"/>
            </a:xfrm>
            <a:custGeom>
              <a:avLst/>
              <a:gdLst>
                <a:gd name="T0" fmla="*/ 71 w 141"/>
                <a:gd name="T1" fmla="*/ 71 h 71"/>
                <a:gd name="T2" fmla="*/ 141 w 141"/>
                <a:gd name="T3" fmla="*/ 0 h 71"/>
                <a:gd name="T4" fmla="*/ 0 w 141"/>
                <a:gd name="T5" fmla="*/ 0 h 71"/>
                <a:gd name="T6" fmla="*/ 71 w 141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71">
                  <a:moveTo>
                    <a:pt x="71" y="71"/>
                  </a:moveTo>
                  <a:cubicBezTo>
                    <a:pt x="110" y="71"/>
                    <a:pt x="141" y="39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32" y="71"/>
                    <a:pt x="71" y="7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7">
              <a:extLst>
                <a:ext uri="{FF2B5EF4-FFF2-40B4-BE49-F238E27FC236}">
                  <a16:creationId xmlns:a16="http://schemas.microsoft.com/office/drawing/2014/main" id="{1A4ACAD4-2059-46D4-614D-1DF7069E7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588" y="2396824"/>
              <a:ext cx="450850" cy="230188"/>
            </a:xfrm>
            <a:custGeom>
              <a:avLst/>
              <a:gdLst>
                <a:gd name="T0" fmla="*/ 70 w 141"/>
                <a:gd name="T1" fmla="*/ 71 h 71"/>
                <a:gd name="T2" fmla="*/ 141 w 141"/>
                <a:gd name="T3" fmla="*/ 0 h 71"/>
                <a:gd name="T4" fmla="*/ 0 w 141"/>
                <a:gd name="T5" fmla="*/ 0 h 71"/>
                <a:gd name="T6" fmla="*/ 70 w 141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71">
                  <a:moveTo>
                    <a:pt x="70" y="71"/>
                  </a:moveTo>
                  <a:cubicBezTo>
                    <a:pt x="109" y="71"/>
                    <a:pt x="141" y="39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31" y="71"/>
                    <a:pt x="70" y="7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28">
              <a:extLst>
                <a:ext uri="{FF2B5EF4-FFF2-40B4-BE49-F238E27FC236}">
                  <a16:creationId xmlns:a16="http://schemas.microsoft.com/office/drawing/2014/main" id="{05410E1B-6D36-D68F-FC69-2965ADDDA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88" y="2396824"/>
              <a:ext cx="454025" cy="230188"/>
            </a:xfrm>
            <a:custGeom>
              <a:avLst/>
              <a:gdLst>
                <a:gd name="T0" fmla="*/ 71 w 142"/>
                <a:gd name="T1" fmla="*/ 71 h 71"/>
                <a:gd name="T2" fmla="*/ 142 w 142"/>
                <a:gd name="T3" fmla="*/ 0 h 71"/>
                <a:gd name="T4" fmla="*/ 0 w 142"/>
                <a:gd name="T5" fmla="*/ 0 h 71"/>
                <a:gd name="T6" fmla="*/ 71 w 142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71">
                  <a:moveTo>
                    <a:pt x="71" y="71"/>
                  </a:moveTo>
                  <a:cubicBezTo>
                    <a:pt x="110" y="71"/>
                    <a:pt x="142" y="39"/>
                    <a:pt x="1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32" y="71"/>
                    <a:pt x="71" y="7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9">
              <a:extLst>
                <a:ext uri="{FF2B5EF4-FFF2-40B4-BE49-F238E27FC236}">
                  <a16:creationId xmlns:a16="http://schemas.microsoft.com/office/drawing/2014/main" id="{D6D1470F-AF8F-16F5-614E-D6C0BA7A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938" y="2396824"/>
              <a:ext cx="454025" cy="230188"/>
            </a:xfrm>
            <a:custGeom>
              <a:avLst/>
              <a:gdLst>
                <a:gd name="T0" fmla="*/ 71 w 142"/>
                <a:gd name="T1" fmla="*/ 71 h 71"/>
                <a:gd name="T2" fmla="*/ 142 w 142"/>
                <a:gd name="T3" fmla="*/ 0 h 71"/>
                <a:gd name="T4" fmla="*/ 0 w 142"/>
                <a:gd name="T5" fmla="*/ 0 h 71"/>
                <a:gd name="T6" fmla="*/ 71 w 142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71">
                  <a:moveTo>
                    <a:pt x="71" y="71"/>
                  </a:moveTo>
                  <a:cubicBezTo>
                    <a:pt x="110" y="71"/>
                    <a:pt x="142" y="39"/>
                    <a:pt x="1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32" y="71"/>
                    <a:pt x="71" y="7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30">
              <a:extLst>
                <a:ext uri="{FF2B5EF4-FFF2-40B4-BE49-F238E27FC236}">
                  <a16:creationId xmlns:a16="http://schemas.microsoft.com/office/drawing/2014/main" id="{8C2A842A-D927-B933-BCB4-8D817E400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6613" y="2396824"/>
              <a:ext cx="449263" cy="230188"/>
            </a:xfrm>
            <a:custGeom>
              <a:avLst/>
              <a:gdLst>
                <a:gd name="T0" fmla="*/ 71 w 141"/>
                <a:gd name="T1" fmla="*/ 71 h 71"/>
                <a:gd name="T2" fmla="*/ 141 w 141"/>
                <a:gd name="T3" fmla="*/ 0 h 71"/>
                <a:gd name="T4" fmla="*/ 0 w 141"/>
                <a:gd name="T5" fmla="*/ 0 h 71"/>
                <a:gd name="T6" fmla="*/ 71 w 141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71">
                  <a:moveTo>
                    <a:pt x="71" y="71"/>
                  </a:moveTo>
                  <a:cubicBezTo>
                    <a:pt x="110" y="71"/>
                    <a:pt x="141" y="39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32" y="71"/>
                    <a:pt x="71" y="7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31">
              <a:extLst>
                <a:ext uri="{FF2B5EF4-FFF2-40B4-BE49-F238E27FC236}">
                  <a16:creationId xmlns:a16="http://schemas.microsoft.com/office/drawing/2014/main" id="{F8C7015C-D774-9DCD-ACC9-A64E0AFE7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875" y="2396824"/>
              <a:ext cx="450850" cy="230188"/>
            </a:xfrm>
            <a:custGeom>
              <a:avLst/>
              <a:gdLst>
                <a:gd name="T0" fmla="*/ 70 w 141"/>
                <a:gd name="T1" fmla="*/ 71 h 71"/>
                <a:gd name="T2" fmla="*/ 141 w 141"/>
                <a:gd name="T3" fmla="*/ 0 h 71"/>
                <a:gd name="T4" fmla="*/ 0 w 141"/>
                <a:gd name="T5" fmla="*/ 0 h 71"/>
                <a:gd name="T6" fmla="*/ 70 w 141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71">
                  <a:moveTo>
                    <a:pt x="70" y="71"/>
                  </a:moveTo>
                  <a:cubicBezTo>
                    <a:pt x="109" y="71"/>
                    <a:pt x="141" y="39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31" y="71"/>
                    <a:pt x="70" y="7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2" name="Freeform 119">
            <a:extLst>
              <a:ext uri="{FF2B5EF4-FFF2-40B4-BE49-F238E27FC236}">
                <a16:creationId xmlns:a16="http://schemas.microsoft.com/office/drawing/2014/main" id="{66FA480D-44AB-EAC3-7594-605AED62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548" y="4551585"/>
            <a:ext cx="941885" cy="835709"/>
          </a:xfrm>
          <a:custGeom>
            <a:avLst/>
            <a:gdLst>
              <a:gd name="T0" fmla="*/ 173023 w 609"/>
              <a:gd name="T1" fmla="*/ 86398 h 538"/>
              <a:gd name="T2" fmla="*/ 173023 w 609"/>
              <a:gd name="T3" fmla="*/ 86398 h 538"/>
              <a:gd name="T4" fmla="*/ 129857 w 609"/>
              <a:gd name="T5" fmla="*/ 43199 h 538"/>
              <a:gd name="T6" fmla="*/ 173023 w 609"/>
              <a:gd name="T7" fmla="*/ 0 h 538"/>
              <a:gd name="T8" fmla="*/ 218707 w 609"/>
              <a:gd name="T9" fmla="*/ 43199 h 538"/>
              <a:gd name="T10" fmla="*/ 173023 w 609"/>
              <a:gd name="T11" fmla="*/ 86398 h 538"/>
              <a:gd name="T12" fmla="*/ 193167 w 609"/>
              <a:gd name="T13" fmla="*/ 32759 h 538"/>
              <a:gd name="T14" fmla="*/ 193167 w 609"/>
              <a:gd name="T15" fmla="*/ 32759 h 538"/>
              <a:gd name="T16" fmla="*/ 183095 w 609"/>
              <a:gd name="T17" fmla="*/ 32759 h 538"/>
              <a:gd name="T18" fmla="*/ 183095 w 609"/>
              <a:gd name="T19" fmla="*/ 22679 h 538"/>
              <a:gd name="T20" fmla="*/ 173023 w 609"/>
              <a:gd name="T21" fmla="*/ 12600 h 538"/>
              <a:gd name="T22" fmla="*/ 162592 w 609"/>
              <a:gd name="T23" fmla="*/ 22679 h 538"/>
              <a:gd name="T24" fmla="*/ 162592 w 609"/>
              <a:gd name="T25" fmla="*/ 32759 h 538"/>
              <a:gd name="T26" fmla="*/ 152520 w 609"/>
              <a:gd name="T27" fmla="*/ 32759 h 538"/>
              <a:gd name="T28" fmla="*/ 142448 w 609"/>
              <a:gd name="T29" fmla="*/ 43199 h 538"/>
              <a:gd name="T30" fmla="*/ 152520 w 609"/>
              <a:gd name="T31" fmla="*/ 53279 h 538"/>
              <a:gd name="T32" fmla="*/ 162592 w 609"/>
              <a:gd name="T33" fmla="*/ 53279 h 538"/>
              <a:gd name="T34" fmla="*/ 162592 w 609"/>
              <a:gd name="T35" fmla="*/ 63358 h 538"/>
              <a:gd name="T36" fmla="*/ 173023 w 609"/>
              <a:gd name="T37" fmla="*/ 73798 h 538"/>
              <a:gd name="T38" fmla="*/ 183095 w 609"/>
              <a:gd name="T39" fmla="*/ 63358 h 538"/>
              <a:gd name="T40" fmla="*/ 183095 w 609"/>
              <a:gd name="T41" fmla="*/ 53279 h 538"/>
              <a:gd name="T42" fmla="*/ 193167 w 609"/>
              <a:gd name="T43" fmla="*/ 53279 h 538"/>
              <a:gd name="T44" fmla="*/ 203239 w 609"/>
              <a:gd name="T45" fmla="*/ 43199 h 538"/>
              <a:gd name="T46" fmla="*/ 193167 w 609"/>
              <a:gd name="T47" fmla="*/ 32759 h 538"/>
              <a:gd name="T48" fmla="*/ 83814 w 609"/>
              <a:gd name="T49" fmla="*/ 116997 h 538"/>
              <a:gd name="T50" fmla="*/ 83814 w 609"/>
              <a:gd name="T51" fmla="*/ 116997 h 538"/>
              <a:gd name="T52" fmla="*/ 170505 w 609"/>
              <a:gd name="T53" fmla="*/ 111957 h 538"/>
              <a:gd name="T54" fmla="*/ 178059 w 609"/>
              <a:gd name="T55" fmla="*/ 96478 h 538"/>
              <a:gd name="T56" fmla="*/ 203239 w 609"/>
              <a:gd name="T57" fmla="*/ 88918 h 538"/>
              <a:gd name="T58" fmla="*/ 185613 w 609"/>
              <a:gd name="T59" fmla="*/ 124557 h 538"/>
              <a:gd name="T60" fmla="*/ 185613 w 609"/>
              <a:gd name="T61" fmla="*/ 124557 h 538"/>
              <a:gd name="T62" fmla="*/ 178059 w 609"/>
              <a:gd name="T63" fmla="*/ 132117 h 538"/>
              <a:gd name="T64" fmla="*/ 178059 w 609"/>
              <a:gd name="T65" fmla="*/ 132117 h 538"/>
              <a:gd name="T66" fmla="*/ 88850 w 609"/>
              <a:gd name="T67" fmla="*/ 137156 h 538"/>
              <a:gd name="T68" fmla="*/ 94246 w 609"/>
              <a:gd name="T69" fmla="*/ 152636 h 538"/>
              <a:gd name="T70" fmla="*/ 190649 w 609"/>
              <a:gd name="T71" fmla="*/ 152636 h 538"/>
              <a:gd name="T72" fmla="*/ 211153 w 609"/>
              <a:gd name="T73" fmla="*/ 172796 h 538"/>
              <a:gd name="T74" fmla="*/ 190649 w 609"/>
              <a:gd name="T75" fmla="*/ 193315 h 538"/>
              <a:gd name="T76" fmla="*/ 170505 w 609"/>
              <a:gd name="T77" fmla="*/ 172796 h 538"/>
              <a:gd name="T78" fmla="*/ 76260 w 609"/>
              <a:gd name="T79" fmla="*/ 172796 h 538"/>
              <a:gd name="T80" fmla="*/ 56116 w 609"/>
              <a:gd name="T81" fmla="*/ 193315 h 538"/>
              <a:gd name="T82" fmla="*/ 35612 w 609"/>
              <a:gd name="T83" fmla="*/ 172796 h 538"/>
              <a:gd name="T84" fmla="*/ 56116 w 609"/>
              <a:gd name="T85" fmla="*/ 152636 h 538"/>
              <a:gd name="T86" fmla="*/ 73742 w 609"/>
              <a:gd name="T87" fmla="*/ 152636 h 538"/>
              <a:gd name="T88" fmla="*/ 33094 w 609"/>
              <a:gd name="T89" fmla="*/ 40679 h 538"/>
              <a:gd name="T90" fmla="*/ 10072 w 609"/>
              <a:gd name="T91" fmla="*/ 40679 h 538"/>
              <a:gd name="T92" fmla="*/ 0 w 609"/>
              <a:gd name="T93" fmla="*/ 30239 h 538"/>
              <a:gd name="T94" fmla="*/ 10072 w 609"/>
              <a:gd name="T95" fmla="*/ 20159 h 538"/>
              <a:gd name="T96" fmla="*/ 40648 w 609"/>
              <a:gd name="T97" fmla="*/ 20159 h 538"/>
              <a:gd name="T98" fmla="*/ 50720 w 609"/>
              <a:gd name="T99" fmla="*/ 25199 h 538"/>
              <a:gd name="T100" fmla="*/ 50720 w 609"/>
              <a:gd name="T101" fmla="*/ 25199 h 538"/>
              <a:gd name="T102" fmla="*/ 56116 w 609"/>
              <a:gd name="T103" fmla="*/ 43199 h 538"/>
              <a:gd name="T104" fmla="*/ 119426 w 609"/>
              <a:gd name="T105" fmla="*/ 43199 h 538"/>
              <a:gd name="T106" fmla="*/ 124462 w 609"/>
              <a:gd name="T107" fmla="*/ 63358 h 538"/>
              <a:gd name="T108" fmla="*/ 63670 w 609"/>
              <a:gd name="T109" fmla="*/ 63358 h 538"/>
              <a:gd name="T110" fmla="*/ 83814 w 609"/>
              <a:gd name="T111" fmla="*/ 116997 h 53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609" h="538">
                <a:moveTo>
                  <a:pt x="481" y="240"/>
                </a:moveTo>
                <a:lnTo>
                  <a:pt x="481" y="240"/>
                </a:lnTo>
                <a:cubicBezTo>
                  <a:pt x="417" y="240"/>
                  <a:pt x="361" y="191"/>
                  <a:pt x="361" y="120"/>
                </a:cubicBezTo>
                <a:cubicBezTo>
                  <a:pt x="361" y="49"/>
                  <a:pt x="417" y="0"/>
                  <a:pt x="481" y="0"/>
                </a:cubicBezTo>
                <a:cubicBezTo>
                  <a:pt x="551" y="0"/>
                  <a:pt x="608" y="49"/>
                  <a:pt x="608" y="120"/>
                </a:cubicBezTo>
                <a:cubicBezTo>
                  <a:pt x="608" y="191"/>
                  <a:pt x="551" y="240"/>
                  <a:pt x="481" y="240"/>
                </a:cubicBezTo>
                <a:close/>
                <a:moveTo>
                  <a:pt x="537" y="91"/>
                </a:moveTo>
                <a:lnTo>
                  <a:pt x="537" y="91"/>
                </a:lnTo>
                <a:cubicBezTo>
                  <a:pt x="509" y="91"/>
                  <a:pt x="509" y="91"/>
                  <a:pt x="509" y="91"/>
                </a:cubicBezTo>
                <a:cubicBezTo>
                  <a:pt x="509" y="63"/>
                  <a:pt x="509" y="63"/>
                  <a:pt x="509" y="63"/>
                </a:cubicBezTo>
                <a:cubicBezTo>
                  <a:pt x="509" y="49"/>
                  <a:pt x="502" y="35"/>
                  <a:pt x="481" y="35"/>
                </a:cubicBezTo>
                <a:cubicBezTo>
                  <a:pt x="467" y="35"/>
                  <a:pt x="452" y="49"/>
                  <a:pt x="452" y="63"/>
                </a:cubicBezTo>
                <a:cubicBezTo>
                  <a:pt x="452" y="91"/>
                  <a:pt x="452" y="91"/>
                  <a:pt x="452" y="91"/>
                </a:cubicBezTo>
                <a:cubicBezTo>
                  <a:pt x="424" y="91"/>
                  <a:pt x="424" y="91"/>
                  <a:pt x="424" y="91"/>
                </a:cubicBezTo>
                <a:cubicBezTo>
                  <a:pt x="410" y="91"/>
                  <a:pt x="396" y="106"/>
                  <a:pt x="396" y="120"/>
                </a:cubicBezTo>
                <a:cubicBezTo>
                  <a:pt x="396" y="134"/>
                  <a:pt x="410" y="148"/>
                  <a:pt x="424" y="148"/>
                </a:cubicBezTo>
                <a:cubicBezTo>
                  <a:pt x="452" y="148"/>
                  <a:pt x="452" y="148"/>
                  <a:pt x="452" y="148"/>
                </a:cubicBezTo>
                <a:cubicBezTo>
                  <a:pt x="452" y="176"/>
                  <a:pt x="452" y="176"/>
                  <a:pt x="452" y="176"/>
                </a:cubicBezTo>
                <a:cubicBezTo>
                  <a:pt x="452" y="191"/>
                  <a:pt x="467" y="205"/>
                  <a:pt x="481" y="205"/>
                </a:cubicBezTo>
                <a:cubicBezTo>
                  <a:pt x="502" y="205"/>
                  <a:pt x="509" y="191"/>
                  <a:pt x="509" y="176"/>
                </a:cubicBezTo>
                <a:cubicBezTo>
                  <a:pt x="509" y="148"/>
                  <a:pt x="509" y="148"/>
                  <a:pt x="509" y="148"/>
                </a:cubicBezTo>
                <a:cubicBezTo>
                  <a:pt x="537" y="148"/>
                  <a:pt x="537" y="148"/>
                  <a:pt x="537" y="148"/>
                </a:cubicBezTo>
                <a:cubicBezTo>
                  <a:pt x="558" y="148"/>
                  <a:pt x="565" y="134"/>
                  <a:pt x="565" y="120"/>
                </a:cubicBezTo>
                <a:cubicBezTo>
                  <a:pt x="565" y="106"/>
                  <a:pt x="558" y="91"/>
                  <a:pt x="537" y="91"/>
                </a:cubicBezTo>
                <a:close/>
                <a:moveTo>
                  <a:pt x="233" y="325"/>
                </a:moveTo>
                <a:lnTo>
                  <a:pt x="233" y="325"/>
                </a:lnTo>
                <a:cubicBezTo>
                  <a:pt x="474" y="311"/>
                  <a:pt x="474" y="311"/>
                  <a:pt x="474" y="311"/>
                </a:cubicBezTo>
                <a:cubicBezTo>
                  <a:pt x="495" y="268"/>
                  <a:pt x="495" y="268"/>
                  <a:pt x="495" y="268"/>
                </a:cubicBezTo>
                <a:cubicBezTo>
                  <a:pt x="516" y="268"/>
                  <a:pt x="544" y="261"/>
                  <a:pt x="565" y="247"/>
                </a:cubicBezTo>
                <a:cubicBezTo>
                  <a:pt x="516" y="346"/>
                  <a:pt x="516" y="346"/>
                  <a:pt x="516" y="346"/>
                </a:cubicBezTo>
                <a:cubicBezTo>
                  <a:pt x="516" y="360"/>
                  <a:pt x="502" y="367"/>
                  <a:pt x="495" y="367"/>
                </a:cubicBezTo>
                <a:cubicBezTo>
                  <a:pt x="247" y="381"/>
                  <a:pt x="247" y="381"/>
                  <a:pt x="247" y="381"/>
                </a:cubicBezTo>
                <a:cubicBezTo>
                  <a:pt x="262" y="424"/>
                  <a:pt x="262" y="424"/>
                  <a:pt x="262" y="424"/>
                </a:cubicBezTo>
                <a:cubicBezTo>
                  <a:pt x="530" y="424"/>
                  <a:pt x="530" y="424"/>
                  <a:pt x="530" y="424"/>
                </a:cubicBezTo>
                <a:cubicBezTo>
                  <a:pt x="558" y="424"/>
                  <a:pt x="587" y="445"/>
                  <a:pt x="587" y="480"/>
                </a:cubicBezTo>
                <a:cubicBezTo>
                  <a:pt x="587" y="509"/>
                  <a:pt x="558" y="537"/>
                  <a:pt x="530" y="537"/>
                </a:cubicBezTo>
                <a:cubicBezTo>
                  <a:pt x="502" y="537"/>
                  <a:pt x="474" y="509"/>
                  <a:pt x="474" y="480"/>
                </a:cubicBezTo>
                <a:cubicBezTo>
                  <a:pt x="212" y="480"/>
                  <a:pt x="212" y="480"/>
                  <a:pt x="212" y="480"/>
                </a:cubicBezTo>
                <a:cubicBezTo>
                  <a:pt x="212" y="509"/>
                  <a:pt x="184" y="537"/>
                  <a:pt x="156" y="537"/>
                </a:cubicBezTo>
                <a:cubicBezTo>
                  <a:pt x="120" y="537"/>
                  <a:pt x="99" y="509"/>
                  <a:pt x="99" y="480"/>
                </a:cubicBezTo>
                <a:cubicBezTo>
                  <a:pt x="99" y="445"/>
                  <a:pt x="120" y="424"/>
                  <a:pt x="156" y="424"/>
                </a:cubicBezTo>
                <a:cubicBezTo>
                  <a:pt x="205" y="424"/>
                  <a:pt x="205" y="424"/>
                  <a:pt x="205" y="424"/>
                </a:cubicBezTo>
                <a:cubicBezTo>
                  <a:pt x="92" y="113"/>
                  <a:pt x="92" y="113"/>
                  <a:pt x="92" y="113"/>
                </a:cubicBezTo>
                <a:cubicBezTo>
                  <a:pt x="28" y="113"/>
                  <a:pt x="28" y="113"/>
                  <a:pt x="28" y="113"/>
                </a:cubicBezTo>
                <a:cubicBezTo>
                  <a:pt x="14" y="113"/>
                  <a:pt x="0" y="98"/>
                  <a:pt x="0" y="84"/>
                </a:cubicBezTo>
                <a:cubicBezTo>
                  <a:pt x="0" y="63"/>
                  <a:pt x="14" y="56"/>
                  <a:pt x="28" y="56"/>
                </a:cubicBezTo>
                <a:cubicBezTo>
                  <a:pt x="113" y="56"/>
                  <a:pt x="113" y="56"/>
                  <a:pt x="113" y="56"/>
                </a:cubicBezTo>
                <a:cubicBezTo>
                  <a:pt x="127" y="56"/>
                  <a:pt x="141" y="63"/>
                  <a:pt x="141" y="70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332" y="120"/>
                  <a:pt x="332" y="120"/>
                  <a:pt x="332" y="120"/>
                </a:cubicBezTo>
                <a:cubicBezTo>
                  <a:pt x="332" y="141"/>
                  <a:pt x="339" y="162"/>
                  <a:pt x="346" y="176"/>
                </a:cubicBezTo>
                <a:cubicBezTo>
                  <a:pt x="177" y="176"/>
                  <a:pt x="177" y="176"/>
                  <a:pt x="177" y="176"/>
                </a:cubicBezTo>
                <a:lnTo>
                  <a:pt x="233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598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47D5AF0-48B3-2997-CCE1-31E776E58FF3}"/>
              </a:ext>
            </a:extLst>
          </p:cNvPr>
          <p:cNvSpPr txBox="1"/>
          <p:nvPr/>
        </p:nvSpPr>
        <p:spPr>
          <a:xfrm>
            <a:off x="3667910" y="3338299"/>
            <a:ext cx="5216580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b="1" dirty="0" err="1">
                <a:solidFill>
                  <a:schemeClr val="bg1"/>
                </a:solidFill>
              </a:rPr>
              <a:t>Amazon.com.Inc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was founded at Seattle, in July 1994 by Jeff Bezos. Claimed as the largest </a:t>
            </a:r>
            <a:r>
              <a:rPr lang="en-US" b="1" dirty="0">
                <a:solidFill>
                  <a:schemeClr val="bg1"/>
                </a:solidFill>
              </a:rPr>
              <a:t>E-commerce </a:t>
            </a:r>
            <a:r>
              <a:rPr lang="en-US" dirty="0">
                <a:solidFill>
                  <a:schemeClr val="bg1"/>
                </a:solidFill>
              </a:rPr>
              <a:t>platform in 2023, it started as an online bookstore initially and further expanded to many product lines including movies, music, apparel, baby products, consumer electronics, etc.</a:t>
            </a:r>
          </a:p>
        </p:txBody>
      </p:sp>
    </p:spTree>
    <p:extLst>
      <p:ext uri="{BB962C8B-B14F-4D97-AF65-F5344CB8AC3E}">
        <p14:creationId xmlns:p14="http://schemas.microsoft.com/office/powerpoint/2010/main" val="204701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 animBg="1"/>
      <p:bldP spid="2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Freeform 4"/>
          <p:cNvSpPr>
            <a:spLocks noChangeArrowheads="1"/>
          </p:cNvSpPr>
          <p:nvPr/>
        </p:nvSpPr>
        <p:spPr bwMode="auto">
          <a:xfrm>
            <a:off x="9335395" y="5302035"/>
            <a:ext cx="2746470" cy="1441346"/>
          </a:xfrm>
          <a:custGeom>
            <a:avLst/>
            <a:gdLst>
              <a:gd name="T0" fmla="*/ 1491 w 2952"/>
              <a:gd name="T1" fmla="*/ 0 h 1550"/>
              <a:gd name="T2" fmla="*/ 1491 w 2952"/>
              <a:gd name="T3" fmla="*/ 0 h 1550"/>
              <a:gd name="T4" fmla="*/ 1053 w 2952"/>
              <a:gd name="T5" fmla="*/ 311 h 1550"/>
              <a:gd name="T6" fmla="*/ 882 w 2952"/>
              <a:gd name="T7" fmla="*/ 286 h 1550"/>
              <a:gd name="T8" fmla="*/ 437 w 2952"/>
              <a:gd name="T9" fmla="*/ 628 h 1550"/>
              <a:gd name="T10" fmla="*/ 0 w 2952"/>
              <a:gd name="T11" fmla="*/ 971 h 1550"/>
              <a:gd name="T12" fmla="*/ 437 w 2952"/>
              <a:gd name="T13" fmla="*/ 1320 h 1550"/>
              <a:gd name="T14" fmla="*/ 698 w 2952"/>
              <a:gd name="T15" fmla="*/ 1250 h 1550"/>
              <a:gd name="T16" fmla="*/ 1129 w 2952"/>
              <a:gd name="T17" fmla="*/ 1549 h 1550"/>
              <a:gd name="T18" fmla="*/ 1555 w 2952"/>
              <a:gd name="T19" fmla="*/ 1289 h 1550"/>
              <a:gd name="T20" fmla="*/ 1929 w 2952"/>
              <a:gd name="T21" fmla="*/ 1454 h 1550"/>
              <a:gd name="T22" fmla="*/ 2310 w 2952"/>
              <a:gd name="T23" fmla="*/ 1276 h 1550"/>
              <a:gd name="T24" fmla="*/ 2513 w 2952"/>
              <a:gd name="T25" fmla="*/ 1320 h 1550"/>
              <a:gd name="T26" fmla="*/ 2951 w 2952"/>
              <a:gd name="T27" fmla="*/ 971 h 1550"/>
              <a:gd name="T28" fmla="*/ 2513 w 2952"/>
              <a:gd name="T29" fmla="*/ 628 h 1550"/>
              <a:gd name="T30" fmla="*/ 2075 w 2952"/>
              <a:gd name="T31" fmla="*/ 286 h 1550"/>
              <a:gd name="T32" fmla="*/ 1923 w 2952"/>
              <a:gd name="T33" fmla="*/ 305 h 1550"/>
              <a:gd name="T34" fmla="*/ 1491 w 2952"/>
              <a:gd name="T35" fmla="*/ 0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52" h="1550">
                <a:moveTo>
                  <a:pt x="1491" y="0"/>
                </a:moveTo>
                <a:lnTo>
                  <a:pt x="1491" y="0"/>
                </a:lnTo>
                <a:cubicBezTo>
                  <a:pt x="1256" y="0"/>
                  <a:pt x="1072" y="133"/>
                  <a:pt x="1053" y="311"/>
                </a:cubicBezTo>
                <a:cubicBezTo>
                  <a:pt x="996" y="292"/>
                  <a:pt x="939" y="286"/>
                  <a:pt x="882" y="286"/>
                </a:cubicBezTo>
                <a:cubicBezTo>
                  <a:pt x="634" y="286"/>
                  <a:pt x="437" y="438"/>
                  <a:pt x="437" y="628"/>
                </a:cubicBezTo>
                <a:cubicBezTo>
                  <a:pt x="196" y="628"/>
                  <a:pt x="0" y="781"/>
                  <a:pt x="0" y="971"/>
                </a:cubicBezTo>
                <a:cubicBezTo>
                  <a:pt x="0" y="1162"/>
                  <a:pt x="196" y="1320"/>
                  <a:pt x="437" y="1320"/>
                </a:cubicBezTo>
                <a:cubicBezTo>
                  <a:pt x="533" y="1320"/>
                  <a:pt x="622" y="1295"/>
                  <a:pt x="698" y="1250"/>
                </a:cubicBezTo>
                <a:cubicBezTo>
                  <a:pt x="723" y="1422"/>
                  <a:pt x="907" y="1549"/>
                  <a:pt x="1129" y="1549"/>
                </a:cubicBezTo>
                <a:cubicBezTo>
                  <a:pt x="1339" y="1549"/>
                  <a:pt x="1510" y="1441"/>
                  <a:pt x="1555" y="1289"/>
                </a:cubicBezTo>
                <a:cubicBezTo>
                  <a:pt x="1637" y="1390"/>
                  <a:pt x="1770" y="1454"/>
                  <a:pt x="1929" y="1454"/>
                </a:cubicBezTo>
                <a:cubicBezTo>
                  <a:pt x="2094" y="1454"/>
                  <a:pt x="2234" y="1384"/>
                  <a:pt x="2310" y="1276"/>
                </a:cubicBezTo>
                <a:cubicBezTo>
                  <a:pt x="2374" y="1301"/>
                  <a:pt x="2437" y="1320"/>
                  <a:pt x="2513" y="1320"/>
                </a:cubicBezTo>
                <a:cubicBezTo>
                  <a:pt x="2754" y="1320"/>
                  <a:pt x="2951" y="1162"/>
                  <a:pt x="2951" y="971"/>
                </a:cubicBezTo>
                <a:cubicBezTo>
                  <a:pt x="2951" y="781"/>
                  <a:pt x="2754" y="628"/>
                  <a:pt x="2513" y="628"/>
                </a:cubicBezTo>
                <a:cubicBezTo>
                  <a:pt x="2513" y="438"/>
                  <a:pt x="2316" y="286"/>
                  <a:pt x="2075" y="286"/>
                </a:cubicBezTo>
                <a:cubicBezTo>
                  <a:pt x="2024" y="286"/>
                  <a:pt x="1974" y="292"/>
                  <a:pt x="1923" y="305"/>
                </a:cubicBezTo>
                <a:cubicBezTo>
                  <a:pt x="1904" y="133"/>
                  <a:pt x="1713" y="0"/>
                  <a:pt x="1491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127000" dir="5400000" algn="ctr" rotWithShape="0">
              <a:srgbClr val="000000">
                <a:alpha val="43137"/>
              </a:srgbClr>
            </a:outerShdw>
          </a:effectLst>
        </p:spPr>
        <p:txBody>
          <a:bodyPr wrap="none" lIns="152366" tIns="76183" rIns="152366" bIns="76183" anchor="ctr"/>
          <a:lstStyle/>
          <a:p>
            <a:endParaRPr lang="en-US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CE5607A6-93DE-3C9E-33BA-A648069EA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3039" y="5880662"/>
            <a:ext cx="2191181" cy="65929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5837F85-F97C-B138-70A5-A0B0DA3689C6}"/>
              </a:ext>
            </a:extLst>
          </p:cNvPr>
          <p:cNvGrpSpPr/>
          <p:nvPr/>
        </p:nvGrpSpPr>
        <p:grpSpPr>
          <a:xfrm>
            <a:off x="2575820" y="460366"/>
            <a:ext cx="7037387" cy="1054100"/>
            <a:chOff x="2670889" y="301340"/>
            <a:chExt cx="7037387" cy="10541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A0FFEE8-4907-2864-C168-EA4DF54A69A9}"/>
                </a:ext>
              </a:extLst>
            </p:cNvPr>
            <p:cNvGrpSpPr/>
            <p:nvPr/>
          </p:nvGrpSpPr>
          <p:grpSpPr>
            <a:xfrm>
              <a:off x="2670889" y="301340"/>
              <a:ext cx="7037387" cy="1054100"/>
              <a:chOff x="2673351" y="130175"/>
              <a:chExt cx="7037387" cy="1054100"/>
            </a:xfrm>
            <a:solidFill>
              <a:schemeClr val="accent1"/>
            </a:solidFill>
          </p:grpSpPr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29A9F865-6FBD-ED9E-AF2C-067F07038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6313" y="317500"/>
                <a:ext cx="1114425" cy="866775"/>
              </a:xfrm>
              <a:custGeom>
                <a:avLst/>
                <a:gdLst>
                  <a:gd name="T0" fmla="*/ 0 w 702"/>
                  <a:gd name="T1" fmla="*/ 546 h 546"/>
                  <a:gd name="T2" fmla="*/ 702 w 702"/>
                  <a:gd name="T3" fmla="*/ 546 h 546"/>
                  <a:gd name="T4" fmla="*/ 551 w 702"/>
                  <a:gd name="T5" fmla="*/ 267 h 546"/>
                  <a:gd name="T6" fmla="*/ 702 w 702"/>
                  <a:gd name="T7" fmla="*/ 0 h 546"/>
                  <a:gd name="T8" fmla="*/ 0 w 702"/>
                  <a:gd name="T9" fmla="*/ 0 h 546"/>
                  <a:gd name="T10" fmla="*/ 0 w 702"/>
                  <a:gd name="T11" fmla="*/ 546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546">
                    <a:moveTo>
                      <a:pt x="0" y="546"/>
                    </a:moveTo>
                    <a:lnTo>
                      <a:pt x="702" y="546"/>
                    </a:lnTo>
                    <a:lnTo>
                      <a:pt x="551" y="267"/>
                    </a:lnTo>
                    <a:lnTo>
                      <a:pt x="702" y="0"/>
                    </a:lnTo>
                    <a:lnTo>
                      <a:pt x="0" y="0"/>
                    </a:lnTo>
                    <a:lnTo>
                      <a:pt x="0" y="546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61D68253-9A6A-5BFE-970E-3B47E3811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6313" y="996950"/>
                <a:ext cx="306388" cy="187325"/>
              </a:xfrm>
              <a:custGeom>
                <a:avLst/>
                <a:gdLst>
                  <a:gd name="T0" fmla="*/ 0 w 193"/>
                  <a:gd name="T1" fmla="*/ 118 h 118"/>
                  <a:gd name="T2" fmla="*/ 193 w 193"/>
                  <a:gd name="T3" fmla="*/ 0 h 118"/>
                  <a:gd name="T4" fmla="*/ 0 w 193"/>
                  <a:gd name="T5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3" h="118">
                    <a:moveTo>
                      <a:pt x="0" y="118"/>
                    </a:moveTo>
                    <a:lnTo>
                      <a:pt x="193" y="0"/>
                    </a:lnTo>
                    <a:lnTo>
                      <a:pt x="0" y="118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37">
                <a:extLst>
                  <a:ext uri="{FF2B5EF4-FFF2-40B4-BE49-F238E27FC236}">
                    <a16:creationId xmlns:a16="http://schemas.microsoft.com/office/drawing/2014/main" id="{6223A478-BB79-6C9A-7E5E-E5553A2162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596313" y="996950"/>
                <a:ext cx="306388" cy="187325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>
                <a:extLst>
                  <a:ext uri="{FF2B5EF4-FFF2-40B4-BE49-F238E27FC236}">
                    <a16:creationId xmlns:a16="http://schemas.microsoft.com/office/drawing/2014/main" id="{6E0A784B-A93A-361E-84C2-7D59CD997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3351" y="317500"/>
                <a:ext cx="1109663" cy="866775"/>
              </a:xfrm>
              <a:custGeom>
                <a:avLst/>
                <a:gdLst>
                  <a:gd name="T0" fmla="*/ 699 w 699"/>
                  <a:gd name="T1" fmla="*/ 546 h 546"/>
                  <a:gd name="T2" fmla="*/ 0 w 699"/>
                  <a:gd name="T3" fmla="*/ 546 h 546"/>
                  <a:gd name="T4" fmla="*/ 148 w 699"/>
                  <a:gd name="T5" fmla="*/ 267 h 546"/>
                  <a:gd name="T6" fmla="*/ 0 w 699"/>
                  <a:gd name="T7" fmla="*/ 0 h 546"/>
                  <a:gd name="T8" fmla="*/ 699 w 699"/>
                  <a:gd name="T9" fmla="*/ 0 h 546"/>
                  <a:gd name="T10" fmla="*/ 699 w 699"/>
                  <a:gd name="T11" fmla="*/ 546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9" h="546">
                    <a:moveTo>
                      <a:pt x="699" y="546"/>
                    </a:moveTo>
                    <a:lnTo>
                      <a:pt x="0" y="546"/>
                    </a:lnTo>
                    <a:lnTo>
                      <a:pt x="148" y="267"/>
                    </a:lnTo>
                    <a:lnTo>
                      <a:pt x="0" y="0"/>
                    </a:lnTo>
                    <a:lnTo>
                      <a:pt x="699" y="0"/>
                    </a:lnTo>
                    <a:lnTo>
                      <a:pt x="699" y="546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39">
                <a:extLst>
                  <a:ext uri="{FF2B5EF4-FFF2-40B4-BE49-F238E27FC236}">
                    <a16:creationId xmlns:a16="http://schemas.microsoft.com/office/drawing/2014/main" id="{D5D7A1CC-BC85-2BE1-4B75-23474B525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626" y="130175"/>
                <a:ext cx="5421313" cy="866775"/>
              </a:xfrm>
              <a:prstGeom prst="rect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>
                <a:extLst>
                  <a:ext uri="{FF2B5EF4-FFF2-40B4-BE49-F238E27FC236}">
                    <a16:creationId xmlns:a16="http://schemas.microsoft.com/office/drawing/2014/main" id="{488D1187-5BF9-07CA-57A2-26365709F7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6626" y="996950"/>
                <a:ext cx="306388" cy="187325"/>
              </a:xfrm>
              <a:custGeom>
                <a:avLst/>
                <a:gdLst>
                  <a:gd name="T0" fmla="*/ 193 w 193"/>
                  <a:gd name="T1" fmla="*/ 118 h 118"/>
                  <a:gd name="T2" fmla="*/ 0 w 193"/>
                  <a:gd name="T3" fmla="*/ 0 h 118"/>
                  <a:gd name="T4" fmla="*/ 193 w 193"/>
                  <a:gd name="T5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3" h="118">
                    <a:moveTo>
                      <a:pt x="193" y="118"/>
                    </a:moveTo>
                    <a:lnTo>
                      <a:pt x="0" y="0"/>
                    </a:lnTo>
                    <a:lnTo>
                      <a:pt x="193" y="118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41">
                <a:extLst>
                  <a:ext uri="{FF2B5EF4-FFF2-40B4-BE49-F238E27FC236}">
                    <a16:creationId xmlns:a16="http://schemas.microsoft.com/office/drawing/2014/main" id="{C0FE3CC1-6D7C-58CC-269E-DC37E73E5E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76626" y="996950"/>
                <a:ext cx="306388" cy="187325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42">
                <a:extLst>
                  <a:ext uri="{FF2B5EF4-FFF2-40B4-BE49-F238E27FC236}">
                    <a16:creationId xmlns:a16="http://schemas.microsoft.com/office/drawing/2014/main" id="{6A91CDCA-4083-79E5-9120-0EB8041235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7588" y="177800"/>
                <a:ext cx="2217738" cy="0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43">
                <a:extLst>
                  <a:ext uri="{FF2B5EF4-FFF2-40B4-BE49-F238E27FC236}">
                    <a16:creationId xmlns:a16="http://schemas.microsoft.com/office/drawing/2014/main" id="{3C01DA0E-869C-73DA-EB67-8C2955E89F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70713" y="933450"/>
                <a:ext cx="1747838" cy="0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44">
                <a:extLst>
                  <a:ext uri="{FF2B5EF4-FFF2-40B4-BE49-F238E27FC236}">
                    <a16:creationId xmlns:a16="http://schemas.microsoft.com/office/drawing/2014/main" id="{F8CB7429-F134-603E-328F-E7923D7616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26501" y="222250"/>
                <a:ext cx="0" cy="341312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45">
                <a:extLst>
                  <a:ext uri="{FF2B5EF4-FFF2-40B4-BE49-F238E27FC236}">
                    <a16:creationId xmlns:a16="http://schemas.microsoft.com/office/drawing/2014/main" id="{D9145591-AE22-7AEC-6A7A-2702AA34F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1776" y="395288"/>
                <a:ext cx="169863" cy="284162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46">
                <a:extLst>
                  <a:ext uri="{FF2B5EF4-FFF2-40B4-BE49-F238E27FC236}">
                    <a16:creationId xmlns:a16="http://schemas.microsoft.com/office/drawing/2014/main" id="{1129872D-8B3B-147F-7DFC-E279934A65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1638" y="1125538"/>
                <a:ext cx="615950" cy="0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47">
                <a:extLst>
                  <a:ext uri="{FF2B5EF4-FFF2-40B4-BE49-F238E27FC236}">
                    <a16:creationId xmlns:a16="http://schemas.microsoft.com/office/drawing/2014/main" id="{A2C85E3A-3725-C7E8-2871-1F5A8A21CF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20176" y="357188"/>
                <a:ext cx="520700" cy="0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48">
                <a:extLst>
                  <a:ext uri="{FF2B5EF4-FFF2-40B4-BE49-F238E27FC236}">
                    <a16:creationId xmlns:a16="http://schemas.microsoft.com/office/drawing/2014/main" id="{84C54EA3-2826-1C09-CDF1-FC081DA79D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32926" y="803275"/>
                <a:ext cx="174625" cy="312737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49">
                <a:extLst>
                  <a:ext uri="{FF2B5EF4-FFF2-40B4-BE49-F238E27FC236}">
                    <a16:creationId xmlns:a16="http://schemas.microsoft.com/office/drawing/2014/main" id="{8D91474A-331B-1C3B-1B33-D7B0864E3D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9013" y="231775"/>
                <a:ext cx="0" cy="566737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50">
                <a:extLst>
                  <a:ext uri="{FF2B5EF4-FFF2-40B4-BE49-F238E27FC236}">
                    <a16:creationId xmlns:a16="http://schemas.microsoft.com/office/drawing/2014/main" id="{4CCAF6E3-7F84-7E4D-1B07-3B4658072A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26501" y="596900"/>
                <a:ext cx="0" cy="187325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51">
                <a:extLst>
                  <a:ext uri="{FF2B5EF4-FFF2-40B4-BE49-F238E27FC236}">
                    <a16:creationId xmlns:a16="http://schemas.microsoft.com/office/drawing/2014/main" id="{389FF0FD-614C-997F-7A34-B379E1552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51888" y="1146175"/>
                <a:ext cx="419100" cy="0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3D136B-23D2-23F3-1C19-130EF3410409}"/>
                </a:ext>
              </a:extLst>
            </p:cNvPr>
            <p:cNvSpPr txBox="1"/>
            <p:nvPr/>
          </p:nvSpPr>
          <p:spPr>
            <a:xfrm>
              <a:off x="3547909" y="533158"/>
              <a:ext cx="5271368" cy="450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Background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FC317D-4D0B-7ABA-9193-3153C80F77A1}"/>
              </a:ext>
            </a:extLst>
          </p:cNvPr>
          <p:cNvGrpSpPr/>
          <p:nvPr/>
        </p:nvGrpSpPr>
        <p:grpSpPr>
          <a:xfrm>
            <a:off x="832630" y="2595637"/>
            <a:ext cx="701675" cy="1006551"/>
            <a:chOff x="5368925" y="2386013"/>
            <a:chExt cx="1454151" cy="2085976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8E348562-0E8D-EE44-A2B8-ABF4AECEC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2386013"/>
              <a:ext cx="990600" cy="485775"/>
            </a:xfrm>
            <a:custGeom>
              <a:avLst/>
              <a:gdLst>
                <a:gd name="T0" fmla="*/ 309 w 309"/>
                <a:gd name="T1" fmla="*/ 23 h 150"/>
                <a:gd name="T2" fmla="*/ 302 w 309"/>
                <a:gd name="T3" fmla="*/ 45 h 150"/>
                <a:gd name="T4" fmla="*/ 247 w 309"/>
                <a:gd name="T5" fmla="*/ 140 h 150"/>
                <a:gd name="T6" fmla="*/ 229 w 309"/>
                <a:gd name="T7" fmla="*/ 150 h 150"/>
                <a:gd name="T8" fmla="*/ 80 w 309"/>
                <a:gd name="T9" fmla="*/ 150 h 150"/>
                <a:gd name="T10" fmla="*/ 62 w 309"/>
                <a:gd name="T11" fmla="*/ 140 h 150"/>
                <a:gd name="T12" fmla="*/ 7 w 309"/>
                <a:gd name="T13" fmla="*/ 45 h 150"/>
                <a:gd name="T14" fmla="*/ 0 w 309"/>
                <a:gd name="T15" fmla="*/ 23 h 150"/>
                <a:gd name="T16" fmla="*/ 8 w 309"/>
                <a:gd name="T17" fmla="*/ 6 h 150"/>
                <a:gd name="T18" fmla="*/ 25 w 309"/>
                <a:gd name="T19" fmla="*/ 10 h 150"/>
                <a:gd name="T20" fmla="*/ 33 w 309"/>
                <a:gd name="T21" fmla="*/ 25 h 150"/>
                <a:gd name="T22" fmla="*/ 42 w 309"/>
                <a:gd name="T23" fmla="*/ 38 h 150"/>
                <a:gd name="T24" fmla="*/ 52 w 309"/>
                <a:gd name="T25" fmla="*/ 25 h 150"/>
                <a:gd name="T26" fmla="*/ 61 w 309"/>
                <a:gd name="T27" fmla="*/ 10 h 150"/>
                <a:gd name="T28" fmla="*/ 71 w 309"/>
                <a:gd name="T29" fmla="*/ 0 h 150"/>
                <a:gd name="T30" fmla="*/ 81 w 309"/>
                <a:gd name="T31" fmla="*/ 10 h 150"/>
                <a:gd name="T32" fmla="*/ 89 w 309"/>
                <a:gd name="T33" fmla="*/ 25 h 150"/>
                <a:gd name="T34" fmla="*/ 98 w 309"/>
                <a:gd name="T35" fmla="*/ 38 h 150"/>
                <a:gd name="T36" fmla="*/ 108 w 309"/>
                <a:gd name="T37" fmla="*/ 25 h 150"/>
                <a:gd name="T38" fmla="*/ 117 w 309"/>
                <a:gd name="T39" fmla="*/ 10 h 150"/>
                <a:gd name="T40" fmla="*/ 127 w 309"/>
                <a:gd name="T41" fmla="*/ 0 h 150"/>
                <a:gd name="T42" fmla="*/ 136 w 309"/>
                <a:gd name="T43" fmla="*/ 10 h 150"/>
                <a:gd name="T44" fmla="*/ 145 w 309"/>
                <a:gd name="T45" fmla="*/ 25 h 150"/>
                <a:gd name="T46" fmla="*/ 154 w 309"/>
                <a:gd name="T47" fmla="*/ 38 h 150"/>
                <a:gd name="T48" fmla="*/ 164 w 309"/>
                <a:gd name="T49" fmla="*/ 25 h 150"/>
                <a:gd name="T50" fmla="*/ 173 w 309"/>
                <a:gd name="T51" fmla="*/ 10 h 150"/>
                <a:gd name="T52" fmla="*/ 183 w 309"/>
                <a:gd name="T53" fmla="*/ 0 h 150"/>
                <a:gd name="T54" fmla="*/ 192 w 309"/>
                <a:gd name="T55" fmla="*/ 10 h 150"/>
                <a:gd name="T56" fmla="*/ 201 w 309"/>
                <a:gd name="T57" fmla="*/ 25 h 150"/>
                <a:gd name="T58" fmla="*/ 210 w 309"/>
                <a:gd name="T59" fmla="*/ 38 h 150"/>
                <a:gd name="T60" fmla="*/ 220 w 309"/>
                <a:gd name="T61" fmla="*/ 25 h 150"/>
                <a:gd name="T62" fmla="*/ 229 w 309"/>
                <a:gd name="T63" fmla="*/ 10 h 150"/>
                <a:gd name="T64" fmla="*/ 238 w 309"/>
                <a:gd name="T65" fmla="*/ 0 h 150"/>
                <a:gd name="T66" fmla="*/ 248 w 309"/>
                <a:gd name="T67" fmla="*/ 10 h 150"/>
                <a:gd name="T68" fmla="*/ 257 w 309"/>
                <a:gd name="T69" fmla="*/ 25 h 150"/>
                <a:gd name="T70" fmla="*/ 265 w 309"/>
                <a:gd name="T71" fmla="*/ 38 h 150"/>
                <a:gd name="T72" fmla="*/ 276 w 309"/>
                <a:gd name="T73" fmla="*/ 25 h 150"/>
                <a:gd name="T74" fmla="*/ 284 w 309"/>
                <a:gd name="T75" fmla="*/ 10 h 150"/>
                <a:gd name="T76" fmla="*/ 301 w 309"/>
                <a:gd name="T77" fmla="*/ 6 h 150"/>
                <a:gd name="T78" fmla="*/ 309 w 309"/>
                <a:gd name="T79" fmla="*/ 2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9" h="150">
                  <a:moveTo>
                    <a:pt x="309" y="23"/>
                  </a:moveTo>
                  <a:cubicBezTo>
                    <a:pt x="308" y="29"/>
                    <a:pt x="305" y="39"/>
                    <a:pt x="302" y="45"/>
                  </a:cubicBezTo>
                  <a:cubicBezTo>
                    <a:pt x="247" y="140"/>
                    <a:pt x="247" y="140"/>
                    <a:pt x="247" y="140"/>
                  </a:cubicBezTo>
                  <a:cubicBezTo>
                    <a:pt x="244" y="145"/>
                    <a:pt x="236" y="150"/>
                    <a:pt x="229" y="150"/>
                  </a:cubicBezTo>
                  <a:cubicBezTo>
                    <a:pt x="80" y="150"/>
                    <a:pt x="80" y="150"/>
                    <a:pt x="80" y="150"/>
                  </a:cubicBezTo>
                  <a:cubicBezTo>
                    <a:pt x="73" y="150"/>
                    <a:pt x="65" y="145"/>
                    <a:pt x="62" y="140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4" y="39"/>
                    <a:pt x="1" y="29"/>
                    <a:pt x="0" y="23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4" y="3"/>
                    <a:pt x="21" y="5"/>
                    <a:pt x="25" y="10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7" y="31"/>
                    <a:pt x="40" y="37"/>
                    <a:pt x="42" y="38"/>
                  </a:cubicBezTo>
                  <a:cubicBezTo>
                    <a:pt x="43" y="38"/>
                    <a:pt x="49" y="31"/>
                    <a:pt x="52" y="25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4" y="5"/>
                    <a:pt x="69" y="0"/>
                    <a:pt x="71" y="0"/>
                  </a:cubicBezTo>
                  <a:cubicBezTo>
                    <a:pt x="73" y="0"/>
                    <a:pt x="77" y="5"/>
                    <a:pt x="81" y="10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93" y="31"/>
                    <a:pt x="96" y="37"/>
                    <a:pt x="98" y="38"/>
                  </a:cubicBezTo>
                  <a:cubicBezTo>
                    <a:pt x="99" y="38"/>
                    <a:pt x="105" y="31"/>
                    <a:pt x="108" y="25"/>
                  </a:cubicBezTo>
                  <a:cubicBezTo>
                    <a:pt x="117" y="10"/>
                    <a:pt x="117" y="10"/>
                    <a:pt x="117" y="10"/>
                  </a:cubicBezTo>
                  <a:cubicBezTo>
                    <a:pt x="120" y="5"/>
                    <a:pt x="124" y="0"/>
                    <a:pt x="127" y="0"/>
                  </a:cubicBezTo>
                  <a:cubicBezTo>
                    <a:pt x="129" y="0"/>
                    <a:pt x="133" y="5"/>
                    <a:pt x="136" y="10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8" y="31"/>
                    <a:pt x="152" y="37"/>
                    <a:pt x="154" y="38"/>
                  </a:cubicBezTo>
                  <a:cubicBezTo>
                    <a:pt x="155" y="38"/>
                    <a:pt x="161" y="31"/>
                    <a:pt x="164" y="25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6" y="5"/>
                    <a:pt x="180" y="0"/>
                    <a:pt x="183" y="0"/>
                  </a:cubicBezTo>
                  <a:cubicBezTo>
                    <a:pt x="185" y="0"/>
                    <a:pt x="189" y="5"/>
                    <a:pt x="192" y="10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204" y="31"/>
                    <a:pt x="208" y="37"/>
                    <a:pt x="210" y="38"/>
                  </a:cubicBezTo>
                  <a:cubicBezTo>
                    <a:pt x="211" y="38"/>
                    <a:pt x="217" y="31"/>
                    <a:pt x="220" y="25"/>
                  </a:cubicBezTo>
                  <a:cubicBezTo>
                    <a:pt x="229" y="10"/>
                    <a:pt x="229" y="10"/>
                    <a:pt x="229" y="10"/>
                  </a:cubicBezTo>
                  <a:cubicBezTo>
                    <a:pt x="232" y="5"/>
                    <a:pt x="236" y="0"/>
                    <a:pt x="238" y="0"/>
                  </a:cubicBezTo>
                  <a:cubicBezTo>
                    <a:pt x="241" y="0"/>
                    <a:pt x="245" y="5"/>
                    <a:pt x="248" y="10"/>
                  </a:cubicBezTo>
                  <a:cubicBezTo>
                    <a:pt x="257" y="25"/>
                    <a:pt x="257" y="25"/>
                    <a:pt x="257" y="25"/>
                  </a:cubicBezTo>
                  <a:cubicBezTo>
                    <a:pt x="260" y="31"/>
                    <a:pt x="264" y="37"/>
                    <a:pt x="265" y="38"/>
                  </a:cubicBezTo>
                  <a:cubicBezTo>
                    <a:pt x="267" y="38"/>
                    <a:pt x="272" y="31"/>
                    <a:pt x="276" y="25"/>
                  </a:cubicBezTo>
                  <a:cubicBezTo>
                    <a:pt x="284" y="10"/>
                    <a:pt x="284" y="10"/>
                    <a:pt x="284" y="10"/>
                  </a:cubicBezTo>
                  <a:cubicBezTo>
                    <a:pt x="288" y="5"/>
                    <a:pt x="295" y="3"/>
                    <a:pt x="301" y="6"/>
                  </a:cubicBezTo>
                  <a:lnTo>
                    <a:pt x="309" y="23"/>
                  </a:lnTo>
                  <a:close/>
                </a:path>
              </a:pathLst>
            </a:custGeom>
            <a:solidFill>
              <a:srgbClr val="00B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8F1BFD3B-F121-E076-E888-C7BF638F9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2386013"/>
              <a:ext cx="990600" cy="485775"/>
            </a:xfrm>
            <a:custGeom>
              <a:avLst/>
              <a:gdLst>
                <a:gd name="T0" fmla="*/ 309 w 309"/>
                <a:gd name="T1" fmla="*/ 23 h 150"/>
                <a:gd name="T2" fmla="*/ 302 w 309"/>
                <a:gd name="T3" fmla="*/ 45 h 150"/>
                <a:gd name="T4" fmla="*/ 247 w 309"/>
                <a:gd name="T5" fmla="*/ 140 h 150"/>
                <a:gd name="T6" fmla="*/ 229 w 309"/>
                <a:gd name="T7" fmla="*/ 150 h 150"/>
                <a:gd name="T8" fmla="*/ 80 w 309"/>
                <a:gd name="T9" fmla="*/ 150 h 150"/>
                <a:gd name="T10" fmla="*/ 62 w 309"/>
                <a:gd name="T11" fmla="*/ 140 h 150"/>
                <a:gd name="T12" fmla="*/ 7 w 309"/>
                <a:gd name="T13" fmla="*/ 45 h 150"/>
                <a:gd name="T14" fmla="*/ 0 w 309"/>
                <a:gd name="T15" fmla="*/ 23 h 150"/>
                <a:gd name="T16" fmla="*/ 8 w 309"/>
                <a:gd name="T17" fmla="*/ 6 h 150"/>
                <a:gd name="T18" fmla="*/ 25 w 309"/>
                <a:gd name="T19" fmla="*/ 10 h 150"/>
                <a:gd name="T20" fmla="*/ 33 w 309"/>
                <a:gd name="T21" fmla="*/ 25 h 150"/>
                <a:gd name="T22" fmla="*/ 42 w 309"/>
                <a:gd name="T23" fmla="*/ 38 h 150"/>
                <a:gd name="T24" fmla="*/ 52 w 309"/>
                <a:gd name="T25" fmla="*/ 25 h 150"/>
                <a:gd name="T26" fmla="*/ 61 w 309"/>
                <a:gd name="T27" fmla="*/ 10 h 150"/>
                <a:gd name="T28" fmla="*/ 71 w 309"/>
                <a:gd name="T29" fmla="*/ 0 h 150"/>
                <a:gd name="T30" fmla="*/ 81 w 309"/>
                <a:gd name="T31" fmla="*/ 10 h 150"/>
                <a:gd name="T32" fmla="*/ 89 w 309"/>
                <a:gd name="T33" fmla="*/ 25 h 150"/>
                <a:gd name="T34" fmla="*/ 98 w 309"/>
                <a:gd name="T35" fmla="*/ 38 h 150"/>
                <a:gd name="T36" fmla="*/ 108 w 309"/>
                <a:gd name="T37" fmla="*/ 25 h 150"/>
                <a:gd name="T38" fmla="*/ 117 w 309"/>
                <a:gd name="T39" fmla="*/ 10 h 150"/>
                <a:gd name="T40" fmla="*/ 127 w 309"/>
                <a:gd name="T41" fmla="*/ 0 h 150"/>
                <a:gd name="T42" fmla="*/ 136 w 309"/>
                <a:gd name="T43" fmla="*/ 10 h 150"/>
                <a:gd name="T44" fmla="*/ 145 w 309"/>
                <a:gd name="T45" fmla="*/ 25 h 150"/>
                <a:gd name="T46" fmla="*/ 154 w 309"/>
                <a:gd name="T47" fmla="*/ 38 h 150"/>
                <a:gd name="T48" fmla="*/ 164 w 309"/>
                <a:gd name="T49" fmla="*/ 25 h 150"/>
                <a:gd name="T50" fmla="*/ 173 w 309"/>
                <a:gd name="T51" fmla="*/ 10 h 150"/>
                <a:gd name="T52" fmla="*/ 183 w 309"/>
                <a:gd name="T53" fmla="*/ 0 h 150"/>
                <a:gd name="T54" fmla="*/ 192 w 309"/>
                <a:gd name="T55" fmla="*/ 10 h 150"/>
                <a:gd name="T56" fmla="*/ 201 w 309"/>
                <a:gd name="T57" fmla="*/ 25 h 150"/>
                <a:gd name="T58" fmla="*/ 210 w 309"/>
                <a:gd name="T59" fmla="*/ 38 h 150"/>
                <a:gd name="T60" fmla="*/ 220 w 309"/>
                <a:gd name="T61" fmla="*/ 25 h 150"/>
                <a:gd name="T62" fmla="*/ 229 w 309"/>
                <a:gd name="T63" fmla="*/ 10 h 150"/>
                <a:gd name="T64" fmla="*/ 238 w 309"/>
                <a:gd name="T65" fmla="*/ 0 h 150"/>
                <a:gd name="T66" fmla="*/ 248 w 309"/>
                <a:gd name="T67" fmla="*/ 10 h 150"/>
                <a:gd name="T68" fmla="*/ 257 w 309"/>
                <a:gd name="T69" fmla="*/ 25 h 150"/>
                <a:gd name="T70" fmla="*/ 265 w 309"/>
                <a:gd name="T71" fmla="*/ 38 h 150"/>
                <a:gd name="T72" fmla="*/ 276 w 309"/>
                <a:gd name="T73" fmla="*/ 25 h 150"/>
                <a:gd name="T74" fmla="*/ 284 w 309"/>
                <a:gd name="T75" fmla="*/ 10 h 150"/>
                <a:gd name="T76" fmla="*/ 301 w 309"/>
                <a:gd name="T77" fmla="*/ 6 h 150"/>
                <a:gd name="T78" fmla="*/ 309 w 309"/>
                <a:gd name="T79" fmla="*/ 2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9" h="150">
                  <a:moveTo>
                    <a:pt x="309" y="23"/>
                  </a:moveTo>
                  <a:cubicBezTo>
                    <a:pt x="308" y="29"/>
                    <a:pt x="305" y="39"/>
                    <a:pt x="302" y="45"/>
                  </a:cubicBezTo>
                  <a:cubicBezTo>
                    <a:pt x="247" y="140"/>
                    <a:pt x="247" y="140"/>
                    <a:pt x="247" y="140"/>
                  </a:cubicBezTo>
                  <a:cubicBezTo>
                    <a:pt x="244" y="145"/>
                    <a:pt x="236" y="150"/>
                    <a:pt x="229" y="150"/>
                  </a:cubicBezTo>
                  <a:cubicBezTo>
                    <a:pt x="80" y="150"/>
                    <a:pt x="80" y="150"/>
                    <a:pt x="80" y="150"/>
                  </a:cubicBezTo>
                  <a:cubicBezTo>
                    <a:pt x="73" y="150"/>
                    <a:pt x="65" y="145"/>
                    <a:pt x="62" y="140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4" y="39"/>
                    <a:pt x="1" y="29"/>
                    <a:pt x="0" y="23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4" y="3"/>
                    <a:pt x="21" y="5"/>
                    <a:pt x="25" y="10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7" y="31"/>
                    <a:pt x="40" y="37"/>
                    <a:pt x="42" y="38"/>
                  </a:cubicBezTo>
                  <a:cubicBezTo>
                    <a:pt x="43" y="38"/>
                    <a:pt x="49" y="31"/>
                    <a:pt x="52" y="25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4" y="5"/>
                    <a:pt x="69" y="0"/>
                    <a:pt x="71" y="0"/>
                  </a:cubicBezTo>
                  <a:cubicBezTo>
                    <a:pt x="73" y="0"/>
                    <a:pt x="77" y="5"/>
                    <a:pt x="81" y="10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93" y="31"/>
                    <a:pt x="96" y="37"/>
                    <a:pt x="98" y="38"/>
                  </a:cubicBezTo>
                  <a:cubicBezTo>
                    <a:pt x="99" y="38"/>
                    <a:pt x="105" y="31"/>
                    <a:pt x="108" y="25"/>
                  </a:cubicBezTo>
                  <a:cubicBezTo>
                    <a:pt x="117" y="10"/>
                    <a:pt x="117" y="10"/>
                    <a:pt x="117" y="10"/>
                  </a:cubicBezTo>
                  <a:cubicBezTo>
                    <a:pt x="120" y="5"/>
                    <a:pt x="124" y="0"/>
                    <a:pt x="127" y="0"/>
                  </a:cubicBezTo>
                  <a:cubicBezTo>
                    <a:pt x="129" y="0"/>
                    <a:pt x="133" y="5"/>
                    <a:pt x="136" y="10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8" y="31"/>
                    <a:pt x="152" y="37"/>
                    <a:pt x="154" y="38"/>
                  </a:cubicBezTo>
                  <a:cubicBezTo>
                    <a:pt x="155" y="38"/>
                    <a:pt x="161" y="31"/>
                    <a:pt x="164" y="25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6" y="5"/>
                    <a:pt x="180" y="0"/>
                    <a:pt x="183" y="0"/>
                  </a:cubicBezTo>
                  <a:cubicBezTo>
                    <a:pt x="185" y="0"/>
                    <a:pt x="189" y="5"/>
                    <a:pt x="192" y="10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204" y="31"/>
                    <a:pt x="208" y="37"/>
                    <a:pt x="210" y="38"/>
                  </a:cubicBezTo>
                  <a:cubicBezTo>
                    <a:pt x="211" y="38"/>
                    <a:pt x="217" y="31"/>
                    <a:pt x="220" y="25"/>
                  </a:cubicBezTo>
                  <a:cubicBezTo>
                    <a:pt x="229" y="10"/>
                    <a:pt x="229" y="10"/>
                    <a:pt x="229" y="10"/>
                  </a:cubicBezTo>
                  <a:cubicBezTo>
                    <a:pt x="232" y="5"/>
                    <a:pt x="236" y="0"/>
                    <a:pt x="238" y="0"/>
                  </a:cubicBezTo>
                  <a:cubicBezTo>
                    <a:pt x="241" y="0"/>
                    <a:pt x="245" y="5"/>
                    <a:pt x="248" y="10"/>
                  </a:cubicBezTo>
                  <a:cubicBezTo>
                    <a:pt x="257" y="25"/>
                    <a:pt x="257" y="25"/>
                    <a:pt x="257" y="25"/>
                  </a:cubicBezTo>
                  <a:cubicBezTo>
                    <a:pt x="260" y="31"/>
                    <a:pt x="264" y="37"/>
                    <a:pt x="265" y="38"/>
                  </a:cubicBezTo>
                  <a:cubicBezTo>
                    <a:pt x="267" y="38"/>
                    <a:pt x="272" y="31"/>
                    <a:pt x="276" y="25"/>
                  </a:cubicBezTo>
                  <a:cubicBezTo>
                    <a:pt x="284" y="10"/>
                    <a:pt x="284" y="10"/>
                    <a:pt x="284" y="10"/>
                  </a:cubicBezTo>
                  <a:cubicBezTo>
                    <a:pt x="288" y="5"/>
                    <a:pt x="295" y="3"/>
                    <a:pt x="301" y="6"/>
                  </a:cubicBezTo>
                  <a:lnTo>
                    <a:pt x="309" y="23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44D7451D-A048-E77D-B7F2-03C6E5C1A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2438" y="2965451"/>
              <a:ext cx="1290638" cy="1397000"/>
            </a:xfrm>
            <a:custGeom>
              <a:avLst/>
              <a:gdLst>
                <a:gd name="T0" fmla="*/ 402 w 402"/>
                <a:gd name="T1" fmla="*/ 286 h 431"/>
                <a:gd name="T2" fmla="*/ 264 w 402"/>
                <a:gd name="T3" fmla="*/ 0 h 431"/>
                <a:gd name="T4" fmla="*/ 87 w 402"/>
                <a:gd name="T5" fmla="*/ 0 h 431"/>
                <a:gd name="T6" fmla="*/ 0 w 402"/>
                <a:gd name="T7" fmla="*/ 97 h 431"/>
                <a:gd name="T8" fmla="*/ 334 w 402"/>
                <a:gd name="T9" fmla="*/ 431 h 431"/>
                <a:gd name="T10" fmla="*/ 402 w 402"/>
                <a:gd name="T11" fmla="*/ 286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31">
                  <a:moveTo>
                    <a:pt x="402" y="286"/>
                  </a:moveTo>
                  <a:cubicBezTo>
                    <a:pt x="402" y="176"/>
                    <a:pt x="345" y="54"/>
                    <a:pt x="26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53" y="22"/>
                    <a:pt x="23" y="57"/>
                    <a:pt x="0" y="97"/>
                  </a:cubicBezTo>
                  <a:cubicBezTo>
                    <a:pt x="334" y="431"/>
                    <a:pt x="334" y="431"/>
                    <a:pt x="334" y="431"/>
                  </a:cubicBezTo>
                  <a:cubicBezTo>
                    <a:pt x="376" y="405"/>
                    <a:pt x="402" y="360"/>
                    <a:pt x="402" y="2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57BED8D9-2B49-C4A8-8404-155A68D9B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925" y="3279776"/>
              <a:ext cx="1236663" cy="1192213"/>
            </a:xfrm>
            <a:custGeom>
              <a:avLst/>
              <a:gdLst>
                <a:gd name="T0" fmla="*/ 51 w 385"/>
                <a:gd name="T1" fmla="*/ 0 h 368"/>
                <a:gd name="T2" fmla="*/ 0 w 385"/>
                <a:gd name="T3" fmla="*/ 189 h 368"/>
                <a:gd name="T4" fmla="*/ 223 w 385"/>
                <a:gd name="T5" fmla="*/ 368 h 368"/>
                <a:gd name="T6" fmla="*/ 385 w 385"/>
                <a:gd name="T7" fmla="*/ 334 h 368"/>
                <a:gd name="T8" fmla="*/ 51 w 385"/>
                <a:gd name="T9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368">
                  <a:moveTo>
                    <a:pt x="51" y="0"/>
                  </a:moveTo>
                  <a:cubicBezTo>
                    <a:pt x="19" y="57"/>
                    <a:pt x="0" y="125"/>
                    <a:pt x="0" y="189"/>
                  </a:cubicBezTo>
                  <a:cubicBezTo>
                    <a:pt x="0" y="337"/>
                    <a:pt x="98" y="368"/>
                    <a:pt x="223" y="368"/>
                  </a:cubicBezTo>
                  <a:cubicBezTo>
                    <a:pt x="286" y="368"/>
                    <a:pt x="343" y="361"/>
                    <a:pt x="385" y="334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9">
              <a:extLst>
                <a:ext uri="{FF2B5EF4-FFF2-40B4-BE49-F238E27FC236}">
                  <a16:creationId xmlns:a16="http://schemas.microsoft.com/office/drawing/2014/main" id="{A7E05AC3-F579-336B-628F-58A6CB969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4063" y="29495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D02BE7B0-D03B-CC43-8B7F-33786A979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4063" y="29495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69BA0DC-64CB-847E-01C3-0F5794B81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2871788"/>
              <a:ext cx="701675" cy="93663"/>
            </a:xfrm>
            <a:custGeom>
              <a:avLst/>
              <a:gdLst>
                <a:gd name="T0" fmla="*/ 14 w 219"/>
                <a:gd name="T1" fmla="*/ 29 h 29"/>
                <a:gd name="T2" fmla="*/ 205 w 219"/>
                <a:gd name="T3" fmla="*/ 29 h 29"/>
                <a:gd name="T4" fmla="*/ 219 w 219"/>
                <a:gd name="T5" fmla="*/ 14 h 29"/>
                <a:gd name="T6" fmla="*/ 205 w 219"/>
                <a:gd name="T7" fmla="*/ 0 h 29"/>
                <a:gd name="T8" fmla="*/ 14 w 219"/>
                <a:gd name="T9" fmla="*/ 0 h 29"/>
                <a:gd name="T10" fmla="*/ 4 w 219"/>
                <a:gd name="T11" fmla="*/ 4 h 29"/>
                <a:gd name="T12" fmla="*/ 0 w 219"/>
                <a:gd name="T13" fmla="*/ 14 h 29"/>
                <a:gd name="T14" fmla="*/ 14 w 219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9">
                  <a:moveTo>
                    <a:pt x="14" y="29"/>
                  </a:moveTo>
                  <a:cubicBezTo>
                    <a:pt x="205" y="29"/>
                    <a:pt x="205" y="29"/>
                    <a:pt x="205" y="29"/>
                  </a:cubicBezTo>
                  <a:cubicBezTo>
                    <a:pt x="213" y="29"/>
                    <a:pt x="219" y="22"/>
                    <a:pt x="219" y="14"/>
                  </a:cubicBezTo>
                  <a:cubicBezTo>
                    <a:pt x="219" y="6"/>
                    <a:pt x="213" y="0"/>
                    <a:pt x="20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0"/>
                    <a:pt x="7" y="2"/>
                    <a:pt x="4" y="4"/>
                  </a:cubicBezTo>
                  <a:cubicBezTo>
                    <a:pt x="1" y="7"/>
                    <a:pt x="0" y="10"/>
                    <a:pt x="0" y="14"/>
                  </a:cubicBezTo>
                  <a:cubicBezTo>
                    <a:pt x="0" y="22"/>
                    <a:pt x="6" y="29"/>
                    <a:pt x="14" y="2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68C9F4A-2D6C-A840-30D0-103294800D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5025" y="3319463"/>
              <a:ext cx="361950" cy="688975"/>
            </a:xfrm>
            <a:custGeom>
              <a:avLst/>
              <a:gdLst>
                <a:gd name="T0" fmla="*/ 51 w 113"/>
                <a:gd name="T1" fmla="*/ 213 h 213"/>
                <a:gd name="T2" fmla="*/ 51 w 113"/>
                <a:gd name="T3" fmla="*/ 192 h 213"/>
                <a:gd name="T4" fmla="*/ 25 w 113"/>
                <a:gd name="T5" fmla="*/ 184 h 213"/>
                <a:gd name="T6" fmla="*/ 8 w 113"/>
                <a:gd name="T7" fmla="*/ 168 h 213"/>
                <a:gd name="T8" fmla="*/ 0 w 113"/>
                <a:gd name="T9" fmla="*/ 140 h 213"/>
                <a:gd name="T10" fmla="*/ 21 w 113"/>
                <a:gd name="T11" fmla="*/ 136 h 213"/>
                <a:gd name="T12" fmla="*/ 30 w 113"/>
                <a:gd name="T13" fmla="*/ 161 h 213"/>
                <a:gd name="T14" fmla="*/ 51 w 113"/>
                <a:gd name="T15" fmla="*/ 174 h 213"/>
                <a:gd name="T16" fmla="*/ 51 w 113"/>
                <a:gd name="T17" fmla="*/ 107 h 213"/>
                <a:gd name="T18" fmla="*/ 24 w 113"/>
                <a:gd name="T19" fmla="*/ 97 h 213"/>
                <a:gd name="T20" fmla="*/ 9 w 113"/>
                <a:gd name="T21" fmla="*/ 81 h 213"/>
                <a:gd name="T22" fmla="*/ 3 w 113"/>
                <a:gd name="T23" fmla="*/ 58 h 213"/>
                <a:gd name="T24" fmla="*/ 19 w 113"/>
                <a:gd name="T25" fmla="*/ 22 h 213"/>
                <a:gd name="T26" fmla="*/ 51 w 113"/>
                <a:gd name="T27" fmla="*/ 10 h 213"/>
                <a:gd name="T28" fmla="*/ 51 w 113"/>
                <a:gd name="T29" fmla="*/ 0 h 213"/>
                <a:gd name="T30" fmla="*/ 63 w 113"/>
                <a:gd name="T31" fmla="*/ 0 h 213"/>
                <a:gd name="T32" fmla="*/ 63 w 113"/>
                <a:gd name="T33" fmla="*/ 10 h 213"/>
                <a:gd name="T34" fmla="*/ 93 w 113"/>
                <a:gd name="T35" fmla="*/ 21 h 213"/>
                <a:gd name="T36" fmla="*/ 109 w 113"/>
                <a:gd name="T37" fmla="*/ 53 h 213"/>
                <a:gd name="T38" fmla="*/ 87 w 113"/>
                <a:gd name="T39" fmla="*/ 56 h 213"/>
                <a:gd name="T40" fmla="*/ 80 w 113"/>
                <a:gd name="T41" fmla="*/ 37 h 213"/>
                <a:gd name="T42" fmla="*/ 63 w 113"/>
                <a:gd name="T43" fmla="*/ 28 h 213"/>
                <a:gd name="T44" fmla="*/ 63 w 113"/>
                <a:gd name="T45" fmla="*/ 89 h 213"/>
                <a:gd name="T46" fmla="*/ 84 w 113"/>
                <a:gd name="T47" fmla="*/ 95 h 213"/>
                <a:gd name="T48" fmla="*/ 100 w 113"/>
                <a:gd name="T49" fmla="*/ 106 h 213"/>
                <a:gd name="T50" fmla="*/ 110 w 113"/>
                <a:gd name="T51" fmla="*/ 121 h 213"/>
                <a:gd name="T52" fmla="*/ 113 w 113"/>
                <a:gd name="T53" fmla="*/ 139 h 213"/>
                <a:gd name="T54" fmla="*/ 99 w 113"/>
                <a:gd name="T55" fmla="*/ 176 h 213"/>
                <a:gd name="T56" fmla="*/ 63 w 113"/>
                <a:gd name="T57" fmla="*/ 191 h 213"/>
                <a:gd name="T58" fmla="*/ 63 w 113"/>
                <a:gd name="T59" fmla="*/ 213 h 213"/>
                <a:gd name="T60" fmla="*/ 51 w 113"/>
                <a:gd name="T61" fmla="*/ 213 h 213"/>
                <a:gd name="T62" fmla="*/ 51 w 113"/>
                <a:gd name="T63" fmla="*/ 28 h 213"/>
                <a:gd name="T64" fmla="*/ 32 w 113"/>
                <a:gd name="T65" fmla="*/ 38 h 213"/>
                <a:gd name="T66" fmla="*/ 24 w 113"/>
                <a:gd name="T67" fmla="*/ 57 h 213"/>
                <a:gd name="T68" fmla="*/ 30 w 113"/>
                <a:gd name="T69" fmla="*/ 75 h 213"/>
                <a:gd name="T70" fmla="*/ 51 w 113"/>
                <a:gd name="T71" fmla="*/ 86 h 213"/>
                <a:gd name="T72" fmla="*/ 51 w 113"/>
                <a:gd name="T73" fmla="*/ 28 h 213"/>
                <a:gd name="T74" fmla="*/ 63 w 113"/>
                <a:gd name="T75" fmla="*/ 174 h 213"/>
                <a:gd name="T76" fmla="*/ 84 w 113"/>
                <a:gd name="T77" fmla="*/ 163 h 213"/>
                <a:gd name="T78" fmla="*/ 92 w 113"/>
                <a:gd name="T79" fmla="*/ 140 h 213"/>
                <a:gd name="T80" fmla="*/ 86 w 113"/>
                <a:gd name="T81" fmla="*/ 122 h 213"/>
                <a:gd name="T82" fmla="*/ 63 w 113"/>
                <a:gd name="T83" fmla="*/ 110 h 213"/>
                <a:gd name="T84" fmla="*/ 63 w 113"/>
                <a:gd name="T85" fmla="*/ 17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3" h="213">
                  <a:moveTo>
                    <a:pt x="51" y="213"/>
                  </a:moveTo>
                  <a:cubicBezTo>
                    <a:pt x="51" y="192"/>
                    <a:pt x="51" y="192"/>
                    <a:pt x="51" y="192"/>
                  </a:cubicBezTo>
                  <a:cubicBezTo>
                    <a:pt x="40" y="190"/>
                    <a:pt x="32" y="188"/>
                    <a:pt x="25" y="184"/>
                  </a:cubicBezTo>
                  <a:cubicBezTo>
                    <a:pt x="19" y="181"/>
                    <a:pt x="13" y="176"/>
                    <a:pt x="8" y="168"/>
                  </a:cubicBezTo>
                  <a:cubicBezTo>
                    <a:pt x="3" y="160"/>
                    <a:pt x="0" y="151"/>
                    <a:pt x="0" y="140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23" y="148"/>
                    <a:pt x="25" y="156"/>
                    <a:pt x="30" y="161"/>
                  </a:cubicBezTo>
                  <a:cubicBezTo>
                    <a:pt x="36" y="169"/>
                    <a:pt x="43" y="173"/>
                    <a:pt x="51" y="174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2" y="105"/>
                    <a:pt x="33" y="102"/>
                    <a:pt x="24" y="97"/>
                  </a:cubicBezTo>
                  <a:cubicBezTo>
                    <a:pt x="18" y="93"/>
                    <a:pt x="12" y="88"/>
                    <a:pt x="9" y="81"/>
                  </a:cubicBezTo>
                  <a:cubicBezTo>
                    <a:pt x="5" y="74"/>
                    <a:pt x="3" y="67"/>
                    <a:pt x="3" y="58"/>
                  </a:cubicBezTo>
                  <a:cubicBezTo>
                    <a:pt x="3" y="43"/>
                    <a:pt x="9" y="31"/>
                    <a:pt x="19" y="22"/>
                  </a:cubicBezTo>
                  <a:cubicBezTo>
                    <a:pt x="26" y="16"/>
                    <a:pt x="37" y="12"/>
                    <a:pt x="51" y="1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76" y="12"/>
                    <a:pt x="85" y="15"/>
                    <a:pt x="93" y="21"/>
                  </a:cubicBezTo>
                  <a:cubicBezTo>
                    <a:pt x="102" y="29"/>
                    <a:pt x="107" y="39"/>
                    <a:pt x="109" y="53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48"/>
                    <a:pt x="84" y="41"/>
                    <a:pt x="80" y="37"/>
                  </a:cubicBezTo>
                  <a:cubicBezTo>
                    <a:pt x="76" y="33"/>
                    <a:pt x="70" y="30"/>
                    <a:pt x="63" y="28"/>
                  </a:cubicBezTo>
                  <a:cubicBezTo>
                    <a:pt x="63" y="89"/>
                    <a:pt x="63" y="89"/>
                    <a:pt x="63" y="89"/>
                  </a:cubicBezTo>
                  <a:cubicBezTo>
                    <a:pt x="74" y="92"/>
                    <a:pt x="81" y="94"/>
                    <a:pt x="84" y="95"/>
                  </a:cubicBezTo>
                  <a:cubicBezTo>
                    <a:pt x="91" y="98"/>
                    <a:pt x="96" y="102"/>
                    <a:pt x="100" y="106"/>
                  </a:cubicBezTo>
                  <a:cubicBezTo>
                    <a:pt x="105" y="110"/>
                    <a:pt x="108" y="115"/>
                    <a:pt x="110" y="121"/>
                  </a:cubicBezTo>
                  <a:cubicBezTo>
                    <a:pt x="112" y="126"/>
                    <a:pt x="113" y="132"/>
                    <a:pt x="113" y="139"/>
                  </a:cubicBezTo>
                  <a:cubicBezTo>
                    <a:pt x="113" y="154"/>
                    <a:pt x="109" y="166"/>
                    <a:pt x="99" y="176"/>
                  </a:cubicBezTo>
                  <a:cubicBezTo>
                    <a:pt x="90" y="185"/>
                    <a:pt x="78" y="191"/>
                    <a:pt x="63" y="191"/>
                  </a:cubicBezTo>
                  <a:cubicBezTo>
                    <a:pt x="63" y="213"/>
                    <a:pt x="63" y="213"/>
                    <a:pt x="63" y="213"/>
                  </a:cubicBezTo>
                  <a:lnTo>
                    <a:pt x="51" y="213"/>
                  </a:lnTo>
                  <a:close/>
                  <a:moveTo>
                    <a:pt x="51" y="28"/>
                  </a:moveTo>
                  <a:cubicBezTo>
                    <a:pt x="43" y="29"/>
                    <a:pt x="36" y="32"/>
                    <a:pt x="32" y="38"/>
                  </a:cubicBezTo>
                  <a:cubicBezTo>
                    <a:pt x="27" y="43"/>
                    <a:pt x="24" y="49"/>
                    <a:pt x="24" y="57"/>
                  </a:cubicBezTo>
                  <a:cubicBezTo>
                    <a:pt x="24" y="64"/>
                    <a:pt x="26" y="70"/>
                    <a:pt x="30" y="75"/>
                  </a:cubicBezTo>
                  <a:cubicBezTo>
                    <a:pt x="34" y="80"/>
                    <a:pt x="41" y="83"/>
                    <a:pt x="51" y="86"/>
                  </a:cubicBezTo>
                  <a:lnTo>
                    <a:pt x="51" y="28"/>
                  </a:lnTo>
                  <a:close/>
                  <a:moveTo>
                    <a:pt x="63" y="174"/>
                  </a:moveTo>
                  <a:cubicBezTo>
                    <a:pt x="72" y="173"/>
                    <a:pt x="78" y="169"/>
                    <a:pt x="84" y="163"/>
                  </a:cubicBezTo>
                  <a:cubicBezTo>
                    <a:pt x="89" y="157"/>
                    <a:pt x="92" y="149"/>
                    <a:pt x="92" y="140"/>
                  </a:cubicBezTo>
                  <a:cubicBezTo>
                    <a:pt x="92" y="133"/>
                    <a:pt x="90" y="127"/>
                    <a:pt x="86" y="122"/>
                  </a:cubicBezTo>
                  <a:cubicBezTo>
                    <a:pt x="82" y="117"/>
                    <a:pt x="75" y="113"/>
                    <a:pt x="63" y="110"/>
                  </a:cubicBezTo>
                  <a:lnTo>
                    <a:pt x="63" y="17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69033AC-87E0-2084-A600-9D624D2EBB06}"/>
              </a:ext>
            </a:extLst>
          </p:cNvPr>
          <p:cNvSpPr txBox="1"/>
          <p:nvPr/>
        </p:nvSpPr>
        <p:spPr>
          <a:xfrm>
            <a:off x="2350818" y="2595637"/>
            <a:ext cx="5396283" cy="258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Main sources of revenue: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Promotional fee </a:t>
            </a:r>
            <a:r>
              <a:rPr lang="en-US" dirty="0">
                <a:solidFill>
                  <a:schemeClr val="bg1"/>
                </a:solidFill>
              </a:rPr>
              <a:t>paid by Merchants, Private-label products, and Third-party sellers to facilitate the priority of Search Engine results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Prime Membership Subscription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Commission fee </a:t>
            </a:r>
            <a:r>
              <a:rPr lang="en-US" dirty="0">
                <a:solidFill>
                  <a:schemeClr val="bg1"/>
                </a:solidFill>
              </a:rPr>
              <a:t>through the </a:t>
            </a:r>
            <a:r>
              <a:rPr lang="en-CA" dirty="0">
                <a:solidFill>
                  <a:schemeClr val="bg1"/>
                </a:solidFill>
              </a:rPr>
              <a:t>Affiliate program</a:t>
            </a:r>
          </a:p>
        </p:txBody>
      </p:sp>
    </p:spTree>
    <p:extLst>
      <p:ext uri="{BB962C8B-B14F-4D97-AF65-F5344CB8AC3E}">
        <p14:creationId xmlns:p14="http://schemas.microsoft.com/office/powerpoint/2010/main" val="59826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09"/>
          <p:cNvSpPr>
            <a:spLocks noChangeArrowheads="1"/>
          </p:cNvSpPr>
          <p:nvPr/>
        </p:nvSpPr>
        <p:spPr bwMode="auto">
          <a:xfrm>
            <a:off x="842371" y="2022499"/>
            <a:ext cx="10101942" cy="4937582"/>
          </a:xfrm>
          <a:custGeom>
            <a:avLst/>
            <a:gdLst>
              <a:gd name="T0" fmla="*/ 18255 w 19590"/>
              <a:gd name="T1" fmla="*/ 8875 h 9575"/>
              <a:gd name="T2" fmla="*/ 16624 w 19590"/>
              <a:gd name="T3" fmla="*/ 6878 h 9575"/>
              <a:gd name="T4" fmla="*/ 16002 w 19590"/>
              <a:gd name="T5" fmla="*/ 8039 h 9575"/>
              <a:gd name="T6" fmla="*/ 17093 w 19590"/>
              <a:gd name="T7" fmla="*/ 7084 h 9575"/>
              <a:gd name="T8" fmla="*/ 17081 w 19590"/>
              <a:gd name="T9" fmla="*/ 6629 h 9575"/>
              <a:gd name="T10" fmla="*/ 16245 w 19590"/>
              <a:gd name="T11" fmla="*/ 6397 h 9575"/>
              <a:gd name="T12" fmla="*/ 16031 w 19590"/>
              <a:gd name="T13" fmla="*/ 6718 h 9575"/>
              <a:gd name="T14" fmla="*/ 15148 w 19590"/>
              <a:gd name="T15" fmla="*/ 6261 h 9575"/>
              <a:gd name="T16" fmla="*/ 14531 w 19590"/>
              <a:gd name="T17" fmla="*/ 6107 h 9575"/>
              <a:gd name="T18" fmla="*/ 15913 w 19590"/>
              <a:gd name="T19" fmla="*/ 5686 h 9575"/>
              <a:gd name="T20" fmla="*/ 15753 w 19590"/>
              <a:gd name="T21" fmla="*/ 4939 h 9575"/>
              <a:gd name="T22" fmla="*/ 16624 w 19590"/>
              <a:gd name="T23" fmla="*/ 4257 h 9575"/>
              <a:gd name="T24" fmla="*/ 17140 w 19590"/>
              <a:gd name="T25" fmla="*/ 1044 h 9575"/>
              <a:gd name="T26" fmla="*/ 15017 w 19590"/>
              <a:gd name="T27" fmla="*/ 700 h 9575"/>
              <a:gd name="T28" fmla="*/ 14170 w 19590"/>
              <a:gd name="T29" fmla="*/ 415 h 9575"/>
              <a:gd name="T30" fmla="*/ 12913 w 19590"/>
              <a:gd name="T31" fmla="*/ 854 h 9575"/>
              <a:gd name="T32" fmla="*/ 12136 w 19590"/>
              <a:gd name="T33" fmla="*/ 397 h 9575"/>
              <a:gd name="T34" fmla="*/ 10179 w 19590"/>
              <a:gd name="T35" fmla="*/ 468 h 9575"/>
              <a:gd name="T36" fmla="*/ 9865 w 19590"/>
              <a:gd name="T37" fmla="*/ 694 h 9575"/>
              <a:gd name="T38" fmla="*/ 17976 w 19590"/>
              <a:gd name="T39" fmla="*/ 2810 h 9575"/>
              <a:gd name="T40" fmla="*/ 19292 w 19590"/>
              <a:gd name="T41" fmla="*/ 1868 h 9575"/>
              <a:gd name="T42" fmla="*/ 16992 w 19590"/>
              <a:gd name="T43" fmla="*/ 1310 h 9575"/>
              <a:gd name="T44" fmla="*/ 15005 w 19590"/>
              <a:gd name="T45" fmla="*/ 1215 h 9575"/>
              <a:gd name="T46" fmla="*/ 13553 w 19590"/>
              <a:gd name="T47" fmla="*/ 1364 h 9575"/>
              <a:gd name="T48" fmla="*/ 13108 w 19590"/>
              <a:gd name="T49" fmla="*/ 1589 h 9575"/>
              <a:gd name="T50" fmla="*/ 11661 w 19590"/>
              <a:gd name="T51" fmla="*/ 1862 h 9575"/>
              <a:gd name="T52" fmla="*/ 10962 w 19590"/>
              <a:gd name="T53" fmla="*/ 1619 h 9575"/>
              <a:gd name="T54" fmla="*/ 9800 w 19590"/>
              <a:gd name="T55" fmla="*/ 2010 h 9575"/>
              <a:gd name="T56" fmla="*/ 10274 w 19590"/>
              <a:gd name="T57" fmla="*/ 2129 h 9575"/>
              <a:gd name="T58" fmla="*/ 10055 w 19590"/>
              <a:gd name="T59" fmla="*/ 2893 h 9575"/>
              <a:gd name="T60" fmla="*/ 8650 w 19590"/>
              <a:gd name="T61" fmla="*/ 3682 h 9575"/>
              <a:gd name="T62" fmla="*/ 10037 w 19590"/>
              <a:gd name="T63" fmla="*/ 3783 h 9575"/>
              <a:gd name="T64" fmla="*/ 10695 w 19590"/>
              <a:gd name="T65" fmla="*/ 4115 h 9575"/>
              <a:gd name="T66" fmla="*/ 11501 w 19590"/>
              <a:gd name="T67" fmla="*/ 5461 h 9575"/>
              <a:gd name="T68" fmla="*/ 12438 w 19590"/>
              <a:gd name="T69" fmla="*/ 4791 h 9575"/>
              <a:gd name="T70" fmla="*/ 14377 w 19590"/>
              <a:gd name="T71" fmla="*/ 5318 h 9575"/>
              <a:gd name="T72" fmla="*/ 15000 w 19590"/>
              <a:gd name="T73" fmla="*/ 5034 h 9575"/>
              <a:gd name="T74" fmla="*/ 15996 w 19590"/>
              <a:gd name="T75" fmla="*/ 4038 h 9575"/>
              <a:gd name="T76" fmla="*/ 16980 w 19590"/>
              <a:gd name="T77" fmla="*/ 3042 h 9575"/>
              <a:gd name="T78" fmla="*/ 9054 w 19590"/>
              <a:gd name="T79" fmla="*/ 2822 h 9575"/>
              <a:gd name="T80" fmla="*/ 8816 w 19590"/>
              <a:gd name="T81" fmla="*/ 2976 h 9575"/>
              <a:gd name="T82" fmla="*/ 8176 w 19590"/>
              <a:gd name="T83" fmla="*/ 5099 h 9575"/>
              <a:gd name="T84" fmla="*/ 11039 w 19590"/>
              <a:gd name="T85" fmla="*/ 7321 h 9575"/>
              <a:gd name="T86" fmla="*/ 5277 w 19590"/>
              <a:gd name="T87" fmla="*/ 9509 h 9575"/>
              <a:gd name="T88" fmla="*/ 6403 w 19590"/>
              <a:gd name="T89" fmla="*/ 7926 h 9575"/>
              <a:gd name="T90" fmla="*/ 6350 w 19590"/>
              <a:gd name="T91" fmla="*/ 5976 h 9575"/>
              <a:gd name="T92" fmla="*/ 4720 w 19590"/>
              <a:gd name="T93" fmla="*/ 6522 h 9575"/>
              <a:gd name="T94" fmla="*/ 5123 w 19590"/>
              <a:gd name="T95" fmla="*/ 8887 h 9575"/>
              <a:gd name="T96" fmla="*/ 5710 w 19590"/>
              <a:gd name="T97" fmla="*/ 3279 h 9575"/>
              <a:gd name="T98" fmla="*/ 8158 w 19590"/>
              <a:gd name="T99" fmla="*/ 818 h 9575"/>
              <a:gd name="T100" fmla="*/ 7382 w 19590"/>
              <a:gd name="T101" fmla="*/ 220 h 9575"/>
              <a:gd name="T102" fmla="*/ 6368 w 19590"/>
              <a:gd name="T103" fmla="*/ 172 h 9575"/>
              <a:gd name="T104" fmla="*/ 5508 w 19590"/>
              <a:gd name="T105" fmla="*/ 415 h 9575"/>
              <a:gd name="T106" fmla="*/ 5769 w 19590"/>
              <a:gd name="T107" fmla="*/ 925 h 9575"/>
              <a:gd name="T108" fmla="*/ 6362 w 19590"/>
              <a:gd name="T109" fmla="*/ 2057 h 9575"/>
              <a:gd name="T110" fmla="*/ 5490 w 19590"/>
              <a:gd name="T111" fmla="*/ 255 h 9575"/>
              <a:gd name="T112" fmla="*/ 3937 w 19590"/>
              <a:gd name="T113" fmla="*/ 492 h 9575"/>
              <a:gd name="T114" fmla="*/ 3433 w 19590"/>
              <a:gd name="T115" fmla="*/ 1020 h 9575"/>
              <a:gd name="T116" fmla="*/ 2532 w 19590"/>
              <a:gd name="T117" fmla="*/ 966 h 9575"/>
              <a:gd name="T118" fmla="*/ 2253 w 19590"/>
              <a:gd name="T119" fmla="*/ 3261 h 9575"/>
              <a:gd name="T120" fmla="*/ 4773 w 19590"/>
              <a:gd name="T121" fmla="*/ 4346 h 9575"/>
              <a:gd name="T122" fmla="*/ 4500 w 19590"/>
              <a:gd name="T123" fmla="*/ 1927 h 9575"/>
              <a:gd name="T124" fmla="*/ 4085 w 19590"/>
              <a:gd name="T125" fmla="*/ 1447 h 9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90" h="9575">
                <a:moveTo>
                  <a:pt x="4755" y="2277"/>
                </a:moveTo>
                <a:lnTo>
                  <a:pt x="4755" y="2277"/>
                </a:lnTo>
                <a:cubicBezTo>
                  <a:pt x="4802" y="2253"/>
                  <a:pt x="4802" y="2253"/>
                  <a:pt x="4802" y="2253"/>
                </a:cubicBezTo>
                <a:cubicBezTo>
                  <a:pt x="4850" y="2259"/>
                  <a:pt x="4850" y="2259"/>
                  <a:pt x="4850" y="2259"/>
                </a:cubicBezTo>
                <a:cubicBezTo>
                  <a:pt x="4850" y="2277"/>
                  <a:pt x="4850" y="2283"/>
                  <a:pt x="4856" y="2300"/>
                </a:cubicBezTo>
                <a:cubicBezTo>
                  <a:pt x="4856" y="2324"/>
                  <a:pt x="4856" y="2324"/>
                  <a:pt x="4856" y="2324"/>
                </a:cubicBezTo>
                <a:cubicBezTo>
                  <a:pt x="4832" y="2336"/>
                  <a:pt x="4832" y="2336"/>
                  <a:pt x="4832" y="2336"/>
                </a:cubicBezTo>
                <a:cubicBezTo>
                  <a:pt x="4773" y="2336"/>
                  <a:pt x="4773" y="2336"/>
                  <a:pt x="4773" y="2336"/>
                </a:cubicBezTo>
                <a:lnTo>
                  <a:pt x="4755" y="2277"/>
                </a:lnTo>
                <a:close/>
                <a:moveTo>
                  <a:pt x="4607" y="2289"/>
                </a:moveTo>
                <a:lnTo>
                  <a:pt x="4607" y="2289"/>
                </a:lnTo>
                <a:cubicBezTo>
                  <a:pt x="4631" y="2289"/>
                  <a:pt x="4648" y="2277"/>
                  <a:pt x="4666" y="2265"/>
                </a:cubicBezTo>
                <a:cubicBezTo>
                  <a:pt x="4672" y="2259"/>
                  <a:pt x="4678" y="2247"/>
                  <a:pt x="4684" y="2241"/>
                </a:cubicBezTo>
                <a:cubicBezTo>
                  <a:pt x="4678" y="2218"/>
                  <a:pt x="4678" y="2218"/>
                  <a:pt x="4678" y="2218"/>
                </a:cubicBezTo>
                <a:cubicBezTo>
                  <a:pt x="4666" y="2223"/>
                  <a:pt x="4666" y="2229"/>
                  <a:pt x="4654" y="2235"/>
                </a:cubicBezTo>
                <a:cubicBezTo>
                  <a:pt x="4648" y="2241"/>
                  <a:pt x="4636" y="2241"/>
                  <a:pt x="4631" y="2241"/>
                </a:cubicBezTo>
                <a:cubicBezTo>
                  <a:pt x="4613" y="2253"/>
                  <a:pt x="4601" y="2259"/>
                  <a:pt x="4577" y="2271"/>
                </a:cubicBezTo>
                <a:cubicBezTo>
                  <a:pt x="4589" y="2277"/>
                  <a:pt x="4595" y="2289"/>
                  <a:pt x="4607" y="2289"/>
                </a:cubicBezTo>
                <a:close/>
                <a:moveTo>
                  <a:pt x="4903" y="1287"/>
                </a:moveTo>
                <a:lnTo>
                  <a:pt x="4903" y="1287"/>
                </a:lnTo>
                <a:cubicBezTo>
                  <a:pt x="4945" y="1263"/>
                  <a:pt x="4945" y="1263"/>
                  <a:pt x="4945" y="1263"/>
                </a:cubicBezTo>
                <a:cubicBezTo>
                  <a:pt x="5016" y="1245"/>
                  <a:pt x="5016" y="1245"/>
                  <a:pt x="5016" y="1245"/>
                </a:cubicBezTo>
                <a:cubicBezTo>
                  <a:pt x="4945" y="1198"/>
                  <a:pt x="4945" y="1198"/>
                  <a:pt x="4945" y="1198"/>
                </a:cubicBezTo>
                <a:cubicBezTo>
                  <a:pt x="4838" y="1192"/>
                  <a:pt x="4838" y="1192"/>
                  <a:pt x="4838" y="1192"/>
                </a:cubicBezTo>
                <a:cubicBezTo>
                  <a:pt x="4761" y="1192"/>
                  <a:pt x="4761" y="1192"/>
                  <a:pt x="4761" y="1192"/>
                </a:cubicBezTo>
                <a:cubicBezTo>
                  <a:pt x="4773" y="1245"/>
                  <a:pt x="4773" y="1245"/>
                  <a:pt x="4773" y="1245"/>
                </a:cubicBezTo>
                <a:cubicBezTo>
                  <a:pt x="4791" y="1281"/>
                  <a:pt x="4791" y="1281"/>
                  <a:pt x="4791" y="1281"/>
                </a:cubicBezTo>
                <a:lnTo>
                  <a:pt x="4903" y="1287"/>
                </a:lnTo>
                <a:close/>
                <a:moveTo>
                  <a:pt x="13529" y="5680"/>
                </a:moveTo>
                <a:lnTo>
                  <a:pt x="13529" y="5680"/>
                </a:lnTo>
                <a:cubicBezTo>
                  <a:pt x="13529" y="5686"/>
                  <a:pt x="13523" y="5680"/>
                  <a:pt x="13517" y="5686"/>
                </a:cubicBezTo>
                <a:cubicBezTo>
                  <a:pt x="13517" y="5692"/>
                  <a:pt x="13517" y="5698"/>
                  <a:pt x="13517" y="5698"/>
                </a:cubicBezTo>
                <a:cubicBezTo>
                  <a:pt x="13517" y="5704"/>
                  <a:pt x="13517" y="5704"/>
                  <a:pt x="13517" y="5710"/>
                </a:cubicBezTo>
                <a:cubicBezTo>
                  <a:pt x="13517" y="5716"/>
                  <a:pt x="13517" y="5716"/>
                  <a:pt x="13517" y="5722"/>
                </a:cubicBezTo>
                <a:cubicBezTo>
                  <a:pt x="13517" y="5728"/>
                  <a:pt x="13523" y="5728"/>
                  <a:pt x="13523" y="5733"/>
                </a:cubicBezTo>
                <a:cubicBezTo>
                  <a:pt x="13523" y="5739"/>
                  <a:pt x="13517" y="5739"/>
                  <a:pt x="13517" y="5745"/>
                </a:cubicBezTo>
                <a:cubicBezTo>
                  <a:pt x="13517" y="5751"/>
                  <a:pt x="13523" y="5757"/>
                  <a:pt x="13523" y="5757"/>
                </a:cubicBezTo>
                <a:cubicBezTo>
                  <a:pt x="13523" y="5763"/>
                  <a:pt x="13517" y="5763"/>
                  <a:pt x="13511" y="5769"/>
                </a:cubicBezTo>
                <a:cubicBezTo>
                  <a:pt x="13511" y="5781"/>
                  <a:pt x="13511" y="5787"/>
                  <a:pt x="13511" y="5799"/>
                </a:cubicBezTo>
                <a:cubicBezTo>
                  <a:pt x="13511" y="5817"/>
                  <a:pt x="13511" y="5828"/>
                  <a:pt x="13517" y="5840"/>
                </a:cubicBezTo>
                <a:cubicBezTo>
                  <a:pt x="13523" y="5852"/>
                  <a:pt x="13529" y="5852"/>
                  <a:pt x="13541" y="5858"/>
                </a:cubicBezTo>
                <a:cubicBezTo>
                  <a:pt x="13547" y="5864"/>
                  <a:pt x="13547" y="5864"/>
                  <a:pt x="13553" y="5870"/>
                </a:cubicBezTo>
                <a:cubicBezTo>
                  <a:pt x="13559" y="5870"/>
                  <a:pt x="13565" y="5870"/>
                  <a:pt x="13577" y="5870"/>
                </a:cubicBezTo>
                <a:cubicBezTo>
                  <a:pt x="13589" y="5870"/>
                  <a:pt x="13594" y="5870"/>
                  <a:pt x="13606" y="5870"/>
                </a:cubicBezTo>
                <a:cubicBezTo>
                  <a:pt x="13606" y="5858"/>
                  <a:pt x="13606" y="5852"/>
                  <a:pt x="13606" y="5846"/>
                </a:cubicBezTo>
                <a:cubicBezTo>
                  <a:pt x="13606" y="5840"/>
                  <a:pt x="13606" y="5834"/>
                  <a:pt x="13606" y="5828"/>
                </a:cubicBezTo>
                <a:cubicBezTo>
                  <a:pt x="13606" y="5828"/>
                  <a:pt x="13606" y="5822"/>
                  <a:pt x="13606" y="5817"/>
                </a:cubicBezTo>
                <a:cubicBezTo>
                  <a:pt x="13606" y="5810"/>
                  <a:pt x="13600" y="5805"/>
                  <a:pt x="13600" y="5799"/>
                </a:cubicBezTo>
                <a:cubicBezTo>
                  <a:pt x="13600" y="5787"/>
                  <a:pt x="13600" y="5787"/>
                  <a:pt x="13600" y="5787"/>
                </a:cubicBezTo>
                <a:cubicBezTo>
                  <a:pt x="13600" y="5775"/>
                  <a:pt x="13600" y="5775"/>
                  <a:pt x="13600" y="5775"/>
                </a:cubicBezTo>
                <a:cubicBezTo>
                  <a:pt x="13600" y="5769"/>
                  <a:pt x="13594" y="5769"/>
                  <a:pt x="13594" y="5763"/>
                </a:cubicBezTo>
                <a:cubicBezTo>
                  <a:pt x="13594" y="5757"/>
                  <a:pt x="13589" y="5757"/>
                  <a:pt x="13582" y="5751"/>
                </a:cubicBezTo>
                <a:cubicBezTo>
                  <a:pt x="13582" y="5745"/>
                  <a:pt x="13582" y="5745"/>
                  <a:pt x="13582" y="5739"/>
                </a:cubicBezTo>
                <a:cubicBezTo>
                  <a:pt x="13577" y="5733"/>
                  <a:pt x="13571" y="5733"/>
                  <a:pt x="13571" y="5728"/>
                </a:cubicBezTo>
                <a:cubicBezTo>
                  <a:pt x="13565" y="5728"/>
                  <a:pt x="13565" y="5722"/>
                  <a:pt x="13559" y="5722"/>
                </a:cubicBezTo>
                <a:cubicBezTo>
                  <a:pt x="13559" y="5716"/>
                  <a:pt x="13553" y="5710"/>
                  <a:pt x="13553" y="5710"/>
                </a:cubicBezTo>
                <a:cubicBezTo>
                  <a:pt x="13547" y="5698"/>
                  <a:pt x="13547" y="5692"/>
                  <a:pt x="13547" y="5680"/>
                </a:cubicBezTo>
                <a:lnTo>
                  <a:pt x="13529" y="5680"/>
                </a:lnTo>
                <a:close/>
                <a:moveTo>
                  <a:pt x="17045" y="8578"/>
                </a:moveTo>
                <a:lnTo>
                  <a:pt x="17045" y="8578"/>
                </a:lnTo>
                <a:cubicBezTo>
                  <a:pt x="17051" y="8590"/>
                  <a:pt x="17057" y="8590"/>
                  <a:pt x="17057" y="8602"/>
                </a:cubicBezTo>
                <a:cubicBezTo>
                  <a:pt x="17063" y="8602"/>
                  <a:pt x="17057" y="8608"/>
                  <a:pt x="17057" y="8614"/>
                </a:cubicBezTo>
                <a:cubicBezTo>
                  <a:pt x="17057" y="8626"/>
                  <a:pt x="17057" y="8626"/>
                  <a:pt x="17057" y="8626"/>
                </a:cubicBezTo>
                <a:cubicBezTo>
                  <a:pt x="17057" y="8632"/>
                  <a:pt x="17063" y="8632"/>
                  <a:pt x="17063" y="8638"/>
                </a:cubicBezTo>
                <a:cubicBezTo>
                  <a:pt x="17069" y="8644"/>
                  <a:pt x="17069" y="8644"/>
                  <a:pt x="17075" y="8650"/>
                </a:cubicBezTo>
                <a:cubicBezTo>
                  <a:pt x="17081" y="8650"/>
                  <a:pt x="17087" y="8650"/>
                  <a:pt x="17087" y="8655"/>
                </a:cubicBezTo>
                <a:cubicBezTo>
                  <a:pt x="17099" y="8655"/>
                  <a:pt x="17104" y="8661"/>
                  <a:pt x="17110" y="8673"/>
                </a:cubicBezTo>
                <a:cubicBezTo>
                  <a:pt x="17110" y="8673"/>
                  <a:pt x="17110" y="8679"/>
                  <a:pt x="17110" y="8685"/>
                </a:cubicBezTo>
                <a:cubicBezTo>
                  <a:pt x="17110" y="8691"/>
                  <a:pt x="17116" y="8691"/>
                  <a:pt x="17122" y="8697"/>
                </a:cubicBezTo>
                <a:cubicBezTo>
                  <a:pt x="17122" y="8703"/>
                  <a:pt x="17134" y="8709"/>
                  <a:pt x="17134" y="8721"/>
                </a:cubicBezTo>
                <a:cubicBezTo>
                  <a:pt x="17140" y="8727"/>
                  <a:pt x="17140" y="8733"/>
                  <a:pt x="17146" y="8739"/>
                </a:cubicBezTo>
                <a:cubicBezTo>
                  <a:pt x="17152" y="8744"/>
                  <a:pt x="17158" y="8744"/>
                  <a:pt x="17158" y="8744"/>
                </a:cubicBezTo>
                <a:cubicBezTo>
                  <a:pt x="17187" y="8744"/>
                  <a:pt x="17187" y="8744"/>
                  <a:pt x="17187" y="8744"/>
                </a:cubicBezTo>
                <a:cubicBezTo>
                  <a:pt x="17187" y="8733"/>
                  <a:pt x="17187" y="8721"/>
                  <a:pt x="17187" y="8709"/>
                </a:cubicBezTo>
                <a:cubicBezTo>
                  <a:pt x="17187" y="8709"/>
                  <a:pt x="17187" y="8709"/>
                  <a:pt x="17187" y="8703"/>
                </a:cubicBezTo>
                <a:cubicBezTo>
                  <a:pt x="17235" y="8703"/>
                  <a:pt x="17235" y="8703"/>
                  <a:pt x="17235" y="8703"/>
                </a:cubicBezTo>
                <a:cubicBezTo>
                  <a:pt x="17235" y="8673"/>
                  <a:pt x="17235" y="8673"/>
                  <a:pt x="17235" y="8673"/>
                </a:cubicBezTo>
                <a:cubicBezTo>
                  <a:pt x="17235" y="8667"/>
                  <a:pt x="17223" y="8661"/>
                  <a:pt x="17223" y="8655"/>
                </a:cubicBezTo>
                <a:cubicBezTo>
                  <a:pt x="17223" y="8650"/>
                  <a:pt x="17229" y="8644"/>
                  <a:pt x="17229" y="8644"/>
                </a:cubicBezTo>
                <a:cubicBezTo>
                  <a:pt x="17235" y="8638"/>
                  <a:pt x="17241" y="8638"/>
                  <a:pt x="17241" y="8638"/>
                </a:cubicBezTo>
                <a:cubicBezTo>
                  <a:pt x="17247" y="8632"/>
                  <a:pt x="17253" y="8632"/>
                  <a:pt x="17253" y="8626"/>
                </a:cubicBezTo>
                <a:cubicBezTo>
                  <a:pt x="17253" y="8626"/>
                  <a:pt x="17253" y="8620"/>
                  <a:pt x="17253" y="8614"/>
                </a:cubicBezTo>
                <a:cubicBezTo>
                  <a:pt x="17253" y="8614"/>
                  <a:pt x="17253" y="8608"/>
                  <a:pt x="17253" y="8602"/>
                </a:cubicBezTo>
                <a:cubicBezTo>
                  <a:pt x="17253" y="8602"/>
                  <a:pt x="17253" y="8596"/>
                  <a:pt x="17253" y="8590"/>
                </a:cubicBezTo>
                <a:cubicBezTo>
                  <a:pt x="17253" y="8590"/>
                  <a:pt x="17253" y="8584"/>
                  <a:pt x="17253" y="8578"/>
                </a:cubicBezTo>
                <a:cubicBezTo>
                  <a:pt x="17187" y="8578"/>
                  <a:pt x="17187" y="8578"/>
                  <a:pt x="17187" y="8578"/>
                </a:cubicBezTo>
                <a:cubicBezTo>
                  <a:pt x="17181" y="8578"/>
                  <a:pt x="17176" y="8584"/>
                  <a:pt x="17176" y="8584"/>
                </a:cubicBezTo>
                <a:cubicBezTo>
                  <a:pt x="17170" y="8590"/>
                  <a:pt x="17164" y="8584"/>
                  <a:pt x="17158" y="8584"/>
                </a:cubicBezTo>
                <a:cubicBezTo>
                  <a:pt x="17158" y="8590"/>
                  <a:pt x="17152" y="8590"/>
                  <a:pt x="17146" y="8590"/>
                </a:cubicBezTo>
                <a:cubicBezTo>
                  <a:pt x="17146" y="8590"/>
                  <a:pt x="17140" y="8590"/>
                  <a:pt x="17134" y="8590"/>
                </a:cubicBezTo>
                <a:cubicBezTo>
                  <a:pt x="17134" y="8590"/>
                  <a:pt x="17134" y="8578"/>
                  <a:pt x="17128" y="8578"/>
                </a:cubicBezTo>
                <a:cubicBezTo>
                  <a:pt x="17122" y="8578"/>
                  <a:pt x="17122" y="8572"/>
                  <a:pt x="17116" y="8572"/>
                </a:cubicBezTo>
                <a:cubicBezTo>
                  <a:pt x="17110" y="8567"/>
                  <a:pt x="17110" y="8561"/>
                  <a:pt x="17110" y="8561"/>
                </a:cubicBezTo>
                <a:cubicBezTo>
                  <a:pt x="17104" y="8555"/>
                  <a:pt x="17099" y="8549"/>
                  <a:pt x="17093" y="8549"/>
                </a:cubicBezTo>
                <a:cubicBezTo>
                  <a:pt x="17087" y="8549"/>
                  <a:pt x="17081" y="8549"/>
                  <a:pt x="17075" y="8549"/>
                </a:cubicBezTo>
                <a:cubicBezTo>
                  <a:pt x="17069" y="8549"/>
                  <a:pt x="17063" y="8549"/>
                  <a:pt x="17057" y="8555"/>
                </a:cubicBezTo>
                <a:cubicBezTo>
                  <a:pt x="17057" y="8555"/>
                  <a:pt x="17057" y="8561"/>
                  <a:pt x="17057" y="8567"/>
                </a:cubicBezTo>
                <a:cubicBezTo>
                  <a:pt x="17057" y="8567"/>
                  <a:pt x="17045" y="8572"/>
                  <a:pt x="17045" y="8578"/>
                </a:cubicBezTo>
                <a:close/>
                <a:moveTo>
                  <a:pt x="17223" y="8495"/>
                </a:moveTo>
                <a:lnTo>
                  <a:pt x="17223" y="8495"/>
                </a:lnTo>
                <a:cubicBezTo>
                  <a:pt x="17223" y="8501"/>
                  <a:pt x="17223" y="8501"/>
                  <a:pt x="17223" y="8507"/>
                </a:cubicBezTo>
                <a:cubicBezTo>
                  <a:pt x="17223" y="8513"/>
                  <a:pt x="17223" y="8513"/>
                  <a:pt x="17223" y="8519"/>
                </a:cubicBezTo>
                <a:cubicBezTo>
                  <a:pt x="17229" y="8525"/>
                  <a:pt x="17235" y="8525"/>
                  <a:pt x="17235" y="8525"/>
                </a:cubicBezTo>
                <a:cubicBezTo>
                  <a:pt x="17241" y="8531"/>
                  <a:pt x="17247" y="8525"/>
                  <a:pt x="17247" y="8525"/>
                </a:cubicBezTo>
                <a:cubicBezTo>
                  <a:pt x="17253" y="8531"/>
                  <a:pt x="17247" y="8537"/>
                  <a:pt x="17253" y="8537"/>
                </a:cubicBezTo>
                <a:cubicBezTo>
                  <a:pt x="17253" y="8543"/>
                  <a:pt x="17253" y="8549"/>
                  <a:pt x="17253" y="8549"/>
                </a:cubicBezTo>
                <a:cubicBezTo>
                  <a:pt x="17276" y="8549"/>
                  <a:pt x="17276" y="8549"/>
                  <a:pt x="17276" y="8549"/>
                </a:cubicBezTo>
                <a:cubicBezTo>
                  <a:pt x="17276" y="8525"/>
                  <a:pt x="17276" y="8525"/>
                  <a:pt x="17276" y="8525"/>
                </a:cubicBezTo>
                <a:cubicBezTo>
                  <a:pt x="17276" y="8525"/>
                  <a:pt x="17276" y="8519"/>
                  <a:pt x="17270" y="8513"/>
                </a:cubicBezTo>
                <a:cubicBezTo>
                  <a:pt x="17270" y="8513"/>
                  <a:pt x="17259" y="8513"/>
                  <a:pt x="17259" y="8507"/>
                </a:cubicBezTo>
                <a:lnTo>
                  <a:pt x="17253" y="8501"/>
                </a:lnTo>
                <a:cubicBezTo>
                  <a:pt x="17247" y="8495"/>
                  <a:pt x="17253" y="8489"/>
                  <a:pt x="17247" y="8489"/>
                </a:cubicBezTo>
                <a:cubicBezTo>
                  <a:pt x="17247" y="8484"/>
                  <a:pt x="17241" y="8489"/>
                  <a:pt x="17235" y="8489"/>
                </a:cubicBezTo>
                <a:cubicBezTo>
                  <a:pt x="17235" y="8484"/>
                  <a:pt x="17229" y="8495"/>
                  <a:pt x="17223" y="8495"/>
                </a:cubicBezTo>
                <a:close/>
                <a:moveTo>
                  <a:pt x="17015" y="8484"/>
                </a:moveTo>
                <a:lnTo>
                  <a:pt x="17015" y="8484"/>
                </a:lnTo>
                <a:cubicBezTo>
                  <a:pt x="17010" y="8484"/>
                  <a:pt x="17010" y="8484"/>
                  <a:pt x="17004" y="8489"/>
                </a:cubicBezTo>
                <a:cubicBezTo>
                  <a:pt x="17004" y="8489"/>
                  <a:pt x="16998" y="8495"/>
                  <a:pt x="16998" y="8501"/>
                </a:cubicBezTo>
                <a:cubicBezTo>
                  <a:pt x="16998" y="8513"/>
                  <a:pt x="17010" y="8519"/>
                  <a:pt x="17015" y="8531"/>
                </a:cubicBezTo>
                <a:cubicBezTo>
                  <a:pt x="17027" y="8531"/>
                  <a:pt x="17027" y="8531"/>
                  <a:pt x="17027" y="8531"/>
                </a:cubicBezTo>
                <a:cubicBezTo>
                  <a:pt x="17027" y="8484"/>
                  <a:pt x="17027" y="8484"/>
                  <a:pt x="17027" y="8484"/>
                </a:cubicBezTo>
                <a:cubicBezTo>
                  <a:pt x="17021" y="8484"/>
                  <a:pt x="17021" y="8478"/>
                  <a:pt x="17015" y="8484"/>
                </a:cubicBezTo>
                <a:close/>
                <a:moveTo>
                  <a:pt x="18385" y="8952"/>
                </a:moveTo>
                <a:lnTo>
                  <a:pt x="18385" y="8952"/>
                </a:lnTo>
                <a:cubicBezTo>
                  <a:pt x="18385" y="8952"/>
                  <a:pt x="18385" y="8946"/>
                  <a:pt x="18391" y="8946"/>
                </a:cubicBezTo>
                <a:cubicBezTo>
                  <a:pt x="18391" y="8940"/>
                  <a:pt x="18397" y="8940"/>
                  <a:pt x="18403" y="8940"/>
                </a:cubicBezTo>
                <a:cubicBezTo>
                  <a:pt x="18403" y="8934"/>
                  <a:pt x="18403" y="8928"/>
                  <a:pt x="18409" y="8928"/>
                </a:cubicBezTo>
                <a:cubicBezTo>
                  <a:pt x="18409" y="8922"/>
                  <a:pt x="18415" y="8922"/>
                  <a:pt x="18421" y="8922"/>
                </a:cubicBezTo>
                <a:cubicBezTo>
                  <a:pt x="18433" y="8916"/>
                  <a:pt x="18438" y="8916"/>
                  <a:pt x="18450" y="8916"/>
                </a:cubicBezTo>
                <a:cubicBezTo>
                  <a:pt x="18450" y="8905"/>
                  <a:pt x="18450" y="8899"/>
                  <a:pt x="18456" y="8887"/>
                </a:cubicBezTo>
                <a:lnTo>
                  <a:pt x="18462" y="8881"/>
                </a:lnTo>
                <a:cubicBezTo>
                  <a:pt x="18468" y="8869"/>
                  <a:pt x="18480" y="8863"/>
                  <a:pt x="18486" y="8857"/>
                </a:cubicBezTo>
                <a:cubicBezTo>
                  <a:pt x="18492" y="8857"/>
                  <a:pt x="18498" y="8851"/>
                  <a:pt x="18498" y="8845"/>
                </a:cubicBezTo>
                <a:cubicBezTo>
                  <a:pt x="18504" y="8839"/>
                  <a:pt x="18504" y="8833"/>
                  <a:pt x="18504" y="8821"/>
                </a:cubicBezTo>
                <a:cubicBezTo>
                  <a:pt x="18504" y="8816"/>
                  <a:pt x="18510" y="8810"/>
                  <a:pt x="18510" y="8804"/>
                </a:cubicBezTo>
                <a:cubicBezTo>
                  <a:pt x="18510" y="8798"/>
                  <a:pt x="18515" y="8792"/>
                  <a:pt x="18515" y="8792"/>
                </a:cubicBezTo>
                <a:cubicBezTo>
                  <a:pt x="18515" y="8786"/>
                  <a:pt x="18515" y="8780"/>
                  <a:pt x="18515" y="8780"/>
                </a:cubicBezTo>
                <a:cubicBezTo>
                  <a:pt x="18522" y="8774"/>
                  <a:pt x="18527" y="8774"/>
                  <a:pt x="18527" y="8768"/>
                </a:cubicBezTo>
                <a:cubicBezTo>
                  <a:pt x="18539" y="8762"/>
                  <a:pt x="18545" y="8762"/>
                  <a:pt x="18551" y="8756"/>
                </a:cubicBezTo>
                <a:cubicBezTo>
                  <a:pt x="18557" y="8756"/>
                  <a:pt x="18557" y="8756"/>
                  <a:pt x="18563" y="8756"/>
                </a:cubicBezTo>
                <a:cubicBezTo>
                  <a:pt x="18575" y="8756"/>
                  <a:pt x="18587" y="8756"/>
                  <a:pt x="18599" y="8756"/>
                </a:cubicBezTo>
                <a:cubicBezTo>
                  <a:pt x="18604" y="8756"/>
                  <a:pt x="18604" y="8756"/>
                  <a:pt x="18610" y="8756"/>
                </a:cubicBezTo>
                <a:cubicBezTo>
                  <a:pt x="18610" y="8750"/>
                  <a:pt x="18604" y="8750"/>
                  <a:pt x="18604" y="8744"/>
                </a:cubicBezTo>
                <a:cubicBezTo>
                  <a:pt x="18599" y="8739"/>
                  <a:pt x="18593" y="8739"/>
                  <a:pt x="18593" y="8733"/>
                </a:cubicBezTo>
                <a:cubicBezTo>
                  <a:pt x="18593" y="8715"/>
                  <a:pt x="18599" y="8709"/>
                  <a:pt x="18604" y="8703"/>
                </a:cubicBezTo>
                <a:cubicBezTo>
                  <a:pt x="18610" y="8691"/>
                  <a:pt x="18622" y="8691"/>
                  <a:pt x="18628" y="8685"/>
                </a:cubicBezTo>
                <a:cubicBezTo>
                  <a:pt x="18634" y="8685"/>
                  <a:pt x="18640" y="8685"/>
                  <a:pt x="18640" y="8679"/>
                </a:cubicBezTo>
                <a:cubicBezTo>
                  <a:pt x="18646" y="8679"/>
                  <a:pt x="18646" y="8673"/>
                  <a:pt x="18652" y="8667"/>
                </a:cubicBezTo>
                <a:cubicBezTo>
                  <a:pt x="18652" y="8667"/>
                  <a:pt x="18658" y="8661"/>
                  <a:pt x="18664" y="8655"/>
                </a:cubicBezTo>
                <a:cubicBezTo>
                  <a:pt x="18664" y="8655"/>
                  <a:pt x="18658" y="8650"/>
                  <a:pt x="18664" y="8650"/>
                </a:cubicBezTo>
                <a:cubicBezTo>
                  <a:pt x="18664" y="8644"/>
                  <a:pt x="18664" y="8638"/>
                  <a:pt x="18664" y="8638"/>
                </a:cubicBezTo>
                <a:cubicBezTo>
                  <a:pt x="18664" y="8632"/>
                  <a:pt x="18664" y="8632"/>
                  <a:pt x="18664" y="8626"/>
                </a:cubicBezTo>
                <a:cubicBezTo>
                  <a:pt x="18664" y="8590"/>
                  <a:pt x="18664" y="8590"/>
                  <a:pt x="18664" y="8590"/>
                </a:cubicBezTo>
                <a:cubicBezTo>
                  <a:pt x="18652" y="8590"/>
                  <a:pt x="18646" y="8590"/>
                  <a:pt x="18634" y="8590"/>
                </a:cubicBezTo>
                <a:cubicBezTo>
                  <a:pt x="18628" y="8590"/>
                  <a:pt x="18616" y="8590"/>
                  <a:pt x="18610" y="8584"/>
                </a:cubicBezTo>
                <a:lnTo>
                  <a:pt x="18610" y="8578"/>
                </a:lnTo>
                <a:cubicBezTo>
                  <a:pt x="18610" y="8572"/>
                  <a:pt x="18604" y="8567"/>
                  <a:pt x="18604" y="8567"/>
                </a:cubicBezTo>
                <a:cubicBezTo>
                  <a:pt x="18604" y="8561"/>
                  <a:pt x="18599" y="8561"/>
                  <a:pt x="18593" y="8555"/>
                </a:cubicBezTo>
                <a:cubicBezTo>
                  <a:pt x="18587" y="8555"/>
                  <a:pt x="18581" y="8549"/>
                  <a:pt x="18575" y="8549"/>
                </a:cubicBezTo>
                <a:cubicBezTo>
                  <a:pt x="18563" y="8549"/>
                  <a:pt x="18557" y="8555"/>
                  <a:pt x="18545" y="8555"/>
                </a:cubicBezTo>
                <a:cubicBezTo>
                  <a:pt x="18545" y="8608"/>
                  <a:pt x="18545" y="8608"/>
                  <a:pt x="18545" y="8608"/>
                </a:cubicBezTo>
                <a:cubicBezTo>
                  <a:pt x="18522" y="8620"/>
                  <a:pt x="18522" y="8620"/>
                  <a:pt x="18522" y="8620"/>
                </a:cubicBezTo>
                <a:cubicBezTo>
                  <a:pt x="18522" y="8620"/>
                  <a:pt x="18515" y="8620"/>
                  <a:pt x="18510" y="8626"/>
                </a:cubicBezTo>
                <a:cubicBezTo>
                  <a:pt x="18510" y="8626"/>
                  <a:pt x="18504" y="8626"/>
                  <a:pt x="18504" y="8632"/>
                </a:cubicBezTo>
                <a:cubicBezTo>
                  <a:pt x="18498" y="8638"/>
                  <a:pt x="18504" y="8638"/>
                  <a:pt x="18504" y="8644"/>
                </a:cubicBezTo>
                <a:cubicBezTo>
                  <a:pt x="18498" y="8655"/>
                  <a:pt x="18504" y="8667"/>
                  <a:pt x="18504" y="8679"/>
                </a:cubicBezTo>
                <a:cubicBezTo>
                  <a:pt x="18504" y="8691"/>
                  <a:pt x="18492" y="8691"/>
                  <a:pt x="18486" y="8703"/>
                </a:cubicBezTo>
                <a:cubicBezTo>
                  <a:pt x="18480" y="8709"/>
                  <a:pt x="18474" y="8715"/>
                  <a:pt x="18462" y="8721"/>
                </a:cubicBezTo>
                <a:cubicBezTo>
                  <a:pt x="18456" y="8727"/>
                  <a:pt x="18444" y="8727"/>
                  <a:pt x="18438" y="8733"/>
                </a:cubicBezTo>
                <a:cubicBezTo>
                  <a:pt x="18427" y="8739"/>
                  <a:pt x="18427" y="8744"/>
                  <a:pt x="18415" y="8750"/>
                </a:cubicBezTo>
                <a:cubicBezTo>
                  <a:pt x="18403" y="8756"/>
                  <a:pt x="18403" y="8756"/>
                  <a:pt x="18403" y="8756"/>
                </a:cubicBezTo>
                <a:cubicBezTo>
                  <a:pt x="18403" y="8756"/>
                  <a:pt x="18397" y="8756"/>
                  <a:pt x="18391" y="8756"/>
                </a:cubicBezTo>
                <a:cubicBezTo>
                  <a:pt x="18391" y="8762"/>
                  <a:pt x="18385" y="8768"/>
                  <a:pt x="18385" y="8768"/>
                </a:cubicBezTo>
                <a:cubicBezTo>
                  <a:pt x="18379" y="8774"/>
                  <a:pt x="18373" y="8774"/>
                  <a:pt x="18373" y="8780"/>
                </a:cubicBezTo>
                <a:cubicBezTo>
                  <a:pt x="18367" y="8780"/>
                  <a:pt x="18367" y="8786"/>
                  <a:pt x="18361" y="8792"/>
                </a:cubicBezTo>
                <a:lnTo>
                  <a:pt x="18356" y="8792"/>
                </a:lnTo>
                <a:cubicBezTo>
                  <a:pt x="18344" y="8798"/>
                  <a:pt x="18332" y="8798"/>
                  <a:pt x="18326" y="8804"/>
                </a:cubicBezTo>
                <a:cubicBezTo>
                  <a:pt x="18326" y="8804"/>
                  <a:pt x="18326" y="8810"/>
                  <a:pt x="18320" y="8810"/>
                </a:cubicBezTo>
                <a:cubicBezTo>
                  <a:pt x="18314" y="8821"/>
                  <a:pt x="18314" y="8827"/>
                  <a:pt x="18308" y="8833"/>
                </a:cubicBezTo>
                <a:cubicBezTo>
                  <a:pt x="18308" y="8839"/>
                  <a:pt x="18302" y="8839"/>
                  <a:pt x="18296" y="8845"/>
                </a:cubicBezTo>
                <a:cubicBezTo>
                  <a:pt x="18296" y="8845"/>
                  <a:pt x="18290" y="8845"/>
                  <a:pt x="18284" y="8851"/>
                </a:cubicBezTo>
                <a:lnTo>
                  <a:pt x="18278" y="8857"/>
                </a:lnTo>
                <a:cubicBezTo>
                  <a:pt x="18272" y="8857"/>
                  <a:pt x="18267" y="8857"/>
                  <a:pt x="18267" y="8857"/>
                </a:cubicBezTo>
                <a:cubicBezTo>
                  <a:pt x="18260" y="8857"/>
                  <a:pt x="18255" y="8863"/>
                  <a:pt x="18255" y="8863"/>
                </a:cubicBezTo>
                <a:cubicBezTo>
                  <a:pt x="18255" y="8863"/>
                  <a:pt x="18255" y="8869"/>
                  <a:pt x="18255" y="8875"/>
                </a:cubicBezTo>
                <a:cubicBezTo>
                  <a:pt x="18255" y="8875"/>
                  <a:pt x="18249" y="8881"/>
                  <a:pt x="18249" y="8887"/>
                </a:cubicBezTo>
                <a:cubicBezTo>
                  <a:pt x="18249" y="8887"/>
                  <a:pt x="18243" y="8887"/>
                  <a:pt x="18243" y="8893"/>
                </a:cubicBezTo>
                <a:cubicBezTo>
                  <a:pt x="18243" y="8905"/>
                  <a:pt x="18249" y="8910"/>
                  <a:pt x="18255" y="8916"/>
                </a:cubicBezTo>
                <a:cubicBezTo>
                  <a:pt x="18260" y="8916"/>
                  <a:pt x="18260" y="8922"/>
                  <a:pt x="18267" y="8922"/>
                </a:cubicBezTo>
                <a:cubicBezTo>
                  <a:pt x="18278" y="8922"/>
                  <a:pt x="18290" y="8922"/>
                  <a:pt x="18302" y="8922"/>
                </a:cubicBezTo>
                <a:cubicBezTo>
                  <a:pt x="18314" y="8922"/>
                  <a:pt x="18320" y="8922"/>
                  <a:pt x="18326" y="8922"/>
                </a:cubicBezTo>
                <a:cubicBezTo>
                  <a:pt x="18332" y="8928"/>
                  <a:pt x="18332" y="8928"/>
                  <a:pt x="18338" y="8934"/>
                </a:cubicBezTo>
                <a:cubicBezTo>
                  <a:pt x="18344" y="8934"/>
                  <a:pt x="18344" y="8940"/>
                  <a:pt x="18349" y="8946"/>
                </a:cubicBezTo>
                <a:cubicBezTo>
                  <a:pt x="18356" y="8946"/>
                  <a:pt x="18361" y="8952"/>
                  <a:pt x="18373" y="8952"/>
                </a:cubicBezTo>
                <a:cubicBezTo>
                  <a:pt x="18373" y="8952"/>
                  <a:pt x="18379" y="8952"/>
                  <a:pt x="18385" y="8952"/>
                </a:cubicBezTo>
                <a:close/>
                <a:moveTo>
                  <a:pt x="18314" y="8976"/>
                </a:moveTo>
                <a:lnTo>
                  <a:pt x="18314" y="8976"/>
                </a:lnTo>
                <a:cubicBezTo>
                  <a:pt x="18308" y="8982"/>
                  <a:pt x="18308" y="8987"/>
                  <a:pt x="18308" y="8987"/>
                </a:cubicBezTo>
                <a:cubicBezTo>
                  <a:pt x="18302" y="8993"/>
                  <a:pt x="18296" y="8987"/>
                  <a:pt x="18296" y="8987"/>
                </a:cubicBezTo>
                <a:cubicBezTo>
                  <a:pt x="18290" y="8993"/>
                  <a:pt x="18296" y="8999"/>
                  <a:pt x="18290" y="8999"/>
                </a:cubicBezTo>
                <a:cubicBezTo>
                  <a:pt x="18338" y="8999"/>
                  <a:pt x="18338" y="8999"/>
                  <a:pt x="18338" y="8999"/>
                </a:cubicBezTo>
                <a:cubicBezTo>
                  <a:pt x="18338" y="8987"/>
                  <a:pt x="18338" y="8987"/>
                  <a:pt x="18338" y="8987"/>
                </a:cubicBezTo>
                <a:cubicBezTo>
                  <a:pt x="18338" y="8982"/>
                  <a:pt x="18338" y="8982"/>
                  <a:pt x="18338" y="8976"/>
                </a:cubicBezTo>
                <a:cubicBezTo>
                  <a:pt x="18332" y="8982"/>
                  <a:pt x="18314" y="8976"/>
                  <a:pt x="18314" y="8976"/>
                </a:cubicBezTo>
                <a:close/>
                <a:moveTo>
                  <a:pt x="18676" y="8341"/>
                </a:moveTo>
                <a:lnTo>
                  <a:pt x="18676" y="8341"/>
                </a:lnTo>
                <a:cubicBezTo>
                  <a:pt x="18676" y="8347"/>
                  <a:pt x="18676" y="8347"/>
                  <a:pt x="18676" y="8353"/>
                </a:cubicBezTo>
                <a:cubicBezTo>
                  <a:pt x="18682" y="8359"/>
                  <a:pt x="18682" y="8359"/>
                  <a:pt x="18682" y="8365"/>
                </a:cubicBezTo>
                <a:cubicBezTo>
                  <a:pt x="18687" y="8371"/>
                  <a:pt x="18693" y="8371"/>
                  <a:pt x="18693" y="8377"/>
                </a:cubicBezTo>
                <a:cubicBezTo>
                  <a:pt x="18693" y="8448"/>
                  <a:pt x="18693" y="8448"/>
                  <a:pt x="18693" y="8448"/>
                </a:cubicBezTo>
                <a:cubicBezTo>
                  <a:pt x="18634" y="8448"/>
                  <a:pt x="18634" y="8448"/>
                  <a:pt x="18634" y="8448"/>
                </a:cubicBezTo>
                <a:cubicBezTo>
                  <a:pt x="18634" y="8460"/>
                  <a:pt x="18628" y="8466"/>
                  <a:pt x="18634" y="8478"/>
                </a:cubicBezTo>
                <a:cubicBezTo>
                  <a:pt x="18634" y="8484"/>
                  <a:pt x="18634" y="8484"/>
                  <a:pt x="18634" y="8489"/>
                </a:cubicBezTo>
                <a:cubicBezTo>
                  <a:pt x="18634" y="8501"/>
                  <a:pt x="18634" y="8501"/>
                  <a:pt x="18634" y="8501"/>
                </a:cubicBezTo>
                <a:cubicBezTo>
                  <a:pt x="18711" y="8501"/>
                  <a:pt x="18711" y="8501"/>
                  <a:pt x="18711" y="8501"/>
                </a:cubicBezTo>
                <a:cubicBezTo>
                  <a:pt x="18711" y="8596"/>
                  <a:pt x="18711" y="8596"/>
                  <a:pt x="18711" y="8596"/>
                </a:cubicBezTo>
                <a:cubicBezTo>
                  <a:pt x="18759" y="8596"/>
                  <a:pt x="18759" y="8596"/>
                  <a:pt x="18759" y="8596"/>
                </a:cubicBezTo>
                <a:cubicBezTo>
                  <a:pt x="18759" y="8584"/>
                  <a:pt x="18759" y="8578"/>
                  <a:pt x="18765" y="8567"/>
                </a:cubicBezTo>
                <a:cubicBezTo>
                  <a:pt x="18765" y="8561"/>
                  <a:pt x="18770" y="8561"/>
                  <a:pt x="18776" y="8555"/>
                </a:cubicBezTo>
                <a:cubicBezTo>
                  <a:pt x="18776" y="8555"/>
                  <a:pt x="18782" y="8549"/>
                  <a:pt x="18788" y="8549"/>
                </a:cubicBezTo>
                <a:cubicBezTo>
                  <a:pt x="18788" y="8543"/>
                  <a:pt x="18794" y="8543"/>
                  <a:pt x="18800" y="8537"/>
                </a:cubicBezTo>
                <a:cubicBezTo>
                  <a:pt x="18800" y="8537"/>
                  <a:pt x="18800" y="8531"/>
                  <a:pt x="18800" y="8525"/>
                </a:cubicBezTo>
                <a:cubicBezTo>
                  <a:pt x="18806" y="8519"/>
                  <a:pt x="18806" y="8513"/>
                  <a:pt x="18812" y="8501"/>
                </a:cubicBezTo>
                <a:lnTo>
                  <a:pt x="18818" y="8495"/>
                </a:lnTo>
                <a:cubicBezTo>
                  <a:pt x="18818" y="8484"/>
                  <a:pt x="18818" y="8478"/>
                  <a:pt x="18818" y="8472"/>
                </a:cubicBezTo>
                <a:cubicBezTo>
                  <a:pt x="18859" y="8472"/>
                  <a:pt x="18859" y="8472"/>
                  <a:pt x="18859" y="8472"/>
                </a:cubicBezTo>
                <a:cubicBezTo>
                  <a:pt x="18859" y="8466"/>
                  <a:pt x="18853" y="8460"/>
                  <a:pt x="18859" y="8454"/>
                </a:cubicBezTo>
                <a:cubicBezTo>
                  <a:pt x="18859" y="8454"/>
                  <a:pt x="18859" y="8448"/>
                  <a:pt x="18865" y="8442"/>
                </a:cubicBezTo>
                <a:cubicBezTo>
                  <a:pt x="18865" y="8442"/>
                  <a:pt x="18871" y="8436"/>
                  <a:pt x="18871" y="8430"/>
                </a:cubicBezTo>
                <a:lnTo>
                  <a:pt x="18871" y="8424"/>
                </a:lnTo>
                <a:cubicBezTo>
                  <a:pt x="18877" y="8418"/>
                  <a:pt x="18877" y="8412"/>
                  <a:pt x="18883" y="8412"/>
                </a:cubicBezTo>
                <a:cubicBezTo>
                  <a:pt x="18883" y="8406"/>
                  <a:pt x="18889" y="8412"/>
                  <a:pt x="18895" y="8412"/>
                </a:cubicBezTo>
                <a:cubicBezTo>
                  <a:pt x="18895" y="8406"/>
                  <a:pt x="18895" y="8401"/>
                  <a:pt x="18895" y="8401"/>
                </a:cubicBezTo>
                <a:cubicBezTo>
                  <a:pt x="18895" y="8395"/>
                  <a:pt x="18895" y="8389"/>
                  <a:pt x="18895" y="8389"/>
                </a:cubicBezTo>
                <a:cubicBezTo>
                  <a:pt x="18895" y="8383"/>
                  <a:pt x="18895" y="8377"/>
                  <a:pt x="18895" y="8371"/>
                </a:cubicBezTo>
                <a:cubicBezTo>
                  <a:pt x="18889" y="8365"/>
                  <a:pt x="18883" y="8359"/>
                  <a:pt x="18877" y="8359"/>
                </a:cubicBezTo>
                <a:cubicBezTo>
                  <a:pt x="18865" y="8359"/>
                  <a:pt x="18865" y="8365"/>
                  <a:pt x="18859" y="8365"/>
                </a:cubicBezTo>
                <a:cubicBezTo>
                  <a:pt x="18853" y="8371"/>
                  <a:pt x="18859" y="8377"/>
                  <a:pt x="18859" y="8377"/>
                </a:cubicBezTo>
                <a:cubicBezTo>
                  <a:pt x="18853" y="8383"/>
                  <a:pt x="18848" y="8383"/>
                  <a:pt x="18842" y="8383"/>
                </a:cubicBezTo>
                <a:cubicBezTo>
                  <a:pt x="18830" y="8383"/>
                  <a:pt x="18818" y="8377"/>
                  <a:pt x="18812" y="8377"/>
                </a:cubicBezTo>
                <a:cubicBezTo>
                  <a:pt x="18794" y="8377"/>
                  <a:pt x="18794" y="8377"/>
                  <a:pt x="18794" y="8377"/>
                </a:cubicBezTo>
                <a:cubicBezTo>
                  <a:pt x="18788" y="8377"/>
                  <a:pt x="18788" y="8377"/>
                  <a:pt x="18782" y="8377"/>
                </a:cubicBezTo>
                <a:cubicBezTo>
                  <a:pt x="18776" y="8377"/>
                  <a:pt x="18776" y="8383"/>
                  <a:pt x="18770" y="8383"/>
                </a:cubicBezTo>
                <a:cubicBezTo>
                  <a:pt x="18770" y="8353"/>
                  <a:pt x="18770" y="8353"/>
                  <a:pt x="18770" y="8353"/>
                </a:cubicBezTo>
                <a:cubicBezTo>
                  <a:pt x="18770" y="8347"/>
                  <a:pt x="18776" y="8341"/>
                  <a:pt x="18776" y="8335"/>
                </a:cubicBezTo>
                <a:cubicBezTo>
                  <a:pt x="18776" y="8323"/>
                  <a:pt x="18765" y="8317"/>
                  <a:pt x="18759" y="8312"/>
                </a:cubicBezTo>
                <a:cubicBezTo>
                  <a:pt x="18759" y="8306"/>
                  <a:pt x="18753" y="8300"/>
                  <a:pt x="18747" y="8300"/>
                </a:cubicBezTo>
                <a:cubicBezTo>
                  <a:pt x="18747" y="8294"/>
                  <a:pt x="18741" y="8300"/>
                  <a:pt x="18741" y="8300"/>
                </a:cubicBezTo>
                <a:cubicBezTo>
                  <a:pt x="18735" y="8306"/>
                  <a:pt x="18729" y="8306"/>
                  <a:pt x="18729" y="8312"/>
                </a:cubicBezTo>
                <a:cubicBezTo>
                  <a:pt x="18729" y="8312"/>
                  <a:pt x="18729" y="8317"/>
                  <a:pt x="18729" y="8323"/>
                </a:cubicBezTo>
                <a:cubicBezTo>
                  <a:pt x="18729" y="8323"/>
                  <a:pt x="18723" y="8329"/>
                  <a:pt x="18723" y="8335"/>
                </a:cubicBezTo>
                <a:cubicBezTo>
                  <a:pt x="18717" y="8329"/>
                  <a:pt x="18711" y="8329"/>
                  <a:pt x="18711" y="8329"/>
                </a:cubicBezTo>
                <a:cubicBezTo>
                  <a:pt x="18705" y="8323"/>
                  <a:pt x="18705" y="8317"/>
                  <a:pt x="18699" y="8317"/>
                </a:cubicBezTo>
                <a:cubicBezTo>
                  <a:pt x="18699" y="8312"/>
                  <a:pt x="18693" y="8306"/>
                  <a:pt x="18693" y="8300"/>
                </a:cubicBezTo>
                <a:cubicBezTo>
                  <a:pt x="18693" y="8294"/>
                  <a:pt x="18699" y="8288"/>
                  <a:pt x="18699" y="8282"/>
                </a:cubicBezTo>
                <a:cubicBezTo>
                  <a:pt x="18699" y="8276"/>
                  <a:pt x="18699" y="8276"/>
                  <a:pt x="18699" y="8270"/>
                </a:cubicBezTo>
                <a:cubicBezTo>
                  <a:pt x="18699" y="8264"/>
                  <a:pt x="18699" y="8264"/>
                  <a:pt x="18699" y="8258"/>
                </a:cubicBezTo>
                <a:lnTo>
                  <a:pt x="18687" y="8258"/>
                </a:lnTo>
                <a:cubicBezTo>
                  <a:pt x="18682" y="8258"/>
                  <a:pt x="18682" y="8252"/>
                  <a:pt x="18682" y="8246"/>
                </a:cubicBezTo>
                <a:cubicBezTo>
                  <a:pt x="18676" y="8246"/>
                  <a:pt x="18676" y="8240"/>
                  <a:pt x="18670" y="8240"/>
                </a:cubicBezTo>
                <a:cubicBezTo>
                  <a:pt x="18664" y="8235"/>
                  <a:pt x="18664" y="8229"/>
                  <a:pt x="18664" y="8229"/>
                </a:cubicBezTo>
                <a:cubicBezTo>
                  <a:pt x="18658" y="8223"/>
                  <a:pt x="18658" y="8223"/>
                  <a:pt x="18652" y="8217"/>
                </a:cubicBezTo>
                <a:cubicBezTo>
                  <a:pt x="18646" y="8211"/>
                  <a:pt x="18646" y="8205"/>
                  <a:pt x="18646" y="8199"/>
                </a:cubicBezTo>
                <a:cubicBezTo>
                  <a:pt x="18640" y="8199"/>
                  <a:pt x="18640" y="8193"/>
                  <a:pt x="18634" y="8193"/>
                </a:cubicBezTo>
                <a:cubicBezTo>
                  <a:pt x="18634" y="8187"/>
                  <a:pt x="18634" y="8181"/>
                  <a:pt x="18628" y="8181"/>
                </a:cubicBezTo>
                <a:cubicBezTo>
                  <a:pt x="18622" y="8175"/>
                  <a:pt x="18616" y="8175"/>
                  <a:pt x="18610" y="8175"/>
                </a:cubicBezTo>
                <a:cubicBezTo>
                  <a:pt x="18604" y="8175"/>
                  <a:pt x="18593" y="8181"/>
                  <a:pt x="18593" y="8187"/>
                </a:cubicBezTo>
                <a:cubicBezTo>
                  <a:pt x="18593" y="8199"/>
                  <a:pt x="18599" y="8205"/>
                  <a:pt x="18604" y="8211"/>
                </a:cubicBezTo>
                <a:cubicBezTo>
                  <a:pt x="18604" y="8217"/>
                  <a:pt x="18610" y="8217"/>
                  <a:pt x="18610" y="8223"/>
                </a:cubicBezTo>
                <a:cubicBezTo>
                  <a:pt x="18616" y="8229"/>
                  <a:pt x="18616" y="8240"/>
                  <a:pt x="18622" y="8246"/>
                </a:cubicBezTo>
                <a:cubicBezTo>
                  <a:pt x="18634" y="8258"/>
                  <a:pt x="18640" y="8264"/>
                  <a:pt x="18652" y="8270"/>
                </a:cubicBezTo>
                <a:cubicBezTo>
                  <a:pt x="18652" y="8270"/>
                  <a:pt x="18658" y="8270"/>
                  <a:pt x="18664" y="8276"/>
                </a:cubicBezTo>
                <a:cubicBezTo>
                  <a:pt x="18664" y="8282"/>
                  <a:pt x="18664" y="8282"/>
                  <a:pt x="18664" y="8288"/>
                </a:cubicBezTo>
                <a:cubicBezTo>
                  <a:pt x="18670" y="8288"/>
                  <a:pt x="18670" y="8294"/>
                  <a:pt x="18670" y="8300"/>
                </a:cubicBezTo>
                <a:cubicBezTo>
                  <a:pt x="18670" y="8306"/>
                  <a:pt x="18676" y="8306"/>
                  <a:pt x="18676" y="8312"/>
                </a:cubicBezTo>
                <a:cubicBezTo>
                  <a:pt x="18676" y="8317"/>
                  <a:pt x="18676" y="8329"/>
                  <a:pt x="18676" y="8341"/>
                </a:cubicBezTo>
                <a:close/>
                <a:moveTo>
                  <a:pt x="18112" y="7327"/>
                </a:moveTo>
                <a:lnTo>
                  <a:pt x="18112" y="7327"/>
                </a:lnTo>
                <a:cubicBezTo>
                  <a:pt x="18112" y="7333"/>
                  <a:pt x="18118" y="7333"/>
                  <a:pt x="18118" y="7339"/>
                </a:cubicBezTo>
                <a:cubicBezTo>
                  <a:pt x="18118" y="7345"/>
                  <a:pt x="18124" y="7345"/>
                  <a:pt x="18124" y="7351"/>
                </a:cubicBezTo>
                <a:cubicBezTo>
                  <a:pt x="18124" y="7357"/>
                  <a:pt x="18130" y="7351"/>
                  <a:pt x="18136" y="7357"/>
                </a:cubicBezTo>
                <a:cubicBezTo>
                  <a:pt x="18142" y="7363"/>
                  <a:pt x="18148" y="7363"/>
                  <a:pt x="18148" y="7369"/>
                </a:cubicBezTo>
                <a:cubicBezTo>
                  <a:pt x="18148" y="7375"/>
                  <a:pt x="18148" y="7381"/>
                  <a:pt x="18148" y="7393"/>
                </a:cubicBezTo>
                <a:cubicBezTo>
                  <a:pt x="18148" y="7398"/>
                  <a:pt x="18154" y="7398"/>
                  <a:pt x="18154" y="7405"/>
                </a:cubicBezTo>
                <a:cubicBezTo>
                  <a:pt x="18160" y="7405"/>
                  <a:pt x="18160" y="7410"/>
                  <a:pt x="18166" y="7416"/>
                </a:cubicBezTo>
                <a:cubicBezTo>
                  <a:pt x="18166" y="7416"/>
                  <a:pt x="18172" y="7416"/>
                  <a:pt x="18178" y="7422"/>
                </a:cubicBezTo>
                <a:cubicBezTo>
                  <a:pt x="18190" y="7428"/>
                  <a:pt x="18201" y="7428"/>
                  <a:pt x="18213" y="7434"/>
                </a:cubicBezTo>
                <a:cubicBezTo>
                  <a:pt x="18219" y="7440"/>
                  <a:pt x="18225" y="7446"/>
                  <a:pt x="18237" y="7446"/>
                </a:cubicBezTo>
                <a:cubicBezTo>
                  <a:pt x="18243" y="7452"/>
                  <a:pt x="18243" y="7452"/>
                  <a:pt x="18249" y="7452"/>
                </a:cubicBezTo>
                <a:cubicBezTo>
                  <a:pt x="18249" y="7458"/>
                  <a:pt x="18255" y="7458"/>
                  <a:pt x="18260" y="7458"/>
                </a:cubicBezTo>
                <a:cubicBezTo>
                  <a:pt x="18284" y="7458"/>
                  <a:pt x="18284" y="7458"/>
                  <a:pt x="18284" y="7458"/>
                </a:cubicBezTo>
                <a:cubicBezTo>
                  <a:pt x="18284" y="7458"/>
                  <a:pt x="18284" y="7452"/>
                  <a:pt x="18284" y="7446"/>
                </a:cubicBezTo>
                <a:cubicBezTo>
                  <a:pt x="18284" y="7440"/>
                  <a:pt x="18278" y="7440"/>
                  <a:pt x="18278" y="7434"/>
                </a:cubicBezTo>
                <a:cubicBezTo>
                  <a:pt x="18272" y="7434"/>
                  <a:pt x="18272" y="7428"/>
                  <a:pt x="18267" y="7422"/>
                </a:cubicBezTo>
                <a:cubicBezTo>
                  <a:pt x="18267" y="7422"/>
                  <a:pt x="18260" y="7422"/>
                  <a:pt x="18255" y="7422"/>
                </a:cubicBezTo>
                <a:cubicBezTo>
                  <a:pt x="18249" y="7422"/>
                  <a:pt x="18243" y="7422"/>
                  <a:pt x="18237" y="7416"/>
                </a:cubicBezTo>
                <a:cubicBezTo>
                  <a:pt x="18231" y="7410"/>
                  <a:pt x="18231" y="7405"/>
                  <a:pt x="18225" y="7405"/>
                </a:cubicBezTo>
                <a:cubicBezTo>
                  <a:pt x="18219" y="7398"/>
                  <a:pt x="18219" y="7405"/>
                  <a:pt x="18213" y="7398"/>
                </a:cubicBezTo>
                <a:cubicBezTo>
                  <a:pt x="18207" y="7398"/>
                  <a:pt x="18201" y="7393"/>
                  <a:pt x="18201" y="7387"/>
                </a:cubicBezTo>
                <a:cubicBezTo>
                  <a:pt x="18201" y="7387"/>
                  <a:pt x="18201" y="7381"/>
                  <a:pt x="18201" y="7375"/>
                </a:cubicBezTo>
                <a:cubicBezTo>
                  <a:pt x="18195" y="7363"/>
                  <a:pt x="18190" y="7363"/>
                  <a:pt x="18183" y="7351"/>
                </a:cubicBezTo>
                <a:cubicBezTo>
                  <a:pt x="18172" y="7345"/>
                  <a:pt x="18166" y="7339"/>
                  <a:pt x="18154" y="7333"/>
                </a:cubicBezTo>
                <a:cubicBezTo>
                  <a:pt x="18148" y="7333"/>
                  <a:pt x="18148" y="7327"/>
                  <a:pt x="18142" y="7327"/>
                </a:cubicBezTo>
                <a:cubicBezTo>
                  <a:pt x="18136" y="7327"/>
                  <a:pt x="18136" y="7327"/>
                  <a:pt x="18130" y="7327"/>
                </a:cubicBezTo>
                <a:lnTo>
                  <a:pt x="18112" y="7327"/>
                </a:lnTo>
                <a:close/>
                <a:moveTo>
                  <a:pt x="16269" y="6818"/>
                </a:moveTo>
                <a:lnTo>
                  <a:pt x="16269" y="6818"/>
                </a:lnTo>
                <a:cubicBezTo>
                  <a:pt x="16262" y="6824"/>
                  <a:pt x="16262" y="6824"/>
                  <a:pt x="16257" y="6824"/>
                </a:cubicBezTo>
                <a:cubicBezTo>
                  <a:pt x="16251" y="6830"/>
                  <a:pt x="16245" y="6830"/>
                  <a:pt x="16245" y="6836"/>
                </a:cubicBezTo>
                <a:cubicBezTo>
                  <a:pt x="16245" y="6848"/>
                  <a:pt x="16245" y="6854"/>
                  <a:pt x="16251" y="6854"/>
                </a:cubicBezTo>
                <a:cubicBezTo>
                  <a:pt x="16257" y="6860"/>
                  <a:pt x="16257" y="6860"/>
                  <a:pt x="16262" y="6860"/>
                </a:cubicBezTo>
                <a:cubicBezTo>
                  <a:pt x="16269" y="6860"/>
                  <a:pt x="16269" y="6854"/>
                  <a:pt x="16274" y="6854"/>
                </a:cubicBezTo>
                <a:cubicBezTo>
                  <a:pt x="16280" y="6848"/>
                  <a:pt x="16286" y="6848"/>
                  <a:pt x="16298" y="6848"/>
                </a:cubicBezTo>
                <a:cubicBezTo>
                  <a:pt x="16310" y="6848"/>
                  <a:pt x="16310" y="6848"/>
                  <a:pt x="16310" y="6848"/>
                </a:cubicBezTo>
                <a:cubicBezTo>
                  <a:pt x="16316" y="6848"/>
                  <a:pt x="16322" y="6848"/>
                  <a:pt x="16334" y="6848"/>
                </a:cubicBezTo>
                <a:cubicBezTo>
                  <a:pt x="16334" y="6824"/>
                  <a:pt x="16334" y="6824"/>
                  <a:pt x="16334" y="6824"/>
                </a:cubicBezTo>
                <a:cubicBezTo>
                  <a:pt x="16310" y="6818"/>
                  <a:pt x="16310" y="6818"/>
                  <a:pt x="16310" y="6818"/>
                </a:cubicBezTo>
                <a:cubicBezTo>
                  <a:pt x="16298" y="6818"/>
                  <a:pt x="16292" y="6824"/>
                  <a:pt x="16280" y="6824"/>
                </a:cubicBezTo>
                <a:cubicBezTo>
                  <a:pt x="16274" y="6824"/>
                  <a:pt x="16269" y="6824"/>
                  <a:pt x="16257" y="6824"/>
                </a:cubicBezTo>
                <a:lnTo>
                  <a:pt x="16269" y="6818"/>
                </a:lnTo>
                <a:close/>
                <a:moveTo>
                  <a:pt x="16915" y="6848"/>
                </a:moveTo>
                <a:lnTo>
                  <a:pt x="16915" y="6848"/>
                </a:lnTo>
                <a:cubicBezTo>
                  <a:pt x="16915" y="6860"/>
                  <a:pt x="16915" y="6860"/>
                  <a:pt x="16915" y="6860"/>
                </a:cubicBezTo>
                <a:cubicBezTo>
                  <a:pt x="16915" y="6866"/>
                  <a:pt x="16909" y="6866"/>
                  <a:pt x="16903" y="6872"/>
                </a:cubicBezTo>
                <a:cubicBezTo>
                  <a:pt x="16903" y="6878"/>
                  <a:pt x="16897" y="6878"/>
                  <a:pt x="16897" y="6884"/>
                </a:cubicBezTo>
                <a:cubicBezTo>
                  <a:pt x="16891" y="6890"/>
                  <a:pt x="16885" y="6896"/>
                  <a:pt x="16885" y="6906"/>
                </a:cubicBezTo>
                <a:cubicBezTo>
                  <a:pt x="16879" y="6912"/>
                  <a:pt x="16873" y="6912"/>
                  <a:pt x="16873" y="6918"/>
                </a:cubicBezTo>
                <a:cubicBezTo>
                  <a:pt x="16873" y="6924"/>
                  <a:pt x="16873" y="6930"/>
                  <a:pt x="16873" y="6942"/>
                </a:cubicBezTo>
                <a:cubicBezTo>
                  <a:pt x="16873" y="6942"/>
                  <a:pt x="16873" y="6948"/>
                  <a:pt x="16873" y="6954"/>
                </a:cubicBezTo>
                <a:lnTo>
                  <a:pt x="16879" y="6960"/>
                </a:lnTo>
                <a:cubicBezTo>
                  <a:pt x="16879" y="6972"/>
                  <a:pt x="16879" y="6978"/>
                  <a:pt x="16879" y="6984"/>
                </a:cubicBezTo>
                <a:cubicBezTo>
                  <a:pt x="16879" y="7007"/>
                  <a:pt x="16879" y="7007"/>
                  <a:pt x="16879" y="7007"/>
                </a:cubicBezTo>
                <a:cubicBezTo>
                  <a:pt x="16879" y="7013"/>
                  <a:pt x="16879" y="7019"/>
                  <a:pt x="16879" y="7025"/>
                </a:cubicBezTo>
                <a:cubicBezTo>
                  <a:pt x="16873" y="7031"/>
                  <a:pt x="16873" y="7037"/>
                  <a:pt x="16873" y="7037"/>
                </a:cubicBezTo>
                <a:cubicBezTo>
                  <a:pt x="16867" y="7043"/>
                  <a:pt x="16861" y="7049"/>
                  <a:pt x="16861" y="7055"/>
                </a:cubicBezTo>
                <a:cubicBezTo>
                  <a:pt x="16861" y="7150"/>
                  <a:pt x="16861" y="7150"/>
                  <a:pt x="16861" y="7150"/>
                </a:cubicBezTo>
                <a:cubicBezTo>
                  <a:pt x="16861" y="7155"/>
                  <a:pt x="16861" y="7155"/>
                  <a:pt x="16855" y="7161"/>
                </a:cubicBezTo>
                <a:cubicBezTo>
                  <a:pt x="16855" y="7167"/>
                  <a:pt x="16849" y="7167"/>
                  <a:pt x="16844" y="7167"/>
                </a:cubicBezTo>
                <a:cubicBezTo>
                  <a:pt x="16844" y="7173"/>
                  <a:pt x="16838" y="7179"/>
                  <a:pt x="16832" y="7179"/>
                </a:cubicBezTo>
                <a:cubicBezTo>
                  <a:pt x="16826" y="7185"/>
                  <a:pt x="16826" y="7185"/>
                  <a:pt x="16814" y="7185"/>
                </a:cubicBezTo>
                <a:cubicBezTo>
                  <a:pt x="16808" y="7185"/>
                  <a:pt x="16796" y="7179"/>
                  <a:pt x="16790" y="7179"/>
                </a:cubicBezTo>
                <a:cubicBezTo>
                  <a:pt x="16784" y="7173"/>
                  <a:pt x="16778" y="7179"/>
                  <a:pt x="16778" y="7179"/>
                </a:cubicBezTo>
                <a:cubicBezTo>
                  <a:pt x="16772" y="7173"/>
                  <a:pt x="16772" y="7173"/>
                  <a:pt x="16767" y="7167"/>
                </a:cubicBezTo>
                <a:cubicBezTo>
                  <a:pt x="16760" y="7167"/>
                  <a:pt x="16755" y="7167"/>
                  <a:pt x="16755" y="7161"/>
                </a:cubicBezTo>
                <a:cubicBezTo>
                  <a:pt x="16755" y="7155"/>
                  <a:pt x="16755" y="7150"/>
                  <a:pt x="16755" y="7150"/>
                </a:cubicBezTo>
                <a:cubicBezTo>
                  <a:pt x="16749" y="7144"/>
                  <a:pt x="16749" y="7144"/>
                  <a:pt x="16743" y="7138"/>
                </a:cubicBezTo>
                <a:cubicBezTo>
                  <a:pt x="16731" y="7126"/>
                  <a:pt x="16719" y="7120"/>
                  <a:pt x="16701" y="7114"/>
                </a:cubicBezTo>
                <a:cubicBezTo>
                  <a:pt x="16695" y="7108"/>
                  <a:pt x="16683" y="7102"/>
                  <a:pt x="16672" y="7102"/>
                </a:cubicBezTo>
                <a:cubicBezTo>
                  <a:pt x="16672" y="7096"/>
                  <a:pt x="16666" y="7096"/>
                  <a:pt x="16660" y="7096"/>
                </a:cubicBezTo>
                <a:cubicBezTo>
                  <a:pt x="16648" y="7084"/>
                  <a:pt x="16648" y="7078"/>
                  <a:pt x="16642" y="7066"/>
                </a:cubicBezTo>
                <a:cubicBezTo>
                  <a:pt x="16642" y="7066"/>
                  <a:pt x="16642" y="7061"/>
                  <a:pt x="16636" y="7055"/>
                </a:cubicBezTo>
                <a:cubicBezTo>
                  <a:pt x="16636" y="7055"/>
                  <a:pt x="16630" y="7055"/>
                  <a:pt x="16624" y="7055"/>
                </a:cubicBezTo>
                <a:cubicBezTo>
                  <a:pt x="16624" y="7055"/>
                  <a:pt x="16618" y="7055"/>
                  <a:pt x="16612" y="7055"/>
                </a:cubicBezTo>
                <a:cubicBezTo>
                  <a:pt x="16606" y="7055"/>
                  <a:pt x="16606" y="7055"/>
                  <a:pt x="16601" y="7055"/>
                </a:cubicBezTo>
                <a:cubicBezTo>
                  <a:pt x="16594" y="7055"/>
                  <a:pt x="16594" y="7049"/>
                  <a:pt x="16589" y="7049"/>
                </a:cubicBezTo>
                <a:cubicBezTo>
                  <a:pt x="16583" y="7043"/>
                  <a:pt x="16577" y="7043"/>
                  <a:pt x="16577" y="7037"/>
                </a:cubicBezTo>
                <a:lnTo>
                  <a:pt x="16583" y="7031"/>
                </a:lnTo>
                <a:cubicBezTo>
                  <a:pt x="16583" y="7025"/>
                  <a:pt x="16577" y="7019"/>
                  <a:pt x="16577" y="7019"/>
                </a:cubicBezTo>
                <a:cubicBezTo>
                  <a:pt x="16577" y="7007"/>
                  <a:pt x="16583" y="7001"/>
                  <a:pt x="16583" y="6989"/>
                </a:cubicBezTo>
                <a:cubicBezTo>
                  <a:pt x="16583" y="6984"/>
                  <a:pt x="16583" y="6984"/>
                  <a:pt x="16583" y="6984"/>
                </a:cubicBezTo>
                <a:cubicBezTo>
                  <a:pt x="16583" y="6978"/>
                  <a:pt x="16577" y="6978"/>
                  <a:pt x="16577" y="6972"/>
                </a:cubicBezTo>
                <a:cubicBezTo>
                  <a:pt x="16577" y="6966"/>
                  <a:pt x="16571" y="6966"/>
                  <a:pt x="16571" y="6960"/>
                </a:cubicBezTo>
                <a:cubicBezTo>
                  <a:pt x="16571" y="6954"/>
                  <a:pt x="16577" y="6954"/>
                  <a:pt x="16577" y="6948"/>
                </a:cubicBezTo>
                <a:cubicBezTo>
                  <a:pt x="16577" y="6942"/>
                  <a:pt x="16589" y="6948"/>
                  <a:pt x="16589" y="6942"/>
                </a:cubicBezTo>
                <a:cubicBezTo>
                  <a:pt x="16589" y="6942"/>
                  <a:pt x="16589" y="6936"/>
                  <a:pt x="16589" y="6930"/>
                </a:cubicBezTo>
                <a:cubicBezTo>
                  <a:pt x="16594" y="6924"/>
                  <a:pt x="16601" y="6924"/>
                  <a:pt x="16601" y="6918"/>
                </a:cubicBezTo>
                <a:cubicBezTo>
                  <a:pt x="16601" y="6912"/>
                  <a:pt x="16606" y="6912"/>
                  <a:pt x="16606" y="6906"/>
                </a:cubicBezTo>
                <a:cubicBezTo>
                  <a:pt x="16618" y="6896"/>
                  <a:pt x="16624" y="6896"/>
                  <a:pt x="16630" y="6884"/>
                </a:cubicBezTo>
                <a:cubicBezTo>
                  <a:pt x="16636" y="6884"/>
                  <a:pt x="16630" y="6878"/>
                  <a:pt x="16636" y="6878"/>
                </a:cubicBezTo>
                <a:cubicBezTo>
                  <a:pt x="16624" y="6878"/>
                  <a:pt x="16624" y="6878"/>
                  <a:pt x="16624" y="6878"/>
                </a:cubicBezTo>
                <a:cubicBezTo>
                  <a:pt x="16612" y="6872"/>
                  <a:pt x="16606" y="6872"/>
                  <a:pt x="16601" y="6872"/>
                </a:cubicBezTo>
                <a:cubicBezTo>
                  <a:pt x="16589" y="6866"/>
                  <a:pt x="16583" y="6866"/>
                  <a:pt x="16577" y="6866"/>
                </a:cubicBezTo>
                <a:cubicBezTo>
                  <a:pt x="16565" y="6866"/>
                  <a:pt x="16565" y="6866"/>
                  <a:pt x="16565" y="6866"/>
                </a:cubicBezTo>
                <a:cubicBezTo>
                  <a:pt x="16547" y="6866"/>
                  <a:pt x="16541" y="6866"/>
                  <a:pt x="16523" y="6866"/>
                </a:cubicBezTo>
                <a:cubicBezTo>
                  <a:pt x="16517" y="6866"/>
                  <a:pt x="16517" y="6860"/>
                  <a:pt x="16512" y="6860"/>
                </a:cubicBezTo>
                <a:cubicBezTo>
                  <a:pt x="16506" y="6854"/>
                  <a:pt x="16506" y="6854"/>
                  <a:pt x="16500" y="6854"/>
                </a:cubicBezTo>
                <a:cubicBezTo>
                  <a:pt x="16494" y="6854"/>
                  <a:pt x="16494" y="6854"/>
                  <a:pt x="16488" y="6854"/>
                </a:cubicBezTo>
                <a:cubicBezTo>
                  <a:pt x="16488" y="6854"/>
                  <a:pt x="16482" y="6854"/>
                  <a:pt x="16476" y="6854"/>
                </a:cubicBezTo>
                <a:cubicBezTo>
                  <a:pt x="16470" y="6848"/>
                  <a:pt x="16470" y="6842"/>
                  <a:pt x="16464" y="6842"/>
                </a:cubicBezTo>
                <a:cubicBezTo>
                  <a:pt x="16464" y="6836"/>
                  <a:pt x="16458" y="6836"/>
                  <a:pt x="16452" y="6836"/>
                </a:cubicBezTo>
                <a:cubicBezTo>
                  <a:pt x="16452" y="6836"/>
                  <a:pt x="16446" y="6836"/>
                  <a:pt x="16440" y="6836"/>
                </a:cubicBezTo>
                <a:lnTo>
                  <a:pt x="16435" y="6830"/>
                </a:lnTo>
                <a:cubicBezTo>
                  <a:pt x="16428" y="6830"/>
                  <a:pt x="16423" y="6830"/>
                  <a:pt x="16423" y="6824"/>
                </a:cubicBezTo>
                <a:cubicBezTo>
                  <a:pt x="16411" y="6824"/>
                  <a:pt x="16405" y="6813"/>
                  <a:pt x="16399" y="6813"/>
                </a:cubicBezTo>
                <a:cubicBezTo>
                  <a:pt x="16393" y="6813"/>
                  <a:pt x="16393" y="6813"/>
                  <a:pt x="16387" y="6813"/>
                </a:cubicBezTo>
                <a:cubicBezTo>
                  <a:pt x="16375" y="6813"/>
                  <a:pt x="16375" y="6813"/>
                  <a:pt x="16375" y="6813"/>
                </a:cubicBezTo>
                <a:cubicBezTo>
                  <a:pt x="16369" y="6813"/>
                  <a:pt x="16369" y="6813"/>
                  <a:pt x="16363" y="6813"/>
                </a:cubicBezTo>
                <a:cubicBezTo>
                  <a:pt x="16357" y="6813"/>
                  <a:pt x="16357" y="6813"/>
                  <a:pt x="16351" y="6813"/>
                </a:cubicBezTo>
                <a:cubicBezTo>
                  <a:pt x="16351" y="6836"/>
                  <a:pt x="16351" y="6836"/>
                  <a:pt x="16351" y="6836"/>
                </a:cubicBezTo>
                <a:cubicBezTo>
                  <a:pt x="16351" y="6836"/>
                  <a:pt x="16351" y="6848"/>
                  <a:pt x="16357" y="6848"/>
                </a:cubicBezTo>
                <a:cubicBezTo>
                  <a:pt x="16363" y="6848"/>
                  <a:pt x="16369" y="6848"/>
                  <a:pt x="16375" y="6854"/>
                </a:cubicBezTo>
                <a:cubicBezTo>
                  <a:pt x="16381" y="6854"/>
                  <a:pt x="16387" y="6854"/>
                  <a:pt x="16387" y="6860"/>
                </a:cubicBezTo>
                <a:cubicBezTo>
                  <a:pt x="16393" y="6860"/>
                  <a:pt x="16399" y="6860"/>
                  <a:pt x="16399" y="6860"/>
                </a:cubicBezTo>
                <a:cubicBezTo>
                  <a:pt x="16405" y="6866"/>
                  <a:pt x="16399" y="6866"/>
                  <a:pt x="16399" y="6872"/>
                </a:cubicBezTo>
                <a:cubicBezTo>
                  <a:pt x="16393" y="6872"/>
                  <a:pt x="16393" y="6878"/>
                  <a:pt x="16387" y="6878"/>
                </a:cubicBezTo>
                <a:cubicBezTo>
                  <a:pt x="16381" y="6878"/>
                  <a:pt x="16375" y="6878"/>
                  <a:pt x="16363" y="6878"/>
                </a:cubicBezTo>
                <a:cubicBezTo>
                  <a:pt x="16357" y="6878"/>
                  <a:pt x="16351" y="6878"/>
                  <a:pt x="16340" y="6878"/>
                </a:cubicBezTo>
                <a:cubicBezTo>
                  <a:pt x="16334" y="6878"/>
                  <a:pt x="16334" y="6884"/>
                  <a:pt x="16328" y="6884"/>
                </a:cubicBezTo>
                <a:cubicBezTo>
                  <a:pt x="16322" y="6884"/>
                  <a:pt x="16322" y="6890"/>
                  <a:pt x="16316" y="6896"/>
                </a:cubicBezTo>
                <a:cubicBezTo>
                  <a:pt x="16304" y="6901"/>
                  <a:pt x="16298" y="6906"/>
                  <a:pt x="16286" y="6912"/>
                </a:cubicBezTo>
                <a:cubicBezTo>
                  <a:pt x="16286" y="6918"/>
                  <a:pt x="16280" y="6918"/>
                  <a:pt x="16274" y="6924"/>
                </a:cubicBezTo>
                <a:cubicBezTo>
                  <a:pt x="16269" y="6924"/>
                  <a:pt x="16262" y="6930"/>
                  <a:pt x="16262" y="6930"/>
                </a:cubicBezTo>
                <a:cubicBezTo>
                  <a:pt x="16257" y="6936"/>
                  <a:pt x="16251" y="6936"/>
                  <a:pt x="16251" y="6948"/>
                </a:cubicBezTo>
                <a:cubicBezTo>
                  <a:pt x="16251" y="6954"/>
                  <a:pt x="16251" y="6954"/>
                  <a:pt x="16251" y="6954"/>
                </a:cubicBezTo>
                <a:lnTo>
                  <a:pt x="16251" y="6960"/>
                </a:lnTo>
                <a:cubicBezTo>
                  <a:pt x="16251" y="6972"/>
                  <a:pt x="16251" y="6978"/>
                  <a:pt x="16251" y="6984"/>
                </a:cubicBezTo>
                <a:cubicBezTo>
                  <a:pt x="16251" y="6989"/>
                  <a:pt x="16251" y="6995"/>
                  <a:pt x="16251" y="6995"/>
                </a:cubicBezTo>
                <a:cubicBezTo>
                  <a:pt x="16251" y="7001"/>
                  <a:pt x="16245" y="7007"/>
                  <a:pt x="16245" y="7013"/>
                </a:cubicBezTo>
                <a:cubicBezTo>
                  <a:pt x="16245" y="7019"/>
                  <a:pt x="16245" y="7019"/>
                  <a:pt x="16239" y="7025"/>
                </a:cubicBezTo>
                <a:cubicBezTo>
                  <a:pt x="16233" y="7025"/>
                  <a:pt x="16227" y="7025"/>
                  <a:pt x="16221" y="7025"/>
                </a:cubicBezTo>
                <a:cubicBezTo>
                  <a:pt x="16203" y="7025"/>
                  <a:pt x="16191" y="7025"/>
                  <a:pt x="16174" y="7013"/>
                </a:cubicBezTo>
                <a:cubicBezTo>
                  <a:pt x="16168" y="7013"/>
                  <a:pt x="16174" y="7001"/>
                  <a:pt x="16168" y="7001"/>
                </a:cubicBezTo>
                <a:cubicBezTo>
                  <a:pt x="16168" y="7001"/>
                  <a:pt x="16162" y="7001"/>
                  <a:pt x="16156" y="7001"/>
                </a:cubicBezTo>
                <a:cubicBezTo>
                  <a:pt x="16144" y="7001"/>
                  <a:pt x="16138" y="7001"/>
                  <a:pt x="16126" y="7001"/>
                </a:cubicBezTo>
                <a:cubicBezTo>
                  <a:pt x="16126" y="6995"/>
                  <a:pt x="16126" y="6984"/>
                  <a:pt x="16120" y="6978"/>
                </a:cubicBezTo>
                <a:cubicBezTo>
                  <a:pt x="16102" y="6978"/>
                  <a:pt x="16102" y="6978"/>
                  <a:pt x="16102" y="6978"/>
                </a:cubicBezTo>
                <a:cubicBezTo>
                  <a:pt x="16091" y="6978"/>
                  <a:pt x="16085" y="6984"/>
                  <a:pt x="16079" y="6984"/>
                </a:cubicBezTo>
                <a:cubicBezTo>
                  <a:pt x="16067" y="6984"/>
                  <a:pt x="16061" y="6984"/>
                  <a:pt x="16055" y="6984"/>
                </a:cubicBezTo>
                <a:cubicBezTo>
                  <a:pt x="16043" y="6984"/>
                  <a:pt x="16037" y="6989"/>
                  <a:pt x="16031" y="6995"/>
                </a:cubicBezTo>
                <a:cubicBezTo>
                  <a:pt x="16025" y="6995"/>
                  <a:pt x="16031" y="7001"/>
                  <a:pt x="16025" y="7007"/>
                </a:cubicBezTo>
                <a:cubicBezTo>
                  <a:pt x="16025" y="7013"/>
                  <a:pt x="16019" y="7013"/>
                  <a:pt x="16014" y="7019"/>
                </a:cubicBezTo>
                <a:cubicBezTo>
                  <a:pt x="16008" y="7019"/>
                  <a:pt x="16014" y="7025"/>
                  <a:pt x="16008" y="7031"/>
                </a:cubicBezTo>
                <a:cubicBezTo>
                  <a:pt x="15996" y="7031"/>
                  <a:pt x="15990" y="7025"/>
                  <a:pt x="15984" y="7031"/>
                </a:cubicBezTo>
                <a:cubicBezTo>
                  <a:pt x="15972" y="7031"/>
                  <a:pt x="15966" y="7049"/>
                  <a:pt x="15966" y="7061"/>
                </a:cubicBezTo>
                <a:cubicBezTo>
                  <a:pt x="15960" y="7061"/>
                  <a:pt x="15960" y="7066"/>
                  <a:pt x="15960" y="7072"/>
                </a:cubicBezTo>
                <a:cubicBezTo>
                  <a:pt x="15960" y="7078"/>
                  <a:pt x="15954" y="7084"/>
                  <a:pt x="15948" y="7084"/>
                </a:cubicBezTo>
                <a:cubicBezTo>
                  <a:pt x="15948" y="7084"/>
                  <a:pt x="15942" y="7084"/>
                  <a:pt x="15936" y="7084"/>
                </a:cubicBezTo>
                <a:cubicBezTo>
                  <a:pt x="15930" y="7084"/>
                  <a:pt x="15925" y="7084"/>
                  <a:pt x="15913" y="7084"/>
                </a:cubicBezTo>
                <a:cubicBezTo>
                  <a:pt x="15913" y="7108"/>
                  <a:pt x="15913" y="7108"/>
                  <a:pt x="15913" y="7108"/>
                </a:cubicBezTo>
                <a:cubicBezTo>
                  <a:pt x="15919" y="7108"/>
                  <a:pt x="15919" y="7114"/>
                  <a:pt x="15919" y="7114"/>
                </a:cubicBezTo>
                <a:cubicBezTo>
                  <a:pt x="15925" y="7120"/>
                  <a:pt x="15930" y="7120"/>
                  <a:pt x="15930" y="7126"/>
                </a:cubicBezTo>
                <a:cubicBezTo>
                  <a:pt x="15936" y="7132"/>
                  <a:pt x="15936" y="7132"/>
                  <a:pt x="15936" y="7138"/>
                </a:cubicBezTo>
                <a:cubicBezTo>
                  <a:pt x="15936" y="7161"/>
                  <a:pt x="15936" y="7161"/>
                  <a:pt x="15936" y="7161"/>
                </a:cubicBezTo>
                <a:cubicBezTo>
                  <a:pt x="15889" y="7161"/>
                  <a:pt x="15889" y="7161"/>
                  <a:pt x="15889" y="7161"/>
                </a:cubicBezTo>
                <a:cubicBezTo>
                  <a:pt x="15889" y="7155"/>
                  <a:pt x="15889" y="7155"/>
                  <a:pt x="15889" y="7155"/>
                </a:cubicBezTo>
                <a:cubicBezTo>
                  <a:pt x="15889" y="7150"/>
                  <a:pt x="15889" y="7144"/>
                  <a:pt x="15889" y="7132"/>
                </a:cubicBezTo>
                <a:cubicBezTo>
                  <a:pt x="15889" y="7132"/>
                  <a:pt x="15889" y="7126"/>
                  <a:pt x="15889" y="7120"/>
                </a:cubicBezTo>
                <a:cubicBezTo>
                  <a:pt x="15853" y="7120"/>
                  <a:pt x="15853" y="7120"/>
                  <a:pt x="15853" y="7120"/>
                </a:cubicBezTo>
                <a:cubicBezTo>
                  <a:pt x="15853" y="7120"/>
                  <a:pt x="15847" y="7126"/>
                  <a:pt x="15842" y="7126"/>
                </a:cubicBezTo>
                <a:cubicBezTo>
                  <a:pt x="15842" y="7126"/>
                  <a:pt x="15836" y="7126"/>
                  <a:pt x="15830" y="7132"/>
                </a:cubicBezTo>
                <a:cubicBezTo>
                  <a:pt x="15830" y="7132"/>
                  <a:pt x="15824" y="7138"/>
                  <a:pt x="15824" y="7144"/>
                </a:cubicBezTo>
                <a:cubicBezTo>
                  <a:pt x="15818" y="7150"/>
                  <a:pt x="15818" y="7155"/>
                  <a:pt x="15818" y="7167"/>
                </a:cubicBezTo>
                <a:cubicBezTo>
                  <a:pt x="15818" y="7179"/>
                  <a:pt x="15824" y="7191"/>
                  <a:pt x="15818" y="7203"/>
                </a:cubicBezTo>
                <a:cubicBezTo>
                  <a:pt x="15818" y="7209"/>
                  <a:pt x="15818" y="7209"/>
                  <a:pt x="15818" y="7215"/>
                </a:cubicBezTo>
                <a:cubicBezTo>
                  <a:pt x="15818" y="7221"/>
                  <a:pt x="15812" y="7221"/>
                  <a:pt x="15806" y="7227"/>
                </a:cubicBezTo>
                <a:cubicBezTo>
                  <a:pt x="15800" y="7232"/>
                  <a:pt x="15800" y="7232"/>
                  <a:pt x="15794" y="7239"/>
                </a:cubicBezTo>
                <a:cubicBezTo>
                  <a:pt x="15794" y="7244"/>
                  <a:pt x="15788" y="7244"/>
                  <a:pt x="15788" y="7250"/>
                </a:cubicBezTo>
                <a:cubicBezTo>
                  <a:pt x="15782" y="7256"/>
                  <a:pt x="15788" y="7256"/>
                  <a:pt x="15782" y="7262"/>
                </a:cubicBezTo>
                <a:cubicBezTo>
                  <a:pt x="15782" y="7268"/>
                  <a:pt x="15776" y="7268"/>
                  <a:pt x="15770" y="7268"/>
                </a:cubicBezTo>
                <a:cubicBezTo>
                  <a:pt x="15764" y="7274"/>
                  <a:pt x="15759" y="7280"/>
                  <a:pt x="15753" y="7292"/>
                </a:cubicBezTo>
                <a:cubicBezTo>
                  <a:pt x="15753" y="7292"/>
                  <a:pt x="15753" y="7298"/>
                  <a:pt x="15747" y="7304"/>
                </a:cubicBezTo>
                <a:cubicBezTo>
                  <a:pt x="15741" y="7304"/>
                  <a:pt x="15741" y="7304"/>
                  <a:pt x="15735" y="7310"/>
                </a:cubicBezTo>
                <a:cubicBezTo>
                  <a:pt x="15729" y="7310"/>
                  <a:pt x="15729" y="7310"/>
                  <a:pt x="15723" y="7316"/>
                </a:cubicBezTo>
                <a:cubicBezTo>
                  <a:pt x="15717" y="7316"/>
                  <a:pt x="15717" y="7321"/>
                  <a:pt x="15711" y="7321"/>
                </a:cubicBezTo>
                <a:cubicBezTo>
                  <a:pt x="15711" y="7321"/>
                  <a:pt x="15705" y="7321"/>
                  <a:pt x="15699" y="7321"/>
                </a:cubicBezTo>
                <a:cubicBezTo>
                  <a:pt x="15693" y="7321"/>
                  <a:pt x="15693" y="7321"/>
                  <a:pt x="15687" y="7321"/>
                </a:cubicBezTo>
                <a:cubicBezTo>
                  <a:pt x="15664" y="7321"/>
                  <a:pt x="15658" y="7321"/>
                  <a:pt x="15634" y="7321"/>
                </a:cubicBezTo>
                <a:cubicBezTo>
                  <a:pt x="15628" y="7321"/>
                  <a:pt x="15628" y="7327"/>
                  <a:pt x="15622" y="7327"/>
                </a:cubicBezTo>
                <a:cubicBezTo>
                  <a:pt x="15610" y="7327"/>
                  <a:pt x="15604" y="7333"/>
                  <a:pt x="15592" y="7339"/>
                </a:cubicBezTo>
                <a:cubicBezTo>
                  <a:pt x="15587" y="7339"/>
                  <a:pt x="15581" y="7345"/>
                  <a:pt x="15581" y="7345"/>
                </a:cubicBezTo>
                <a:cubicBezTo>
                  <a:pt x="15563" y="7345"/>
                  <a:pt x="15557" y="7345"/>
                  <a:pt x="15545" y="7345"/>
                </a:cubicBezTo>
                <a:cubicBezTo>
                  <a:pt x="15539" y="7345"/>
                  <a:pt x="15533" y="7351"/>
                  <a:pt x="15527" y="7357"/>
                </a:cubicBezTo>
                <a:cubicBezTo>
                  <a:pt x="15521" y="7363"/>
                  <a:pt x="15510" y="7369"/>
                  <a:pt x="15504" y="7369"/>
                </a:cubicBezTo>
                <a:cubicBezTo>
                  <a:pt x="15486" y="7375"/>
                  <a:pt x="15480" y="7381"/>
                  <a:pt x="15462" y="7387"/>
                </a:cubicBezTo>
                <a:cubicBezTo>
                  <a:pt x="15456" y="7393"/>
                  <a:pt x="15456" y="7393"/>
                  <a:pt x="15450" y="7393"/>
                </a:cubicBezTo>
                <a:cubicBezTo>
                  <a:pt x="15444" y="7398"/>
                  <a:pt x="15438" y="7405"/>
                  <a:pt x="15432" y="7416"/>
                </a:cubicBezTo>
                <a:cubicBezTo>
                  <a:pt x="15432" y="7422"/>
                  <a:pt x="15438" y="7428"/>
                  <a:pt x="15432" y="7440"/>
                </a:cubicBezTo>
                <a:cubicBezTo>
                  <a:pt x="15432" y="7446"/>
                  <a:pt x="15432" y="7446"/>
                  <a:pt x="15426" y="7452"/>
                </a:cubicBezTo>
                <a:lnTo>
                  <a:pt x="15421" y="7452"/>
                </a:lnTo>
                <a:cubicBezTo>
                  <a:pt x="15415" y="7452"/>
                  <a:pt x="15409" y="7446"/>
                  <a:pt x="15409" y="7446"/>
                </a:cubicBezTo>
                <a:cubicBezTo>
                  <a:pt x="15403" y="7446"/>
                  <a:pt x="15397" y="7446"/>
                  <a:pt x="15397" y="7440"/>
                </a:cubicBezTo>
                <a:cubicBezTo>
                  <a:pt x="15391" y="7440"/>
                  <a:pt x="15385" y="7440"/>
                  <a:pt x="15385" y="7440"/>
                </a:cubicBezTo>
                <a:cubicBezTo>
                  <a:pt x="15379" y="7434"/>
                  <a:pt x="15385" y="7434"/>
                  <a:pt x="15385" y="7428"/>
                </a:cubicBezTo>
                <a:cubicBezTo>
                  <a:pt x="15379" y="7422"/>
                  <a:pt x="15379" y="7422"/>
                  <a:pt x="15373" y="7416"/>
                </a:cubicBezTo>
                <a:cubicBezTo>
                  <a:pt x="15373" y="7422"/>
                  <a:pt x="15373" y="7434"/>
                  <a:pt x="15367" y="7440"/>
                </a:cubicBezTo>
                <a:cubicBezTo>
                  <a:pt x="15367" y="7440"/>
                  <a:pt x="15355" y="7440"/>
                  <a:pt x="15355" y="7446"/>
                </a:cubicBezTo>
                <a:cubicBezTo>
                  <a:pt x="15355" y="7446"/>
                  <a:pt x="15355" y="7452"/>
                  <a:pt x="15355" y="7458"/>
                </a:cubicBezTo>
                <a:cubicBezTo>
                  <a:pt x="15355" y="7470"/>
                  <a:pt x="15355" y="7470"/>
                  <a:pt x="15355" y="7470"/>
                </a:cubicBezTo>
                <a:cubicBezTo>
                  <a:pt x="15355" y="7470"/>
                  <a:pt x="15355" y="7476"/>
                  <a:pt x="15355" y="7482"/>
                </a:cubicBezTo>
                <a:cubicBezTo>
                  <a:pt x="15361" y="7487"/>
                  <a:pt x="15361" y="7493"/>
                  <a:pt x="15355" y="7505"/>
                </a:cubicBezTo>
                <a:cubicBezTo>
                  <a:pt x="15355" y="7517"/>
                  <a:pt x="15355" y="7517"/>
                  <a:pt x="15355" y="7517"/>
                </a:cubicBezTo>
                <a:cubicBezTo>
                  <a:pt x="15355" y="7523"/>
                  <a:pt x="15349" y="7523"/>
                  <a:pt x="15349" y="7529"/>
                </a:cubicBezTo>
                <a:cubicBezTo>
                  <a:pt x="15349" y="7535"/>
                  <a:pt x="15337" y="7535"/>
                  <a:pt x="15337" y="7541"/>
                </a:cubicBezTo>
                <a:cubicBezTo>
                  <a:pt x="15337" y="7541"/>
                  <a:pt x="15337" y="7547"/>
                  <a:pt x="15337" y="7553"/>
                </a:cubicBezTo>
                <a:cubicBezTo>
                  <a:pt x="15337" y="7559"/>
                  <a:pt x="15337" y="7564"/>
                  <a:pt x="15344" y="7576"/>
                </a:cubicBezTo>
                <a:lnTo>
                  <a:pt x="15349" y="7582"/>
                </a:lnTo>
                <a:cubicBezTo>
                  <a:pt x="15349" y="7588"/>
                  <a:pt x="15355" y="7588"/>
                  <a:pt x="15361" y="7594"/>
                </a:cubicBezTo>
                <a:cubicBezTo>
                  <a:pt x="15367" y="7600"/>
                  <a:pt x="15367" y="7606"/>
                  <a:pt x="15367" y="7618"/>
                </a:cubicBezTo>
                <a:cubicBezTo>
                  <a:pt x="15373" y="7630"/>
                  <a:pt x="15385" y="7636"/>
                  <a:pt x="15391" y="7653"/>
                </a:cubicBezTo>
                <a:cubicBezTo>
                  <a:pt x="15391" y="7659"/>
                  <a:pt x="15391" y="7659"/>
                  <a:pt x="15391" y="7659"/>
                </a:cubicBezTo>
                <a:cubicBezTo>
                  <a:pt x="15385" y="7659"/>
                  <a:pt x="15385" y="7653"/>
                  <a:pt x="15379" y="7653"/>
                </a:cubicBezTo>
                <a:cubicBezTo>
                  <a:pt x="15373" y="7653"/>
                  <a:pt x="15367" y="7653"/>
                  <a:pt x="15361" y="7653"/>
                </a:cubicBezTo>
                <a:cubicBezTo>
                  <a:pt x="15361" y="7653"/>
                  <a:pt x="15355" y="7648"/>
                  <a:pt x="15349" y="7648"/>
                </a:cubicBezTo>
                <a:cubicBezTo>
                  <a:pt x="15349" y="7642"/>
                  <a:pt x="15344" y="7642"/>
                  <a:pt x="15344" y="7642"/>
                </a:cubicBezTo>
                <a:cubicBezTo>
                  <a:pt x="15337" y="7642"/>
                  <a:pt x="15332" y="7648"/>
                  <a:pt x="15332" y="7648"/>
                </a:cubicBezTo>
                <a:cubicBezTo>
                  <a:pt x="15332" y="7671"/>
                  <a:pt x="15332" y="7671"/>
                  <a:pt x="15332" y="7671"/>
                </a:cubicBezTo>
                <a:cubicBezTo>
                  <a:pt x="15332" y="7677"/>
                  <a:pt x="15332" y="7677"/>
                  <a:pt x="15337" y="7683"/>
                </a:cubicBezTo>
                <a:cubicBezTo>
                  <a:pt x="15344" y="7689"/>
                  <a:pt x="15349" y="7695"/>
                  <a:pt x="15355" y="7707"/>
                </a:cubicBezTo>
                <a:cubicBezTo>
                  <a:pt x="15361" y="7707"/>
                  <a:pt x="15361" y="7713"/>
                  <a:pt x="15367" y="7719"/>
                </a:cubicBezTo>
                <a:cubicBezTo>
                  <a:pt x="15373" y="7719"/>
                  <a:pt x="15373" y="7725"/>
                  <a:pt x="15379" y="7725"/>
                </a:cubicBezTo>
                <a:cubicBezTo>
                  <a:pt x="15385" y="7730"/>
                  <a:pt x="15385" y="7730"/>
                  <a:pt x="15391" y="7737"/>
                </a:cubicBezTo>
                <a:cubicBezTo>
                  <a:pt x="15391" y="7742"/>
                  <a:pt x="15397" y="7742"/>
                  <a:pt x="15397" y="7748"/>
                </a:cubicBezTo>
                <a:cubicBezTo>
                  <a:pt x="15397" y="7760"/>
                  <a:pt x="15397" y="7766"/>
                  <a:pt x="15397" y="7772"/>
                </a:cubicBezTo>
                <a:cubicBezTo>
                  <a:pt x="15397" y="7784"/>
                  <a:pt x="15397" y="7790"/>
                  <a:pt x="15403" y="7802"/>
                </a:cubicBezTo>
                <a:cubicBezTo>
                  <a:pt x="15409" y="7802"/>
                  <a:pt x="15409" y="7808"/>
                  <a:pt x="15415" y="7814"/>
                </a:cubicBezTo>
                <a:cubicBezTo>
                  <a:pt x="15415" y="7825"/>
                  <a:pt x="15421" y="7831"/>
                  <a:pt x="15421" y="7843"/>
                </a:cubicBezTo>
                <a:cubicBezTo>
                  <a:pt x="15421" y="7849"/>
                  <a:pt x="15421" y="7849"/>
                  <a:pt x="15426" y="7855"/>
                </a:cubicBezTo>
                <a:cubicBezTo>
                  <a:pt x="15426" y="7861"/>
                  <a:pt x="15421" y="7867"/>
                  <a:pt x="15426" y="7873"/>
                </a:cubicBezTo>
                <a:cubicBezTo>
                  <a:pt x="15426" y="7879"/>
                  <a:pt x="15432" y="7885"/>
                  <a:pt x="15432" y="7896"/>
                </a:cubicBezTo>
                <a:cubicBezTo>
                  <a:pt x="15438" y="7903"/>
                  <a:pt x="15444" y="7903"/>
                  <a:pt x="15444" y="7908"/>
                </a:cubicBezTo>
                <a:cubicBezTo>
                  <a:pt x="15450" y="7920"/>
                  <a:pt x="15456" y="7926"/>
                  <a:pt x="15462" y="7938"/>
                </a:cubicBezTo>
                <a:cubicBezTo>
                  <a:pt x="15462" y="7938"/>
                  <a:pt x="15468" y="7944"/>
                  <a:pt x="15468" y="7950"/>
                </a:cubicBezTo>
                <a:cubicBezTo>
                  <a:pt x="15468" y="7950"/>
                  <a:pt x="15468" y="7956"/>
                  <a:pt x="15468" y="7962"/>
                </a:cubicBezTo>
                <a:cubicBezTo>
                  <a:pt x="15474" y="7974"/>
                  <a:pt x="15468" y="7980"/>
                  <a:pt x="15468" y="7997"/>
                </a:cubicBezTo>
                <a:cubicBezTo>
                  <a:pt x="15468" y="8003"/>
                  <a:pt x="15474" y="8015"/>
                  <a:pt x="15480" y="8021"/>
                </a:cubicBezTo>
                <a:cubicBezTo>
                  <a:pt x="15480" y="8027"/>
                  <a:pt x="15486" y="8027"/>
                  <a:pt x="15486" y="8033"/>
                </a:cubicBezTo>
                <a:cubicBezTo>
                  <a:pt x="15486" y="8039"/>
                  <a:pt x="15486" y="8045"/>
                  <a:pt x="15486" y="8051"/>
                </a:cubicBezTo>
                <a:cubicBezTo>
                  <a:pt x="15486" y="8098"/>
                  <a:pt x="15486" y="8098"/>
                  <a:pt x="15486" y="8098"/>
                </a:cubicBezTo>
                <a:cubicBezTo>
                  <a:pt x="15480" y="8098"/>
                  <a:pt x="15474" y="8092"/>
                  <a:pt x="15462" y="8098"/>
                </a:cubicBezTo>
                <a:cubicBezTo>
                  <a:pt x="15456" y="8098"/>
                  <a:pt x="15450" y="8104"/>
                  <a:pt x="15438" y="8110"/>
                </a:cubicBezTo>
                <a:cubicBezTo>
                  <a:pt x="15438" y="8110"/>
                  <a:pt x="15432" y="8116"/>
                  <a:pt x="15426" y="8116"/>
                </a:cubicBezTo>
                <a:cubicBezTo>
                  <a:pt x="15426" y="8122"/>
                  <a:pt x="15421" y="8122"/>
                  <a:pt x="15421" y="8128"/>
                </a:cubicBezTo>
                <a:cubicBezTo>
                  <a:pt x="15421" y="8140"/>
                  <a:pt x="15421" y="8140"/>
                  <a:pt x="15421" y="8140"/>
                </a:cubicBezTo>
                <a:cubicBezTo>
                  <a:pt x="15432" y="8140"/>
                  <a:pt x="15444" y="8140"/>
                  <a:pt x="15456" y="8146"/>
                </a:cubicBezTo>
                <a:cubicBezTo>
                  <a:pt x="15462" y="8151"/>
                  <a:pt x="15462" y="8163"/>
                  <a:pt x="15468" y="8169"/>
                </a:cubicBezTo>
                <a:cubicBezTo>
                  <a:pt x="15474" y="8175"/>
                  <a:pt x="15480" y="8175"/>
                  <a:pt x="15480" y="8175"/>
                </a:cubicBezTo>
                <a:cubicBezTo>
                  <a:pt x="15486" y="8175"/>
                  <a:pt x="15486" y="8181"/>
                  <a:pt x="15492" y="8181"/>
                </a:cubicBezTo>
                <a:cubicBezTo>
                  <a:pt x="15504" y="8187"/>
                  <a:pt x="15504" y="8187"/>
                  <a:pt x="15515" y="8193"/>
                </a:cubicBezTo>
                <a:cubicBezTo>
                  <a:pt x="15521" y="8193"/>
                  <a:pt x="15521" y="8193"/>
                  <a:pt x="15527" y="8193"/>
                </a:cubicBezTo>
                <a:cubicBezTo>
                  <a:pt x="15533" y="8199"/>
                  <a:pt x="15539" y="8205"/>
                  <a:pt x="15551" y="8205"/>
                </a:cubicBezTo>
                <a:cubicBezTo>
                  <a:pt x="15557" y="8211"/>
                  <a:pt x="15563" y="8205"/>
                  <a:pt x="15569" y="8205"/>
                </a:cubicBezTo>
                <a:cubicBezTo>
                  <a:pt x="15575" y="8205"/>
                  <a:pt x="15581" y="8211"/>
                  <a:pt x="15587" y="8205"/>
                </a:cubicBezTo>
                <a:cubicBezTo>
                  <a:pt x="15592" y="8205"/>
                  <a:pt x="15604" y="8205"/>
                  <a:pt x="15610" y="8199"/>
                </a:cubicBezTo>
                <a:cubicBezTo>
                  <a:pt x="15610" y="8199"/>
                  <a:pt x="15616" y="8205"/>
                  <a:pt x="15622" y="8199"/>
                </a:cubicBezTo>
                <a:cubicBezTo>
                  <a:pt x="15628" y="8199"/>
                  <a:pt x="15628" y="8193"/>
                  <a:pt x="15634" y="8193"/>
                </a:cubicBezTo>
                <a:cubicBezTo>
                  <a:pt x="15640" y="8187"/>
                  <a:pt x="15646" y="8187"/>
                  <a:pt x="15646" y="8187"/>
                </a:cubicBezTo>
                <a:cubicBezTo>
                  <a:pt x="15652" y="8181"/>
                  <a:pt x="15652" y="8175"/>
                  <a:pt x="15658" y="8175"/>
                </a:cubicBezTo>
                <a:cubicBezTo>
                  <a:pt x="15658" y="8169"/>
                  <a:pt x="15658" y="8163"/>
                  <a:pt x="15658" y="8163"/>
                </a:cubicBezTo>
                <a:cubicBezTo>
                  <a:pt x="15664" y="8157"/>
                  <a:pt x="15664" y="8157"/>
                  <a:pt x="15670" y="8151"/>
                </a:cubicBezTo>
                <a:cubicBezTo>
                  <a:pt x="15676" y="8151"/>
                  <a:pt x="15676" y="8146"/>
                  <a:pt x="15676" y="8140"/>
                </a:cubicBezTo>
                <a:cubicBezTo>
                  <a:pt x="15687" y="8140"/>
                  <a:pt x="15693" y="8140"/>
                  <a:pt x="15699" y="8140"/>
                </a:cubicBezTo>
                <a:cubicBezTo>
                  <a:pt x="15711" y="8140"/>
                  <a:pt x="15717" y="8140"/>
                  <a:pt x="15723" y="8134"/>
                </a:cubicBezTo>
                <a:cubicBezTo>
                  <a:pt x="15729" y="8134"/>
                  <a:pt x="15729" y="8128"/>
                  <a:pt x="15735" y="8122"/>
                </a:cubicBezTo>
                <a:cubicBezTo>
                  <a:pt x="15741" y="8122"/>
                  <a:pt x="15747" y="8122"/>
                  <a:pt x="15759" y="8122"/>
                </a:cubicBezTo>
                <a:cubicBezTo>
                  <a:pt x="15776" y="8122"/>
                  <a:pt x="15788" y="8128"/>
                  <a:pt x="15812" y="8128"/>
                </a:cubicBezTo>
                <a:cubicBezTo>
                  <a:pt x="15818" y="8134"/>
                  <a:pt x="15824" y="8140"/>
                  <a:pt x="15836" y="8140"/>
                </a:cubicBezTo>
                <a:cubicBezTo>
                  <a:pt x="15842" y="8146"/>
                  <a:pt x="15842" y="8146"/>
                  <a:pt x="15847" y="8146"/>
                </a:cubicBezTo>
                <a:cubicBezTo>
                  <a:pt x="15859" y="8146"/>
                  <a:pt x="15859" y="8146"/>
                  <a:pt x="15871" y="8146"/>
                </a:cubicBezTo>
                <a:cubicBezTo>
                  <a:pt x="15877" y="8146"/>
                  <a:pt x="15883" y="8146"/>
                  <a:pt x="15889" y="8146"/>
                </a:cubicBezTo>
                <a:cubicBezTo>
                  <a:pt x="15889" y="8140"/>
                  <a:pt x="15895" y="8140"/>
                  <a:pt x="15895" y="8134"/>
                </a:cubicBezTo>
                <a:cubicBezTo>
                  <a:pt x="15901" y="8128"/>
                  <a:pt x="15907" y="8128"/>
                  <a:pt x="15907" y="8122"/>
                </a:cubicBezTo>
                <a:cubicBezTo>
                  <a:pt x="15913" y="8116"/>
                  <a:pt x="15919" y="8104"/>
                  <a:pt x="15925" y="8098"/>
                </a:cubicBezTo>
                <a:cubicBezTo>
                  <a:pt x="15930" y="8092"/>
                  <a:pt x="15930" y="8092"/>
                  <a:pt x="15936" y="8086"/>
                </a:cubicBezTo>
                <a:cubicBezTo>
                  <a:pt x="15954" y="8069"/>
                  <a:pt x="15966" y="8051"/>
                  <a:pt x="15990" y="8045"/>
                </a:cubicBezTo>
                <a:cubicBezTo>
                  <a:pt x="15990" y="8045"/>
                  <a:pt x="15996" y="8045"/>
                  <a:pt x="16002" y="8039"/>
                </a:cubicBezTo>
                <a:cubicBezTo>
                  <a:pt x="16008" y="8039"/>
                  <a:pt x="16008" y="8039"/>
                  <a:pt x="16014" y="8039"/>
                </a:cubicBezTo>
                <a:cubicBezTo>
                  <a:pt x="16014" y="8033"/>
                  <a:pt x="16019" y="8033"/>
                  <a:pt x="16025" y="8033"/>
                </a:cubicBezTo>
                <a:cubicBezTo>
                  <a:pt x="16025" y="8027"/>
                  <a:pt x="16031" y="8033"/>
                  <a:pt x="16037" y="8033"/>
                </a:cubicBezTo>
                <a:cubicBezTo>
                  <a:pt x="16037" y="8033"/>
                  <a:pt x="16043" y="8027"/>
                  <a:pt x="16049" y="8033"/>
                </a:cubicBezTo>
                <a:cubicBezTo>
                  <a:pt x="16049" y="8033"/>
                  <a:pt x="16055" y="8033"/>
                  <a:pt x="16055" y="8039"/>
                </a:cubicBezTo>
                <a:cubicBezTo>
                  <a:pt x="16061" y="8039"/>
                  <a:pt x="16067" y="8045"/>
                  <a:pt x="16067" y="8045"/>
                </a:cubicBezTo>
                <a:cubicBezTo>
                  <a:pt x="16079" y="8045"/>
                  <a:pt x="16085" y="8045"/>
                  <a:pt x="16091" y="8045"/>
                </a:cubicBezTo>
                <a:cubicBezTo>
                  <a:pt x="16102" y="8045"/>
                  <a:pt x="16108" y="8045"/>
                  <a:pt x="16114" y="8045"/>
                </a:cubicBezTo>
                <a:cubicBezTo>
                  <a:pt x="16120" y="8045"/>
                  <a:pt x="16120" y="8039"/>
                  <a:pt x="16126" y="8039"/>
                </a:cubicBezTo>
                <a:cubicBezTo>
                  <a:pt x="16138" y="8027"/>
                  <a:pt x="16138" y="8021"/>
                  <a:pt x="16150" y="8015"/>
                </a:cubicBezTo>
                <a:cubicBezTo>
                  <a:pt x="16156" y="8009"/>
                  <a:pt x="16162" y="8009"/>
                  <a:pt x="16168" y="8003"/>
                </a:cubicBezTo>
                <a:cubicBezTo>
                  <a:pt x="16168" y="8003"/>
                  <a:pt x="16174" y="7997"/>
                  <a:pt x="16174" y="7991"/>
                </a:cubicBezTo>
                <a:cubicBezTo>
                  <a:pt x="16180" y="7991"/>
                  <a:pt x="16180" y="7985"/>
                  <a:pt x="16185" y="7980"/>
                </a:cubicBezTo>
                <a:cubicBezTo>
                  <a:pt x="16185" y="7980"/>
                  <a:pt x="16191" y="7980"/>
                  <a:pt x="16197" y="7980"/>
                </a:cubicBezTo>
                <a:cubicBezTo>
                  <a:pt x="16203" y="7980"/>
                  <a:pt x="16215" y="7974"/>
                  <a:pt x="16227" y="7974"/>
                </a:cubicBezTo>
                <a:cubicBezTo>
                  <a:pt x="16233" y="7974"/>
                  <a:pt x="16239" y="7980"/>
                  <a:pt x="16245" y="7980"/>
                </a:cubicBezTo>
                <a:cubicBezTo>
                  <a:pt x="16262" y="7980"/>
                  <a:pt x="16269" y="7980"/>
                  <a:pt x="16286" y="7980"/>
                </a:cubicBezTo>
                <a:cubicBezTo>
                  <a:pt x="16292" y="7980"/>
                  <a:pt x="16298" y="7985"/>
                  <a:pt x="16310" y="7985"/>
                </a:cubicBezTo>
                <a:cubicBezTo>
                  <a:pt x="16322" y="7991"/>
                  <a:pt x="16322" y="7991"/>
                  <a:pt x="16322" y="7991"/>
                </a:cubicBezTo>
                <a:cubicBezTo>
                  <a:pt x="16328" y="7997"/>
                  <a:pt x="16328" y="7997"/>
                  <a:pt x="16334" y="8003"/>
                </a:cubicBezTo>
                <a:cubicBezTo>
                  <a:pt x="16340" y="8003"/>
                  <a:pt x="16346" y="8015"/>
                  <a:pt x="16351" y="8015"/>
                </a:cubicBezTo>
                <a:cubicBezTo>
                  <a:pt x="16357" y="8015"/>
                  <a:pt x="16363" y="8009"/>
                  <a:pt x="16369" y="8009"/>
                </a:cubicBezTo>
                <a:cubicBezTo>
                  <a:pt x="16375" y="8009"/>
                  <a:pt x="16375" y="8009"/>
                  <a:pt x="16381" y="8009"/>
                </a:cubicBezTo>
                <a:cubicBezTo>
                  <a:pt x="16405" y="8009"/>
                  <a:pt x="16405" y="8009"/>
                  <a:pt x="16405" y="8009"/>
                </a:cubicBezTo>
                <a:cubicBezTo>
                  <a:pt x="16411" y="8009"/>
                  <a:pt x="16423" y="8009"/>
                  <a:pt x="16428" y="8009"/>
                </a:cubicBezTo>
                <a:cubicBezTo>
                  <a:pt x="16435" y="8009"/>
                  <a:pt x="16435" y="8009"/>
                  <a:pt x="16440" y="8009"/>
                </a:cubicBezTo>
                <a:cubicBezTo>
                  <a:pt x="16446" y="8009"/>
                  <a:pt x="16446" y="8015"/>
                  <a:pt x="16452" y="8015"/>
                </a:cubicBezTo>
                <a:cubicBezTo>
                  <a:pt x="16458" y="8015"/>
                  <a:pt x="16458" y="8021"/>
                  <a:pt x="16458" y="8027"/>
                </a:cubicBezTo>
                <a:cubicBezTo>
                  <a:pt x="16464" y="8033"/>
                  <a:pt x="16470" y="8033"/>
                  <a:pt x="16470" y="8039"/>
                </a:cubicBezTo>
                <a:cubicBezTo>
                  <a:pt x="16470" y="8045"/>
                  <a:pt x="16476" y="8051"/>
                  <a:pt x="16476" y="8051"/>
                </a:cubicBezTo>
                <a:cubicBezTo>
                  <a:pt x="16476" y="8069"/>
                  <a:pt x="16476" y="8074"/>
                  <a:pt x="16476" y="8086"/>
                </a:cubicBezTo>
                <a:cubicBezTo>
                  <a:pt x="16494" y="8086"/>
                  <a:pt x="16506" y="8086"/>
                  <a:pt x="16517" y="8098"/>
                </a:cubicBezTo>
                <a:cubicBezTo>
                  <a:pt x="16523" y="8098"/>
                  <a:pt x="16523" y="8104"/>
                  <a:pt x="16523" y="8110"/>
                </a:cubicBezTo>
                <a:cubicBezTo>
                  <a:pt x="16529" y="8116"/>
                  <a:pt x="16529" y="8122"/>
                  <a:pt x="16529" y="8128"/>
                </a:cubicBezTo>
                <a:cubicBezTo>
                  <a:pt x="16529" y="8146"/>
                  <a:pt x="16529" y="8151"/>
                  <a:pt x="16535" y="8169"/>
                </a:cubicBezTo>
                <a:cubicBezTo>
                  <a:pt x="16535" y="8169"/>
                  <a:pt x="16535" y="8175"/>
                  <a:pt x="16535" y="8181"/>
                </a:cubicBezTo>
                <a:cubicBezTo>
                  <a:pt x="16541" y="8181"/>
                  <a:pt x="16541" y="8187"/>
                  <a:pt x="16547" y="8193"/>
                </a:cubicBezTo>
                <a:cubicBezTo>
                  <a:pt x="16547" y="8193"/>
                  <a:pt x="16553" y="8193"/>
                  <a:pt x="16559" y="8193"/>
                </a:cubicBezTo>
                <a:cubicBezTo>
                  <a:pt x="16571" y="8193"/>
                  <a:pt x="16583" y="8181"/>
                  <a:pt x="16589" y="8169"/>
                </a:cubicBezTo>
                <a:cubicBezTo>
                  <a:pt x="16594" y="8169"/>
                  <a:pt x="16594" y="8163"/>
                  <a:pt x="16594" y="8157"/>
                </a:cubicBezTo>
                <a:cubicBezTo>
                  <a:pt x="16601" y="8151"/>
                  <a:pt x="16612" y="8151"/>
                  <a:pt x="16618" y="8140"/>
                </a:cubicBezTo>
                <a:cubicBezTo>
                  <a:pt x="16618" y="8140"/>
                  <a:pt x="16618" y="8134"/>
                  <a:pt x="16624" y="8128"/>
                </a:cubicBezTo>
                <a:cubicBezTo>
                  <a:pt x="16624" y="8128"/>
                  <a:pt x="16630" y="8128"/>
                  <a:pt x="16636" y="8122"/>
                </a:cubicBezTo>
                <a:cubicBezTo>
                  <a:pt x="16636" y="8116"/>
                  <a:pt x="16642" y="8116"/>
                  <a:pt x="16642" y="8110"/>
                </a:cubicBezTo>
                <a:cubicBezTo>
                  <a:pt x="16648" y="8104"/>
                  <a:pt x="16648" y="8098"/>
                  <a:pt x="16654" y="8086"/>
                </a:cubicBezTo>
                <a:cubicBezTo>
                  <a:pt x="16654" y="8080"/>
                  <a:pt x="16654" y="8080"/>
                  <a:pt x="16660" y="8074"/>
                </a:cubicBezTo>
                <a:cubicBezTo>
                  <a:pt x="16666" y="8080"/>
                  <a:pt x="16672" y="8080"/>
                  <a:pt x="16678" y="8086"/>
                </a:cubicBezTo>
                <a:cubicBezTo>
                  <a:pt x="16683" y="8086"/>
                  <a:pt x="16689" y="8092"/>
                  <a:pt x="16689" y="8098"/>
                </a:cubicBezTo>
                <a:cubicBezTo>
                  <a:pt x="16689" y="8110"/>
                  <a:pt x="16678" y="8110"/>
                  <a:pt x="16672" y="8116"/>
                </a:cubicBezTo>
                <a:cubicBezTo>
                  <a:pt x="16660" y="8128"/>
                  <a:pt x="16660" y="8140"/>
                  <a:pt x="16660" y="8157"/>
                </a:cubicBezTo>
                <a:cubicBezTo>
                  <a:pt x="16660" y="8163"/>
                  <a:pt x="16660" y="8169"/>
                  <a:pt x="16660" y="8181"/>
                </a:cubicBezTo>
                <a:cubicBezTo>
                  <a:pt x="16666" y="8175"/>
                  <a:pt x="16672" y="8181"/>
                  <a:pt x="16672" y="8175"/>
                </a:cubicBezTo>
                <a:cubicBezTo>
                  <a:pt x="16678" y="8175"/>
                  <a:pt x="16672" y="8163"/>
                  <a:pt x="16678" y="8163"/>
                </a:cubicBezTo>
                <a:cubicBezTo>
                  <a:pt x="16683" y="8163"/>
                  <a:pt x="16683" y="8157"/>
                  <a:pt x="16689" y="8157"/>
                </a:cubicBezTo>
                <a:cubicBezTo>
                  <a:pt x="16695" y="8157"/>
                  <a:pt x="16695" y="8163"/>
                  <a:pt x="16701" y="8163"/>
                </a:cubicBezTo>
                <a:cubicBezTo>
                  <a:pt x="16701" y="8163"/>
                  <a:pt x="16707" y="8163"/>
                  <a:pt x="16713" y="8163"/>
                </a:cubicBezTo>
                <a:cubicBezTo>
                  <a:pt x="16713" y="8193"/>
                  <a:pt x="16713" y="8193"/>
                  <a:pt x="16713" y="8193"/>
                </a:cubicBezTo>
                <a:cubicBezTo>
                  <a:pt x="16713" y="8199"/>
                  <a:pt x="16707" y="8205"/>
                  <a:pt x="16707" y="8211"/>
                </a:cubicBezTo>
                <a:cubicBezTo>
                  <a:pt x="16707" y="8223"/>
                  <a:pt x="16707" y="8223"/>
                  <a:pt x="16707" y="8223"/>
                </a:cubicBezTo>
                <a:cubicBezTo>
                  <a:pt x="16701" y="8235"/>
                  <a:pt x="16701" y="8240"/>
                  <a:pt x="16701" y="8258"/>
                </a:cubicBezTo>
                <a:cubicBezTo>
                  <a:pt x="16701" y="8252"/>
                  <a:pt x="16707" y="8258"/>
                  <a:pt x="16713" y="8258"/>
                </a:cubicBezTo>
                <a:cubicBezTo>
                  <a:pt x="16719" y="8252"/>
                  <a:pt x="16719" y="8246"/>
                  <a:pt x="16725" y="8246"/>
                </a:cubicBezTo>
                <a:cubicBezTo>
                  <a:pt x="16725" y="8240"/>
                  <a:pt x="16731" y="8229"/>
                  <a:pt x="16737" y="8229"/>
                </a:cubicBezTo>
                <a:cubicBezTo>
                  <a:pt x="16743" y="8229"/>
                  <a:pt x="16749" y="8229"/>
                  <a:pt x="16755" y="8235"/>
                </a:cubicBezTo>
                <a:cubicBezTo>
                  <a:pt x="16760" y="8246"/>
                  <a:pt x="16755" y="8252"/>
                  <a:pt x="16755" y="8264"/>
                </a:cubicBezTo>
                <a:cubicBezTo>
                  <a:pt x="16760" y="8270"/>
                  <a:pt x="16772" y="8276"/>
                  <a:pt x="16778" y="8282"/>
                </a:cubicBezTo>
                <a:cubicBezTo>
                  <a:pt x="16784" y="8282"/>
                  <a:pt x="16790" y="8282"/>
                  <a:pt x="16790" y="8288"/>
                </a:cubicBezTo>
                <a:cubicBezTo>
                  <a:pt x="16796" y="8294"/>
                  <a:pt x="16796" y="8300"/>
                  <a:pt x="16796" y="8306"/>
                </a:cubicBezTo>
                <a:cubicBezTo>
                  <a:pt x="16796" y="8312"/>
                  <a:pt x="16796" y="8312"/>
                  <a:pt x="16796" y="8312"/>
                </a:cubicBezTo>
                <a:cubicBezTo>
                  <a:pt x="16796" y="8312"/>
                  <a:pt x="16790" y="8317"/>
                  <a:pt x="16790" y="8323"/>
                </a:cubicBezTo>
                <a:cubicBezTo>
                  <a:pt x="16790" y="8329"/>
                  <a:pt x="16790" y="8335"/>
                  <a:pt x="16790" y="8347"/>
                </a:cubicBezTo>
                <a:lnTo>
                  <a:pt x="16790" y="8353"/>
                </a:lnTo>
                <a:cubicBezTo>
                  <a:pt x="16796" y="8365"/>
                  <a:pt x="16802" y="8371"/>
                  <a:pt x="16808" y="8377"/>
                </a:cubicBezTo>
                <a:cubicBezTo>
                  <a:pt x="16814" y="8383"/>
                  <a:pt x="16820" y="8383"/>
                  <a:pt x="16832" y="8389"/>
                </a:cubicBezTo>
                <a:cubicBezTo>
                  <a:pt x="16838" y="8395"/>
                  <a:pt x="16838" y="8395"/>
                  <a:pt x="16844" y="8401"/>
                </a:cubicBezTo>
                <a:cubicBezTo>
                  <a:pt x="16849" y="8401"/>
                  <a:pt x="16855" y="8401"/>
                  <a:pt x="16867" y="8401"/>
                </a:cubicBezTo>
                <a:cubicBezTo>
                  <a:pt x="16879" y="8401"/>
                  <a:pt x="16891" y="8401"/>
                  <a:pt x="16903" y="8406"/>
                </a:cubicBezTo>
                <a:cubicBezTo>
                  <a:pt x="16909" y="8406"/>
                  <a:pt x="16909" y="8412"/>
                  <a:pt x="16909" y="8418"/>
                </a:cubicBezTo>
                <a:cubicBezTo>
                  <a:pt x="16915" y="8418"/>
                  <a:pt x="16921" y="8418"/>
                  <a:pt x="16921" y="8418"/>
                </a:cubicBezTo>
                <a:cubicBezTo>
                  <a:pt x="16926" y="8418"/>
                  <a:pt x="16933" y="8424"/>
                  <a:pt x="16933" y="8424"/>
                </a:cubicBezTo>
                <a:cubicBezTo>
                  <a:pt x="16938" y="8430"/>
                  <a:pt x="16938" y="8436"/>
                  <a:pt x="16944" y="8436"/>
                </a:cubicBezTo>
                <a:cubicBezTo>
                  <a:pt x="16956" y="8442"/>
                  <a:pt x="16962" y="8436"/>
                  <a:pt x="16974" y="8436"/>
                </a:cubicBezTo>
                <a:cubicBezTo>
                  <a:pt x="16992" y="8436"/>
                  <a:pt x="17010" y="8436"/>
                  <a:pt x="17021" y="8424"/>
                </a:cubicBezTo>
                <a:cubicBezTo>
                  <a:pt x="17033" y="8412"/>
                  <a:pt x="17033" y="8401"/>
                  <a:pt x="17033" y="8383"/>
                </a:cubicBezTo>
                <a:cubicBezTo>
                  <a:pt x="17051" y="8383"/>
                  <a:pt x="17051" y="8383"/>
                  <a:pt x="17051" y="8383"/>
                </a:cubicBezTo>
                <a:cubicBezTo>
                  <a:pt x="17069" y="8383"/>
                  <a:pt x="17075" y="8389"/>
                  <a:pt x="17081" y="8406"/>
                </a:cubicBezTo>
                <a:cubicBezTo>
                  <a:pt x="17081" y="8406"/>
                  <a:pt x="17081" y="8412"/>
                  <a:pt x="17081" y="8418"/>
                </a:cubicBezTo>
                <a:cubicBezTo>
                  <a:pt x="17087" y="8424"/>
                  <a:pt x="17087" y="8430"/>
                  <a:pt x="17093" y="8436"/>
                </a:cubicBezTo>
                <a:cubicBezTo>
                  <a:pt x="17099" y="8442"/>
                  <a:pt x="17110" y="8448"/>
                  <a:pt x="17122" y="8448"/>
                </a:cubicBezTo>
                <a:cubicBezTo>
                  <a:pt x="17134" y="8448"/>
                  <a:pt x="17140" y="8436"/>
                  <a:pt x="17152" y="8424"/>
                </a:cubicBezTo>
                <a:cubicBezTo>
                  <a:pt x="17158" y="8418"/>
                  <a:pt x="17164" y="8418"/>
                  <a:pt x="17164" y="8418"/>
                </a:cubicBezTo>
                <a:cubicBezTo>
                  <a:pt x="17176" y="8406"/>
                  <a:pt x="17181" y="8406"/>
                  <a:pt x="17193" y="8401"/>
                </a:cubicBezTo>
                <a:cubicBezTo>
                  <a:pt x="17193" y="8395"/>
                  <a:pt x="17199" y="8395"/>
                  <a:pt x="17199" y="8389"/>
                </a:cubicBezTo>
                <a:cubicBezTo>
                  <a:pt x="17211" y="8383"/>
                  <a:pt x="17217" y="8383"/>
                  <a:pt x="17229" y="8383"/>
                </a:cubicBezTo>
                <a:cubicBezTo>
                  <a:pt x="17241" y="8383"/>
                  <a:pt x="17241" y="8383"/>
                  <a:pt x="17247" y="8383"/>
                </a:cubicBezTo>
                <a:cubicBezTo>
                  <a:pt x="17270" y="8383"/>
                  <a:pt x="17288" y="8383"/>
                  <a:pt x="17312" y="8383"/>
                </a:cubicBezTo>
                <a:cubicBezTo>
                  <a:pt x="17318" y="8383"/>
                  <a:pt x="17318" y="8377"/>
                  <a:pt x="17324" y="8377"/>
                </a:cubicBezTo>
                <a:cubicBezTo>
                  <a:pt x="17324" y="8371"/>
                  <a:pt x="17330" y="8371"/>
                  <a:pt x="17336" y="8371"/>
                </a:cubicBezTo>
                <a:cubicBezTo>
                  <a:pt x="17336" y="8365"/>
                  <a:pt x="17330" y="8365"/>
                  <a:pt x="17336" y="8359"/>
                </a:cubicBezTo>
                <a:cubicBezTo>
                  <a:pt x="17336" y="8347"/>
                  <a:pt x="17342" y="8347"/>
                  <a:pt x="17348" y="8335"/>
                </a:cubicBezTo>
                <a:cubicBezTo>
                  <a:pt x="17348" y="8323"/>
                  <a:pt x="17342" y="8312"/>
                  <a:pt x="17348" y="8300"/>
                </a:cubicBezTo>
                <a:cubicBezTo>
                  <a:pt x="17353" y="8288"/>
                  <a:pt x="17365" y="8294"/>
                  <a:pt x="17371" y="8288"/>
                </a:cubicBezTo>
                <a:cubicBezTo>
                  <a:pt x="17377" y="8282"/>
                  <a:pt x="17383" y="8276"/>
                  <a:pt x="17383" y="8270"/>
                </a:cubicBezTo>
                <a:cubicBezTo>
                  <a:pt x="17383" y="8264"/>
                  <a:pt x="17383" y="8264"/>
                  <a:pt x="17383" y="8264"/>
                </a:cubicBezTo>
                <a:cubicBezTo>
                  <a:pt x="17383" y="8258"/>
                  <a:pt x="17377" y="8258"/>
                  <a:pt x="17371" y="8252"/>
                </a:cubicBezTo>
                <a:cubicBezTo>
                  <a:pt x="17371" y="8246"/>
                  <a:pt x="17371" y="8240"/>
                  <a:pt x="17371" y="8229"/>
                </a:cubicBezTo>
                <a:cubicBezTo>
                  <a:pt x="17371" y="8217"/>
                  <a:pt x="17377" y="8205"/>
                  <a:pt x="17377" y="8187"/>
                </a:cubicBezTo>
                <a:cubicBezTo>
                  <a:pt x="17377" y="8181"/>
                  <a:pt x="17383" y="8181"/>
                  <a:pt x="17383" y="8175"/>
                </a:cubicBezTo>
                <a:cubicBezTo>
                  <a:pt x="17383" y="8169"/>
                  <a:pt x="17389" y="8169"/>
                  <a:pt x="17389" y="8163"/>
                </a:cubicBezTo>
                <a:cubicBezTo>
                  <a:pt x="17389" y="8157"/>
                  <a:pt x="17389" y="8157"/>
                  <a:pt x="17395" y="8151"/>
                </a:cubicBezTo>
                <a:cubicBezTo>
                  <a:pt x="17401" y="8146"/>
                  <a:pt x="17407" y="8140"/>
                  <a:pt x="17413" y="8128"/>
                </a:cubicBezTo>
                <a:cubicBezTo>
                  <a:pt x="17419" y="8128"/>
                  <a:pt x="17419" y="8122"/>
                  <a:pt x="17425" y="8122"/>
                </a:cubicBezTo>
                <a:cubicBezTo>
                  <a:pt x="17431" y="8116"/>
                  <a:pt x="17431" y="8116"/>
                  <a:pt x="17436" y="8116"/>
                </a:cubicBezTo>
                <a:cubicBezTo>
                  <a:pt x="17436" y="8110"/>
                  <a:pt x="17442" y="8104"/>
                  <a:pt x="17442" y="8104"/>
                </a:cubicBezTo>
                <a:cubicBezTo>
                  <a:pt x="17442" y="8098"/>
                  <a:pt x="17448" y="8092"/>
                  <a:pt x="17448" y="8092"/>
                </a:cubicBezTo>
                <a:cubicBezTo>
                  <a:pt x="17448" y="8086"/>
                  <a:pt x="17448" y="8080"/>
                  <a:pt x="17448" y="8080"/>
                </a:cubicBezTo>
                <a:cubicBezTo>
                  <a:pt x="17448" y="8074"/>
                  <a:pt x="17448" y="8069"/>
                  <a:pt x="17448" y="8069"/>
                </a:cubicBezTo>
                <a:cubicBezTo>
                  <a:pt x="17454" y="8062"/>
                  <a:pt x="17454" y="8062"/>
                  <a:pt x="17460" y="8057"/>
                </a:cubicBezTo>
                <a:cubicBezTo>
                  <a:pt x="17460" y="8051"/>
                  <a:pt x="17466" y="8045"/>
                  <a:pt x="17472" y="8045"/>
                </a:cubicBezTo>
                <a:cubicBezTo>
                  <a:pt x="17472" y="8045"/>
                  <a:pt x="17478" y="8039"/>
                  <a:pt x="17484" y="8039"/>
                </a:cubicBezTo>
                <a:cubicBezTo>
                  <a:pt x="17484" y="8039"/>
                  <a:pt x="17490" y="8039"/>
                  <a:pt x="17496" y="8039"/>
                </a:cubicBezTo>
                <a:cubicBezTo>
                  <a:pt x="17502" y="8033"/>
                  <a:pt x="17496" y="8027"/>
                  <a:pt x="17496" y="8021"/>
                </a:cubicBezTo>
                <a:cubicBezTo>
                  <a:pt x="17496" y="8015"/>
                  <a:pt x="17502" y="8015"/>
                  <a:pt x="17502" y="8009"/>
                </a:cubicBezTo>
                <a:cubicBezTo>
                  <a:pt x="17502" y="8009"/>
                  <a:pt x="17502" y="8003"/>
                  <a:pt x="17502" y="7997"/>
                </a:cubicBezTo>
                <a:cubicBezTo>
                  <a:pt x="17502" y="7991"/>
                  <a:pt x="17502" y="7985"/>
                  <a:pt x="17502" y="7974"/>
                </a:cubicBezTo>
                <a:cubicBezTo>
                  <a:pt x="17508" y="7962"/>
                  <a:pt x="17514" y="7956"/>
                  <a:pt x="17519" y="7944"/>
                </a:cubicBezTo>
                <a:cubicBezTo>
                  <a:pt x="17525" y="7938"/>
                  <a:pt x="17531" y="7932"/>
                  <a:pt x="17531" y="7920"/>
                </a:cubicBezTo>
                <a:cubicBezTo>
                  <a:pt x="17537" y="7908"/>
                  <a:pt x="17537" y="7896"/>
                  <a:pt x="17543" y="7885"/>
                </a:cubicBezTo>
                <a:cubicBezTo>
                  <a:pt x="17543" y="7879"/>
                  <a:pt x="17543" y="7879"/>
                  <a:pt x="17543" y="7873"/>
                </a:cubicBezTo>
                <a:cubicBezTo>
                  <a:pt x="17543" y="7867"/>
                  <a:pt x="17549" y="7867"/>
                  <a:pt x="17549" y="7861"/>
                </a:cubicBezTo>
                <a:cubicBezTo>
                  <a:pt x="17549" y="7802"/>
                  <a:pt x="17549" y="7802"/>
                  <a:pt x="17549" y="7802"/>
                </a:cubicBezTo>
                <a:cubicBezTo>
                  <a:pt x="17549" y="7802"/>
                  <a:pt x="17543" y="7796"/>
                  <a:pt x="17537" y="7796"/>
                </a:cubicBezTo>
                <a:cubicBezTo>
                  <a:pt x="17537" y="7790"/>
                  <a:pt x="17537" y="7784"/>
                  <a:pt x="17531" y="7784"/>
                </a:cubicBezTo>
                <a:cubicBezTo>
                  <a:pt x="17531" y="7778"/>
                  <a:pt x="17525" y="7778"/>
                  <a:pt x="17519" y="7772"/>
                </a:cubicBezTo>
                <a:cubicBezTo>
                  <a:pt x="17519" y="7766"/>
                  <a:pt x="17514" y="7766"/>
                  <a:pt x="17514" y="7760"/>
                </a:cubicBezTo>
                <a:cubicBezTo>
                  <a:pt x="17514" y="7748"/>
                  <a:pt x="17514" y="7748"/>
                  <a:pt x="17514" y="7748"/>
                </a:cubicBezTo>
                <a:cubicBezTo>
                  <a:pt x="17514" y="7742"/>
                  <a:pt x="17514" y="7742"/>
                  <a:pt x="17514" y="7737"/>
                </a:cubicBezTo>
                <a:cubicBezTo>
                  <a:pt x="17514" y="7725"/>
                  <a:pt x="17525" y="7725"/>
                  <a:pt x="17525" y="7713"/>
                </a:cubicBezTo>
                <a:cubicBezTo>
                  <a:pt x="17525" y="7707"/>
                  <a:pt x="17525" y="7701"/>
                  <a:pt x="17525" y="7689"/>
                </a:cubicBezTo>
                <a:cubicBezTo>
                  <a:pt x="17519" y="7689"/>
                  <a:pt x="17519" y="7689"/>
                  <a:pt x="17519" y="7689"/>
                </a:cubicBezTo>
                <a:cubicBezTo>
                  <a:pt x="17519" y="7653"/>
                  <a:pt x="17519" y="7653"/>
                  <a:pt x="17519" y="7653"/>
                </a:cubicBezTo>
                <a:cubicBezTo>
                  <a:pt x="17519" y="7648"/>
                  <a:pt x="17519" y="7648"/>
                  <a:pt x="17519" y="7642"/>
                </a:cubicBezTo>
                <a:cubicBezTo>
                  <a:pt x="17519" y="7636"/>
                  <a:pt x="17514" y="7636"/>
                  <a:pt x="17508" y="7630"/>
                </a:cubicBezTo>
                <a:cubicBezTo>
                  <a:pt x="17502" y="7618"/>
                  <a:pt x="17496" y="7618"/>
                  <a:pt x="17490" y="7606"/>
                </a:cubicBezTo>
                <a:cubicBezTo>
                  <a:pt x="17490" y="7600"/>
                  <a:pt x="17484" y="7600"/>
                  <a:pt x="17484" y="7594"/>
                </a:cubicBezTo>
                <a:cubicBezTo>
                  <a:pt x="17484" y="7588"/>
                  <a:pt x="17484" y="7588"/>
                  <a:pt x="17484" y="7582"/>
                </a:cubicBezTo>
                <a:cubicBezTo>
                  <a:pt x="17478" y="7576"/>
                  <a:pt x="17478" y="7576"/>
                  <a:pt x="17478" y="7571"/>
                </a:cubicBezTo>
                <a:cubicBezTo>
                  <a:pt x="17472" y="7564"/>
                  <a:pt x="17472" y="7564"/>
                  <a:pt x="17472" y="7559"/>
                </a:cubicBezTo>
                <a:cubicBezTo>
                  <a:pt x="17466" y="7553"/>
                  <a:pt x="17460" y="7553"/>
                  <a:pt x="17460" y="7553"/>
                </a:cubicBezTo>
                <a:cubicBezTo>
                  <a:pt x="17454" y="7541"/>
                  <a:pt x="17448" y="7535"/>
                  <a:pt x="17436" y="7529"/>
                </a:cubicBezTo>
                <a:lnTo>
                  <a:pt x="17431" y="7523"/>
                </a:lnTo>
                <a:cubicBezTo>
                  <a:pt x="17425" y="7517"/>
                  <a:pt x="17419" y="7517"/>
                  <a:pt x="17413" y="7517"/>
                </a:cubicBezTo>
                <a:cubicBezTo>
                  <a:pt x="17407" y="7511"/>
                  <a:pt x="17407" y="7511"/>
                  <a:pt x="17407" y="7505"/>
                </a:cubicBezTo>
                <a:cubicBezTo>
                  <a:pt x="17407" y="7446"/>
                  <a:pt x="17407" y="7446"/>
                  <a:pt x="17407" y="7446"/>
                </a:cubicBezTo>
                <a:cubicBezTo>
                  <a:pt x="17395" y="7446"/>
                  <a:pt x="17389" y="7446"/>
                  <a:pt x="17383" y="7446"/>
                </a:cubicBezTo>
                <a:cubicBezTo>
                  <a:pt x="17371" y="7446"/>
                  <a:pt x="17359" y="7446"/>
                  <a:pt x="17348" y="7446"/>
                </a:cubicBezTo>
                <a:cubicBezTo>
                  <a:pt x="17342" y="7446"/>
                  <a:pt x="17336" y="7440"/>
                  <a:pt x="17336" y="7440"/>
                </a:cubicBezTo>
                <a:cubicBezTo>
                  <a:pt x="17330" y="7440"/>
                  <a:pt x="17324" y="7434"/>
                  <a:pt x="17324" y="7434"/>
                </a:cubicBezTo>
                <a:cubicBezTo>
                  <a:pt x="17312" y="7428"/>
                  <a:pt x="17306" y="7422"/>
                  <a:pt x="17306" y="7410"/>
                </a:cubicBezTo>
                <a:cubicBezTo>
                  <a:pt x="17306" y="7398"/>
                  <a:pt x="17306" y="7398"/>
                  <a:pt x="17306" y="7398"/>
                </a:cubicBezTo>
                <a:cubicBezTo>
                  <a:pt x="17306" y="7398"/>
                  <a:pt x="17300" y="7393"/>
                  <a:pt x="17300" y="7387"/>
                </a:cubicBezTo>
                <a:cubicBezTo>
                  <a:pt x="17300" y="7381"/>
                  <a:pt x="17300" y="7375"/>
                  <a:pt x="17300" y="7363"/>
                </a:cubicBezTo>
                <a:cubicBezTo>
                  <a:pt x="17300" y="7363"/>
                  <a:pt x="17294" y="7363"/>
                  <a:pt x="17288" y="7363"/>
                </a:cubicBezTo>
                <a:cubicBezTo>
                  <a:pt x="17288" y="7363"/>
                  <a:pt x="17282" y="7363"/>
                  <a:pt x="17276" y="7357"/>
                </a:cubicBezTo>
                <a:cubicBezTo>
                  <a:pt x="17276" y="7351"/>
                  <a:pt x="17282" y="7339"/>
                  <a:pt x="17276" y="7333"/>
                </a:cubicBezTo>
                <a:lnTo>
                  <a:pt x="17270" y="7333"/>
                </a:lnTo>
                <a:cubicBezTo>
                  <a:pt x="17265" y="7327"/>
                  <a:pt x="17259" y="7327"/>
                  <a:pt x="17259" y="7327"/>
                </a:cubicBezTo>
                <a:cubicBezTo>
                  <a:pt x="17247" y="7321"/>
                  <a:pt x="17241" y="7321"/>
                  <a:pt x="17235" y="7316"/>
                </a:cubicBezTo>
                <a:cubicBezTo>
                  <a:pt x="17229" y="7310"/>
                  <a:pt x="17229" y="7304"/>
                  <a:pt x="17223" y="7304"/>
                </a:cubicBezTo>
                <a:cubicBezTo>
                  <a:pt x="17223" y="7298"/>
                  <a:pt x="17217" y="7298"/>
                  <a:pt x="17211" y="7292"/>
                </a:cubicBezTo>
                <a:cubicBezTo>
                  <a:pt x="17211" y="7292"/>
                  <a:pt x="17211" y="7286"/>
                  <a:pt x="17205" y="7280"/>
                </a:cubicBezTo>
                <a:cubicBezTo>
                  <a:pt x="17205" y="7280"/>
                  <a:pt x="17199" y="7274"/>
                  <a:pt x="17193" y="7274"/>
                </a:cubicBezTo>
                <a:cubicBezTo>
                  <a:pt x="17181" y="7268"/>
                  <a:pt x="17176" y="7268"/>
                  <a:pt x="17158" y="7262"/>
                </a:cubicBezTo>
                <a:cubicBezTo>
                  <a:pt x="17152" y="7262"/>
                  <a:pt x="17152" y="7262"/>
                  <a:pt x="17146" y="7256"/>
                </a:cubicBezTo>
                <a:cubicBezTo>
                  <a:pt x="17140" y="7256"/>
                  <a:pt x="17134" y="7250"/>
                  <a:pt x="17134" y="7244"/>
                </a:cubicBezTo>
                <a:cubicBezTo>
                  <a:pt x="17134" y="7239"/>
                  <a:pt x="17134" y="7232"/>
                  <a:pt x="17134" y="7221"/>
                </a:cubicBezTo>
                <a:cubicBezTo>
                  <a:pt x="17128" y="7215"/>
                  <a:pt x="17122" y="7209"/>
                  <a:pt x="17122" y="7197"/>
                </a:cubicBezTo>
                <a:cubicBezTo>
                  <a:pt x="17116" y="7197"/>
                  <a:pt x="17122" y="7191"/>
                  <a:pt x="17122" y="7185"/>
                </a:cubicBezTo>
                <a:cubicBezTo>
                  <a:pt x="17116" y="7179"/>
                  <a:pt x="17116" y="7179"/>
                  <a:pt x="17116" y="7173"/>
                </a:cubicBezTo>
                <a:cubicBezTo>
                  <a:pt x="17116" y="7167"/>
                  <a:pt x="17110" y="7167"/>
                  <a:pt x="17110" y="7161"/>
                </a:cubicBezTo>
                <a:cubicBezTo>
                  <a:pt x="17110" y="7161"/>
                  <a:pt x="17110" y="7155"/>
                  <a:pt x="17110" y="7150"/>
                </a:cubicBezTo>
                <a:cubicBezTo>
                  <a:pt x="17110" y="7138"/>
                  <a:pt x="17110" y="7138"/>
                  <a:pt x="17110" y="7138"/>
                </a:cubicBezTo>
                <a:cubicBezTo>
                  <a:pt x="17110" y="7132"/>
                  <a:pt x="17110" y="7126"/>
                  <a:pt x="17110" y="7114"/>
                </a:cubicBezTo>
                <a:lnTo>
                  <a:pt x="17110" y="7108"/>
                </a:lnTo>
                <a:cubicBezTo>
                  <a:pt x="17104" y="7096"/>
                  <a:pt x="17099" y="7090"/>
                  <a:pt x="17093" y="7084"/>
                </a:cubicBezTo>
                <a:cubicBezTo>
                  <a:pt x="17087" y="7078"/>
                  <a:pt x="17081" y="7078"/>
                  <a:pt x="17075" y="7072"/>
                </a:cubicBezTo>
                <a:cubicBezTo>
                  <a:pt x="17075" y="7066"/>
                  <a:pt x="17075" y="7061"/>
                  <a:pt x="17075" y="7055"/>
                </a:cubicBezTo>
                <a:cubicBezTo>
                  <a:pt x="17075" y="7049"/>
                  <a:pt x="17081" y="7043"/>
                  <a:pt x="17081" y="7037"/>
                </a:cubicBezTo>
                <a:cubicBezTo>
                  <a:pt x="17081" y="7025"/>
                  <a:pt x="17069" y="7013"/>
                  <a:pt x="17057" y="7013"/>
                </a:cubicBezTo>
                <a:cubicBezTo>
                  <a:pt x="17057" y="7013"/>
                  <a:pt x="17051" y="7013"/>
                  <a:pt x="17045" y="7013"/>
                </a:cubicBezTo>
                <a:lnTo>
                  <a:pt x="17039" y="7013"/>
                </a:lnTo>
                <a:cubicBezTo>
                  <a:pt x="17033" y="7013"/>
                  <a:pt x="17027" y="7007"/>
                  <a:pt x="17027" y="7007"/>
                </a:cubicBezTo>
                <a:cubicBezTo>
                  <a:pt x="17015" y="7001"/>
                  <a:pt x="17010" y="7001"/>
                  <a:pt x="16998" y="7001"/>
                </a:cubicBezTo>
                <a:cubicBezTo>
                  <a:pt x="16998" y="6995"/>
                  <a:pt x="16992" y="6995"/>
                  <a:pt x="16986" y="6995"/>
                </a:cubicBezTo>
                <a:cubicBezTo>
                  <a:pt x="16986" y="6989"/>
                  <a:pt x="16992" y="6984"/>
                  <a:pt x="16986" y="6984"/>
                </a:cubicBezTo>
                <a:cubicBezTo>
                  <a:pt x="16986" y="6978"/>
                  <a:pt x="16986" y="6978"/>
                  <a:pt x="16986" y="6972"/>
                </a:cubicBezTo>
                <a:cubicBezTo>
                  <a:pt x="16986" y="6966"/>
                  <a:pt x="16986" y="6966"/>
                  <a:pt x="16980" y="6960"/>
                </a:cubicBezTo>
                <a:cubicBezTo>
                  <a:pt x="16980" y="6948"/>
                  <a:pt x="16980" y="6948"/>
                  <a:pt x="16980" y="6948"/>
                </a:cubicBezTo>
                <a:cubicBezTo>
                  <a:pt x="16980" y="6936"/>
                  <a:pt x="16986" y="6924"/>
                  <a:pt x="16980" y="6912"/>
                </a:cubicBezTo>
                <a:cubicBezTo>
                  <a:pt x="16980" y="6906"/>
                  <a:pt x="16974" y="6906"/>
                  <a:pt x="16968" y="6901"/>
                </a:cubicBezTo>
                <a:cubicBezTo>
                  <a:pt x="16968" y="6901"/>
                  <a:pt x="16968" y="6896"/>
                  <a:pt x="16968" y="6890"/>
                </a:cubicBezTo>
                <a:lnTo>
                  <a:pt x="16956" y="6884"/>
                </a:lnTo>
                <a:cubicBezTo>
                  <a:pt x="16956" y="6878"/>
                  <a:pt x="16956" y="6872"/>
                  <a:pt x="16956" y="6872"/>
                </a:cubicBezTo>
                <a:cubicBezTo>
                  <a:pt x="16956" y="6860"/>
                  <a:pt x="16956" y="6854"/>
                  <a:pt x="16956" y="6848"/>
                </a:cubicBezTo>
                <a:cubicBezTo>
                  <a:pt x="16950" y="6842"/>
                  <a:pt x="16950" y="6836"/>
                  <a:pt x="16950" y="6836"/>
                </a:cubicBezTo>
                <a:cubicBezTo>
                  <a:pt x="16944" y="6824"/>
                  <a:pt x="16938" y="6818"/>
                  <a:pt x="16933" y="6813"/>
                </a:cubicBezTo>
                <a:cubicBezTo>
                  <a:pt x="16926" y="6813"/>
                  <a:pt x="16921" y="6818"/>
                  <a:pt x="16921" y="6813"/>
                </a:cubicBezTo>
                <a:cubicBezTo>
                  <a:pt x="16915" y="6824"/>
                  <a:pt x="16915" y="6824"/>
                  <a:pt x="16915" y="6824"/>
                </a:cubicBezTo>
                <a:cubicBezTo>
                  <a:pt x="16921" y="6836"/>
                  <a:pt x="16915" y="6842"/>
                  <a:pt x="16915" y="6848"/>
                </a:cubicBezTo>
                <a:close/>
                <a:moveTo>
                  <a:pt x="17875" y="6735"/>
                </a:moveTo>
                <a:lnTo>
                  <a:pt x="17875" y="6735"/>
                </a:lnTo>
                <a:cubicBezTo>
                  <a:pt x="17875" y="6741"/>
                  <a:pt x="17875" y="6747"/>
                  <a:pt x="17881" y="6747"/>
                </a:cubicBezTo>
                <a:cubicBezTo>
                  <a:pt x="17887" y="6753"/>
                  <a:pt x="17893" y="6753"/>
                  <a:pt x="17905" y="6753"/>
                </a:cubicBezTo>
                <a:cubicBezTo>
                  <a:pt x="17917" y="6753"/>
                  <a:pt x="17917" y="6753"/>
                  <a:pt x="17917" y="6753"/>
                </a:cubicBezTo>
                <a:cubicBezTo>
                  <a:pt x="17923" y="6753"/>
                  <a:pt x="17923" y="6747"/>
                  <a:pt x="17929" y="6747"/>
                </a:cubicBezTo>
                <a:cubicBezTo>
                  <a:pt x="17929" y="6741"/>
                  <a:pt x="17923" y="6741"/>
                  <a:pt x="17923" y="6735"/>
                </a:cubicBezTo>
                <a:cubicBezTo>
                  <a:pt x="17917" y="6730"/>
                  <a:pt x="17923" y="6730"/>
                  <a:pt x="17917" y="6724"/>
                </a:cubicBezTo>
                <a:cubicBezTo>
                  <a:pt x="17917" y="6718"/>
                  <a:pt x="17911" y="6724"/>
                  <a:pt x="17905" y="6724"/>
                </a:cubicBezTo>
                <a:cubicBezTo>
                  <a:pt x="17899" y="6718"/>
                  <a:pt x="17893" y="6718"/>
                  <a:pt x="17887" y="6718"/>
                </a:cubicBezTo>
                <a:cubicBezTo>
                  <a:pt x="17881" y="6718"/>
                  <a:pt x="17875" y="6718"/>
                  <a:pt x="17869" y="6718"/>
                </a:cubicBezTo>
                <a:cubicBezTo>
                  <a:pt x="17869" y="6724"/>
                  <a:pt x="17869" y="6735"/>
                  <a:pt x="17875" y="6735"/>
                </a:cubicBezTo>
                <a:close/>
                <a:moveTo>
                  <a:pt x="17591" y="6546"/>
                </a:moveTo>
                <a:lnTo>
                  <a:pt x="17591" y="6546"/>
                </a:lnTo>
                <a:cubicBezTo>
                  <a:pt x="17591" y="6552"/>
                  <a:pt x="17603" y="6552"/>
                  <a:pt x="17603" y="6558"/>
                </a:cubicBezTo>
                <a:cubicBezTo>
                  <a:pt x="17608" y="6569"/>
                  <a:pt x="17620" y="6569"/>
                  <a:pt x="17626" y="6575"/>
                </a:cubicBezTo>
                <a:cubicBezTo>
                  <a:pt x="17626" y="6581"/>
                  <a:pt x="17626" y="6581"/>
                  <a:pt x="17632" y="6587"/>
                </a:cubicBezTo>
                <a:cubicBezTo>
                  <a:pt x="17632" y="6593"/>
                  <a:pt x="17638" y="6593"/>
                  <a:pt x="17644" y="6599"/>
                </a:cubicBezTo>
                <a:cubicBezTo>
                  <a:pt x="17644" y="6599"/>
                  <a:pt x="17650" y="6605"/>
                  <a:pt x="17656" y="6605"/>
                </a:cubicBezTo>
                <a:lnTo>
                  <a:pt x="17662" y="6599"/>
                </a:lnTo>
                <a:cubicBezTo>
                  <a:pt x="17662" y="6593"/>
                  <a:pt x="17662" y="6593"/>
                  <a:pt x="17662" y="6587"/>
                </a:cubicBezTo>
                <a:cubicBezTo>
                  <a:pt x="17662" y="6581"/>
                  <a:pt x="17656" y="6581"/>
                  <a:pt x="17656" y="6575"/>
                </a:cubicBezTo>
                <a:cubicBezTo>
                  <a:pt x="17650" y="6569"/>
                  <a:pt x="17656" y="6569"/>
                  <a:pt x="17656" y="6563"/>
                </a:cubicBezTo>
                <a:cubicBezTo>
                  <a:pt x="17650" y="6558"/>
                  <a:pt x="17650" y="6558"/>
                  <a:pt x="17644" y="6552"/>
                </a:cubicBezTo>
                <a:cubicBezTo>
                  <a:pt x="17638" y="6546"/>
                  <a:pt x="17632" y="6540"/>
                  <a:pt x="17620" y="6534"/>
                </a:cubicBezTo>
                <a:cubicBezTo>
                  <a:pt x="17620" y="6534"/>
                  <a:pt x="17614" y="6534"/>
                  <a:pt x="17608" y="6528"/>
                </a:cubicBezTo>
                <a:cubicBezTo>
                  <a:pt x="17608" y="6528"/>
                  <a:pt x="17608" y="6522"/>
                  <a:pt x="17608" y="6516"/>
                </a:cubicBezTo>
                <a:cubicBezTo>
                  <a:pt x="17608" y="6516"/>
                  <a:pt x="17608" y="6510"/>
                  <a:pt x="17608" y="6504"/>
                </a:cubicBezTo>
                <a:cubicBezTo>
                  <a:pt x="17597" y="6504"/>
                  <a:pt x="17597" y="6504"/>
                  <a:pt x="17597" y="6504"/>
                </a:cubicBezTo>
                <a:cubicBezTo>
                  <a:pt x="17597" y="6504"/>
                  <a:pt x="17591" y="6510"/>
                  <a:pt x="17585" y="6510"/>
                </a:cubicBezTo>
                <a:cubicBezTo>
                  <a:pt x="17591" y="6516"/>
                  <a:pt x="17591" y="6516"/>
                  <a:pt x="17591" y="6522"/>
                </a:cubicBezTo>
                <a:cubicBezTo>
                  <a:pt x="17597" y="6528"/>
                  <a:pt x="17597" y="6534"/>
                  <a:pt x="17597" y="6534"/>
                </a:cubicBezTo>
                <a:cubicBezTo>
                  <a:pt x="17597" y="6540"/>
                  <a:pt x="17591" y="6540"/>
                  <a:pt x="17591" y="6546"/>
                </a:cubicBezTo>
                <a:close/>
                <a:moveTo>
                  <a:pt x="17265" y="6510"/>
                </a:moveTo>
                <a:lnTo>
                  <a:pt x="17265" y="6510"/>
                </a:lnTo>
                <a:cubicBezTo>
                  <a:pt x="17265" y="6522"/>
                  <a:pt x="17270" y="6528"/>
                  <a:pt x="17270" y="6534"/>
                </a:cubicBezTo>
                <a:cubicBezTo>
                  <a:pt x="17270" y="6540"/>
                  <a:pt x="17265" y="6540"/>
                  <a:pt x="17265" y="6540"/>
                </a:cubicBezTo>
                <a:cubicBezTo>
                  <a:pt x="17288" y="6540"/>
                  <a:pt x="17300" y="6540"/>
                  <a:pt x="17318" y="6540"/>
                </a:cubicBezTo>
                <a:cubicBezTo>
                  <a:pt x="17324" y="6540"/>
                  <a:pt x="17330" y="6546"/>
                  <a:pt x="17342" y="6546"/>
                </a:cubicBezTo>
                <a:cubicBezTo>
                  <a:pt x="17348" y="6546"/>
                  <a:pt x="17353" y="6546"/>
                  <a:pt x="17359" y="6546"/>
                </a:cubicBezTo>
                <a:cubicBezTo>
                  <a:pt x="17371" y="6546"/>
                  <a:pt x="17377" y="6546"/>
                  <a:pt x="17383" y="6546"/>
                </a:cubicBezTo>
                <a:cubicBezTo>
                  <a:pt x="17389" y="6546"/>
                  <a:pt x="17395" y="6546"/>
                  <a:pt x="17395" y="6540"/>
                </a:cubicBezTo>
                <a:cubicBezTo>
                  <a:pt x="17401" y="6540"/>
                  <a:pt x="17401" y="6534"/>
                  <a:pt x="17407" y="6528"/>
                </a:cubicBezTo>
                <a:cubicBezTo>
                  <a:pt x="17413" y="6528"/>
                  <a:pt x="17413" y="6534"/>
                  <a:pt x="17419" y="6528"/>
                </a:cubicBezTo>
                <a:cubicBezTo>
                  <a:pt x="17425" y="6528"/>
                  <a:pt x="17425" y="6528"/>
                  <a:pt x="17431" y="6528"/>
                </a:cubicBezTo>
                <a:cubicBezTo>
                  <a:pt x="17436" y="6522"/>
                  <a:pt x="17436" y="6522"/>
                  <a:pt x="17442" y="6516"/>
                </a:cubicBezTo>
                <a:cubicBezTo>
                  <a:pt x="17448" y="6510"/>
                  <a:pt x="17448" y="6504"/>
                  <a:pt x="17454" y="6492"/>
                </a:cubicBezTo>
                <a:cubicBezTo>
                  <a:pt x="17454" y="6486"/>
                  <a:pt x="17454" y="6480"/>
                  <a:pt x="17454" y="6469"/>
                </a:cubicBezTo>
                <a:cubicBezTo>
                  <a:pt x="17460" y="6463"/>
                  <a:pt x="17466" y="6463"/>
                  <a:pt x="17466" y="6457"/>
                </a:cubicBezTo>
                <a:cubicBezTo>
                  <a:pt x="17466" y="6457"/>
                  <a:pt x="17466" y="6451"/>
                  <a:pt x="17466" y="6445"/>
                </a:cubicBezTo>
                <a:cubicBezTo>
                  <a:pt x="17466" y="6439"/>
                  <a:pt x="17460" y="6439"/>
                  <a:pt x="17460" y="6433"/>
                </a:cubicBezTo>
                <a:cubicBezTo>
                  <a:pt x="17460" y="6439"/>
                  <a:pt x="17454" y="6439"/>
                  <a:pt x="17448" y="6439"/>
                </a:cubicBezTo>
                <a:cubicBezTo>
                  <a:pt x="17448" y="6439"/>
                  <a:pt x="17442" y="6439"/>
                  <a:pt x="17436" y="6439"/>
                </a:cubicBezTo>
                <a:cubicBezTo>
                  <a:pt x="17436" y="6439"/>
                  <a:pt x="17431" y="6439"/>
                  <a:pt x="17431" y="6445"/>
                </a:cubicBezTo>
                <a:cubicBezTo>
                  <a:pt x="17425" y="6445"/>
                  <a:pt x="17419" y="6445"/>
                  <a:pt x="17419" y="6451"/>
                </a:cubicBezTo>
                <a:cubicBezTo>
                  <a:pt x="17413" y="6457"/>
                  <a:pt x="17419" y="6463"/>
                  <a:pt x="17419" y="6475"/>
                </a:cubicBezTo>
                <a:cubicBezTo>
                  <a:pt x="17413" y="6480"/>
                  <a:pt x="17413" y="6480"/>
                  <a:pt x="17407" y="6486"/>
                </a:cubicBezTo>
                <a:cubicBezTo>
                  <a:pt x="17407" y="6486"/>
                  <a:pt x="17407" y="6492"/>
                  <a:pt x="17407" y="6498"/>
                </a:cubicBezTo>
                <a:cubicBezTo>
                  <a:pt x="17401" y="6498"/>
                  <a:pt x="17395" y="6498"/>
                  <a:pt x="17395" y="6498"/>
                </a:cubicBezTo>
                <a:cubicBezTo>
                  <a:pt x="17377" y="6498"/>
                  <a:pt x="17365" y="6498"/>
                  <a:pt x="17342" y="6498"/>
                </a:cubicBezTo>
                <a:cubicBezTo>
                  <a:pt x="17330" y="6498"/>
                  <a:pt x="17330" y="6498"/>
                  <a:pt x="17330" y="6498"/>
                </a:cubicBezTo>
                <a:cubicBezTo>
                  <a:pt x="17318" y="6498"/>
                  <a:pt x="17318" y="6498"/>
                  <a:pt x="17318" y="6498"/>
                </a:cubicBezTo>
                <a:cubicBezTo>
                  <a:pt x="17306" y="6498"/>
                  <a:pt x="17294" y="6498"/>
                  <a:pt x="17282" y="6498"/>
                </a:cubicBezTo>
                <a:cubicBezTo>
                  <a:pt x="17276" y="6498"/>
                  <a:pt x="17276" y="6492"/>
                  <a:pt x="17270" y="6492"/>
                </a:cubicBezTo>
                <a:cubicBezTo>
                  <a:pt x="17270" y="6498"/>
                  <a:pt x="17265" y="6510"/>
                  <a:pt x="17265" y="6510"/>
                </a:cubicBezTo>
                <a:close/>
                <a:moveTo>
                  <a:pt x="16310" y="6652"/>
                </a:moveTo>
                <a:lnTo>
                  <a:pt x="16310" y="6652"/>
                </a:lnTo>
                <a:cubicBezTo>
                  <a:pt x="16310" y="6658"/>
                  <a:pt x="16310" y="6664"/>
                  <a:pt x="16310" y="6664"/>
                </a:cubicBezTo>
                <a:cubicBezTo>
                  <a:pt x="16346" y="6664"/>
                  <a:pt x="16346" y="6664"/>
                  <a:pt x="16346" y="6664"/>
                </a:cubicBezTo>
                <a:cubicBezTo>
                  <a:pt x="16351" y="6664"/>
                  <a:pt x="16357" y="6664"/>
                  <a:pt x="16357" y="6658"/>
                </a:cubicBezTo>
                <a:cubicBezTo>
                  <a:pt x="16363" y="6652"/>
                  <a:pt x="16363" y="6647"/>
                  <a:pt x="16363" y="6641"/>
                </a:cubicBezTo>
                <a:cubicBezTo>
                  <a:pt x="16363" y="6629"/>
                  <a:pt x="16363" y="6623"/>
                  <a:pt x="16357" y="6611"/>
                </a:cubicBezTo>
                <a:cubicBezTo>
                  <a:pt x="16357" y="6605"/>
                  <a:pt x="16351" y="6605"/>
                  <a:pt x="16351" y="6599"/>
                </a:cubicBezTo>
                <a:cubicBezTo>
                  <a:pt x="16334" y="6605"/>
                  <a:pt x="16328" y="6611"/>
                  <a:pt x="16310" y="6623"/>
                </a:cubicBezTo>
                <a:cubicBezTo>
                  <a:pt x="16310" y="6635"/>
                  <a:pt x="16310" y="6647"/>
                  <a:pt x="16310" y="6652"/>
                </a:cubicBezTo>
                <a:close/>
                <a:moveTo>
                  <a:pt x="16014" y="6623"/>
                </a:moveTo>
                <a:lnTo>
                  <a:pt x="16014" y="6623"/>
                </a:lnTo>
                <a:cubicBezTo>
                  <a:pt x="16014" y="6623"/>
                  <a:pt x="16014" y="6629"/>
                  <a:pt x="16014" y="6635"/>
                </a:cubicBezTo>
                <a:cubicBezTo>
                  <a:pt x="16014" y="6635"/>
                  <a:pt x="16019" y="6641"/>
                  <a:pt x="16019" y="6647"/>
                </a:cubicBezTo>
                <a:cubicBezTo>
                  <a:pt x="16025" y="6641"/>
                  <a:pt x="16025" y="6647"/>
                  <a:pt x="16031" y="6647"/>
                </a:cubicBezTo>
                <a:cubicBezTo>
                  <a:pt x="16037" y="6641"/>
                  <a:pt x="16037" y="6635"/>
                  <a:pt x="16043" y="6635"/>
                </a:cubicBezTo>
                <a:cubicBezTo>
                  <a:pt x="16049" y="6635"/>
                  <a:pt x="16055" y="6641"/>
                  <a:pt x="16061" y="6641"/>
                </a:cubicBezTo>
                <a:cubicBezTo>
                  <a:pt x="16067" y="6641"/>
                  <a:pt x="16067" y="6641"/>
                  <a:pt x="16067" y="6641"/>
                </a:cubicBezTo>
                <a:cubicBezTo>
                  <a:pt x="16073" y="6641"/>
                  <a:pt x="16073" y="6635"/>
                  <a:pt x="16079" y="6635"/>
                </a:cubicBezTo>
                <a:cubicBezTo>
                  <a:pt x="16067" y="6623"/>
                  <a:pt x="16067" y="6623"/>
                  <a:pt x="16067" y="6623"/>
                </a:cubicBezTo>
                <a:lnTo>
                  <a:pt x="16014" y="6623"/>
                </a:lnTo>
                <a:close/>
                <a:moveTo>
                  <a:pt x="16500" y="6504"/>
                </a:moveTo>
                <a:lnTo>
                  <a:pt x="16500" y="6504"/>
                </a:lnTo>
                <a:cubicBezTo>
                  <a:pt x="16494" y="6510"/>
                  <a:pt x="16488" y="6510"/>
                  <a:pt x="16488" y="6516"/>
                </a:cubicBezTo>
                <a:cubicBezTo>
                  <a:pt x="16482" y="6516"/>
                  <a:pt x="16476" y="6516"/>
                  <a:pt x="16476" y="6522"/>
                </a:cubicBezTo>
                <a:cubicBezTo>
                  <a:pt x="16476" y="6528"/>
                  <a:pt x="16476" y="6534"/>
                  <a:pt x="16476" y="6534"/>
                </a:cubicBezTo>
                <a:cubicBezTo>
                  <a:pt x="16476" y="6540"/>
                  <a:pt x="16470" y="6546"/>
                  <a:pt x="16470" y="6546"/>
                </a:cubicBezTo>
                <a:cubicBezTo>
                  <a:pt x="16470" y="6552"/>
                  <a:pt x="16470" y="6552"/>
                  <a:pt x="16470" y="6558"/>
                </a:cubicBezTo>
                <a:cubicBezTo>
                  <a:pt x="16470" y="6563"/>
                  <a:pt x="16464" y="6563"/>
                  <a:pt x="16464" y="6569"/>
                </a:cubicBezTo>
                <a:cubicBezTo>
                  <a:pt x="16464" y="6575"/>
                  <a:pt x="16476" y="6575"/>
                  <a:pt x="16482" y="6575"/>
                </a:cubicBezTo>
                <a:cubicBezTo>
                  <a:pt x="16482" y="6575"/>
                  <a:pt x="16488" y="6575"/>
                  <a:pt x="16494" y="6575"/>
                </a:cubicBezTo>
                <a:cubicBezTo>
                  <a:pt x="16494" y="6569"/>
                  <a:pt x="16500" y="6569"/>
                  <a:pt x="16506" y="6563"/>
                </a:cubicBezTo>
                <a:cubicBezTo>
                  <a:pt x="16506" y="6563"/>
                  <a:pt x="16506" y="6558"/>
                  <a:pt x="16506" y="6552"/>
                </a:cubicBezTo>
                <a:cubicBezTo>
                  <a:pt x="16512" y="6540"/>
                  <a:pt x="16517" y="6528"/>
                  <a:pt x="16517" y="6510"/>
                </a:cubicBezTo>
                <a:cubicBezTo>
                  <a:pt x="16517" y="6504"/>
                  <a:pt x="16517" y="6504"/>
                  <a:pt x="16517" y="6504"/>
                </a:cubicBezTo>
                <a:cubicBezTo>
                  <a:pt x="16517" y="6504"/>
                  <a:pt x="16512" y="6504"/>
                  <a:pt x="16512" y="6498"/>
                </a:cubicBezTo>
                <a:cubicBezTo>
                  <a:pt x="16506" y="6498"/>
                  <a:pt x="16500" y="6504"/>
                  <a:pt x="16500" y="6504"/>
                </a:cubicBezTo>
                <a:close/>
                <a:moveTo>
                  <a:pt x="16417" y="6415"/>
                </a:moveTo>
                <a:lnTo>
                  <a:pt x="16417" y="6415"/>
                </a:lnTo>
                <a:cubicBezTo>
                  <a:pt x="16423" y="6415"/>
                  <a:pt x="16423" y="6415"/>
                  <a:pt x="16428" y="6415"/>
                </a:cubicBezTo>
                <a:cubicBezTo>
                  <a:pt x="16435" y="6415"/>
                  <a:pt x="16435" y="6403"/>
                  <a:pt x="16435" y="6403"/>
                </a:cubicBezTo>
                <a:cubicBezTo>
                  <a:pt x="16440" y="6403"/>
                  <a:pt x="16446" y="6409"/>
                  <a:pt x="16446" y="6409"/>
                </a:cubicBezTo>
                <a:cubicBezTo>
                  <a:pt x="16458" y="6409"/>
                  <a:pt x="16464" y="6409"/>
                  <a:pt x="16470" y="6409"/>
                </a:cubicBezTo>
                <a:cubicBezTo>
                  <a:pt x="16476" y="6409"/>
                  <a:pt x="16482" y="6409"/>
                  <a:pt x="16482" y="6409"/>
                </a:cubicBezTo>
                <a:cubicBezTo>
                  <a:pt x="16494" y="6409"/>
                  <a:pt x="16500" y="6415"/>
                  <a:pt x="16506" y="6421"/>
                </a:cubicBezTo>
                <a:cubicBezTo>
                  <a:pt x="16517" y="6427"/>
                  <a:pt x="16517" y="6433"/>
                  <a:pt x="16529" y="6439"/>
                </a:cubicBezTo>
                <a:cubicBezTo>
                  <a:pt x="16529" y="6439"/>
                  <a:pt x="16535" y="6439"/>
                  <a:pt x="16541" y="6445"/>
                </a:cubicBezTo>
                <a:cubicBezTo>
                  <a:pt x="16547" y="6445"/>
                  <a:pt x="16541" y="6451"/>
                  <a:pt x="16547" y="6457"/>
                </a:cubicBezTo>
                <a:cubicBezTo>
                  <a:pt x="16553" y="6457"/>
                  <a:pt x="16559" y="6457"/>
                  <a:pt x="16559" y="6457"/>
                </a:cubicBezTo>
                <a:cubicBezTo>
                  <a:pt x="16565" y="6457"/>
                  <a:pt x="16571" y="6457"/>
                  <a:pt x="16577" y="6457"/>
                </a:cubicBezTo>
                <a:lnTo>
                  <a:pt x="16583" y="6463"/>
                </a:lnTo>
                <a:cubicBezTo>
                  <a:pt x="16601" y="6463"/>
                  <a:pt x="16606" y="6457"/>
                  <a:pt x="16624" y="6463"/>
                </a:cubicBezTo>
                <a:cubicBezTo>
                  <a:pt x="16624" y="6463"/>
                  <a:pt x="16630" y="6463"/>
                  <a:pt x="16636" y="6469"/>
                </a:cubicBezTo>
                <a:cubicBezTo>
                  <a:pt x="16642" y="6469"/>
                  <a:pt x="16648" y="6475"/>
                  <a:pt x="16660" y="6480"/>
                </a:cubicBezTo>
                <a:lnTo>
                  <a:pt x="16666" y="6486"/>
                </a:lnTo>
                <a:cubicBezTo>
                  <a:pt x="16672" y="6492"/>
                  <a:pt x="16678" y="6492"/>
                  <a:pt x="16678" y="6498"/>
                </a:cubicBezTo>
                <a:cubicBezTo>
                  <a:pt x="16689" y="6504"/>
                  <a:pt x="16695" y="6510"/>
                  <a:pt x="16701" y="6522"/>
                </a:cubicBezTo>
                <a:cubicBezTo>
                  <a:pt x="16701" y="6528"/>
                  <a:pt x="16701" y="6528"/>
                  <a:pt x="16707" y="6534"/>
                </a:cubicBezTo>
                <a:cubicBezTo>
                  <a:pt x="16713" y="6546"/>
                  <a:pt x="16731" y="6552"/>
                  <a:pt x="16731" y="6569"/>
                </a:cubicBezTo>
                <a:lnTo>
                  <a:pt x="16725" y="6575"/>
                </a:lnTo>
                <a:cubicBezTo>
                  <a:pt x="16725" y="6581"/>
                  <a:pt x="16725" y="6587"/>
                  <a:pt x="16725" y="6593"/>
                </a:cubicBezTo>
                <a:cubicBezTo>
                  <a:pt x="16725" y="6599"/>
                  <a:pt x="16719" y="6611"/>
                  <a:pt x="16707" y="6611"/>
                </a:cubicBezTo>
                <a:cubicBezTo>
                  <a:pt x="16707" y="6611"/>
                  <a:pt x="16701" y="6611"/>
                  <a:pt x="16695" y="6611"/>
                </a:cubicBezTo>
                <a:cubicBezTo>
                  <a:pt x="16695" y="6611"/>
                  <a:pt x="16689" y="6617"/>
                  <a:pt x="16683" y="6617"/>
                </a:cubicBezTo>
                <a:cubicBezTo>
                  <a:pt x="16683" y="6617"/>
                  <a:pt x="16678" y="6623"/>
                  <a:pt x="16672" y="6623"/>
                </a:cubicBezTo>
                <a:cubicBezTo>
                  <a:pt x="16672" y="6629"/>
                  <a:pt x="16666" y="6629"/>
                  <a:pt x="16660" y="6635"/>
                </a:cubicBezTo>
                <a:cubicBezTo>
                  <a:pt x="16660" y="6641"/>
                  <a:pt x="16660" y="6641"/>
                  <a:pt x="16660" y="6647"/>
                </a:cubicBezTo>
                <a:cubicBezTo>
                  <a:pt x="16660" y="6652"/>
                  <a:pt x="16660" y="6652"/>
                  <a:pt x="16660" y="6658"/>
                </a:cubicBezTo>
                <a:cubicBezTo>
                  <a:pt x="16660" y="6670"/>
                  <a:pt x="16672" y="6676"/>
                  <a:pt x="16683" y="6676"/>
                </a:cubicBezTo>
                <a:cubicBezTo>
                  <a:pt x="16695" y="6676"/>
                  <a:pt x="16701" y="6676"/>
                  <a:pt x="16713" y="6670"/>
                </a:cubicBezTo>
                <a:cubicBezTo>
                  <a:pt x="16713" y="6664"/>
                  <a:pt x="16719" y="6664"/>
                  <a:pt x="16725" y="6658"/>
                </a:cubicBezTo>
                <a:lnTo>
                  <a:pt x="16725" y="6652"/>
                </a:lnTo>
                <a:cubicBezTo>
                  <a:pt x="16731" y="6647"/>
                  <a:pt x="16731" y="6641"/>
                  <a:pt x="16737" y="6641"/>
                </a:cubicBezTo>
                <a:cubicBezTo>
                  <a:pt x="16755" y="6641"/>
                  <a:pt x="16760" y="6641"/>
                  <a:pt x="16772" y="6647"/>
                </a:cubicBezTo>
                <a:cubicBezTo>
                  <a:pt x="16778" y="6652"/>
                  <a:pt x="16778" y="6652"/>
                  <a:pt x="16784" y="6658"/>
                </a:cubicBezTo>
                <a:cubicBezTo>
                  <a:pt x="16784" y="6664"/>
                  <a:pt x="16790" y="6664"/>
                  <a:pt x="16796" y="6664"/>
                </a:cubicBezTo>
                <a:cubicBezTo>
                  <a:pt x="16796" y="6670"/>
                  <a:pt x="16802" y="6676"/>
                  <a:pt x="16808" y="6676"/>
                </a:cubicBezTo>
                <a:cubicBezTo>
                  <a:pt x="16808" y="6682"/>
                  <a:pt x="16814" y="6682"/>
                  <a:pt x="16814" y="6682"/>
                </a:cubicBezTo>
                <a:cubicBezTo>
                  <a:pt x="16820" y="6682"/>
                  <a:pt x="16826" y="6688"/>
                  <a:pt x="16826" y="6688"/>
                </a:cubicBezTo>
                <a:cubicBezTo>
                  <a:pt x="16838" y="6688"/>
                  <a:pt x="16844" y="6688"/>
                  <a:pt x="16855" y="6694"/>
                </a:cubicBezTo>
                <a:cubicBezTo>
                  <a:pt x="16861" y="6700"/>
                  <a:pt x="16861" y="6700"/>
                  <a:pt x="16867" y="6706"/>
                </a:cubicBezTo>
                <a:cubicBezTo>
                  <a:pt x="16873" y="6706"/>
                  <a:pt x="16873" y="6706"/>
                  <a:pt x="16879" y="6706"/>
                </a:cubicBezTo>
                <a:cubicBezTo>
                  <a:pt x="16885" y="6706"/>
                  <a:pt x="16891" y="6712"/>
                  <a:pt x="16897" y="6712"/>
                </a:cubicBezTo>
                <a:cubicBezTo>
                  <a:pt x="16909" y="6712"/>
                  <a:pt x="16915" y="6712"/>
                  <a:pt x="16926" y="6712"/>
                </a:cubicBezTo>
                <a:cubicBezTo>
                  <a:pt x="16933" y="6712"/>
                  <a:pt x="16938" y="6712"/>
                  <a:pt x="16950" y="6712"/>
                </a:cubicBezTo>
                <a:cubicBezTo>
                  <a:pt x="16950" y="6712"/>
                  <a:pt x="16956" y="6706"/>
                  <a:pt x="16962" y="6706"/>
                </a:cubicBezTo>
                <a:cubicBezTo>
                  <a:pt x="16962" y="6700"/>
                  <a:pt x="16968" y="6700"/>
                  <a:pt x="16968" y="6700"/>
                </a:cubicBezTo>
                <a:cubicBezTo>
                  <a:pt x="16974" y="6694"/>
                  <a:pt x="16974" y="6688"/>
                  <a:pt x="16974" y="6688"/>
                </a:cubicBezTo>
                <a:cubicBezTo>
                  <a:pt x="16974" y="6676"/>
                  <a:pt x="16974" y="6670"/>
                  <a:pt x="16974" y="6664"/>
                </a:cubicBezTo>
                <a:cubicBezTo>
                  <a:pt x="16980" y="6664"/>
                  <a:pt x="16986" y="6664"/>
                  <a:pt x="16992" y="6664"/>
                </a:cubicBezTo>
                <a:cubicBezTo>
                  <a:pt x="16998" y="6658"/>
                  <a:pt x="17004" y="6658"/>
                  <a:pt x="17015" y="6652"/>
                </a:cubicBezTo>
                <a:cubicBezTo>
                  <a:pt x="17021" y="6652"/>
                  <a:pt x="17021" y="6647"/>
                  <a:pt x="17027" y="6641"/>
                </a:cubicBezTo>
                <a:cubicBezTo>
                  <a:pt x="17033" y="6635"/>
                  <a:pt x="17039" y="6623"/>
                  <a:pt x="17051" y="6623"/>
                </a:cubicBezTo>
                <a:cubicBezTo>
                  <a:pt x="17057" y="6623"/>
                  <a:pt x="17057" y="6623"/>
                  <a:pt x="17057" y="6623"/>
                </a:cubicBezTo>
                <a:cubicBezTo>
                  <a:pt x="17063" y="6623"/>
                  <a:pt x="17063" y="6623"/>
                  <a:pt x="17069" y="6629"/>
                </a:cubicBezTo>
                <a:cubicBezTo>
                  <a:pt x="17069" y="6629"/>
                  <a:pt x="17075" y="6629"/>
                  <a:pt x="17081" y="6629"/>
                </a:cubicBezTo>
                <a:cubicBezTo>
                  <a:pt x="17087" y="6629"/>
                  <a:pt x="17087" y="6635"/>
                  <a:pt x="17093" y="6635"/>
                </a:cubicBezTo>
                <a:cubicBezTo>
                  <a:pt x="17099" y="6641"/>
                  <a:pt x="17104" y="6641"/>
                  <a:pt x="17116" y="6647"/>
                </a:cubicBezTo>
                <a:lnTo>
                  <a:pt x="17122" y="6652"/>
                </a:lnTo>
                <a:cubicBezTo>
                  <a:pt x="17134" y="6658"/>
                  <a:pt x="17134" y="6670"/>
                  <a:pt x="17140" y="6676"/>
                </a:cubicBezTo>
                <a:cubicBezTo>
                  <a:pt x="17140" y="6676"/>
                  <a:pt x="17146" y="6682"/>
                  <a:pt x="17146" y="6688"/>
                </a:cubicBezTo>
                <a:cubicBezTo>
                  <a:pt x="17152" y="6694"/>
                  <a:pt x="17158" y="6694"/>
                  <a:pt x="17170" y="6706"/>
                </a:cubicBezTo>
                <a:cubicBezTo>
                  <a:pt x="17170" y="6706"/>
                  <a:pt x="17176" y="6712"/>
                  <a:pt x="17176" y="6718"/>
                </a:cubicBezTo>
                <a:cubicBezTo>
                  <a:pt x="17181" y="6724"/>
                  <a:pt x="17187" y="6730"/>
                  <a:pt x="17193" y="6735"/>
                </a:cubicBezTo>
                <a:cubicBezTo>
                  <a:pt x="17193" y="6741"/>
                  <a:pt x="17199" y="6747"/>
                  <a:pt x="17199" y="6753"/>
                </a:cubicBezTo>
                <a:cubicBezTo>
                  <a:pt x="17199" y="6759"/>
                  <a:pt x="17205" y="6765"/>
                  <a:pt x="17205" y="6765"/>
                </a:cubicBezTo>
                <a:cubicBezTo>
                  <a:pt x="17217" y="6765"/>
                  <a:pt x="17217" y="6765"/>
                  <a:pt x="17229" y="6765"/>
                </a:cubicBezTo>
                <a:cubicBezTo>
                  <a:pt x="17241" y="6765"/>
                  <a:pt x="17253" y="6765"/>
                  <a:pt x="17270" y="6759"/>
                </a:cubicBezTo>
                <a:cubicBezTo>
                  <a:pt x="17276" y="6759"/>
                  <a:pt x="17282" y="6759"/>
                  <a:pt x="17288" y="6759"/>
                </a:cubicBezTo>
                <a:cubicBezTo>
                  <a:pt x="17306" y="6759"/>
                  <a:pt x="17312" y="6765"/>
                  <a:pt x="17318" y="6777"/>
                </a:cubicBezTo>
                <a:cubicBezTo>
                  <a:pt x="17330" y="6789"/>
                  <a:pt x="17330" y="6789"/>
                  <a:pt x="17342" y="6795"/>
                </a:cubicBezTo>
                <a:cubicBezTo>
                  <a:pt x="17348" y="6795"/>
                  <a:pt x="17353" y="6801"/>
                  <a:pt x="17359" y="6801"/>
                </a:cubicBezTo>
                <a:cubicBezTo>
                  <a:pt x="17365" y="6801"/>
                  <a:pt x="17371" y="6801"/>
                  <a:pt x="17377" y="6801"/>
                </a:cubicBezTo>
                <a:cubicBezTo>
                  <a:pt x="17377" y="6765"/>
                  <a:pt x="17377" y="6765"/>
                  <a:pt x="17377" y="6765"/>
                </a:cubicBezTo>
                <a:cubicBezTo>
                  <a:pt x="17377" y="6753"/>
                  <a:pt x="17371" y="6747"/>
                  <a:pt x="17359" y="6747"/>
                </a:cubicBezTo>
                <a:cubicBezTo>
                  <a:pt x="17359" y="6747"/>
                  <a:pt x="17353" y="6747"/>
                  <a:pt x="17353" y="6741"/>
                </a:cubicBezTo>
                <a:cubicBezTo>
                  <a:pt x="17348" y="6741"/>
                  <a:pt x="17342" y="6741"/>
                  <a:pt x="17342" y="6741"/>
                </a:cubicBezTo>
                <a:cubicBezTo>
                  <a:pt x="17336" y="6741"/>
                  <a:pt x="17336" y="6735"/>
                  <a:pt x="17336" y="6730"/>
                </a:cubicBezTo>
                <a:cubicBezTo>
                  <a:pt x="17330" y="6724"/>
                  <a:pt x="17330" y="6724"/>
                  <a:pt x="17324" y="6718"/>
                </a:cubicBezTo>
                <a:cubicBezTo>
                  <a:pt x="17324" y="6712"/>
                  <a:pt x="17318" y="6712"/>
                  <a:pt x="17312" y="6712"/>
                </a:cubicBezTo>
                <a:cubicBezTo>
                  <a:pt x="17306" y="6712"/>
                  <a:pt x="17300" y="6712"/>
                  <a:pt x="17300" y="6712"/>
                </a:cubicBezTo>
                <a:cubicBezTo>
                  <a:pt x="17294" y="6706"/>
                  <a:pt x="17294" y="6712"/>
                  <a:pt x="17288" y="6712"/>
                </a:cubicBezTo>
                <a:cubicBezTo>
                  <a:pt x="17282" y="6706"/>
                  <a:pt x="17282" y="6700"/>
                  <a:pt x="17276" y="6700"/>
                </a:cubicBezTo>
                <a:cubicBezTo>
                  <a:pt x="17270" y="6700"/>
                  <a:pt x="17270" y="6700"/>
                  <a:pt x="17265" y="6700"/>
                </a:cubicBezTo>
                <a:cubicBezTo>
                  <a:pt x="17259" y="6700"/>
                  <a:pt x="17259" y="6694"/>
                  <a:pt x="17253" y="6694"/>
                </a:cubicBezTo>
                <a:cubicBezTo>
                  <a:pt x="17247" y="6694"/>
                  <a:pt x="17241" y="6694"/>
                  <a:pt x="17229" y="6694"/>
                </a:cubicBezTo>
                <a:cubicBezTo>
                  <a:pt x="17229" y="6623"/>
                  <a:pt x="17229" y="6623"/>
                  <a:pt x="17229" y="6623"/>
                </a:cubicBezTo>
                <a:cubicBezTo>
                  <a:pt x="17211" y="6623"/>
                  <a:pt x="17199" y="6623"/>
                  <a:pt x="17181" y="6623"/>
                </a:cubicBezTo>
                <a:cubicBezTo>
                  <a:pt x="17181" y="6569"/>
                  <a:pt x="17181" y="6569"/>
                  <a:pt x="17181" y="6569"/>
                </a:cubicBezTo>
                <a:cubicBezTo>
                  <a:pt x="17199" y="6569"/>
                  <a:pt x="17205" y="6569"/>
                  <a:pt x="17223" y="6569"/>
                </a:cubicBezTo>
                <a:cubicBezTo>
                  <a:pt x="17223" y="6552"/>
                  <a:pt x="17223" y="6552"/>
                  <a:pt x="17223" y="6552"/>
                </a:cubicBezTo>
                <a:cubicBezTo>
                  <a:pt x="17223" y="6546"/>
                  <a:pt x="17217" y="6546"/>
                  <a:pt x="17211" y="6546"/>
                </a:cubicBezTo>
                <a:cubicBezTo>
                  <a:pt x="17211" y="6540"/>
                  <a:pt x="17211" y="6534"/>
                  <a:pt x="17205" y="6534"/>
                </a:cubicBezTo>
                <a:cubicBezTo>
                  <a:pt x="17199" y="6528"/>
                  <a:pt x="17199" y="6528"/>
                  <a:pt x="17193" y="6522"/>
                </a:cubicBezTo>
                <a:cubicBezTo>
                  <a:pt x="17134" y="6522"/>
                  <a:pt x="17134" y="6522"/>
                  <a:pt x="17134" y="6522"/>
                </a:cubicBezTo>
                <a:cubicBezTo>
                  <a:pt x="17134" y="6522"/>
                  <a:pt x="17134" y="6516"/>
                  <a:pt x="17128" y="6510"/>
                </a:cubicBezTo>
                <a:cubicBezTo>
                  <a:pt x="17122" y="6510"/>
                  <a:pt x="17116" y="6510"/>
                  <a:pt x="17116" y="6504"/>
                </a:cubicBezTo>
                <a:cubicBezTo>
                  <a:pt x="17110" y="6498"/>
                  <a:pt x="17116" y="6486"/>
                  <a:pt x="17110" y="6480"/>
                </a:cubicBezTo>
                <a:cubicBezTo>
                  <a:pt x="17110" y="6480"/>
                  <a:pt x="17110" y="6475"/>
                  <a:pt x="17110" y="6469"/>
                </a:cubicBezTo>
                <a:cubicBezTo>
                  <a:pt x="17104" y="6469"/>
                  <a:pt x="17099" y="6469"/>
                  <a:pt x="17099" y="6463"/>
                </a:cubicBezTo>
                <a:cubicBezTo>
                  <a:pt x="17093" y="6463"/>
                  <a:pt x="17087" y="6457"/>
                  <a:pt x="17087" y="6457"/>
                </a:cubicBezTo>
                <a:cubicBezTo>
                  <a:pt x="17081" y="6451"/>
                  <a:pt x="17081" y="6445"/>
                  <a:pt x="17075" y="6445"/>
                </a:cubicBezTo>
                <a:cubicBezTo>
                  <a:pt x="17069" y="6439"/>
                  <a:pt x="17063" y="6439"/>
                  <a:pt x="17063" y="6433"/>
                </a:cubicBezTo>
                <a:cubicBezTo>
                  <a:pt x="17051" y="6427"/>
                  <a:pt x="17051" y="6415"/>
                  <a:pt x="17039" y="6415"/>
                </a:cubicBezTo>
                <a:cubicBezTo>
                  <a:pt x="17033" y="6409"/>
                  <a:pt x="17033" y="6409"/>
                  <a:pt x="17027" y="6409"/>
                </a:cubicBezTo>
                <a:cubicBezTo>
                  <a:pt x="17021" y="6403"/>
                  <a:pt x="17010" y="6409"/>
                  <a:pt x="17004" y="6409"/>
                </a:cubicBezTo>
                <a:cubicBezTo>
                  <a:pt x="16992" y="6409"/>
                  <a:pt x="16986" y="6403"/>
                  <a:pt x="16974" y="6397"/>
                </a:cubicBezTo>
                <a:cubicBezTo>
                  <a:pt x="16974" y="6392"/>
                  <a:pt x="16974" y="6386"/>
                  <a:pt x="16968" y="6386"/>
                </a:cubicBezTo>
                <a:cubicBezTo>
                  <a:pt x="16968" y="6380"/>
                  <a:pt x="16962" y="6386"/>
                  <a:pt x="16962" y="6386"/>
                </a:cubicBezTo>
                <a:cubicBezTo>
                  <a:pt x="16956" y="6380"/>
                  <a:pt x="16950" y="6380"/>
                  <a:pt x="16944" y="6380"/>
                </a:cubicBezTo>
                <a:cubicBezTo>
                  <a:pt x="16938" y="6380"/>
                  <a:pt x="16933" y="6374"/>
                  <a:pt x="16921" y="6374"/>
                </a:cubicBezTo>
                <a:cubicBezTo>
                  <a:pt x="16915" y="6368"/>
                  <a:pt x="16909" y="6362"/>
                  <a:pt x="16897" y="6356"/>
                </a:cubicBezTo>
                <a:cubicBezTo>
                  <a:pt x="16897" y="6356"/>
                  <a:pt x="16891" y="6356"/>
                  <a:pt x="16891" y="6350"/>
                </a:cubicBezTo>
                <a:cubicBezTo>
                  <a:pt x="16885" y="6350"/>
                  <a:pt x="16879" y="6350"/>
                  <a:pt x="16879" y="6350"/>
                </a:cubicBezTo>
                <a:cubicBezTo>
                  <a:pt x="16861" y="6350"/>
                  <a:pt x="16855" y="6356"/>
                  <a:pt x="16838" y="6350"/>
                </a:cubicBezTo>
                <a:cubicBezTo>
                  <a:pt x="16832" y="6350"/>
                  <a:pt x="16832" y="6350"/>
                  <a:pt x="16826" y="6350"/>
                </a:cubicBezTo>
                <a:cubicBezTo>
                  <a:pt x="16814" y="6350"/>
                  <a:pt x="16802" y="6350"/>
                  <a:pt x="16790" y="6344"/>
                </a:cubicBezTo>
                <a:cubicBezTo>
                  <a:pt x="16784" y="6344"/>
                  <a:pt x="16778" y="6338"/>
                  <a:pt x="16767" y="6332"/>
                </a:cubicBezTo>
                <a:cubicBezTo>
                  <a:pt x="16760" y="6326"/>
                  <a:pt x="16755" y="6320"/>
                  <a:pt x="16743" y="6320"/>
                </a:cubicBezTo>
                <a:cubicBezTo>
                  <a:pt x="16743" y="6315"/>
                  <a:pt x="16737" y="6315"/>
                  <a:pt x="16737" y="6315"/>
                </a:cubicBezTo>
                <a:cubicBezTo>
                  <a:pt x="16731" y="6315"/>
                  <a:pt x="16725" y="6315"/>
                  <a:pt x="16719" y="6309"/>
                </a:cubicBezTo>
                <a:cubicBezTo>
                  <a:pt x="16713" y="6309"/>
                  <a:pt x="16707" y="6297"/>
                  <a:pt x="16701" y="6297"/>
                </a:cubicBezTo>
                <a:cubicBezTo>
                  <a:pt x="16695" y="6297"/>
                  <a:pt x="16689" y="6297"/>
                  <a:pt x="16683" y="6303"/>
                </a:cubicBezTo>
                <a:cubicBezTo>
                  <a:pt x="16678" y="6303"/>
                  <a:pt x="16678" y="6309"/>
                  <a:pt x="16672" y="6315"/>
                </a:cubicBezTo>
                <a:cubicBezTo>
                  <a:pt x="16666" y="6320"/>
                  <a:pt x="16660" y="6326"/>
                  <a:pt x="16648" y="6326"/>
                </a:cubicBezTo>
                <a:cubicBezTo>
                  <a:pt x="16642" y="6326"/>
                  <a:pt x="16636" y="6326"/>
                  <a:pt x="16624" y="6326"/>
                </a:cubicBezTo>
                <a:cubicBezTo>
                  <a:pt x="16618" y="6326"/>
                  <a:pt x="16618" y="6326"/>
                  <a:pt x="16612" y="6332"/>
                </a:cubicBezTo>
                <a:cubicBezTo>
                  <a:pt x="16606" y="6332"/>
                  <a:pt x="16606" y="6338"/>
                  <a:pt x="16601" y="6344"/>
                </a:cubicBezTo>
                <a:cubicBezTo>
                  <a:pt x="16601" y="6350"/>
                  <a:pt x="16606" y="6356"/>
                  <a:pt x="16601" y="6362"/>
                </a:cubicBezTo>
                <a:cubicBezTo>
                  <a:pt x="16601" y="6368"/>
                  <a:pt x="16601" y="6374"/>
                  <a:pt x="16594" y="6374"/>
                </a:cubicBezTo>
                <a:cubicBezTo>
                  <a:pt x="16594" y="6380"/>
                  <a:pt x="16589" y="6380"/>
                  <a:pt x="16583" y="6380"/>
                </a:cubicBezTo>
                <a:cubicBezTo>
                  <a:pt x="16577" y="6386"/>
                  <a:pt x="16571" y="6386"/>
                  <a:pt x="16565" y="6386"/>
                </a:cubicBezTo>
                <a:cubicBezTo>
                  <a:pt x="16553" y="6386"/>
                  <a:pt x="16547" y="6380"/>
                  <a:pt x="16535" y="6380"/>
                </a:cubicBezTo>
                <a:cubicBezTo>
                  <a:pt x="16529" y="6380"/>
                  <a:pt x="16523" y="6380"/>
                  <a:pt x="16512" y="6374"/>
                </a:cubicBezTo>
                <a:cubicBezTo>
                  <a:pt x="16512" y="6374"/>
                  <a:pt x="16512" y="6368"/>
                  <a:pt x="16506" y="6362"/>
                </a:cubicBezTo>
                <a:cubicBezTo>
                  <a:pt x="16506" y="6362"/>
                  <a:pt x="16506" y="6356"/>
                  <a:pt x="16506" y="6350"/>
                </a:cubicBezTo>
                <a:cubicBezTo>
                  <a:pt x="16500" y="6344"/>
                  <a:pt x="16494" y="6344"/>
                  <a:pt x="16482" y="6344"/>
                </a:cubicBezTo>
                <a:cubicBezTo>
                  <a:pt x="16476" y="6344"/>
                  <a:pt x="16476" y="6344"/>
                  <a:pt x="16470" y="6344"/>
                </a:cubicBezTo>
                <a:cubicBezTo>
                  <a:pt x="16464" y="6344"/>
                  <a:pt x="16464" y="6350"/>
                  <a:pt x="16458" y="6350"/>
                </a:cubicBezTo>
                <a:cubicBezTo>
                  <a:pt x="16458" y="6356"/>
                  <a:pt x="16452" y="6356"/>
                  <a:pt x="16446" y="6356"/>
                </a:cubicBezTo>
                <a:cubicBezTo>
                  <a:pt x="16375" y="6356"/>
                  <a:pt x="16375" y="6356"/>
                  <a:pt x="16375" y="6356"/>
                </a:cubicBezTo>
                <a:cubicBezTo>
                  <a:pt x="16375" y="6380"/>
                  <a:pt x="16375" y="6380"/>
                  <a:pt x="16375" y="6380"/>
                </a:cubicBezTo>
                <a:cubicBezTo>
                  <a:pt x="16381" y="6380"/>
                  <a:pt x="16387" y="6380"/>
                  <a:pt x="16387" y="6386"/>
                </a:cubicBezTo>
                <a:cubicBezTo>
                  <a:pt x="16393" y="6386"/>
                  <a:pt x="16399" y="6386"/>
                  <a:pt x="16399" y="6392"/>
                </a:cubicBezTo>
                <a:cubicBezTo>
                  <a:pt x="16405" y="6397"/>
                  <a:pt x="16399" y="6397"/>
                  <a:pt x="16399" y="6403"/>
                </a:cubicBezTo>
                <a:cubicBezTo>
                  <a:pt x="16399" y="6409"/>
                  <a:pt x="16399" y="6421"/>
                  <a:pt x="16399" y="6427"/>
                </a:cubicBezTo>
                <a:cubicBezTo>
                  <a:pt x="16417" y="6427"/>
                  <a:pt x="16417" y="6427"/>
                  <a:pt x="16417" y="6427"/>
                </a:cubicBezTo>
                <a:cubicBezTo>
                  <a:pt x="16417" y="6421"/>
                  <a:pt x="16417" y="6415"/>
                  <a:pt x="16417" y="6415"/>
                </a:cubicBezTo>
                <a:close/>
                <a:moveTo>
                  <a:pt x="15966" y="6291"/>
                </a:moveTo>
                <a:lnTo>
                  <a:pt x="15966" y="6291"/>
                </a:lnTo>
                <a:cubicBezTo>
                  <a:pt x="15960" y="6291"/>
                  <a:pt x="15954" y="6291"/>
                  <a:pt x="15954" y="6291"/>
                </a:cubicBezTo>
                <a:cubicBezTo>
                  <a:pt x="15948" y="6291"/>
                  <a:pt x="15948" y="6303"/>
                  <a:pt x="15948" y="6303"/>
                </a:cubicBezTo>
                <a:cubicBezTo>
                  <a:pt x="15948" y="6309"/>
                  <a:pt x="15954" y="6315"/>
                  <a:pt x="15960" y="6315"/>
                </a:cubicBezTo>
                <a:cubicBezTo>
                  <a:pt x="15966" y="6315"/>
                  <a:pt x="15966" y="6315"/>
                  <a:pt x="15966" y="6315"/>
                </a:cubicBezTo>
                <a:cubicBezTo>
                  <a:pt x="15978" y="6315"/>
                  <a:pt x="15978" y="6315"/>
                  <a:pt x="15978" y="6315"/>
                </a:cubicBezTo>
                <a:cubicBezTo>
                  <a:pt x="15990" y="6315"/>
                  <a:pt x="15996" y="6315"/>
                  <a:pt x="16002" y="6315"/>
                </a:cubicBezTo>
                <a:cubicBezTo>
                  <a:pt x="16014" y="6315"/>
                  <a:pt x="16019" y="6315"/>
                  <a:pt x="16025" y="6315"/>
                </a:cubicBezTo>
                <a:cubicBezTo>
                  <a:pt x="16025" y="6309"/>
                  <a:pt x="16019" y="6315"/>
                  <a:pt x="16019" y="6315"/>
                </a:cubicBezTo>
                <a:cubicBezTo>
                  <a:pt x="16019" y="6303"/>
                  <a:pt x="16019" y="6297"/>
                  <a:pt x="16019" y="6291"/>
                </a:cubicBezTo>
                <a:cubicBezTo>
                  <a:pt x="16014" y="6291"/>
                  <a:pt x="16008" y="6285"/>
                  <a:pt x="16002" y="6285"/>
                </a:cubicBezTo>
                <a:cubicBezTo>
                  <a:pt x="15966" y="6285"/>
                  <a:pt x="15966" y="6285"/>
                  <a:pt x="15966" y="6285"/>
                </a:cubicBezTo>
                <a:lnTo>
                  <a:pt x="15966" y="6291"/>
                </a:lnTo>
                <a:close/>
                <a:moveTo>
                  <a:pt x="16553" y="6249"/>
                </a:moveTo>
                <a:lnTo>
                  <a:pt x="16553" y="6249"/>
                </a:lnTo>
                <a:cubicBezTo>
                  <a:pt x="16553" y="6255"/>
                  <a:pt x="16559" y="6255"/>
                  <a:pt x="16559" y="6261"/>
                </a:cubicBezTo>
                <a:cubicBezTo>
                  <a:pt x="16559" y="6267"/>
                  <a:pt x="16565" y="6273"/>
                  <a:pt x="16565" y="6279"/>
                </a:cubicBezTo>
                <a:cubicBezTo>
                  <a:pt x="16565" y="6291"/>
                  <a:pt x="16559" y="6297"/>
                  <a:pt x="16559" y="6309"/>
                </a:cubicBezTo>
                <a:cubicBezTo>
                  <a:pt x="16618" y="6309"/>
                  <a:pt x="16618" y="6309"/>
                  <a:pt x="16618" y="6309"/>
                </a:cubicBezTo>
                <a:cubicBezTo>
                  <a:pt x="16618" y="6297"/>
                  <a:pt x="16618" y="6297"/>
                  <a:pt x="16618" y="6297"/>
                </a:cubicBezTo>
                <a:cubicBezTo>
                  <a:pt x="16594" y="6297"/>
                  <a:pt x="16594" y="6297"/>
                  <a:pt x="16594" y="6297"/>
                </a:cubicBezTo>
                <a:cubicBezTo>
                  <a:pt x="16594" y="6285"/>
                  <a:pt x="16594" y="6279"/>
                  <a:pt x="16594" y="6273"/>
                </a:cubicBezTo>
                <a:cubicBezTo>
                  <a:pt x="16594" y="6267"/>
                  <a:pt x="16589" y="6267"/>
                  <a:pt x="16589" y="6261"/>
                </a:cubicBezTo>
                <a:cubicBezTo>
                  <a:pt x="16589" y="6255"/>
                  <a:pt x="16594" y="6249"/>
                  <a:pt x="16594" y="6249"/>
                </a:cubicBezTo>
                <a:cubicBezTo>
                  <a:pt x="16577" y="6249"/>
                  <a:pt x="16571" y="6249"/>
                  <a:pt x="16553" y="6249"/>
                </a:cubicBezTo>
                <a:close/>
                <a:moveTo>
                  <a:pt x="16316" y="6255"/>
                </a:moveTo>
                <a:lnTo>
                  <a:pt x="16316" y="6255"/>
                </a:lnTo>
                <a:cubicBezTo>
                  <a:pt x="16310" y="6255"/>
                  <a:pt x="16304" y="6249"/>
                  <a:pt x="16298" y="6255"/>
                </a:cubicBezTo>
                <a:cubicBezTo>
                  <a:pt x="16292" y="6255"/>
                  <a:pt x="16286" y="6261"/>
                  <a:pt x="16274" y="6267"/>
                </a:cubicBezTo>
                <a:cubicBezTo>
                  <a:pt x="16280" y="6273"/>
                  <a:pt x="16280" y="6273"/>
                  <a:pt x="16280" y="6273"/>
                </a:cubicBezTo>
                <a:cubicBezTo>
                  <a:pt x="16286" y="6279"/>
                  <a:pt x="16286" y="6279"/>
                  <a:pt x="16292" y="6279"/>
                </a:cubicBezTo>
                <a:cubicBezTo>
                  <a:pt x="16298" y="6279"/>
                  <a:pt x="16298" y="6285"/>
                  <a:pt x="16304" y="6285"/>
                </a:cubicBezTo>
                <a:cubicBezTo>
                  <a:pt x="16310" y="6285"/>
                  <a:pt x="16310" y="6291"/>
                  <a:pt x="16316" y="6291"/>
                </a:cubicBezTo>
                <a:cubicBezTo>
                  <a:pt x="16316" y="6291"/>
                  <a:pt x="16322" y="6291"/>
                  <a:pt x="16328" y="6291"/>
                </a:cubicBezTo>
                <a:cubicBezTo>
                  <a:pt x="16334" y="6291"/>
                  <a:pt x="16334" y="6285"/>
                  <a:pt x="16340" y="6291"/>
                </a:cubicBezTo>
                <a:cubicBezTo>
                  <a:pt x="16346" y="6291"/>
                  <a:pt x="16346" y="6297"/>
                  <a:pt x="16351" y="6297"/>
                </a:cubicBezTo>
                <a:cubicBezTo>
                  <a:pt x="16357" y="6303"/>
                  <a:pt x="16351" y="6309"/>
                  <a:pt x="16357" y="6309"/>
                </a:cubicBezTo>
                <a:cubicBezTo>
                  <a:pt x="16357" y="6315"/>
                  <a:pt x="16357" y="6320"/>
                  <a:pt x="16363" y="6326"/>
                </a:cubicBezTo>
                <a:cubicBezTo>
                  <a:pt x="16369" y="6326"/>
                  <a:pt x="16369" y="6326"/>
                  <a:pt x="16375" y="6326"/>
                </a:cubicBezTo>
                <a:cubicBezTo>
                  <a:pt x="16387" y="6326"/>
                  <a:pt x="16387" y="6326"/>
                  <a:pt x="16387" y="6326"/>
                </a:cubicBezTo>
                <a:cubicBezTo>
                  <a:pt x="16393" y="6326"/>
                  <a:pt x="16399" y="6320"/>
                  <a:pt x="16405" y="6320"/>
                </a:cubicBezTo>
                <a:cubicBezTo>
                  <a:pt x="16405" y="6320"/>
                  <a:pt x="16405" y="6315"/>
                  <a:pt x="16411" y="6315"/>
                </a:cubicBezTo>
                <a:cubicBezTo>
                  <a:pt x="16411" y="6315"/>
                  <a:pt x="16417" y="6320"/>
                  <a:pt x="16423" y="6320"/>
                </a:cubicBezTo>
                <a:cubicBezTo>
                  <a:pt x="16423" y="6320"/>
                  <a:pt x="16428" y="6320"/>
                  <a:pt x="16435" y="6320"/>
                </a:cubicBezTo>
                <a:cubicBezTo>
                  <a:pt x="16440" y="6320"/>
                  <a:pt x="16440" y="6320"/>
                  <a:pt x="16452" y="6320"/>
                </a:cubicBezTo>
                <a:cubicBezTo>
                  <a:pt x="16458" y="6320"/>
                  <a:pt x="16464" y="6320"/>
                  <a:pt x="16470" y="6320"/>
                </a:cubicBezTo>
                <a:cubicBezTo>
                  <a:pt x="16476" y="6320"/>
                  <a:pt x="16476" y="6315"/>
                  <a:pt x="16482" y="6315"/>
                </a:cubicBezTo>
                <a:cubicBezTo>
                  <a:pt x="16476" y="6309"/>
                  <a:pt x="16482" y="6303"/>
                  <a:pt x="16476" y="6303"/>
                </a:cubicBezTo>
                <a:cubicBezTo>
                  <a:pt x="16476" y="6297"/>
                  <a:pt x="16470" y="6303"/>
                  <a:pt x="16464" y="6297"/>
                </a:cubicBezTo>
                <a:cubicBezTo>
                  <a:pt x="16458" y="6285"/>
                  <a:pt x="16464" y="6273"/>
                  <a:pt x="16464" y="6261"/>
                </a:cubicBezTo>
                <a:cubicBezTo>
                  <a:pt x="16464" y="6255"/>
                  <a:pt x="16470" y="6249"/>
                  <a:pt x="16464" y="6249"/>
                </a:cubicBezTo>
                <a:cubicBezTo>
                  <a:pt x="16464" y="6243"/>
                  <a:pt x="16464" y="6237"/>
                  <a:pt x="16458" y="6237"/>
                </a:cubicBezTo>
                <a:cubicBezTo>
                  <a:pt x="16452" y="6231"/>
                  <a:pt x="16452" y="6231"/>
                  <a:pt x="16446" y="6231"/>
                </a:cubicBezTo>
                <a:cubicBezTo>
                  <a:pt x="16435" y="6231"/>
                  <a:pt x="16428" y="6226"/>
                  <a:pt x="16423" y="6226"/>
                </a:cubicBezTo>
                <a:cubicBezTo>
                  <a:pt x="16411" y="6226"/>
                  <a:pt x="16405" y="6231"/>
                  <a:pt x="16393" y="6231"/>
                </a:cubicBezTo>
                <a:cubicBezTo>
                  <a:pt x="16387" y="6237"/>
                  <a:pt x="16387" y="6237"/>
                  <a:pt x="16381" y="6243"/>
                </a:cubicBezTo>
                <a:cubicBezTo>
                  <a:pt x="16375" y="6243"/>
                  <a:pt x="16369" y="6243"/>
                  <a:pt x="16357" y="6243"/>
                </a:cubicBezTo>
                <a:cubicBezTo>
                  <a:pt x="16351" y="6243"/>
                  <a:pt x="16346" y="6243"/>
                  <a:pt x="16340" y="6243"/>
                </a:cubicBezTo>
                <a:cubicBezTo>
                  <a:pt x="16334" y="6243"/>
                  <a:pt x="16328" y="6249"/>
                  <a:pt x="16322" y="6249"/>
                </a:cubicBezTo>
                <a:cubicBezTo>
                  <a:pt x="16316" y="6255"/>
                  <a:pt x="16316" y="6255"/>
                  <a:pt x="16310" y="6261"/>
                </a:cubicBezTo>
                <a:cubicBezTo>
                  <a:pt x="16310" y="6261"/>
                  <a:pt x="16310" y="6267"/>
                  <a:pt x="16304" y="6267"/>
                </a:cubicBezTo>
                <a:lnTo>
                  <a:pt x="16316" y="6255"/>
                </a:lnTo>
                <a:close/>
                <a:moveTo>
                  <a:pt x="16298" y="6231"/>
                </a:moveTo>
                <a:lnTo>
                  <a:pt x="16298" y="6231"/>
                </a:lnTo>
                <a:cubicBezTo>
                  <a:pt x="16310" y="6226"/>
                  <a:pt x="16316" y="6220"/>
                  <a:pt x="16316" y="6202"/>
                </a:cubicBezTo>
                <a:cubicBezTo>
                  <a:pt x="16316" y="6196"/>
                  <a:pt x="16310" y="6190"/>
                  <a:pt x="16304" y="6190"/>
                </a:cubicBezTo>
                <a:cubicBezTo>
                  <a:pt x="16304" y="6190"/>
                  <a:pt x="16298" y="6184"/>
                  <a:pt x="16292" y="6184"/>
                </a:cubicBezTo>
                <a:cubicBezTo>
                  <a:pt x="16280" y="6184"/>
                  <a:pt x="16280" y="6184"/>
                  <a:pt x="16280" y="6184"/>
                </a:cubicBezTo>
                <a:lnTo>
                  <a:pt x="16274" y="6184"/>
                </a:lnTo>
                <a:cubicBezTo>
                  <a:pt x="16269" y="6184"/>
                  <a:pt x="16269" y="6190"/>
                  <a:pt x="16269" y="6196"/>
                </a:cubicBezTo>
                <a:cubicBezTo>
                  <a:pt x="16262" y="6202"/>
                  <a:pt x="16262" y="6208"/>
                  <a:pt x="16257" y="6220"/>
                </a:cubicBezTo>
                <a:cubicBezTo>
                  <a:pt x="16262" y="6226"/>
                  <a:pt x="16274" y="6231"/>
                  <a:pt x="16280" y="6231"/>
                </a:cubicBezTo>
                <a:cubicBezTo>
                  <a:pt x="16286" y="6231"/>
                  <a:pt x="16298" y="6231"/>
                  <a:pt x="16298" y="6231"/>
                </a:cubicBezTo>
                <a:close/>
                <a:moveTo>
                  <a:pt x="16245" y="6303"/>
                </a:moveTo>
                <a:lnTo>
                  <a:pt x="16245" y="6303"/>
                </a:lnTo>
                <a:cubicBezTo>
                  <a:pt x="16245" y="6315"/>
                  <a:pt x="16245" y="6315"/>
                  <a:pt x="16245" y="6315"/>
                </a:cubicBezTo>
                <a:cubicBezTo>
                  <a:pt x="16245" y="6320"/>
                  <a:pt x="16245" y="6326"/>
                  <a:pt x="16245" y="6332"/>
                </a:cubicBezTo>
                <a:cubicBezTo>
                  <a:pt x="16262" y="6332"/>
                  <a:pt x="16269" y="6332"/>
                  <a:pt x="16280" y="6332"/>
                </a:cubicBezTo>
                <a:cubicBezTo>
                  <a:pt x="16280" y="6297"/>
                  <a:pt x="16280" y="6297"/>
                  <a:pt x="16280" y="6297"/>
                </a:cubicBezTo>
                <a:cubicBezTo>
                  <a:pt x="16251" y="6297"/>
                  <a:pt x="16251" y="6297"/>
                  <a:pt x="16251" y="6297"/>
                </a:cubicBezTo>
                <a:cubicBezTo>
                  <a:pt x="16251" y="6315"/>
                  <a:pt x="16251" y="6315"/>
                  <a:pt x="16251" y="6315"/>
                </a:cubicBezTo>
                <a:lnTo>
                  <a:pt x="16245" y="6303"/>
                </a:lnTo>
                <a:close/>
                <a:moveTo>
                  <a:pt x="16138" y="6368"/>
                </a:moveTo>
                <a:lnTo>
                  <a:pt x="16138" y="6368"/>
                </a:lnTo>
                <a:cubicBezTo>
                  <a:pt x="16138" y="6374"/>
                  <a:pt x="16138" y="6380"/>
                  <a:pt x="16138" y="6380"/>
                </a:cubicBezTo>
                <a:cubicBezTo>
                  <a:pt x="16138" y="6386"/>
                  <a:pt x="16144" y="6386"/>
                  <a:pt x="16144" y="6392"/>
                </a:cubicBezTo>
                <a:cubicBezTo>
                  <a:pt x="16180" y="6392"/>
                  <a:pt x="16180" y="6392"/>
                  <a:pt x="16180" y="6392"/>
                </a:cubicBezTo>
                <a:cubicBezTo>
                  <a:pt x="16185" y="6392"/>
                  <a:pt x="16191" y="6392"/>
                  <a:pt x="16203" y="6392"/>
                </a:cubicBezTo>
                <a:lnTo>
                  <a:pt x="16209" y="6392"/>
                </a:lnTo>
                <a:cubicBezTo>
                  <a:pt x="16221" y="6392"/>
                  <a:pt x="16221" y="6392"/>
                  <a:pt x="16221" y="6392"/>
                </a:cubicBezTo>
                <a:cubicBezTo>
                  <a:pt x="16227" y="6392"/>
                  <a:pt x="16233" y="6397"/>
                  <a:pt x="16233" y="6397"/>
                </a:cubicBezTo>
                <a:cubicBezTo>
                  <a:pt x="16239" y="6397"/>
                  <a:pt x="16245" y="6397"/>
                  <a:pt x="16245" y="6397"/>
                </a:cubicBezTo>
                <a:cubicBezTo>
                  <a:pt x="16251" y="6397"/>
                  <a:pt x="16257" y="6397"/>
                  <a:pt x="16257" y="6403"/>
                </a:cubicBezTo>
                <a:cubicBezTo>
                  <a:pt x="16262" y="6403"/>
                  <a:pt x="16262" y="6409"/>
                  <a:pt x="16269" y="6409"/>
                </a:cubicBezTo>
                <a:cubicBezTo>
                  <a:pt x="16280" y="6409"/>
                  <a:pt x="16286" y="6409"/>
                  <a:pt x="16292" y="6409"/>
                </a:cubicBezTo>
                <a:cubicBezTo>
                  <a:pt x="16292" y="6397"/>
                  <a:pt x="16292" y="6392"/>
                  <a:pt x="16292" y="6374"/>
                </a:cubicBezTo>
                <a:cubicBezTo>
                  <a:pt x="16280" y="6374"/>
                  <a:pt x="16274" y="6374"/>
                  <a:pt x="16262" y="6374"/>
                </a:cubicBezTo>
                <a:cubicBezTo>
                  <a:pt x="16257" y="6374"/>
                  <a:pt x="16251" y="6368"/>
                  <a:pt x="16239" y="6368"/>
                </a:cubicBezTo>
                <a:cubicBezTo>
                  <a:pt x="16239" y="6368"/>
                  <a:pt x="16233" y="6368"/>
                  <a:pt x="16227" y="6368"/>
                </a:cubicBezTo>
                <a:cubicBezTo>
                  <a:pt x="16215" y="6368"/>
                  <a:pt x="16215" y="6368"/>
                  <a:pt x="16215" y="6368"/>
                </a:cubicBezTo>
                <a:cubicBezTo>
                  <a:pt x="16209" y="6368"/>
                  <a:pt x="16203" y="6362"/>
                  <a:pt x="16197" y="6362"/>
                </a:cubicBezTo>
                <a:cubicBezTo>
                  <a:pt x="16185" y="6362"/>
                  <a:pt x="16180" y="6356"/>
                  <a:pt x="16168" y="6356"/>
                </a:cubicBezTo>
                <a:cubicBezTo>
                  <a:pt x="16162" y="6356"/>
                  <a:pt x="16156" y="6356"/>
                  <a:pt x="16150" y="6356"/>
                </a:cubicBezTo>
                <a:cubicBezTo>
                  <a:pt x="16144" y="6362"/>
                  <a:pt x="16150" y="6368"/>
                  <a:pt x="16144" y="6368"/>
                </a:cubicBezTo>
                <a:cubicBezTo>
                  <a:pt x="16144" y="6374"/>
                  <a:pt x="16144" y="6380"/>
                  <a:pt x="16138" y="6380"/>
                </a:cubicBezTo>
                <a:lnTo>
                  <a:pt x="16138" y="6368"/>
                </a:lnTo>
                <a:close/>
                <a:moveTo>
                  <a:pt x="16096" y="6380"/>
                </a:moveTo>
                <a:lnTo>
                  <a:pt x="16096" y="6380"/>
                </a:lnTo>
                <a:cubicBezTo>
                  <a:pt x="16085" y="6374"/>
                  <a:pt x="16079" y="6374"/>
                  <a:pt x="16073" y="6374"/>
                </a:cubicBezTo>
                <a:cubicBezTo>
                  <a:pt x="16067" y="6374"/>
                  <a:pt x="16055" y="6368"/>
                  <a:pt x="16049" y="6368"/>
                </a:cubicBezTo>
                <a:cubicBezTo>
                  <a:pt x="16049" y="6392"/>
                  <a:pt x="16049" y="6392"/>
                  <a:pt x="16049" y="6392"/>
                </a:cubicBezTo>
                <a:cubicBezTo>
                  <a:pt x="16049" y="6392"/>
                  <a:pt x="16049" y="6397"/>
                  <a:pt x="16055" y="6403"/>
                </a:cubicBezTo>
                <a:cubicBezTo>
                  <a:pt x="16067" y="6409"/>
                  <a:pt x="16067" y="6409"/>
                  <a:pt x="16067" y="6409"/>
                </a:cubicBezTo>
                <a:cubicBezTo>
                  <a:pt x="16073" y="6409"/>
                  <a:pt x="16073" y="6409"/>
                  <a:pt x="16079" y="6409"/>
                </a:cubicBezTo>
                <a:cubicBezTo>
                  <a:pt x="16102" y="6409"/>
                  <a:pt x="16102" y="6409"/>
                  <a:pt x="16102" y="6409"/>
                </a:cubicBezTo>
                <a:cubicBezTo>
                  <a:pt x="16102" y="6392"/>
                  <a:pt x="16102" y="6392"/>
                  <a:pt x="16102" y="6392"/>
                </a:cubicBezTo>
                <a:cubicBezTo>
                  <a:pt x="16096" y="6386"/>
                  <a:pt x="16096" y="6380"/>
                  <a:pt x="16096" y="6380"/>
                </a:cubicBezTo>
                <a:close/>
                <a:moveTo>
                  <a:pt x="16168" y="6065"/>
                </a:moveTo>
                <a:lnTo>
                  <a:pt x="16168" y="6065"/>
                </a:lnTo>
                <a:cubicBezTo>
                  <a:pt x="16162" y="6077"/>
                  <a:pt x="16156" y="6083"/>
                  <a:pt x="16144" y="6089"/>
                </a:cubicBezTo>
                <a:cubicBezTo>
                  <a:pt x="16144" y="6095"/>
                  <a:pt x="16138" y="6101"/>
                  <a:pt x="16132" y="6101"/>
                </a:cubicBezTo>
                <a:cubicBezTo>
                  <a:pt x="16132" y="6101"/>
                  <a:pt x="16126" y="6107"/>
                  <a:pt x="16120" y="6113"/>
                </a:cubicBezTo>
                <a:cubicBezTo>
                  <a:pt x="16120" y="6113"/>
                  <a:pt x="16114" y="6107"/>
                  <a:pt x="16114" y="6113"/>
                </a:cubicBezTo>
                <a:cubicBezTo>
                  <a:pt x="16108" y="6113"/>
                  <a:pt x="16108" y="6119"/>
                  <a:pt x="16108" y="6119"/>
                </a:cubicBezTo>
                <a:cubicBezTo>
                  <a:pt x="16108" y="6125"/>
                  <a:pt x="16108" y="6125"/>
                  <a:pt x="16108" y="6125"/>
                </a:cubicBezTo>
                <a:cubicBezTo>
                  <a:pt x="16108" y="6137"/>
                  <a:pt x="16114" y="6142"/>
                  <a:pt x="16114" y="6154"/>
                </a:cubicBezTo>
                <a:cubicBezTo>
                  <a:pt x="16114" y="6160"/>
                  <a:pt x="16114" y="6160"/>
                  <a:pt x="16114" y="6166"/>
                </a:cubicBezTo>
                <a:cubicBezTo>
                  <a:pt x="16114" y="6178"/>
                  <a:pt x="16114" y="6184"/>
                  <a:pt x="16114" y="6190"/>
                </a:cubicBezTo>
                <a:cubicBezTo>
                  <a:pt x="16108" y="6196"/>
                  <a:pt x="16102" y="6196"/>
                  <a:pt x="16102" y="6202"/>
                </a:cubicBezTo>
                <a:cubicBezTo>
                  <a:pt x="16102" y="6208"/>
                  <a:pt x="16096" y="6214"/>
                  <a:pt x="16096" y="6226"/>
                </a:cubicBezTo>
                <a:cubicBezTo>
                  <a:pt x="16096" y="6231"/>
                  <a:pt x="16096" y="6231"/>
                  <a:pt x="16096" y="6237"/>
                </a:cubicBezTo>
                <a:cubicBezTo>
                  <a:pt x="16096" y="6243"/>
                  <a:pt x="16096" y="6249"/>
                  <a:pt x="16096" y="6261"/>
                </a:cubicBezTo>
                <a:cubicBezTo>
                  <a:pt x="16102" y="6261"/>
                  <a:pt x="16102" y="6255"/>
                  <a:pt x="16108" y="6261"/>
                </a:cubicBezTo>
                <a:cubicBezTo>
                  <a:pt x="16114" y="6261"/>
                  <a:pt x="16114" y="6267"/>
                  <a:pt x="16120" y="6267"/>
                </a:cubicBezTo>
                <a:cubicBezTo>
                  <a:pt x="16126" y="6267"/>
                  <a:pt x="16132" y="6261"/>
                  <a:pt x="16144" y="6261"/>
                </a:cubicBezTo>
                <a:cubicBezTo>
                  <a:pt x="16144" y="6249"/>
                  <a:pt x="16144" y="6243"/>
                  <a:pt x="16144" y="6231"/>
                </a:cubicBezTo>
                <a:cubicBezTo>
                  <a:pt x="16144" y="6220"/>
                  <a:pt x="16144" y="6214"/>
                  <a:pt x="16144" y="6196"/>
                </a:cubicBezTo>
                <a:cubicBezTo>
                  <a:pt x="16144" y="6196"/>
                  <a:pt x="16144" y="6196"/>
                  <a:pt x="16150" y="6196"/>
                </a:cubicBezTo>
                <a:cubicBezTo>
                  <a:pt x="16162" y="6196"/>
                  <a:pt x="16174" y="6196"/>
                  <a:pt x="16191" y="6196"/>
                </a:cubicBezTo>
                <a:cubicBezTo>
                  <a:pt x="16191" y="6196"/>
                  <a:pt x="16197" y="6196"/>
                  <a:pt x="16203" y="6196"/>
                </a:cubicBezTo>
                <a:cubicBezTo>
                  <a:pt x="16203" y="6190"/>
                  <a:pt x="16203" y="6190"/>
                  <a:pt x="16203" y="6178"/>
                </a:cubicBezTo>
                <a:cubicBezTo>
                  <a:pt x="16203" y="6172"/>
                  <a:pt x="16197" y="6166"/>
                  <a:pt x="16197" y="6160"/>
                </a:cubicBezTo>
                <a:cubicBezTo>
                  <a:pt x="16191" y="6160"/>
                  <a:pt x="16185" y="6160"/>
                  <a:pt x="16185" y="6154"/>
                </a:cubicBezTo>
                <a:cubicBezTo>
                  <a:pt x="16185" y="6149"/>
                  <a:pt x="16185" y="6149"/>
                  <a:pt x="16185" y="6142"/>
                </a:cubicBezTo>
                <a:cubicBezTo>
                  <a:pt x="16185" y="6137"/>
                  <a:pt x="16185" y="6137"/>
                  <a:pt x="16185" y="6131"/>
                </a:cubicBezTo>
                <a:cubicBezTo>
                  <a:pt x="16180" y="6131"/>
                  <a:pt x="16180" y="6125"/>
                  <a:pt x="16174" y="6125"/>
                </a:cubicBezTo>
                <a:cubicBezTo>
                  <a:pt x="16168" y="6125"/>
                  <a:pt x="16162" y="6131"/>
                  <a:pt x="16150" y="6131"/>
                </a:cubicBezTo>
                <a:cubicBezTo>
                  <a:pt x="16150" y="6113"/>
                  <a:pt x="16150" y="6113"/>
                  <a:pt x="16150" y="6113"/>
                </a:cubicBezTo>
                <a:cubicBezTo>
                  <a:pt x="16150" y="6107"/>
                  <a:pt x="16156" y="6107"/>
                  <a:pt x="16156" y="6101"/>
                </a:cubicBezTo>
                <a:cubicBezTo>
                  <a:pt x="16156" y="6095"/>
                  <a:pt x="16162" y="6095"/>
                  <a:pt x="16168" y="6095"/>
                </a:cubicBezTo>
                <a:cubicBezTo>
                  <a:pt x="16168" y="6089"/>
                  <a:pt x="16168" y="6083"/>
                  <a:pt x="16168" y="6083"/>
                </a:cubicBezTo>
                <a:cubicBezTo>
                  <a:pt x="16168" y="6077"/>
                  <a:pt x="16168" y="6071"/>
                  <a:pt x="16168" y="6065"/>
                </a:cubicBezTo>
                <a:close/>
                <a:moveTo>
                  <a:pt x="15628" y="6374"/>
                </a:moveTo>
                <a:lnTo>
                  <a:pt x="15628" y="6374"/>
                </a:lnTo>
                <a:cubicBezTo>
                  <a:pt x="15628" y="6380"/>
                  <a:pt x="15634" y="6386"/>
                  <a:pt x="15640" y="6392"/>
                </a:cubicBezTo>
                <a:cubicBezTo>
                  <a:pt x="15646" y="6392"/>
                  <a:pt x="15646" y="6397"/>
                  <a:pt x="15652" y="6397"/>
                </a:cubicBezTo>
                <a:cubicBezTo>
                  <a:pt x="15658" y="6397"/>
                  <a:pt x="15658" y="6397"/>
                  <a:pt x="15664" y="6403"/>
                </a:cubicBezTo>
                <a:cubicBezTo>
                  <a:pt x="15670" y="6403"/>
                  <a:pt x="15676" y="6403"/>
                  <a:pt x="15687" y="6403"/>
                </a:cubicBezTo>
                <a:cubicBezTo>
                  <a:pt x="15687" y="6409"/>
                  <a:pt x="15687" y="6409"/>
                  <a:pt x="15687" y="6415"/>
                </a:cubicBezTo>
                <a:cubicBezTo>
                  <a:pt x="15687" y="6427"/>
                  <a:pt x="15681" y="6427"/>
                  <a:pt x="15681" y="6439"/>
                </a:cubicBezTo>
                <a:cubicBezTo>
                  <a:pt x="15681" y="6445"/>
                  <a:pt x="15676" y="6445"/>
                  <a:pt x="15676" y="6451"/>
                </a:cubicBezTo>
                <a:cubicBezTo>
                  <a:pt x="15676" y="6457"/>
                  <a:pt x="15676" y="6457"/>
                  <a:pt x="15676" y="6463"/>
                </a:cubicBezTo>
                <a:cubicBezTo>
                  <a:pt x="15676" y="6469"/>
                  <a:pt x="15676" y="6469"/>
                  <a:pt x="15676" y="6475"/>
                </a:cubicBezTo>
                <a:cubicBezTo>
                  <a:pt x="15676" y="6480"/>
                  <a:pt x="15681" y="6480"/>
                  <a:pt x="15681" y="6486"/>
                </a:cubicBezTo>
                <a:cubicBezTo>
                  <a:pt x="15687" y="6492"/>
                  <a:pt x="15687" y="6498"/>
                  <a:pt x="15687" y="6498"/>
                </a:cubicBezTo>
                <a:cubicBezTo>
                  <a:pt x="15687" y="6504"/>
                  <a:pt x="15693" y="6510"/>
                  <a:pt x="15693" y="6510"/>
                </a:cubicBezTo>
                <a:cubicBezTo>
                  <a:pt x="15699" y="6510"/>
                  <a:pt x="15699" y="6510"/>
                  <a:pt x="15705" y="6504"/>
                </a:cubicBezTo>
                <a:cubicBezTo>
                  <a:pt x="15705" y="6498"/>
                  <a:pt x="15711" y="6498"/>
                  <a:pt x="15717" y="6498"/>
                </a:cubicBezTo>
                <a:cubicBezTo>
                  <a:pt x="15717" y="6486"/>
                  <a:pt x="15717" y="6480"/>
                  <a:pt x="15717" y="6469"/>
                </a:cubicBezTo>
                <a:cubicBezTo>
                  <a:pt x="15717" y="6463"/>
                  <a:pt x="15717" y="6457"/>
                  <a:pt x="15717" y="6445"/>
                </a:cubicBezTo>
                <a:cubicBezTo>
                  <a:pt x="15717" y="6439"/>
                  <a:pt x="15723" y="6439"/>
                  <a:pt x="15723" y="6433"/>
                </a:cubicBezTo>
                <a:cubicBezTo>
                  <a:pt x="15723" y="6356"/>
                  <a:pt x="15723" y="6356"/>
                  <a:pt x="15723" y="6356"/>
                </a:cubicBezTo>
                <a:cubicBezTo>
                  <a:pt x="15759" y="6356"/>
                  <a:pt x="15759" y="6356"/>
                  <a:pt x="15759" y="6356"/>
                </a:cubicBezTo>
                <a:cubicBezTo>
                  <a:pt x="15759" y="6386"/>
                  <a:pt x="15759" y="6386"/>
                  <a:pt x="15759" y="6386"/>
                </a:cubicBezTo>
                <a:cubicBezTo>
                  <a:pt x="15753" y="6397"/>
                  <a:pt x="15753" y="6397"/>
                  <a:pt x="15753" y="6397"/>
                </a:cubicBezTo>
                <a:cubicBezTo>
                  <a:pt x="15753" y="6409"/>
                  <a:pt x="15753" y="6409"/>
                  <a:pt x="15753" y="6409"/>
                </a:cubicBezTo>
                <a:cubicBezTo>
                  <a:pt x="15759" y="6409"/>
                  <a:pt x="15764" y="6409"/>
                  <a:pt x="15764" y="6409"/>
                </a:cubicBezTo>
                <a:cubicBezTo>
                  <a:pt x="15770" y="6409"/>
                  <a:pt x="15776" y="6409"/>
                  <a:pt x="15776" y="6409"/>
                </a:cubicBezTo>
                <a:cubicBezTo>
                  <a:pt x="15782" y="6409"/>
                  <a:pt x="15782" y="6415"/>
                  <a:pt x="15788" y="6415"/>
                </a:cubicBezTo>
                <a:cubicBezTo>
                  <a:pt x="15794" y="6415"/>
                  <a:pt x="15800" y="6415"/>
                  <a:pt x="15800" y="6421"/>
                </a:cubicBezTo>
                <a:cubicBezTo>
                  <a:pt x="15806" y="6421"/>
                  <a:pt x="15806" y="6421"/>
                  <a:pt x="15812" y="6421"/>
                </a:cubicBezTo>
                <a:cubicBezTo>
                  <a:pt x="15812" y="6439"/>
                  <a:pt x="15812" y="6439"/>
                  <a:pt x="15812" y="6439"/>
                </a:cubicBezTo>
                <a:cubicBezTo>
                  <a:pt x="15812" y="6445"/>
                  <a:pt x="15806" y="6451"/>
                  <a:pt x="15806" y="6451"/>
                </a:cubicBezTo>
                <a:cubicBezTo>
                  <a:pt x="15806" y="6457"/>
                  <a:pt x="15806" y="6463"/>
                  <a:pt x="15806" y="6463"/>
                </a:cubicBezTo>
                <a:cubicBezTo>
                  <a:pt x="15806" y="6475"/>
                  <a:pt x="15806" y="6475"/>
                  <a:pt x="15806" y="6475"/>
                </a:cubicBezTo>
                <a:cubicBezTo>
                  <a:pt x="15806" y="6480"/>
                  <a:pt x="15800" y="6486"/>
                  <a:pt x="15806" y="6492"/>
                </a:cubicBezTo>
                <a:cubicBezTo>
                  <a:pt x="15806" y="6492"/>
                  <a:pt x="15812" y="6498"/>
                  <a:pt x="15818" y="6498"/>
                </a:cubicBezTo>
                <a:cubicBezTo>
                  <a:pt x="15818" y="6504"/>
                  <a:pt x="15824" y="6504"/>
                  <a:pt x="15830" y="6504"/>
                </a:cubicBezTo>
                <a:cubicBezTo>
                  <a:pt x="15865" y="6504"/>
                  <a:pt x="15865" y="6504"/>
                  <a:pt x="15865" y="6504"/>
                </a:cubicBezTo>
                <a:cubicBezTo>
                  <a:pt x="15865" y="6498"/>
                  <a:pt x="15871" y="6498"/>
                  <a:pt x="15871" y="6492"/>
                </a:cubicBezTo>
                <a:cubicBezTo>
                  <a:pt x="15871" y="6475"/>
                  <a:pt x="15871" y="6475"/>
                  <a:pt x="15871" y="6475"/>
                </a:cubicBezTo>
                <a:cubicBezTo>
                  <a:pt x="15871" y="6463"/>
                  <a:pt x="15871" y="6457"/>
                  <a:pt x="15865" y="6445"/>
                </a:cubicBezTo>
                <a:cubicBezTo>
                  <a:pt x="15865" y="6445"/>
                  <a:pt x="15859" y="6445"/>
                  <a:pt x="15853" y="6439"/>
                </a:cubicBezTo>
                <a:cubicBezTo>
                  <a:pt x="15853" y="6439"/>
                  <a:pt x="15847" y="6433"/>
                  <a:pt x="15842" y="6427"/>
                </a:cubicBezTo>
                <a:cubicBezTo>
                  <a:pt x="15842" y="6427"/>
                  <a:pt x="15836" y="6427"/>
                  <a:pt x="15830" y="6421"/>
                </a:cubicBezTo>
                <a:cubicBezTo>
                  <a:pt x="15830" y="6415"/>
                  <a:pt x="15824" y="6409"/>
                  <a:pt x="15824" y="6403"/>
                </a:cubicBezTo>
                <a:cubicBezTo>
                  <a:pt x="15824" y="6397"/>
                  <a:pt x="15830" y="6392"/>
                  <a:pt x="15830" y="6386"/>
                </a:cubicBezTo>
                <a:cubicBezTo>
                  <a:pt x="15830" y="6374"/>
                  <a:pt x="15830" y="6374"/>
                  <a:pt x="15830" y="6374"/>
                </a:cubicBezTo>
                <a:cubicBezTo>
                  <a:pt x="15830" y="6374"/>
                  <a:pt x="15836" y="6368"/>
                  <a:pt x="15830" y="6362"/>
                </a:cubicBezTo>
                <a:cubicBezTo>
                  <a:pt x="15830" y="6362"/>
                  <a:pt x="15824" y="6362"/>
                  <a:pt x="15818" y="6356"/>
                </a:cubicBezTo>
                <a:cubicBezTo>
                  <a:pt x="15818" y="6350"/>
                  <a:pt x="15818" y="6350"/>
                  <a:pt x="15812" y="6344"/>
                </a:cubicBezTo>
                <a:cubicBezTo>
                  <a:pt x="15806" y="6338"/>
                  <a:pt x="15806" y="6338"/>
                  <a:pt x="15800" y="6338"/>
                </a:cubicBezTo>
                <a:cubicBezTo>
                  <a:pt x="15794" y="6332"/>
                  <a:pt x="15788" y="6338"/>
                  <a:pt x="15788" y="6332"/>
                </a:cubicBezTo>
                <a:cubicBezTo>
                  <a:pt x="15782" y="6332"/>
                  <a:pt x="15788" y="6326"/>
                  <a:pt x="15782" y="6320"/>
                </a:cubicBezTo>
                <a:cubicBezTo>
                  <a:pt x="15788" y="6303"/>
                  <a:pt x="15788" y="6303"/>
                  <a:pt x="15788" y="6303"/>
                </a:cubicBezTo>
                <a:cubicBezTo>
                  <a:pt x="15800" y="6303"/>
                  <a:pt x="15812" y="6303"/>
                  <a:pt x="15824" y="6303"/>
                </a:cubicBezTo>
                <a:cubicBezTo>
                  <a:pt x="15830" y="6303"/>
                  <a:pt x="15830" y="6297"/>
                  <a:pt x="15836" y="6291"/>
                </a:cubicBezTo>
                <a:cubicBezTo>
                  <a:pt x="15836" y="6291"/>
                  <a:pt x="15842" y="6291"/>
                  <a:pt x="15847" y="6291"/>
                </a:cubicBezTo>
                <a:cubicBezTo>
                  <a:pt x="15859" y="6285"/>
                  <a:pt x="15865" y="6291"/>
                  <a:pt x="15883" y="6291"/>
                </a:cubicBezTo>
                <a:lnTo>
                  <a:pt x="15889" y="6291"/>
                </a:lnTo>
                <a:cubicBezTo>
                  <a:pt x="15895" y="6291"/>
                  <a:pt x="15901" y="6285"/>
                  <a:pt x="15901" y="6273"/>
                </a:cubicBezTo>
                <a:lnTo>
                  <a:pt x="15895" y="6267"/>
                </a:lnTo>
                <a:cubicBezTo>
                  <a:pt x="15895" y="6261"/>
                  <a:pt x="15889" y="6255"/>
                  <a:pt x="15889" y="6255"/>
                </a:cubicBezTo>
                <a:cubicBezTo>
                  <a:pt x="15883" y="6249"/>
                  <a:pt x="15877" y="6249"/>
                  <a:pt x="15877" y="6249"/>
                </a:cubicBezTo>
                <a:cubicBezTo>
                  <a:pt x="15871" y="6243"/>
                  <a:pt x="15865" y="6243"/>
                  <a:pt x="15865" y="6237"/>
                </a:cubicBezTo>
                <a:cubicBezTo>
                  <a:pt x="15859" y="6237"/>
                  <a:pt x="15859" y="6231"/>
                  <a:pt x="15853" y="6231"/>
                </a:cubicBezTo>
                <a:cubicBezTo>
                  <a:pt x="15842" y="6231"/>
                  <a:pt x="15842" y="6231"/>
                  <a:pt x="15842" y="6231"/>
                </a:cubicBezTo>
                <a:cubicBezTo>
                  <a:pt x="15836" y="6231"/>
                  <a:pt x="15836" y="6231"/>
                  <a:pt x="15830" y="6231"/>
                </a:cubicBezTo>
                <a:cubicBezTo>
                  <a:pt x="15824" y="6231"/>
                  <a:pt x="15824" y="6231"/>
                  <a:pt x="15818" y="6237"/>
                </a:cubicBezTo>
                <a:cubicBezTo>
                  <a:pt x="15812" y="6237"/>
                  <a:pt x="15812" y="6243"/>
                  <a:pt x="15812" y="6249"/>
                </a:cubicBezTo>
                <a:cubicBezTo>
                  <a:pt x="15800" y="6255"/>
                  <a:pt x="15788" y="6267"/>
                  <a:pt x="15776" y="6267"/>
                </a:cubicBezTo>
                <a:cubicBezTo>
                  <a:pt x="15764" y="6273"/>
                  <a:pt x="15759" y="6267"/>
                  <a:pt x="15753" y="6267"/>
                </a:cubicBezTo>
                <a:cubicBezTo>
                  <a:pt x="15747" y="6267"/>
                  <a:pt x="15747" y="6267"/>
                  <a:pt x="15741" y="6267"/>
                </a:cubicBezTo>
                <a:cubicBezTo>
                  <a:pt x="15735" y="6261"/>
                  <a:pt x="15729" y="6261"/>
                  <a:pt x="15717" y="6255"/>
                </a:cubicBezTo>
                <a:lnTo>
                  <a:pt x="15711" y="6249"/>
                </a:lnTo>
                <a:cubicBezTo>
                  <a:pt x="15699" y="6249"/>
                  <a:pt x="15699" y="6249"/>
                  <a:pt x="15699" y="6249"/>
                </a:cubicBezTo>
                <a:cubicBezTo>
                  <a:pt x="15693" y="6249"/>
                  <a:pt x="15687" y="6255"/>
                  <a:pt x="15687" y="6261"/>
                </a:cubicBezTo>
                <a:cubicBezTo>
                  <a:pt x="15681" y="6267"/>
                  <a:pt x="15676" y="6273"/>
                  <a:pt x="15670" y="6285"/>
                </a:cubicBezTo>
                <a:cubicBezTo>
                  <a:pt x="15670" y="6291"/>
                  <a:pt x="15676" y="6297"/>
                  <a:pt x="15670" y="6303"/>
                </a:cubicBezTo>
                <a:cubicBezTo>
                  <a:pt x="15670" y="6309"/>
                  <a:pt x="15664" y="6309"/>
                  <a:pt x="15664" y="6315"/>
                </a:cubicBezTo>
                <a:cubicBezTo>
                  <a:pt x="15664" y="6315"/>
                  <a:pt x="15670" y="6320"/>
                  <a:pt x="15664" y="6326"/>
                </a:cubicBezTo>
                <a:cubicBezTo>
                  <a:pt x="15664" y="6326"/>
                  <a:pt x="15670" y="6332"/>
                  <a:pt x="15664" y="6338"/>
                </a:cubicBezTo>
                <a:lnTo>
                  <a:pt x="15658" y="6344"/>
                </a:lnTo>
                <a:cubicBezTo>
                  <a:pt x="15652" y="6344"/>
                  <a:pt x="15646" y="6344"/>
                  <a:pt x="15646" y="6344"/>
                </a:cubicBezTo>
                <a:cubicBezTo>
                  <a:pt x="15640" y="6344"/>
                  <a:pt x="15640" y="6350"/>
                  <a:pt x="15634" y="6356"/>
                </a:cubicBezTo>
                <a:cubicBezTo>
                  <a:pt x="15634" y="6362"/>
                  <a:pt x="15628" y="6368"/>
                  <a:pt x="15628" y="6374"/>
                </a:cubicBezTo>
                <a:close/>
                <a:moveTo>
                  <a:pt x="15960" y="6131"/>
                </a:moveTo>
                <a:lnTo>
                  <a:pt x="15960" y="6131"/>
                </a:lnTo>
                <a:cubicBezTo>
                  <a:pt x="15954" y="6131"/>
                  <a:pt x="15960" y="6137"/>
                  <a:pt x="15960" y="6142"/>
                </a:cubicBezTo>
                <a:cubicBezTo>
                  <a:pt x="15764" y="6142"/>
                  <a:pt x="15764" y="6142"/>
                  <a:pt x="15764" y="6142"/>
                </a:cubicBezTo>
                <a:cubicBezTo>
                  <a:pt x="15753" y="6142"/>
                  <a:pt x="15753" y="6154"/>
                  <a:pt x="15741" y="6160"/>
                </a:cubicBezTo>
                <a:cubicBezTo>
                  <a:pt x="15735" y="6166"/>
                  <a:pt x="15729" y="6166"/>
                  <a:pt x="15723" y="6166"/>
                </a:cubicBezTo>
                <a:cubicBezTo>
                  <a:pt x="15705" y="6166"/>
                  <a:pt x="15699" y="6166"/>
                  <a:pt x="15687" y="6172"/>
                </a:cubicBezTo>
                <a:cubicBezTo>
                  <a:pt x="15681" y="6172"/>
                  <a:pt x="15681" y="6178"/>
                  <a:pt x="15676" y="6184"/>
                </a:cubicBezTo>
                <a:cubicBezTo>
                  <a:pt x="15676" y="6190"/>
                  <a:pt x="15670" y="6196"/>
                  <a:pt x="15670" y="6202"/>
                </a:cubicBezTo>
                <a:cubicBezTo>
                  <a:pt x="15670" y="6208"/>
                  <a:pt x="15676" y="6214"/>
                  <a:pt x="15676" y="6220"/>
                </a:cubicBezTo>
                <a:cubicBezTo>
                  <a:pt x="15687" y="6214"/>
                  <a:pt x="15699" y="6208"/>
                  <a:pt x="15711" y="6202"/>
                </a:cubicBezTo>
                <a:cubicBezTo>
                  <a:pt x="15711" y="6202"/>
                  <a:pt x="15717" y="6202"/>
                  <a:pt x="15723" y="6196"/>
                </a:cubicBezTo>
                <a:cubicBezTo>
                  <a:pt x="15723" y="6196"/>
                  <a:pt x="15723" y="6190"/>
                  <a:pt x="15729" y="6190"/>
                </a:cubicBezTo>
                <a:cubicBezTo>
                  <a:pt x="15735" y="6184"/>
                  <a:pt x="15735" y="6184"/>
                  <a:pt x="15741" y="6184"/>
                </a:cubicBezTo>
                <a:cubicBezTo>
                  <a:pt x="15747" y="6178"/>
                  <a:pt x="15747" y="6178"/>
                  <a:pt x="15753" y="6178"/>
                </a:cubicBezTo>
                <a:cubicBezTo>
                  <a:pt x="15759" y="6172"/>
                  <a:pt x="15759" y="6178"/>
                  <a:pt x="15764" y="6178"/>
                </a:cubicBezTo>
                <a:cubicBezTo>
                  <a:pt x="15770" y="6172"/>
                  <a:pt x="15770" y="6166"/>
                  <a:pt x="15776" y="6166"/>
                </a:cubicBezTo>
                <a:cubicBezTo>
                  <a:pt x="15800" y="6172"/>
                  <a:pt x="15800" y="6172"/>
                  <a:pt x="15800" y="6172"/>
                </a:cubicBezTo>
                <a:cubicBezTo>
                  <a:pt x="15871" y="6172"/>
                  <a:pt x="15871" y="6172"/>
                  <a:pt x="15871" y="6172"/>
                </a:cubicBezTo>
                <a:cubicBezTo>
                  <a:pt x="15871" y="6172"/>
                  <a:pt x="15877" y="6172"/>
                  <a:pt x="15883" y="6172"/>
                </a:cubicBezTo>
                <a:lnTo>
                  <a:pt x="15889" y="6178"/>
                </a:lnTo>
                <a:cubicBezTo>
                  <a:pt x="15901" y="6184"/>
                  <a:pt x="15901" y="6190"/>
                  <a:pt x="15907" y="6190"/>
                </a:cubicBezTo>
                <a:cubicBezTo>
                  <a:pt x="15913" y="6190"/>
                  <a:pt x="15919" y="6190"/>
                  <a:pt x="15925" y="6190"/>
                </a:cubicBezTo>
                <a:cubicBezTo>
                  <a:pt x="15930" y="6184"/>
                  <a:pt x="15936" y="6184"/>
                  <a:pt x="15936" y="6184"/>
                </a:cubicBezTo>
                <a:cubicBezTo>
                  <a:pt x="15942" y="6178"/>
                  <a:pt x="15942" y="6172"/>
                  <a:pt x="15948" y="6172"/>
                </a:cubicBezTo>
                <a:cubicBezTo>
                  <a:pt x="15948" y="6166"/>
                  <a:pt x="15954" y="6172"/>
                  <a:pt x="15960" y="6172"/>
                </a:cubicBezTo>
                <a:cubicBezTo>
                  <a:pt x="15966" y="6166"/>
                  <a:pt x="15966" y="6166"/>
                  <a:pt x="15966" y="6166"/>
                </a:cubicBezTo>
                <a:cubicBezTo>
                  <a:pt x="15972" y="6160"/>
                  <a:pt x="15972" y="6154"/>
                  <a:pt x="15978" y="6154"/>
                </a:cubicBezTo>
                <a:cubicBezTo>
                  <a:pt x="15984" y="6142"/>
                  <a:pt x="15990" y="6137"/>
                  <a:pt x="15990" y="6125"/>
                </a:cubicBezTo>
                <a:cubicBezTo>
                  <a:pt x="15978" y="6125"/>
                  <a:pt x="15972" y="6125"/>
                  <a:pt x="15960" y="6131"/>
                </a:cubicBezTo>
                <a:close/>
                <a:moveTo>
                  <a:pt x="15901" y="6741"/>
                </a:moveTo>
                <a:lnTo>
                  <a:pt x="15901" y="6741"/>
                </a:lnTo>
                <a:cubicBezTo>
                  <a:pt x="15901" y="6747"/>
                  <a:pt x="15895" y="6753"/>
                  <a:pt x="15895" y="6753"/>
                </a:cubicBezTo>
                <a:cubicBezTo>
                  <a:pt x="15895" y="6765"/>
                  <a:pt x="15907" y="6765"/>
                  <a:pt x="15919" y="6771"/>
                </a:cubicBezTo>
                <a:cubicBezTo>
                  <a:pt x="15919" y="6771"/>
                  <a:pt x="15925" y="6771"/>
                  <a:pt x="15930" y="6771"/>
                </a:cubicBezTo>
                <a:cubicBezTo>
                  <a:pt x="15936" y="6771"/>
                  <a:pt x="15936" y="6777"/>
                  <a:pt x="15942" y="6777"/>
                </a:cubicBezTo>
                <a:cubicBezTo>
                  <a:pt x="15948" y="6777"/>
                  <a:pt x="15954" y="6765"/>
                  <a:pt x="15960" y="6753"/>
                </a:cubicBezTo>
                <a:cubicBezTo>
                  <a:pt x="15966" y="6747"/>
                  <a:pt x="15972" y="6741"/>
                  <a:pt x="15978" y="6735"/>
                </a:cubicBezTo>
                <a:cubicBezTo>
                  <a:pt x="15984" y="6730"/>
                  <a:pt x="15990" y="6724"/>
                  <a:pt x="15996" y="6724"/>
                </a:cubicBezTo>
                <a:cubicBezTo>
                  <a:pt x="15996" y="6718"/>
                  <a:pt x="16002" y="6718"/>
                  <a:pt x="16008" y="6718"/>
                </a:cubicBezTo>
                <a:cubicBezTo>
                  <a:pt x="16014" y="6718"/>
                  <a:pt x="16019" y="6718"/>
                  <a:pt x="16031" y="6718"/>
                </a:cubicBezTo>
                <a:cubicBezTo>
                  <a:pt x="16037" y="6712"/>
                  <a:pt x="16043" y="6700"/>
                  <a:pt x="16049" y="6694"/>
                </a:cubicBezTo>
                <a:cubicBezTo>
                  <a:pt x="16061" y="6694"/>
                  <a:pt x="16067" y="6688"/>
                  <a:pt x="16073" y="6688"/>
                </a:cubicBezTo>
                <a:cubicBezTo>
                  <a:pt x="16085" y="6688"/>
                  <a:pt x="16091" y="6688"/>
                  <a:pt x="16096" y="6688"/>
                </a:cubicBezTo>
                <a:cubicBezTo>
                  <a:pt x="16102" y="6688"/>
                  <a:pt x="16102" y="6688"/>
                  <a:pt x="16108" y="6688"/>
                </a:cubicBezTo>
                <a:cubicBezTo>
                  <a:pt x="16114" y="6688"/>
                  <a:pt x="16114" y="6682"/>
                  <a:pt x="16114" y="6676"/>
                </a:cubicBezTo>
                <a:cubicBezTo>
                  <a:pt x="16108" y="6676"/>
                  <a:pt x="16108" y="6676"/>
                  <a:pt x="16102" y="6670"/>
                </a:cubicBezTo>
                <a:cubicBezTo>
                  <a:pt x="16096" y="6670"/>
                  <a:pt x="16096" y="6664"/>
                  <a:pt x="16091" y="6658"/>
                </a:cubicBezTo>
                <a:cubicBezTo>
                  <a:pt x="16085" y="6658"/>
                  <a:pt x="16079" y="6658"/>
                  <a:pt x="16067" y="6658"/>
                </a:cubicBezTo>
                <a:cubicBezTo>
                  <a:pt x="16067" y="6658"/>
                  <a:pt x="16061" y="6658"/>
                  <a:pt x="16055" y="6658"/>
                </a:cubicBezTo>
                <a:lnTo>
                  <a:pt x="16049" y="6658"/>
                </a:lnTo>
                <a:cubicBezTo>
                  <a:pt x="16043" y="6664"/>
                  <a:pt x="16043" y="6670"/>
                  <a:pt x="16037" y="6670"/>
                </a:cubicBezTo>
                <a:cubicBezTo>
                  <a:pt x="16031" y="6676"/>
                  <a:pt x="16025" y="6676"/>
                  <a:pt x="16025" y="6676"/>
                </a:cubicBezTo>
                <a:cubicBezTo>
                  <a:pt x="16019" y="6676"/>
                  <a:pt x="16014" y="6676"/>
                  <a:pt x="16014" y="6676"/>
                </a:cubicBezTo>
                <a:cubicBezTo>
                  <a:pt x="16008" y="6682"/>
                  <a:pt x="16008" y="6688"/>
                  <a:pt x="16002" y="6688"/>
                </a:cubicBezTo>
                <a:cubicBezTo>
                  <a:pt x="15996" y="6688"/>
                  <a:pt x="15990" y="6688"/>
                  <a:pt x="15984" y="6688"/>
                </a:cubicBezTo>
                <a:cubicBezTo>
                  <a:pt x="15984" y="6688"/>
                  <a:pt x="15978" y="6688"/>
                  <a:pt x="15972" y="6694"/>
                </a:cubicBezTo>
                <a:cubicBezTo>
                  <a:pt x="15972" y="6694"/>
                  <a:pt x="15978" y="6700"/>
                  <a:pt x="15972" y="6706"/>
                </a:cubicBezTo>
                <a:cubicBezTo>
                  <a:pt x="15966" y="6706"/>
                  <a:pt x="15954" y="6706"/>
                  <a:pt x="15948" y="6706"/>
                </a:cubicBezTo>
                <a:cubicBezTo>
                  <a:pt x="15942" y="6706"/>
                  <a:pt x="15942" y="6706"/>
                  <a:pt x="15936" y="6706"/>
                </a:cubicBezTo>
                <a:cubicBezTo>
                  <a:pt x="15930" y="6706"/>
                  <a:pt x="15930" y="6718"/>
                  <a:pt x="15925" y="6718"/>
                </a:cubicBezTo>
                <a:cubicBezTo>
                  <a:pt x="15925" y="6724"/>
                  <a:pt x="15919" y="6724"/>
                  <a:pt x="15913" y="6730"/>
                </a:cubicBezTo>
                <a:cubicBezTo>
                  <a:pt x="15913" y="6730"/>
                  <a:pt x="15901" y="6735"/>
                  <a:pt x="15901" y="6741"/>
                </a:cubicBezTo>
                <a:cubicBezTo>
                  <a:pt x="15901" y="6747"/>
                  <a:pt x="15901" y="6747"/>
                  <a:pt x="15901" y="6747"/>
                </a:cubicBezTo>
                <a:cubicBezTo>
                  <a:pt x="15901" y="6753"/>
                  <a:pt x="15907" y="6753"/>
                  <a:pt x="15907" y="6759"/>
                </a:cubicBezTo>
                <a:lnTo>
                  <a:pt x="15901" y="6741"/>
                </a:lnTo>
                <a:close/>
                <a:moveTo>
                  <a:pt x="15877" y="6795"/>
                </a:moveTo>
                <a:lnTo>
                  <a:pt x="15877" y="6795"/>
                </a:lnTo>
                <a:cubicBezTo>
                  <a:pt x="15871" y="6795"/>
                  <a:pt x="15865" y="6801"/>
                  <a:pt x="15853" y="6807"/>
                </a:cubicBezTo>
                <a:cubicBezTo>
                  <a:pt x="15859" y="6813"/>
                  <a:pt x="15859" y="6813"/>
                  <a:pt x="15859" y="6818"/>
                </a:cubicBezTo>
                <a:cubicBezTo>
                  <a:pt x="15895" y="6818"/>
                  <a:pt x="15895" y="6818"/>
                  <a:pt x="15895" y="6818"/>
                </a:cubicBezTo>
                <a:cubicBezTo>
                  <a:pt x="15895" y="6801"/>
                  <a:pt x="15895" y="6801"/>
                  <a:pt x="15895" y="6801"/>
                </a:cubicBezTo>
                <a:cubicBezTo>
                  <a:pt x="15889" y="6789"/>
                  <a:pt x="15889" y="6789"/>
                  <a:pt x="15889" y="6789"/>
                </a:cubicBezTo>
                <a:cubicBezTo>
                  <a:pt x="15883" y="6789"/>
                  <a:pt x="15883" y="6789"/>
                  <a:pt x="15877" y="6795"/>
                </a:cubicBezTo>
                <a:close/>
                <a:moveTo>
                  <a:pt x="15699" y="6676"/>
                </a:moveTo>
                <a:lnTo>
                  <a:pt x="15699" y="6676"/>
                </a:lnTo>
                <a:cubicBezTo>
                  <a:pt x="15705" y="6682"/>
                  <a:pt x="15711" y="6688"/>
                  <a:pt x="15723" y="6694"/>
                </a:cubicBezTo>
                <a:cubicBezTo>
                  <a:pt x="15747" y="6694"/>
                  <a:pt x="15759" y="6694"/>
                  <a:pt x="15782" y="6694"/>
                </a:cubicBezTo>
                <a:cubicBezTo>
                  <a:pt x="15794" y="6694"/>
                  <a:pt x="15794" y="6694"/>
                  <a:pt x="15794" y="6694"/>
                </a:cubicBezTo>
                <a:cubicBezTo>
                  <a:pt x="15812" y="6694"/>
                  <a:pt x="15824" y="6694"/>
                  <a:pt x="15842" y="6694"/>
                </a:cubicBezTo>
                <a:cubicBezTo>
                  <a:pt x="15847" y="6694"/>
                  <a:pt x="15853" y="6688"/>
                  <a:pt x="15853" y="6688"/>
                </a:cubicBezTo>
                <a:cubicBezTo>
                  <a:pt x="15859" y="6688"/>
                  <a:pt x="15865" y="6688"/>
                  <a:pt x="15865" y="6688"/>
                </a:cubicBezTo>
                <a:cubicBezTo>
                  <a:pt x="15871" y="6688"/>
                  <a:pt x="15871" y="6688"/>
                  <a:pt x="15877" y="6688"/>
                </a:cubicBezTo>
                <a:cubicBezTo>
                  <a:pt x="15883" y="6688"/>
                  <a:pt x="15883" y="6682"/>
                  <a:pt x="15889" y="6682"/>
                </a:cubicBezTo>
                <a:cubicBezTo>
                  <a:pt x="15895" y="6676"/>
                  <a:pt x="15895" y="6670"/>
                  <a:pt x="15901" y="6670"/>
                </a:cubicBezTo>
                <a:cubicBezTo>
                  <a:pt x="15907" y="6670"/>
                  <a:pt x="15907" y="6670"/>
                  <a:pt x="15913" y="6670"/>
                </a:cubicBezTo>
                <a:cubicBezTo>
                  <a:pt x="15919" y="6670"/>
                  <a:pt x="15925" y="6670"/>
                  <a:pt x="15936" y="6670"/>
                </a:cubicBezTo>
                <a:cubicBezTo>
                  <a:pt x="15942" y="6670"/>
                  <a:pt x="15942" y="6670"/>
                  <a:pt x="15948" y="6670"/>
                </a:cubicBezTo>
                <a:cubicBezTo>
                  <a:pt x="15954" y="6670"/>
                  <a:pt x="15954" y="6664"/>
                  <a:pt x="15960" y="6658"/>
                </a:cubicBezTo>
                <a:cubicBezTo>
                  <a:pt x="15954" y="6652"/>
                  <a:pt x="15954" y="6652"/>
                  <a:pt x="15954" y="6652"/>
                </a:cubicBezTo>
                <a:cubicBezTo>
                  <a:pt x="15948" y="6652"/>
                  <a:pt x="15948" y="6647"/>
                  <a:pt x="15942" y="6652"/>
                </a:cubicBezTo>
                <a:cubicBezTo>
                  <a:pt x="15936" y="6652"/>
                  <a:pt x="15936" y="6658"/>
                  <a:pt x="15930" y="6658"/>
                </a:cubicBezTo>
                <a:cubicBezTo>
                  <a:pt x="15919" y="6658"/>
                  <a:pt x="15907" y="6658"/>
                  <a:pt x="15895" y="6658"/>
                </a:cubicBezTo>
                <a:cubicBezTo>
                  <a:pt x="15889" y="6658"/>
                  <a:pt x="15877" y="6664"/>
                  <a:pt x="15871" y="6664"/>
                </a:cubicBezTo>
                <a:cubicBezTo>
                  <a:pt x="15859" y="6664"/>
                  <a:pt x="15859" y="6664"/>
                  <a:pt x="15859" y="6664"/>
                </a:cubicBezTo>
                <a:cubicBezTo>
                  <a:pt x="15853" y="6664"/>
                  <a:pt x="15853" y="6664"/>
                  <a:pt x="15847" y="6664"/>
                </a:cubicBezTo>
                <a:cubicBezTo>
                  <a:pt x="15847" y="6664"/>
                  <a:pt x="15842" y="6664"/>
                  <a:pt x="15836" y="6664"/>
                </a:cubicBezTo>
                <a:cubicBezTo>
                  <a:pt x="15830" y="6670"/>
                  <a:pt x="15830" y="6670"/>
                  <a:pt x="15818" y="6670"/>
                </a:cubicBezTo>
                <a:cubicBezTo>
                  <a:pt x="15812" y="6670"/>
                  <a:pt x="15812" y="6670"/>
                  <a:pt x="15806" y="6670"/>
                </a:cubicBezTo>
                <a:cubicBezTo>
                  <a:pt x="15800" y="6670"/>
                  <a:pt x="15794" y="6658"/>
                  <a:pt x="15788" y="6658"/>
                </a:cubicBezTo>
                <a:cubicBezTo>
                  <a:pt x="15782" y="6658"/>
                  <a:pt x="15776" y="6658"/>
                  <a:pt x="15764" y="6652"/>
                </a:cubicBezTo>
                <a:cubicBezTo>
                  <a:pt x="15759" y="6652"/>
                  <a:pt x="15759" y="6652"/>
                  <a:pt x="15747" y="6652"/>
                </a:cubicBezTo>
                <a:cubicBezTo>
                  <a:pt x="15741" y="6652"/>
                  <a:pt x="15741" y="6652"/>
                  <a:pt x="15735" y="6652"/>
                </a:cubicBezTo>
                <a:cubicBezTo>
                  <a:pt x="15729" y="6658"/>
                  <a:pt x="15723" y="6658"/>
                  <a:pt x="15717" y="6658"/>
                </a:cubicBezTo>
                <a:cubicBezTo>
                  <a:pt x="15711" y="6664"/>
                  <a:pt x="15711" y="6670"/>
                  <a:pt x="15705" y="6670"/>
                </a:cubicBezTo>
                <a:cubicBezTo>
                  <a:pt x="15687" y="6670"/>
                  <a:pt x="15687" y="6670"/>
                  <a:pt x="15687" y="6670"/>
                </a:cubicBezTo>
                <a:lnTo>
                  <a:pt x="15699" y="6676"/>
                </a:lnTo>
                <a:close/>
                <a:moveTo>
                  <a:pt x="15676" y="6712"/>
                </a:moveTo>
                <a:lnTo>
                  <a:pt x="15676" y="6712"/>
                </a:lnTo>
                <a:cubicBezTo>
                  <a:pt x="15670" y="6718"/>
                  <a:pt x="15664" y="6718"/>
                  <a:pt x="15658" y="6724"/>
                </a:cubicBezTo>
                <a:cubicBezTo>
                  <a:pt x="15658" y="6730"/>
                  <a:pt x="15658" y="6730"/>
                  <a:pt x="15664" y="6735"/>
                </a:cubicBezTo>
                <a:cubicBezTo>
                  <a:pt x="15664" y="6741"/>
                  <a:pt x="15670" y="6741"/>
                  <a:pt x="15670" y="6741"/>
                </a:cubicBezTo>
                <a:cubicBezTo>
                  <a:pt x="15676" y="6747"/>
                  <a:pt x="15676" y="6753"/>
                  <a:pt x="15676" y="6753"/>
                </a:cubicBezTo>
                <a:cubicBezTo>
                  <a:pt x="15681" y="6759"/>
                  <a:pt x="15681" y="6765"/>
                  <a:pt x="15687" y="6765"/>
                </a:cubicBezTo>
                <a:cubicBezTo>
                  <a:pt x="15693" y="6771"/>
                  <a:pt x="15693" y="6771"/>
                  <a:pt x="15699" y="6771"/>
                </a:cubicBezTo>
                <a:cubicBezTo>
                  <a:pt x="15711" y="6771"/>
                  <a:pt x="15717" y="6771"/>
                  <a:pt x="15723" y="6771"/>
                </a:cubicBezTo>
                <a:cubicBezTo>
                  <a:pt x="15741" y="6771"/>
                  <a:pt x="15747" y="6771"/>
                  <a:pt x="15759" y="6765"/>
                </a:cubicBezTo>
                <a:cubicBezTo>
                  <a:pt x="15759" y="6753"/>
                  <a:pt x="15759" y="6753"/>
                  <a:pt x="15759" y="6753"/>
                </a:cubicBezTo>
                <a:cubicBezTo>
                  <a:pt x="15753" y="6753"/>
                  <a:pt x="15753" y="6753"/>
                  <a:pt x="15747" y="6753"/>
                </a:cubicBezTo>
                <a:cubicBezTo>
                  <a:pt x="15741" y="6753"/>
                  <a:pt x="15735" y="6747"/>
                  <a:pt x="15735" y="6747"/>
                </a:cubicBezTo>
                <a:cubicBezTo>
                  <a:pt x="15729" y="6741"/>
                  <a:pt x="15735" y="6735"/>
                  <a:pt x="15729" y="6735"/>
                </a:cubicBezTo>
                <a:cubicBezTo>
                  <a:pt x="15729" y="6735"/>
                  <a:pt x="15723" y="6735"/>
                  <a:pt x="15717" y="6730"/>
                </a:cubicBezTo>
                <a:cubicBezTo>
                  <a:pt x="15717" y="6730"/>
                  <a:pt x="15711" y="6730"/>
                  <a:pt x="15705" y="6730"/>
                </a:cubicBezTo>
                <a:cubicBezTo>
                  <a:pt x="15699" y="6730"/>
                  <a:pt x="15699" y="6724"/>
                  <a:pt x="15699" y="6718"/>
                </a:cubicBezTo>
                <a:cubicBezTo>
                  <a:pt x="15693" y="6718"/>
                  <a:pt x="15681" y="6712"/>
                  <a:pt x="15676" y="6712"/>
                </a:cubicBezTo>
                <a:close/>
                <a:moveTo>
                  <a:pt x="15533" y="6664"/>
                </a:moveTo>
                <a:lnTo>
                  <a:pt x="15533" y="6664"/>
                </a:lnTo>
                <a:cubicBezTo>
                  <a:pt x="15527" y="6664"/>
                  <a:pt x="15515" y="6670"/>
                  <a:pt x="15515" y="6676"/>
                </a:cubicBezTo>
                <a:cubicBezTo>
                  <a:pt x="15515" y="6682"/>
                  <a:pt x="15521" y="6682"/>
                  <a:pt x="15527" y="6688"/>
                </a:cubicBezTo>
                <a:cubicBezTo>
                  <a:pt x="15533" y="6700"/>
                  <a:pt x="15545" y="6694"/>
                  <a:pt x="15563" y="6694"/>
                </a:cubicBezTo>
                <a:cubicBezTo>
                  <a:pt x="15569" y="6694"/>
                  <a:pt x="15575" y="6694"/>
                  <a:pt x="15581" y="6694"/>
                </a:cubicBezTo>
                <a:cubicBezTo>
                  <a:pt x="15587" y="6688"/>
                  <a:pt x="15592" y="6688"/>
                  <a:pt x="15592" y="6688"/>
                </a:cubicBezTo>
                <a:cubicBezTo>
                  <a:pt x="15598" y="6682"/>
                  <a:pt x="15598" y="6676"/>
                  <a:pt x="15604" y="6676"/>
                </a:cubicBezTo>
                <a:cubicBezTo>
                  <a:pt x="15610" y="6670"/>
                  <a:pt x="15622" y="6676"/>
                  <a:pt x="15628" y="6676"/>
                </a:cubicBezTo>
                <a:cubicBezTo>
                  <a:pt x="15640" y="6676"/>
                  <a:pt x="15646" y="6676"/>
                  <a:pt x="15658" y="6676"/>
                </a:cubicBezTo>
                <a:lnTo>
                  <a:pt x="15664" y="6676"/>
                </a:lnTo>
                <a:lnTo>
                  <a:pt x="15664" y="6676"/>
                </a:lnTo>
                <a:cubicBezTo>
                  <a:pt x="15658" y="6670"/>
                  <a:pt x="15664" y="6664"/>
                  <a:pt x="15664" y="6658"/>
                </a:cubicBezTo>
                <a:cubicBezTo>
                  <a:pt x="15652" y="6658"/>
                  <a:pt x="15646" y="6664"/>
                  <a:pt x="15640" y="6658"/>
                </a:cubicBezTo>
                <a:cubicBezTo>
                  <a:pt x="15634" y="6658"/>
                  <a:pt x="15634" y="6658"/>
                  <a:pt x="15628" y="6652"/>
                </a:cubicBezTo>
                <a:cubicBezTo>
                  <a:pt x="15622" y="6652"/>
                  <a:pt x="15616" y="6658"/>
                  <a:pt x="15616" y="6652"/>
                </a:cubicBezTo>
                <a:cubicBezTo>
                  <a:pt x="15610" y="6652"/>
                  <a:pt x="15604" y="6652"/>
                  <a:pt x="15598" y="6652"/>
                </a:cubicBezTo>
                <a:cubicBezTo>
                  <a:pt x="15587" y="6652"/>
                  <a:pt x="15587" y="6652"/>
                  <a:pt x="15581" y="6652"/>
                </a:cubicBezTo>
                <a:cubicBezTo>
                  <a:pt x="15575" y="6652"/>
                  <a:pt x="15569" y="6658"/>
                  <a:pt x="15569" y="6658"/>
                </a:cubicBezTo>
                <a:cubicBezTo>
                  <a:pt x="15563" y="6658"/>
                  <a:pt x="15563" y="6664"/>
                  <a:pt x="15557" y="6664"/>
                </a:cubicBezTo>
                <a:cubicBezTo>
                  <a:pt x="15551" y="6664"/>
                  <a:pt x="15545" y="6664"/>
                  <a:pt x="15533" y="6664"/>
                </a:cubicBezTo>
                <a:close/>
                <a:moveTo>
                  <a:pt x="14917" y="6569"/>
                </a:moveTo>
                <a:lnTo>
                  <a:pt x="14917" y="6569"/>
                </a:lnTo>
                <a:cubicBezTo>
                  <a:pt x="14917" y="6581"/>
                  <a:pt x="14917" y="6581"/>
                  <a:pt x="14917" y="6581"/>
                </a:cubicBezTo>
                <a:cubicBezTo>
                  <a:pt x="14952" y="6581"/>
                  <a:pt x="14952" y="6581"/>
                  <a:pt x="14952" y="6581"/>
                </a:cubicBezTo>
                <a:cubicBezTo>
                  <a:pt x="14952" y="6605"/>
                  <a:pt x="14952" y="6605"/>
                  <a:pt x="14952" y="6605"/>
                </a:cubicBezTo>
                <a:cubicBezTo>
                  <a:pt x="14958" y="6605"/>
                  <a:pt x="14964" y="6605"/>
                  <a:pt x="14970" y="6605"/>
                </a:cubicBezTo>
                <a:cubicBezTo>
                  <a:pt x="14976" y="6605"/>
                  <a:pt x="14982" y="6605"/>
                  <a:pt x="14982" y="6605"/>
                </a:cubicBezTo>
                <a:cubicBezTo>
                  <a:pt x="14994" y="6611"/>
                  <a:pt x="14994" y="6611"/>
                  <a:pt x="14994" y="6611"/>
                </a:cubicBezTo>
                <a:cubicBezTo>
                  <a:pt x="15000" y="6617"/>
                  <a:pt x="15000" y="6623"/>
                  <a:pt x="15005" y="6623"/>
                </a:cubicBezTo>
                <a:cubicBezTo>
                  <a:pt x="15005" y="6629"/>
                  <a:pt x="15012" y="6635"/>
                  <a:pt x="15017" y="6635"/>
                </a:cubicBezTo>
                <a:cubicBezTo>
                  <a:pt x="15023" y="6641"/>
                  <a:pt x="15023" y="6641"/>
                  <a:pt x="15035" y="6641"/>
                </a:cubicBezTo>
                <a:cubicBezTo>
                  <a:pt x="15047" y="6641"/>
                  <a:pt x="15047" y="6629"/>
                  <a:pt x="15059" y="6629"/>
                </a:cubicBezTo>
                <a:cubicBezTo>
                  <a:pt x="15065" y="6629"/>
                  <a:pt x="15071" y="6629"/>
                  <a:pt x="15071" y="6629"/>
                </a:cubicBezTo>
                <a:cubicBezTo>
                  <a:pt x="15083" y="6629"/>
                  <a:pt x="15089" y="6629"/>
                  <a:pt x="15094" y="6629"/>
                </a:cubicBezTo>
                <a:cubicBezTo>
                  <a:pt x="15106" y="6629"/>
                  <a:pt x="15112" y="6623"/>
                  <a:pt x="15118" y="6623"/>
                </a:cubicBezTo>
                <a:cubicBezTo>
                  <a:pt x="15130" y="6623"/>
                  <a:pt x="15136" y="6623"/>
                  <a:pt x="15142" y="6629"/>
                </a:cubicBezTo>
                <a:cubicBezTo>
                  <a:pt x="15148" y="6629"/>
                  <a:pt x="15148" y="6635"/>
                  <a:pt x="15148" y="6641"/>
                </a:cubicBezTo>
                <a:cubicBezTo>
                  <a:pt x="15154" y="6641"/>
                  <a:pt x="15154" y="6647"/>
                  <a:pt x="15160" y="6647"/>
                </a:cubicBezTo>
                <a:cubicBezTo>
                  <a:pt x="15166" y="6647"/>
                  <a:pt x="15166" y="6647"/>
                  <a:pt x="15171" y="6647"/>
                </a:cubicBezTo>
                <a:cubicBezTo>
                  <a:pt x="15183" y="6647"/>
                  <a:pt x="15189" y="6647"/>
                  <a:pt x="15195" y="6647"/>
                </a:cubicBezTo>
                <a:cubicBezTo>
                  <a:pt x="15207" y="6647"/>
                  <a:pt x="15213" y="6647"/>
                  <a:pt x="15225" y="6647"/>
                </a:cubicBezTo>
                <a:cubicBezTo>
                  <a:pt x="15237" y="6652"/>
                  <a:pt x="15237" y="6658"/>
                  <a:pt x="15249" y="6664"/>
                </a:cubicBezTo>
                <a:cubicBezTo>
                  <a:pt x="15255" y="6664"/>
                  <a:pt x="15255" y="6670"/>
                  <a:pt x="15260" y="6670"/>
                </a:cubicBezTo>
                <a:cubicBezTo>
                  <a:pt x="15260" y="6670"/>
                  <a:pt x="15266" y="6670"/>
                  <a:pt x="15272" y="6670"/>
                </a:cubicBezTo>
                <a:cubicBezTo>
                  <a:pt x="15284" y="6676"/>
                  <a:pt x="15290" y="6676"/>
                  <a:pt x="15296" y="6676"/>
                </a:cubicBezTo>
                <a:cubicBezTo>
                  <a:pt x="15296" y="6670"/>
                  <a:pt x="15296" y="6670"/>
                  <a:pt x="15296" y="6664"/>
                </a:cubicBezTo>
                <a:cubicBezTo>
                  <a:pt x="15296" y="6658"/>
                  <a:pt x="15302" y="6658"/>
                  <a:pt x="15302" y="6652"/>
                </a:cubicBezTo>
                <a:cubicBezTo>
                  <a:pt x="15308" y="6652"/>
                  <a:pt x="15314" y="6652"/>
                  <a:pt x="15314" y="6652"/>
                </a:cubicBezTo>
                <a:cubicBezTo>
                  <a:pt x="15320" y="6652"/>
                  <a:pt x="15320" y="6658"/>
                  <a:pt x="15326" y="6658"/>
                </a:cubicBezTo>
                <a:cubicBezTo>
                  <a:pt x="15332" y="6664"/>
                  <a:pt x="15332" y="6658"/>
                  <a:pt x="15337" y="6658"/>
                </a:cubicBezTo>
                <a:cubicBezTo>
                  <a:pt x="15349" y="6658"/>
                  <a:pt x="15349" y="6658"/>
                  <a:pt x="15349" y="6658"/>
                </a:cubicBezTo>
                <a:cubicBezTo>
                  <a:pt x="15355" y="6658"/>
                  <a:pt x="15361" y="6652"/>
                  <a:pt x="15367" y="6652"/>
                </a:cubicBezTo>
                <a:cubicBezTo>
                  <a:pt x="15373" y="6652"/>
                  <a:pt x="15379" y="6658"/>
                  <a:pt x="15385" y="6658"/>
                </a:cubicBezTo>
                <a:cubicBezTo>
                  <a:pt x="15391" y="6664"/>
                  <a:pt x="15397" y="6664"/>
                  <a:pt x="15397" y="6664"/>
                </a:cubicBezTo>
                <a:cubicBezTo>
                  <a:pt x="15403" y="6664"/>
                  <a:pt x="15403" y="6670"/>
                  <a:pt x="15409" y="6676"/>
                </a:cubicBezTo>
                <a:cubicBezTo>
                  <a:pt x="15415" y="6682"/>
                  <a:pt x="15421" y="6688"/>
                  <a:pt x="15426" y="6688"/>
                </a:cubicBezTo>
                <a:cubicBezTo>
                  <a:pt x="15438" y="6694"/>
                  <a:pt x="15444" y="6694"/>
                  <a:pt x="15456" y="6694"/>
                </a:cubicBezTo>
                <a:cubicBezTo>
                  <a:pt x="15468" y="6694"/>
                  <a:pt x="15468" y="6694"/>
                  <a:pt x="15468" y="6694"/>
                </a:cubicBezTo>
                <a:cubicBezTo>
                  <a:pt x="15474" y="6694"/>
                  <a:pt x="15474" y="6688"/>
                  <a:pt x="15480" y="6688"/>
                </a:cubicBezTo>
                <a:cubicBezTo>
                  <a:pt x="15474" y="6676"/>
                  <a:pt x="15468" y="6670"/>
                  <a:pt x="15468" y="6664"/>
                </a:cubicBezTo>
                <a:cubicBezTo>
                  <a:pt x="15462" y="6658"/>
                  <a:pt x="15462" y="6652"/>
                  <a:pt x="15456" y="6652"/>
                </a:cubicBezTo>
                <a:cubicBezTo>
                  <a:pt x="15450" y="6652"/>
                  <a:pt x="15450" y="6652"/>
                  <a:pt x="15444" y="6652"/>
                </a:cubicBezTo>
                <a:cubicBezTo>
                  <a:pt x="15432" y="6647"/>
                  <a:pt x="15426" y="6641"/>
                  <a:pt x="15426" y="6629"/>
                </a:cubicBezTo>
                <a:cubicBezTo>
                  <a:pt x="15337" y="6629"/>
                  <a:pt x="15337" y="6629"/>
                  <a:pt x="15337" y="6629"/>
                </a:cubicBezTo>
                <a:cubicBezTo>
                  <a:pt x="15337" y="6629"/>
                  <a:pt x="15332" y="6623"/>
                  <a:pt x="15337" y="6617"/>
                </a:cubicBezTo>
                <a:cubicBezTo>
                  <a:pt x="15337" y="6611"/>
                  <a:pt x="15337" y="6611"/>
                  <a:pt x="15344" y="6605"/>
                </a:cubicBezTo>
                <a:lnTo>
                  <a:pt x="15349" y="6605"/>
                </a:lnTo>
                <a:cubicBezTo>
                  <a:pt x="15361" y="6599"/>
                  <a:pt x="15367" y="6605"/>
                  <a:pt x="15373" y="6605"/>
                </a:cubicBezTo>
                <a:cubicBezTo>
                  <a:pt x="15385" y="6605"/>
                  <a:pt x="15391" y="6599"/>
                  <a:pt x="15397" y="6593"/>
                </a:cubicBezTo>
                <a:cubicBezTo>
                  <a:pt x="15391" y="6593"/>
                  <a:pt x="15385" y="6593"/>
                  <a:pt x="15373" y="6587"/>
                </a:cubicBezTo>
                <a:cubicBezTo>
                  <a:pt x="15373" y="6587"/>
                  <a:pt x="15367" y="6587"/>
                  <a:pt x="15361" y="6581"/>
                </a:cubicBezTo>
                <a:cubicBezTo>
                  <a:pt x="15361" y="6581"/>
                  <a:pt x="15355" y="6587"/>
                  <a:pt x="15349" y="6581"/>
                </a:cubicBezTo>
                <a:cubicBezTo>
                  <a:pt x="15344" y="6581"/>
                  <a:pt x="15337" y="6575"/>
                  <a:pt x="15326" y="6575"/>
                </a:cubicBezTo>
                <a:cubicBezTo>
                  <a:pt x="15320" y="6575"/>
                  <a:pt x="15314" y="6581"/>
                  <a:pt x="15302" y="6581"/>
                </a:cubicBezTo>
                <a:cubicBezTo>
                  <a:pt x="15296" y="6581"/>
                  <a:pt x="15296" y="6575"/>
                  <a:pt x="15290" y="6575"/>
                </a:cubicBezTo>
                <a:cubicBezTo>
                  <a:pt x="15278" y="6575"/>
                  <a:pt x="15266" y="6581"/>
                  <a:pt x="15255" y="6575"/>
                </a:cubicBezTo>
                <a:cubicBezTo>
                  <a:pt x="15249" y="6575"/>
                  <a:pt x="15243" y="6569"/>
                  <a:pt x="15231" y="6563"/>
                </a:cubicBezTo>
                <a:cubicBezTo>
                  <a:pt x="15225" y="6563"/>
                  <a:pt x="15219" y="6558"/>
                  <a:pt x="15207" y="6558"/>
                </a:cubicBezTo>
                <a:lnTo>
                  <a:pt x="14917" y="6569"/>
                </a:lnTo>
                <a:close/>
                <a:moveTo>
                  <a:pt x="14739" y="6486"/>
                </a:moveTo>
                <a:lnTo>
                  <a:pt x="14739" y="6486"/>
                </a:lnTo>
                <a:cubicBezTo>
                  <a:pt x="14739" y="6486"/>
                  <a:pt x="14733" y="6492"/>
                  <a:pt x="14733" y="6498"/>
                </a:cubicBezTo>
                <a:lnTo>
                  <a:pt x="14733" y="6504"/>
                </a:lnTo>
                <a:cubicBezTo>
                  <a:pt x="14745" y="6516"/>
                  <a:pt x="14745" y="6516"/>
                  <a:pt x="14745" y="6516"/>
                </a:cubicBezTo>
                <a:cubicBezTo>
                  <a:pt x="14745" y="6504"/>
                  <a:pt x="14745" y="6504"/>
                  <a:pt x="14745" y="6504"/>
                </a:cubicBezTo>
                <a:cubicBezTo>
                  <a:pt x="14745" y="6498"/>
                  <a:pt x="14739" y="6498"/>
                  <a:pt x="14739" y="6498"/>
                </a:cubicBezTo>
                <a:lnTo>
                  <a:pt x="14739" y="6486"/>
                </a:lnTo>
                <a:close/>
                <a:moveTo>
                  <a:pt x="15148" y="6095"/>
                </a:moveTo>
                <a:lnTo>
                  <a:pt x="15148" y="6095"/>
                </a:lnTo>
                <a:cubicBezTo>
                  <a:pt x="15136" y="6095"/>
                  <a:pt x="15136" y="6095"/>
                  <a:pt x="15136" y="6095"/>
                </a:cubicBezTo>
                <a:cubicBezTo>
                  <a:pt x="15130" y="6095"/>
                  <a:pt x="15130" y="6095"/>
                  <a:pt x="15124" y="6101"/>
                </a:cubicBezTo>
                <a:cubicBezTo>
                  <a:pt x="15124" y="6119"/>
                  <a:pt x="15124" y="6131"/>
                  <a:pt x="15118" y="6142"/>
                </a:cubicBezTo>
                <a:cubicBezTo>
                  <a:pt x="15118" y="6149"/>
                  <a:pt x="15106" y="6149"/>
                  <a:pt x="15106" y="6154"/>
                </a:cubicBezTo>
                <a:cubicBezTo>
                  <a:pt x="15106" y="6154"/>
                  <a:pt x="15106" y="6160"/>
                  <a:pt x="15106" y="6166"/>
                </a:cubicBezTo>
                <a:cubicBezTo>
                  <a:pt x="15100" y="6172"/>
                  <a:pt x="15106" y="6178"/>
                  <a:pt x="15106" y="6190"/>
                </a:cubicBezTo>
                <a:cubicBezTo>
                  <a:pt x="15106" y="6202"/>
                  <a:pt x="15100" y="6208"/>
                  <a:pt x="15106" y="6214"/>
                </a:cubicBezTo>
                <a:cubicBezTo>
                  <a:pt x="15106" y="6220"/>
                  <a:pt x="15106" y="6226"/>
                  <a:pt x="15106" y="6226"/>
                </a:cubicBezTo>
                <a:cubicBezTo>
                  <a:pt x="15112" y="6231"/>
                  <a:pt x="15112" y="6231"/>
                  <a:pt x="15118" y="6237"/>
                </a:cubicBezTo>
                <a:cubicBezTo>
                  <a:pt x="15124" y="6243"/>
                  <a:pt x="15136" y="6243"/>
                  <a:pt x="15142" y="6249"/>
                </a:cubicBezTo>
                <a:cubicBezTo>
                  <a:pt x="15148" y="6249"/>
                  <a:pt x="15148" y="6255"/>
                  <a:pt x="15148" y="6261"/>
                </a:cubicBezTo>
                <a:cubicBezTo>
                  <a:pt x="15154" y="6261"/>
                  <a:pt x="15160" y="6261"/>
                  <a:pt x="15160" y="6267"/>
                </a:cubicBezTo>
                <a:cubicBezTo>
                  <a:pt x="15166" y="6273"/>
                  <a:pt x="15160" y="6279"/>
                  <a:pt x="15160" y="6285"/>
                </a:cubicBezTo>
                <a:cubicBezTo>
                  <a:pt x="15160" y="6285"/>
                  <a:pt x="15160" y="6285"/>
                  <a:pt x="15160" y="6291"/>
                </a:cubicBezTo>
                <a:cubicBezTo>
                  <a:pt x="15160" y="6303"/>
                  <a:pt x="15160" y="6303"/>
                  <a:pt x="15160" y="6303"/>
                </a:cubicBezTo>
                <a:cubicBezTo>
                  <a:pt x="15160" y="6309"/>
                  <a:pt x="15154" y="6309"/>
                  <a:pt x="15154" y="6320"/>
                </a:cubicBezTo>
                <a:cubicBezTo>
                  <a:pt x="15154" y="6326"/>
                  <a:pt x="15160" y="6332"/>
                  <a:pt x="15160" y="6338"/>
                </a:cubicBezTo>
                <a:lnTo>
                  <a:pt x="15160" y="6344"/>
                </a:lnTo>
                <a:cubicBezTo>
                  <a:pt x="15166" y="6350"/>
                  <a:pt x="15166" y="6356"/>
                  <a:pt x="15171" y="6356"/>
                </a:cubicBezTo>
                <a:cubicBezTo>
                  <a:pt x="15171" y="6362"/>
                  <a:pt x="15178" y="6362"/>
                  <a:pt x="15183" y="6362"/>
                </a:cubicBezTo>
                <a:cubicBezTo>
                  <a:pt x="15189" y="6368"/>
                  <a:pt x="15195" y="6368"/>
                  <a:pt x="15201" y="6368"/>
                </a:cubicBezTo>
                <a:cubicBezTo>
                  <a:pt x="15213" y="6368"/>
                  <a:pt x="15219" y="6368"/>
                  <a:pt x="15231" y="6368"/>
                </a:cubicBezTo>
                <a:cubicBezTo>
                  <a:pt x="15231" y="6368"/>
                  <a:pt x="15237" y="6368"/>
                  <a:pt x="15243" y="6368"/>
                </a:cubicBezTo>
                <a:cubicBezTo>
                  <a:pt x="15243" y="6374"/>
                  <a:pt x="15243" y="6380"/>
                  <a:pt x="15243" y="6380"/>
                </a:cubicBezTo>
                <a:cubicBezTo>
                  <a:pt x="15249" y="6386"/>
                  <a:pt x="15255" y="6397"/>
                  <a:pt x="15266" y="6397"/>
                </a:cubicBezTo>
                <a:cubicBezTo>
                  <a:pt x="15272" y="6397"/>
                  <a:pt x="15278" y="6397"/>
                  <a:pt x="15284" y="6397"/>
                </a:cubicBezTo>
                <a:cubicBezTo>
                  <a:pt x="15296" y="6397"/>
                  <a:pt x="15302" y="6397"/>
                  <a:pt x="15308" y="6397"/>
                </a:cubicBezTo>
                <a:cubicBezTo>
                  <a:pt x="15320" y="6397"/>
                  <a:pt x="15326" y="6386"/>
                  <a:pt x="15337" y="6386"/>
                </a:cubicBezTo>
                <a:cubicBezTo>
                  <a:pt x="15344" y="6386"/>
                  <a:pt x="15349" y="6386"/>
                  <a:pt x="15355" y="6386"/>
                </a:cubicBezTo>
                <a:cubicBezTo>
                  <a:pt x="15361" y="6392"/>
                  <a:pt x="15361" y="6392"/>
                  <a:pt x="15367" y="6397"/>
                </a:cubicBezTo>
                <a:cubicBezTo>
                  <a:pt x="15373" y="6397"/>
                  <a:pt x="15367" y="6409"/>
                  <a:pt x="15373" y="6409"/>
                </a:cubicBezTo>
                <a:cubicBezTo>
                  <a:pt x="15385" y="6409"/>
                  <a:pt x="15385" y="6397"/>
                  <a:pt x="15391" y="6397"/>
                </a:cubicBezTo>
                <a:cubicBezTo>
                  <a:pt x="15403" y="6397"/>
                  <a:pt x="15415" y="6409"/>
                  <a:pt x="15421" y="6415"/>
                </a:cubicBezTo>
                <a:cubicBezTo>
                  <a:pt x="15426" y="6421"/>
                  <a:pt x="15426" y="6427"/>
                  <a:pt x="15432" y="6427"/>
                </a:cubicBezTo>
                <a:cubicBezTo>
                  <a:pt x="15438" y="6427"/>
                  <a:pt x="15438" y="6427"/>
                  <a:pt x="15444" y="6427"/>
                </a:cubicBezTo>
                <a:cubicBezTo>
                  <a:pt x="15450" y="6433"/>
                  <a:pt x="15456" y="6427"/>
                  <a:pt x="15462" y="6427"/>
                </a:cubicBezTo>
                <a:cubicBezTo>
                  <a:pt x="15480" y="6427"/>
                  <a:pt x="15480" y="6427"/>
                  <a:pt x="15480" y="6427"/>
                </a:cubicBezTo>
                <a:cubicBezTo>
                  <a:pt x="15480" y="6427"/>
                  <a:pt x="15480" y="6427"/>
                  <a:pt x="15486" y="6427"/>
                </a:cubicBezTo>
                <a:cubicBezTo>
                  <a:pt x="15486" y="6403"/>
                  <a:pt x="15486" y="6403"/>
                  <a:pt x="15486" y="6403"/>
                </a:cubicBezTo>
                <a:cubicBezTo>
                  <a:pt x="15486" y="6397"/>
                  <a:pt x="15486" y="6397"/>
                  <a:pt x="15486" y="6392"/>
                </a:cubicBezTo>
                <a:cubicBezTo>
                  <a:pt x="15492" y="6392"/>
                  <a:pt x="15492" y="6392"/>
                  <a:pt x="15498" y="6386"/>
                </a:cubicBezTo>
                <a:cubicBezTo>
                  <a:pt x="15504" y="6386"/>
                  <a:pt x="15504" y="6386"/>
                  <a:pt x="15510" y="6380"/>
                </a:cubicBezTo>
                <a:cubicBezTo>
                  <a:pt x="15515" y="6380"/>
                  <a:pt x="15515" y="6374"/>
                  <a:pt x="15515" y="6362"/>
                </a:cubicBezTo>
                <a:cubicBezTo>
                  <a:pt x="15515" y="6356"/>
                  <a:pt x="15515" y="6350"/>
                  <a:pt x="15515" y="6344"/>
                </a:cubicBezTo>
                <a:cubicBezTo>
                  <a:pt x="15515" y="6344"/>
                  <a:pt x="15510" y="6338"/>
                  <a:pt x="15504" y="6338"/>
                </a:cubicBezTo>
                <a:cubicBezTo>
                  <a:pt x="15504" y="6332"/>
                  <a:pt x="15504" y="6326"/>
                  <a:pt x="15504" y="6320"/>
                </a:cubicBezTo>
                <a:cubicBezTo>
                  <a:pt x="15504" y="6315"/>
                  <a:pt x="15510" y="6315"/>
                  <a:pt x="15510" y="6309"/>
                </a:cubicBezTo>
                <a:cubicBezTo>
                  <a:pt x="15510" y="6309"/>
                  <a:pt x="15515" y="6303"/>
                  <a:pt x="15521" y="6303"/>
                </a:cubicBezTo>
                <a:cubicBezTo>
                  <a:pt x="15521" y="6297"/>
                  <a:pt x="15527" y="6291"/>
                  <a:pt x="15527" y="6291"/>
                </a:cubicBezTo>
                <a:cubicBezTo>
                  <a:pt x="15527" y="6285"/>
                  <a:pt x="15533" y="6279"/>
                  <a:pt x="15533" y="6273"/>
                </a:cubicBezTo>
                <a:cubicBezTo>
                  <a:pt x="15539" y="6261"/>
                  <a:pt x="15539" y="6255"/>
                  <a:pt x="15545" y="6243"/>
                </a:cubicBezTo>
                <a:cubicBezTo>
                  <a:pt x="15581" y="6243"/>
                  <a:pt x="15581" y="6243"/>
                  <a:pt x="15581" y="6243"/>
                </a:cubicBezTo>
                <a:cubicBezTo>
                  <a:pt x="15581" y="6184"/>
                  <a:pt x="15581" y="6184"/>
                  <a:pt x="15581" y="6184"/>
                </a:cubicBezTo>
                <a:cubicBezTo>
                  <a:pt x="15592" y="6184"/>
                  <a:pt x="15598" y="6184"/>
                  <a:pt x="15616" y="6184"/>
                </a:cubicBezTo>
                <a:cubicBezTo>
                  <a:pt x="15622" y="6184"/>
                  <a:pt x="15622" y="6178"/>
                  <a:pt x="15628" y="6178"/>
                </a:cubicBezTo>
                <a:cubicBezTo>
                  <a:pt x="15634" y="6178"/>
                  <a:pt x="15640" y="6172"/>
                  <a:pt x="15640" y="6166"/>
                </a:cubicBezTo>
                <a:cubicBezTo>
                  <a:pt x="15640" y="6166"/>
                  <a:pt x="15646" y="6160"/>
                  <a:pt x="15646" y="6154"/>
                </a:cubicBezTo>
                <a:cubicBezTo>
                  <a:pt x="15640" y="6154"/>
                  <a:pt x="15640" y="6142"/>
                  <a:pt x="15640" y="6142"/>
                </a:cubicBezTo>
                <a:cubicBezTo>
                  <a:pt x="15634" y="6142"/>
                  <a:pt x="15628" y="6142"/>
                  <a:pt x="15622" y="6142"/>
                </a:cubicBezTo>
                <a:cubicBezTo>
                  <a:pt x="15622" y="6142"/>
                  <a:pt x="15616" y="6142"/>
                  <a:pt x="15610" y="6142"/>
                </a:cubicBezTo>
                <a:cubicBezTo>
                  <a:pt x="15604" y="6142"/>
                  <a:pt x="15598" y="6142"/>
                  <a:pt x="15587" y="6142"/>
                </a:cubicBezTo>
                <a:cubicBezTo>
                  <a:pt x="15587" y="6137"/>
                  <a:pt x="15581" y="6131"/>
                  <a:pt x="15581" y="6125"/>
                </a:cubicBezTo>
                <a:cubicBezTo>
                  <a:pt x="15581" y="6119"/>
                  <a:pt x="15587" y="6119"/>
                  <a:pt x="15587" y="6113"/>
                </a:cubicBezTo>
                <a:cubicBezTo>
                  <a:pt x="15587" y="6095"/>
                  <a:pt x="15587" y="6095"/>
                  <a:pt x="15587" y="6095"/>
                </a:cubicBezTo>
                <a:cubicBezTo>
                  <a:pt x="15587" y="6089"/>
                  <a:pt x="15592" y="6083"/>
                  <a:pt x="15587" y="6077"/>
                </a:cubicBezTo>
                <a:cubicBezTo>
                  <a:pt x="15587" y="6071"/>
                  <a:pt x="15587" y="6071"/>
                  <a:pt x="15581" y="6065"/>
                </a:cubicBezTo>
                <a:cubicBezTo>
                  <a:pt x="15581" y="6060"/>
                  <a:pt x="15575" y="6054"/>
                  <a:pt x="15575" y="6048"/>
                </a:cubicBezTo>
                <a:cubicBezTo>
                  <a:pt x="15575" y="5988"/>
                  <a:pt x="15575" y="5988"/>
                  <a:pt x="15575" y="5988"/>
                </a:cubicBezTo>
                <a:cubicBezTo>
                  <a:pt x="15587" y="5988"/>
                  <a:pt x="15592" y="5988"/>
                  <a:pt x="15604" y="5988"/>
                </a:cubicBezTo>
                <a:cubicBezTo>
                  <a:pt x="15610" y="5988"/>
                  <a:pt x="15616" y="5988"/>
                  <a:pt x="15616" y="5988"/>
                </a:cubicBezTo>
                <a:cubicBezTo>
                  <a:pt x="15616" y="5983"/>
                  <a:pt x="15616" y="5976"/>
                  <a:pt x="15616" y="5971"/>
                </a:cubicBezTo>
                <a:cubicBezTo>
                  <a:pt x="15616" y="5971"/>
                  <a:pt x="15616" y="5965"/>
                  <a:pt x="15616" y="5959"/>
                </a:cubicBezTo>
                <a:cubicBezTo>
                  <a:pt x="15622" y="5959"/>
                  <a:pt x="15622" y="5953"/>
                  <a:pt x="15628" y="5953"/>
                </a:cubicBezTo>
                <a:cubicBezTo>
                  <a:pt x="15628" y="5947"/>
                  <a:pt x="15634" y="5953"/>
                  <a:pt x="15640" y="5953"/>
                </a:cubicBezTo>
                <a:cubicBezTo>
                  <a:pt x="15640" y="5947"/>
                  <a:pt x="15646" y="5941"/>
                  <a:pt x="15652" y="5941"/>
                </a:cubicBezTo>
                <a:cubicBezTo>
                  <a:pt x="15658" y="5935"/>
                  <a:pt x="15664" y="5935"/>
                  <a:pt x="15670" y="5929"/>
                </a:cubicBezTo>
                <a:cubicBezTo>
                  <a:pt x="15670" y="5923"/>
                  <a:pt x="15670" y="5911"/>
                  <a:pt x="15664" y="5905"/>
                </a:cubicBezTo>
                <a:cubicBezTo>
                  <a:pt x="15658" y="5899"/>
                  <a:pt x="15652" y="5899"/>
                  <a:pt x="15640" y="5899"/>
                </a:cubicBezTo>
                <a:cubicBezTo>
                  <a:pt x="15634" y="5899"/>
                  <a:pt x="15628" y="5899"/>
                  <a:pt x="15616" y="5899"/>
                </a:cubicBezTo>
                <a:cubicBezTo>
                  <a:pt x="15610" y="5899"/>
                  <a:pt x="15610" y="5905"/>
                  <a:pt x="15604" y="5899"/>
                </a:cubicBezTo>
                <a:cubicBezTo>
                  <a:pt x="15598" y="5899"/>
                  <a:pt x="15598" y="5894"/>
                  <a:pt x="15592" y="5894"/>
                </a:cubicBezTo>
                <a:cubicBezTo>
                  <a:pt x="15587" y="5894"/>
                  <a:pt x="15581" y="5894"/>
                  <a:pt x="15581" y="5888"/>
                </a:cubicBezTo>
                <a:cubicBezTo>
                  <a:pt x="15581" y="5882"/>
                  <a:pt x="15581" y="5882"/>
                  <a:pt x="15581" y="5876"/>
                </a:cubicBezTo>
                <a:cubicBezTo>
                  <a:pt x="15581" y="5870"/>
                  <a:pt x="15581" y="5870"/>
                  <a:pt x="15581" y="5864"/>
                </a:cubicBezTo>
                <a:cubicBezTo>
                  <a:pt x="15581" y="5858"/>
                  <a:pt x="15569" y="5858"/>
                  <a:pt x="15569" y="5858"/>
                </a:cubicBezTo>
                <a:cubicBezTo>
                  <a:pt x="15563" y="5846"/>
                  <a:pt x="15563" y="5840"/>
                  <a:pt x="15557" y="5834"/>
                </a:cubicBezTo>
                <a:cubicBezTo>
                  <a:pt x="15557" y="5828"/>
                  <a:pt x="15551" y="5834"/>
                  <a:pt x="15545" y="5828"/>
                </a:cubicBezTo>
                <a:cubicBezTo>
                  <a:pt x="15545" y="5828"/>
                  <a:pt x="15539" y="5828"/>
                  <a:pt x="15533" y="5828"/>
                </a:cubicBezTo>
                <a:cubicBezTo>
                  <a:pt x="15533" y="5828"/>
                  <a:pt x="15533" y="5834"/>
                  <a:pt x="15533" y="5840"/>
                </a:cubicBezTo>
                <a:cubicBezTo>
                  <a:pt x="15527" y="5846"/>
                  <a:pt x="15527" y="5846"/>
                  <a:pt x="15521" y="5852"/>
                </a:cubicBezTo>
                <a:cubicBezTo>
                  <a:pt x="15515" y="5852"/>
                  <a:pt x="15515" y="5858"/>
                  <a:pt x="15510" y="5864"/>
                </a:cubicBezTo>
                <a:cubicBezTo>
                  <a:pt x="15504" y="5864"/>
                  <a:pt x="15498" y="5864"/>
                  <a:pt x="15492" y="5870"/>
                </a:cubicBezTo>
                <a:cubicBezTo>
                  <a:pt x="15486" y="5870"/>
                  <a:pt x="15480" y="5876"/>
                  <a:pt x="15480" y="5882"/>
                </a:cubicBezTo>
                <a:cubicBezTo>
                  <a:pt x="15474" y="5882"/>
                  <a:pt x="15468" y="5888"/>
                  <a:pt x="15468" y="5888"/>
                </a:cubicBezTo>
                <a:cubicBezTo>
                  <a:pt x="15462" y="5894"/>
                  <a:pt x="15462" y="5899"/>
                  <a:pt x="15456" y="5899"/>
                </a:cubicBezTo>
                <a:cubicBezTo>
                  <a:pt x="15456" y="5905"/>
                  <a:pt x="15456" y="5911"/>
                  <a:pt x="15456" y="5911"/>
                </a:cubicBezTo>
                <a:cubicBezTo>
                  <a:pt x="15456" y="5917"/>
                  <a:pt x="15450" y="5923"/>
                  <a:pt x="15450" y="5923"/>
                </a:cubicBezTo>
                <a:cubicBezTo>
                  <a:pt x="15450" y="5929"/>
                  <a:pt x="15444" y="5929"/>
                  <a:pt x="15438" y="5935"/>
                </a:cubicBezTo>
                <a:cubicBezTo>
                  <a:pt x="15432" y="5941"/>
                  <a:pt x="15432" y="5941"/>
                  <a:pt x="15426" y="5947"/>
                </a:cubicBezTo>
                <a:cubicBezTo>
                  <a:pt x="15426" y="5953"/>
                  <a:pt x="15426" y="5959"/>
                  <a:pt x="15421" y="5959"/>
                </a:cubicBezTo>
                <a:cubicBezTo>
                  <a:pt x="15415" y="5959"/>
                  <a:pt x="15415" y="5965"/>
                  <a:pt x="15409" y="5965"/>
                </a:cubicBezTo>
                <a:cubicBezTo>
                  <a:pt x="15397" y="5971"/>
                  <a:pt x="15385" y="5965"/>
                  <a:pt x="15373" y="5971"/>
                </a:cubicBezTo>
                <a:cubicBezTo>
                  <a:pt x="15367" y="5971"/>
                  <a:pt x="15367" y="5976"/>
                  <a:pt x="15361" y="5983"/>
                </a:cubicBezTo>
                <a:cubicBezTo>
                  <a:pt x="15355" y="5983"/>
                  <a:pt x="15355" y="5988"/>
                  <a:pt x="15349" y="5988"/>
                </a:cubicBezTo>
                <a:cubicBezTo>
                  <a:pt x="15344" y="5994"/>
                  <a:pt x="15344" y="6000"/>
                  <a:pt x="15344" y="6006"/>
                </a:cubicBezTo>
                <a:cubicBezTo>
                  <a:pt x="15337" y="6006"/>
                  <a:pt x="15344" y="6012"/>
                  <a:pt x="15337" y="6018"/>
                </a:cubicBezTo>
                <a:cubicBezTo>
                  <a:pt x="15332" y="6018"/>
                  <a:pt x="15332" y="6018"/>
                  <a:pt x="15326" y="6024"/>
                </a:cubicBezTo>
                <a:cubicBezTo>
                  <a:pt x="15320" y="6024"/>
                  <a:pt x="15320" y="6030"/>
                  <a:pt x="15314" y="6030"/>
                </a:cubicBezTo>
                <a:cubicBezTo>
                  <a:pt x="15314" y="6036"/>
                  <a:pt x="15308" y="6036"/>
                  <a:pt x="15302" y="6036"/>
                </a:cubicBezTo>
                <a:cubicBezTo>
                  <a:pt x="15302" y="6042"/>
                  <a:pt x="15302" y="6048"/>
                  <a:pt x="15296" y="6048"/>
                </a:cubicBezTo>
                <a:cubicBezTo>
                  <a:pt x="15290" y="6054"/>
                  <a:pt x="15284" y="6054"/>
                  <a:pt x="15278" y="6054"/>
                </a:cubicBezTo>
                <a:cubicBezTo>
                  <a:pt x="15278" y="6060"/>
                  <a:pt x="15272" y="6060"/>
                  <a:pt x="15272" y="6060"/>
                </a:cubicBezTo>
                <a:cubicBezTo>
                  <a:pt x="15260" y="6060"/>
                  <a:pt x="15255" y="6060"/>
                  <a:pt x="15249" y="6060"/>
                </a:cubicBezTo>
                <a:cubicBezTo>
                  <a:pt x="15249" y="6119"/>
                  <a:pt x="15249" y="6119"/>
                  <a:pt x="15249" y="6119"/>
                </a:cubicBezTo>
                <a:cubicBezTo>
                  <a:pt x="15237" y="6119"/>
                  <a:pt x="15237" y="6113"/>
                  <a:pt x="15225" y="6113"/>
                </a:cubicBezTo>
                <a:cubicBezTo>
                  <a:pt x="15219" y="6119"/>
                  <a:pt x="15219" y="6119"/>
                  <a:pt x="15213" y="6119"/>
                </a:cubicBezTo>
                <a:cubicBezTo>
                  <a:pt x="15207" y="6125"/>
                  <a:pt x="15207" y="6119"/>
                  <a:pt x="15201" y="6119"/>
                </a:cubicBezTo>
                <a:cubicBezTo>
                  <a:pt x="15189" y="6119"/>
                  <a:pt x="15189" y="6125"/>
                  <a:pt x="15183" y="6119"/>
                </a:cubicBezTo>
                <a:cubicBezTo>
                  <a:pt x="15171" y="6119"/>
                  <a:pt x="15166" y="6113"/>
                  <a:pt x="15160" y="6101"/>
                </a:cubicBezTo>
                <a:lnTo>
                  <a:pt x="15148" y="6095"/>
                </a:lnTo>
                <a:close/>
                <a:moveTo>
                  <a:pt x="14543" y="6267"/>
                </a:moveTo>
                <a:lnTo>
                  <a:pt x="14543" y="6267"/>
                </a:lnTo>
                <a:cubicBezTo>
                  <a:pt x="14543" y="6273"/>
                  <a:pt x="14543" y="6279"/>
                  <a:pt x="14543" y="6285"/>
                </a:cubicBezTo>
                <a:cubicBezTo>
                  <a:pt x="14549" y="6297"/>
                  <a:pt x="14555" y="6303"/>
                  <a:pt x="14561" y="6309"/>
                </a:cubicBezTo>
                <a:cubicBezTo>
                  <a:pt x="14567" y="6320"/>
                  <a:pt x="14567" y="6326"/>
                  <a:pt x="14579" y="6332"/>
                </a:cubicBezTo>
                <a:cubicBezTo>
                  <a:pt x="14585" y="6344"/>
                  <a:pt x="14591" y="6350"/>
                  <a:pt x="14596" y="6356"/>
                </a:cubicBezTo>
                <a:cubicBezTo>
                  <a:pt x="14602" y="6362"/>
                  <a:pt x="14602" y="6362"/>
                  <a:pt x="14602" y="6368"/>
                </a:cubicBezTo>
                <a:cubicBezTo>
                  <a:pt x="14608" y="6368"/>
                  <a:pt x="14614" y="6368"/>
                  <a:pt x="14614" y="6368"/>
                </a:cubicBezTo>
                <a:cubicBezTo>
                  <a:pt x="14620" y="6374"/>
                  <a:pt x="14620" y="6380"/>
                  <a:pt x="14626" y="6380"/>
                </a:cubicBezTo>
                <a:cubicBezTo>
                  <a:pt x="14626" y="6386"/>
                  <a:pt x="14626" y="6392"/>
                  <a:pt x="14626" y="6392"/>
                </a:cubicBezTo>
                <a:cubicBezTo>
                  <a:pt x="14632" y="6397"/>
                  <a:pt x="14632" y="6397"/>
                  <a:pt x="14638" y="6403"/>
                </a:cubicBezTo>
                <a:cubicBezTo>
                  <a:pt x="14638" y="6409"/>
                  <a:pt x="14644" y="6403"/>
                  <a:pt x="14650" y="6403"/>
                </a:cubicBezTo>
                <a:cubicBezTo>
                  <a:pt x="14650" y="6356"/>
                  <a:pt x="14650" y="6356"/>
                  <a:pt x="14650" y="6356"/>
                </a:cubicBezTo>
                <a:cubicBezTo>
                  <a:pt x="14644" y="6356"/>
                  <a:pt x="14638" y="6356"/>
                  <a:pt x="14638" y="6350"/>
                </a:cubicBezTo>
                <a:cubicBezTo>
                  <a:pt x="14632" y="6350"/>
                  <a:pt x="14632" y="6344"/>
                  <a:pt x="14626" y="6344"/>
                </a:cubicBezTo>
                <a:cubicBezTo>
                  <a:pt x="14620" y="6338"/>
                  <a:pt x="14614" y="6338"/>
                  <a:pt x="14614" y="6338"/>
                </a:cubicBezTo>
                <a:cubicBezTo>
                  <a:pt x="14608" y="6338"/>
                  <a:pt x="14602" y="6338"/>
                  <a:pt x="14596" y="6338"/>
                </a:cubicBezTo>
                <a:cubicBezTo>
                  <a:pt x="14591" y="6338"/>
                  <a:pt x="14591" y="6332"/>
                  <a:pt x="14585" y="6326"/>
                </a:cubicBezTo>
                <a:cubicBezTo>
                  <a:pt x="14585" y="6320"/>
                  <a:pt x="14579" y="6320"/>
                  <a:pt x="14579" y="6315"/>
                </a:cubicBezTo>
                <a:cubicBezTo>
                  <a:pt x="14579" y="6315"/>
                  <a:pt x="14579" y="6309"/>
                  <a:pt x="14579" y="6303"/>
                </a:cubicBezTo>
                <a:cubicBezTo>
                  <a:pt x="14573" y="6297"/>
                  <a:pt x="14579" y="6291"/>
                  <a:pt x="14579" y="6279"/>
                </a:cubicBezTo>
                <a:cubicBezTo>
                  <a:pt x="14579" y="6273"/>
                  <a:pt x="14579" y="6267"/>
                  <a:pt x="14573" y="6261"/>
                </a:cubicBezTo>
                <a:cubicBezTo>
                  <a:pt x="14567" y="6249"/>
                  <a:pt x="14561" y="6249"/>
                  <a:pt x="14549" y="6249"/>
                </a:cubicBezTo>
                <a:cubicBezTo>
                  <a:pt x="14543" y="6261"/>
                  <a:pt x="14543" y="6261"/>
                  <a:pt x="14543" y="6261"/>
                </a:cubicBezTo>
                <a:cubicBezTo>
                  <a:pt x="14543" y="6261"/>
                  <a:pt x="14543" y="6261"/>
                  <a:pt x="14543" y="6267"/>
                </a:cubicBezTo>
                <a:close/>
                <a:moveTo>
                  <a:pt x="14454" y="6137"/>
                </a:moveTo>
                <a:lnTo>
                  <a:pt x="14454" y="6137"/>
                </a:lnTo>
                <a:cubicBezTo>
                  <a:pt x="14460" y="6149"/>
                  <a:pt x="14466" y="6154"/>
                  <a:pt x="14472" y="6166"/>
                </a:cubicBezTo>
                <a:cubicBezTo>
                  <a:pt x="14478" y="6166"/>
                  <a:pt x="14484" y="6172"/>
                  <a:pt x="14490" y="6178"/>
                </a:cubicBezTo>
                <a:cubicBezTo>
                  <a:pt x="14490" y="6178"/>
                  <a:pt x="14496" y="6178"/>
                  <a:pt x="14502" y="6184"/>
                </a:cubicBezTo>
                <a:cubicBezTo>
                  <a:pt x="14502" y="6190"/>
                  <a:pt x="14507" y="6196"/>
                  <a:pt x="14507" y="6202"/>
                </a:cubicBezTo>
                <a:lnTo>
                  <a:pt x="14507" y="6196"/>
                </a:lnTo>
                <a:cubicBezTo>
                  <a:pt x="14507" y="6184"/>
                  <a:pt x="14507" y="6184"/>
                  <a:pt x="14507" y="6184"/>
                </a:cubicBezTo>
                <a:cubicBezTo>
                  <a:pt x="14507" y="6178"/>
                  <a:pt x="14507" y="6166"/>
                  <a:pt x="14507" y="6160"/>
                </a:cubicBezTo>
                <a:cubicBezTo>
                  <a:pt x="14502" y="6154"/>
                  <a:pt x="14496" y="6154"/>
                  <a:pt x="14496" y="6154"/>
                </a:cubicBezTo>
                <a:cubicBezTo>
                  <a:pt x="14484" y="6142"/>
                  <a:pt x="14484" y="6137"/>
                  <a:pt x="14472" y="6131"/>
                </a:cubicBezTo>
                <a:cubicBezTo>
                  <a:pt x="14472" y="6131"/>
                  <a:pt x="14466" y="6131"/>
                  <a:pt x="14460" y="6125"/>
                </a:cubicBezTo>
                <a:cubicBezTo>
                  <a:pt x="14460" y="6131"/>
                  <a:pt x="14454" y="6131"/>
                  <a:pt x="14454" y="6137"/>
                </a:cubicBezTo>
                <a:cubicBezTo>
                  <a:pt x="14454" y="6142"/>
                  <a:pt x="14454" y="6149"/>
                  <a:pt x="14454" y="6149"/>
                </a:cubicBezTo>
                <a:lnTo>
                  <a:pt x="14454" y="6137"/>
                </a:lnTo>
                <a:close/>
                <a:moveTo>
                  <a:pt x="14413" y="6065"/>
                </a:moveTo>
                <a:lnTo>
                  <a:pt x="14413" y="6065"/>
                </a:lnTo>
                <a:cubicBezTo>
                  <a:pt x="14413" y="6060"/>
                  <a:pt x="14407" y="6060"/>
                  <a:pt x="14407" y="6054"/>
                </a:cubicBezTo>
                <a:cubicBezTo>
                  <a:pt x="14395" y="6042"/>
                  <a:pt x="14395" y="6042"/>
                  <a:pt x="14395" y="6042"/>
                </a:cubicBezTo>
                <a:cubicBezTo>
                  <a:pt x="14395" y="6048"/>
                  <a:pt x="14395" y="6054"/>
                  <a:pt x="14395" y="6060"/>
                </a:cubicBezTo>
                <a:lnTo>
                  <a:pt x="14401" y="6065"/>
                </a:lnTo>
                <a:cubicBezTo>
                  <a:pt x="14401" y="6071"/>
                  <a:pt x="14401" y="6077"/>
                  <a:pt x="14401" y="6077"/>
                </a:cubicBezTo>
                <a:cubicBezTo>
                  <a:pt x="14401" y="6083"/>
                  <a:pt x="14401" y="6089"/>
                  <a:pt x="14407" y="6089"/>
                </a:cubicBezTo>
                <a:cubicBezTo>
                  <a:pt x="14413" y="6095"/>
                  <a:pt x="14419" y="6095"/>
                  <a:pt x="14430" y="6095"/>
                </a:cubicBezTo>
                <a:cubicBezTo>
                  <a:pt x="14430" y="6083"/>
                  <a:pt x="14430" y="6083"/>
                  <a:pt x="14430" y="6083"/>
                </a:cubicBezTo>
                <a:cubicBezTo>
                  <a:pt x="14424" y="6077"/>
                  <a:pt x="14413" y="6071"/>
                  <a:pt x="14413" y="6065"/>
                </a:cubicBezTo>
                <a:close/>
                <a:moveTo>
                  <a:pt x="14430" y="5935"/>
                </a:moveTo>
                <a:lnTo>
                  <a:pt x="14430" y="5935"/>
                </a:lnTo>
                <a:cubicBezTo>
                  <a:pt x="14424" y="5935"/>
                  <a:pt x="14424" y="5935"/>
                  <a:pt x="14419" y="5935"/>
                </a:cubicBezTo>
                <a:cubicBezTo>
                  <a:pt x="14413" y="5929"/>
                  <a:pt x="14413" y="5929"/>
                  <a:pt x="14407" y="5923"/>
                </a:cubicBezTo>
                <a:cubicBezTo>
                  <a:pt x="14407" y="5923"/>
                  <a:pt x="14401" y="5923"/>
                  <a:pt x="14395" y="5923"/>
                </a:cubicBezTo>
                <a:cubicBezTo>
                  <a:pt x="14389" y="5917"/>
                  <a:pt x="14383" y="5905"/>
                  <a:pt x="14371" y="5905"/>
                </a:cubicBezTo>
                <a:cubicBezTo>
                  <a:pt x="14371" y="5905"/>
                  <a:pt x="14365" y="5899"/>
                  <a:pt x="14359" y="5899"/>
                </a:cubicBezTo>
                <a:lnTo>
                  <a:pt x="14353" y="5905"/>
                </a:lnTo>
                <a:cubicBezTo>
                  <a:pt x="14353" y="5911"/>
                  <a:pt x="14347" y="5911"/>
                  <a:pt x="14353" y="5917"/>
                </a:cubicBezTo>
                <a:cubicBezTo>
                  <a:pt x="14353" y="5923"/>
                  <a:pt x="14359" y="5929"/>
                  <a:pt x="14359" y="5941"/>
                </a:cubicBezTo>
                <a:cubicBezTo>
                  <a:pt x="14365" y="5941"/>
                  <a:pt x="14371" y="5947"/>
                  <a:pt x="14371" y="5953"/>
                </a:cubicBezTo>
                <a:cubicBezTo>
                  <a:pt x="14377" y="5953"/>
                  <a:pt x="14383" y="5959"/>
                  <a:pt x="14383" y="5965"/>
                </a:cubicBezTo>
                <a:cubicBezTo>
                  <a:pt x="14389" y="5971"/>
                  <a:pt x="14395" y="5971"/>
                  <a:pt x="14395" y="5976"/>
                </a:cubicBezTo>
                <a:cubicBezTo>
                  <a:pt x="14401" y="5983"/>
                  <a:pt x="14401" y="5983"/>
                  <a:pt x="14407" y="5988"/>
                </a:cubicBezTo>
                <a:cubicBezTo>
                  <a:pt x="14413" y="5994"/>
                  <a:pt x="14424" y="5994"/>
                  <a:pt x="14430" y="5994"/>
                </a:cubicBezTo>
                <a:cubicBezTo>
                  <a:pt x="14436" y="6000"/>
                  <a:pt x="14436" y="6000"/>
                  <a:pt x="14442" y="6006"/>
                </a:cubicBezTo>
                <a:cubicBezTo>
                  <a:pt x="14448" y="6012"/>
                  <a:pt x="14448" y="6012"/>
                  <a:pt x="14448" y="6018"/>
                </a:cubicBezTo>
                <a:cubicBezTo>
                  <a:pt x="14454" y="6024"/>
                  <a:pt x="14460" y="6024"/>
                  <a:pt x="14460" y="6030"/>
                </a:cubicBezTo>
                <a:cubicBezTo>
                  <a:pt x="14466" y="6036"/>
                  <a:pt x="14466" y="6042"/>
                  <a:pt x="14472" y="6054"/>
                </a:cubicBezTo>
                <a:cubicBezTo>
                  <a:pt x="14472" y="6060"/>
                  <a:pt x="14472" y="6065"/>
                  <a:pt x="14478" y="6065"/>
                </a:cubicBezTo>
                <a:cubicBezTo>
                  <a:pt x="14478" y="6071"/>
                  <a:pt x="14478" y="6077"/>
                  <a:pt x="14484" y="6077"/>
                </a:cubicBezTo>
                <a:cubicBezTo>
                  <a:pt x="14484" y="6077"/>
                  <a:pt x="14490" y="6083"/>
                  <a:pt x="14496" y="6083"/>
                </a:cubicBezTo>
                <a:cubicBezTo>
                  <a:pt x="14496" y="6083"/>
                  <a:pt x="14502" y="6083"/>
                  <a:pt x="14507" y="6083"/>
                </a:cubicBezTo>
                <a:lnTo>
                  <a:pt x="14513" y="6083"/>
                </a:lnTo>
                <a:cubicBezTo>
                  <a:pt x="14525" y="6089"/>
                  <a:pt x="14531" y="6095"/>
                  <a:pt x="14531" y="6107"/>
                </a:cubicBezTo>
                <a:cubicBezTo>
                  <a:pt x="14537" y="6113"/>
                  <a:pt x="14543" y="6119"/>
                  <a:pt x="14543" y="6125"/>
                </a:cubicBezTo>
                <a:cubicBezTo>
                  <a:pt x="14543" y="6137"/>
                  <a:pt x="14543" y="6142"/>
                  <a:pt x="14543" y="6149"/>
                </a:cubicBezTo>
                <a:cubicBezTo>
                  <a:pt x="14543" y="6160"/>
                  <a:pt x="14543" y="6160"/>
                  <a:pt x="14543" y="6160"/>
                </a:cubicBezTo>
                <a:cubicBezTo>
                  <a:pt x="14543" y="6166"/>
                  <a:pt x="14549" y="6166"/>
                  <a:pt x="14549" y="6172"/>
                </a:cubicBezTo>
                <a:cubicBezTo>
                  <a:pt x="14555" y="6184"/>
                  <a:pt x="14567" y="6184"/>
                  <a:pt x="14573" y="6190"/>
                </a:cubicBezTo>
                <a:cubicBezTo>
                  <a:pt x="14585" y="6202"/>
                  <a:pt x="14591" y="6208"/>
                  <a:pt x="14596" y="6214"/>
                </a:cubicBezTo>
                <a:cubicBezTo>
                  <a:pt x="14602" y="6214"/>
                  <a:pt x="14602" y="6220"/>
                  <a:pt x="14608" y="6220"/>
                </a:cubicBezTo>
                <a:cubicBezTo>
                  <a:pt x="14614" y="6231"/>
                  <a:pt x="14620" y="6237"/>
                  <a:pt x="14626" y="6243"/>
                </a:cubicBezTo>
                <a:cubicBezTo>
                  <a:pt x="14632" y="6255"/>
                  <a:pt x="14638" y="6255"/>
                  <a:pt x="14644" y="6267"/>
                </a:cubicBezTo>
                <a:cubicBezTo>
                  <a:pt x="14650" y="6273"/>
                  <a:pt x="14656" y="6279"/>
                  <a:pt x="14656" y="6291"/>
                </a:cubicBezTo>
                <a:cubicBezTo>
                  <a:pt x="14656" y="6297"/>
                  <a:pt x="14656" y="6309"/>
                  <a:pt x="14656" y="6315"/>
                </a:cubicBezTo>
                <a:cubicBezTo>
                  <a:pt x="14662" y="6320"/>
                  <a:pt x="14662" y="6320"/>
                  <a:pt x="14662" y="6326"/>
                </a:cubicBezTo>
                <a:cubicBezTo>
                  <a:pt x="14668" y="6338"/>
                  <a:pt x="14673" y="6344"/>
                  <a:pt x="14673" y="6350"/>
                </a:cubicBezTo>
                <a:cubicBezTo>
                  <a:pt x="14679" y="6356"/>
                  <a:pt x="14685" y="6356"/>
                  <a:pt x="14685" y="6362"/>
                </a:cubicBezTo>
                <a:cubicBezTo>
                  <a:pt x="14691" y="6368"/>
                  <a:pt x="14697" y="6368"/>
                  <a:pt x="14697" y="6374"/>
                </a:cubicBezTo>
                <a:cubicBezTo>
                  <a:pt x="14703" y="6380"/>
                  <a:pt x="14709" y="6380"/>
                  <a:pt x="14709" y="6386"/>
                </a:cubicBezTo>
                <a:cubicBezTo>
                  <a:pt x="14715" y="6392"/>
                  <a:pt x="14715" y="6397"/>
                  <a:pt x="14721" y="6397"/>
                </a:cubicBezTo>
                <a:cubicBezTo>
                  <a:pt x="14727" y="6409"/>
                  <a:pt x="14733" y="6409"/>
                  <a:pt x="14745" y="6421"/>
                </a:cubicBezTo>
                <a:cubicBezTo>
                  <a:pt x="14751" y="6427"/>
                  <a:pt x="14757" y="6433"/>
                  <a:pt x="14762" y="6439"/>
                </a:cubicBezTo>
                <a:cubicBezTo>
                  <a:pt x="14768" y="6445"/>
                  <a:pt x="14774" y="6445"/>
                  <a:pt x="14774" y="6451"/>
                </a:cubicBezTo>
                <a:cubicBezTo>
                  <a:pt x="14780" y="6457"/>
                  <a:pt x="14780" y="6463"/>
                  <a:pt x="14780" y="6463"/>
                </a:cubicBezTo>
                <a:cubicBezTo>
                  <a:pt x="14786" y="6475"/>
                  <a:pt x="14798" y="6480"/>
                  <a:pt x="14804" y="6486"/>
                </a:cubicBezTo>
                <a:cubicBezTo>
                  <a:pt x="14816" y="6492"/>
                  <a:pt x="14822" y="6498"/>
                  <a:pt x="14828" y="6504"/>
                </a:cubicBezTo>
                <a:cubicBezTo>
                  <a:pt x="14828" y="6510"/>
                  <a:pt x="14834" y="6510"/>
                  <a:pt x="14839" y="6510"/>
                </a:cubicBezTo>
                <a:cubicBezTo>
                  <a:pt x="14839" y="6516"/>
                  <a:pt x="14839" y="6522"/>
                  <a:pt x="14839" y="6522"/>
                </a:cubicBezTo>
                <a:cubicBezTo>
                  <a:pt x="14846" y="6522"/>
                  <a:pt x="14851" y="6516"/>
                  <a:pt x="14851" y="6516"/>
                </a:cubicBezTo>
                <a:cubicBezTo>
                  <a:pt x="14857" y="6516"/>
                  <a:pt x="14863" y="6516"/>
                  <a:pt x="14863" y="6516"/>
                </a:cubicBezTo>
                <a:cubicBezTo>
                  <a:pt x="14875" y="6516"/>
                  <a:pt x="14881" y="6516"/>
                  <a:pt x="14893" y="6516"/>
                </a:cubicBezTo>
                <a:cubicBezTo>
                  <a:pt x="14899" y="6516"/>
                  <a:pt x="14905" y="6516"/>
                  <a:pt x="14911" y="6516"/>
                </a:cubicBezTo>
                <a:cubicBezTo>
                  <a:pt x="14917" y="6516"/>
                  <a:pt x="14923" y="6510"/>
                  <a:pt x="14923" y="6504"/>
                </a:cubicBezTo>
                <a:cubicBezTo>
                  <a:pt x="14928" y="6498"/>
                  <a:pt x="14934" y="6498"/>
                  <a:pt x="14934" y="6492"/>
                </a:cubicBezTo>
                <a:cubicBezTo>
                  <a:pt x="14934" y="6480"/>
                  <a:pt x="14934" y="6480"/>
                  <a:pt x="14934" y="6480"/>
                </a:cubicBezTo>
                <a:cubicBezTo>
                  <a:pt x="14934" y="6469"/>
                  <a:pt x="14928" y="6463"/>
                  <a:pt x="14934" y="6445"/>
                </a:cubicBezTo>
                <a:cubicBezTo>
                  <a:pt x="14934" y="6445"/>
                  <a:pt x="14934" y="6439"/>
                  <a:pt x="14934" y="6433"/>
                </a:cubicBezTo>
                <a:cubicBezTo>
                  <a:pt x="14934" y="6427"/>
                  <a:pt x="14940" y="6421"/>
                  <a:pt x="14940" y="6415"/>
                </a:cubicBezTo>
                <a:cubicBezTo>
                  <a:pt x="14940" y="6403"/>
                  <a:pt x="14940" y="6403"/>
                  <a:pt x="14940" y="6403"/>
                </a:cubicBezTo>
                <a:cubicBezTo>
                  <a:pt x="14940" y="6397"/>
                  <a:pt x="14940" y="6392"/>
                  <a:pt x="14946" y="6392"/>
                </a:cubicBezTo>
                <a:cubicBezTo>
                  <a:pt x="14946" y="6386"/>
                  <a:pt x="14952" y="6380"/>
                  <a:pt x="14958" y="6380"/>
                </a:cubicBezTo>
                <a:cubicBezTo>
                  <a:pt x="14964" y="6380"/>
                  <a:pt x="14970" y="6380"/>
                  <a:pt x="14976" y="6380"/>
                </a:cubicBezTo>
                <a:cubicBezTo>
                  <a:pt x="14982" y="6380"/>
                  <a:pt x="14982" y="6386"/>
                  <a:pt x="14988" y="6386"/>
                </a:cubicBezTo>
                <a:cubicBezTo>
                  <a:pt x="14994" y="6386"/>
                  <a:pt x="14994" y="6380"/>
                  <a:pt x="15000" y="6380"/>
                </a:cubicBezTo>
                <a:cubicBezTo>
                  <a:pt x="15000" y="6374"/>
                  <a:pt x="15000" y="6368"/>
                  <a:pt x="15000" y="6368"/>
                </a:cubicBezTo>
                <a:cubicBezTo>
                  <a:pt x="15000" y="6362"/>
                  <a:pt x="14994" y="6356"/>
                  <a:pt x="14988" y="6350"/>
                </a:cubicBezTo>
                <a:cubicBezTo>
                  <a:pt x="14988" y="6350"/>
                  <a:pt x="14982" y="6344"/>
                  <a:pt x="14976" y="6344"/>
                </a:cubicBezTo>
                <a:cubicBezTo>
                  <a:pt x="14976" y="6338"/>
                  <a:pt x="14970" y="6344"/>
                  <a:pt x="14964" y="6344"/>
                </a:cubicBezTo>
                <a:cubicBezTo>
                  <a:pt x="14964" y="6338"/>
                  <a:pt x="14958" y="6338"/>
                  <a:pt x="14958" y="6338"/>
                </a:cubicBezTo>
                <a:cubicBezTo>
                  <a:pt x="14958" y="6332"/>
                  <a:pt x="14952" y="6326"/>
                  <a:pt x="14958" y="6326"/>
                </a:cubicBezTo>
                <a:cubicBezTo>
                  <a:pt x="14958" y="6320"/>
                  <a:pt x="14964" y="6315"/>
                  <a:pt x="14964" y="6315"/>
                </a:cubicBezTo>
                <a:cubicBezTo>
                  <a:pt x="14964" y="6309"/>
                  <a:pt x="14964" y="6303"/>
                  <a:pt x="14964" y="6303"/>
                </a:cubicBezTo>
                <a:cubicBezTo>
                  <a:pt x="14958" y="6297"/>
                  <a:pt x="14952" y="6297"/>
                  <a:pt x="14952" y="6297"/>
                </a:cubicBezTo>
                <a:cubicBezTo>
                  <a:pt x="14946" y="6297"/>
                  <a:pt x="14940" y="6291"/>
                  <a:pt x="14940" y="6291"/>
                </a:cubicBezTo>
                <a:cubicBezTo>
                  <a:pt x="14934" y="6291"/>
                  <a:pt x="14928" y="6291"/>
                  <a:pt x="14923" y="6291"/>
                </a:cubicBezTo>
                <a:cubicBezTo>
                  <a:pt x="14917" y="6291"/>
                  <a:pt x="14917" y="6291"/>
                  <a:pt x="14911" y="6291"/>
                </a:cubicBezTo>
                <a:cubicBezTo>
                  <a:pt x="14905" y="6291"/>
                  <a:pt x="14899" y="6291"/>
                  <a:pt x="14899" y="6297"/>
                </a:cubicBezTo>
                <a:cubicBezTo>
                  <a:pt x="14893" y="6297"/>
                  <a:pt x="14899" y="6303"/>
                  <a:pt x="14893" y="6309"/>
                </a:cubicBezTo>
                <a:cubicBezTo>
                  <a:pt x="14893" y="6309"/>
                  <a:pt x="14893" y="6315"/>
                  <a:pt x="14893" y="6320"/>
                </a:cubicBezTo>
                <a:cubicBezTo>
                  <a:pt x="14863" y="6320"/>
                  <a:pt x="14863" y="6320"/>
                  <a:pt x="14863" y="6320"/>
                </a:cubicBezTo>
                <a:cubicBezTo>
                  <a:pt x="14863" y="6309"/>
                  <a:pt x="14857" y="6303"/>
                  <a:pt x="14857" y="6297"/>
                </a:cubicBezTo>
                <a:cubicBezTo>
                  <a:pt x="14857" y="6285"/>
                  <a:pt x="14863" y="6279"/>
                  <a:pt x="14863" y="6273"/>
                </a:cubicBezTo>
                <a:cubicBezTo>
                  <a:pt x="14857" y="6273"/>
                  <a:pt x="14857" y="6267"/>
                  <a:pt x="14851" y="6267"/>
                </a:cubicBezTo>
                <a:cubicBezTo>
                  <a:pt x="14839" y="6267"/>
                  <a:pt x="14839" y="6267"/>
                  <a:pt x="14839" y="6267"/>
                </a:cubicBezTo>
                <a:cubicBezTo>
                  <a:pt x="14834" y="6261"/>
                  <a:pt x="14828" y="6267"/>
                  <a:pt x="14816" y="6267"/>
                </a:cubicBezTo>
                <a:cubicBezTo>
                  <a:pt x="14810" y="6261"/>
                  <a:pt x="14810" y="6255"/>
                  <a:pt x="14804" y="6255"/>
                </a:cubicBezTo>
                <a:cubicBezTo>
                  <a:pt x="14798" y="6255"/>
                  <a:pt x="14798" y="6249"/>
                  <a:pt x="14792" y="6249"/>
                </a:cubicBezTo>
                <a:cubicBezTo>
                  <a:pt x="14786" y="6243"/>
                  <a:pt x="14780" y="6243"/>
                  <a:pt x="14780" y="6243"/>
                </a:cubicBezTo>
                <a:cubicBezTo>
                  <a:pt x="14774" y="6237"/>
                  <a:pt x="14774" y="6231"/>
                  <a:pt x="14774" y="6226"/>
                </a:cubicBezTo>
                <a:cubicBezTo>
                  <a:pt x="14774" y="6172"/>
                  <a:pt x="14774" y="6172"/>
                  <a:pt x="14774" y="6172"/>
                </a:cubicBezTo>
                <a:cubicBezTo>
                  <a:pt x="14762" y="6172"/>
                  <a:pt x="14757" y="6172"/>
                  <a:pt x="14745" y="6172"/>
                </a:cubicBezTo>
                <a:cubicBezTo>
                  <a:pt x="14739" y="6172"/>
                  <a:pt x="14739" y="6172"/>
                  <a:pt x="14733" y="6172"/>
                </a:cubicBezTo>
                <a:cubicBezTo>
                  <a:pt x="14727" y="6166"/>
                  <a:pt x="14727" y="6160"/>
                  <a:pt x="14721" y="6160"/>
                </a:cubicBezTo>
                <a:cubicBezTo>
                  <a:pt x="14721" y="6154"/>
                  <a:pt x="14715" y="6154"/>
                  <a:pt x="14709" y="6149"/>
                </a:cubicBezTo>
                <a:cubicBezTo>
                  <a:pt x="14709" y="6149"/>
                  <a:pt x="14709" y="6142"/>
                  <a:pt x="14709" y="6137"/>
                </a:cubicBezTo>
                <a:cubicBezTo>
                  <a:pt x="14703" y="6137"/>
                  <a:pt x="14703" y="6131"/>
                  <a:pt x="14703" y="6125"/>
                </a:cubicBezTo>
                <a:cubicBezTo>
                  <a:pt x="14703" y="6125"/>
                  <a:pt x="14703" y="6119"/>
                  <a:pt x="14703" y="6113"/>
                </a:cubicBezTo>
                <a:lnTo>
                  <a:pt x="14703" y="6107"/>
                </a:lnTo>
                <a:cubicBezTo>
                  <a:pt x="14703" y="6101"/>
                  <a:pt x="14697" y="6095"/>
                  <a:pt x="14691" y="6095"/>
                </a:cubicBezTo>
                <a:cubicBezTo>
                  <a:pt x="14691" y="6095"/>
                  <a:pt x="14685" y="6101"/>
                  <a:pt x="14679" y="6101"/>
                </a:cubicBezTo>
                <a:cubicBezTo>
                  <a:pt x="14668" y="6101"/>
                  <a:pt x="14668" y="6101"/>
                  <a:pt x="14668" y="6101"/>
                </a:cubicBezTo>
                <a:cubicBezTo>
                  <a:pt x="14662" y="6101"/>
                  <a:pt x="14656" y="6095"/>
                  <a:pt x="14650" y="6095"/>
                </a:cubicBezTo>
                <a:cubicBezTo>
                  <a:pt x="14644" y="6095"/>
                  <a:pt x="14638" y="6089"/>
                  <a:pt x="14632" y="6089"/>
                </a:cubicBezTo>
                <a:cubicBezTo>
                  <a:pt x="14626" y="6083"/>
                  <a:pt x="14626" y="6083"/>
                  <a:pt x="14620" y="6077"/>
                </a:cubicBezTo>
                <a:cubicBezTo>
                  <a:pt x="14620" y="6071"/>
                  <a:pt x="14620" y="6065"/>
                  <a:pt x="14620" y="6065"/>
                </a:cubicBezTo>
                <a:cubicBezTo>
                  <a:pt x="14614" y="6060"/>
                  <a:pt x="14608" y="6065"/>
                  <a:pt x="14608" y="6060"/>
                </a:cubicBezTo>
                <a:cubicBezTo>
                  <a:pt x="14602" y="6060"/>
                  <a:pt x="14602" y="6054"/>
                  <a:pt x="14596" y="6048"/>
                </a:cubicBezTo>
                <a:cubicBezTo>
                  <a:pt x="14596" y="6048"/>
                  <a:pt x="14596" y="6042"/>
                  <a:pt x="14591" y="6036"/>
                </a:cubicBezTo>
                <a:cubicBezTo>
                  <a:pt x="14585" y="6036"/>
                  <a:pt x="14585" y="6036"/>
                  <a:pt x="14579" y="6030"/>
                </a:cubicBezTo>
                <a:cubicBezTo>
                  <a:pt x="14573" y="6024"/>
                  <a:pt x="14573" y="6024"/>
                  <a:pt x="14567" y="6018"/>
                </a:cubicBezTo>
                <a:cubicBezTo>
                  <a:pt x="14561" y="6018"/>
                  <a:pt x="14555" y="6012"/>
                  <a:pt x="14555" y="6012"/>
                </a:cubicBezTo>
                <a:cubicBezTo>
                  <a:pt x="14549" y="6006"/>
                  <a:pt x="14549" y="6000"/>
                  <a:pt x="14549" y="6000"/>
                </a:cubicBezTo>
                <a:cubicBezTo>
                  <a:pt x="14543" y="5994"/>
                  <a:pt x="14531" y="5994"/>
                  <a:pt x="14525" y="5988"/>
                </a:cubicBezTo>
                <a:cubicBezTo>
                  <a:pt x="14519" y="5988"/>
                  <a:pt x="14513" y="5988"/>
                  <a:pt x="14513" y="5988"/>
                </a:cubicBezTo>
                <a:cubicBezTo>
                  <a:pt x="14513" y="5983"/>
                  <a:pt x="14513" y="5983"/>
                  <a:pt x="14507" y="5976"/>
                </a:cubicBezTo>
                <a:cubicBezTo>
                  <a:pt x="14507" y="5971"/>
                  <a:pt x="14513" y="5971"/>
                  <a:pt x="14507" y="5965"/>
                </a:cubicBezTo>
                <a:cubicBezTo>
                  <a:pt x="14507" y="5959"/>
                  <a:pt x="14502" y="5965"/>
                  <a:pt x="14502" y="5959"/>
                </a:cubicBezTo>
                <a:cubicBezTo>
                  <a:pt x="14496" y="5959"/>
                  <a:pt x="14490" y="5953"/>
                  <a:pt x="14490" y="5947"/>
                </a:cubicBezTo>
                <a:cubicBezTo>
                  <a:pt x="14484" y="5941"/>
                  <a:pt x="14478" y="5935"/>
                  <a:pt x="14472" y="5923"/>
                </a:cubicBezTo>
                <a:cubicBezTo>
                  <a:pt x="14460" y="5923"/>
                  <a:pt x="14442" y="5935"/>
                  <a:pt x="14430" y="5935"/>
                </a:cubicBezTo>
                <a:close/>
                <a:moveTo>
                  <a:pt x="15907" y="5733"/>
                </a:moveTo>
                <a:lnTo>
                  <a:pt x="15907" y="5733"/>
                </a:lnTo>
                <a:cubicBezTo>
                  <a:pt x="15895" y="5739"/>
                  <a:pt x="15889" y="5733"/>
                  <a:pt x="15883" y="5739"/>
                </a:cubicBezTo>
                <a:cubicBezTo>
                  <a:pt x="15877" y="5739"/>
                  <a:pt x="15877" y="5739"/>
                  <a:pt x="15871" y="5739"/>
                </a:cubicBezTo>
                <a:cubicBezTo>
                  <a:pt x="15871" y="5745"/>
                  <a:pt x="15877" y="5751"/>
                  <a:pt x="15871" y="5751"/>
                </a:cubicBezTo>
                <a:cubicBezTo>
                  <a:pt x="15871" y="5757"/>
                  <a:pt x="15865" y="5757"/>
                  <a:pt x="15859" y="5757"/>
                </a:cubicBezTo>
                <a:cubicBezTo>
                  <a:pt x="15859" y="5763"/>
                  <a:pt x="15853" y="5757"/>
                  <a:pt x="15847" y="5757"/>
                </a:cubicBezTo>
                <a:cubicBezTo>
                  <a:pt x="15847" y="5757"/>
                  <a:pt x="15842" y="5757"/>
                  <a:pt x="15836" y="5757"/>
                </a:cubicBezTo>
                <a:cubicBezTo>
                  <a:pt x="15836" y="5763"/>
                  <a:pt x="15830" y="5763"/>
                  <a:pt x="15824" y="5763"/>
                </a:cubicBezTo>
                <a:cubicBezTo>
                  <a:pt x="15824" y="5769"/>
                  <a:pt x="15824" y="5769"/>
                  <a:pt x="15818" y="5775"/>
                </a:cubicBezTo>
                <a:cubicBezTo>
                  <a:pt x="15818" y="5781"/>
                  <a:pt x="15812" y="5781"/>
                  <a:pt x="15812" y="5787"/>
                </a:cubicBezTo>
                <a:cubicBezTo>
                  <a:pt x="15812" y="5846"/>
                  <a:pt x="15812" y="5846"/>
                  <a:pt x="15812" y="5846"/>
                </a:cubicBezTo>
                <a:cubicBezTo>
                  <a:pt x="15824" y="5852"/>
                  <a:pt x="15824" y="5852"/>
                  <a:pt x="15824" y="5852"/>
                </a:cubicBezTo>
                <a:cubicBezTo>
                  <a:pt x="15824" y="5846"/>
                  <a:pt x="15830" y="5846"/>
                  <a:pt x="15830" y="5840"/>
                </a:cubicBezTo>
                <a:cubicBezTo>
                  <a:pt x="15830" y="5828"/>
                  <a:pt x="15830" y="5828"/>
                  <a:pt x="15830" y="5828"/>
                </a:cubicBezTo>
                <a:cubicBezTo>
                  <a:pt x="15830" y="5817"/>
                  <a:pt x="15830" y="5817"/>
                  <a:pt x="15830" y="5817"/>
                </a:cubicBezTo>
                <a:cubicBezTo>
                  <a:pt x="15830" y="5817"/>
                  <a:pt x="15830" y="5810"/>
                  <a:pt x="15830" y="5805"/>
                </a:cubicBezTo>
                <a:cubicBezTo>
                  <a:pt x="15836" y="5805"/>
                  <a:pt x="15842" y="5805"/>
                  <a:pt x="15842" y="5805"/>
                </a:cubicBezTo>
                <a:cubicBezTo>
                  <a:pt x="15847" y="5805"/>
                  <a:pt x="15847" y="5799"/>
                  <a:pt x="15853" y="5799"/>
                </a:cubicBezTo>
                <a:cubicBezTo>
                  <a:pt x="15865" y="5793"/>
                  <a:pt x="15871" y="5793"/>
                  <a:pt x="15877" y="5793"/>
                </a:cubicBezTo>
                <a:cubicBezTo>
                  <a:pt x="15895" y="5793"/>
                  <a:pt x="15901" y="5793"/>
                  <a:pt x="15913" y="5799"/>
                </a:cubicBezTo>
                <a:cubicBezTo>
                  <a:pt x="15913" y="5817"/>
                  <a:pt x="15913" y="5817"/>
                  <a:pt x="15913" y="5817"/>
                </a:cubicBezTo>
                <a:cubicBezTo>
                  <a:pt x="15913" y="5828"/>
                  <a:pt x="15913" y="5834"/>
                  <a:pt x="15913" y="5840"/>
                </a:cubicBezTo>
                <a:cubicBezTo>
                  <a:pt x="15919" y="5846"/>
                  <a:pt x="15919" y="5852"/>
                  <a:pt x="15919" y="5852"/>
                </a:cubicBezTo>
                <a:cubicBezTo>
                  <a:pt x="15925" y="5858"/>
                  <a:pt x="15930" y="5858"/>
                  <a:pt x="15930" y="5858"/>
                </a:cubicBezTo>
                <a:cubicBezTo>
                  <a:pt x="15936" y="5858"/>
                  <a:pt x="15942" y="5858"/>
                  <a:pt x="15942" y="5858"/>
                </a:cubicBezTo>
                <a:cubicBezTo>
                  <a:pt x="15948" y="5858"/>
                  <a:pt x="15948" y="5864"/>
                  <a:pt x="15954" y="5870"/>
                </a:cubicBezTo>
                <a:cubicBezTo>
                  <a:pt x="15960" y="5870"/>
                  <a:pt x="15966" y="5876"/>
                  <a:pt x="15966" y="5876"/>
                </a:cubicBezTo>
                <a:cubicBezTo>
                  <a:pt x="15972" y="5876"/>
                  <a:pt x="15978" y="5870"/>
                  <a:pt x="15984" y="5876"/>
                </a:cubicBezTo>
                <a:cubicBezTo>
                  <a:pt x="15984" y="5882"/>
                  <a:pt x="15990" y="5882"/>
                  <a:pt x="15990" y="5888"/>
                </a:cubicBezTo>
                <a:cubicBezTo>
                  <a:pt x="15996" y="5888"/>
                  <a:pt x="15990" y="5894"/>
                  <a:pt x="15990" y="5899"/>
                </a:cubicBezTo>
                <a:cubicBezTo>
                  <a:pt x="15996" y="5899"/>
                  <a:pt x="16002" y="5899"/>
                  <a:pt x="16002" y="5899"/>
                </a:cubicBezTo>
                <a:cubicBezTo>
                  <a:pt x="16008" y="5899"/>
                  <a:pt x="16008" y="5905"/>
                  <a:pt x="16014" y="5905"/>
                </a:cubicBezTo>
                <a:cubicBezTo>
                  <a:pt x="16025" y="5905"/>
                  <a:pt x="16025" y="5905"/>
                  <a:pt x="16025" y="5905"/>
                </a:cubicBezTo>
                <a:cubicBezTo>
                  <a:pt x="16025" y="5882"/>
                  <a:pt x="16025" y="5882"/>
                  <a:pt x="16025" y="5882"/>
                </a:cubicBezTo>
                <a:cubicBezTo>
                  <a:pt x="16025" y="5876"/>
                  <a:pt x="16025" y="5876"/>
                  <a:pt x="16025" y="5870"/>
                </a:cubicBezTo>
                <a:cubicBezTo>
                  <a:pt x="16019" y="5864"/>
                  <a:pt x="16014" y="5870"/>
                  <a:pt x="16014" y="5864"/>
                </a:cubicBezTo>
                <a:cubicBezTo>
                  <a:pt x="16008" y="5864"/>
                  <a:pt x="16014" y="5858"/>
                  <a:pt x="16014" y="5852"/>
                </a:cubicBezTo>
                <a:cubicBezTo>
                  <a:pt x="16008" y="5846"/>
                  <a:pt x="16008" y="5840"/>
                  <a:pt x="16008" y="5828"/>
                </a:cubicBezTo>
                <a:cubicBezTo>
                  <a:pt x="16014" y="5828"/>
                  <a:pt x="16014" y="5822"/>
                  <a:pt x="16019" y="5822"/>
                </a:cubicBezTo>
                <a:cubicBezTo>
                  <a:pt x="16025" y="5822"/>
                  <a:pt x="16025" y="5828"/>
                  <a:pt x="16031" y="5828"/>
                </a:cubicBezTo>
                <a:cubicBezTo>
                  <a:pt x="16037" y="5828"/>
                  <a:pt x="16037" y="5828"/>
                  <a:pt x="16043" y="5828"/>
                </a:cubicBezTo>
                <a:cubicBezTo>
                  <a:pt x="16049" y="5828"/>
                  <a:pt x="16049" y="5828"/>
                  <a:pt x="16055" y="5828"/>
                </a:cubicBezTo>
                <a:cubicBezTo>
                  <a:pt x="16061" y="5817"/>
                  <a:pt x="16061" y="5817"/>
                  <a:pt x="16061" y="5817"/>
                </a:cubicBezTo>
                <a:cubicBezTo>
                  <a:pt x="16049" y="5799"/>
                  <a:pt x="16049" y="5799"/>
                  <a:pt x="16049" y="5799"/>
                </a:cubicBezTo>
                <a:cubicBezTo>
                  <a:pt x="16049" y="5710"/>
                  <a:pt x="16049" y="5710"/>
                  <a:pt x="16049" y="5710"/>
                </a:cubicBezTo>
                <a:cubicBezTo>
                  <a:pt x="16049" y="5704"/>
                  <a:pt x="16049" y="5704"/>
                  <a:pt x="16049" y="5698"/>
                </a:cubicBezTo>
                <a:cubicBezTo>
                  <a:pt x="16049" y="5692"/>
                  <a:pt x="16043" y="5692"/>
                  <a:pt x="16043" y="5686"/>
                </a:cubicBezTo>
                <a:cubicBezTo>
                  <a:pt x="16037" y="5680"/>
                  <a:pt x="16031" y="5674"/>
                  <a:pt x="16025" y="5674"/>
                </a:cubicBezTo>
                <a:cubicBezTo>
                  <a:pt x="16019" y="5674"/>
                  <a:pt x="16014" y="5680"/>
                  <a:pt x="16014" y="5686"/>
                </a:cubicBezTo>
                <a:cubicBezTo>
                  <a:pt x="16008" y="5698"/>
                  <a:pt x="16008" y="5698"/>
                  <a:pt x="16008" y="5698"/>
                </a:cubicBezTo>
                <a:cubicBezTo>
                  <a:pt x="16008" y="5698"/>
                  <a:pt x="16008" y="5704"/>
                  <a:pt x="16002" y="5710"/>
                </a:cubicBezTo>
                <a:cubicBezTo>
                  <a:pt x="15996" y="5716"/>
                  <a:pt x="15990" y="5716"/>
                  <a:pt x="15978" y="5722"/>
                </a:cubicBezTo>
                <a:cubicBezTo>
                  <a:pt x="15978" y="5722"/>
                  <a:pt x="15972" y="5716"/>
                  <a:pt x="15966" y="5716"/>
                </a:cubicBezTo>
                <a:cubicBezTo>
                  <a:pt x="15966" y="5716"/>
                  <a:pt x="15960" y="5722"/>
                  <a:pt x="15960" y="5728"/>
                </a:cubicBezTo>
                <a:cubicBezTo>
                  <a:pt x="15954" y="5728"/>
                  <a:pt x="15948" y="5733"/>
                  <a:pt x="15948" y="5733"/>
                </a:cubicBezTo>
                <a:cubicBezTo>
                  <a:pt x="15942" y="5739"/>
                  <a:pt x="15948" y="5745"/>
                  <a:pt x="15942" y="5745"/>
                </a:cubicBezTo>
                <a:cubicBezTo>
                  <a:pt x="15936" y="5751"/>
                  <a:pt x="15930" y="5751"/>
                  <a:pt x="15919" y="5751"/>
                </a:cubicBezTo>
                <a:cubicBezTo>
                  <a:pt x="15919" y="5751"/>
                  <a:pt x="15913" y="5751"/>
                  <a:pt x="15907" y="5751"/>
                </a:cubicBezTo>
                <a:cubicBezTo>
                  <a:pt x="15907" y="5751"/>
                  <a:pt x="15913" y="5739"/>
                  <a:pt x="15907" y="5733"/>
                </a:cubicBezTo>
                <a:close/>
                <a:moveTo>
                  <a:pt x="15741" y="5473"/>
                </a:moveTo>
                <a:lnTo>
                  <a:pt x="15741" y="5473"/>
                </a:lnTo>
                <a:cubicBezTo>
                  <a:pt x="15735" y="5478"/>
                  <a:pt x="15735" y="5478"/>
                  <a:pt x="15735" y="5490"/>
                </a:cubicBezTo>
                <a:cubicBezTo>
                  <a:pt x="15735" y="5496"/>
                  <a:pt x="15741" y="5502"/>
                  <a:pt x="15741" y="5508"/>
                </a:cubicBezTo>
                <a:cubicBezTo>
                  <a:pt x="15747" y="5514"/>
                  <a:pt x="15753" y="5514"/>
                  <a:pt x="15753" y="5514"/>
                </a:cubicBezTo>
                <a:cubicBezTo>
                  <a:pt x="15759" y="5520"/>
                  <a:pt x="15764" y="5514"/>
                  <a:pt x="15764" y="5514"/>
                </a:cubicBezTo>
                <a:cubicBezTo>
                  <a:pt x="15776" y="5520"/>
                  <a:pt x="15776" y="5514"/>
                  <a:pt x="15788" y="5514"/>
                </a:cubicBezTo>
                <a:cubicBezTo>
                  <a:pt x="15788" y="5532"/>
                  <a:pt x="15782" y="5538"/>
                  <a:pt x="15788" y="5550"/>
                </a:cubicBezTo>
                <a:cubicBezTo>
                  <a:pt x="15788" y="5556"/>
                  <a:pt x="15794" y="5556"/>
                  <a:pt x="15794" y="5562"/>
                </a:cubicBezTo>
                <a:cubicBezTo>
                  <a:pt x="15794" y="5573"/>
                  <a:pt x="15800" y="5579"/>
                  <a:pt x="15800" y="5591"/>
                </a:cubicBezTo>
                <a:cubicBezTo>
                  <a:pt x="15800" y="5597"/>
                  <a:pt x="15794" y="5603"/>
                  <a:pt x="15794" y="5609"/>
                </a:cubicBezTo>
                <a:cubicBezTo>
                  <a:pt x="15794" y="5615"/>
                  <a:pt x="15794" y="5615"/>
                  <a:pt x="15794" y="5621"/>
                </a:cubicBezTo>
                <a:cubicBezTo>
                  <a:pt x="15794" y="5621"/>
                  <a:pt x="15794" y="5621"/>
                  <a:pt x="15794" y="5627"/>
                </a:cubicBezTo>
                <a:cubicBezTo>
                  <a:pt x="15794" y="5627"/>
                  <a:pt x="15800" y="5633"/>
                  <a:pt x="15806" y="5633"/>
                </a:cubicBezTo>
                <a:cubicBezTo>
                  <a:pt x="15806" y="5639"/>
                  <a:pt x="15812" y="5639"/>
                  <a:pt x="15818" y="5644"/>
                </a:cubicBezTo>
                <a:cubicBezTo>
                  <a:pt x="15818" y="5644"/>
                  <a:pt x="15824" y="5644"/>
                  <a:pt x="15824" y="5651"/>
                </a:cubicBezTo>
                <a:cubicBezTo>
                  <a:pt x="15836" y="5651"/>
                  <a:pt x="15842" y="5644"/>
                  <a:pt x="15847" y="5644"/>
                </a:cubicBezTo>
                <a:cubicBezTo>
                  <a:pt x="15847" y="5651"/>
                  <a:pt x="15842" y="5651"/>
                  <a:pt x="15842" y="5656"/>
                </a:cubicBezTo>
                <a:cubicBezTo>
                  <a:pt x="15842" y="5662"/>
                  <a:pt x="15842" y="5662"/>
                  <a:pt x="15842" y="5668"/>
                </a:cubicBezTo>
                <a:cubicBezTo>
                  <a:pt x="15842" y="5674"/>
                  <a:pt x="15836" y="5674"/>
                  <a:pt x="15836" y="5680"/>
                </a:cubicBezTo>
                <a:cubicBezTo>
                  <a:pt x="15836" y="5686"/>
                  <a:pt x="15836" y="5686"/>
                  <a:pt x="15836" y="5692"/>
                </a:cubicBezTo>
                <a:cubicBezTo>
                  <a:pt x="15842" y="5692"/>
                  <a:pt x="15847" y="5692"/>
                  <a:pt x="15847" y="5698"/>
                </a:cubicBezTo>
                <a:cubicBezTo>
                  <a:pt x="15853" y="5698"/>
                  <a:pt x="15853" y="5704"/>
                  <a:pt x="15859" y="5704"/>
                </a:cubicBezTo>
                <a:cubicBezTo>
                  <a:pt x="15865" y="5704"/>
                  <a:pt x="15865" y="5704"/>
                  <a:pt x="15871" y="5704"/>
                </a:cubicBezTo>
                <a:cubicBezTo>
                  <a:pt x="15877" y="5704"/>
                  <a:pt x="15877" y="5704"/>
                  <a:pt x="15883" y="5704"/>
                </a:cubicBezTo>
                <a:cubicBezTo>
                  <a:pt x="15889" y="5698"/>
                  <a:pt x="15883" y="5692"/>
                  <a:pt x="15883" y="5692"/>
                </a:cubicBezTo>
                <a:cubicBezTo>
                  <a:pt x="15883" y="5686"/>
                  <a:pt x="15889" y="5686"/>
                  <a:pt x="15895" y="5686"/>
                </a:cubicBezTo>
                <a:cubicBezTo>
                  <a:pt x="15901" y="5686"/>
                  <a:pt x="15907" y="5686"/>
                  <a:pt x="15913" y="5686"/>
                </a:cubicBezTo>
                <a:cubicBezTo>
                  <a:pt x="15913" y="5656"/>
                  <a:pt x="15913" y="5656"/>
                  <a:pt x="15913" y="5656"/>
                </a:cubicBezTo>
                <a:cubicBezTo>
                  <a:pt x="15913" y="5644"/>
                  <a:pt x="15907" y="5639"/>
                  <a:pt x="15901" y="5633"/>
                </a:cubicBezTo>
                <a:cubicBezTo>
                  <a:pt x="15895" y="5633"/>
                  <a:pt x="15889" y="5633"/>
                  <a:pt x="15889" y="5633"/>
                </a:cubicBezTo>
                <a:cubicBezTo>
                  <a:pt x="15883" y="5627"/>
                  <a:pt x="15883" y="5627"/>
                  <a:pt x="15877" y="5621"/>
                </a:cubicBezTo>
                <a:cubicBezTo>
                  <a:pt x="15877" y="5621"/>
                  <a:pt x="15877" y="5615"/>
                  <a:pt x="15877" y="5609"/>
                </a:cubicBezTo>
                <a:cubicBezTo>
                  <a:pt x="15871" y="5609"/>
                  <a:pt x="15877" y="5603"/>
                  <a:pt x="15877" y="5597"/>
                </a:cubicBezTo>
                <a:cubicBezTo>
                  <a:pt x="15871" y="5597"/>
                  <a:pt x="15865" y="5591"/>
                  <a:pt x="15865" y="5591"/>
                </a:cubicBezTo>
                <a:cubicBezTo>
                  <a:pt x="15859" y="5591"/>
                  <a:pt x="15853" y="5585"/>
                  <a:pt x="15853" y="5585"/>
                </a:cubicBezTo>
                <a:cubicBezTo>
                  <a:pt x="15847" y="5585"/>
                  <a:pt x="15842" y="5585"/>
                  <a:pt x="15842" y="5579"/>
                </a:cubicBezTo>
                <a:cubicBezTo>
                  <a:pt x="15836" y="5579"/>
                  <a:pt x="15836" y="5573"/>
                  <a:pt x="15836" y="5573"/>
                </a:cubicBezTo>
                <a:cubicBezTo>
                  <a:pt x="15836" y="5567"/>
                  <a:pt x="15830" y="5562"/>
                  <a:pt x="15830" y="5562"/>
                </a:cubicBezTo>
                <a:cubicBezTo>
                  <a:pt x="15830" y="5550"/>
                  <a:pt x="15830" y="5544"/>
                  <a:pt x="15830" y="5538"/>
                </a:cubicBezTo>
                <a:cubicBezTo>
                  <a:pt x="15830" y="5532"/>
                  <a:pt x="15824" y="5532"/>
                  <a:pt x="15818" y="5526"/>
                </a:cubicBezTo>
                <a:cubicBezTo>
                  <a:pt x="15818" y="5514"/>
                  <a:pt x="15812" y="5508"/>
                  <a:pt x="15800" y="5502"/>
                </a:cubicBezTo>
                <a:cubicBezTo>
                  <a:pt x="15794" y="5502"/>
                  <a:pt x="15788" y="5496"/>
                  <a:pt x="15776" y="5496"/>
                </a:cubicBezTo>
                <a:cubicBezTo>
                  <a:pt x="15776" y="5490"/>
                  <a:pt x="15776" y="5485"/>
                  <a:pt x="15770" y="5485"/>
                </a:cubicBezTo>
                <a:cubicBezTo>
                  <a:pt x="15764" y="5478"/>
                  <a:pt x="15764" y="5478"/>
                  <a:pt x="15759" y="5473"/>
                </a:cubicBezTo>
                <a:cubicBezTo>
                  <a:pt x="15753" y="5473"/>
                  <a:pt x="15741" y="5473"/>
                  <a:pt x="15741" y="5473"/>
                </a:cubicBezTo>
                <a:close/>
                <a:moveTo>
                  <a:pt x="15818" y="5461"/>
                </a:moveTo>
                <a:lnTo>
                  <a:pt x="15818" y="5461"/>
                </a:lnTo>
                <a:cubicBezTo>
                  <a:pt x="15830" y="5467"/>
                  <a:pt x="15836" y="5473"/>
                  <a:pt x="15847" y="5478"/>
                </a:cubicBezTo>
                <a:cubicBezTo>
                  <a:pt x="15853" y="5478"/>
                  <a:pt x="15853" y="5485"/>
                  <a:pt x="15859" y="5490"/>
                </a:cubicBezTo>
                <a:cubicBezTo>
                  <a:pt x="15859" y="5490"/>
                  <a:pt x="15865" y="5490"/>
                  <a:pt x="15871" y="5496"/>
                </a:cubicBezTo>
                <a:cubicBezTo>
                  <a:pt x="15871" y="5496"/>
                  <a:pt x="15877" y="5490"/>
                  <a:pt x="15883" y="5496"/>
                </a:cubicBezTo>
                <a:cubicBezTo>
                  <a:pt x="15883" y="5496"/>
                  <a:pt x="15877" y="5502"/>
                  <a:pt x="15883" y="5502"/>
                </a:cubicBezTo>
                <a:cubicBezTo>
                  <a:pt x="15883" y="5508"/>
                  <a:pt x="15889" y="5508"/>
                  <a:pt x="15889" y="5508"/>
                </a:cubicBezTo>
                <a:cubicBezTo>
                  <a:pt x="15895" y="5514"/>
                  <a:pt x="15901" y="5514"/>
                  <a:pt x="15901" y="5520"/>
                </a:cubicBezTo>
                <a:cubicBezTo>
                  <a:pt x="15907" y="5526"/>
                  <a:pt x="15907" y="5532"/>
                  <a:pt x="15907" y="5532"/>
                </a:cubicBezTo>
                <a:cubicBezTo>
                  <a:pt x="15907" y="5538"/>
                  <a:pt x="15907" y="5544"/>
                  <a:pt x="15907" y="5544"/>
                </a:cubicBezTo>
                <a:cubicBezTo>
                  <a:pt x="15907" y="5550"/>
                  <a:pt x="15907" y="5556"/>
                  <a:pt x="15913" y="5556"/>
                </a:cubicBezTo>
                <a:cubicBezTo>
                  <a:pt x="15913" y="5562"/>
                  <a:pt x="15919" y="5562"/>
                  <a:pt x="15925" y="5562"/>
                </a:cubicBezTo>
                <a:cubicBezTo>
                  <a:pt x="15930" y="5567"/>
                  <a:pt x="15936" y="5573"/>
                  <a:pt x="15948" y="5579"/>
                </a:cubicBezTo>
                <a:cubicBezTo>
                  <a:pt x="15948" y="5585"/>
                  <a:pt x="15954" y="5585"/>
                  <a:pt x="15960" y="5585"/>
                </a:cubicBezTo>
                <a:cubicBezTo>
                  <a:pt x="15960" y="5591"/>
                  <a:pt x="15966" y="5597"/>
                  <a:pt x="15966" y="5597"/>
                </a:cubicBezTo>
                <a:cubicBezTo>
                  <a:pt x="15972" y="5609"/>
                  <a:pt x="15966" y="5615"/>
                  <a:pt x="15966" y="5621"/>
                </a:cubicBezTo>
                <a:cubicBezTo>
                  <a:pt x="16014" y="5621"/>
                  <a:pt x="16014" y="5621"/>
                  <a:pt x="16014" y="5621"/>
                </a:cubicBezTo>
                <a:cubicBezTo>
                  <a:pt x="16014" y="5621"/>
                  <a:pt x="16014" y="5615"/>
                  <a:pt x="16014" y="5609"/>
                </a:cubicBezTo>
                <a:cubicBezTo>
                  <a:pt x="16014" y="5603"/>
                  <a:pt x="16019" y="5597"/>
                  <a:pt x="16019" y="5585"/>
                </a:cubicBezTo>
                <a:lnTo>
                  <a:pt x="16014" y="5585"/>
                </a:lnTo>
                <a:cubicBezTo>
                  <a:pt x="16014" y="5567"/>
                  <a:pt x="16008" y="5556"/>
                  <a:pt x="15996" y="5550"/>
                </a:cubicBezTo>
                <a:cubicBezTo>
                  <a:pt x="15996" y="5544"/>
                  <a:pt x="15990" y="5544"/>
                  <a:pt x="15984" y="5544"/>
                </a:cubicBezTo>
                <a:cubicBezTo>
                  <a:pt x="15984" y="5538"/>
                  <a:pt x="15984" y="5532"/>
                  <a:pt x="15984" y="5532"/>
                </a:cubicBezTo>
                <a:cubicBezTo>
                  <a:pt x="15978" y="5526"/>
                  <a:pt x="15978" y="5520"/>
                  <a:pt x="15972" y="5514"/>
                </a:cubicBezTo>
                <a:cubicBezTo>
                  <a:pt x="15972" y="5514"/>
                  <a:pt x="15966" y="5508"/>
                  <a:pt x="15966" y="5502"/>
                </a:cubicBezTo>
                <a:cubicBezTo>
                  <a:pt x="15960" y="5502"/>
                  <a:pt x="15954" y="5496"/>
                  <a:pt x="15948" y="5496"/>
                </a:cubicBezTo>
                <a:lnTo>
                  <a:pt x="15936" y="5496"/>
                </a:lnTo>
                <a:cubicBezTo>
                  <a:pt x="15930" y="5485"/>
                  <a:pt x="15930" y="5485"/>
                  <a:pt x="15930" y="5485"/>
                </a:cubicBezTo>
                <a:cubicBezTo>
                  <a:pt x="15930" y="5478"/>
                  <a:pt x="15936" y="5473"/>
                  <a:pt x="15936" y="5473"/>
                </a:cubicBezTo>
                <a:cubicBezTo>
                  <a:pt x="15936" y="5437"/>
                  <a:pt x="15936" y="5437"/>
                  <a:pt x="15936" y="5437"/>
                </a:cubicBezTo>
                <a:cubicBezTo>
                  <a:pt x="15930" y="5437"/>
                  <a:pt x="15930" y="5437"/>
                  <a:pt x="15925" y="5437"/>
                </a:cubicBezTo>
                <a:cubicBezTo>
                  <a:pt x="15919" y="5437"/>
                  <a:pt x="15919" y="5437"/>
                  <a:pt x="15913" y="5437"/>
                </a:cubicBezTo>
                <a:cubicBezTo>
                  <a:pt x="15901" y="5437"/>
                  <a:pt x="15901" y="5437"/>
                  <a:pt x="15901" y="5437"/>
                </a:cubicBezTo>
                <a:cubicBezTo>
                  <a:pt x="15889" y="5437"/>
                  <a:pt x="15883" y="5437"/>
                  <a:pt x="15877" y="5437"/>
                </a:cubicBezTo>
                <a:cubicBezTo>
                  <a:pt x="15871" y="5443"/>
                  <a:pt x="15877" y="5449"/>
                  <a:pt x="15871" y="5449"/>
                </a:cubicBezTo>
                <a:cubicBezTo>
                  <a:pt x="15871" y="5455"/>
                  <a:pt x="15865" y="5455"/>
                  <a:pt x="15859" y="5455"/>
                </a:cubicBezTo>
                <a:cubicBezTo>
                  <a:pt x="15859" y="5455"/>
                  <a:pt x="15853" y="5455"/>
                  <a:pt x="15847" y="5455"/>
                </a:cubicBezTo>
                <a:cubicBezTo>
                  <a:pt x="15842" y="5455"/>
                  <a:pt x="15830" y="5461"/>
                  <a:pt x="15818" y="5461"/>
                </a:cubicBezTo>
                <a:close/>
                <a:moveTo>
                  <a:pt x="15711" y="5514"/>
                </a:moveTo>
                <a:lnTo>
                  <a:pt x="15711" y="5514"/>
                </a:lnTo>
                <a:cubicBezTo>
                  <a:pt x="15711" y="5520"/>
                  <a:pt x="15711" y="5520"/>
                  <a:pt x="15705" y="5526"/>
                </a:cubicBezTo>
                <a:cubicBezTo>
                  <a:pt x="15699" y="5538"/>
                  <a:pt x="15693" y="5538"/>
                  <a:pt x="15687" y="5550"/>
                </a:cubicBezTo>
                <a:cubicBezTo>
                  <a:pt x="15687" y="5556"/>
                  <a:pt x="15687" y="5556"/>
                  <a:pt x="15687" y="5562"/>
                </a:cubicBezTo>
                <a:cubicBezTo>
                  <a:pt x="15681" y="5567"/>
                  <a:pt x="15681" y="5567"/>
                  <a:pt x="15676" y="5573"/>
                </a:cubicBezTo>
                <a:cubicBezTo>
                  <a:pt x="15676" y="5579"/>
                  <a:pt x="15676" y="5579"/>
                  <a:pt x="15670" y="5585"/>
                </a:cubicBezTo>
                <a:cubicBezTo>
                  <a:pt x="15670" y="5591"/>
                  <a:pt x="15664" y="5591"/>
                  <a:pt x="15664" y="5591"/>
                </a:cubicBezTo>
                <a:cubicBezTo>
                  <a:pt x="15658" y="5597"/>
                  <a:pt x="15658" y="5603"/>
                  <a:pt x="15658" y="5603"/>
                </a:cubicBezTo>
                <a:cubicBezTo>
                  <a:pt x="15652" y="5609"/>
                  <a:pt x="15652" y="5615"/>
                  <a:pt x="15652" y="5615"/>
                </a:cubicBezTo>
                <a:cubicBezTo>
                  <a:pt x="15646" y="5621"/>
                  <a:pt x="15640" y="5621"/>
                  <a:pt x="15640" y="5627"/>
                </a:cubicBezTo>
                <a:cubicBezTo>
                  <a:pt x="15634" y="5627"/>
                  <a:pt x="15640" y="5633"/>
                  <a:pt x="15640" y="5639"/>
                </a:cubicBezTo>
                <a:cubicBezTo>
                  <a:pt x="15640" y="5639"/>
                  <a:pt x="15640" y="5644"/>
                  <a:pt x="15640" y="5651"/>
                </a:cubicBezTo>
                <a:cubicBezTo>
                  <a:pt x="15640" y="5651"/>
                  <a:pt x="15634" y="5656"/>
                  <a:pt x="15628" y="5656"/>
                </a:cubicBezTo>
                <a:cubicBezTo>
                  <a:pt x="15628" y="5662"/>
                  <a:pt x="15622" y="5668"/>
                  <a:pt x="15622" y="5668"/>
                </a:cubicBezTo>
                <a:cubicBezTo>
                  <a:pt x="15616" y="5674"/>
                  <a:pt x="15616" y="5680"/>
                  <a:pt x="15616" y="5680"/>
                </a:cubicBezTo>
                <a:cubicBezTo>
                  <a:pt x="15610" y="5686"/>
                  <a:pt x="15598" y="5680"/>
                  <a:pt x="15592" y="5686"/>
                </a:cubicBezTo>
                <a:cubicBezTo>
                  <a:pt x="15587" y="5692"/>
                  <a:pt x="15592" y="5698"/>
                  <a:pt x="15587" y="5698"/>
                </a:cubicBezTo>
                <a:cubicBezTo>
                  <a:pt x="15587" y="5704"/>
                  <a:pt x="15581" y="5704"/>
                  <a:pt x="15581" y="5710"/>
                </a:cubicBezTo>
                <a:cubicBezTo>
                  <a:pt x="15575" y="5710"/>
                  <a:pt x="15569" y="5710"/>
                  <a:pt x="15569" y="5710"/>
                </a:cubicBezTo>
                <a:cubicBezTo>
                  <a:pt x="15563" y="5710"/>
                  <a:pt x="15557" y="5710"/>
                  <a:pt x="15557" y="5710"/>
                </a:cubicBezTo>
                <a:cubicBezTo>
                  <a:pt x="15551" y="5710"/>
                  <a:pt x="15551" y="5716"/>
                  <a:pt x="15545" y="5722"/>
                </a:cubicBezTo>
                <a:cubicBezTo>
                  <a:pt x="15539" y="5728"/>
                  <a:pt x="15539" y="5733"/>
                  <a:pt x="15539" y="5745"/>
                </a:cubicBezTo>
                <a:cubicBezTo>
                  <a:pt x="15545" y="5745"/>
                  <a:pt x="15545" y="5745"/>
                  <a:pt x="15551" y="5745"/>
                </a:cubicBezTo>
                <a:cubicBezTo>
                  <a:pt x="15551" y="5745"/>
                  <a:pt x="15557" y="5745"/>
                  <a:pt x="15563" y="5745"/>
                </a:cubicBezTo>
                <a:cubicBezTo>
                  <a:pt x="15563" y="5745"/>
                  <a:pt x="15569" y="5745"/>
                  <a:pt x="15575" y="5745"/>
                </a:cubicBezTo>
                <a:cubicBezTo>
                  <a:pt x="15575" y="5745"/>
                  <a:pt x="15581" y="5739"/>
                  <a:pt x="15581" y="5733"/>
                </a:cubicBezTo>
                <a:cubicBezTo>
                  <a:pt x="15587" y="5733"/>
                  <a:pt x="15592" y="5728"/>
                  <a:pt x="15592" y="5728"/>
                </a:cubicBezTo>
                <a:cubicBezTo>
                  <a:pt x="15592" y="5722"/>
                  <a:pt x="15592" y="5716"/>
                  <a:pt x="15592" y="5716"/>
                </a:cubicBezTo>
                <a:cubicBezTo>
                  <a:pt x="15598" y="5704"/>
                  <a:pt x="15604" y="5698"/>
                  <a:pt x="15610" y="5692"/>
                </a:cubicBezTo>
                <a:cubicBezTo>
                  <a:pt x="15610" y="5692"/>
                  <a:pt x="15616" y="5692"/>
                  <a:pt x="15622" y="5692"/>
                </a:cubicBezTo>
                <a:cubicBezTo>
                  <a:pt x="15628" y="5686"/>
                  <a:pt x="15628" y="5686"/>
                  <a:pt x="15634" y="5686"/>
                </a:cubicBezTo>
                <a:cubicBezTo>
                  <a:pt x="15640" y="5680"/>
                  <a:pt x="15646" y="5686"/>
                  <a:pt x="15658" y="5686"/>
                </a:cubicBezTo>
                <a:cubicBezTo>
                  <a:pt x="15658" y="5674"/>
                  <a:pt x="15658" y="5668"/>
                  <a:pt x="15658" y="5662"/>
                </a:cubicBezTo>
                <a:cubicBezTo>
                  <a:pt x="15658" y="5651"/>
                  <a:pt x="15664" y="5644"/>
                  <a:pt x="15664" y="5639"/>
                </a:cubicBezTo>
                <a:cubicBezTo>
                  <a:pt x="15670" y="5633"/>
                  <a:pt x="15676" y="5621"/>
                  <a:pt x="15681" y="5615"/>
                </a:cubicBezTo>
                <a:cubicBezTo>
                  <a:pt x="15681" y="5615"/>
                  <a:pt x="15687" y="5615"/>
                  <a:pt x="15693" y="5609"/>
                </a:cubicBezTo>
                <a:cubicBezTo>
                  <a:pt x="15693" y="5609"/>
                  <a:pt x="15699" y="5609"/>
                  <a:pt x="15705" y="5603"/>
                </a:cubicBezTo>
                <a:cubicBezTo>
                  <a:pt x="15705" y="5603"/>
                  <a:pt x="15705" y="5597"/>
                  <a:pt x="15705" y="5591"/>
                </a:cubicBezTo>
                <a:cubicBezTo>
                  <a:pt x="15711" y="5579"/>
                  <a:pt x="15705" y="5573"/>
                  <a:pt x="15705" y="5567"/>
                </a:cubicBezTo>
                <a:cubicBezTo>
                  <a:pt x="15705" y="5562"/>
                  <a:pt x="15711" y="5556"/>
                  <a:pt x="15711" y="5556"/>
                </a:cubicBezTo>
                <a:cubicBezTo>
                  <a:pt x="15711" y="5544"/>
                  <a:pt x="15711" y="5526"/>
                  <a:pt x="15711" y="5514"/>
                </a:cubicBezTo>
                <a:close/>
                <a:moveTo>
                  <a:pt x="15759" y="5182"/>
                </a:moveTo>
                <a:lnTo>
                  <a:pt x="15759" y="5182"/>
                </a:lnTo>
                <a:cubicBezTo>
                  <a:pt x="15729" y="5182"/>
                  <a:pt x="15729" y="5182"/>
                  <a:pt x="15729" y="5182"/>
                </a:cubicBezTo>
                <a:cubicBezTo>
                  <a:pt x="15729" y="5182"/>
                  <a:pt x="15729" y="5182"/>
                  <a:pt x="15729" y="5188"/>
                </a:cubicBezTo>
                <a:lnTo>
                  <a:pt x="15729" y="5188"/>
                </a:lnTo>
                <a:cubicBezTo>
                  <a:pt x="15729" y="5194"/>
                  <a:pt x="15729" y="5194"/>
                  <a:pt x="15729" y="5200"/>
                </a:cubicBezTo>
                <a:lnTo>
                  <a:pt x="15729" y="5200"/>
                </a:lnTo>
                <a:cubicBezTo>
                  <a:pt x="15729" y="5206"/>
                  <a:pt x="15729" y="5206"/>
                  <a:pt x="15729" y="5212"/>
                </a:cubicBezTo>
                <a:cubicBezTo>
                  <a:pt x="15729" y="5212"/>
                  <a:pt x="15729" y="5212"/>
                  <a:pt x="15729" y="5218"/>
                </a:cubicBezTo>
                <a:cubicBezTo>
                  <a:pt x="15729" y="5218"/>
                  <a:pt x="15729" y="5218"/>
                  <a:pt x="15735" y="5224"/>
                </a:cubicBezTo>
                <a:lnTo>
                  <a:pt x="15735" y="5230"/>
                </a:lnTo>
                <a:cubicBezTo>
                  <a:pt x="15735" y="5235"/>
                  <a:pt x="15735" y="5235"/>
                  <a:pt x="15735" y="5235"/>
                </a:cubicBezTo>
                <a:cubicBezTo>
                  <a:pt x="15735" y="5241"/>
                  <a:pt x="15729" y="5241"/>
                  <a:pt x="15729" y="5247"/>
                </a:cubicBezTo>
                <a:cubicBezTo>
                  <a:pt x="15729" y="5247"/>
                  <a:pt x="15723" y="5247"/>
                  <a:pt x="15723" y="5253"/>
                </a:cubicBezTo>
                <a:cubicBezTo>
                  <a:pt x="15723" y="5253"/>
                  <a:pt x="15723" y="5259"/>
                  <a:pt x="15723" y="5265"/>
                </a:cubicBezTo>
                <a:cubicBezTo>
                  <a:pt x="15723" y="5271"/>
                  <a:pt x="15729" y="5277"/>
                  <a:pt x="15729" y="5289"/>
                </a:cubicBezTo>
                <a:cubicBezTo>
                  <a:pt x="15729" y="5295"/>
                  <a:pt x="15723" y="5295"/>
                  <a:pt x="15723" y="5295"/>
                </a:cubicBezTo>
                <a:cubicBezTo>
                  <a:pt x="15717" y="5295"/>
                  <a:pt x="15717" y="5301"/>
                  <a:pt x="15717" y="5301"/>
                </a:cubicBezTo>
                <a:cubicBezTo>
                  <a:pt x="15711" y="5301"/>
                  <a:pt x="15711" y="5301"/>
                  <a:pt x="15705" y="5307"/>
                </a:cubicBezTo>
                <a:cubicBezTo>
                  <a:pt x="15699" y="5307"/>
                  <a:pt x="15693" y="5307"/>
                  <a:pt x="15693" y="5312"/>
                </a:cubicBezTo>
                <a:cubicBezTo>
                  <a:pt x="15687" y="5312"/>
                  <a:pt x="15687" y="5318"/>
                  <a:pt x="15687" y="5318"/>
                </a:cubicBezTo>
                <a:cubicBezTo>
                  <a:pt x="15687" y="5324"/>
                  <a:pt x="15687" y="5324"/>
                  <a:pt x="15687" y="5324"/>
                </a:cubicBezTo>
                <a:cubicBezTo>
                  <a:pt x="15687" y="5330"/>
                  <a:pt x="15687" y="5330"/>
                  <a:pt x="15687" y="5336"/>
                </a:cubicBezTo>
                <a:cubicBezTo>
                  <a:pt x="15687" y="5336"/>
                  <a:pt x="15693" y="5336"/>
                  <a:pt x="15693" y="5342"/>
                </a:cubicBezTo>
                <a:cubicBezTo>
                  <a:pt x="15693" y="5348"/>
                  <a:pt x="15699" y="5348"/>
                  <a:pt x="15699" y="5354"/>
                </a:cubicBezTo>
                <a:cubicBezTo>
                  <a:pt x="15705" y="5354"/>
                  <a:pt x="15705" y="5354"/>
                  <a:pt x="15711" y="5360"/>
                </a:cubicBezTo>
                <a:lnTo>
                  <a:pt x="15717" y="5366"/>
                </a:lnTo>
                <a:cubicBezTo>
                  <a:pt x="15723" y="5366"/>
                  <a:pt x="15729" y="5372"/>
                  <a:pt x="15735" y="5378"/>
                </a:cubicBezTo>
                <a:cubicBezTo>
                  <a:pt x="15735" y="5378"/>
                  <a:pt x="15735" y="5378"/>
                  <a:pt x="15741" y="5378"/>
                </a:cubicBezTo>
                <a:lnTo>
                  <a:pt x="15741" y="5378"/>
                </a:lnTo>
                <a:cubicBezTo>
                  <a:pt x="15741" y="5390"/>
                  <a:pt x="15735" y="5390"/>
                  <a:pt x="15735" y="5401"/>
                </a:cubicBezTo>
                <a:cubicBezTo>
                  <a:pt x="15735" y="5407"/>
                  <a:pt x="15741" y="5407"/>
                  <a:pt x="15741" y="5413"/>
                </a:cubicBezTo>
                <a:cubicBezTo>
                  <a:pt x="15741" y="5419"/>
                  <a:pt x="15741" y="5419"/>
                  <a:pt x="15747" y="5425"/>
                </a:cubicBezTo>
                <a:cubicBezTo>
                  <a:pt x="15753" y="5425"/>
                  <a:pt x="15753" y="5425"/>
                  <a:pt x="15753" y="5425"/>
                </a:cubicBezTo>
                <a:cubicBezTo>
                  <a:pt x="15759" y="5425"/>
                  <a:pt x="15759" y="5425"/>
                  <a:pt x="15764" y="5425"/>
                </a:cubicBezTo>
                <a:cubicBezTo>
                  <a:pt x="15788" y="5425"/>
                  <a:pt x="15788" y="5425"/>
                  <a:pt x="15788" y="5425"/>
                </a:cubicBezTo>
                <a:cubicBezTo>
                  <a:pt x="15788" y="5407"/>
                  <a:pt x="15788" y="5407"/>
                  <a:pt x="15788" y="5407"/>
                </a:cubicBezTo>
                <a:cubicBezTo>
                  <a:pt x="15788" y="5401"/>
                  <a:pt x="15788" y="5401"/>
                  <a:pt x="15788" y="5396"/>
                </a:cubicBezTo>
                <a:cubicBezTo>
                  <a:pt x="15788" y="5372"/>
                  <a:pt x="15788" y="5372"/>
                  <a:pt x="15788" y="5372"/>
                </a:cubicBezTo>
                <a:cubicBezTo>
                  <a:pt x="15788" y="5366"/>
                  <a:pt x="15788" y="5360"/>
                  <a:pt x="15794" y="5354"/>
                </a:cubicBezTo>
                <a:cubicBezTo>
                  <a:pt x="15800" y="5348"/>
                  <a:pt x="15800" y="5348"/>
                  <a:pt x="15806" y="5342"/>
                </a:cubicBezTo>
                <a:lnTo>
                  <a:pt x="15812" y="5342"/>
                </a:lnTo>
                <a:cubicBezTo>
                  <a:pt x="15812" y="5342"/>
                  <a:pt x="15812" y="5336"/>
                  <a:pt x="15818" y="5336"/>
                </a:cubicBezTo>
                <a:lnTo>
                  <a:pt x="15818" y="5330"/>
                </a:lnTo>
                <a:cubicBezTo>
                  <a:pt x="15824" y="5324"/>
                  <a:pt x="15824" y="5324"/>
                  <a:pt x="15824" y="5324"/>
                </a:cubicBezTo>
                <a:cubicBezTo>
                  <a:pt x="15830" y="5318"/>
                  <a:pt x="15830" y="5318"/>
                  <a:pt x="15830" y="5312"/>
                </a:cubicBezTo>
                <a:cubicBezTo>
                  <a:pt x="15830" y="5307"/>
                  <a:pt x="15836" y="5307"/>
                  <a:pt x="15836" y="5301"/>
                </a:cubicBezTo>
                <a:cubicBezTo>
                  <a:pt x="15836" y="5295"/>
                  <a:pt x="15836" y="5295"/>
                  <a:pt x="15836" y="5289"/>
                </a:cubicBezTo>
                <a:cubicBezTo>
                  <a:pt x="15836" y="5283"/>
                  <a:pt x="15836" y="5283"/>
                  <a:pt x="15836" y="5283"/>
                </a:cubicBezTo>
                <a:cubicBezTo>
                  <a:pt x="15836" y="5277"/>
                  <a:pt x="15842" y="5277"/>
                  <a:pt x="15842" y="5271"/>
                </a:cubicBezTo>
                <a:cubicBezTo>
                  <a:pt x="15842" y="5265"/>
                  <a:pt x="15842" y="5265"/>
                  <a:pt x="15842" y="5265"/>
                </a:cubicBezTo>
                <a:cubicBezTo>
                  <a:pt x="15842" y="5265"/>
                  <a:pt x="15842" y="5259"/>
                  <a:pt x="15836" y="5253"/>
                </a:cubicBezTo>
                <a:cubicBezTo>
                  <a:pt x="15836" y="5253"/>
                  <a:pt x="15836" y="5253"/>
                  <a:pt x="15836" y="5247"/>
                </a:cubicBezTo>
                <a:cubicBezTo>
                  <a:pt x="15836" y="5247"/>
                  <a:pt x="15836" y="5247"/>
                  <a:pt x="15830" y="5241"/>
                </a:cubicBezTo>
                <a:cubicBezTo>
                  <a:pt x="15830" y="5241"/>
                  <a:pt x="15830" y="5241"/>
                  <a:pt x="15830" y="5235"/>
                </a:cubicBezTo>
                <a:cubicBezTo>
                  <a:pt x="15830" y="5235"/>
                  <a:pt x="15830" y="5235"/>
                  <a:pt x="15830" y="5230"/>
                </a:cubicBezTo>
                <a:lnTo>
                  <a:pt x="15824" y="5224"/>
                </a:lnTo>
                <a:lnTo>
                  <a:pt x="15824" y="5218"/>
                </a:lnTo>
                <a:lnTo>
                  <a:pt x="15818" y="5212"/>
                </a:lnTo>
                <a:cubicBezTo>
                  <a:pt x="15818" y="5212"/>
                  <a:pt x="15818" y="5206"/>
                  <a:pt x="15812" y="5206"/>
                </a:cubicBezTo>
                <a:cubicBezTo>
                  <a:pt x="15812" y="5206"/>
                  <a:pt x="15812" y="5200"/>
                  <a:pt x="15806" y="5200"/>
                </a:cubicBezTo>
                <a:lnTo>
                  <a:pt x="15800" y="5200"/>
                </a:lnTo>
                <a:cubicBezTo>
                  <a:pt x="15794" y="5200"/>
                  <a:pt x="15794" y="5200"/>
                  <a:pt x="15794" y="5200"/>
                </a:cubicBezTo>
                <a:cubicBezTo>
                  <a:pt x="15788" y="5200"/>
                  <a:pt x="15788" y="5200"/>
                  <a:pt x="15782" y="5194"/>
                </a:cubicBezTo>
                <a:lnTo>
                  <a:pt x="15776" y="5194"/>
                </a:lnTo>
                <a:lnTo>
                  <a:pt x="15776" y="5188"/>
                </a:lnTo>
                <a:cubicBezTo>
                  <a:pt x="15770" y="5188"/>
                  <a:pt x="15770" y="5182"/>
                  <a:pt x="15770" y="5182"/>
                </a:cubicBezTo>
                <a:cubicBezTo>
                  <a:pt x="15764" y="5182"/>
                  <a:pt x="15759" y="5182"/>
                  <a:pt x="15759" y="5182"/>
                </a:cubicBezTo>
                <a:close/>
                <a:moveTo>
                  <a:pt x="15812" y="4820"/>
                </a:moveTo>
                <a:lnTo>
                  <a:pt x="15812" y="4820"/>
                </a:lnTo>
                <a:cubicBezTo>
                  <a:pt x="15812" y="4814"/>
                  <a:pt x="15812" y="4809"/>
                  <a:pt x="15818" y="4803"/>
                </a:cubicBezTo>
                <a:cubicBezTo>
                  <a:pt x="15806" y="4803"/>
                  <a:pt x="15800" y="4803"/>
                  <a:pt x="15794" y="4803"/>
                </a:cubicBezTo>
                <a:cubicBezTo>
                  <a:pt x="15788" y="4803"/>
                  <a:pt x="15782" y="4803"/>
                  <a:pt x="15782" y="4803"/>
                </a:cubicBezTo>
                <a:cubicBezTo>
                  <a:pt x="15776" y="4803"/>
                  <a:pt x="15776" y="4809"/>
                  <a:pt x="15770" y="4814"/>
                </a:cubicBezTo>
                <a:cubicBezTo>
                  <a:pt x="15770" y="4814"/>
                  <a:pt x="15764" y="4820"/>
                  <a:pt x="15759" y="4820"/>
                </a:cubicBezTo>
                <a:cubicBezTo>
                  <a:pt x="15759" y="4826"/>
                  <a:pt x="15753" y="4826"/>
                  <a:pt x="15747" y="4832"/>
                </a:cubicBezTo>
                <a:cubicBezTo>
                  <a:pt x="15747" y="4838"/>
                  <a:pt x="15741" y="4838"/>
                  <a:pt x="15741" y="4844"/>
                </a:cubicBezTo>
                <a:cubicBezTo>
                  <a:pt x="15741" y="4844"/>
                  <a:pt x="15741" y="4850"/>
                  <a:pt x="15735" y="4856"/>
                </a:cubicBezTo>
                <a:lnTo>
                  <a:pt x="15723" y="4856"/>
                </a:lnTo>
                <a:cubicBezTo>
                  <a:pt x="15723" y="4862"/>
                  <a:pt x="15723" y="4862"/>
                  <a:pt x="15723" y="4868"/>
                </a:cubicBezTo>
                <a:cubicBezTo>
                  <a:pt x="15717" y="4874"/>
                  <a:pt x="15717" y="4880"/>
                  <a:pt x="15717" y="4892"/>
                </a:cubicBezTo>
                <a:cubicBezTo>
                  <a:pt x="15717" y="4986"/>
                  <a:pt x="15717" y="4986"/>
                  <a:pt x="15717" y="4986"/>
                </a:cubicBezTo>
                <a:cubicBezTo>
                  <a:pt x="15747" y="4986"/>
                  <a:pt x="15747" y="4986"/>
                  <a:pt x="15747" y="4986"/>
                </a:cubicBezTo>
                <a:cubicBezTo>
                  <a:pt x="15747" y="4980"/>
                  <a:pt x="15747" y="4975"/>
                  <a:pt x="15747" y="4963"/>
                </a:cubicBezTo>
                <a:cubicBezTo>
                  <a:pt x="15747" y="4957"/>
                  <a:pt x="15753" y="4957"/>
                  <a:pt x="15753" y="4951"/>
                </a:cubicBezTo>
                <a:cubicBezTo>
                  <a:pt x="15753" y="4945"/>
                  <a:pt x="15753" y="4945"/>
                  <a:pt x="15753" y="4939"/>
                </a:cubicBezTo>
                <a:cubicBezTo>
                  <a:pt x="15759" y="4933"/>
                  <a:pt x="15764" y="4933"/>
                  <a:pt x="15764" y="4933"/>
                </a:cubicBezTo>
                <a:cubicBezTo>
                  <a:pt x="15770" y="4921"/>
                  <a:pt x="15770" y="4921"/>
                  <a:pt x="15770" y="4921"/>
                </a:cubicBezTo>
                <a:cubicBezTo>
                  <a:pt x="15776" y="4915"/>
                  <a:pt x="15770" y="4909"/>
                  <a:pt x="15770" y="4909"/>
                </a:cubicBezTo>
                <a:cubicBezTo>
                  <a:pt x="15776" y="4903"/>
                  <a:pt x="15782" y="4903"/>
                  <a:pt x="15782" y="4897"/>
                </a:cubicBezTo>
                <a:cubicBezTo>
                  <a:pt x="15788" y="4892"/>
                  <a:pt x="15788" y="4892"/>
                  <a:pt x="15788" y="4886"/>
                </a:cubicBezTo>
                <a:cubicBezTo>
                  <a:pt x="15794" y="4874"/>
                  <a:pt x="15806" y="4874"/>
                  <a:pt x="15812" y="4862"/>
                </a:cubicBezTo>
                <a:cubicBezTo>
                  <a:pt x="15812" y="4856"/>
                  <a:pt x="15818" y="4856"/>
                  <a:pt x="15818" y="4850"/>
                </a:cubicBezTo>
                <a:cubicBezTo>
                  <a:pt x="15818" y="4838"/>
                  <a:pt x="15818" y="4838"/>
                  <a:pt x="15818" y="4838"/>
                </a:cubicBezTo>
                <a:cubicBezTo>
                  <a:pt x="15818" y="4826"/>
                  <a:pt x="15818" y="4826"/>
                  <a:pt x="15818" y="4826"/>
                </a:cubicBezTo>
                <a:cubicBezTo>
                  <a:pt x="15818" y="4826"/>
                  <a:pt x="15812" y="4826"/>
                  <a:pt x="15812" y="4820"/>
                </a:cubicBezTo>
                <a:close/>
                <a:moveTo>
                  <a:pt x="17270" y="3540"/>
                </a:moveTo>
                <a:lnTo>
                  <a:pt x="17270" y="3540"/>
                </a:lnTo>
                <a:cubicBezTo>
                  <a:pt x="17265" y="3540"/>
                  <a:pt x="17259" y="3540"/>
                  <a:pt x="17259" y="3540"/>
                </a:cubicBezTo>
                <a:cubicBezTo>
                  <a:pt x="17247" y="3546"/>
                  <a:pt x="17241" y="3546"/>
                  <a:pt x="17235" y="3557"/>
                </a:cubicBezTo>
                <a:cubicBezTo>
                  <a:pt x="17229" y="3557"/>
                  <a:pt x="17235" y="3563"/>
                  <a:pt x="17229" y="3569"/>
                </a:cubicBezTo>
                <a:cubicBezTo>
                  <a:pt x="17229" y="3569"/>
                  <a:pt x="17229" y="3575"/>
                  <a:pt x="17223" y="3575"/>
                </a:cubicBezTo>
                <a:cubicBezTo>
                  <a:pt x="17223" y="3581"/>
                  <a:pt x="17217" y="3581"/>
                  <a:pt x="17211" y="3581"/>
                </a:cubicBezTo>
                <a:cubicBezTo>
                  <a:pt x="17205" y="3587"/>
                  <a:pt x="17199" y="3593"/>
                  <a:pt x="17193" y="3599"/>
                </a:cubicBezTo>
                <a:cubicBezTo>
                  <a:pt x="17187" y="3599"/>
                  <a:pt x="17181" y="3599"/>
                  <a:pt x="17181" y="3599"/>
                </a:cubicBezTo>
                <a:cubicBezTo>
                  <a:pt x="17170" y="3599"/>
                  <a:pt x="17164" y="3599"/>
                  <a:pt x="17158" y="3599"/>
                </a:cubicBezTo>
                <a:cubicBezTo>
                  <a:pt x="17146" y="3599"/>
                  <a:pt x="17146" y="3599"/>
                  <a:pt x="17146" y="3599"/>
                </a:cubicBezTo>
                <a:cubicBezTo>
                  <a:pt x="17140" y="3599"/>
                  <a:pt x="17140" y="3605"/>
                  <a:pt x="17134" y="3605"/>
                </a:cubicBezTo>
                <a:cubicBezTo>
                  <a:pt x="17122" y="3605"/>
                  <a:pt x="17122" y="3605"/>
                  <a:pt x="17122" y="3605"/>
                </a:cubicBezTo>
                <a:cubicBezTo>
                  <a:pt x="17116" y="3605"/>
                  <a:pt x="17104" y="3599"/>
                  <a:pt x="17099" y="3605"/>
                </a:cubicBezTo>
                <a:cubicBezTo>
                  <a:pt x="17093" y="3605"/>
                  <a:pt x="17093" y="3611"/>
                  <a:pt x="17093" y="3617"/>
                </a:cubicBezTo>
                <a:cubicBezTo>
                  <a:pt x="17087" y="3617"/>
                  <a:pt x="17087" y="3617"/>
                  <a:pt x="17081" y="3623"/>
                </a:cubicBezTo>
                <a:cubicBezTo>
                  <a:pt x="17075" y="3623"/>
                  <a:pt x="17075" y="3623"/>
                  <a:pt x="17069" y="3629"/>
                </a:cubicBezTo>
                <a:cubicBezTo>
                  <a:pt x="17063" y="3629"/>
                  <a:pt x="17057" y="3635"/>
                  <a:pt x="17051" y="3635"/>
                </a:cubicBezTo>
                <a:cubicBezTo>
                  <a:pt x="17045" y="3635"/>
                  <a:pt x="17039" y="3629"/>
                  <a:pt x="17033" y="3629"/>
                </a:cubicBezTo>
                <a:cubicBezTo>
                  <a:pt x="17021" y="3623"/>
                  <a:pt x="17010" y="3617"/>
                  <a:pt x="16998" y="3611"/>
                </a:cubicBezTo>
                <a:cubicBezTo>
                  <a:pt x="16992" y="3605"/>
                  <a:pt x="16992" y="3605"/>
                  <a:pt x="16986" y="3599"/>
                </a:cubicBezTo>
                <a:cubicBezTo>
                  <a:pt x="16974" y="3593"/>
                  <a:pt x="16974" y="3587"/>
                  <a:pt x="16968" y="3575"/>
                </a:cubicBezTo>
                <a:cubicBezTo>
                  <a:pt x="16962" y="3575"/>
                  <a:pt x="16962" y="3575"/>
                  <a:pt x="16956" y="3569"/>
                </a:cubicBezTo>
                <a:cubicBezTo>
                  <a:pt x="16950" y="3569"/>
                  <a:pt x="16950" y="3563"/>
                  <a:pt x="16944" y="3563"/>
                </a:cubicBezTo>
                <a:cubicBezTo>
                  <a:pt x="16933" y="3557"/>
                  <a:pt x="16921" y="3557"/>
                  <a:pt x="16909" y="3557"/>
                </a:cubicBezTo>
                <a:cubicBezTo>
                  <a:pt x="16903" y="3552"/>
                  <a:pt x="16897" y="3552"/>
                  <a:pt x="16891" y="3546"/>
                </a:cubicBezTo>
                <a:cubicBezTo>
                  <a:pt x="16891" y="3552"/>
                  <a:pt x="16891" y="3552"/>
                  <a:pt x="16891" y="3557"/>
                </a:cubicBezTo>
                <a:cubicBezTo>
                  <a:pt x="16885" y="3569"/>
                  <a:pt x="16885" y="3575"/>
                  <a:pt x="16891" y="3581"/>
                </a:cubicBezTo>
                <a:cubicBezTo>
                  <a:pt x="16891" y="3587"/>
                  <a:pt x="16891" y="3593"/>
                  <a:pt x="16891" y="3593"/>
                </a:cubicBezTo>
                <a:cubicBezTo>
                  <a:pt x="16891" y="3605"/>
                  <a:pt x="16891" y="3611"/>
                  <a:pt x="16891" y="3617"/>
                </a:cubicBezTo>
                <a:cubicBezTo>
                  <a:pt x="16891" y="3623"/>
                  <a:pt x="16891" y="3629"/>
                  <a:pt x="16891" y="3629"/>
                </a:cubicBezTo>
                <a:cubicBezTo>
                  <a:pt x="16891" y="3635"/>
                  <a:pt x="16891" y="3635"/>
                  <a:pt x="16891" y="3641"/>
                </a:cubicBezTo>
                <a:cubicBezTo>
                  <a:pt x="16891" y="3646"/>
                  <a:pt x="16885" y="3646"/>
                  <a:pt x="16879" y="3652"/>
                </a:cubicBezTo>
                <a:cubicBezTo>
                  <a:pt x="16879" y="3652"/>
                  <a:pt x="16879" y="3658"/>
                  <a:pt x="16873" y="3658"/>
                </a:cubicBezTo>
                <a:cubicBezTo>
                  <a:pt x="16873" y="3664"/>
                  <a:pt x="16867" y="3664"/>
                  <a:pt x="16861" y="3664"/>
                </a:cubicBezTo>
                <a:cubicBezTo>
                  <a:pt x="16861" y="3670"/>
                  <a:pt x="16855" y="3670"/>
                  <a:pt x="16855" y="3676"/>
                </a:cubicBezTo>
                <a:cubicBezTo>
                  <a:pt x="16849" y="3688"/>
                  <a:pt x="16849" y="3700"/>
                  <a:pt x="16849" y="3712"/>
                </a:cubicBezTo>
                <a:cubicBezTo>
                  <a:pt x="16844" y="3712"/>
                  <a:pt x="16844" y="3718"/>
                  <a:pt x="16838" y="3718"/>
                </a:cubicBezTo>
                <a:cubicBezTo>
                  <a:pt x="16832" y="3718"/>
                  <a:pt x="16832" y="3712"/>
                  <a:pt x="16826" y="3706"/>
                </a:cubicBezTo>
                <a:cubicBezTo>
                  <a:pt x="16826" y="3706"/>
                  <a:pt x="16826" y="3700"/>
                  <a:pt x="16820" y="3694"/>
                </a:cubicBezTo>
                <a:cubicBezTo>
                  <a:pt x="16820" y="3700"/>
                  <a:pt x="16814" y="3706"/>
                  <a:pt x="16814" y="3712"/>
                </a:cubicBezTo>
                <a:cubicBezTo>
                  <a:pt x="16814" y="3712"/>
                  <a:pt x="16814" y="3718"/>
                  <a:pt x="16814" y="3723"/>
                </a:cubicBezTo>
                <a:cubicBezTo>
                  <a:pt x="16808" y="3723"/>
                  <a:pt x="16802" y="3718"/>
                  <a:pt x="16802" y="3723"/>
                </a:cubicBezTo>
                <a:cubicBezTo>
                  <a:pt x="16796" y="3723"/>
                  <a:pt x="16796" y="3730"/>
                  <a:pt x="16790" y="3730"/>
                </a:cubicBezTo>
                <a:cubicBezTo>
                  <a:pt x="16784" y="3741"/>
                  <a:pt x="16778" y="3747"/>
                  <a:pt x="16778" y="3759"/>
                </a:cubicBezTo>
                <a:cubicBezTo>
                  <a:pt x="16778" y="3765"/>
                  <a:pt x="16778" y="3771"/>
                  <a:pt x="16784" y="3777"/>
                </a:cubicBezTo>
                <a:cubicBezTo>
                  <a:pt x="16784" y="3783"/>
                  <a:pt x="16790" y="3783"/>
                  <a:pt x="16796" y="3783"/>
                </a:cubicBezTo>
                <a:cubicBezTo>
                  <a:pt x="16796" y="3789"/>
                  <a:pt x="16802" y="3789"/>
                  <a:pt x="16808" y="3795"/>
                </a:cubicBezTo>
                <a:cubicBezTo>
                  <a:pt x="16808" y="3801"/>
                  <a:pt x="16802" y="3807"/>
                  <a:pt x="16808" y="3807"/>
                </a:cubicBezTo>
                <a:cubicBezTo>
                  <a:pt x="16808" y="3812"/>
                  <a:pt x="16814" y="3812"/>
                  <a:pt x="16814" y="3812"/>
                </a:cubicBezTo>
                <a:cubicBezTo>
                  <a:pt x="16820" y="3812"/>
                  <a:pt x="16820" y="3812"/>
                  <a:pt x="16820" y="3812"/>
                </a:cubicBezTo>
                <a:cubicBezTo>
                  <a:pt x="16832" y="3812"/>
                  <a:pt x="16832" y="3807"/>
                  <a:pt x="16838" y="3807"/>
                </a:cubicBezTo>
                <a:cubicBezTo>
                  <a:pt x="16838" y="3836"/>
                  <a:pt x="16838" y="3836"/>
                  <a:pt x="16838" y="3836"/>
                </a:cubicBezTo>
                <a:cubicBezTo>
                  <a:pt x="16796" y="3836"/>
                  <a:pt x="16796" y="3836"/>
                  <a:pt x="16796" y="3836"/>
                </a:cubicBezTo>
                <a:cubicBezTo>
                  <a:pt x="16796" y="3842"/>
                  <a:pt x="16796" y="3848"/>
                  <a:pt x="16796" y="3860"/>
                </a:cubicBezTo>
                <a:cubicBezTo>
                  <a:pt x="16796" y="3872"/>
                  <a:pt x="16796" y="3872"/>
                  <a:pt x="16796" y="3872"/>
                </a:cubicBezTo>
                <a:cubicBezTo>
                  <a:pt x="16796" y="3878"/>
                  <a:pt x="16796" y="3884"/>
                  <a:pt x="16796" y="3884"/>
                </a:cubicBezTo>
                <a:cubicBezTo>
                  <a:pt x="16796" y="3889"/>
                  <a:pt x="16790" y="3895"/>
                  <a:pt x="16790" y="3895"/>
                </a:cubicBezTo>
                <a:cubicBezTo>
                  <a:pt x="16790" y="3901"/>
                  <a:pt x="16784" y="3901"/>
                  <a:pt x="16784" y="3907"/>
                </a:cubicBezTo>
                <a:cubicBezTo>
                  <a:pt x="16784" y="3913"/>
                  <a:pt x="16790" y="3913"/>
                  <a:pt x="16790" y="3919"/>
                </a:cubicBezTo>
                <a:cubicBezTo>
                  <a:pt x="16790" y="3961"/>
                  <a:pt x="16790" y="3961"/>
                  <a:pt x="16790" y="3961"/>
                </a:cubicBezTo>
                <a:cubicBezTo>
                  <a:pt x="16790" y="3967"/>
                  <a:pt x="16790" y="3973"/>
                  <a:pt x="16790" y="3984"/>
                </a:cubicBezTo>
                <a:cubicBezTo>
                  <a:pt x="16790" y="3984"/>
                  <a:pt x="16790" y="3990"/>
                  <a:pt x="16784" y="3996"/>
                </a:cubicBezTo>
                <a:cubicBezTo>
                  <a:pt x="16784" y="3996"/>
                  <a:pt x="16778" y="3996"/>
                  <a:pt x="16772" y="4002"/>
                </a:cubicBezTo>
                <a:cubicBezTo>
                  <a:pt x="16772" y="4002"/>
                  <a:pt x="16767" y="4002"/>
                  <a:pt x="16760" y="4002"/>
                </a:cubicBezTo>
                <a:cubicBezTo>
                  <a:pt x="16755" y="4002"/>
                  <a:pt x="16755" y="4008"/>
                  <a:pt x="16749" y="4014"/>
                </a:cubicBezTo>
                <a:cubicBezTo>
                  <a:pt x="16749" y="4020"/>
                  <a:pt x="16743" y="4026"/>
                  <a:pt x="16737" y="4038"/>
                </a:cubicBezTo>
                <a:cubicBezTo>
                  <a:pt x="16737" y="4044"/>
                  <a:pt x="16731" y="4044"/>
                  <a:pt x="16725" y="4050"/>
                </a:cubicBezTo>
                <a:cubicBezTo>
                  <a:pt x="16719" y="4055"/>
                  <a:pt x="16713" y="4062"/>
                  <a:pt x="16707" y="4067"/>
                </a:cubicBezTo>
                <a:cubicBezTo>
                  <a:pt x="16707" y="4067"/>
                  <a:pt x="16707" y="4062"/>
                  <a:pt x="16707" y="4055"/>
                </a:cubicBezTo>
                <a:cubicBezTo>
                  <a:pt x="16707" y="4055"/>
                  <a:pt x="16713" y="4050"/>
                  <a:pt x="16713" y="4044"/>
                </a:cubicBezTo>
                <a:cubicBezTo>
                  <a:pt x="16713" y="4038"/>
                  <a:pt x="16707" y="4032"/>
                  <a:pt x="16707" y="4026"/>
                </a:cubicBezTo>
                <a:lnTo>
                  <a:pt x="16701" y="4026"/>
                </a:lnTo>
                <a:cubicBezTo>
                  <a:pt x="16701" y="4032"/>
                  <a:pt x="16701" y="4038"/>
                  <a:pt x="16695" y="4038"/>
                </a:cubicBezTo>
                <a:cubicBezTo>
                  <a:pt x="16695" y="4050"/>
                  <a:pt x="16695" y="4055"/>
                  <a:pt x="16695" y="4062"/>
                </a:cubicBezTo>
                <a:cubicBezTo>
                  <a:pt x="16654" y="4062"/>
                  <a:pt x="16654" y="4062"/>
                  <a:pt x="16654" y="4062"/>
                </a:cubicBezTo>
                <a:cubicBezTo>
                  <a:pt x="16654" y="4109"/>
                  <a:pt x="16654" y="4109"/>
                  <a:pt x="16654" y="4109"/>
                </a:cubicBezTo>
                <a:cubicBezTo>
                  <a:pt x="16642" y="4109"/>
                  <a:pt x="16642" y="4109"/>
                  <a:pt x="16642" y="4109"/>
                </a:cubicBezTo>
                <a:cubicBezTo>
                  <a:pt x="16636" y="4109"/>
                  <a:pt x="16630" y="4109"/>
                  <a:pt x="16630" y="4109"/>
                </a:cubicBezTo>
                <a:cubicBezTo>
                  <a:pt x="16624" y="4103"/>
                  <a:pt x="16624" y="4097"/>
                  <a:pt x="16624" y="4097"/>
                </a:cubicBezTo>
                <a:cubicBezTo>
                  <a:pt x="16618" y="4085"/>
                  <a:pt x="16624" y="4079"/>
                  <a:pt x="16624" y="4073"/>
                </a:cubicBezTo>
                <a:cubicBezTo>
                  <a:pt x="16612" y="4067"/>
                  <a:pt x="16612" y="4067"/>
                  <a:pt x="16612" y="4067"/>
                </a:cubicBezTo>
                <a:cubicBezTo>
                  <a:pt x="16612" y="4073"/>
                  <a:pt x="16606" y="4073"/>
                  <a:pt x="16606" y="4079"/>
                </a:cubicBezTo>
                <a:cubicBezTo>
                  <a:pt x="16606" y="4085"/>
                  <a:pt x="16606" y="4091"/>
                  <a:pt x="16606" y="4097"/>
                </a:cubicBezTo>
                <a:cubicBezTo>
                  <a:pt x="16606" y="4103"/>
                  <a:pt x="16606" y="4109"/>
                  <a:pt x="16601" y="4115"/>
                </a:cubicBezTo>
                <a:cubicBezTo>
                  <a:pt x="16601" y="4121"/>
                  <a:pt x="16594" y="4121"/>
                  <a:pt x="16589" y="4121"/>
                </a:cubicBezTo>
                <a:cubicBezTo>
                  <a:pt x="16583" y="4121"/>
                  <a:pt x="16577" y="4121"/>
                  <a:pt x="16571" y="4121"/>
                </a:cubicBezTo>
                <a:cubicBezTo>
                  <a:pt x="16571" y="4192"/>
                  <a:pt x="16571" y="4192"/>
                  <a:pt x="16571" y="4192"/>
                </a:cubicBezTo>
                <a:cubicBezTo>
                  <a:pt x="16547" y="4192"/>
                  <a:pt x="16547" y="4192"/>
                  <a:pt x="16547" y="4192"/>
                </a:cubicBezTo>
                <a:cubicBezTo>
                  <a:pt x="16541" y="4186"/>
                  <a:pt x="16535" y="4186"/>
                  <a:pt x="16535" y="4186"/>
                </a:cubicBezTo>
                <a:cubicBezTo>
                  <a:pt x="16529" y="4180"/>
                  <a:pt x="16535" y="4174"/>
                  <a:pt x="16529" y="4174"/>
                </a:cubicBezTo>
                <a:cubicBezTo>
                  <a:pt x="16529" y="4168"/>
                  <a:pt x="16523" y="4168"/>
                  <a:pt x="16517" y="4162"/>
                </a:cubicBezTo>
                <a:lnTo>
                  <a:pt x="16512" y="4162"/>
                </a:lnTo>
                <a:cubicBezTo>
                  <a:pt x="16506" y="4168"/>
                  <a:pt x="16500" y="4180"/>
                  <a:pt x="16494" y="4186"/>
                </a:cubicBezTo>
                <a:cubicBezTo>
                  <a:pt x="16494" y="4186"/>
                  <a:pt x="16488" y="4186"/>
                  <a:pt x="16482" y="4186"/>
                </a:cubicBezTo>
                <a:cubicBezTo>
                  <a:pt x="16476" y="4186"/>
                  <a:pt x="16470" y="4186"/>
                  <a:pt x="16458" y="4186"/>
                </a:cubicBezTo>
                <a:cubicBezTo>
                  <a:pt x="16446" y="4180"/>
                  <a:pt x="16435" y="4180"/>
                  <a:pt x="16423" y="4186"/>
                </a:cubicBezTo>
                <a:cubicBezTo>
                  <a:pt x="16417" y="4186"/>
                  <a:pt x="16417" y="4180"/>
                  <a:pt x="16411" y="4186"/>
                </a:cubicBezTo>
                <a:cubicBezTo>
                  <a:pt x="16405" y="4186"/>
                  <a:pt x="16405" y="4186"/>
                  <a:pt x="16399" y="4192"/>
                </a:cubicBezTo>
                <a:cubicBezTo>
                  <a:pt x="16399" y="4192"/>
                  <a:pt x="16393" y="4192"/>
                  <a:pt x="16387" y="4192"/>
                </a:cubicBezTo>
                <a:cubicBezTo>
                  <a:pt x="16381" y="4192"/>
                  <a:pt x="16375" y="4192"/>
                  <a:pt x="16363" y="4192"/>
                </a:cubicBezTo>
                <a:cubicBezTo>
                  <a:pt x="16357" y="4198"/>
                  <a:pt x="16351" y="4204"/>
                  <a:pt x="16346" y="4210"/>
                </a:cubicBezTo>
                <a:cubicBezTo>
                  <a:pt x="16346" y="4216"/>
                  <a:pt x="16340" y="4221"/>
                  <a:pt x="16340" y="4221"/>
                </a:cubicBezTo>
                <a:cubicBezTo>
                  <a:pt x="16340" y="4228"/>
                  <a:pt x="16340" y="4228"/>
                  <a:pt x="16340" y="4233"/>
                </a:cubicBezTo>
                <a:cubicBezTo>
                  <a:pt x="16340" y="4245"/>
                  <a:pt x="16340" y="4251"/>
                  <a:pt x="16340" y="4257"/>
                </a:cubicBezTo>
                <a:cubicBezTo>
                  <a:pt x="16286" y="4257"/>
                  <a:pt x="16286" y="4257"/>
                  <a:pt x="16286" y="4257"/>
                </a:cubicBezTo>
                <a:cubicBezTo>
                  <a:pt x="16286" y="4263"/>
                  <a:pt x="16286" y="4269"/>
                  <a:pt x="16286" y="4269"/>
                </a:cubicBezTo>
                <a:cubicBezTo>
                  <a:pt x="16286" y="4281"/>
                  <a:pt x="16286" y="4287"/>
                  <a:pt x="16286" y="4293"/>
                </a:cubicBezTo>
                <a:cubicBezTo>
                  <a:pt x="16280" y="4293"/>
                  <a:pt x="16274" y="4293"/>
                  <a:pt x="16262" y="4299"/>
                </a:cubicBezTo>
                <a:cubicBezTo>
                  <a:pt x="16257" y="4299"/>
                  <a:pt x="16257" y="4299"/>
                  <a:pt x="16251" y="4299"/>
                </a:cubicBezTo>
                <a:cubicBezTo>
                  <a:pt x="16245" y="4305"/>
                  <a:pt x="16245" y="4305"/>
                  <a:pt x="16245" y="4310"/>
                </a:cubicBezTo>
                <a:cubicBezTo>
                  <a:pt x="16239" y="4316"/>
                  <a:pt x="16239" y="4316"/>
                  <a:pt x="16233" y="4322"/>
                </a:cubicBezTo>
                <a:cubicBezTo>
                  <a:pt x="16233" y="4328"/>
                  <a:pt x="16233" y="4328"/>
                  <a:pt x="16233" y="4334"/>
                </a:cubicBezTo>
                <a:cubicBezTo>
                  <a:pt x="16233" y="4340"/>
                  <a:pt x="16227" y="4340"/>
                  <a:pt x="16227" y="4346"/>
                </a:cubicBezTo>
                <a:cubicBezTo>
                  <a:pt x="16227" y="4352"/>
                  <a:pt x="16221" y="4352"/>
                  <a:pt x="16221" y="4358"/>
                </a:cubicBezTo>
                <a:cubicBezTo>
                  <a:pt x="16227" y="4358"/>
                  <a:pt x="16233" y="4364"/>
                  <a:pt x="16239" y="4364"/>
                </a:cubicBezTo>
                <a:cubicBezTo>
                  <a:pt x="16245" y="4364"/>
                  <a:pt x="16251" y="4364"/>
                  <a:pt x="16262" y="4364"/>
                </a:cubicBezTo>
                <a:cubicBezTo>
                  <a:pt x="16274" y="4364"/>
                  <a:pt x="16280" y="4364"/>
                  <a:pt x="16286" y="4364"/>
                </a:cubicBezTo>
                <a:cubicBezTo>
                  <a:pt x="16292" y="4364"/>
                  <a:pt x="16286" y="4358"/>
                  <a:pt x="16286" y="4358"/>
                </a:cubicBezTo>
                <a:cubicBezTo>
                  <a:pt x="16286" y="4364"/>
                  <a:pt x="16292" y="4370"/>
                  <a:pt x="16286" y="4370"/>
                </a:cubicBezTo>
                <a:cubicBezTo>
                  <a:pt x="16286" y="4376"/>
                  <a:pt x="16286" y="4382"/>
                  <a:pt x="16286" y="4382"/>
                </a:cubicBezTo>
                <a:cubicBezTo>
                  <a:pt x="16286" y="4387"/>
                  <a:pt x="16280" y="4387"/>
                  <a:pt x="16274" y="4394"/>
                </a:cubicBezTo>
                <a:cubicBezTo>
                  <a:pt x="16274" y="4405"/>
                  <a:pt x="16274" y="4405"/>
                  <a:pt x="16274" y="4405"/>
                </a:cubicBezTo>
                <a:cubicBezTo>
                  <a:pt x="16269" y="4411"/>
                  <a:pt x="16262" y="4411"/>
                  <a:pt x="16262" y="4417"/>
                </a:cubicBezTo>
                <a:cubicBezTo>
                  <a:pt x="16262" y="4423"/>
                  <a:pt x="16262" y="4429"/>
                  <a:pt x="16262" y="4435"/>
                </a:cubicBezTo>
                <a:cubicBezTo>
                  <a:pt x="16262" y="4453"/>
                  <a:pt x="16274" y="4465"/>
                  <a:pt x="16292" y="4465"/>
                </a:cubicBezTo>
                <a:cubicBezTo>
                  <a:pt x="16310" y="4465"/>
                  <a:pt x="16310" y="4465"/>
                  <a:pt x="16310" y="4465"/>
                </a:cubicBezTo>
                <a:cubicBezTo>
                  <a:pt x="16310" y="4447"/>
                  <a:pt x="16310" y="4441"/>
                  <a:pt x="16310" y="4429"/>
                </a:cubicBezTo>
                <a:cubicBezTo>
                  <a:pt x="16310" y="4423"/>
                  <a:pt x="16310" y="4411"/>
                  <a:pt x="16316" y="4405"/>
                </a:cubicBezTo>
                <a:cubicBezTo>
                  <a:pt x="16322" y="4399"/>
                  <a:pt x="16334" y="4399"/>
                  <a:pt x="16340" y="4399"/>
                </a:cubicBezTo>
                <a:cubicBezTo>
                  <a:pt x="16351" y="4394"/>
                  <a:pt x="16363" y="4387"/>
                  <a:pt x="16363" y="4376"/>
                </a:cubicBezTo>
                <a:cubicBezTo>
                  <a:pt x="16363" y="4364"/>
                  <a:pt x="16351" y="4358"/>
                  <a:pt x="16351" y="4346"/>
                </a:cubicBezTo>
                <a:cubicBezTo>
                  <a:pt x="16346" y="4340"/>
                  <a:pt x="16351" y="4340"/>
                  <a:pt x="16351" y="4334"/>
                </a:cubicBezTo>
                <a:cubicBezTo>
                  <a:pt x="16346" y="4328"/>
                  <a:pt x="16351" y="4322"/>
                  <a:pt x="16351" y="4310"/>
                </a:cubicBezTo>
                <a:cubicBezTo>
                  <a:pt x="16346" y="4310"/>
                  <a:pt x="16340" y="4316"/>
                  <a:pt x="16340" y="4316"/>
                </a:cubicBezTo>
                <a:cubicBezTo>
                  <a:pt x="16328" y="4316"/>
                  <a:pt x="16322" y="4316"/>
                  <a:pt x="16310" y="4310"/>
                </a:cubicBezTo>
                <a:cubicBezTo>
                  <a:pt x="16316" y="4310"/>
                  <a:pt x="16310" y="4305"/>
                  <a:pt x="16310" y="4299"/>
                </a:cubicBezTo>
                <a:cubicBezTo>
                  <a:pt x="16316" y="4299"/>
                  <a:pt x="16322" y="4299"/>
                  <a:pt x="16322" y="4293"/>
                </a:cubicBezTo>
                <a:cubicBezTo>
                  <a:pt x="16328" y="4293"/>
                  <a:pt x="16328" y="4287"/>
                  <a:pt x="16334" y="4287"/>
                </a:cubicBezTo>
                <a:cubicBezTo>
                  <a:pt x="16346" y="4287"/>
                  <a:pt x="16351" y="4287"/>
                  <a:pt x="16357" y="4287"/>
                </a:cubicBezTo>
                <a:cubicBezTo>
                  <a:pt x="16369" y="4287"/>
                  <a:pt x="16375" y="4281"/>
                  <a:pt x="16387" y="4275"/>
                </a:cubicBezTo>
                <a:cubicBezTo>
                  <a:pt x="16399" y="4269"/>
                  <a:pt x="16405" y="4257"/>
                  <a:pt x="16423" y="4257"/>
                </a:cubicBezTo>
                <a:cubicBezTo>
                  <a:pt x="16423" y="4251"/>
                  <a:pt x="16428" y="4257"/>
                  <a:pt x="16435" y="4257"/>
                </a:cubicBezTo>
                <a:lnTo>
                  <a:pt x="16440" y="4251"/>
                </a:lnTo>
                <a:cubicBezTo>
                  <a:pt x="16452" y="4251"/>
                  <a:pt x="16458" y="4251"/>
                  <a:pt x="16464" y="4251"/>
                </a:cubicBezTo>
                <a:cubicBezTo>
                  <a:pt x="16470" y="4251"/>
                  <a:pt x="16476" y="4251"/>
                  <a:pt x="16476" y="4251"/>
                </a:cubicBezTo>
                <a:cubicBezTo>
                  <a:pt x="16482" y="4251"/>
                  <a:pt x="16482" y="4245"/>
                  <a:pt x="16488" y="4245"/>
                </a:cubicBezTo>
                <a:cubicBezTo>
                  <a:pt x="16500" y="4245"/>
                  <a:pt x="16512" y="4245"/>
                  <a:pt x="16523" y="4245"/>
                </a:cubicBezTo>
                <a:cubicBezTo>
                  <a:pt x="16529" y="4245"/>
                  <a:pt x="16529" y="4245"/>
                  <a:pt x="16535" y="4245"/>
                </a:cubicBezTo>
                <a:cubicBezTo>
                  <a:pt x="16529" y="4245"/>
                  <a:pt x="16529" y="4251"/>
                  <a:pt x="16523" y="4257"/>
                </a:cubicBezTo>
                <a:cubicBezTo>
                  <a:pt x="16523" y="4257"/>
                  <a:pt x="16517" y="4257"/>
                  <a:pt x="16512" y="4257"/>
                </a:cubicBezTo>
                <a:cubicBezTo>
                  <a:pt x="16506" y="4257"/>
                  <a:pt x="16500" y="4251"/>
                  <a:pt x="16494" y="4257"/>
                </a:cubicBezTo>
                <a:cubicBezTo>
                  <a:pt x="16470" y="4257"/>
                  <a:pt x="16464" y="4275"/>
                  <a:pt x="16446" y="4275"/>
                </a:cubicBezTo>
                <a:cubicBezTo>
                  <a:pt x="16387" y="4275"/>
                  <a:pt x="16387" y="4275"/>
                  <a:pt x="16387" y="4275"/>
                </a:cubicBezTo>
                <a:cubicBezTo>
                  <a:pt x="16387" y="4352"/>
                  <a:pt x="16387" y="4352"/>
                  <a:pt x="16387" y="4352"/>
                </a:cubicBezTo>
                <a:cubicBezTo>
                  <a:pt x="16411" y="4352"/>
                  <a:pt x="16411" y="4352"/>
                  <a:pt x="16411" y="4352"/>
                </a:cubicBezTo>
                <a:cubicBezTo>
                  <a:pt x="16417" y="4352"/>
                  <a:pt x="16423" y="4352"/>
                  <a:pt x="16428" y="4346"/>
                </a:cubicBezTo>
                <a:cubicBezTo>
                  <a:pt x="16435" y="4346"/>
                  <a:pt x="16440" y="4340"/>
                  <a:pt x="16446" y="4340"/>
                </a:cubicBezTo>
                <a:cubicBezTo>
                  <a:pt x="16452" y="4334"/>
                  <a:pt x="16452" y="4328"/>
                  <a:pt x="16452" y="4328"/>
                </a:cubicBezTo>
                <a:cubicBezTo>
                  <a:pt x="16458" y="4322"/>
                  <a:pt x="16458" y="4316"/>
                  <a:pt x="16464" y="4316"/>
                </a:cubicBezTo>
                <a:cubicBezTo>
                  <a:pt x="16470" y="4310"/>
                  <a:pt x="16470" y="4305"/>
                  <a:pt x="16476" y="4305"/>
                </a:cubicBezTo>
                <a:cubicBezTo>
                  <a:pt x="16482" y="4305"/>
                  <a:pt x="16488" y="4305"/>
                  <a:pt x="16488" y="4305"/>
                </a:cubicBezTo>
                <a:cubicBezTo>
                  <a:pt x="16494" y="4305"/>
                  <a:pt x="16506" y="4305"/>
                  <a:pt x="16512" y="4305"/>
                </a:cubicBezTo>
                <a:cubicBezTo>
                  <a:pt x="16517" y="4299"/>
                  <a:pt x="16517" y="4293"/>
                  <a:pt x="16517" y="4293"/>
                </a:cubicBezTo>
                <a:cubicBezTo>
                  <a:pt x="16517" y="4287"/>
                  <a:pt x="16517" y="4287"/>
                  <a:pt x="16517" y="4281"/>
                </a:cubicBezTo>
                <a:cubicBezTo>
                  <a:pt x="16517" y="4275"/>
                  <a:pt x="16523" y="4275"/>
                  <a:pt x="16529" y="4275"/>
                </a:cubicBezTo>
                <a:cubicBezTo>
                  <a:pt x="16529" y="4281"/>
                  <a:pt x="16535" y="4281"/>
                  <a:pt x="16535" y="4287"/>
                </a:cubicBezTo>
                <a:cubicBezTo>
                  <a:pt x="16541" y="4287"/>
                  <a:pt x="16535" y="4293"/>
                  <a:pt x="16535" y="4299"/>
                </a:cubicBezTo>
                <a:cubicBezTo>
                  <a:pt x="16541" y="4305"/>
                  <a:pt x="16547" y="4305"/>
                  <a:pt x="16547" y="4305"/>
                </a:cubicBezTo>
                <a:cubicBezTo>
                  <a:pt x="16553" y="4310"/>
                  <a:pt x="16559" y="4310"/>
                  <a:pt x="16565" y="4310"/>
                </a:cubicBezTo>
                <a:cubicBezTo>
                  <a:pt x="16577" y="4310"/>
                  <a:pt x="16577" y="4305"/>
                  <a:pt x="16583" y="4299"/>
                </a:cubicBezTo>
                <a:cubicBezTo>
                  <a:pt x="16583" y="4293"/>
                  <a:pt x="16583" y="4287"/>
                  <a:pt x="16589" y="4287"/>
                </a:cubicBezTo>
                <a:cubicBezTo>
                  <a:pt x="16594" y="4275"/>
                  <a:pt x="16606" y="4281"/>
                  <a:pt x="16618" y="4281"/>
                </a:cubicBezTo>
                <a:cubicBezTo>
                  <a:pt x="16618" y="4275"/>
                  <a:pt x="16618" y="4275"/>
                  <a:pt x="16618" y="4269"/>
                </a:cubicBezTo>
                <a:cubicBezTo>
                  <a:pt x="16618" y="4263"/>
                  <a:pt x="16624" y="4263"/>
                  <a:pt x="16624" y="4257"/>
                </a:cubicBezTo>
                <a:cubicBezTo>
                  <a:pt x="16624" y="4251"/>
                  <a:pt x="16618" y="4251"/>
                  <a:pt x="16618" y="4245"/>
                </a:cubicBezTo>
                <a:cubicBezTo>
                  <a:pt x="16618" y="4245"/>
                  <a:pt x="16618" y="4239"/>
                  <a:pt x="16618" y="4233"/>
                </a:cubicBezTo>
                <a:cubicBezTo>
                  <a:pt x="16630" y="4228"/>
                  <a:pt x="16630" y="4228"/>
                  <a:pt x="16630" y="4228"/>
                </a:cubicBezTo>
                <a:cubicBezTo>
                  <a:pt x="16755" y="4233"/>
                  <a:pt x="16755" y="4233"/>
                  <a:pt x="16755" y="4233"/>
                </a:cubicBezTo>
                <a:cubicBezTo>
                  <a:pt x="16767" y="4228"/>
                  <a:pt x="16767" y="4216"/>
                  <a:pt x="16778" y="4216"/>
                </a:cubicBezTo>
                <a:cubicBezTo>
                  <a:pt x="16784" y="4210"/>
                  <a:pt x="16790" y="4216"/>
                  <a:pt x="16802" y="4216"/>
                </a:cubicBezTo>
                <a:cubicBezTo>
                  <a:pt x="16814" y="4216"/>
                  <a:pt x="16820" y="4210"/>
                  <a:pt x="16820" y="4204"/>
                </a:cubicBezTo>
                <a:cubicBezTo>
                  <a:pt x="16826" y="4198"/>
                  <a:pt x="16832" y="4192"/>
                  <a:pt x="16832" y="4180"/>
                </a:cubicBezTo>
                <a:cubicBezTo>
                  <a:pt x="16832" y="4127"/>
                  <a:pt x="16832" y="4127"/>
                  <a:pt x="16832" y="4127"/>
                </a:cubicBezTo>
                <a:cubicBezTo>
                  <a:pt x="16832" y="4121"/>
                  <a:pt x="16838" y="4121"/>
                  <a:pt x="16838" y="4115"/>
                </a:cubicBezTo>
                <a:cubicBezTo>
                  <a:pt x="16838" y="4109"/>
                  <a:pt x="16838" y="4109"/>
                  <a:pt x="16838" y="4103"/>
                </a:cubicBezTo>
                <a:cubicBezTo>
                  <a:pt x="16844" y="4091"/>
                  <a:pt x="16855" y="4091"/>
                  <a:pt x="16855" y="4079"/>
                </a:cubicBezTo>
                <a:cubicBezTo>
                  <a:pt x="16855" y="4067"/>
                  <a:pt x="16855" y="4067"/>
                  <a:pt x="16855" y="4067"/>
                </a:cubicBezTo>
                <a:cubicBezTo>
                  <a:pt x="16855" y="4062"/>
                  <a:pt x="16855" y="4055"/>
                  <a:pt x="16855" y="4044"/>
                </a:cubicBezTo>
                <a:cubicBezTo>
                  <a:pt x="16855" y="4026"/>
                  <a:pt x="16855" y="4026"/>
                  <a:pt x="16855" y="4026"/>
                </a:cubicBezTo>
                <a:cubicBezTo>
                  <a:pt x="16855" y="4020"/>
                  <a:pt x="16849" y="4014"/>
                  <a:pt x="16855" y="4008"/>
                </a:cubicBezTo>
                <a:cubicBezTo>
                  <a:pt x="16855" y="4002"/>
                  <a:pt x="16861" y="4002"/>
                  <a:pt x="16867" y="4002"/>
                </a:cubicBezTo>
                <a:cubicBezTo>
                  <a:pt x="16873" y="3996"/>
                  <a:pt x="16879" y="3996"/>
                  <a:pt x="16879" y="3996"/>
                </a:cubicBezTo>
                <a:cubicBezTo>
                  <a:pt x="16885" y="3984"/>
                  <a:pt x="16879" y="3973"/>
                  <a:pt x="16885" y="3961"/>
                </a:cubicBezTo>
                <a:cubicBezTo>
                  <a:pt x="16885" y="3955"/>
                  <a:pt x="16885" y="3955"/>
                  <a:pt x="16885" y="3949"/>
                </a:cubicBezTo>
                <a:cubicBezTo>
                  <a:pt x="16885" y="3943"/>
                  <a:pt x="16891" y="3937"/>
                  <a:pt x="16891" y="3925"/>
                </a:cubicBezTo>
                <a:cubicBezTo>
                  <a:pt x="16897" y="3919"/>
                  <a:pt x="16903" y="3919"/>
                  <a:pt x="16903" y="3913"/>
                </a:cubicBezTo>
                <a:cubicBezTo>
                  <a:pt x="16909" y="3907"/>
                  <a:pt x="16903" y="3901"/>
                  <a:pt x="16903" y="3889"/>
                </a:cubicBezTo>
                <a:cubicBezTo>
                  <a:pt x="16903" y="3884"/>
                  <a:pt x="16909" y="3872"/>
                  <a:pt x="16903" y="3866"/>
                </a:cubicBezTo>
                <a:cubicBezTo>
                  <a:pt x="16903" y="3860"/>
                  <a:pt x="16891" y="3860"/>
                  <a:pt x="16891" y="3860"/>
                </a:cubicBezTo>
                <a:cubicBezTo>
                  <a:pt x="16891" y="3854"/>
                  <a:pt x="16885" y="3848"/>
                  <a:pt x="16885" y="3848"/>
                </a:cubicBezTo>
                <a:cubicBezTo>
                  <a:pt x="16879" y="3836"/>
                  <a:pt x="16873" y="3830"/>
                  <a:pt x="16873" y="3824"/>
                </a:cubicBezTo>
                <a:cubicBezTo>
                  <a:pt x="16873" y="3818"/>
                  <a:pt x="16873" y="3818"/>
                  <a:pt x="16873" y="3812"/>
                </a:cubicBezTo>
                <a:cubicBezTo>
                  <a:pt x="16867" y="3801"/>
                  <a:pt x="16861" y="3801"/>
                  <a:pt x="16861" y="3789"/>
                </a:cubicBezTo>
                <a:cubicBezTo>
                  <a:pt x="16861" y="3783"/>
                  <a:pt x="16861" y="3783"/>
                  <a:pt x="16861" y="3777"/>
                </a:cubicBezTo>
                <a:cubicBezTo>
                  <a:pt x="16855" y="3771"/>
                  <a:pt x="16855" y="3771"/>
                  <a:pt x="16855" y="3765"/>
                </a:cubicBezTo>
                <a:cubicBezTo>
                  <a:pt x="16849" y="3765"/>
                  <a:pt x="16844" y="3765"/>
                  <a:pt x="16844" y="3765"/>
                </a:cubicBezTo>
                <a:cubicBezTo>
                  <a:pt x="16838" y="3759"/>
                  <a:pt x="16826" y="3759"/>
                  <a:pt x="16820" y="3759"/>
                </a:cubicBezTo>
                <a:cubicBezTo>
                  <a:pt x="16820" y="3741"/>
                  <a:pt x="16820" y="3741"/>
                  <a:pt x="16820" y="3741"/>
                </a:cubicBezTo>
                <a:cubicBezTo>
                  <a:pt x="16873" y="3741"/>
                  <a:pt x="16873" y="3741"/>
                  <a:pt x="16873" y="3741"/>
                </a:cubicBezTo>
                <a:cubicBezTo>
                  <a:pt x="16885" y="3741"/>
                  <a:pt x="16885" y="3730"/>
                  <a:pt x="16891" y="3730"/>
                </a:cubicBezTo>
                <a:cubicBezTo>
                  <a:pt x="16897" y="3730"/>
                  <a:pt x="16897" y="3730"/>
                  <a:pt x="16897" y="3730"/>
                </a:cubicBezTo>
                <a:cubicBezTo>
                  <a:pt x="16903" y="3730"/>
                  <a:pt x="16909" y="3741"/>
                  <a:pt x="16915" y="3741"/>
                </a:cubicBezTo>
                <a:cubicBezTo>
                  <a:pt x="16921" y="3741"/>
                  <a:pt x="16921" y="3747"/>
                  <a:pt x="16926" y="3747"/>
                </a:cubicBezTo>
                <a:cubicBezTo>
                  <a:pt x="16926" y="3747"/>
                  <a:pt x="16933" y="3747"/>
                  <a:pt x="16938" y="3747"/>
                </a:cubicBezTo>
                <a:cubicBezTo>
                  <a:pt x="16938" y="3747"/>
                  <a:pt x="16938" y="3759"/>
                  <a:pt x="16944" y="3759"/>
                </a:cubicBezTo>
                <a:cubicBezTo>
                  <a:pt x="16950" y="3759"/>
                  <a:pt x="16956" y="3759"/>
                  <a:pt x="16968" y="3759"/>
                </a:cubicBezTo>
                <a:cubicBezTo>
                  <a:pt x="16980" y="3759"/>
                  <a:pt x="16986" y="3765"/>
                  <a:pt x="16992" y="3765"/>
                </a:cubicBezTo>
                <a:cubicBezTo>
                  <a:pt x="16992" y="3759"/>
                  <a:pt x="16998" y="3759"/>
                  <a:pt x="16998" y="3753"/>
                </a:cubicBezTo>
                <a:cubicBezTo>
                  <a:pt x="16998" y="3741"/>
                  <a:pt x="16998" y="3730"/>
                  <a:pt x="16992" y="3718"/>
                </a:cubicBezTo>
                <a:cubicBezTo>
                  <a:pt x="17057" y="3718"/>
                  <a:pt x="17057" y="3718"/>
                  <a:pt x="17057" y="3718"/>
                </a:cubicBezTo>
                <a:cubicBezTo>
                  <a:pt x="17063" y="3718"/>
                  <a:pt x="17063" y="3712"/>
                  <a:pt x="17069" y="3712"/>
                </a:cubicBezTo>
                <a:cubicBezTo>
                  <a:pt x="17069" y="3706"/>
                  <a:pt x="17075" y="3706"/>
                  <a:pt x="17081" y="3706"/>
                </a:cubicBezTo>
                <a:cubicBezTo>
                  <a:pt x="17081" y="3706"/>
                  <a:pt x="17087" y="3706"/>
                  <a:pt x="17093" y="3706"/>
                </a:cubicBezTo>
                <a:cubicBezTo>
                  <a:pt x="17093" y="3700"/>
                  <a:pt x="17093" y="3694"/>
                  <a:pt x="17093" y="3694"/>
                </a:cubicBezTo>
                <a:cubicBezTo>
                  <a:pt x="17099" y="3682"/>
                  <a:pt x="17093" y="3676"/>
                  <a:pt x="17093" y="3670"/>
                </a:cubicBezTo>
                <a:cubicBezTo>
                  <a:pt x="17093" y="3664"/>
                  <a:pt x="17093" y="3664"/>
                  <a:pt x="17099" y="3658"/>
                </a:cubicBezTo>
                <a:cubicBezTo>
                  <a:pt x="17099" y="3652"/>
                  <a:pt x="17099" y="3652"/>
                  <a:pt x="17104" y="3646"/>
                </a:cubicBezTo>
                <a:cubicBezTo>
                  <a:pt x="17104" y="3646"/>
                  <a:pt x="17110" y="3646"/>
                  <a:pt x="17116" y="3646"/>
                </a:cubicBezTo>
                <a:cubicBezTo>
                  <a:pt x="17116" y="3641"/>
                  <a:pt x="17122" y="3641"/>
                  <a:pt x="17122" y="3641"/>
                </a:cubicBezTo>
                <a:cubicBezTo>
                  <a:pt x="17134" y="3635"/>
                  <a:pt x="17140" y="3641"/>
                  <a:pt x="17146" y="3641"/>
                </a:cubicBezTo>
                <a:cubicBezTo>
                  <a:pt x="17152" y="3635"/>
                  <a:pt x="17152" y="3629"/>
                  <a:pt x="17158" y="3629"/>
                </a:cubicBezTo>
                <a:cubicBezTo>
                  <a:pt x="17170" y="3623"/>
                  <a:pt x="17181" y="3623"/>
                  <a:pt x="17193" y="3623"/>
                </a:cubicBezTo>
                <a:cubicBezTo>
                  <a:pt x="17205" y="3623"/>
                  <a:pt x="17205" y="3623"/>
                  <a:pt x="17205" y="3623"/>
                </a:cubicBezTo>
                <a:cubicBezTo>
                  <a:pt x="17211" y="3623"/>
                  <a:pt x="17211" y="3617"/>
                  <a:pt x="17217" y="3617"/>
                </a:cubicBezTo>
                <a:cubicBezTo>
                  <a:pt x="17217" y="3617"/>
                  <a:pt x="17223" y="3617"/>
                  <a:pt x="17229" y="3617"/>
                </a:cubicBezTo>
                <a:cubicBezTo>
                  <a:pt x="17229" y="3611"/>
                  <a:pt x="17229" y="3605"/>
                  <a:pt x="17229" y="3605"/>
                </a:cubicBezTo>
                <a:cubicBezTo>
                  <a:pt x="17235" y="3599"/>
                  <a:pt x="17235" y="3593"/>
                  <a:pt x="17235" y="3593"/>
                </a:cubicBezTo>
                <a:cubicBezTo>
                  <a:pt x="17235" y="3587"/>
                  <a:pt x="17241" y="3587"/>
                  <a:pt x="17247" y="3587"/>
                </a:cubicBezTo>
                <a:cubicBezTo>
                  <a:pt x="17247" y="3581"/>
                  <a:pt x="17253" y="3581"/>
                  <a:pt x="17253" y="3575"/>
                </a:cubicBezTo>
                <a:cubicBezTo>
                  <a:pt x="17259" y="3569"/>
                  <a:pt x="17265" y="3569"/>
                  <a:pt x="17265" y="3569"/>
                </a:cubicBezTo>
                <a:cubicBezTo>
                  <a:pt x="17265" y="3563"/>
                  <a:pt x="17265" y="3557"/>
                  <a:pt x="17270" y="3557"/>
                </a:cubicBezTo>
                <a:cubicBezTo>
                  <a:pt x="17270" y="3552"/>
                  <a:pt x="17270" y="3546"/>
                  <a:pt x="17270" y="3540"/>
                </a:cubicBezTo>
                <a:close/>
                <a:moveTo>
                  <a:pt x="17371" y="3486"/>
                </a:moveTo>
                <a:lnTo>
                  <a:pt x="17371" y="3486"/>
                </a:lnTo>
                <a:cubicBezTo>
                  <a:pt x="17371" y="3486"/>
                  <a:pt x="17365" y="3486"/>
                  <a:pt x="17359" y="3486"/>
                </a:cubicBezTo>
                <a:lnTo>
                  <a:pt x="17353" y="3492"/>
                </a:lnTo>
                <a:cubicBezTo>
                  <a:pt x="17348" y="3498"/>
                  <a:pt x="17342" y="3498"/>
                  <a:pt x="17342" y="3498"/>
                </a:cubicBezTo>
                <a:cubicBezTo>
                  <a:pt x="17336" y="3504"/>
                  <a:pt x="17336" y="3510"/>
                  <a:pt x="17330" y="3510"/>
                </a:cubicBezTo>
                <a:cubicBezTo>
                  <a:pt x="17324" y="3516"/>
                  <a:pt x="17318" y="3516"/>
                  <a:pt x="17318" y="3516"/>
                </a:cubicBezTo>
                <a:cubicBezTo>
                  <a:pt x="17324" y="3522"/>
                  <a:pt x="17330" y="3528"/>
                  <a:pt x="17336" y="3528"/>
                </a:cubicBezTo>
                <a:cubicBezTo>
                  <a:pt x="17348" y="3528"/>
                  <a:pt x="17353" y="3528"/>
                  <a:pt x="17353" y="3522"/>
                </a:cubicBezTo>
                <a:cubicBezTo>
                  <a:pt x="17359" y="3522"/>
                  <a:pt x="17359" y="3516"/>
                  <a:pt x="17359" y="3510"/>
                </a:cubicBezTo>
                <a:cubicBezTo>
                  <a:pt x="17365" y="3504"/>
                  <a:pt x="17371" y="3498"/>
                  <a:pt x="17371" y="3486"/>
                </a:cubicBezTo>
                <a:close/>
                <a:moveTo>
                  <a:pt x="17656" y="3184"/>
                </a:moveTo>
                <a:lnTo>
                  <a:pt x="17656" y="3184"/>
                </a:lnTo>
                <a:cubicBezTo>
                  <a:pt x="17650" y="3184"/>
                  <a:pt x="17650" y="3190"/>
                  <a:pt x="17650" y="3196"/>
                </a:cubicBezTo>
                <a:cubicBezTo>
                  <a:pt x="17644" y="3202"/>
                  <a:pt x="17638" y="3202"/>
                  <a:pt x="17638" y="3208"/>
                </a:cubicBezTo>
                <a:cubicBezTo>
                  <a:pt x="17638" y="3208"/>
                  <a:pt x="17638" y="3214"/>
                  <a:pt x="17638" y="3220"/>
                </a:cubicBezTo>
                <a:cubicBezTo>
                  <a:pt x="17638" y="3225"/>
                  <a:pt x="17632" y="3231"/>
                  <a:pt x="17626" y="3237"/>
                </a:cubicBezTo>
                <a:cubicBezTo>
                  <a:pt x="17620" y="3249"/>
                  <a:pt x="17620" y="3249"/>
                  <a:pt x="17620" y="3249"/>
                </a:cubicBezTo>
                <a:cubicBezTo>
                  <a:pt x="17620" y="3243"/>
                  <a:pt x="17626" y="3249"/>
                  <a:pt x="17632" y="3249"/>
                </a:cubicBezTo>
                <a:cubicBezTo>
                  <a:pt x="17638" y="3243"/>
                  <a:pt x="17638" y="3237"/>
                  <a:pt x="17638" y="3231"/>
                </a:cubicBezTo>
                <a:cubicBezTo>
                  <a:pt x="17644" y="3225"/>
                  <a:pt x="17644" y="3225"/>
                  <a:pt x="17650" y="3220"/>
                </a:cubicBezTo>
                <a:cubicBezTo>
                  <a:pt x="17650" y="3220"/>
                  <a:pt x="17656" y="3220"/>
                  <a:pt x="17662" y="3214"/>
                </a:cubicBezTo>
                <a:cubicBezTo>
                  <a:pt x="17662" y="3214"/>
                  <a:pt x="17662" y="3208"/>
                  <a:pt x="17662" y="3202"/>
                </a:cubicBezTo>
                <a:cubicBezTo>
                  <a:pt x="17662" y="3202"/>
                  <a:pt x="17668" y="3196"/>
                  <a:pt x="17668" y="3190"/>
                </a:cubicBezTo>
                <a:lnTo>
                  <a:pt x="17668" y="3184"/>
                </a:lnTo>
                <a:cubicBezTo>
                  <a:pt x="17656" y="3178"/>
                  <a:pt x="17656" y="3178"/>
                  <a:pt x="17656" y="3178"/>
                </a:cubicBezTo>
                <a:lnTo>
                  <a:pt x="17656" y="3184"/>
                </a:lnTo>
                <a:close/>
                <a:moveTo>
                  <a:pt x="18338" y="2882"/>
                </a:moveTo>
                <a:lnTo>
                  <a:pt x="18338" y="2882"/>
                </a:lnTo>
                <a:cubicBezTo>
                  <a:pt x="18332" y="2870"/>
                  <a:pt x="18332" y="2870"/>
                  <a:pt x="18332" y="2870"/>
                </a:cubicBezTo>
                <a:cubicBezTo>
                  <a:pt x="18326" y="2864"/>
                  <a:pt x="18320" y="2864"/>
                  <a:pt x="18314" y="2864"/>
                </a:cubicBezTo>
                <a:cubicBezTo>
                  <a:pt x="18314" y="2864"/>
                  <a:pt x="18308" y="2864"/>
                  <a:pt x="18302" y="2864"/>
                </a:cubicBezTo>
                <a:cubicBezTo>
                  <a:pt x="18302" y="2870"/>
                  <a:pt x="18302" y="2876"/>
                  <a:pt x="18302" y="2882"/>
                </a:cubicBezTo>
                <a:cubicBezTo>
                  <a:pt x="18302" y="2887"/>
                  <a:pt x="18302" y="2887"/>
                  <a:pt x="18302" y="2899"/>
                </a:cubicBezTo>
                <a:cubicBezTo>
                  <a:pt x="18338" y="2899"/>
                  <a:pt x="18338" y="2899"/>
                  <a:pt x="18338" y="2899"/>
                </a:cubicBezTo>
                <a:cubicBezTo>
                  <a:pt x="18338" y="2893"/>
                  <a:pt x="18338" y="2887"/>
                  <a:pt x="18338" y="2882"/>
                </a:cubicBezTo>
                <a:close/>
                <a:moveTo>
                  <a:pt x="18260" y="2887"/>
                </a:moveTo>
                <a:lnTo>
                  <a:pt x="18260" y="2887"/>
                </a:lnTo>
                <a:cubicBezTo>
                  <a:pt x="18255" y="2887"/>
                  <a:pt x="18255" y="2882"/>
                  <a:pt x="18255" y="2882"/>
                </a:cubicBezTo>
                <a:cubicBezTo>
                  <a:pt x="18249" y="2870"/>
                  <a:pt x="18255" y="2864"/>
                  <a:pt x="18255" y="2852"/>
                </a:cubicBezTo>
                <a:cubicBezTo>
                  <a:pt x="18255" y="2846"/>
                  <a:pt x="18249" y="2846"/>
                  <a:pt x="18243" y="2840"/>
                </a:cubicBezTo>
                <a:cubicBezTo>
                  <a:pt x="18243" y="2834"/>
                  <a:pt x="18237" y="2834"/>
                  <a:pt x="18237" y="2828"/>
                </a:cubicBezTo>
                <a:cubicBezTo>
                  <a:pt x="18231" y="2822"/>
                  <a:pt x="18225" y="2822"/>
                  <a:pt x="18219" y="2816"/>
                </a:cubicBezTo>
                <a:cubicBezTo>
                  <a:pt x="18219" y="2828"/>
                  <a:pt x="18219" y="2834"/>
                  <a:pt x="18219" y="2846"/>
                </a:cubicBezTo>
                <a:cubicBezTo>
                  <a:pt x="18219" y="2846"/>
                  <a:pt x="18225" y="2852"/>
                  <a:pt x="18225" y="2858"/>
                </a:cubicBezTo>
                <a:cubicBezTo>
                  <a:pt x="18225" y="2864"/>
                  <a:pt x="18225" y="2870"/>
                  <a:pt x="18225" y="2882"/>
                </a:cubicBezTo>
                <a:cubicBezTo>
                  <a:pt x="18225" y="2887"/>
                  <a:pt x="18231" y="2893"/>
                  <a:pt x="18231" y="2905"/>
                </a:cubicBezTo>
                <a:cubicBezTo>
                  <a:pt x="18267" y="2905"/>
                  <a:pt x="18267" y="2905"/>
                  <a:pt x="18267" y="2905"/>
                </a:cubicBezTo>
                <a:cubicBezTo>
                  <a:pt x="18260" y="2899"/>
                  <a:pt x="18260" y="2893"/>
                  <a:pt x="18260" y="2887"/>
                </a:cubicBezTo>
                <a:close/>
                <a:moveTo>
                  <a:pt x="18106" y="2579"/>
                </a:moveTo>
                <a:lnTo>
                  <a:pt x="18106" y="2579"/>
                </a:lnTo>
                <a:cubicBezTo>
                  <a:pt x="18112" y="2579"/>
                  <a:pt x="18118" y="2573"/>
                  <a:pt x="18124" y="2573"/>
                </a:cubicBezTo>
                <a:lnTo>
                  <a:pt x="18130" y="2567"/>
                </a:lnTo>
                <a:cubicBezTo>
                  <a:pt x="18136" y="2561"/>
                  <a:pt x="18142" y="2567"/>
                  <a:pt x="18142" y="2561"/>
                </a:cubicBezTo>
                <a:cubicBezTo>
                  <a:pt x="18148" y="2555"/>
                  <a:pt x="18148" y="2550"/>
                  <a:pt x="18148" y="2538"/>
                </a:cubicBezTo>
                <a:cubicBezTo>
                  <a:pt x="18142" y="2538"/>
                  <a:pt x="18142" y="2532"/>
                  <a:pt x="18136" y="2532"/>
                </a:cubicBezTo>
                <a:cubicBezTo>
                  <a:pt x="18130" y="2532"/>
                  <a:pt x="18130" y="2532"/>
                  <a:pt x="18130" y="2532"/>
                </a:cubicBezTo>
                <a:cubicBezTo>
                  <a:pt x="18124" y="2532"/>
                  <a:pt x="18118" y="2538"/>
                  <a:pt x="18112" y="2538"/>
                </a:cubicBezTo>
                <a:cubicBezTo>
                  <a:pt x="18106" y="2538"/>
                  <a:pt x="18095" y="2538"/>
                  <a:pt x="18089" y="2538"/>
                </a:cubicBezTo>
                <a:cubicBezTo>
                  <a:pt x="18083" y="2544"/>
                  <a:pt x="18071" y="2550"/>
                  <a:pt x="18071" y="2555"/>
                </a:cubicBezTo>
                <a:cubicBezTo>
                  <a:pt x="18071" y="2579"/>
                  <a:pt x="18071" y="2579"/>
                  <a:pt x="18071" y="2579"/>
                </a:cubicBezTo>
                <a:cubicBezTo>
                  <a:pt x="18077" y="2579"/>
                  <a:pt x="18083" y="2579"/>
                  <a:pt x="18083" y="2579"/>
                </a:cubicBezTo>
                <a:cubicBezTo>
                  <a:pt x="18095" y="2579"/>
                  <a:pt x="18101" y="2579"/>
                  <a:pt x="18106" y="2579"/>
                </a:cubicBezTo>
                <a:close/>
                <a:moveTo>
                  <a:pt x="19429" y="2182"/>
                </a:moveTo>
                <a:lnTo>
                  <a:pt x="19429" y="2182"/>
                </a:lnTo>
                <a:cubicBezTo>
                  <a:pt x="19435" y="2182"/>
                  <a:pt x="19446" y="2182"/>
                  <a:pt x="19452" y="2182"/>
                </a:cubicBezTo>
                <a:cubicBezTo>
                  <a:pt x="19452" y="2182"/>
                  <a:pt x="19458" y="2182"/>
                  <a:pt x="19464" y="2182"/>
                </a:cubicBezTo>
                <a:cubicBezTo>
                  <a:pt x="19470" y="2182"/>
                  <a:pt x="19464" y="2194"/>
                  <a:pt x="19470" y="2194"/>
                </a:cubicBezTo>
                <a:cubicBezTo>
                  <a:pt x="19482" y="2200"/>
                  <a:pt x="19488" y="2194"/>
                  <a:pt x="19500" y="2194"/>
                </a:cubicBezTo>
                <a:cubicBezTo>
                  <a:pt x="19512" y="2194"/>
                  <a:pt x="19512" y="2194"/>
                  <a:pt x="19512" y="2194"/>
                </a:cubicBezTo>
                <a:cubicBezTo>
                  <a:pt x="19518" y="2194"/>
                  <a:pt x="19524" y="2188"/>
                  <a:pt x="19529" y="2188"/>
                </a:cubicBezTo>
                <a:cubicBezTo>
                  <a:pt x="19541" y="2188"/>
                  <a:pt x="19547" y="2194"/>
                  <a:pt x="19559" y="2200"/>
                </a:cubicBezTo>
                <a:cubicBezTo>
                  <a:pt x="19565" y="2200"/>
                  <a:pt x="19565" y="2206"/>
                  <a:pt x="19577" y="2206"/>
                </a:cubicBezTo>
                <a:cubicBezTo>
                  <a:pt x="19583" y="2206"/>
                  <a:pt x="19583" y="2206"/>
                  <a:pt x="19589" y="2206"/>
                </a:cubicBezTo>
                <a:cubicBezTo>
                  <a:pt x="19589" y="2182"/>
                  <a:pt x="19589" y="2182"/>
                  <a:pt x="19589" y="2182"/>
                </a:cubicBezTo>
                <a:lnTo>
                  <a:pt x="19583" y="2182"/>
                </a:lnTo>
                <a:cubicBezTo>
                  <a:pt x="19577" y="2176"/>
                  <a:pt x="19571" y="2176"/>
                  <a:pt x="19571" y="2176"/>
                </a:cubicBezTo>
                <a:cubicBezTo>
                  <a:pt x="19565" y="2170"/>
                  <a:pt x="19559" y="2170"/>
                  <a:pt x="19559" y="2170"/>
                </a:cubicBezTo>
                <a:cubicBezTo>
                  <a:pt x="19547" y="2170"/>
                  <a:pt x="19541" y="2164"/>
                  <a:pt x="19529" y="2164"/>
                </a:cubicBezTo>
                <a:cubicBezTo>
                  <a:pt x="19524" y="2164"/>
                  <a:pt x="19518" y="2164"/>
                  <a:pt x="19512" y="2164"/>
                </a:cubicBezTo>
                <a:cubicBezTo>
                  <a:pt x="19506" y="2164"/>
                  <a:pt x="19500" y="2158"/>
                  <a:pt x="19500" y="2158"/>
                </a:cubicBezTo>
                <a:cubicBezTo>
                  <a:pt x="19494" y="2158"/>
                  <a:pt x="19488" y="2158"/>
                  <a:pt x="19488" y="2158"/>
                </a:cubicBezTo>
                <a:cubicBezTo>
                  <a:pt x="19482" y="2158"/>
                  <a:pt x="19476" y="2152"/>
                  <a:pt x="19470" y="2152"/>
                </a:cubicBezTo>
                <a:cubicBezTo>
                  <a:pt x="19452" y="2152"/>
                  <a:pt x="19440" y="2158"/>
                  <a:pt x="19429" y="2164"/>
                </a:cubicBezTo>
                <a:cubicBezTo>
                  <a:pt x="19429" y="2164"/>
                  <a:pt x="19423" y="2182"/>
                  <a:pt x="19429" y="2182"/>
                </a:cubicBezTo>
                <a:close/>
                <a:moveTo>
                  <a:pt x="18925" y="1482"/>
                </a:moveTo>
                <a:lnTo>
                  <a:pt x="18925" y="1482"/>
                </a:lnTo>
                <a:cubicBezTo>
                  <a:pt x="18925" y="1482"/>
                  <a:pt x="18931" y="1482"/>
                  <a:pt x="18937" y="1482"/>
                </a:cubicBezTo>
                <a:cubicBezTo>
                  <a:pt x="18948" y="1482"/>
                  <a:pt x="18954" y="1482"/>
                  <a:pt x="18966" y="1482"/>
                </a:cubicBezTo>
                <a:cubicBezTo>
                  <a:pt x="18984" y="1482"/>
                  <a:pt x="18990" y="1482"/>
                  <a:pt x="19008" y="1482"/>
                </a:cubicBezTo>
                <a:cubicBezTo>
                  <a:pt x="19014" y="1482"/>
                  <a:pt x="19020" y="1476"/>
                  <a:pt x="19031" y="1476"/>
                </a:cubicBezTo>
                <a:cubicBezTo>
                  <a:pt x="19031" y="1470"/>
                  <a:pt x="19037" y="1470"/>
                  <a:pt x="19043" y="1470"/>
                </a:cubicBezTo>
                <a:cubicBezTo>
                  <a:pt x="19049" y="1465"/>
                  <a:pt x="19055" y="1470"/>
                  <a:pt x="19067" y="1470"/>
                </a:cubicBezTo>
                <a:cubicBezTo>
                  <a:pt x="19091" y="1470"/>
                  <a:pt x="19091" y="1470"/>
                  <a:pt x="19091" y="1470"/>
                </a:cubicBezTo>
                <a:cubicBezTo>
                  <a:pt x="19091" y="1470"/>
                  <a:pt x="19097" y="1470"/>
                  <a:pt x="19103" y="1470"/>
                </a:cubicBezTo>
                <a:cubicBezTo>
                  <a:pt x="19114" y="1470"/>
                  <a:pt x="19114" y="1470"/>
                  <a:pt x="19114" y="1470"/>
                </a:cubicBezTo>
                <a:cubicBezTo>
                  <a:pt x="19120" y="1470"/>
                  <a:pt x="19120" y="1470"/>
                  <a:pt x="19126" y="1470"/>
                </a:cubicBezTo>
                <a:cubicBezTo>
                  <a:pt x="19126" y="1453"/>
                  <a:pt x="19126" y="1453"/>
                  <a:pt x="19126" y="1453"/>
                </a:cubicBezTo>
                <a:cubicBezTo>
                  <a:pt x="19126" y="1447"/>
                  <a:pt x="19126" y="1441"/>
                  <a:pt x="19120" y="1441"/>
                </a:cubicBezTo>
                <a:cubicBezTo>
                  <a:pt x="19114" y="1435"/>
                  <a:pt x="19114" y="1435"/>
                  <a:pt x="19108" y="1429"/>
                </a:cubicBezTo>
                <a:cubicBezTo>
                  <a:pt x="19097" y="1423"/>
                  <a:pt x="19091" y="1429"/>
                  <a:pt x="19073" y="1429"/>
                </a:cubicBezTo>
                <a:cubicBezTo>
                  <a:pt x="19073" y="1429"/>
                  <a:pt x="19067" y="1423"/>
                  <a:pt x="19061" y="1423"/>
                </a:cubicBezTo>
                <a:cubicBezTo>
                  <a:pt x="19061" y="1423"/>
                  <a:pt x="19055" y="1429"/>
                  <a:pt x="19049" y="1423"/>
                </a:cubicBezTo>
                <a:cubicBezTo>
                  <a:pt x="19043" y="1423"/>
                  <a:pt x="19043" y="1423"/>
                  <a:pt x="19037" y="1417"/>
                </a:cubicBezTo>
                <a:cubicBezTo>
                  <a:pt x="19031" y="1417"/>
                  <a:pt x="19031" y="1411"/>
                  <a:pt x="19025" y="1411"/>
                </a:cubicBezTo>
                <a:cubicBezTo>
                  <a:pt x="19020" y="1405"/>
                  <a:pt x="19020" y="1411"/>
                  <a:pt x="19014" y="1411"/>
                </a:cubicBezTo>
                <a:cubicBezTo>
                  <a:pt x="19008" y="1411"/>
                  <a:pt x="19008" y="1405"/>
                  <a:pt x="19002" y="1411"/>
                </a:cubicBezTo>
                <a:cubicBezTo>
                  <a:pt x="18996" y="1411"/>
                  <a:pt x="18996" y="1417"/>
                  <a:pt x="18990" y="1417"/>
                </a:cubicBezTo>
                <a:cubicBezTo>
                  <a:pt x="18984" y="1417"/>
                  <a:pt x="18990" y="1429"/>
                  <a:pt x="18984" y="1429"/>
                </a:cubicBezTo>
                <a:cubicBezTo>
                  <a:pt x="18984" y="1429"/>
                  <a:pt x="18978" y="1429"/>
                  <a:pt x="18972" y="1429"/>
                </a:cubicBezTo>
                <a:cubicBezTo>
                  <a:pt x="18972" y="1429"/>
                  <a:pt x="18966" y="1429"/>
                  <a:pt x="18960" y="1429"/>
                </a:cubicBezTo>
                <a:cubicBezTo>
                  <a:pt x="18954" y="1429"/>
                  <a:pt x="18948" y="1429"/>
                  <a:pt x="18937" y="1429"/>
                </a:cubicBezTo>
                <a:cubicBezTo>
                  <a:pt x="18931" y="1429"/>
                  <a:pt x="18931" y="1435"/>
                  <a:pt x="18925" y="1435"/>
                </a:cubicBezTo>
                <a:cubicBezTo>
                  <a:pt x="18913" y="1441"/>
                  <a:pt x="18913" y="1453"/>
                  <a:pt x="18913" y="1470"/>
                </a:cubicBezTo>
                <a:cubicBezTo>
                  <a:pt x="18919" y="1476"/>
                  <a:pt x="18919" y="1482"/>
                  <a:pt x="18925" y="1482"/>
                </a:cubicBezTo>
                <a:close/>
                <a:moveTo>
                  <a:pt x="17140" y="1044"/>
                </a:moveTo>
                <a:lnTo>
                  <a:pt x="17140" y="1044"/>
                </a:lnTo>
                <a:cubicBezTo>
                  <a:pt x="17146" y="1050"/>
                  <a:pt x="17146" y="1050"/>
                  <a:pt x="17152" y="1050"/>
                </a:cubicBezTo>
                <a:cubicBezTo>
                  <a:pt x="17158" y="1050"/>
                  <a:pt x="17158" y="1050"/>
                  <a:pt x="17164" y="1055"/>
                </a:cubicBezTo>
                <a:cubicBezTo>
                  <a:pt x="17164" y="1055"/>
                  <a:pt x="17164" y="1061"/>
                  <a:pt x="17170" y="1067"/>
                </a:cubicBezTo>
                <a:cubicBezTo>
                  <a:pt x="17176" y="1073"/>
                  <a:pt x="17181" y="1073"/>
                  <a:pt x="17187" y="1073"/>
                </a:cubicBezTo>
                <a:cubicBezTo>
                  <a:pt x="17193" y="1073"/>
                  <a:pt x="17199" y="1073"/>
                  <a:pt x="17205" y="1067"/>
                </a:cubicBezTo>
                <a:cubicBezTo>
                  <a:pt x="17217" y="1067"/>
                  <a:pt x="17223" y="1061"/>
                  <a:pt x="17229" y="1061"/>
                </a:cubicBezTo>
                <a:cubicBezTo>
                  <a:pt x="17241" y="1061"/>
                  <a:pt x="17247" y="1067"/>
                  <a:pt x="17253" y="1073"/>
                </a:cubicBezTo>
                <a:cubicBezTo>
                  <a:pt x="17259" y="1073"/>
                  <a:pt x="17259" y="1079"/>
                  <a:pt x="17265" y="1085"/>
                </a:cubicBezTo>
                <a:cubicBezTo>
                  <a:pt x="17270" y="1085"/>
                  <a:pt x="17270" y="1085"/>
                  <a:pt x="17276" y="1085"/>
                </a:cubicBezTo>
                <a:cubicBezTo>
                  <a:pt x="17282" y="1085"/>
                  <a:pt x="17282" y="1091"/>
                  <a:pt x="17288" y="1091"/>
                </a:cubicBezTo>
                <a:cubicBezTo>
                  <a:pt x="17294" y="1091"/>
                  <a:pt x="17300" y="1091"/>
                  <a:pt x="17312" y="1091"/>
                </a:cubicBezTo>
                <a:cubicBezTo>
                  <a:pt x="17324" y="1091"/>
                  <a:pt x="17324" y="1091"/>
                  <a:pt x="17324" y="1091"/>
                </a:cubicBezTo>
                <a:cubicBezTo>
                  <a:pt x="17324" y="1091"/>
                  <a:pt x="17330" y="1091"/>
                  <a:pt x="17336" y="1091"/>
                </a:cubicBezTo>
                <a:cubicBezTo>
                  <a:pt x="17342" y="1091"/>
                  <a:pt x="17342" y="1085"/>
                  <a:pt x="17348" y="1079"/>
                </a:cubicBezTo>
                <a:cubicBezTo>
                  <a:pt x="17348" y="1079"/>
                  <a:pt x="17348" y="1067"/>
                  <a:pt x="17353" y="1067"/>
                </a:cubicBezTo>
                <a:cubicBezTo>
                  <a:pt x="17359" y="1067"/>
                  <a:pt x="17359" y="1067"/>
                  <a:pt x="17365" y="1067"/>
                </a:cubicBezTo>
                <a:cubicBezTo>
                  <a:pt x="17371" y="1067"/>
                  <a:pt x="17377" y="1067"/>
                  <a:pt x="17383" y="1067"/>
                </a:cubicBezTo>
                <a:cubicBezTo>
                  <a:pt x="17383" y="1044"/>
                  <a:pt x="17383" y="1044"/>
                  <a:pt x="17383" y="1044"/>
                </a:cubicBezTo>
                <a:cubicBezTo>
                  <a:pt x="17383" y="1044"/>
                  <a:pt x="17377" y="1038"/>
                  <a:pt x="17377" y="1032"/>
                </a:cubicBezTo>
                <a:lnTo>
                  <a:pt x="17383" y="1032"/>
                </a:lnTo>
                <a:cubicBezTo>
                  <a:pt x="17365" y="1032"/>
                  <a:pt x="17359" y="1032"/>
                  <a:pt x="17342" y="1032"/>
                </a:cubicBezTo>
                <a:cubicBezTo>
                  <a:pt x="17336" y="1032"/>
                  <a:pt x="17336" y="1032"/>
                  <a:pt x="17330" y="1032"/>
                </a:cubicBezTo>
                <a:cubicBezTo>
                  <a:pt x="17324" y="1032"/>
                  <a:pt x="17318" y="1032"/>
                  <a:pt x="17306" y="1032"/>
                </a:cubicBezTo>
                <a:cubicBezTo>
                  <a:pt x="17294" y="1032"/>
                  <a:pt x="17294" y="1032"/>
                  <a:pt x="17294" y="1032"/>
                </a:cubicBezTo>
                <a:cubicBezTo>
                  <a:pt x="17294" y="1032"/>
                  <a:pt x="17288" y="1032"/>
                  <a:pt x="17282" y="1032"/>
                </a:cubicBezTo>
                <a:cubicBezTo>
                  <a:pt x="17270" y="1032"/>
                  <a:pt x="17270" y="1032"/>
                  <a:pt x="17270" y="1032"/>
                </a:cubicBezTo>
                <a:cubicBezTo>
                  <a:pt x="17265" y="1032"/>
                  <a:pt x="17265" y="1032"/>
                  <a:pt x="17259" y="1032"/>
                </a:cubicBezTo>
                <a:cubicBezTo>
                  <a:pt x="17259" y="1002"/>
                  <a:pt x="17259" y="1002"/>
                  <a:pt x="17259" y="1002"/>
                </a:cubicBezTo>
                <a:cubicBezTo>
                  <a:pt x="17247" y="1002"/>
                  <a:pt x="17235" y="1002"/>
                  <a:pt x="17223" y="1002"/>
                </a:cubicBezTo>
                <a:cubicBezTo>
                  <a:pt x="17217" y="1002"/>
                  <a:pt x="17217" y="1002"/>
                  <a:pt x="17211" y="1002"/>
                </a:cubicBezTo>
                <a:cubicBezTo>
                  <a:pt x="17205" y="1002"/>
                  <a:pt x="17211" y="1014"/>
                  <a:pt x="17205" y="1014"/>
                </a:cubicBezTo>
                <a:cubicBezTo>
                  <a:pt x="17205" y="1020"/>
                  <a:pt x="17199" y="1014"/>
                  <a:pt x="17193" y="1014"/>
                </a:cubicBezTo>
                <a:cubicBezTo>
                  <a:pt x="17181" y="1014"/>
                  <a:pt x="17181" y="1014"/>
                  <a:pt x="17176" y="1014"/>
                </a:cubicBezTo>
                <a:cubicBezTo>
                  <a:pt x="17158" y="1008"/>
                  <a:pt x="17158" y="996"/>
                  <a:pt x="17146" y="984"/>
                </a:cubicBezTo>
                <a:cubicBezTo>
                  <a:pt x="17134" y="990"/>
                  <a:pt x="17134" y="990"/>
                  <a:pt x="17134" y="990"/>
                </a:cubicBezTo>
                <a:cubicBezTo>
                  <a:pt x="17134" y="1038"/>
                  <a:pt x="17134" y="1038"/>
                  <a:pt x="17134" y="1038"/>
                </a:cubicBezTo>
                <a:cubicBezTo>
                  <a:pt x="17140" y="1038"/>
                  <a:pt x="17134" y="1044"/>
                  <a:pt x="17140" y="1044"/>
                </a:cubicBezTo>
                <a:close/>
                <a:moveTo>
                  <a:pt x="16796" y="1227"/>
                </a:moveTo>
                <a:lnTo>
                  <a:pt x="16796" y="1227"/>
                </a:lnTo>
                <a:cubicBezTo>
                  <a:pt x="16808" y="1227"/>
                  <a:pt x="16814" y="1233"/>
                  <a:pt x="16820" y="1233"/>
                </a:cubicBezTo>
                <a:cubicBezTo>
                  <a:pt x="16826" y="1233"/>
                  <a:pt x="16832" y="1233"/>
                  <a:pt x="16844" y="1233"/>
                </a:cubicBezTo>
                <a:cubicBezTo>
                  <a:pt x="16855" y="1233"/>
                  <a:pt x="16855" y="1233"/>
                  <a:pt x="16855" y="1233"/>
                </a:cubicBezTo>
                <a:cubicBezTo>
                  <a:pt x="16861" y="1233"/>
                  <a:pt x="16861" y="1233"/>
                  <a:pt x="16867" y="1233"/>
                </a:cubicBezTo>
                <a:cubicBezTo>
                  <a:pt x="16879" y="1233"/>
                  <a:pt x="16891" y="1233"/>
                  <a:pt x="16903" y="1233"/>
                </a:cubicBezTo>
                <a:cubicBezTo>
                  <a:pt x="16909" y="1233"/>
                  <a:pt x="16915" y="1227"/>
                  <a:pt x="16921" y="1227"/>
                </a:cubicBezTo>
                <a:cubicBezTo>
                  <a:pt x="16926" y="1227"/>
                  <a:pt x="16926" y="1227"/>
                  <a:pt x="16926" y="1227"/>
                </a:cubicBezTo>
                <a:cubicBezTo>
                  <a:pt x="16933" y="1227"/>
                  <a:pt x="16933" y="1233"/>
                  <a:pt x="16938" y="1239"/>
                </a:cubicBezTo>
                <a:cubicBezTo>
                  <a:pt x="16944" y="1239"/>
                  <a:pt x="16950" y="1245"/>
                  <a:pt x="16962" y="1245"/>
                </a:cubicBezTo>
                <a:cubicBezTo>
                  <a:pt x="16962" y="1245"/>
                  <a:pt x="16968" y="1251"/>
                  <a:pt x="16974" y="1251"/>
                </a:cubicBezTo>
                <a:cubicBezTo>
                  <a:pt x="16992" y="1251"/>
                  <a:pt x="16992" y="1251"/>
                  <a:pt x="16992" y="1251"/>
                </a:cubicBezTo>
                <a:cubicBezTo>
                  <a:pt x="16998" y="1227"/>
                  <a:pt x="16998" y="1227"/>
                  <a:pt x="16998" y="1227"/>
                </a:cubicBezTo>
                <a:cubicBezTo>
                  <a:pt x="16992" y="1221"/>
                  <a:pt x="16992" y="1215"/>
                  <a:pt x="16992" y="1215"/>
                </a:cubicBezTo>
                <a:cubicBezTo>
                  <a:pt x="16986" y="1210"/>
                  <a:pt x="16986" y="1210"/>
                  <a:pt x="16980" y="1210"/>
                </a:cubicBezTo>
                <a:cubicBezTo>
                  <a:pt x="16974" y="1204"/>
                  <a:pt x="16974" y="1204"/>
                  <a:pt x="16968" y="1198"/>
                </a:cubicBezTo>
                <a:cubicBezTo>
                  <a:pt x="16962" y="1198"/>
                  <a:pt x="16962" y="1204"/>
                  <a:pt x="16956" y="1198"/>
                </a:cubicBezTo>
                <a:cubicBezTo>
                  <a:pt x="16950" y="1198"/>
                  <a:pt x="16950" y="1198"/>
                  <a:pt x="16944" y="1198"/>
                </a:cubicBezTo>
                <a:cubicBezTo>
                  <a:pt x="16938" y="1192"/>
                  <a:pt x="16938" y="1192"/>
                  <a:pt x="16933" y="1186"/>
                </a:cubicBezTo>
                <a:lnTo>
                  <a:pt x="16933" y="1180"/>
                </a:lnTo>
                <a:cubicBezTo>
                  <a:pt x="16926" y="1174"/>
                  <a:pt x="16921" y="1180"/>
                  <a:pt x="16921" y="1180"/>
                </a:cubicBezTo>
                <a:cubicBezTo>
                  <a:pt x="16909" y="1180"/>
                  <a:pt x="16909" y="1180"/>
                  <a:pt x="16909" y="1180"/>
                </a:cubicBezTo>
                <a:cubicBezTo>
                  <a:pt x="16897" y="1180"/>
                  <a:pt x="16885" y="1174"/>
                  <a:pt x="16873" y="1180"/>
                </a:cubicBezTo>
                <a:cubicBezTo>
                  <a:pt x="16867" y="1180"/>
                  <a:pt x="16867" y="1186"/>
                  <a:pt x="16861" y="1186"/>
                </a:cubicBezTo>
                <a:cubicBezTo>
                  <a:pt x="16861" y="1192"/>
                  <a:pt x="16861" y="1198"/>
                  <a:pt x="16855" y="1198"/>
                </a:cubicBezTo>
                <a:cubicBezTo>
                  <a:pt x="16855" y="1204"/>
                  <a:pt x="16849" y="1198"/>
                  <a:pt x="16844" y="1198"/>
                </a:cubicBezTo>
                <a:cubicBezTo>
                  <a:pt x="16826" y="1204"/>
                  <a:pt x="16820" y="1215"/>
                  <a:pt x="16808" y="1227"/>
                </a:cubicBezTo>
                <a:lnTo>
                  <a:pt x="16796" y="1227"/>
                </a:lnTo>
                <a:close/>
                <a:moveTo>
                  <a:pt x="16855" y="1156"/>
                </a:moveTo>
                <a:lnTo>
                  <a:pt x="16855" y="1156"/>
                </a:lnTo>
                <a:cubicBezTo>
                  <a:pt x="16861" y="1156"/>
                  <a:pt x="16861" y="1156"/>
                  <a:pt x="16867" y="1150"/>
                </a:cubicBezTo>
                <a:cubicBezTo>
                  <a:pt x="16867" y="1150"/>
                  <a:pt x="16867" y="1144"/>
                  <a:pt x="16867" y="1138"/>
                </a:cubicBezTo>
                <a:cubicBezTo>
                  <a:pt x="16861" y="1138"/>
                  <a:pt x="16861" y="1132"/>
                  <a:pt x="16855" y="1132"/>
                </a:cubicBezTo>
                <a:cubicBezTo>
                  <a:pt x="16855" y="1132"/>
                  <a:pt x="16849" y="1132"/>
                  <a:pt x="16844" y="1132"/>
                </a:cubicBezTo>
                <a:cubicBezTo>
                  <a:pt x="16838" y="1132"/>
                  <a:pt x="16832" y="1127"/>
                  <a:pt x="16820" y="1127"/>
                </a:cubicBezTo>
                <a:cubicBezTo>
                  <a:pt x="16802" y="1127"/>
                  <a:pt x="16802" y="1127"/>
                  <a:pt x="16802" y="1127"/>
                </a:cubicBezTo>
                <a:cubicBezTo>
                  <a:pt x="16802" y="1132"/>
                  <a:pt x="16796" y="1132"/>
                  <a:pt x="16796" y="1138"/>
                </a:cubicBezTo>
                <a:cubicBezTo>
                  <a:pt x="16796" y="1144"/>
                  <a:pt x="16802" y="1150"/>
                  <a:pt x="16808" y="1150"/>
                </a:cubicBezTo>
                <a:cubicBezTo>
                  <a:pt x="16808" y="1156"/>
                  <a:pt x="16814" y="1156"/>
                  <a:pt x="16814" y="1156"/>
                </a:cubicBezTo>
                <a:cubicBezTo>
                  <a:pt x="16826" y="1156"/>
                  <a:pt x="16832" y="1162"/>
                  <a:pt x="16838" y="1162"/>
                </a:cubicBezTo>
                <a:cubicBezTo>
                  <a:pt x="16844" y="1162"/>
                  <a:pt x="16849" y="1156"/>
                  <a:pt x="16855" y="1156"/>
                </a:cubicBezTo>
                <a:close/>
                <a:moveTo>
                  <a:pt x="16642" y="1032"/>
                </a:moveTo>
                <a:lnTo>
                  <a:pt x="16642" y="1032"/>
                </a:lnTo>
                <a:cubicBezTo>
                  <a:pt x="16642" y="1032"/>
                  <a:pt x="16642" y="1038"/>
                  <a:pt x="16648" y="1038"/>
                </a:cubicBezTo>
                <a:cubicBezTo>
                  <a:pt x="16654" y="1044"/>
                  <a:pt x="16648" y="1050"/>
                  <a:pt x="16654" y="1050"/>
                </a:cubicBezTo>
                <a:cubicBezTo>
                  <a:pt x="16660" y="1055"/>
                  <a:pt x="16660" y="1055"/>
                  <a:pt x="16666" y="1055"/>
                </a:cubicBezTo>
                <a:cubicBezTo>
                  <a:pt x="16672" y="1055"/>
                  <a:pt x="16672" y="1061"/>
                  <a:pt x="16678" y="1061"/>
                </a:cubicBezTo>
                <a:cubicBezTo>
                  <a:pt x="16683" y="1067"/>
                  <a:pt x="16683" y="1067"/>
                  <a:pt x="16689" y="1067"/>
                </a:cubicBezTo>
                <a:cubicBezTo>
                  <a:pt x="16695" y="1067"/>
                  <a:pt x="16701" y="1073"/>
                  <a:pt x="16701" y="1079"/>
                </a:cubicBezTo>
                <a:cubicBezTo>
                  <a:pt x="16707" y="1079"/>
                  <a:pt x="16707" y="1085"/>
                  <a:pt x="16707" y="1091"/>
                </a:cubicBezTo>
                <a:cubicBezTo>
                  <a:pt x="16713" y="1091"/>
                  <a:pt x="16713" y="1097"/>
                  <a:pt x="16713" y="1103"/>
                </a:cubicBezTo>
                <a:cubicBezTo>
                  <a:pt x="16719" y="1103"/>
                  <a:pt x="16725" y="1103"/>
                  <a:pt x="16731" y="1103"/>
                </a:cubicBezTo>
                <a:cubicBezTo>
                  <a:pt x="16743" y="1103"/>
                  <a:pt x="16749" y="1103"/>
                  <a:pt x="16760" y="1103"/>
                </a:cubicBezTo>
                <a:cubicBezTo>
                  <a:pt x="16760" y="1091"/>
                  <a:pt x="16767" y="1091"/>
                  <a:pt x="16767" y="1085"/>
                </a:cubicBezTo>
                <a:cubicBezTo>
                  <a:pt x="16767" y="1079"/>
                  <a:pt x="16767" y="1073"/>
                  <a:pt x="16767" y="1073"/>
                </a:cubicBezTo>
                <a:cubicBezTo>
                  <a:pt x="16767" y="1067"/>
                  <a:pt x="16772" y="1067"/>
                  <a:pt x="16772" y="1061"/>
                </a:cubicBezTo>
                <a:cubicBezTo>
                  <a:pt x="16784" y="1067"/>
                  <a:pt x="16796" y="1073"/>
                  <a:pt x="16808" y="1073"/>
                </a:cubicBezTo>
                <a:cubicBezTo>
                  <a:pt x="16820" y="1073"/>
                  <a:pt x="16832" y="1073"/>
                  <a:pt x="16844" y="1073"/>
                </a:cubicBezTo>
                <a:cubicBezTo>
                  <a:pt x="16855" y="1073"/>
                  <a:pt x="16861" y="1073"/>
                  <a:pt x="16867" y="1067"/>
                </a:cubicBezTo>
                <a:cubicBezTo>
                  <a:pt x="16873" y="1067"/>
                  <a:pt x="16867" y="1061"/>
                  <a:pt x="16873" y="1055"/>
                </a:cubicBezTo>
                <a:cubicBezTo>
                  <a:pt x="16873" y="1055"/>
                  <a:pt x="16879" y="1055"/>
                  <a:pt x="16885" y="1055"/>
                </a:cubicBezTo>
                <a:lnTo>
                  <a:pt x="16891" y="1055"/>
                </a:lnTo>
                <a:cubicBezTo>
                  <a:pt x="16897" y="1061"/>
                  <a:pt x="16897" y="1067"/>
                  <a:pt x="16903" y="1067"/>
                </a:cubicBezTo>
                <a:cubicBezTo>
                  <a:pt x="16909" y="1067"/>
                  <a:pt x="16909" y="1073"/>
                  <a:pt x="16915" y="1073"/>
                </a:cubicBezTo>
                <a:cubicBezTo>
                  <a:pt x="16926" y="1073"/>
                  <a:pt x="16926" y="1061"/>
                  <a:pt x="16938" y="1055"/>
                </a:cubicBezTo>
                <a:cubicBezTo>
                  <a:pt x="16938" y="1055"/>
                  <a:pt x="16938" y="1050"/>
                  <a:pt x="16944" y="1044"/>
                </a:cubicBezTo>
                <a:cubicBezTo>
                  <a:pt x="16950" y="1044"/>
                  <a:pt x="16956" y="1044"/>
                  <a:pt x="16962" y="1044"/>
                </a:cubicBezTo>
                <a:cubicBezTo>
                  <a:pt x="16968" y="1044"/>
                  <a:pt x="16968" y="1044"/>
                  <a:pt x="16968" y="1044"/>
                </a:cubicBezTo>
                <a:cubicBezTo>
                  <a:pt x="16974" y="1044"/>
                  <a:pt x="16974" y="1050"/>
                  <a:pt x="16980" y="1050"/>
                </a:cubicBezTo>
                <a:cubicBezTo>
                  <a:pt x="16986" y="1055"/>
                  <a:pt x="16986" y="1055"/>
                  <a:pt x="16992" y="1055"/>
                </a:cubicBezTo>
                <a:cubicBezTo>
                  <a:pt x="16998" y="1055"/>
                  <a:pt x="16998" y="1055"/>
                  <a:pt x="17004" y="1055"/>
                </a:cubicBezTo>
                <a:cubicBezTo>
                  <a:pt x="17045" y="1055"/>
                  <a:pt x="17045" y="1055"/>
                  <a:pt x="17045" y="1055"/>
                </a:cubicBezTo>
                <a:cubicBezTo>
                  <a:pt x="17045" y="1044"/>
                  <a:pt x="17045" y="1038"/>
                  <a:pt x="17045" y="1026"/>
                </a:cubicBezTo>
                <a:cubicBezTo>
                  <a:pt x="17051" y="1020"/>
                  <a:pt x="17051" y="1020"/>
                  <a:pt x="17051" y="1014"/>
                </a:cubicBezTo>
                <a:cubicBezTo>
                  <a:pt x="17057" y="1008"/>
                  <a:pt x="17063" y="1008"/>
                  <a:pt x="17063" y="1002"/>
                </a:cubicBezTo>
                <a:cubicBezTo>
                  <a:pt x="17069" y="996"/>
                  <a:pt x="17075" y="996"/>
                  <a:pt x="17075" y="990"/>
                </a:cubicBezTo>
                <a:cubicBezTo>
                  <a:pt x="17075" y="990"/>
                  <a:pt x="17075" y="984"/>
                  <a:pt x="17075" y="978"/>
                </a:cubicBezTo>
                <a:cubicBezTo>
                  <a:pt x="17069" y="978"/>
                  <a:pt x="17063" y="978"/>
                  <a:pt x="17063" y="978"/>
                </a:cubicBezTo>
                <a:cubicBezTo>
                  <a:pt x="17057" y="978"/>
                  <a:pt x="17057" y="978"/>
                  <a:pt x="17051" y="978"/>
                </a:cubicBezTo>
                <a:cubicBezTo>
                  <a:pt x="17045" y="978"/>
                  <a:pt x="17051" y="966"/>
                  <a:pt x="17045" y="966"/>
                </a:cubicBezTo>
                <a:cubicBezTo>
                  <a:pt x="17039" y="966"/>
                  <a:pt x="17039" y="966"/>
                  <a:pt x="17033" y="966"/>
                </a:cubicBezTo>
                <a:cubicBezTo>
                  <a:pt x="17021" y="966"/>
                  <a:pt x="17015" y="966"/>
                  <a:pt x="16998" y="966"/>
                </a:cubicBezTo>
                <a:cubicBezTo>
                  <a:pt x="16992" y="966"/>
                  <a:pt x="16992" y="961"/>
                  <a:pt x="16980" y="961"/>
                </a:cubicBezTo>
                <a:cubicBezTo>
                  <a:pt x="16974" y="961"/>
                  <a:pt x="16974" y="961"/>
                  <a:pt x="16974" y="961"/>
                </a:cubicBezTo>
                <a:cubicBezTo>
                  <a:pt x="16974" y="966"/>
                  <a:pt x="16968" y="966"/>
                  <a:pt x="16968" y="966"/>
                </a:cubicBezTo>
                <a:cubicBezTo>
                  <a:pt x="16962" y="972"/>
                  <a:pt x="16962" y="978"/>
                  <a:pt x="16962" y="978"/>
                </a:cubicBezTo>
                <a:cubicBezTo>
                  <a:pt x="16956" y="984"/>
                  <a:pt x="16950" y="984"/>
                  <a:pt x="16950" y="990"/>
                </a:cubicBezTo>
                <a:cubicBezTo>
                  <a:pt x="16950" y="996"/>
                  <a:pt x="16950" y="1002"/>
                  <a:pt x="16950" y="1002"/>
                </a:cubicBezTo>
                <a:cubicBezTo>
                  <a:pt x="16944" y="1014"/>
                  <a:pt x="16950" y="1020"/>
                  <a:pt x="16950" y="1026"/>
                </a:cubicBezTo>
                <a:cubicBezTo>
                  <a:pt x="16938" y="1026"/>
                  <a:pt x="16933" y="1026"/>
                  <a:pt x="16926" y="1026"/>
                </a:cubicBezTo>
                <a:cubicBezTo>
                  <a:pt x="16921" y="1026"/>
                  <a:pt x="16921" y="1026"/>
                  <a:pt x="16915" y="1026"/>
                </a:cubicBezTo>
                <a:cubicBezTo>
                  <a:pt x="16915" y="996"/>
                  <a:pt x="16915" y="996"/>
                  <a:pt x="16915" y="996"/>
                </a:cubicBezTo>
                <a:cubicBezTo>
                  <a:pt x="16915" y="990"/>
                  <a:pt x="16921" y="984"/>
                  <a:pt x="16921" y="984"/>
                </a:cubicBezTo>
                <a:cubicBezTo>
                  <a:pt x="16926" y="972"/>
                  <a:pt x="16933" y="972"/>
                  <a:pt x="16933" y="961"/>
                </a:cubicBezTo>
                <a:cubicBezTo>
                  <a:pt x="16933" y="955"/>
                  <a:pt x="16926" y="955"/>
                  <a:pt x="16926" y="949"/>
                </a:cubicBezTo>
                <a:cubicBezTo>
                  <a:pt x="16921" y="949"/>
                  <a:pt x="16915" y="949"/>
                  <a:pt x="16903" y="949"/>
                </a:cubicBezTo>
                <a:cubicBezTo>
                  <a:pt x="16903" y="949"/>
                  <a:pt x="16897" y="949"/>
                  <a:pt x="16891" y="949"/>
                </a:cubicBezTo>
                <a:cubicBezTo>
                  <a:pt x="16885" y="943"/>
                  <a:pt x="16879" y="949"/>
                  <a:pt x="16873" y="949"/>
                </a:cubicBezTo>
                <a:cubicBezTo>
                  <a:pt x="16867" y="949"/>
                  <a:pt x="16861" y="949"/>
                  <a:pt x="16861" y="949"/>
                </a:cubicBezTo>
                <a:cubicBezTo>
                  <a:pt x="16861" y="978"/>
                  <a:pt x="16861" y="978"/>
                  <a:pt x="16861" y="978"/>
                </a:cubicBezTo>
                <a:cubicBezTo>
                  <a:pt x="16849" y="978"/>
                  <a:pt x="16844" y="978"/>
                  <a:pt x="16838" y="978"/>
                </a:cubicBezTo>
                <a:cubicBezTo>
                  <a:pt x="16826" y="978"/>
                  <a:pt x="16820" y="978"/>
                  <a:pt x="16814" y="978"/>
                </a:cubicBezTo>
                <a:cubicBezTo>
                  <a:pt x="16808" y="978"/>
                  <a:pt x="16808" y="978"/>
                  <a:pt x="16802" y="978"/>
                </a:cubicBezTo>
                <a:cubicBezTo>
                  <a:pt x="16796" y="978"/>
                  <a:pt x="16796" y="966"/>
                  <a:pt x="16796" y="966"/>
                </a:cubicBezTo>
                <a:cubicBezTo>
                  <a:pt x="16790" y="961"/>
                  <a:pt x="16790" y="961"/>
                  <a:pt x="16784" y="955"/>
                </a:cubicBezTo>
                <a:cubicBezTo>
                  <a:pt x="16784" y="949"/>
                  <a:pt x="16778" y="955"/>
                  <a:pt x="16772" y="949"/>
                </a:cubicBezTo>
                <a:cubicBezTo>
                  <a:pt x="16772" y="949"/>
                  <a:pt x="16778" y="937"/>
                  <a:pt x="16772" y="937"/>
                </a:cubicBezTo>
                <a:cubicBezTo>
                  <a:pt x="16767" y="931"/>
                  <a:pt x="16760" y="937"/>
                  <a:pt x="16755" y="937"/>
                </a:cubicBezTo>
                <a:cubicBezTo>
                  <a:pt x="16737" y="937"/>
                  <a:pt x="16737" y="937"/>
                  <a:pt x="16737" y="937"/>
                </a:cubicBezTo>
                <a:lnTo>
                  <a:pt x="16731" y="943"/>
                </a:lnTo>
                <a:cubicBezTo>
                  <a:pt x="16707" y="943"/>
                  <a:pt x="16695" y="943"/>
                  <a:pt x="16672" y="943"/>
                </a:cubicBezTo>
                <a:cubicBezTo>
                  <a:pt x="16672" y="949"/>
                  <a:pt x="16678" y="955"/>
                  <a:pt x="16672" y="966"/>
                </a:cubicBezTo>
                <a:cubicBezTo>
                  <a:pt x="16672" y="972"/>
                  <a:pt x="16666" y="978"/>
                  <a:pt x="16660" y="990"/>
                </a:cubicBezTo>
                <a:cubicBezTo>
                  <a:pt x="16660" y="990"/>
                  <a:pt x="16660" y="996"/>
                  <a:pt x="16660" y="1002"/>
                </a:cubicBezTo>
                <a:cubicBezTo>
                  <a:pt x="16660" y="1008"/>
                  <a:pt x="16654" y="1008"/>
                  <a:pt x="16654" y="1014"/>
                </a:cubicBezTo>
                <a:cubicBezTo>
                  <a:pt x="16648" y="1020"/>
                  <a:pt x="16654" y="1020"/>
                  <a:pt x="16654" y="1026"/>
                </a:cubicBezTo>
                <a:cubicBezTo>
                  <a:pt x="16648" y="1032"/>
                  <a:pt x="16648" y="1032"/>
                  <a:pt x="16648" y="1038"/>
                </a:cubicBezTo>
                <a:lnTo>
                  <a:pt x="16642" y="1032"/>
                </a:lnTo>
                <a:close/>
                <a:moveTo>
                  <a:pt x="16583" y="1008"/>
                </a:moveTo>
                <a:lnTo>
                  <a:pt x="16583" y="1008"/>
                </a:lnTo>
                <a:cubicBezTo>
                  <a:pt x="16577" y="1002"/>
                  <a:pt x="16577" y="996"/>
                  <a:pt x="16577" y="996"/>
                </a:cubicBezTo>
                <a:cubicBezTo>
                  <a:pt x="16577" y="984"/>
                  <a:pt x="16577" y="978"/>
                  <a:pt x="16583" y="972"/>
                </a:cubicBezTo>
                <a:cubicBezTo>
                  <a:pt x="16577" y="972"/>
                  <a:pt x="16571" y="972"/>
                  <a:pt x="16565" y="972"/>
                </a:cubicBezTo>
                <a:cubicBezTo>
                  <a:pt x="16559" y="972"/>
                  <a:pt x="16559" y="966"/>
                  <a:pt x="16553" y="966"/>
                </a:cubicBezTo>
                <a:cubicBezTo>
                  <a:pt x="16547" y="966"/>
                  <a:pt x="16547" y="972"/>
                  <a:pt x="16541" y="978"/>
                </a:cubicBezTo>
                <a:cubicBezTo>
                  <a:pt x="16541" y="978"/>
                  <a:pt x="16541" y="984"/>
                  <a:pt x="16541" y="990"/>
                </a:cubicBezTo>
                <a:cubicBezTo>
                  <a:pt x="16541" y="996"/>
                  <a:pt x="16541" y="996"/>
                  <a:pt x="16541" y="1002"/>
                </a:cubicBezTo>
                <a:cubicBezTo>
                  <a:pt x="16541" y="1008"/>
                  <a:pt x="16547" y="1008"/>
                  <a:pt x="16553" y="1008"/>
                </a:cubicBezTo>
                <a:cubicBezTo>
                  <a:pt x="16559" y="1014"/>
                  <a:pt x="16559" y="1020"/>
                  <a:pt x="16565" y="1020"/>
                </a:cubicBezTo>
                <a:cubicBezTo>
                  <a:pt x="16571" y="1020"/>
                  <a:pt x="16577" y="1008"/>
                  <a:pt x="16583" y="1008"/>
                </a:cubicBezTo>
                <a:close/>
                <a:moveTo>
                  <a:pt x="16547" y="1127"/>
                </a:moveTo>
                <a:lnTo>
                  <a:pt x="16547" y="1127"/>
                </a:lnTo>
                <a:cubicBezTo>
                  <a:pt x="16547" y="1132"/>
                  <a:pt x="16547" y="1138"/>
                  <a:pt x="16553" y="1138"/>
                </a:cubicBezTo>
                <a:cubicBezTo>
                  <a:pt x="16553" y="1150"/>
                  <a:pt x="16565" y="1156"/>
                  <a:pt x="16565" y="1162"/>
                </a:cubicBezTo>
                <a:cubicBezTo>
                  <a:pt x="16565" y="1168"/>
                  <a:pt x="16571" y="1168"/>
                  <a:pt x="16571" y="1174"/>
                </a:cubicBezTo>
                <a:cubicBezTo>
                  <a:pt x="16571" y="1180"/>
                  <a:pt x="16571" y="1186"/>
                  <a:pt x="16571" y="1198"/>
                </a:cubicBezTo>
                <a:cubicBezTo>
                  <a:pt x="16624" y="1198"/>
                  <a:pt x="16624" y="1198"/>
                  <a:pt x="16624" y="1198"/>
                </a:cubicBezTo>
                <a:cubicBezTo>
                  <a:pt x="16618" y="1192"/>
                  <a:pt x="16624" y="1186"/>
                  <a:pt x="16618" y="1186"/>
                </a:cubicBezTo>
                <a:cubicBezTo>
                  <a:pt x="16612" y="1180"/>
                  <a:pt x="16606" y="1180"/>
                  <a:pt x="16601" y="1180"/>
                </a:cubicBezTo>
                <a:cubicBezTo>
                  <a:pt x="16601" y="1180"/>
                  <a:pt x="16594" y="1180"/>
                  <a:pt x="16589" y="1174"/>
                </a:cubicBezTo>
                <a:cubicBezTo>
                  <a:pt x="16583" y="1168"/>
                  <a:pt x="16583" y="1162"/>
                  <a:pt x="16577" y="1150"/>
                </a:cubicBezTo>
                <a:cubicBezTo>
                  <a:pt x="16571" y="1138"/>
                  <a:pt x="16571" y="1138"/>
                  <a:pt x="16571" y="1138"/>
                </a:cubicBezTo>
                <a:cubicBezTo>
                  <a:pt x="16571" y="1132"/>
                  <a:pt x="16565" y="1132"/>
                  <a:pt x="16565" y="1127"/>
                </a:cubicBezTo>
                <a:lnTo>
                  <a:pt x="16547" y="1127"/>
                </a:lnTo>
                <a:close/>
                <a:moveTo>
                  <a:pt x="15029" y="711"/>
                </a:moveTo>
                <a:lnTo>
                  <a:pt x="15029" y="711"/>
                </a:lnTo>
                <a:cubicBezTo>
                  <a:pt x="15029" y="706"/>
                  <a:pt x="15023" y="706"/>
                  <a:pt x="15017" y="700"/>
                </a:cubicBezTo>
                <a:cubicBezTo>
                  <a:pt x="15017" y="700"/>
                  <a:pt x="15023" y="694"/>
                  <a:pt x="15017" y="688"/>
                </a:cubicBezTo>
                <a:cubicBezTo>
                  <a:pt x="15017" y="688"/>
                  <a:pt x="15012" y="688"/>
                  <a:pt x="15005" y="688"/>
                </a:cubicBezTo>
                <a:cubicBezTo>
                  <a:pt x="15000" y="688"/>
                  <a:pt x="15000" y="682"/>
                  <a:pt x="14994" y="682"/>
                </a:cubicBezTo>
                <a:cubicBezTo>
                  <a:pt x="14982" y="682"/>
                  <a:pt x="14982" y="682"/>
                  <a:pt x="14982" y="682"/>
                </a:cubicBezTo>
                <a:cubicBezTo>
                  <a:pt x="14976" y="682"/>
                  <a:pt x="14976" y="676"/>
                  <a:pt x="14970" y="676"/>
                </a:cubicBezTo>
                <a:cubicBezTo>
                  <a:pt x="14964" y="676"/>
                  <a:pt x="14964" y="676"/>
                  <a:pt x="14958" y="676"/>
                </a:cubicBezTo>
                <a:cubicBezTo>
                  <a:pt x="14946" y="676"/>
                  <a:pt x="14946" y="676"/>
                  <a:pt x="14946" y="676"/>
                </a:cubicBezTo>
                <a:cubicBezTo>
                  <a:pt x="14940" y="676"/>
                  <a:pt x="14940" y="682"/>
                  <a:pt x="14934" y="688"/>
                </a:cubicBezTo>
                <a:cubicBezTo>
                  <a:pt x="14934" y="700"/>
                  <a:pt x="14934" y="700"/>
                  <a:pt x="14934" y="700"/>
                </a:cubicBezTo>
                <a:cubicBezTo>
                  <a:pt x="14940" y="700"/>
                  <a:pt x="14946" y="700"/>
                  <a:pt x="14946" y="700"/>
                </a:cubicBezTo>
                <a:cubicBezTo>
                  <a:pt x="14952" y="700"/>
                  <a:pt x="14952" y="700"/>
                  <a:pt x="14958" y="700"/>
                </a:cubicBezTo>
                <a:cubicBezTo>
                  <a:pt x="14964" y="706"/>
                  <a:pt x="14964" y="706"/>
                  <a:pt x="14970" y="711"/>
                </a:cubicBezTo>
                <a:cubicBezTo>
                  <a:pt x="14976" y="711"/>
                  <a:pt x="14976" y="718"/>
                  <a:pt x="14976" y="723"/>
                </a:cubicBezTo>
                <a:cubicBezTo>
                  <a:pt x="14988" y="723"/>
                  <a:pt x="14994" y="723"/>
                  <a:pt x="15005" y="723"/>
                </a:cubicBezTo>
                <a:cubicBezTo>
                  <a:pt x="15017" y="723"/>
                  <a:pt x="15017" y="723"/>
                  <a:pt x="15017" y="723"/>
                </a:cubicBezTo>
                <a:cubicBezTo>
                  <a:pt x="15023" y="723"/>
                  <a:pt x="15023" y="723"/>
                  <a:pt x="15029" y="723"/>
                </a:cubicBezTo>
                <a:cubicBezTo>
                  <a:pt x="15029" y="718"/>
                  <a:pt x="15029" y="711"/>
                  <a:pt x="15029" y="711"/>
                </a:cubicBezTo>
                <a:close/>
                <a:moveTo>
                  <a:pt x="14365" y="842"/>
                </a:moveTo>
                <a:lnTo>
                  <a:pt x="14365" y="842"/>
                </a:lnTo>
                <a:cubicBezTo>
                  <a:pt x="14371" y="842"/>
                  <a:pt x="14371" y="836"/>
                  <a:pt x="14377" y="836"/>
                </a:cubicBezTo>
                <a:cubicBezTo>
                  <a:pt x="14383" y="836"/>
                  <a:pt x="14389" y="842"/>
                  <a:pt x="14401" y="842"/>
                </a:cubicBezTo>
                <a:cubicBezTo>
                  <a:pt x="14401" y="842"/>
                  <a:pt x="14407" y="848"/>
                  <a:pt x="14413" y="848"/>
                </a:cubicBezTo>
                <a:cubicBezTo>
                  <a:pt x="14424" y="848"/>
                  <a:pt x="14424" y="848"/>
                  <a:pt x="14424" y="848"/>
                </a:cubicBezTo>
                <a:lnTo>
                  <a:pt x="14424" y="842"/>
                </a:lnTo>
                <a:cubicBezTo>
                  <a:pt x="14424" y="836"/>
                  <a:pt x="14424" y="830"/>
                  <a:pt x="14424" y="824"/>
                </a:cubicBezTo>
                <a:cubicBezTo>
                  <a:pt x="14419" y="818"/>
                  <a:pt x="14424" y="812"/>
                  <a:pt x="14424" y="812"/>
                </a:cubicBezTo>
                <a:cubicBezTo>
                  <a:pt x="14419" y="806"/>
                  <a:pt x="14413" y="806"/>
                  <a:pt x="14407" y="806"/>
                </a:cubicBezTo>
                <a:cubicBezTo>
                  <a:pt x="14401" y="806"/>
                  <a:pt x="14401" y="806"/>
                  <a:pt x="14401" y="806"/>
                </a:cubicBezTo>
                <a:cubicBezTo>
                  <a:pt x="14395" y="806"/>
                  <a:pt x="14395" y="812"/>
                  <a:pt x="14389" y="818"/>
                </a:cubicBezTo>
                <a:cubicBezTo>
                  <a:pt x="14383" y="824"/>
                  <a:pt x="14377" y="824"/>
                  <a:pt x="14365" y="830"/>
                </a:cubicBezTo>
                <a:lnTo>
                  <a:pt x="14365" y="842"/>
                </a:lnTo>
                <a:close/>
                <a:moveTo>
                  <a:pt x="14614" y="741"/>
                </a:moveTo>
                <a:lnTo>
                  <a:pt x="14614" y="741"/>
                </a:lnTo>
                <a:cubicBezTo>
                  <a:pt x="14626" y="741"/>
                  <a:pt x="14632" y="729"/>
                  <a:pt x="14644" y="723"/>
                </a:cubicBezTo>
                <a:cubicBezTo>
                  <a:pt x="14644" y="718"/>
                  <a:pt x="14650" y="718"/>
                  <a:pt x="14656" y="711"/>
                </a:cubicBezTo>
                <a:cubicBezTo>
                  <a:pt x="14656" y="706"/>
                  <a:pt x="14656" y="706"/>
                  <a:pt x="14662" y="700"/>
                </a:cubicBezTo>
                <a:cubicBezTo>
                  <a:pt x="14668" y="700"/>
                  <a:pt x="14673" y="700"/>
                  <a:pt x="14673" y="700"/>
                </a:cubicBezTo>
                <a:cubicBezTo>
                  <a:pt x="14679" y="700"/>
                  <a:pt x="14685" y="694"/>
                  <a:pt x="14691" y="694"/>
                </a:cubicBezTo>
                <a:cubicBezTo>
                  <a:pt x="14697" y="694"/>
                  <a:pt x="14697" y="700"/>
                  <a:pt x="14703" y="700"/>
                </a:cubicBezTo>
                <a:cubicBezTo>
                  <a:pt x="14762" y="700"/>
                  <a:pt x="14762" y="700"/>
                  <a:pt x="14762" y="700"/>
                </a:cubicBezTo>
                <a:cubicBezTo>
                  <a:pt x="14768" y="700"/>
                  <a:pt x="14768" y="694"/>
                  <a:pt x="14774" y="694"/>
                </a:cubicBezTo>
                <a:cubicBezTo>
                  <a:pt x="14780" y="688"/>
                  <a:pt x="14780" y="688"/>
                  <a:pt x="14786" y="688"/>
                </a:cubicBezTo>
                <a:cubicBezTo>
                  <a:pt x="14792" y="688"/>
                  <a:pt x="14792" y="688"/>
                  <a:pt x="14798" y="688"/>
                </a:cubicBezTo>
                <a:cubicBezTo>
                  <a:pt x="14810" y="688"/>
                  <a:pt x="14816" y="688"/>
                  <a:pt x="14822" y="688"/>
                </a:cubicBezTo>
                <a:cubicBezTo>
                  <a:pt x="14828" y="688"/>
                  <a:pt x="14828" y="688"/>
                  <a:pt x="14834" y="688"/>
                </a:cubicBezTo>
                <a:cubicBezTo>
                  <a:pt x="14839" y="688"/>
                  <a:pt x="14846" y="676"/>
                  <a:pt x="14851" y="676"/>
                </a:cubicBezTo>
                <a:cubicBezTo>
                  <a:pt x="14863" y="676"/>
                  <a:pt x="14869" y="682"/>
                  <a:pt x="14881" y="682"/>
                </a:cubicBezTo>
                <a:cubicBezTo>
                  <a:pt x="14887" y="682"/>
                  <a:pt x="14893" y="682"/>
                  <a:pt x="14899" y="676"/>
                </a:cubicBezTo>
                <a:cubicBezTo>
                  <a:pt x="14905" y="670"/>
                  <a:pt x="14905" y="670"/>
                  <a:pt x="14905" y="664"/>
                </a:cubicBezTo>
                <a:cubicBezTo>
                  <a:pt x="14911" y="658"/>
                  <a:pt x="14911" y="658"/>
                  <a:pt x="14911" y="652"/>
                </a:cubicBezTo>
                <a:cubicBezTo>
                  <a:pt x="14911" y="646"/>
                  <a:pt x="14905" y="646"/>
                  <a:pt x="14905" y="640"/>
                </a:cubicBezTo>
                <a:cubicBezTo>
                  <a:pt x="14905" y="629"/>
                  <a:pt x="14905" y="629"/>
                  <a:pt x="14905" y="629"/>
                </a:cubicBezTo>
                <a:cubicBezTo>
                  <a:pt x="14857" y="629"/>
                  <a:pt x="14857" y="629"/>
                  <a:pt x="14857" y="629"/>
                </a:cubicBezTo>
                <a:cubicBezTo>
                  <a:pt x="14857" y="617"/>
                  <a:pt x="14857" y="611"/>
                  <a:pt x="14857" y="599"/>
                </a:cubicBezTo>
                <a:cubicBezTo>
                  <a:pt x="14857" y="599"/>
                  <a:pt x="14857" y="593"/>
                  <a:pt x="14857" y="587"/>
                </a:cubicBezTo>
                <a:cubicBezTo>
                  <a:pt x="14857" y="587"/>
                  <a:pt x="14851" y="587"/>
                  <a:pt x="14846" y="581"/>
                </a:cubicBezTo>
                <a:cubicBezTo>
                  <a:pt x="14846" y="581"/>
                  <a:pt x="14839" y="581"/>
                  <a:pt x="14834" y="581"/>
                </a:cubicBezTo>
                <a:cubicBezTo>
                  <a:pt x="14822" y="575"/>
                  <a:pt x="14816" y="575"/>
                  <a:pt x="14798" y="575"/>
                </a:cubicBezTo>
                <a:cubicBezTo>
                  <a:pt x="14792" y="575"/>
                  <a:pt x="14792" y="575"/>
                  <a:pt x="14786" y="575"/>
                </a:cubicBezTo>
                <a:cubicBezTo>
                  <a:pt x="14780" y="575"/>
                  <a:pt x="14786" y="581"/>
                  <a:pt x="14780" y="587"/>
                </a:cubicBezTo>
                <a:cubicBezTo>
                  <a:pt x="14774" y="593"/>
                  <a:pt x="14774" y="599"/>
                  <a:pt x="14768" y="599"/>
                </a:cubicBezTo>
                <a:cubicBezTo>
                  <a:pt x="14762" y="599"/>
                  <a:pt x="14762" y="599"/>
                  <a:pt x="14762" y="599"/>
                </a:cubicBezTo>
                <a:cubicBezTo>
                  <a:pt x="14757" y="599"/>
                  <a:pt x="14757" y="593"/>
                  <a:pt x="14751" y="587"/>
                </a:cubicBezTo>
                <a:cubicBezTo>
                  <a:pt x="14757" y="587"/>
                  <a:pt x="14762" y="581"/>
                  <a:pt x="14762" y="575"/>
                </a:cubicBezTo>
                <a:cubicBezTo>
                  <a:pt x="14768" y="575"/>
                  <a:pt x="14774" y="575"/>
                  <a:pt x="14774" y="569"/>
                </a:cubicBezTo>
                <a:cubicBezTo>
                  <a:pt x="14774" y="563"/>
                  <a:pt x="14774" y="563"/>
                  <a:pt x="14774" y="557"/>
                </a:cubicBezTo>
                <a:cubicBezTo>
                  <a:pt x="14774" y="557"/>
                  <a:pt x="14768" y="557"/>
                  <a:pt x="14762" y="557"/>
                </a:cubicBezTo>
                <a:cubicBezTo>
                  <a:pt x="14762" y="552"/>
                  <a:pt x="14757" y="552"/>
                  <a:pt x="14751" y="552"/>
                </a:cubicBezTo>
                <a:cubicBezTo>
                  <a:pt x="14745" y="552"/>
                  <a:pt x="14751" y="540"/>
                  <a:pt x="14739" y="540"/>
                </a:cubicBezTo>
                <a:cubicBezTo>
                  <a:pt x="14733" y="540"/>
                  <a:pt x="14733" y="540"/>
                  <a:pt x="14733" y="540"/>
                </a:cubicBezTo>
                <a:cubicBezTo>
                  <a:pt x="14733" y="540"/>
                  <a:pt x="14727" y="545"/>
                  <a:pt x="14727" y="552"/>
                </a:cubicBezTo>
                <a:cubicBezTo>
                  <a:pt x="14721" y="552"/>
                  <a:pt x="14715" y="552"/>
                  <a:pt x="14709" y="552"/>
                </a:cubicBezTo>
                <a:cubicBezTo>
                  <a:pt x="14709" y="552"/>
                  <a:pt x="14703" y="552"/>
                  <a:pt x="14697" y="557"/>
                </a:cubicBezTo>
                <a:cubicBezTo>
                  <a:pt x="14697" y="557"/>
                  <a:pt x="14691" y="563"/>
                  <a:pt x="14691" y="569"/>
                </a:cubicBezTo>
                <a:cubicBezTo>
                  <a:pt x="14685" y="569"/>
                  <a:pt x="14679" y="569"/>
                  <a:pt x="14679" y="575"/>
                </a:cubicBezTo>
                <a:cubicBezTo>
                  <a:pt x="14679" y="581"/>
                  <a:pt x="14673" y="581"/>
                  <a:pt x="14673" y="587"/>
                </a:cubicBezTo>
                <a:cubicBezTo>
                  <a:pt x="14673" y="593"/>
                  <a:pt x="14673" y="593"/>
                  <a:pt x="14668" y="599"/>
                </a:cubicBezTo>
                <a:cubicBezTo>
                  <a:pt x="14668" y="605"/>
                  <a:pt x="14668" y="605"/>
                  <a:pt x="14662" y="611"/>
                </a:cubicBezTo>
                <a:cubicBezTo>
                  <a:pt x="14662" y="611"/>
                  <a:pt x="14656" y="605"/>
                  <a:pt x="14656" y="611"/>
                </a:cubicBezTo>
                <a:cubicBezTo>
                  <a:pt x="14650" y="611"/>
                  <a:pt x="14644" y="611"/>
                  <a:pt x="14644" y="617"/>
                </a:cubicBezTo>
                <a:cubicBezTo>
                  <a:pt x="14638" y="623"/>
                  <a:pt x="14644" y="623"/>
                  <a:pt x="14644" y="629"/>
                </a:cubicBezTo>
                <a:cubicBezTo>
                  <a:pt x="14638" y="634"/>
                  <a:pt x="14644" y="646"/>
                  <a:pt x="14644" y="652"/>
                </a:cubicBezTo>
                <a:cubicBezTo>
                  <a:pt x="14638" y="658"/>
                  <a:pt x="14638" y="658"/>
                  <a:pt x="14638" y="664"/>
                </a:cubicBezTo>
                <a:cubicBezTo>
                  <a:pt x="14632" y="670"/>
                  <a:pt x="14626" y="664"/>
                  <a:pt x="14626" y="670"/>
                </a:cubicBezTo>
                <a:cubicBezTo>
                  <a:pt x="14620" y="670"/>
                  <a:pt x="14614" y="670"/>
                  <a:pt x="14608" y="676"/>
                </a:cubicBezTo>
                <a:cubicBezTo>
                  <a:pt x="14608" y="676"/>
                  <a:pt x="14602" y="676"/>
                  <a:pt x="14596" y="682"/>
                </a:cubicBezTo>
                <a:cubicBezTo>
                  <a:pt x="14596" y="688"/>
                  <a:pt x="14591" y="688"/>
                  <a:pt x="14591" y="694"/>
                </a:cubicBezTo>
                <a:cubicBezTo>
                  <a:pt x="14591" y="700"/>
                  <a:pt x="14591" y="700"/>
                  <a:pt x="14591" y="706"/>
                </a:cubicBezTo>
                <a:cubicBezTo>
                  <a:pt x="14591" y="711"/>
                  <a:pt x="14591" y="718"/>
                  <a:pt x="14591" y="723"/>
                </a:cubicBezTo>
                <a:cubicBezTo>
                  <a:pt x="14596" y="723"/>
                  <a:pt x="14608" y="741"/>
                  <a:pt x="14614" y="741"/>
                </a:cubicBezTo>
                <a:close/>
                <a:moveTo>
                  <a:pt x="14430" y="457"/>
                </a:moveTo>
                <a:lnTo>
                  <a:pt x="14430" y="457"/>
                </a:lnTo>
                <a:cubicBezTo>
                  <a:pt x="14424" y="457"/>
                  <a:pt x="14424" y="463"/>
                  <a:pt x="14419" y="463"/>
                </a:cubicBezTo>
                <a:cubicBezTo>
                  <a:pt x="14413" y="468"/>
                  <a:pt x="14413" y="468"/>
                  <a:pt x="14407" y="468"/>
                </a:cubicBezTo>
                <a:cubicBezTo>
                  <a:pt x="14401" y="474"/>
                  <a:pt x="14407" y="480"/>
                  <a:pt x="14401" y="480"/>
                </a:cubicBezTo>
                <a:cubicBezTo>
                  <a:pt x="14395" y="480"/>
                  <a:pt x="14389" y="480"/>
                  <a:pt x="14389" y="486"/>
                </a:cubicBezTo>
                <a:cubicBezTo>
                  <a:pt x="14377" y="486"/>
                  <a:pt x="14365" y="480"/>
                  <a:pt x="14353" y="486"/>
                </a:cubicBezTo>
                <a:cubicBezTo>
                  <a:pt x="14347" y="486"/>
                  <a:pt x="14347" y="486"/>
                  <a:pt x="14341" y="486"/>
                </a:cubicBezTo>
                <a:cubicBezTo>
                  <a:pt x="14336" y="486"/>
                  <a:pt x="14336" y="486"/>
                  <a:pt x="14330" y="486"/>
                </a:cubicBezTo>
                <a:cubicBezTo>
                  <a:pt x="14324" y="486"/>
                  <a:pt x="14324" y="492"/>
                  <a:pt x="14318" y="492"/>
                </a:cubicBezTo>
                <a:cubicBezTo>
                  <a:pt x="14312" y="498"/>
                  <a:pt x="14318" y="504"/>
                  <a:pt x="14312" y="504"/>
                </a:cubicBezTo>
                <a:cubicBezTo>
                  <a:pt x="14306" y="510"/>
                  <a:pt x="14300" y="504"/>
                  <a:pt x="14300" y="504"/>
                </a:cubicBezTo>
                <a:cubicBezTo>
                  <a:pt x="14294" y="510"/>
                  <a:pt x="14294" y="510"/>
                  <a:pt x="14288" y="510"/>
                </a:cubicBezTo>
                <a:cubicBezTo>
                  <a:pt x="14282" y="510"/>
                  <a:pt x="14276" y="516"/>
                  <a:pt x="14276" y="522"/>
                </a:cubicBezTo>
                <a:cubicBezTo>
                  <a:pt x="14270" y="528"/>
                  <a:pt x="14270" y="528"/>
                  <a:pt x="14270" y="534"/>
                </a:cubicBezTo>
                <a:cubicBezTo>
                  <a:pt x="14264" y="534"/>
                  <a:pt x="14270" y="540"/>
                  <a:pt x="14270" y="540"/>
                </a:cubicBezTo>
                <a:cubicBezTo>
                  <a:pt x="14276" y="545"/>
                  <a:pt x="14282" y="545"/>
                  <a:pt x="14288" y="552"/>
                </a:cubicBezTo>
                <a:cubicBezTo>
                  <a:pt x="14294" y="552"/>
                  <a:pt x="14300" y="552"/>
                  <a:pt x="14300" y="557"/>
                </a:cubicBezTo>
                <a:cubicBezTo>
                  <a:pt x="14306" y="557"/>
                  <a:pt x="14300" y="563"/>
                  <a:pt x="14300" y="569"/>
                </a:cubicBezTo>
                <a:lnTo>
                  <a:pt x="14300" y="575"/>
                </a:lnTo>
                <a:cubicBezTo>
                  <a:pt x="14300" y="587"/>
                  <a:pt x="14306" y="587"/>
                  <a:pt x="14306" y="593"/>
                </a:cubicBezTo>
                <a:cubicBezTo>
                  <a:pt x="14407" y="593"/>
                  <a:pt x="14407" y="593"/>
                  <a:pt x="14407" y="593"/>
                </a:cubicBezTo>
                <a:cubicBezTo>
                  <a:pt x="14413" y="593"/>
                  <a:pt x="14413" y="599"/>
                  <a:pt x="14419" y="599"/>
                </a:cubicBezTo>
                <a:cubicBezTo>
                  <a:pt x="14424" y="599"/>
                  <a:pt x="14424" y="599"/>
                  <a:pt x="14430" y="599"/>
                </a:cubicBezTo>
                <a:cubicBezTo>
                  <a:pt x="14436" y="599"/>
                  <a:pt x="14436" y="605"/>
                  <a:pt x="14436" y="611"/>
                </a:cubicBezTo>
                <a:cubicBezTo>
                  <a:pt x="14442" y="611"/>
                  <a:pt x="14442" y="617"/>
                  <a:pt x="14448" y="623"/>
                </a:cubicBezTo>
                <a:cubicBezTo>
                  <a:pt x="14478" y="623"/>
                  <a:pt x="14490" y="623"/>
                  <a:pt x="14519" y="623"/>
                </a:cubicBezTo>
                <a:cubicBezTo>
                  <a:pt x="14525" y="623"/>
                  <a:pt x="14531" y="623"/>
                  <a:pt x="14531" y="623"/>
                </a:cubicBezTo>
                <a:cubicBezTo>
                  <a:pt x="14549" y="623"/>
                  <a:pt x="14549" y="623"/>
                  <a:pt x="14549" y="623"/>
                </a:cubicBezTo>
                <a:cubicBezTo>
                  <a:pt x="14561" y="623"/>
                  <a:pt x="14561" y="623"/>
                  <a:pt x="14573" y="623"/>
                </a:cubicBezTo>
                <a:cubicBezTo>
                  <a:pt x="14573" y="623"/>
                  <a:pt x="14579" y="623"/>
                  <a:pt x="14585" y="623"/>
                </a:cubicBezTo>
                <a:cubicBezTo>
                  <a:pt x="14591" y="617"/>
                  <a:pt x="14596" y="617"/>
                  <a:pt x="14602" y="611"/>
                </a:cubicBezTo>
                <a:cubicBezTo>
                  <a:pt x="14608" y="611"/>
                  <a:pt x="14608" y="605"/>
                  <a:pt x="14608" y="599"/>
                </a:cubicBezTo>
                <a:cubicBezTo>
                  <a:pt x="14608" y="575"/>
                  <a:pt x="14608" y="575"/>
                  <a:pt x="14608" y="575"/>
                </a:cubicBezTo>
                <a:cubicBezTo>
                  <a:pt x="14602" y="575"/>
                  <a:pt x="14602" y="581"/>
                  <a:pt x="14591" y="575"/>
                </a:cubicBezTo>
                <a:cubicBezTo>
                  <a:pt x="14591" y="575"/>
                  <a:pt x="14585" y="575"/>
                  <a:pt x="14585" y="569"/>
                </a:cubicBezTo>
                <a:cubicBezTo>
                  <a:pt x="14585" y="563"/>
                  <a:pt x="14585" y="557"/>
                  <a:pt x="14585" y="552"/>
                </a:cubicBezTo>
                <a:cubicBezTo>
                  <a:pt x="14585" y="545"/>
                  <a:pt x="14591" y="540"/>
                  <a:pt x="14591" y="540"/>
                </a:cubicBezTo>
                <a:cubicBezTo>
                  <a:pt x="14591" y="534"/>
                  <a:pt x="14596" y="534"/>
                  <a:pt x="14596" y="528"/>
                </a:cubicBezTo>
                <a:cubicBezTo>
                  <a:pt x="14602" y="522"/>
                  <a:pt x="14608" y="522"/>
                  <a:pt x="14608" y="510"/>
                </a:cubicBezTo>
                <a:cubicBezTo>
                  <a:pt x="14608" y="504"/>
                  <a:pt x="14602" y="498"/>
                  <a:pt x="14602" y="492"/>
                </a:cubicBezTo>
                <a:cubicBezTo>
                  <a:pt x="14602" y="486"/>
                  <a:pt x="14596" y="486"/>
                  <a:pt x="14596" y="480"/>
                </a:cubicBezTo>
                <a:cubicBezTo>
                  <a:pt x="14591" y="474"/>
                  <a:pt x="14591" y="474"/>
                  <a:pt x="14585" y="468"/>
                </a:cubicBezTo>
                <a:cubicBezTo>
                  <a:pt x="14579" y="463"/>
                  <a:pt x="14573" y="468"/>
                  <a:pt x="14561" y="468"/>
                </a:cubicBezTo>
                <a:cubicBezTo>
                  <a:pt x="14555" y="468"/>
                  <a:pt x="14549" y="463"/>
                  <a:pt x="14543" y="468"/>
                </a:cubicBezTo>
                <a:cubicBezTo>
                  <a:pt x="14537" y="468"/>
                  <a:pt x="14531" y="468"/>
                  <a:pt x="14531" y="474"/>
                </a:cubicBezTo>
                <a:cubicBezTo>
                  <a:pt x="14525" y="474"/>
                  <a:pt x="14525" y="480"/>
                  <a:pt x="14525" y="486"/>
                </a:cubicBezTo>
                <a:cubicBezTo>
                  <a:pt x="14519" y="486"/>
                  <a:pt x="14519" y="492"/>
                  <a:pt x="14513" y="492"/>
                </a:cubicBezTo>
                <a:cubicBezTo>
                  <a:pt x="14507" y="492"/>
                  <a:pt x="14507" y="492"/>
                  <a:pt x="14502" y="492"/>
                </a:cubicBezTo>
                <a:cubicBezTo>
                  <a:pt x="14496" y="492"/>
                  <a:pt x="14490" y="492"/>
                  <a:pt x="14478" y="492"/>
                </a:cubicBezTo>
                <a:cubicBezTo>
                  <a:pt x="14484" y="486"/>
                  <a:pt x="14484" y="486"/>
                  <a:pt x="14484" y="480"/>
                </a:cubicBezTo>
                <a:cubicBezTo>
                  <a:pt x="14490" y="474"/>
                  <a:pt x="14490" y="474"/>
                  <a:pt x="14496" y="474"/>
                </a:cubicBezTo>
                <a:cubicBezTo>
                  <a:pt x="14496" y="457"/>
                  <a:pt x="14496" y="457"/>
                  <a:pt x="14496" y="457"/>
                </a:cubicBezTo>
                <a:cubicBezTo>
                  <a:pt x="14478" y="457"/>
                  <a:pt x="14472" y="457"/>
                  <a:pt x="14454" y="457"/>
                </a:cubicBezTo>
                <a:cubicBezTo>
                  <a:pt x="14448" y="457"/>
                  <a:pt x="14442" y="457"/>
                  <a:pt x="14430" y="457"/>
                </a:cubicBezTo>
                <a:close/>
                <a:moveTo>
                  <a:pt x="14258" y="468"/>
                </a:moveTo>
                <a:lnTo>
                  <a:pt x="14258" y="468"/>
                </a:lnTo>
                <a:cubicBezTo>
                  <a:pt x="14264" y="474"/>
                  <a:pt x="14264" y="474"/>
                  <a:pt x="14270" y="474"/>
                </a:cubicBezTo>
                <a:cubicBezTo>
                  <a:pt x="14276" y="474"/>
                  <a:pt x="14282" y="474"/>
                  <a:pt x="14288" y="474"/>
                </a:cubicBezTo>
                <a:cubicBezTo>
                  <a:pt x="14294" y="474"/>
                  <a:pt x="14300" y="474"/>
                  <a:pt x="14306" y="474"/>
                </a:cubicBezTo>
                <a:cubicBezTo>
                  <a:pt x="14312" y="474"/>
                  <a:pt x="14312" y="468"/>
                  <a:pt x="14318" y="468"/>
                </a:cubicBezTo>
                <a:cubicBezTo>
                  <a:pt x="14324" y="463"/>
                  <a:pt x="14324" y="457"/>
                  <a:pt x="14330" y="457"/>
                </a:cubicBezTo>
                <a:cubicBezTo>
                  <a:pt x="14330" y="457"/>
                  <a:pt x="14336" y="457"/>
                  <a:pt x="14341" y="457"/>
                </a:cubicBezTo>
                <a:cubicBezTo>
                  <a:pt x="14347" y="457"/>
                  <a:pt x="14353" y="457"/>
                  <a:pt x="14359" y="457"/>
                </a:cubicBezTo>
                <a:cubicBezTo>
                  <a:pt x="14365" y="457"/>
                  <a:pt x="14371" y="457"/>
                  <a:pt x="14371" y="451"/>
                </a:cubicBezTo>
                <a:cubicBezTo>
                  <a:pt x="14377" y="451"/>
                  <a:pt x="14377" y="445"/>
                  <a:pt x="14383" y="439"/>
                </a:cubicBezTo>
                <a:cubicBezTo>
                  <a:pt x="14389" y="439"/>
                  <a:pt x="14395" y="439"/>
                  <a:pt x="14407" y="439"/>
                </a:cubicBezTo>
                <a:cubicBezTo>
                  <a:pt x="14424" y="439"/>
                  <a:pt x="14430" y="439"/>
                  <a:pt x="14448" y="439"/>
                </a:cubicBezTo>
                <a:cubicBezTo>
                  <a:pt x="14448" y="433"/>
                  <a:pt x="14454" y="427"/>
                  <a:pt x="14454" y="421"/>
                </a:cubicBezTo>
                <a:cubicBezTo>
                  <a:pt x="14454" y="415"/>
                  <a:pt x="14454" y="409"/>
                  <a:pt x="14454" y="403"/>
                </a:cubicBezTo>
                <a:cubicBezTo>
                  <a:pt x="14460" y="397"/>
                  <a:pt x="14460" y="391"/>
                  <a:pt x="14466" y="391"/>
                </a:cubicBezTo>
                <a:cubicBezTo>
                  <a:pt x="14466" y="386"/>
                  <a:pt x="14472" y="391"/>
                  <a:pt x="14478" y="391"/>
                </a:cubicBezTo>
                <a:cubicBezTo>
                  <a:pt x="14478" y="386"/>
                  <a:pt x="14478" y="379"/>
                  <a:pt x="14484" y="379"/>
                </a:cubicBezTo>
                <a:cubicBezTo>
                  <a:pt x="14490" y="374"/>
                  <a:pt x="14490" y="374"/>
                  <a:pt x="14496" y="374"/>
                </a:cubicBezTo>
                <a:cubicBezTo>
                  <a:pt x="14490" y="368"/>
                  <a:pt x="14490" y="368"/>
                  <a:pt x="14484" y="368"/>
                </a:cubicBezTo>
                <a:lnTo>
                  <a:pt x="14484" y="362"/>
                </a:lnTo>
                <a:cubicBezTo>
                  <a:pt x="14413" y="362"/>
                  <a:pt x="14413" y="362"/>
                  <a:pt x="14413" y="362"/>
                </a:cubicBezTo>
                <a:cubicBezTo>
                  <a:pt x="14413" y="350"/>
                  <a:pt x="14413" y="344"/>
                  <a:pt x="14407" y="338"/>
                </a:cubicBezTo>
                <a:cubicBezTo>
                  <a:pt x="14401" y="332"/>
                  <a:pt x="14401" y="326"/>
                  <a:pt x="14401" y="326"/>
                </a:cubicBezTo>
                <a:cubicBezTo>
                  <a:pt x="14395" y="320"/>
                  <a:pt x="14389" y="326"/>
                  <a:pt x="14389" y="326"/>
                </a:cubicBezTo>
                <a:cubicBezTo>
                  <a:pt x="14383" y="320"/>
                  <a:pt x="14383" y="320"/>
                  <a:pt x="14377" y="320"/>
                </a:cubicBezTo>
                <a:cubicBezTo>
                  <a:pt x="14365" y="320"/>
                  <a:pt x="14359" y="320"/>
                  <a:pt x="14353" y="326"/>
                </a:cubicBezTo>
                <a:cubicBezTo>
                  <a:pt x="14347" y="326"/>
                  <a:pt x="14347" y="326"/>
                  <a:pt x="14341" y="332"/>
                </a:cubicBezTo>
                <a:cubicBezTo>
                  <a:pt x="14336" y="332"/>
                  <a:pt x="14336" y="338"/>
                  <a:pt x="14336" y="338"/>
                </a:cubicBezTo>
                <a:cubicBezTo>
                  <a:pt x="14324" y="344"/>
                  <a:pt x="14318" y="344"/>
                  <a:pt x="14306" y="344"/>
                </a:cubicBezTo>
                <a:cubicBezTo>
                  <a:pt x="14306" y="344"/>
                  <a:pt x="14300" y="350"/>
                  <a:pt x="14294" y="350"/>
                </a:cubicBezTo>
                <a:cubicBezTo>
                  <a:pt x="14288" y="350"/>
                  <a:pt x="14282" y="356"/>
                  <a:pt x="14270" y="356"/>
                </a:cubicBezTo>
                <a:cubicBezTo>
                  <a:pt x="14264" y="362"/>
                  <a:pt x="14258" y="356"/>
                  <a:pt x="14247" y="356"/>
                </a:cubicBezTo>
                <a:cubicBezTo>
                  <a:pt x="14241" y="356"/>
                  <a:pt x="14241" y="362"/>
                  <a:pt x="14235" y="362"/>
                </a:cubicBezTo>
                <a:cubicBezTo>
                  <a:pt x="14235" y="368"/>
                  <a:pt x="14235" y="374"/>
                  <a:pt x="14235" y="386"/>
                </a:cubicBezTo>
                <a:cubicBezTo>
                  <a:pt x="14235" y="391"/>
                  <a:pt x="14235" y="391"/>
                  <a:pt x="14229" y="397"/>
                </a:cubicBezTo>
                <a:cubicBezTo>
                  <a:pt x="14229" y="403"/>
                  <a:pt x="14223" y="403"/>
                  <a:pt x="14217" y="409"/>
                </a:cubicBezTo>
                <a:cubicBezTo>
                  <a:pt x="14211" y="409"/>
                  <a:pt x="14205" y="403"/>
                  <a:pt x="14199" y="409"/>
                </a:cubicBezTo>
                <a:cubicBezTo>
                  <a:pt x="14193" y="409"/>
                  <a:pt x="14187" y="409"/>
                  <a:pt x="14187" y="415"/>
                </a:cubicBezTo>
                <a:cubicBezTo>
                  <a:pt x="14181" y="415"/>
                  <a:pt x="14175" y="415"/>
                  <a:pt x="14170" y="415"/>
                </a:cubicBezTo>
                <a:cubicBezTo>
                  <a:pt x="14170" y="415"/>
                  <a:pt x="14170" y="421"/>
                  <a:pt x="14170" y="427"/>
                </a:cubicBezTo>
                <a:cubicBezTo>
                  <a:pt x="14170" y="433"/>
                  <a:pt x="14170" y="433"/>
                  <a:pt x="14175" y="439"/>
                </a:cubicBezTo>
                <a:cubicBezTo>
                  <a:pt x="14181" y="445"/>
                  <a:pt x="14181" y="445"/>
                  <a:pt x="14193" y="445"/>
                </a:cubicBezTo>
                <a:cubicBezTo>
                  <a:pt x="14199" y="445"/>
                  <a:pt x="14205" y="439"/>
                  <a:pt x="14211" y="439"/>
                </a:cubicBezTo>
                <a:cubicBezTo>
                  <a:pt x="14217" y="439"/>
                  <a:pt x="14217" y="439"/>
                  <a:pt x="14217" y="439"/>
                </a:cubicBezTo>
                <a:cubicBezTo>
                  <a:pt x="14223" y="439"/>
                  <a:pt x="14229" y="445"/>
                  <a:pt x="14229" y="451"/>
                </a:cubicBezTo>
                <a:cubicBezTo>
                  <a:pt x="14235" y="451"/>
                  <a:pt x="14235" y="457"/>
                  <a:pt x="14241" y="463"/>
                </a:cubicBezTo>
                <a:cubicBezTo>
                  <a:pt x="14241" y="463"/>
                  <a:pt x="14247" y="463"/>
                  <a:pt x="14253" y="463"/>
                </a:cubicBezTo>
                <a:lnTo>
                  <a:pt x="14258" y="468"/>
                </a:lnTo>
                <a:close/>
                <a:moveTo>
                  <a:pt x="14235" y="492"/>
                </a:moveTo>
                <a:lnTo>
                  <a:pt x="14235" y="492"/>
                </a:lnTo>
                <a:cubicBezTo>
                  <a:pt x="14235" y="492"/>
                  <a:pt x="14229" y="492"/>
                  <a:pt x="14223" y="492"/>
                </a:cubicBezTo>
                <a:cubicBezTo>
                  <a:pt x="14223" y="492"/>
                  <a:pt x="14217" y="486"/>
                  <a:pt x="14211" y="486"/>
                </a:cubicBezTo>
                <a:cubicBezTo>
                  <a:pt x="14211" y="486"/>
                  <a:pt x="14205" y="486"/>
                  <a:pt x="14199" y="486"/>
                </a:cubicBezTo>
                <a:cubicBezTo>
                  <a:pt x="14193" y="480"/>
                  <a:pt x="14187" y="480"/>
                  <a:pt x="14187" y="480"/>
                </a:cubicBezTo>
                <a:cubicBezTo>
                  <a:pt x="14175" y="480"/>
                  <a:pt x="14175" y="480"/>
                  <a:pt x="14175" y="480"/>
                </a:cubicBezTo>
                <a:cubicBezTo>
                  <a:pt x="14170" y="480"/>
                  <a:pt x="14164" y="474"/>
                  <a:pt x="14164" y="474"/>
                </a:cubicBezTo>
                <a:cubicBezTo>
                  <a:pt x="14158" y="474"/>
                  <a:pt x="14158" y="480"/>
                  <a:pt x="14152" y="480"/>
                </a:cubicBezTo>
                <a:cubicBezTo>
                  <a:pt x="14140" y="480"/>
                  <a:pt x="14140" y="480"/>
                  <a:pt x="14140" y="480"/>
                </a:cubicBezTo>
                <a:cubicBezTo>
                  <a:pt x="14134" y="480"/>
                  <a:pt x="14134" y="480"/>
                  <a:pt x="14134" y="480"/>
                </a:cubicBezTo>
                <a:cubicBezTo>
                  <a:pt x="14134" y="492"/>
                  <a:pt x="14134" y="504"/>
                  <a:pt x="14134" y="516"/>
                </a:cubicBezTo>
                <a:cubicBezTo>
                  <a:pt x="14152" y="516"/>
                  <a:pt x="14158" y="516"/>
                  <a:pt x="14181" y="516"/>
                </a:cubicBezTo>
                <a:cubicBezTo>
                  <a:pt x="14193" y="516"/>
                  <a:pt x="14193" y="516"/>
                  <a:pt x="14193" y="516"/>
                </a:cubicBezTo>
                <a:cubicBezTo>
                  <a:pt x="14193" y="516"/>
                  <a:pt x="14199" y="522"/>
                  <a:pt x="14199" y="528"/>
                </a:cubicBezTo>
                <a:cubicBezTo>
                  <a:pt x="14205" y="528"/>
                  <a:pt x="14205" y="540"/>
                  <a:pt x="14205" y="540"/>
                </a:cubicBezTo>
                <a:cubicBezTo>
                  <a:pt x="14211" y="540"/>
                  <a:pt x="14217" y="540"/>
                  <a:pt x="14217" y="540"/>
                </a:cubicBezTo>
                <a:cubicBezTo>
                  <a:pt x="14223" y="540"/>
                  <a:pt x="14229" y="540"/>
                  <a:pt x="14229" y="540"/>
                </a:cubicBezTo>
                <a:cubicBezTo>
                  <a:pt x="14235" y="540"/>
                  <a:pt x="14235" y="534"/>
                  <a:pt x="14241" y="534"/>
                </a:cubicBezTo>
                <a:cubicBezTo>
                  <a:pt x="14247" y="528"/>
                  <a:pt x="14253" y="528"/>
                  <a:pt x="14253" y="528"/>
                </a:cubicBezTo>
                <a:cubicBezTo>
                  <a:pt x="14253" y="522"/>
                  <a:pt x="14253" y="522"/>
                  <a:pt x="14253" y="516"/>
                </a:cubicBezTo>
                <a:cubicBezTo>
                  <a:pt x="14253" y="504"/>
                  <a:pt x="14253" y="504"/>
                  <a:pt x="14253" y="504"/>
                </a:cubicBezTo>
                <a:cubicBezTo>
                  <a:pt x="14253" y="498"/>
                  <a:pt x="14247" y="498"/>
                  <a:pt x="14247" y="492"/>
                </a:cubicBezTo>
                <a:cubicBezTo>
                  <a:pt x="14241" y="492"/>
                  <a:pt x="14241" y="492"/>
                  <a:pt x="14235" y="492"/>
                </a:cubicBezTo>
                <a:close/>
                <a:moveTo>
                  <a:pt x="14122" y="308"/>
                </a:moveTo>
                <a:lnTo>
                  <a:pt x="14122" y="308"/>
                </a:lnTo>
                <a:cubicBezTo>
                  <a:pt x="14110" y="308"/>
                  <a:pt x="14110" y="320"/>
                  <a:pt x="14104" y="320"/>
                </a:cubicBezTo>
                <a:cubicBezTo>
                  <a:pt x="14098" y="320"/>
                  <a:pt x="14092" y="314"/>
                  <a:pt x="14087" y="314"/>
                </a:cubicBezTo>
                <a:cubicBezTo>
                  <a:pt x="14087" y="314"/>
                  <a:pt x="14081" y="308"/>
                  <a:pt x="14075" y="308"/>
                </a:cubicBezTo>
                <a:cubicBezTo>
                  <a:pt x="14069" y="320"/>
                  <a:pt x="14069" y="320"/>
                  <a:pt x="14069" y="320"/>
                </a:cubicBezTo>
                <a:cubicBezTo>
                  <a:pt x="14069" y="344"/>
                  <a:pt x="14069" y="344"/>
                  <a:pt x="14069" y="344"/>
                </a:cubicBezTo>
                <a:cubicBezTo>
                  <a:pt x="14075" y="344"/>
                  <a:pt x="14075" y="344"/>
                  <a:pt x="14081" y="344"/>
                </a:cubicBezTo>
                <a:cubicBezTo>
                  <a:pt x="14087" y="350"/>
                  <a:pt x="14087" y="356"/>
                  <a:pt x="14092" y="356"/>
                </a:cubicBezTo>
                <a:cubicBezTo>
                  <a:pt x="14098" y="356"/>
                  <a:pt x="14098" y="362"/>
                  <a:pt x="14104" y="362"/>
                </a:cubicBezTo>
                <a:cubicBezTo>
                  <a:pt x="14110" y="362"/>
                  <a:pt x="14110" y="362"/>
                  <a:pt x="14110" y="362"/>
                </a:cubicBezTo>
                <a:cubicBezTo>
                  <a:pt x="14116" y="362"/>
                  <a:pt x="14122" y="362"/>
                  <a:pt x="14128" y="356"/>
                </a:cubicBezTo>
                <a:cubicBezTo>
                  <a:pt x="14134" y="356"/>
                  <a:pt x="14140" y="356"/>
                  <a:pt x="14140" y="350"/>
                </a:cubicBezTo>
                <a:cubicBezTo>
                  <a:pt x="14140" y="350"/>
                  <a:pt x="14140" y="344"/>
                  <a:pt x="14140" y="338"/>
                </a:cubicBezTo>
                <a:cubicBezTo>
                  <a:pt x="14140" y="338"/>
                  <a:pt x="14140" y="332"/>
                  <a:pt x="14134" y="332"/>
                </a:cubicBezTo>
                <a:cubicBezTo>
                  <a:pt x="14134" y="326"/>
                  <a:pt x="14140" y="320"/>
                  <a:pt x="14134" y="320"/>
                </a:cubicBezTo>
                <a:cubicBezTo>
                  <a:pt x="14134" y="314"/>
                  <a:pt x="14128" y="308"/>
                  <a:pt x="14122" y="308"/>
                </a:cubicBezTo>
                <a:close/>
                <a:moveTo>
                  <a:pt x="11893" y="1648"/>
                </a:moveTo>
                <a:lnTo>
                  <a:pt x="11893" y="1648"/>
                </a:lnTo>
                <a:cubicBezTo>
                  <a:pt x="11887" y="1648"/>
                  <a:pt x="11887" y="1648"/>
                  <a:pt x="11881" y="1648"/>
                </a:cubicBezTo>
                <a:cubicBezTo>
                  <a:pt x="11875" y="1642"/>
                  <a:pt x="11875" y="1642"/>
                  <a:pt x="11869" y="1642"/>
                </a:cubicBezTo>
                <a:cubicBezTo>
                  <a:pt x="11863" y="1642"/>
                  <a:pt x="11863" y="1636"/>
                  <a:pt x="11863" y="1631"/>
                </a:cubicBezTo>
                <a:cubicBezTo>
                  <a:pt x="11863" y="1631"/>
                  <a:pt x="11863" y="1625"/>
                  <a:pt x="11863" y="1619"/>
                </a:cubicBezTo>
                <a:cubicBezTo>
                  <a:pt x="11792" y="1619"/>
                  <a:pt x="11792" y="1619"/>
                  <a:pt x="11792" y="1619"/>
                </a:cubicBezTo>
                <a:cubicBezTo>
                  <a:pt x="11792" y="1625"/>
                  <a:pt x="11792" y="1631"/>
                  <a:pt x="11792" y="1636"/>
                </a:cubicBezTo>
                <a:cubicBezTo>
                  <a:pt x="11792" y="1636"/>
                  <a:pt x="11792" y="1642"/>
                  <a:pt x="11798" y="1648"/>
                </a:cubicBezTo>
                <a:cubicBezTo>
                  <a:pt x="11798" y="1702"/>
                  <a:pt x="11798" y="1702"/>
                  <a:pt x="11798" y="1702"/>
                </a:cubicBezTo>
                <a:cubicBezTo>
                  <a:pt x="11827" y="1702"/>
                  <a:pt x="11827" y="1702"/>
                  <a:pt x="11827" y="1702"/>
                </a:cubicBezTo>
                <a:cubicBezTo>
                  <a:pt x="11834" y="1702"/>
                  <a:pt x="11839" y="1702"/>
                  <a:pt x="11839" y="1696"/>
                </a:cubicBezTo>
                <a:cubicBezTo>
                  <a:pt x="11845" y="1690"/>
                  <a:pt x="11845" y="1684"/>
                  <a:pt x="11851" y="1678"/>
                </a:cubicBezTo>
                <a:cubicBezTo>
                  <a:pt x="11851" y="1678"/>
                  <a:pt x="11851" y="1678"/>
                  <a:pt x="11857" y="1678"/>
                </a:cubicBezTo>
                <a:cubicBezTo>
                  <a:pt x="11863" y="1678"/>
                  <a:pt x="11863" y="1678"/>
                  <a:pt x="11875" y="1672"/>
                </a:cubicBezTo>
                <a:cubicBezTo>
                  <a:pt x="11875" y="1672"/>
                  <a:pt x="11881" y="1672"/>
                  <a:pt x="11887" y="1672"/>
                </a:cubicBezTo>
                <a:cubicBezTo>
                  <a:pt x="11887" y="1666"/>
                  <a:pt x="11887" y="1666"/>
                  <a:pt x="11893" y="1660"/>
                </a:cubicBezTo>
                <a:cubicBezTo>
                  <a:pt x="11893" y="1654"/>
                  <a:pt x="11893" y="1654"/>
                  <a:pt x="11893" y="1648"/>
                </a:cubicBezTo>
                <a:close/>
                <a:moveTo>
                  <a:pt x="12112" y="1233"/>
                </a:moveTo>
                <a:lnTo>
                  <a:pt x="12112" y="1233"/>
                </a:lnTo>
                <a:cubicBezTo>
                  <a:pt x="12106" y="1233"/>
                  <a:pt x="12100" y="1233"/>
                  <a:pt x="12088" y="1233"/>
                </a:cubicBezTo>
                <a:cubicBezTo>
                  <a:pt x="12082" y="1233"/>
                  <a:pt x="12082" y="1233"/>
                  <a:pt x="12077" y="1233"/>
                </a:cubicBezTo>
                <a:cubicBezTo>
                  <a:pt x="12077" y="1269"/>
                  <a:pt x="12077" y="1269"/>
                  <a:pt x="12077" y="1269"/>
                </a:cubicBezTo>
                <a:cubicBezTo>
                  <a:pt x="12065" y="1269"/>
                  <a:pt x="12059" y="1269"/>
                  <a:pt x="12047" y="1269"/>
                </a:cubicBezTo>
                <a:cubicBezTo>
                  <a:pt x="12041" y="1275"/>
                  <a:pt x="12035" y="1275"/>
                  <a:pt x="12023" y="1281"/>
                </a:cubicBezTo>
                <a:cubicBezTo>
                  <a:pt x="12023" y="1287"/>
                  <a:pt x="12023" y="1287"/>
                  <a:pt x="12023" y="1293"/>
                </a:cubicBezTo>
                <a:cubicBezTo>
                  <a:pt x="12023" y="1299"/>
                  <a:pt x="12029" y="1299"/>
                  <a:pt x="12029" y="1304"/>
                </a:cubicBezTo>
                <a:cubicBezTo>
                  <a:pt x="12029" y="1304"/>
                  <a:pt x="12029" y="1310"/>
                  <a:pt x="12029" y="1316"/>
                </a:cubicBezTo>
                <a:cubicBezTo>
                  <a:pt x="12023" y="1322"/>
                  <a:pt x="12017" y="1316"/>
                  <a:pt x="12017" y="1322"/>
                </a:cubicBezTo>
                <a:cubicBezTo>
                  <a:pt x="12011" y="1328"/>
                  <a:pt x="12017" y="1328"/>
                  <a:pt x="12017" y="1334"/>
                </a:cubicBezTo>
                <a:cubicBezTo>
                  <a:pt x="12017" y="1340"/>
                  <a:pt x="12011" y="1340"/>
                  <a:pt x="12011" y="1346"/>
                </a:cubicBezTo>
                <a:cubicBezTo>
                  <a:pt x="12005" y="1346"/>
                  <a:pt x="12000" y="1346"/>
                  <a:pt x="11988" y="1346"/>
                </a:cubicBezTo>
                <a:cubicBezTo>
                  <a:pt x="11988" y="1346"/>
                  <a:pt x="11982" y="1346"/>
                  <a:pt x="11976" y="1346"/>
                </a:cubicBezTo>
                <a:cubicBezTo>
                  <a:pt x="11976" y="1346"/>
                  <a:pt x="11970" y="1352"/>
                  <a:pt x="11970" y="1358"/>
                </a:cubicBezTo>
                <a:cubicBezTo>
                  <a:pt x="11970" y="1358"/>
                  <a:pt x="11970" y="1364"/>
                  <a:pt x="11970" y="1370"/>
                </a:cubicBezTo>
                <a:cubicBezTo>
                  <a:pt x="11970" y="1376"/>
                  <a:pt x="11958" y="1370"/>
                  <a:pt x="11958" y="1376"/>
                </a:cubicBezTo>
                <a:cubicBezTo>
                  <a:pt x="11952" y="1382"/>
                  <a:pt x="11958" y="1387"/>
                  <a:pt x="11958" y="1399"/>
                </a:cubicBezTo>
                <a:cubicBezTo>
                  <a:pt x="11958" y="1399"/>
                  <a:pt x="11958" y="1405"/>
                  <a:pt x="11958" y="1411"/>
                </a:cubicBezTo>
                <a:lnTo>
                  <a:pt x="11958" y="1417"/>
                </a:lnTo>
                <a:cubicBezTo>
                  <a:pt x="11958" y="1423"/>
                  <a:pt x="11958" y="1429"/>
                  <a:pt x="11958" y="1429"/>
                </a:cubicBezTo>
                <a:cubicBezTo>
                  <a:pt x="11988" y="1435"/>
                  <a:pt x="11988" y="1435"/>
                  <a:pt x="11988" y="1435"/>
                </a:cubicBezTo>
                <a:cubicBezTo>
                  <a:pt x="11988" y="1429"/>
                  <a:pt x="11988" y="1423"/>
                  <a:pt x="11988" y="1423"/>
                </a:cubicBezTo>
                <a:cubicBezTo>
                  <a:pt x="11993" y="1417"/>
                  <a:pt x="12000" y="1417"/>
                  <a:pt x="12000" y="1417"/>
                </a:cubicBezTo>
                <a:cubicBezTo>
                  <a:pt x="12005" y="1417"/>
                  <a:pt x="12011" y="1417"/>
                  <a:pt x="12011" y="1417"/>
                </a:cubicBezTo>
                <a:cubicBezTo>
                  <a:pt x="12011" y="1423"/>
                  <a:pt x="12011" y="1429"/>
                  <a:pt x="12017" y="1429"/>
                </a:cubicBezTo>
                <a:cubicBezTo>
                  <a:pt x="12017" y="1435"/>
                  <a:pt x="12023" y="1441"/>
                  <a:pt x="12023" y="1441"/>
                </a:cubicBezTo>
                <a:cubicBezTo>
                  <a:pt x="12029" y="1441"/>
                  <a:pt x="12035" y="1435"/>
                  <a:pt x="12035" y="1429"/>
                </a:cubicBezTo>
                <a:cubicBezTo>
                  <a:pt x="12035" y="1429"/>
                  <a:pt x="12035" y="1423"/>
                  <a:pt x="12035" y="1417"/>
                </a:cubicBezTo>
                <a:cubicBezTo>
                  <a:pt x="12041" y="1423"/>
                  <a:pt x="12041" y="1423"/>
                  <a:pt x="12047" y="1423"/>
                </a:cubicBezTo>
                <a:cubicBezTo>
                  <a:pt x="12053" y="1429"/>
                  <a:pt x="12053" y="1435"/>
                  <a:pt x="12059" y="1435"/>
                </a:cubicBezTo>
                <a:cubicBezTo>
                  <a:pt x="12065" y="1441"/>
                  <a:pt x="12077" y="1441"/>
                  <a:pt x="12082" y="1453"/>
                </a:cubicBezTo>
                <a:cubicBezTo>
                  <a:pt x="12088" y="1453"/>
                  <a:pt x="12088" y="1459"/>
                  <a:pt x="12088" y="1465"/>
                </a:cubicBezTo>
                <a:cubicBezTo>
                  <a:pt x="12071" y="1488"/>
                  <a:pt x="12071" y="1488"/>
                  <a:pt x="12071" y="1488"/>
                </a:cubicBezTo>
                <a:cubicBezTo>
                  <a:pt x="12071" y="1494"/>
                  <a:pt x="12071" y="1494"/>
                  <a:pt x="12071" y="1494"/>
                </a:cubicBezTo>
                <a:cubicBezTo>
                  <a:pt x="12071" y="1500"/>
                  <a:pt x="12077" y="1500"/>
                  <a:pt x="12077" y="1506"/>
                </a:cubicBezTo>
                <a:cubicBezTo>
                  <a:pt x="12136" y="1506"/>
                  <a:pt x="12136" y="1506"/>
                  <a:pt x="12136" y="1506"/>
                </a:cubicBezTo>
                <a:cubicBezTo>
                  <a:pt x="12154" y="1506"/>
                  <a:pt x="12159" y="1512"/>
                  <a:pt x="12177" y="1512"/>
                </a:cubicBezTo>
                <a:cubicBezTo>
                  <a:pt x="12183" y="1512"/>
                  <a:pt x="12189" y="1512"/>
                  <a:pt x="12195" y="1512"/>
                </a:cubicBezTo>
                <a:cubicBezTo>
                  <a:pt x="12201" y="1512"/>
                  <a:pt x="12207" y="1518"/>
                  <a:pt x="12219" y="1518"/>
                </a:cubicBezTo>
                <a:cubicBezTo>
                  <a:pt x="12225" y="1518"/>
                  <a:pt x="12231" y="1518"/>
                  <a:pt x="12237" y="1518"/>
                </a:cubicBezTo>
                <a:cubicBezTo>
                  <a:pt x="12254" y="1518"/>
                  <a:pt x="12254" y="1518"/>
                  <a:pt x="12254" y="1518"/>
                </a:cubicBezTo>
                <a:cubicBezTo>
                  <a:pt x="12260" y="1518"/>
                  <a:pt x="12260" y="1518"/>
                  <a:pt x="12266" y="1518"/>
                </a:cubicBezTo>
                <a:cubicBezTo>
                  <a:pt x="12272" y="1518"/>
                  <a:pt x="12272" y="1518"/>
                  <a:pt x="12272" y="1518"/>
                </a:cubicBezTo>
                <a:cubicBezTo>
                  <a:pt x="12272" y="1494"/>
                  <a:pt x="12272" y="1494"/>
                  <a:pt x="12272" y="1494"/>
                </a:cubicBezTo>
                <a:cubicBezTo>
                  <a:pt x="12272" y="1488"/>
                  <a:pt x="12272" y="1488"/>
                  <a:pt x="12272" y="1482"/>
                </a:cubicBezTo>
                <a:cubicBezTo>
                  <a:pt x="12272" y="1476"/>
                  <a:pt x="12260" y="1482"/>
                  <a:pt x="12260" y="1476"/>
                </a:cubicBezTo>
                <a:cubicBezTo>
                  <a:pt x="12260" y="1470"/>
                  <a:pt x="12260" y="1465"/>
                  <a:pt x="12260" y="1453"/>
                </a:cubicBezTo>
                <a:cubicBezTo>
                  <a:pt x="12254" y="1453"/>
                  <a:pt x="12254" y="1459"/>
                  <a:pt x="12248" y="1453"/>
                </a:cubicBezTo>
                <a:cubicBezTo>
                  <a:pt x="12243" y="1453"/>
                  <a:pt x="12243" y="1447"/>
                  <a:pt x="12237" y="1447"/>
                </a:cubicBezTo>
                <a:cubicBezTo>
                  <a:pt x="12237" y="1441"/>
                  <a:pt x="12237" y="1435"/>
                  <a:pt x="12237" y="1435"/>
                </a:cubicBezTo>
                <a:cubicBezTo>
                  <a:pt x="12237" y="1429"/>
                  <a:pt x="12231" y="1429"/>
                  <a:pt x="12225" y="1423"/>
                </a:cubicBezTo>
                <a:cubicBezTo>
                  <a:pt x="12225" y="1423"/>
                  <a:pt x="12219" y="1417"/>
                  <a:pt x="12213" y="1417"/>
                </a:cubicBezTo>
                <a:cubicBezTo>
                  <a:pt x="12213" y="1411"/>
                  <a:pt x="12207" y="1405"/>
                  <a:pt x="12201" y="1399"/>
                </a:cubicBezTo>
                <a:cubicBezTo>
                  <a:pt x="12201" y="1399"/>
                  <a:pt x="12201" y="1393"/>
                  <a:pt x="12195" y="1387"/>
                </a:cubicBezTo>
                <a:lnTo>
                  <a:pt x="12189" y="1387"/>
                </a:lnTo>
                <a:cubicBezTo>
                  <a:pt x="12183" y="1382"/>
                  <a:pt x="12189" y="1376"/>
                  <a:pt x="12189" y="1376"/>
                </a:cubicBezTo>
                <a:cubicBezTo>
                  <a:pt x="12183" y="1370"/>
                  <a:pt x="12189" y="1370"/>
                  <a:pt x="12189" y="1364"/>
                </a:cubicBezTo>
                <a:cubicBezTo>
                  <a:pt x="12183" y="1358"/>
                  <a:pt x="12183" y="1352"/>
                  <a:pt x="12183" y="1346"/>
                </a:cubicBezTo>
                <a:cubicBezTo>
                  <a:pt x="12183" y="1340"/>
                  <a:pt x="12183" y="1340"/>
                  <a:pt x="12183" y="1340"/>
                </a:cubicBezTo>
                <a:cubicBezTo>
                  <a:pt x="12183" y="1334"/>
                  <a:pt x="12189" y="1334"/>
                  <a:pt x="12195" y="1334"/>
                </a:cubicBezTo>
                <a:cubicBezTo>
                  <a:pt x="12195" y="1328"/>
                  <a:pt x="12195" y="1322"/>
                  <a:pt x="12195" y="1322"/>
                </a:cubicBezTo>
                <a:cubicBezTo>
                  <a:pt x="12195" y="1304"/>
                  <a:pt x="12189" y="1299"/>
                  <a:pt x="12195" y="1287"/>
                </a:cubicBezTo>
                <a:cubicBezTo>
                  <a:pt x="12195" y="1281"/>
                  <a:pt x="12201" y="1281"/>
                  <a:pt x="12207" y="1281"/>
                </a:cubicBezTo>
                <a:cubicBezTo>
                  <a:pt x="12213" y="1275"/>
                  <a:pt x="12219" y="1269"/>
                  <a:pt x="12225" y="1257"/>
                </a:cubicBezTo>
                <a:cubicBezTo>
                  <a:pt x="12231" y="1257"/>
                  <a:pt x="12225" y="1245"/>
                  <a:pt x="12231" y="1245"/>
                </a:cubicBezTo>
                <a:cubicBezTo>
                  <a:pt x="12231" y="1245"/>
                  <a:pt x="12237" y="1245"/>
                  <a:pt x="12243" y="1245"/>
                </a:cubicBezTo>
                <a:cubicBezTo>
                  <a:pt x="12243" y="1239"/>
                  <a:pt x="12248" y="1245"/>
                  <a:pt x="12254" y="1239"/>
                </a:cubicBezTo>
                <a:cubicBezTo>
                  <a:pt x="12254" y="1239"/>
                  <a:pt x="12248" y="1233"/>
                  <a:pt x="12254" y="1227"/>
                </a:cubicBezTo>
                <a:cubicBezTo>
                  <a:pt x="12254" y="1227"/>
                  <a:pt x="12260" y="1227"/>
                  <a:pt x="12266" y="1227"/>
                </a:cubicBezTo>
                <a:cubicBezTo>
                  <a:pt x="12272" y="1221"/>
                  <a:pt x="12278" y="1215"/>
                  <a:pt x="12284" y="1204"/>
                </a:cubicBezTo>
                <a:cubicBezTo>
                  <a:pt x="12284" y="1204"/>
                  <a:pt x="12284" y="1198"/>
                  <a:pt x="12284" y="1192"/>
                </a:cubicBezTo>
                <a:cubicBezTo>
                  <a:pt x="12284" y="1192"/>
                  <a:pt x="12290" y="1192"/>
                  <a:pt x="12296" y="1186"/>
                </a:cubicBezTo>
                <a:cubicBezTo>
                  <a:pt x="12296" y="1186"/>
                  <a:pt x="12296" y="1180"/>
                  <a:pt x="12302" y="1180"/>
                </a:cubicBezTo>
                <a:cubicBezTo>
                  <a:pt x="12302" y="1174"/>
                  <a:pt x="12308" y="1180"/>
                  <a:pt x="12314" y="1180"/>
                </a:cubicBezTo>
                <a:cubicBezTo>
                  <a:pt x="12320" y="1174"/>
                  <a:pt x="12325" y="1168"/>
                  <a:pt x="12332" y="1156"/>
                </a:cubicBezTo>
                <a:cubicBezTo>
                  <a:pt x="12332" y="1156"/>
                  <a:pt x="12332" y="1150"/>
                  <a:pt x="12332" y="1144"/>
                </a:cubicBezTo>
                <a:cubicBezTo>
                  <a:pt x="12332" y="1144"/>
                  <a:pt x="12337" y="1138"/>
                  <a:pt x="12337" y="1132"/>
                </a:cubicBezTo>
                <a:cubicBezTo>
                  <a:pt x="12343" y="1132"/>
                  <a:pt x="12349" y="1132"/>
                  <a:pt x="12349" y="1127"/>
                </a:cubicBezTo>
                <a:cubicBezTo>
                  <a:pt x="12349" y="1121"/>
                  <a:pt x="12355" y="1121"/>
                  <a:pt x="12355" y="1115"/>
                </a:cubicBezTo>
                <a:cubicBezTo>
                  <a:pt x="12361" y="1109"/>
                  <a:pt x="12355" y="1109"/>
                  <a:pt x="12355" y="1103"/>
                </a:cubicBezTo>
                <a:cubicBezTo>
                  <a:pt x="12367" y="1103"/>
                  <a:pt x="12373" y="1103"/>
                  <a:pt x="12385" y="1103"/>
                </a:cubicBezTo>
                <a:cubicBezTo>
                  <a:pt x="12391" y="1103"/>
                  <a:pt x="12391" y="1103"/>
                  <a:pt x="12397" y="1103"/>
                </a:cubicBezTo>
                <a:cubicBezTo>
                  <a:pt x="12403" y="1103"/>
                  <a:pt x="12403" y="1091"/>
                  <a:pt x="12409" y="1091"/>
                </a:cubicBezTo>
                <a:cubicBezTo>
                  <a:pt x="12409" y="1091"/>
                  <a:pt x="12414" y="1091"/>
                  <a:pt x="12420" y="1091"/>
                </a:cubicBezTo>
                <a:cubicBezTo>
                  <a:pt x="12426" y="1091"/>
                  <a:pt x="12432" y="1091"/>
                  <a:pt x="12432" y="1085"/>
                </a:cubicBezTo>
                <a:cubicBezTo>
                  <a:pt x="12438" y="1079"/>
                  <a:pt x="12432" y="1073"/>
                  <a:pt x="12432" y="1073"/>
                </a:cubicBezTo>
                <a:cubicBezTo>
                  <a:pt x="12438" y="1067"/>
                  <a:pt x="12444" y="1067"/>
                  <a:pt x="12444" y="1067"/>
                </a:cubicBezTo>
                <a:cubicBezTo>
                  <a:pt x="12450" y="1067"/>
                  <a:pt x="12456" y="1067"/>
                  <a:pt x="12456" y="1067"/>
                </a:cubicBezTo>
                <a:cubicBezTo>
                  <a:pt x="12462" y="1067"/>
                  <a:pt x="12468" y="1067"/>
                  <a:pt x="12468" y="1067"/>
                </a:cubicBezTo>
                <a:cubicBezTo>
                  <a:pt x="12474" y="1061"/>
                  <a:pt x="12474" y="1061"/>
                  <a:pt x="12480" y="1055"/>
                </a:cubicBezTo>
                <a:cubicBezTo>
                  <a:pt x="12486" y="1055"/>
                  <a:pt x="12486" y="1050"/>
                  <a:pt x="12486" y="1044"/>
                </a:cubicBezTo>
                <a:cubicBezTo>
                  <a:pt x="12492" y="1044"/>
                  <a:pt x="12492" y="1044"/>
                  <a:pt x="12498" y="1038"/>
                </a:cubicBezTo>
                <a:cubicBezTo>
                  <a:pt x="12503" y="1038"/>
                  <a:pt x="12509" y="1038"/>
                  <a:pt x="12509" y="1032"/>
                </a:cubicBezTo>
                <a:cubicBezTo>
                  <a:pt x="12509" y="1020"/>
                  <a:pt x="12509" y="1014"/>
                  <a:pt x="12503" y="1008"/>
                </a:cubicBezTo>
                <a:cubicBezTo>
                  <a:pt x="12515" y="1008"/>
                  <a:pt x="12521" y="1008"/>
                  <a:pt x="12527" y="1008"/>
                </a:cubicBezTo>
                <a:cubicBezTo>
                  <a:pt x="12545" y="1008"/>
                  <a:pt x="12557" y="1008"/>
                  <a:pt x="12575" y="1002"/>
                </a:cubicBezTo>
                <a:cubicBezTo>
                  <a:pt x="12580" y="1002"/>
                  <a:pt x="12580" y="996"/>
                  <a:pt x="12580" y="990"/>
                </a:cubicBezTo>
                <a:cubicBezTo>
                  <a:pt x="12586" y="990"/>
                  <a:pt x="12592" y="984"/>
                  <a:pt x="12598" y="978"/>
                </a:cubicBezTo>
                <a:cubicBezTo>
                  <a:pt x="12598" y="978"/>
                  <a:pt x="12604" y="978"/>
                  <a:pt x="12610" y="978"/>
                </a:cubicBezTo>
                <a:cubicBezTo>
                  <a:pt x="12616" y="978"/>
                  <a:pt x="12622" y="972"/>
                  <a:pt x="12634" y="972"/>
                </a:cubicBezTo>
                <a:cubicBezTo>
                  <a:pt x="12699" y="972"/>
                  <a:pt x="12699" y="972"/>
                  <a:pt x="12699" y="972"/>
                </a:cubicBezTo>
                <a:cubicBezTo>
                  <a:pt x="12705" y="972"/>
                  <a:pt x="12711" y="966"/>
                  <a:pt x="12711" y="966"/>
                </a:cubicBezTo>
                <a:cubicBezTo>
                  <a:pt x="12717" y="961"/>
                  <a:pt x="12717" y="955"/>
                  <a:pt x="12723" y="955"/>
                </a:cubicBezTo>
                <a:cubicBezTo>
                  <a:pt x="12729" y="955"/>
                  <a:pt x="12735" y="955"/>
                  <a:pt x="12747" y="955"/>
                </a:cubicBezTo>
                <a:cubicBezTo>
                  <a:pt x="12752" y="955"/>
                  <a:pt x="12758" y="955"/>
                  <a:pt x="12770" y="955"/>
                </a:cubicBezTo>
                <a:cubicBezTo>
                  <a:pt x="12782" y="949"/>
                  <a:pt x="12782" y="937"/>
                  <a:pt x="12794" y="937"/>
                </a:cubicBezTo>
                <a:cubicBezTo>
                  <a:pt x="12847" y="937"/>
                  <a:pt x="12847" y="937"/>
                  <a:pt x="12847" y="937"/>
                </a:cubicBezTo>
                <a:cubicBezTo>
                  <a:pt x="12853" y="937"/>
                  <a:pt x="12859" y="931"/>
                  <a:pt x="12859" y="931"/>
                </a:cubicBezTo>
                <a:cubicBezTo>
                  <a:pt x="12871" y="925"/>
                  <a:pt x="12871" y="913"/>
                  <a:pt x="12883" y="907"/>
                </a:cubicBezTo>
                <a:cubicBezTo>
                  <a:pt x="12883" y="901"/>
                  <a:pt x="12883" y="895"/>
                  <a:pt x="12889" y="895"/>
                </a:cubicBezTo>
                <a:cubicBezTo>
                  <a:pt x="12889" y="895"/>
                  <a:pt x="12895" y="895"/>
                  <a:pt x="12895" y="889"/>
                </a:cubicBezTo>
                <a:cubicBezTo>
                  <a:pt x="12907" y="889"/>
                  <a:pt x="12913" y="889"/>
                  <a:pt x="12918" y="889"/>
                </a:cubicBezTo>
                <a:cubicBezTo>
                  <a:pt x="12924" y="884"/>
                  <a:pt x="12924" y="884"/>
                  <a:pt x="12924" y="877"/>
                </a:cubicBezTo>
                <a:cubicBezTo>
                  <a:pt x="12924" y="872"/>
                  <a:pt x="12918" y="866"/>
                  <a:pt x="12918" y="866"/>
                </a:cubicBezTo>
                <a:cubicBezTo>
                  <a:pt x="12918" y="860"/>
                  <a:pt x="12913" y="854"/>
                  <a:pt x="12913" y="854"/>
                </a:cubicBezTo>
                <a:cubicBezTo>
                  <a:pt x="12913" y="848"/>
                  <a:pt x="12913" y="842"/>
                  <a:pt x="12907" y="842"/>
                </a:cubicBezTo>
                <a:cubicBezTo>
                  <a:pt x="12901" y="836"/>
                  <a:pt x="12895" y="842"/>
                  <a:pt x="12883" y="842"/>
                </a:cubicBezTo>
                <a:cubicBezTo>
                  <a:pt x="12877" y="842"/>
                  <a:pt x="12877" y="836"/>
                  <a:pt x="12871" y="836"/>
                </a:cubicBezTo>
                <a:cubicBezTo>
                  <a:pt x="12859" y="836"/>
                  <a:pt x="12859" y="836"/>
                  <a:pt x="12859" y="836"/>
                </a:cubicBezTo>
                <a:cubicBezTo>
                  <a:pt x="12847" y="836"/>
                  <a:pt x="12847" y="836"/>
                  <a:pt x="12847" y="836"/>
                </a:cubicBezTo>
                <a:cubicBezTo>
                  <a:pt x="12841" y="836"/>
                  <a:pt x="12841" y="836"/>
                  <a:pt x="12835" y="836"/>
                </a:cubicBezTo>
                <a:cubicBezTo>
                  <a:pt x="12824" y="836"/>
                  <a:pt x="12818" y="836"/>
                  <a:pt x="12812" y="836"/>
                </a:cubicBezTo>
                <a:cubicBezTo>
                  <a:pt x="12800" y="842"/>
                  <a:pt x="12794" y="842"/>
                  <a:pt x="12788" y="848"/>
                </a:cubicBezTo>
                <a:cubicBezTo>
                  <a:pt x="12788" y="854"/>
                  <a:pt x="12788" y="860"/>
                  <a:pt x="12788" y="860"/>
                </a:cubicBezTo>
                <a:cubicBezTo>
                  <a:pt x="12782" y="866"/>
                  <a:pt x="12782" y="866"/>
                  <a:pt x="12782" y="872"/>
                </a:cubicBezTo>
                <a:cubicBezTo>
                  <a:pt x="12776" y="877"/>
                  <a:pt x="12776" y="877"/>
                  <a:pt x="12770" y="877"/>
                </a:cubicBezTo>
                <a:cubicBezTo>
                  <a:pt x="12758" y="884"/>
                  <a:pt x="12752" y="877"/>
                  <a:pt x="12747" y="877"/>
                </a:cubicBezTo>
                <a:cubicBezTo>
                  <a:pt x="12741" y="877"/>
                  <a:pt x="12741" y="877"/>
                  <a:pt x="12735" y="877"/>
                </a:cubicBezTo>
                <a:cubicBezTo>
                  <a:pt x="12729" y="884"/>
                  <a:pt x="12729" y="884"/>
                  <a:pt x="12723" y="884"/>
                </a:cubicBezTo>
                <a:cubicBezTo>
                  <a:pt x="12717" y="889"/>
                  <a:pt x="12717" y="895"/>
                  <a:pt x="12711" y="895"/>
                </a:cubicBezTo>
                <a:cubicBezTo>
                  <a:pt x="12705" y="895"/>
                  <a:pt x="12705" y="901"/>
                  <a:pt x="12699" y="901"/>
                </a:cubicBezTo>
                <a:cubicBezTo>
                  <a:pt x="12699" y="901"/>
                  <a:pt x="12693" y="901"/>
                  <a:pt x="12687" y="901"/>
                </a:cubicBezTo>
                <a:cubicBezTo>
                  <a:pt x="12681" y="901"/>
                  <a:pt x="12675" y="901"/>
                  <a:pt x="12664" y="901"/>
                </a:cubicBezTo>
                <a:cubicBezTo>
                  <a:pt x="12658" y="901"/>
                  <a:pt x="12658" y="901"/>
                  <a:pt x="12652" y="901"/>
                </a:cubicBezTo>
                <a:cubicBezTo>
                  <a:pt x="12646" y="907"/>
                  <a:pt x="12640" y="907"/>
                  <a:pt x="12640" y="907"/>
                </a:cubicBezTo>
                <a:cubicBezTo>
                  <a:pt x="12634" y="913"/>
                  <a:pt x="12628" y="913"/>
                  <a:pt x="12628" y="913"/>
                </a:cubicBezTo>
                <a:cubicBezTo>
                  <a:pt x="12622" y="913"/>
                  <a:pt x="12622" y="919"/>
                  <a:pt x="12616" y="919"/>
                </a:cubicBezTo>
                <a:cubicBezTo>
                  <a:pt x="12610" y="919"/>
                  <a:pt x="12610" y="919"/>
                  <a:pt x="12604" y="919"/>
                </a:cubicBezTo>
                <a:cubicBezTo>
                  <a:pt x="12586" y="925"/>
                  <a:pt x="12580" y="919"/>
                  <a:pt x="12563" y="919"/>
                </a:cubicBezTo>
                <a:cubicBezTo>
                  <a:pt x="12557" y="919"/>
                  <a:pt x="12551" y="919"/>
                  <a:pt x="12539" y="919"/>
                </a:cubicBezTo>
                <a:cubicBezTo>
                  <a:pt x="12527" y="919"/>
                  <a:pt x="12527" y="919"/>
                  <a:pt x="12527" y="919"/>
                </a:cubicBezTo>
                <a:cubicBezTo>
                  <a:pt x="12521" y="919"/>
                  <a:pt x="12521" y="919"/>
                  <a:pt x="12515" y="919"/>
                </a:cubicBezTo>
                <a:cubicBezTo>
                  <a:pt x="12503" y="919"/>
                  <a:pt x="12498" y="919"/>
                  <a:pt x="12492" y="919"/>
                </a:cubicBezTo>
                <a:cubicBezTo>
                  <a:pt x="12486" y="919"/>
                  <a:pt x="12480" y="925"/>
                  <a:pt x="12480" y="925"/>
                </a:cubicBezTo>
                <a:cubicBezTo>
                  <a:pt x="12468" y="931"/>
                  <a:pt x="12462" y="931"/>
                  <a:pt x="12456" y="937"/>
                </a:cubicBezTo>
                <a:cubicBezTo>
                  <a:pt x="12450" y="937"/>
                  <a:pt x="12450" y="943"/>
                  <a:pt x="12450" y="949"/>
                </a:cubicBezTo>
                <a:cubicBezTo>
                  <a:pt x="12444" y="955"/>
                  <a:pt x="12438" y="961"/>
                  <a:pt x="12432" y="966"/>
                </a:cubicBezTo>
                <a:cubicBezTo>
                  <a:pt x="12355" y="966"/>
                  <a:pt x="12355" y="966"/>
                  <a:pt x="12355" y="966"/>
                </a:cubicBezTo>
                <a:cubicBezTo>
                  <a:pt x="12349" y="972"/>
                  <a:pt x="12349" y="972"/>
                  <a:pt x="12343" y="978"/>
                </a:cubicBezTo>
                <a:cubicBezTo>
                  <a:pt x="12337" y="978"/>
                  <a:pt x="12337" y="984"/>
                  <a:pt x="12337" y="990"/>
                </a:cubicBezTo>
                <a:cubicBezTo>
                  <a:pt x="12332" y="990"/>
                  <a:pt x="12332" y="996"/>
                  <a:pt x="12325" y="1002"/>
                </a:cubicBezTo>
                <a:cubicBezTo>
                  <a:pt x="12325" y="1002"/>
                  <a:pt x="12320" y="1002"/>
                  <a:pt x="12314" y="1002"/>
                </a:cubicBezTo>
                <a:cubicBezTo>
                  <a:pt x="12308" y="1008"/>
                  <a:pt x="12302" y="1002"/>
                  <a:pt x="12296" y="1008"/>
                </a:cubicBezTo>
                <a:cubicBezTo>
                  <a:pt x="12296" y="1008"/>
                  <a:pt x="12290" y="1008"/>
                  <a:pt x="12284" y="1008"/>
                </a:cubicBezTo>
                <a:cubicBezTo>
                  <a:pt x="12284" y="1014"/>
                  <a:pt x="12278" y="1014"/>
                  <a:pt x="12272" y="1020"/>
                </a:cubicBezTo>
                <a:cubicBezTo>
                  <a:pt x="12272" y="1020"/>
                  <a:pt x="12272" y="1026"/>
                  <a:pt x="12272" y="1032"/>
                </a:cubicBezTo>
                <a:cubicBezTo>
                  <a:pt x="12272" y="1038"/>
                  <a:pt x="12272" y="1044"/>
                  <a:pt x="12272" y="1055"/>
                </a:cubicBezTo>
                <a:cubicBezTo>
                  <a:pt x="12266" y="1055"/>
                  <a:pt x="12266" y="1050"/>
                  <a:pt x="12260" y="1050"/>
                </a:cubicBezTo>
                <a:cubicBezTo>
                  <a:pt x="12243" y="1050"/>
                  <a:pt x="12237" y="1050"/>
                  <a:pt x="12225" y="1050"/>
                </a:cubicBezTo>
                <a:cubicBezTo>
                  <a:pt x="12219" y="1050"/>
                  <a:pt x="12219" y="1055"/>
                  <a:pt x="12213" y="1055"/>
                </a:cubicBezTo>
                <a:cubicBezTo>
                  <a:pt x="12213" y="1061"/>
                  <a:pt x="12219" y="1061"/>
                  <a:pt x="12219" y="1067"/>
                </a:cubicBezTo>
                <a:cubicBezTo>
                  <a:pt x="12219" y="1079"/>
                  <a:pt x="12213" y="1085"/>
                  <a:pt x="12207" y="1091"/>
                </a:cubicBezTo>
                <a:cubicBezTo>
                  <a:pt x="12201" y="1097"/>
                  <a:pt x="12195" y="1097"/>
                  <a:pt x="12195" y="1103"/>
                </a:cubicBezTo>
                <a:lnTo>
                  <a:pt x="12195" y="1109"/>
                </a:lnTo>
                <a:cubicBezTo>
                  <a:pt x="12195" y="1121"/>
                  <a:pt x="12195" y="1121"/>
                  <a:pt x="12195" y="1121"/>
                </a:cubicBezTo>
                <a:cubicBezTo>
                  <a:pt x="12195" y="1144"/>
                  <a:pt x="12195" y="1144"/>
                  <a:pt x="12195" y="1144"/>
                </a:cubicBezTo>
                <a:cubicBezTo>
                  <a:pt x="12189" y="1144"/>
                  <a:pt x="12183" y="1150"/>
                  <a:pt x="12177" y="1150"/>
                </a:cubicBezTo>
                <a:cubicBezTo>
                  <a:pt x="12166" y="1150"/>
                  <a:pt x="12154" y="1144"/>
                  <a:pt x="12142" y="1150"/>
                </a:cubicBezTo>
                <a:cubicBezTo>
                  <a:pt x="12136" y="1150"/>
                  <a:pt x="12124" y="1150"/>
                  <a:pt x="12118" y="1156"/>
                </a:cubicBezTo>
                <a:cubicBezTo>
                  <a:pt x="12112" y="1162"/>
                  <a:pt x="12106" y="1162"/>
                  <a:pt x="12106" y="1168"/>
                </a:cubicBezTo>
                <a:cubicBezTo>
                  <a:pt x="12094" y="1174"/>
                  <a:pt x="12088" y="1180"/>
                  <a:pt x="12088" y="1186"/>
                </a:cubicBezTo>
                <a:cubicBezTo>
                  <a:pt x="12088" y="1192"/>
                  <a:pt x="12094" y="1198"/>
                  <a:pt x="12094" y="1204"/>
                </a:cubicBezTo>
                <a:cubicBezTo>
                  <a:pt x="12100" y="1204"/>
                  <a:pt x="12100" y="1204"/>
                  <a:pt x="12106" y="1198"/>
                </a:cubicBezTo>
                <a:cubicBezTo>
                  <a:pt x="12112" y="1198"/>
                  <a:pt x="12118" y="1192"/>
                  <a:pt x="12124" y="1192"/>
                </a:cubicBezTo>
                <a:cubicBezTo>
                  <a:pt x="12130" y="1192"/>
                  <a:pt x="12136" y="1192"/>
                  <a:pt x="12142" y="1192"/>
                </a:cubicBezTo>
                <a:cubicBezTo>
                  <a:pt x="12136" y="1204"/>
                  <a:pt x="12136" y="1204"/>
                  <a:pt x="12136" y="1210"/>
                </a:cubicBezTo>
                <a:cubicBezTo>
                  <a:pt x="12136" y="1215"/>
                  <a:pt x="12136" y="1215"/>
                  <a:pt x="12136" y="1215"/>
                </a:cubicBezTo>
                <a:cubicBezTo>
                  <a:pt x="12136" y="1221"/>
                  <a:pt x="12142" y="1227"/>
                  <a:pt x="12142" y="1227"/>
                </a:cubicBezTo>
                <a:cubicBezTo>
                  <a:pt x="12136" y="1227"/>
                  <a:pt x="12118" y="1233"/>
                  <a:pt x="12112" y="1233"/>
                </a:cubicBezTo>
                <a:close/>
                <a:moveTo>
                  <a:pt x="12972" y="1263"/>
                </a:moveTo>
                <a:lnTo>
                  <a:pt x="12972" y="1263"/>
                </a:lnTo>
                <a:cubicBezTo>
                  <a:pt x="12978" y="1263"/>
                  <a:pt x="12984" y="1257"/>
                  <a:pt x="12990" y="1257"/>
                </a:cubicBezTo>
                <a:cubicBezTo>
                  <a:pt x="12990" y="1257"/>
                  <a:pt x="12996" y="1257"/>
                  <a:pt x="13002" y="1257"/>
                </a:cubicBezTo>
                <a:cubicBezTo>
                  <a:pt x="13002" y="1257"/>
                  <a:pt x="13007" y="1251"/>
                  <a:pt x="13013" y="1251"/>
                </a:cubicBezTo>
                <a:cubicBezTo>
                  <a:pt x="13019" y="1251"/>
                  <a:pt x="13025" y="1251"/>
                  <a:pt x="13037" y="1251"/>
                </a:cubicBezTo>
                <a:cubicBezTo>
                  <a:pt x="13043" y="1251"/>
                  <a:pt x="13043" y="1251"/>
                  <a:pt x="13043" y="1251"/>
                </a:cubicBezTo>
                <a:cubicBezTo>
                  <a:pt x="13049" y="1251"/>
                  <a:pt x="13055" y="1245"/>
                  <a:pt x="13055" y="1245"/>
                </a:cubicBezTo>
                <a:cubicBezTo>
                  <a:pt x="13055" y="1239"/>
                  <a:pt x="13061" y="1233"/>
                  <a:pt x="13055" y="1233"/>
                </a:cubicBezTo>
                <a:cubicBezTo>
                  <a:pt x="13055" y="1227"/>
                  <a:pt x="13055" y="1221"/>
                  <a:pt x="13049" y="1221"/>
                </a:cubicBezTo>
                <a:cubicBezTo>
                  <a:pt x="13043" y="1215"/>
                  <a:pt x="13043" y="1215"/>
                  <a:pt x="13037" y="1215"/>
                </a:cubicBezTo>
                <a:cubicBezTo>
                  <a:pt x="13031" y="1215"/>
                  <a:pt x="13031" y="1210"/>
                  <a:pt x="13025" y="1210"/>
                </a:cubicBezTo>
                <a:cubicBezTo>
                  <a:pt x="13019" y="1210"/>
                  <a:pt x="13019" y="1210"/>
                  <a:pt x="13013" y="1210"/>
                </a:cubicBezTo>
                <a:cubicBezTo>
                  <a:pt x="13002" y="1210"/>
                  <a:pt x="13002" y="1215"/>
                  <a:pt x="12990" y="1221"/>
                </a:cubicBezTo>
                <a:cubicBezTo>
                  <a:pt x="12984" y="1221"/>
                  <a:pt x="12984" y="1227"/>
                  <a:pt x="12978" y="1233"/>
                </a:cubicBezTo>
                <a:cubicBezTo>
                  <a:pt x="12972" y="1239"/>
                  <a:pt x="12966" y="1245"/>
                  <a:pt x="12960" y="1251"/>
                </a:cubicBezTo>
                <a:cubicBezTo>
                  <a:pt x="12960" y="1257"/>
                  <a:pt x="12966" y="1263"/>
                  <a:pt x="12972" y="1263"/>
                </a:cubicBezTo>
                <a:close/>
                <a:moveTo>
                  <a:pt x="12563" y="356"/>
                </a:moveTo>
                <a:lnTo>
                  <a:pt x="12563" y="356"/>
                </a:lnTo>
                <a:cubicBezTo>
                  <a:pt x="12569" y="368"/>
                  <a:pt x="12569" y="368"/>
                  <a:pt x="12569" y="368"/>
                </a:cubicBezTo>
                <a:cubicBezTo>
                  <a:pt x="12575" y="374"/>
                  <a:pt x="12580" y="379"/>
                  <a:pt x="12592" y="386"/>
                </a:cubicBezTo>
                <a:cubicBezTo>
                  <a:pt x="12598" y="391"/>
                  <a:pt x="12598" y="391"/>
                  <a:pt x="12604" y="397"/>
                </a:cubicBezTo>
                <a:cubicBezTo>
                  <a:pt x="12610" y="403"/>
                  <a:pt x="12622" y="403"/>
                  <a:pt x="12634" y="403"/>
                </a:cubicBezTo>
                <a:cubicBezTo>
                  <a:pt x="12640" y="403"/>
                  <a:pt x="12646" y="403"/>
                  <a:pt x="12652" y="403"/>
                </a:cubicBezTo>
                <a:cubicBezTo>
                  <a:pt x="12652" y="397"/>
                  <a:pt x="12658" y="397"/>
                  <a:pt x="12658" y="397"/>
                </a:cubicBezTo>
                <a:cubicBezTo>
                  <a:pt x="12664" y="391"/>
                  <a:pt x="12669" y="391"/>
                  <a:pt x="12669" y="391"/>
                </a:cubicBezTo>
                <a:cubicBezTo>
                  <a:pt x="12675" y="386"/>
                  <a:pt x="12675" y="379"/>
                  <a:pt x="12675" y="379"/>
                </a:cubicBezTo>
                <a:cubicBezTo>
                  <a:pt x="12681" y="374"/>
                  <a:pt x="12681" y="368"/>
                  <a:pt x="12687" y="368"/>
                </a:cubicBezTo>
                <a:cubicBezTo>
                  <a:pt x="12687" y="362"/>
                  <a:pt x="12693" y="368"/>
                  <a:pt x="12699" y="362"/>
                </a:cubicBezTo>
                <a:cubicBezTo>
                  <a:pt x="12699" y="362"/>
                  <a:pt x="12705" y="362"/>
                  <a:pt x="12711" y="356"/>
                </a:cubicBezTo>
                <a:cubicBezTo>
                  <a:pt x="12711" y="356"/>
                  <a:pt x="12717" y="356"/>
                  <a:pt x="12723" y="350"/>
                </a:cubicBezTo>
                <a:cubicBezTo>
                  <a:pt x="12729" y="350"/>
                  <a:pt x="12735" y="350"/>
                  <a:pt x="12741" y="344"/>
                </a:cubicBezTo>
                <a:cubicBezTo>
                  <a:pt x="12741" y="338"/>
                  <a:pt x="12741" y="338"/>
                  <a:pt x="12741" y="338"/>
                </a:cubicBezTo>
                <a:cubicBezTo>
                  <a:pt x="12735" y="332"/>
                  <a:pt x="12735" y="332"/>
                  <a:pt x="12729" y="332"/>
                </a:cubicBezTo>
                <a:cubicBezTo>
                  <a:pt x="12717" y="332"/>
                  <a:pt x="12717" y="332"/>
                  <a:pt x="12717" y="332"/>
                </a:cubicBezTo>
                <a:cubicBezTo>
                  <a:pt x="12717" y="332"/>
                  <a:pt x="12711" y="326"/>
                  <a:pt x="12705" y="326"/>
                </a:cubicBezTo>
                <a:cubicBezTo>
                  <a:pt x="12699" y="326"/>
                  <a:pt x="12693" y="326"/>
                  <a:pt x="12687" y="326"/>
                </a:cubicBezTo>
                <a:cubicBezTo>
                  <a:pt x="12681" y="326"/>
                  <a:pt x="12675" y="326"/>
                  <a:pt x="12669" y="326"/>
                </a:cubicBezTo>
                <a:cubicBezTo>
                  <a:pt x="12669" y="326"/>
                  <a:pt x="12664" y="326"/>
                  <a:pt x="12658" y="332"/>
                </a:cubicBezTo>
                <a:cubicBezTo>
                  <a:pt x="12658" y="332"/>
                  <a:pt x="12664" y="338"/>
                  <a:pt x="12658" y="338"/>
                </a:cubicBezTo>
                <a:cubicBezTo>
                  <a:pt x="12652" y="344"/>
                  <a:pt x="12652" y="338"/>
                  <a:pt x="12646" y="338"/>
                </a:cubicBezTo>
                <a:cubicBezTo>
                  <a:pt x="12634" y="344"/>
                  <a:pt x="12622" y="338"/>
                  <a:pt x="12610" y="338"/>
                </a:cubicBezTo>
                <a:cubicBezTo>
                  <a:pt x="12610" y="344"/>
                  <a:pt x="12604" y="344"/>
                  <a:pt x="12598" y="344"/>
                </a:cubicBezTo>
                <a:cubicBezTo>
                  <a:pt x="12598" y="344"/>
                  <a:pt x="12592" y="350"/>
                  <a:pt x="12586" y="350"/>
                </a:cubicBezTo>
                <a:cubicBezTo>
                  <a:pt x="12586" y="356"/>
                  <a:pt x="12580" y="362"/>
                  <a:pt x="12580" y="362"/>
                </a:cubicBezTo>
                <a:cubicBezTo>
                  <a:pt x="12575" y="362"/>
                  <a:pt x="12569" y="356"/>
                  <a:pt x="12563" y="356"/>
                </a:cubicBezTo>
                <a:close/>
                <a:moveTo>
                  <a:pt x="12426" y="356"/>
                </a:moveTo>
                <a:lnTo>
                  <a:pt x="12426" y="356"/>
                </a:lnTo>
                <a:cubicBezTo>
                  <a:pt x="12426" y="362"/>
                  <a:pt x="12426" y="362"/>
                  <a:pt x="12426" y="368"/>
                </a:cubicBezTo>
                <a:cubicBezTo>
                  <a:pt x="12420" y="368"/>
                  <a:pt x="12426" y="374"/>
                  <a:pt x="12426" y="379"/>
                </a:cubicBezTo>
                <a:cubicBezTo>
                  <a:pt x="12420" y="379"/>
                  <a:pt x="12414" y="379"/>
                  <a:pt x="12414" y="379"/>
                </a:cubicBezTo>
                <a:cubicBezTo>
                  <a:pt x="12403" y="386"/>
                  <a:pt x="12397" y="391"/>
                  <a:pt x="12391" y="397"/>
                </a:cubicBezTo>
                <a:cubicBezTo>
                  <a:pt x="12385" y="397"/>
                  <a:pt x="12385" y="403"/>
                  <a:pt x="12385" y="409"/>
                </a:cubicBezTo>
                <a:cubicBezTo>
                  <a:pt x="12397" y="415"/>
                  <a:pt x="12397" y="415"/>
                  <a:pt x="12397" y="415"/>
                </a:cubicBezTo>
                <a:cubicBezTo>
                  <a:pt x="12397" y="415"/>
                  <a:pt x="12403" y="421"/>
                  <a:pt x="12409" y="421"/>
                </a:cubicBezTo>
                <a:cubicBezTo>
                  <a:pt x="12414" y="421"/>
                  <a:pt x="12414" y="421"/>
                  <a:pt x="12426" y="421"/>
                </a:cubicBezTo>
                <a:lnTo>
                  <a:pt x="12426" y="421"/>
                </a:lnTo>
                <a:cubicBezTo>
                  <a:pt x="12432" y="421"/>
                  <a:pt x="12438" y="415"/>
                  <a:pt x="12438" y="415"/>
                </a:cubicBezTo>
                <a:cubicBezTo>
                  <a:pt x="12444" y="415"/>
                  <a:pt x="12450" y="415"/>
                  <a:pt x="12456" y="415"/>
                </a:cubicBezTo>
                <a:cubicBezTo>
                  <a:pt x="12474" y="415"/>
                  <a:pt x="12474" y="415"/>
                  <a:pt x="12474" y="415"/>
                </a:cubicBezTo>
                <a:cubicBezTo>
                  <a:pt x="12480" y="415"/>
                  <a:pt x="12486" y="415"/>
                  <a:pt x="12492" y="415"/>
                </a:cubicBezTo>
                <a:cubicBezTo>
                  <a:pt x="12503" y="421"/>
                  <a:pt x="12515" y="421"/>
                  <a:pt x="12533" y="415"/>
                </a:cubicBezTo>
                <a:cubicBezTo>
                  <a:pt x="12539" y="415"/>
                  <a:pt x="12539" y="415"/>
                  <a:pt x="12545" y="415"/>
                </a:cubicBezTo>
                <a:cubicBezTo>
                  <a:pt x="12539" y="409"/>
                  <a:pt x="12533" y="403"/>
                  <a:pt x="12533" y="403"/>
                </a:cubicBezTo>
                <a:cubicBezTo>
                  <a:pt x="12527" y="397"/>
                  <a:pt x="12527" y="397"/>
                  <a:pt x="12521" y="391"/>
                </a:cubicBezTo>
                <a:cubicBezTo>
                  <a:pt x="12521" y="386"/>
                  <a:pt x="12527" y="379"/>
                  <a:pt x="12521" y="379"/>
                </a:cubicBezTo>
                <a:cubicBezTo>
                  <a:pt x="12521" y="368"/>
                  <a:pt x="12509" y="362"/>
                  <a:pt x="12509" y="356"/>
                </a:cubicBezTo>
                <a:cubicBezTo>
                  <a:pt x="12509" y="350"/>
                  <a:pt x="12509" y="338"/>
                  <a:pt x="12509" y="332"/>
                </a:cubicBezTo>
                <a:cubicBezTo>
                  <a:pt x="12492" y="332"/>
                  <a:pt x="12492" y="332"/>
                  <a:pt x="12492" y="332"/>
                </a:cubicBezTo>
                <a:cubicBezTo>
                  <a:pt x="12486" y="332"/>
                  <a:pt x="12486" y="332"/>
                  <a:pt x="12480" y="332"/>
                </a:cubicBezTo>
                <a:cubicBezTo>
                  <a:pt x="12474" y="338"/>
                  <a:pt x="12474" y="338"/>
                  <a:pt x="12474" y="344"/>
                </a:cubicBezTo>
                <a:cubicBezTo>
                  <a:pt x="12468" y="350"/>
                  <a:pt x="12468" y="350"/>
                  <a:pt x="12462" y="356"/>
                </a:cubicBezTo>
                <a:cubicBezTo>
                  <a:pt x="12456" y="356"/>
                  <a:pt x="12450" y="356"/>
                  <a:pt x="12450" y="356"/>
                </a:cubicBezTo>
                <a:cubicBezTo>
                  <a:pt x="12444" y="362"/>
                  <a:pt x="12444" y="362"/>
                  <a:pt x="12438" y="362"/>
                </a:cubicBezTo>
                <a:lnTo>
                  <a:pt x="12426" y="356"/>
                </a:lnTo>
                <a:close/>
                <a:moveTo>
                  <a:pt x="12403" y="457"/>
                </a:moveTo>
                <a:lnTo>
                  <a:pt x="12403" y="457"/>
                </a:lnTo>
                <a:cubicBezTo>
                  <a:pt x="12397" y="457"/>
                  <a:pt x="12397" y="463"/>
                  <a:pt x="12391" y="463"/>
                </a:cubicBezTo>
                <a:cubicBezTo>
                  <a:pt x="12379" y="463"/>
                  <a:pt x="12379" y="463"/>
                  <a:pt x="12379" y="463"/>
                </a:cubicBezTo>
                <a:cubicBezTo>
                  <a:pt x="12373" y="463"/>
                  <a:pt x="12373" y="468"/>
                  <a:pt x="12367" y="468"/>
                </a:cubicBezTo>
                <a:cubicBezTo>
                  <a:pt x="12355" y="468"/>
                  <a:pt x="12355" y="468"/>
                  <a:pt x="12355" y="468"/>
                </a:cubicBezTo>
                <a:cubicBezTo>
                  <a:pt x="12361" y="468"/>
                  <a:pt x="12355" y="474"/>
                  <a:pt x="12355" y="480"/>
                </a:cubicBezTo>
                <a:cubicBezTo>
                  <a:pt x="12361" y="480"/>
                  <a:pt x="12361" y="486"/>
                  <a:pt x="12361" y="492"/>
                </a:cubicBezTo>
                <a:cubicBezTo>
                  <a:pt x="12367" y="492"/>
                  <a:pt x="12373" y="492"/>
                  <a:pt x="12379" y="492"/>
                </a:cubicBezTo>
                <a:cubicBezTo>
                  <a:pt x="12379" y="492"/>
                  <a:pt x="12385" y="492"/>
                  <a:pt x="12391" y="492"/>
                </a:cubicBezTo>
                <a:cubicBezTo>
                  <a:pt x="12391" y="486"/>
                  <a:pt x="12397" y="486"/>
                  <a:pt x="12403" y="486"/>
                </a:cubicBezTo>
                <a:cubicBezTo>
                  <a:pt x="12409" y="480"/>
                  <a:pt x="12414" y="480"/>
                  <a:pt x="12426" y="480"/>
                </a:cubicBezTo>
                <a:cubicBezTo>
                  <a:pt x="12420" y="474"/>
                  <a:pt x="12426" y="468"/>
                  <a:pt x="12426" y="468"/>
                </a:cubicBezTo>
                <a:cubicBezTo>
                  <a:pt x="12420" y="463"/>
                  <a:pt x="12414" y="463"/>
                  <a:pt x="12414" y="457"/>
                </a:cubicBezTo>
                <a:cubicBezTo>
                  <a:pt x="12409" y="457"/>
                  <a:pt x="12409" y="457"/>
                  <a:pt x="12403" y="457"/>
                </a:cubicBezTo>
                <a:close/>
                <a:moveTo>
                  <a:pt x="12201" y="439"/>
                </a:moveTo>
                <a:lnTo>
                  <a:pt x="12201" y="439"/>
                </a:lnTo>
                <a:cubicBezTo>
                  <a:pt x="12201" y="474"/>
                  <a:pt x="12201" y="474"/>
                  <a:pt x="12201" y="474"/>
                </a:cubicBezTo>
                <a:cubicBezTo>
                  <a:pt x="12254" y="474"/>
                  <a:pt x="12254" y="474"/>
                  <a:pt x="12254" y="474"/>
                </a:cubicBezTo>
                <a:cubicBezTo>
                  <a:pt x="12260" y="468"/>
                  <a:pt x="12266" y="468"/>
                  <a:pt x="12266" y="463"/>
                </a:cubicBezTo>
                <a:cubicBezTo>
                  <a:pt x="12266" y="463"/>
                  <a:pt x="12266" y="457"/>
                  <a:pt x="12266" y="451"/>
                </a:cubicBezTo>
                <a:cubicBezTo>
                  <a:pt x="12266" y="451"/>
                  <a:pt x="12272" y="451"/>
                  <a:pt x="12272" y="445"/>
                </a:cubicBezTo>
                <a:cubicBezTo>
                  <a:pt x="12272" y="457"/>
                  <a:pt x="12272" y="468"/>
                  <a:pt x="12278" y="474"/>
                </a:cubicBezTo>
                <a:cubicBezTo>
                  <a:pt x="12284" y="480"/>
                  <a:pt x="12290" y="480"/>
                  <a:pt x="12296" y="480"/>
                </a:cubicBezTo>
                <a:cubicBezTo>
                  <a:pt x="12302" y="480"/>
                  <a:pt x="12302" y="474"/>
                  <a:pt x="12308" y="474"/>
                </a:cubicBezTo>
                <a:cubicBezTo>
                  <a:pt x="12314" y="474"/>
                  <a:pt x="12314" y="474"/>
                  <a:pt x="12320" y="474"/>
                </a:cubicBezTo>
                <a:cubicBezTo>
                  <a:pt x="12320" y="463"/>
                  <a:pt x="12320" y="457"/>
                  <a:pt x="12320" y="439"/>
                </a:cubicBezTo>
                <a:cubicBezTo>
                  <a:pt x="12367" y="439"/>
                  <a:pt x="12367" y="439"/>
                  <a:pt x="12367" y="439"/>
                </a:cubicBezTo>
                <a:cubicBezTo>
                  <a:pt x="12367" y="427"/>
                  <a:pt x="12367" y="427"/>
                  <a:pt x="12367" y="427"/>
                </a:cubicBezTo>
                <a:cubicBezTo>
                  <a:pt x="12367" y="427"/>
                  <a:pt x="12367" y="421"/>
                  <a:pt x="12367" y="415"/>
                </a:cubicBezTo>
                <a:cubicBezTo>
                  <a:pt x="12284" y="415"/>
                  <a:pt x="12284" y="415"/>
                  <a:pt x="12284" y="415"/>
                </a:cubicBezTo>
                <a:cubicBezTo>
                  <a:pt x="12272" y="415"/>
                  <a:pt x="12266" y="421"/>
                  <a:pt x="12260" y="427"/>
                </a:cubicBezTo>
                <a:cubicBezTo>
                  <a:pt x="12254" y="427"/>
                  <a:pt x="12248" y="433"/>
                  <a:pt x="12243" y="433"/>
                </a:cubicBezTo>
                <a:cubicBezTo>
                  <a:pt x="12237" y="433"/>
                  <a:pt x="12237" y="439"/>
                  <a:pt x="12231" y="439"/>
                </a:cubicBezTo>
                <a:cubicBezTo>
                  <a:pt x="12225" y="445"/>
                  <a:pt x="12213" y="445"/>
                  <a:pt x="12201" y="451"/>
                </a:cubicBezTo>
                <a:lnTo>
                  <a:pt x="12201" y="439"/>
                </a:lnTo>
                <a:close/>
                <a:moveTo>
                  <a:pt x="12041" y="445"/>
                </a:moveTo>
                <a:lnTo>
                  <a:pt x="12041" y="445"/>
                </a:lnTo>
                <a:cubicBezTo>
                  <a:pt x="12041" y="445"/>
                  <a:pt x="12053" y="445"/>
                  <a:pt x="12053" y="439"/>
                </a:cubicBezTo>
                <a:cubicBezTo>
                  <a:pt x="12053" y="439"/>
                  <a:pt x="12053" y="433"/>
                  <a:pt x="12053" y="427"/>
                </a:cubicBezTo>
                <a:cubicBezTo>
                  <a:pt x="12053" y="427"/>
                  <a:pt x="12053" y="421"/>
                  <a:pt x="12059" y="415"/>
                </a:cubicBezTo>
                <a:cubicBezTo>
                  <a:pt x="12065" y="415"/>
                  <a:pt x="12071" y="421"/>
                  <a:pt x="12082" y="415"/>
                </a:cubicBezTo>
                <a:cubicBezTo>
                  <a:pt x="12082" y="415"/>
                  <a:pt x="12088" y="415"/>
                  <a:pt x="12094" y="415"/>
                </a:cubicBezTo>
                <a:cubicBezTo>
                  <a:pt x="12100" y="415"/>
                  <a:pt x="12100" y="409"/>
                  <a:pt x="12106" y="409"/>
                </a:cubicBezTo>
                <a:cubicBezTo>
                  <a:pt x="12112" y="403"/>
                  <a:pt x="12118" y="409"/>
                  <a:pt x="12124" y="409"/>
                </a:cubicBezTo>
                <a:cubicBezTo>
                  <a:pt x="12130" y="403"/>
                  <a:pt x="12136" y="397"/>
                  <a:pt x="12136" y="397"/>
                </a:cubicBezTo>
                <a:cubicBezTo>
                  <a:pt x="12142" y="397"/>
                  <a:pt x="12148" y="397"/>
                  <a:pt x="12148" y="397"/>
                </a:cubicBezTo>
                <a:cubicBezTo>
                  <a:pt x="12159" y="397"/>
                  <a:pt x="12166" y="397"/>
                  <a:pt x="12171" y="397"/>
                </a:cubicBezTo>
                <a:cubicBezTo>
                  <a:pt x="12177" y="397"/>
                  <a:pt x="12177" y="391"/>
                  <a:pt x="12183" y="391"/>
                </a:cubicBezTo>
                <a:cubicBezTo>
                  <a:pt x="12189" y="391"/>
                  <a:pt x="12183" y="379"/>
                  <a:pt x="12189" y="379"/>
                </a:cubicBezTo>
                <a:cubicBezTo>
                  <a:pt x="12201" y="379"/>
                  <a:pt x="12201" y="386"/>
                  <a:pt x="12213" y="391"/>
                </a:cubicBezTo>
                <a:cubicBezTo>
                  <a:pt x="12213" y="391"/>
                  <a:pt x="12219" y="391"/>
                  <a:pt x="12225" y="391"/>
                </a:cubicBezTo>
                <a:cubicBezTo>
                  <a:pt x="12231" y="391"/>
                  <a:pt x="12231" y="397"/>
                  <a:pt x="12237" y="397"/>
                </a:cubicBezTo>
                <a:cubicBezTo>
                  <a:pt x="12260" y="397"/>
                  <a:pt x="12260" y="397"/>
                  <a:pt x="12260" y="397"/>
                </a:cubicBezTo>
                <a:cubicBezTo>
                  <a:pt x="12260" y="391"/>
                  <a:pt x="12260" y="386"/>
                  <a:pt x="12260" y="386"/>
                </a:cubicBezTo>
                <a:cubicBezTo>
                  <a:pt x="12260" y="374"/>
                  <a:pt x="12254" y="368"/>
                  <a:pt x="12254" y="362"/>
                </a:cubicBezTo>
                <a:cubicBezTo>
                  <a:pt x="12254" y="350"/>
                  <a:pt x="12266" y="344"/>
                  <a:pt x="12272" y="344"/>
                </a:cubicBezTo>
                <a:cubicBezTo>
                  <a:pt x="12284" y="344"/>
                  <a:pt x="12284" y="350"/>
                  <a:pt x="12290" y="350"/>
                </a:cubicBezTo>
                <a:cubicBezTo>
                  <a:pt x="12296" y="356"/>
                  <a:pt x="12302" y="356"/>
                  <a:pt x="12302" y="356"/>
                </a:cubicBezTo>
                <a:cubicBezTo>
                  <a:pt x="12308" y="356"/>
                  <a:pt x="12308" y="362"/>
                  <a:pt x="12308" y="368"/>
                </a:cubicBezTo>
                <a:cubicBezTo>
                  <a:pt x="12320" y="374"/>
                  <a:pt x="12325" y="379"/>
                  <a:pt x="12337" y="379"/>
                </a:cubicBezTo>
                <a:cubicBezTo>
                  <a:pt x="12349" y="379"/>
                  <a:pt x="12355" y="374"/>
                  <a:pt x="12367" y="374"/>
                </a:cubicBezTo>
                <a:cubicBezTo>
                  <a:pt x="12367" y="368"/>
                  <a:pt x="12373" y="368"/>
                  <a:pt x="12373" y="362"/>
                </a:cubicBezTo>
                <a:cubicBezTo>
                  <a:pt x="12373" y="356"/>
                  <a:pt x="12367" y="356"/>
                  <a:pt x="12367" y="350"/>
                </a:cubicBezTo>
                <a:cubicBezTo>
                  <a:pt x="12367" y="338"/>
                  <a:pt x="12367" y="338"/>
                  <a:pt x="12367" y="338"/>
                </a:cubicBezTo>
                <a:cubicBezTo>
                  <a:pt x="12361" y="338"/>
                  <a:pt x="12355" y="332"/>
                  <a:pt x="12343" y="338"/>
                </a:cubicBezTo>
                <a:cubicBezTo>
                  <a:pt x="12337" y="338"/>
                  <a:pt x="12337" y="338"/>
                  <a:pt x="12332" y="338"/>
                </a:cubicBezTo>
                <a:cubicBezTo>
                  <a:pt x="12325" y="338"/>
                  <a:pt x="12320" y="338"/>
                  <a:pt x="12308" y="338"/>
                </a:cubicBezTo>
                <a:cubicBezTo>
                  <a:pt x="12308" y="338"/>
                  <a:pt x="12302" y="338"/>
                  <a:pt x="12296" y="338"/>
                </a:cubicBezTo>
                <a:cubicBezTo>
                  <a:pt x="12302" y="326"/>
                  <a:pt x="12302" y="326"/>
                  <a:pt x="12308" y="320"/>
                </a:cubicBezTo>
                <a:cubicBezTo>
                  <a:pt x="12314" y="314"/>
                  <a:pt x="12320" y="314"/>
                  <a:pt x="12325" y="308"/>
                </a:cubicBezTo>
                <a:cubicBezTo>
                  <a:pt x="12332" y="302"/>
                  <a:pt x="12332" y="297"/>
                  <a:pt x="12337" y="291"/>
                </a:cubicBezTo>
                <a:cubicBezTo>
                  <a:pt x="12332" y="279"/>
                  <a:pt x="12332" y="279"/>
                  <a:pt x="12332" y="279"/>
                </a:cubicBezTo>
                <a:cubicBezTo>
                  <a:pt x="12325" y="279"/>
                  <a:pt x="12325" y="279"/>
                  <a:pt x="12320" y="279"/>
                </a:cubicBezTo>
                <a:cubicBezTo>
                  <a:pt x="12314" y="279"/>
                  <a:pt x="12314" y="285"/>
                  <a:pt x="12308" y="285"/>
                </a:cubicBezTo>
                <a:cubicBezTo>
                  <a:pt x="12302" y="285"/>
                  <a:pt x="12296" y="285"/>
                  <a:pt x="12296" y="285"/>
                </a:cubicBezTo>
                <a:cubicBezTo>
                  <a:pt x="12284" y="285"/>
                  <a:pt x="12284" y="285"/>
                  <a:pt x="12284" y="285"/>
                </a:cubicBezTo>
                <a:cubicBezTo>
                  <a:pt x="12278" y="285"/>
                  <a:pt x="12278" y="291"/>
                  <a:pt x="12272" y="291"/>
                </a:cubicBezTo>
                <a:cubicBezTo>
                  <a:pt x="12266" y="291"/>
                  <a:pt x="12260" y="291"/>
                  <a:pt x="12260" y="291"/>
                </a:cubicBezTo>
                <a:cubicBezTo>
                  <a:pt x="12254" y="297"/>
                  <a:pt x="12248" y="297"/>
                  <a:pt x="12248" y="302"/>
                </a:cubicBezTo>
                <a:cubicBezTo>
                  <a:pt x="12248" y="302"/>
                  <a:pt x="12248" y="308"/>
                  <a:pt x="12248" y="314"/>
                </a:cubicBezTo>
                <a:cubicBezTo>
                  <a:pt x="12248" y="314"/>
                  <a:pt x="12248" y="320"/>
                  <a:pt x="12248" y="326"/>
                </a:cubicBezTo>
                <a:cubicBezTo>
                  <a:pt x="12248" y="332"/>
                  <a:pt x="12248" y="332"/>
                  <a:pt x="12248" y="338"/>
                </a:cubicBezTo>
                <a:cubicBezTo>
                  <a:pt x="12237" y="338"/>
                  <a:pt x="12231" y="338"/>
                  <a:pt x="12219" y="338"/>
                </a:cubicBezTo>
                <a:cubicBezTo>
                  <a:pt x="12219" y="338"/>
                  <a:pt x="12213" y="338"/>
                  <a:pt x="12207" y="338"/>
                </a:cubicBezTo>
                <a:cubicBezTo>
                  <a:pt x="12195" y="338"/>
                  <a:pt x="12195" y="338"/>
                  <a:pt x="12195" y="338"/>
                </a:cubicBezTo>
                <a:cubicBezTo>
                  <a:pt x="12183" y="338"/>
                  <a:pt x="12183" y="338"/>
                  <a:pt x="12183" y="338"/>
                </a:cubicBezTo>
                <a:cubicBezTo>
                  <a:pt x="12177" y="338"/>
                  <a:pt x="12171" y="332"/>
                  <a:pt x="12171" y="338"/>
                </a:cubicBezTo>
                <a:cubicBezTo>
                  <a:pt x="12166" y="338"/>
                  <a:pt x="12159" y="338"/>
                  <a:pt x="12159" y="344"/>
                </a:cubicBezTo>
                <a:cubicBezTo>
                  <a:pt x="12159" y="350"/>
                  <a:pt x="12166" y="356"/>
                  <a:pt x="12166" y="356"/>
                </a:cubicBezTo>
                <a:cubicBezTo>
                  <a:pt x="12159" y="362"/>
                  <a:pt x="12154" y="362"/>
                  <a:pt x="12154" y="362"/>
                </a:cubicBezTo>
                <a:cubicBezTo>
                  <a:pt x="12154" y="368"/>
                  <a:pt x="12159" y="368"/>
                  <a:pt x="12159" y="374"/>
                </a:cubicBezTo>
                <a:cubicBezTo>
                  <a:pt x="12159" y="397"/>
                  <a:pt x="12159" y="397"/>
                  <a:pt x="12159" y="397"/>
                </a:cubicBezTo>
                <a:cubicBezTo>
                  <a:pt x="12142" y="397"/>
                  <a:pt x="12130" y="397"/>
                  <a:pt x="12112" y="397"/>
                </a:cubicBezTo>
                <a:cubicBezTo>
                  <a:pt x="12106" y="397"/>
                  <a:pt x="12100" y="397"/>
                  <a:pt x="12100" y="403"/>
                </a:cubicBezTo>
                <a:cubicBezTo>
                  <a:pt x="12094" y="403"/>
                  <a:pt x="12088" y="403"/>
                  <a:pt x="12088" y="403"/>
                </a:cubicBezTo>
                <a:cubicBezTo>
                  <a:pt x="12082" y="403"/>
                  <a:pt x="12082" y="409"/>
                  <a:pt x="12077" y="409"/>
                </a:cubicBezTo>
                <a:cubicBezTo>
                  <a:pt x="12071" y="409"/>
                  <a:pt x="12065" y="409"/>
                  <a:pt x="12065" y="409"/>
                </a:cubicBezTo>
                <a:cubicBezTo>
                  <a:pt x="12059" y="409"/>
                  <a:pt x="12059" y="415"/>
                  <a:pt x="12053" y="415"/>
                </a:cubicBezTo>
                <a:cubicBezTo>
                  <a:pt x="12047" y="415"/>
                  <a:pt x="12047" y="421"/>
                  <a:pt x="12041" y="427"/>
                </a:cubicBezTo>
                <a:cubicBezTo>
                  <a:pt x="12029" y="439"/>
                  <a:pt x="12029" y="439"/>
                  <a:pt x="12029" y="439"/>
                </a:cubicBezTo>
                <a:lnTo>
                  <a:pt x="12041" y="445"/>
                </a:lnTo>
                <a:close/>
                <a:moveTo>
                  <a:pt x="11810" y="368"/>
                </a:moveTo>
                <a:lnTo>
                  <a:pt x="11810" y="368"/>
                </a:lnTo>
                <a:cubicBezTo>
                  <a:pt x="11804" y="368"/>
                  <a:pt x="11798" y="368"/>
                  <a:pt x="11792" y="368"/>
                </a:cubicBezTo>
                <a:cubicBezTo>
                  <a:pt x="11786" y="368"/>
                  <a:pt x="11780" y="374"/>
                  <a:pt x="11780" y="374"/>
                </a:cubicBezTo>
                <a:cubicBezTo>
                  <a:pt x="11774" y="379"/>
                  <a:pt x="11774" y="379"/>
                  <a:pt x="11768" y="379"/>
                </a:cubicBezTo>
                <a:cubicBezTo>
                  <a:pt x="11762" y="379"/>
                  <a:pt x="11762" y="379"/>
                  <a:pt x="11762" y="379"/>
                </a:cubicBezTo>
                <a:cubicBezTo>
                  <a:pt x="11756" y="379"/>
                  <a:pt x="11750" y="379"/>
                  <a:pt x="11745" y="379"/>
                </a:cubicBezTo>
                <a:cubicBezTo>
                  <a:pt x="11739" y="379"/>
                  <a:pt x="11739" y="374"/>
                  <a:pt x="11733" y="374"/>
                </a:cubicBezTo>
                <a:cubicBezTo>
                  <a:pt x="11727" y="374"/>
                  <a:pt x="11721" y="374"/>
                  <a:pt x="11721" y="368"/>
                </a:cubicBezTo>
                <a:cubicBezTo>
                  <a:pt x="11715" y="374"/>
                  <a:pt x="11715" y="379"/>
                  <a:pt x="11709" y="386"/>
                </a:cubicBezTo>
                <a:lnTo>
                  <a:pt x="11709" y="397"/>
                </a:lnTo>
                <a:cubicBezTo>
                  <a:pt x="11703" y="397"/>
                  <a:pt x="11703" y="403"/>
                  <a:pt x="11697" y="403"/>
                </a:cubicBezTo>
                <a:cubicBezTo>
                  <a:pt x="11691" y="403"/>
                  <a:pt x="11691" y="391"/>
                  <a:pt x="11685" y="391"/>
                </a:cubicBezTo>
                <a:cubicBezTo>
                  <a:pt x="11679" y="391"/>
                  <a:pt x="11679" y="391"/>
                  <a:pt x="11673" y="391"/>
                </a:cubicBezTo>
                <a:cubicBezTo>
                  <a:pt x="11661" y="386"/>
                  <a:pt x="11656" y="386"/>
                  <a:pt x="11650" y="386"/>
                </a:cubicBezTo>
                <a:cubicBezTo>
                  <a:pt x="11626" y="386"/>
                  <a:pt x="11626" y="386"/>
                  <a:pt x="11626" y="386"/>
                </a:cubicBezTo>
                <a:cubicBezTo>
                  <a:pt x="11626" y="391"/>
                  <a:pt x="11626" y="403"/>
                  <a:pt x="11632" y="409"/>
                </a:cubicBezTo>
                <a:cubicBezTo>
                  <a:pt x="11638" y="421"/>
                  <a:pt x="11644" y="427"/>
                  <a:pt x="11656" y="427"/>
                </a:cubicBezTo>
                <a:cubicBezTo>
                  <a:pt x="11668" y="427"/>
                  <a:pt x="11668" y="421"/>
                  <a:pt x="11679" y="415"/>
                </a:cubicBezTo>
                <a:cubicBezTo>
                  <a:pt x="11679" y="415"/>
                  <a:pt x="11685" y="415"/>
                  <a:pt x="11691" y="415"/>
                </a:cubicBezTo>
                <a:cubicBezTo>
                  <a:pt x="11697" y="415"/>
                  <a:pt x="11697" y="409"/>
                  <a:pt x="11703" y="409"/>
                </a:cubicBezTo>
                <a:cubicBezTo>
                  <a:pt x="11709" y="409"/>
                  <a:pt x="11709" y="403"/>
                  <a:pt x="11715" y="403"/>
                </a:cubicBezTo>
                <a:cubicBezTo>
                  <a:pt x="11727" y="403"/>
                  <a:pt x="11733" y="403"/>
                  <a:pt x="11739" y="403"/>
                </a:cubicBezTo>
                <a:cubicBezTo>
                  <a:pt x="11750" y="403"/>
                  <a:pt x="11750" y="403"/>
                  <a:pt x="11762" y="403"/>
                </a:cubicBezTo>
                <a:cubicBezTo>
                  <a:pt x="11768" y="403"/>
                  <a:pt x="11768" y="409"/>
                  <a:pt x="11774" y="409"/>
                </a:cubicBezTo>
                <a:cubicBezTo>
                  <a:pt x="11774" y="409"/>
                  <a:pt x="11780" y="403"/>
                  <a:pt x="11786" y="403"/>
                </a:cubicBezTo>
                <a:cubicBezTo>
                  <a:pt x="11786" y="421"/>
                  <a:pt x="11786" y="421"/>
                  <a:pt x="11786" y="421"/>
                </a:cubicBezTo>
                <a:cubicBezTo>
                  <a:pt x="11780" y="427"/>
                  <a:pt x="11780" y="433"/>
                  <a:pt x="11774" y="433"/>
                </a:cubicBezTo>
                <a:cubicBezTo>
                  <a:pt x="11768" y="433"/>
                  <a:pt x="11762" y="433"/>
                  <a:pt x="11750" y="433"/>
                </a:cubicBezTo>
                <a:cubicBezTo>
                  <a:pt x="11750" y="457"/>
                  <a:pt x="11750" y="457"/>
                  <a:pt x="11750" y="457"/>
                </a:cubicBezTo>
                <a:cubicBezTo>
                  <a:pt x="11750" y="463"/>
                  <a:pt x="11750" y="463"/>
                  <a:pt x="11756" y="468"/>
                </a:cubicBezTo>
                <a:cubicBezTo>
                  <a:pt x="11762" y="474"/>
                  <a:pt x="11762" y="474"/>
                  <a:pt x="11768" y="480"/>
                </a:cubicBezTo>
                <a:cubicBezTo>
                  <a:pt x="11780" y="486"/>
                  <a:pt x="11780" y="486"/>
                  <a:pt x="11780" y="486"/>
                </a:cubicBezTo>
                <a:cubicBezTo>
                  <a:pt x="11792" y="492"/>
                  <a:pt x="11798" y="492"/>
                  <a:pt x="11816" y="492"/>
                </a:cubicBezTo>
                <a:cubicBezTo>
                  <a:pt x="11822" y="492"/>
                  <a:pt x="11827" y="492"/>
                  <a:pt x="11834" y="492"/>
                </a:cubicBezTo>
                <a:cubicBezTo>
                  <a:pt x="11839" y="486"/>
                  <a:pt x="11845" y="486"/>
                  <a:pt x="11845" y="480"/>
                </a:cubicBezTo>
                <a:cubicBezTo>
                  <a:pt x="11851" y="474"/>
                  <a:pt x="11857" y="468"/>
                  <a:pt x="11857" y="463"/>
                </a:cubicBezTo>
                <a:cubicBezTo>
                  <a:pt x="11857" y="457"/>
                  <a:pt x="11851" y="451"/>
                  <a:pt x="11851" y="439"/>
                </a:cubicBezTo>
                <a:cubicBezTo>
                  <a:pt x="11851" y="427"/>
                  <a:pt x="11851" y="427"/>
                  <a:pt x="11851" y="427"/>
                </a:cubicBezTo>
                <a:cubicBezTo>
                  <a:pt x="11863" y="427"/>
                  <a:pt x="11875" y="427"/>
                  <a:pt x="11887" y="427"/>
                </a:cubicBezTo>
                <a:cubicBezTo>
                  <a:pt x="11893" y="427"/>
                  <a:pt x="11893" y="427"/>
                  <a:pt x="11899" y="427"/>
                </a:cubicBezTo>
                <a:cubicBezTo>
                  <a:pt x="11905" y="427"/>
                  <a:pt x="11905" y="427"/>
                  <a:pt x="11905" y="427"/>
                </a:cubicBezTo>
                <a:cubicBezTo>
                  <a:pt x="11911" y="427"/>
                  <a:pt x="11916" y="427"/>
                  <a:pt x="11922" y="427"/>
                </a:cubicBezTo>
                <a:cubicBezTo>
                  <a:pt x="11928" y="427"/>
                  <a:pt x="11928" y="421"/>
                  <a:pt x="11934" y="415"/>
                </a:cubicBezTo>
                <a:cubicBezTo>
                  <a:pt x="11940" y="415"/>
                  <a:pt x="11940" y="415"/>
                  <a:pt x="11946" y="415"/>
                </a:cubicBezTo>
                <a:cubicBezTo>
                  <a:pt x="11952" y="409"/>
                  <a:pt x="11952" y="403"/>
                  <a:pt x="11952" y="397"/>
                </a:cubicBezTo>
                <a:cubicBezTo>
                  <a:pt x="11952" y="379"/>
                  <a:pt x="11952" y="379"/>
                  <a:pt x="11952" y="379"/>
                </a:cubicBezTo>
                <a:cubicBezTo>
                  <a:pt x="11940" y="374"/>
                  <a:pt x="11934" y="374"/>
                  <a:pt x="11922" y="374"/>
                </a:cubicBezTo>
                <a:cubicBezTo>
                  <a:pt x="11922" y="338"/>
                  <a:pt x="11922" y="338"/>
                  <a:pt x="11922" y="338"/>
                </a:cubicBezTo>
                <a:cubicBezTo>
                  <a:pt x="11916" y="338"/>
                  <a:pt x="11916" y="338"/>
                  <a:pt x="11911" y="338"/>
                </a:cubicBezTo>
                <a:cubicBezTo>
                  <a:pt x="11905" y="338"/>
                  <a:pt x="11905" y="338"/>
                  <a:pt x="11899" y="338"/>
                </a:cubicBezTo>
                <a:cubicBezTo>
                  <a:pt x="11887" y="338"/>
                  <a:pt x="11881" y="338"/>
                  <a:pt x="11875" y="338"/>
                </a:cubicBezTo>
                <a:cubicBezTo>
                  <a:pt x="11875" y="344"/>
                  <a:pt x="11875" y="350"/>
                  <a:pt x="11875" y="350"/>
                </a:cubicBezTo>
                <a:cubicBezTo>
                  <a:pt x="11875" y="356"/>
                  <a:pt x="11869" y="356"/>
                  <a:pt x="11863" y="362"/>
                </a:cubicBezTo>
                <a:cubicBezTo>
                  <a:pt x="11863" y="368"/>
                  <a:pt x="11857" y="368"/>
                  <a:pt x="11851" y="374"/>
                </a:cubicBezTo>
                <a:cubicBezTo>
                  <a:pt x="11839" y="379"/>
                  <a:pt x="11827" y="368"/>
                  <a:pt x="11810" y="368"/>
                </a:cubicBezTo>
                <a:close/>
                <a:moveTo>
                  <a:pt x="10179" y="468"/>
                </a:moveTo>
                <a:lnTo>
                  <a:pt x="10179" y="468"/>
                </a:lnTo>
                <a:cubicBezTo>
                  <a:pt x="10179" y="474"/>
                  <a:pt x="10185" y="468"/>
                  <a:pt x="10191" y="474"/>
                </a:cubicBezTo>
                <a:cubicBezTo>
                  <a:pt x="10197" y="474"/>
                  <a:pt x="10197" y="474"/>
                  <a:pt x="10203" y="480"/>
                </a:cubicBezTo>
                <a:cubicBezTo>
                  <a:pt x="10215" y="480"/>
                  <a:pt x="10215" y="480"/>
                  <a:pt x="10215" y="480"/>
                </a:cubicBezTo>
                <a:cubicBezTo>
                  <a:pt x="10215" y="480"/>
                  <a:pt x="10221" y="480"/>
                  <a:pt x="10227" y="480"/>
                </a:cubicBezTo>
                <a:cubicBezTo>
                  <a:pt x="10233" y="480"/>
                  <a:pt x="10233" y="486"/>
                  <a:pt x="10245" y="486"/>
                </a:cubicBezTo>
                <a:cubicBezTo>
                  <a:pt x="10250" y="486"/>
                  <a:pt x="10256" y="486"/>
                  <a:pt x="10262" y="486"/>
                </a:cubicBezTo>
                <a:cubicBezTo>
                  <a:pt x="10268" y="480"/>
                  <a:pt x="10268" y="480"/>
                  <a:pt x="10274" y="480"/>
                </a:cubicBezTo>
                <a:cubicBezTo>
                  <a:pt x="10286" y="480"/>
                  <a:pt x="10286" y="480"/>
                  <a:pt x="10292" y="480"/>
                </a:cubicBezTo>
                <a:cubicBezTo>
                  <a:pt x="10298" y="480"/>
                  <a:pt x="10304" y="480"/>
                  <a:pt x="10304" y="486"/>
                </a:cubicBezTo>
                <a:cubicBezTo>
                  <a:pt x="10310" y="486"/>
                  <a:pt x="10310" y="486"/>
                  <a:pt x="10316" y="492"/>
                </a:cubicBezTo>
                <a:cubicBezTo>
                  <a:pt x="10322" y="492"/>
                  <a:pt x="10316" y="498"/>
                  <a:pt x="10322" y="504"/>
                </a:cubicBezTo>
                <a:cubicBezTo>
                  <a:pt x="10233" y="504"/>
                  <a:pt x="10233" y="504"/>
                  <a:pt x="10233" y="504"/>
                </a:cubicBezTo>
                <a:cubicBezTo>
                  <a:pt x="10233" y="528"/>
                  <a:pt x="10233" y="528"/>
                  <a:pt x="10233" y="528"/>
                </a:cubicBezTo>
                <a:cubicBezTo>
                  <a:pt x="10245" y="534"/>
                  <a:pt x="10250" y="534"/>
                  <a:pt x="10256" y="540"/>
                </a:cubicBezTo>
                <a:cubicBezTo>
                  <a:pt x="10268" y="540"/>
                  <a:pt x="10268" y="552"/>
                  <a:pt x="10280" y="552"/>
                </a:cubicBezTo>
                <a:cubicBezTo>
                  <a:pt x="10339" y="552"/>
                  <a:pt x="10339" y="552"/>
                  <a:pt x="10339" y="552"/>
                </a:cubicBezTo>
                <a:cubicBezTo>
                  <a:pt x="10345" y="552"/>
                  <a:pt x="10351" y="545"/>
                  <a:pt x="10351" y="545"/>
                </a:cubicBezTo>
                <a:cubicBezTo>
                  <a:pt x="10363" y="545"/>
                  <a:pt x="10369" y="545"/>
                  <a:pt x="10375" y="552"/>
                </a:cubicBezTo>
                <a:cubicBezTo>
                  <a:pt x="10381" y="552"/>
                  <a:pt x="10381" y="557"/>
                  <a:pt x="10387" y="563"/>
                </a:cubicBezTo>
                <a:cubicBezTo>
                  <a:pt x="10387" y="563"/>
                  <a:pt x="10393" y="563"/>
                  <a:pt x="10399" y="569"/>
                </a:cubicBezTo>
                <a:cubicBezTo>
                  <a:pt x="10404" y="569"/>
                  <a:pt x="10404" y="569"/>
                  <a:pt x="10411" y="569"/>
                </a:cubicBezTo>
                <a:cubicBezTo>
                  <a:pt x="10416" y="569"/>
                  <a:pt x="10422" y="569"/>
                  <a:pt x="10428" y="569"/>
                </a:cubicBezTo>
                <a:cubicBezTo>
                  <a:pt x="10440" y="569"/>
                  <a:pt x="10446" y="569"/>
                  <a:pt x="10458" y="569"/>
                </a:cubicBezTo>
                <a:cubicBezTo>
                  <a:pt x="10464" y="563"/>
                  <a:pt x="10464" y="563"/>
                  <a:pt x="10470" y="563"/>
                </a:cubicBezTo>
                <a:cubicBezTo>
                  <a:pt x="10476" y="557"/>
                  <a:pt x="10476" y="557"/>
                  <a:pt x="10482" y="552"/>
                </a:cubicBezTo>
                <a:cubicBezTo>
                  <a:pt x="10488" y="552"/>
                  <a:pt x="10488" y="540"/>
                  <a:pt x="10493" y="540"/>
                </a:cubicBezTo>
                <a:cubicBezTo>
                  <a:pt x="10511" y="540"/>
                  <a:pt x="10517" y="552"/>
                  <a:pt x="10529" y="552"/>
                </a:cubicBezTo>
                <a:cubicBezTo>
                  <a:pt x="10541" y="552"/>
                  <a:pt x="10553" y="552"/>
                  <a:pt x="10559" y="545"/>
                </a:cubicBezTo>
                <a:cubicBezTo>
                  <a:pt x="10565" y="540"/>
                  <a:pt x="10570" y="540"/>
                  <a:pt x="10570" y="540"/>
                </a:cubicBezTo>
                <a:cubicBezTo>
                  <a:pt x="10577" y="534"/>
                  <a:pt x="10570" y="522"/>
                  <a:pt x="10570" y="516"/>
                </a:cubicBezTo>
                <a:cubicBezTo>
                  <a:pt x="10577" y="504"/>
                  <a:pt x="10577" y="498"/>
                  <a:pt x="10588" y="498"/>
                </a:cubicBezTo>
                <a:cubicBezTo>
                  <a:pt x="10594" y="498"/>
                  <a:pt x="10594" y="498"/>
                  <a:pt x="10600" y="498"/>
                </a:cubicBezTo>
                <a:cubicBezTo>
                  <a:pt x="10606" y="498"/>
                  <a:pt x="10606" y="498"/>
                  <a:pt x="10612" y="492"/>
                </a:cubicBezTo>
                <a:cubicBezTo>
                  <a:pt x="10618" y="492"/>
                  <a:pt x="10618" y="486"/>
                  <a:pt x="10624" y="486"/>
                </a:cubicBezTo>
                <a:cubicBezTo>
                  <a:pt x="10636" y="480"/>
                  <a:pt x="10636" y="480"/>
                  <a:pt x="10636" y="480"/>
                </a:cubicBezTo>
                <a:cubicBezTo>
                  <a:pt x="10630" y="474"/>
                  <a:pt x="10624" y="463"/>
                  <a:pt x="10618" y="463"/>
                </a:cubicBezTo>
                <a:cubicBezTo>
                  <a:pt x="10606" y="457"/>
                  <a:pt x="10600" y="457"/>
                  <a:pt x="10594" y="457"/>
                </a:cubicBezTo>
                <a:cubicBezTo>
                  <a:pt x="10588" y="457"/>
                  <a:pt x="10582" y="457"/>
                  <a:pt x="10577" y="457"/>
                </a:cubicBezTo>
                <a:cubicBezTo>
                  <a:pt x="10570" y="457"/>
                  <a:pt x="10565" y="468"/>
                  <a:pt x="10559" y="468"/>
                </a:cubicBezTo>
                <a:cubicBezTo>
                  <a:pt x="10535" y="468"/>
                  <a:pt x="10535" y="468"/>
                  <a:pt x="10535" y="468"/>
                </a:cubicBezTo>
                <a:cubicBezTo>
                  <a:pt x="10535" y="463"/>
                  <a:pt x="10535" y="457"/>
                  <a:pt x="10535" y="451"/>
                </a:cubicBezTo>
                <a:cubicBezTo>
                  <a:pt x="10535" y="445"/>
                  <a:pt x="10529" y="445"/>
                  <a:pt x="10529" y="439"/>
                </a:cubicBezTo>
                <a:cubicBezTo>
                  <a:pt x="10523" y="433"/>
                  <a:pt x="10517" y="433"/>
                  <a:pt x="10511" y="427"/>
                </a:cubicBezTo>
                <a:cubicBezTo>
                  <a:pt x="10511" y="427"/>
                  <a:pt x="10505" y="421"/>
                  <a:pt x="10505" y="415"/>
                </a:cubicBezTo>
                <a:cubicBezTo>
                  <a:pt x="10499" y="421"/>
                  <a:pt x="10499" y="421"/>
                  <a:pt x="10493" y="421"/>
                </a:cubicBezTo>
                <a:cubicBezTo>
                  <a:pt x="10488" y="421"/>
                  <a:pt x="10488" y="427"/>
                  <a:pt x="10488" y="433"/>
                </a:cubicBezTo>
                <a:cubicBezTo>
                  <a:pt x="10482" y="433"/>
                  <a:pt x="10476" y="439"/>
                  <a:pt x="10476" y="445"/>
                </a:cubicBezTo>
                <a:cubicBezTo>
                  <a:pt x="10464" y="451"/>
                  <a:pt x="10458" y="457"/>
                  <a:pt x="10446" y="457"/>
                </a:cubicBezTo>
                <a:cubicBezTo>
                  <a:pt x="10446" y="457"/>
                  <a:pt x="10440" y="463"/>
                  <a:pt x="10434" y="463"/>
                </a:cubicBezTo>
                <a:cubicBezTo>
                  <a:pt x="10428" y="463"/>
                  <a:pt x="10428" y="457"/>
                  <a:pt x="10422" y="451"/>
                </a:cubicBezTo>
                <a:cubicBezTo>
                  <a:pt x="10446" y="427"/>
                  <a:pt x="10446" y="427"/>
                  <a:pt x="10446" y="427"/>
                </a:cubicBezTo>
                <a:cubicBezTo>
                  <a:pt x="10446" y="421"/>
                  <a:pt x="10446" y="421"/>
                  <a:pt x="10446" y="421"/>
                </a:cubicBezTo>
                <a:cubicBezTo>
                  <a:pt x="10446" y="415"/>
                  <a:pt x="10446" y="415"/>
                  <a:pt x="10446" y="409"/>
                </a:cubicBezTo>
                <a:cubicBezTo>
                  <a:pt x="10440" y="409"/>
                  <a:pt x="10440" y="409"/>
                  <a:pt x="10434" y="415"/>
                </a:cubicBezTo>
                <a:cubicBezTo>
                  <a:pt x="10428" y="415"/>
                  <a:pt x="10428" y="421"/>
                  <a:pt x="10422" y="421"/>
                </a:cubicBezTo>
                <a:cubicBezTo>
                  <a:pt x="10416" y="421"/>
                  <a:pt x="10416" y="421"/>
                  <a:pt x="10416" y="421"/>
                </a:cubicBezTo>
                <a:cubicBezTo>
                  <a:pt x="10411" y="427"/>
                  <a:pt x="10411" y="415"/>
                  <a:pt x="10404" y="415"/>
                </a:cubicBezTo>
                <a:cubicBezTo>
                  <a:pt x="10369" y="415"/>
                  <a:pt x="10369" y="415"/>
                  <a:pt x="10369" y="415"/>
                </a:cubicBezTo>
                <a:cubicBezTo>
                  <a:pt x="10369" y="427"/>
                  <a:pt x="10369" y="433"/>
                  <a:pt x="10369" y="445"/>
                </a:cubicBezTo>
                <a:cubicBezTo>
                  <a:pt x="10369" y="457"/>
                  <a:pt x="10369" y="463"/>
                  <a:pt x="10363" y="468"/>
                </a:cubicBezTo>
                <a:cubicBezTo>
                  <a:pt x="10363" y="474"/>
                  <a:pt x="10357" y="474"/>
                  <a:pt x="10357" y="480"/>
                </a:cubicBezTo>
                <a:cubicBezTo>
                  <a:pt x="10345" y="480"/>
                  <a:pt x="10345" y="480"/>
                  <a:pt x="10345" y="480"/>
                </a:cubicBezTo>
                <a:cubicBezTo>
                  <a:pt x="10345" y="463"/>
                  <a:pt x="10345" y="457"/>
                  <a:pt x="10339" y="445"/>
                </a:cubicBezTo>
                <a:cubicBezTo>
                  <a:pt x="10339" y="439"/>
                  <a:pt x="10333" y="439"/>
                  <a:pt x="10327" y="433"/>
                </a:cubicBezTo>
                <a:cubicBezTo>
                  <a:pt x="10327" y="433"/>
                  <a:pt x="10322" y="433"/>
                  <a:pt x="10316" y="427"/>
                </a:cubicBezTo>
                <a:cubicBezTo>
                  <a:pt x="10310" y="427"/>
                  <a:pt x="10310" y="427"/>
                  <a:pt x="10304" y="427"/>
                </a:cubicBezTo>
                <a:cubicBezTo>
                  <a:pt x="10268" y="427"/>
                  <a:pt x="10250" y="421"/>
                  <a:pt x="10209" y="421"/>
                </a:cubicBezTo>
                <a:cubicBezTo>
                  <a:pt x="10209" y="421"/>
                  <a:pt x="10203" y="427"/>
                  <a:pt x="10197" y="427"/>
                </a:cubicBezTo>
                <a:lnTo>
                  <a:pt x="10191" y="427"/>
                </a:lnTo>
                <a:cubicBezTo>
                  <a:pt x="10179" y="433"/>
                  <a:pt x="10173" y="439"/>
                  <a:pt x="10173" y="445"/>
                </a:cubicBezTo>
                <a:cubicBezTo>
                  <a:pt x="10173" y="457"/>
                  <a:pt x="10173" y="463"/>
                  <a:pt x="10179" y="468"/>
                </a:cubicBezTo>
                <a:close/>
                <a:moveTo>
                  <a:pt x="10061" y="682"/>
                </a:moveTo>
                <a:lnTo>
                  <a:pt x="10061" y="682"/>
                </a:lnTo>
                <a:cubicBezTo>
                  <a:pt x="10061" y="688"/>
                  <a:pt x="10067" y="688"/>
                  <a:pt x="10067" y="688"/>
                </a:cubicBezTo>
                <a:cubicBezTo>
                  <a:pt x="10067" y="688"/>
                  <a:pt x="10067" y="700"/>
                  <a:pt x="10061" y="700"/>
                </a:cubicBezTo>
                <a:cubicBezTo>
                  <a:pt x="10055" y="700"/>
                  <a:pt x="10049" y="694"/>
                  <a:pt x="10037" y="694"/>
                </a:cubicBezTo>
                <a:cubicBezTo>
                  <a:pt x="10025" y="694"/>
                  <a:pt x="10025" y="694"/>
                  <a:pt x="10025" y="694"/>
                </a:cubicBezTo>
                <a:cubicBezTo>
                  <a:pt x="10019" y="694"/>
                  <a:pt x="10013" y="694"/>
                  <a:pt x="10013" y="694"/>
                </a:cubicBezTo>
                <a:cubicBezTo>
                  <a:pt x="10001" y="694"/>
                  <a:pt x="9995" y="688"/>
                  <a:pt x="9990" y="694"/>
                </a:cubicBezTo>
                <a:cubicBezTo>
                  <a:pt x="9983" y="694"/>
                  <a:pt x="9983" y="694"/>
                  <a:pt x="9978" y="700"/>
                </a:cubicBezTo>
                <a:cubicBezTo>
                  <a:pt x="9972" y="700"/>
                  <a:pt x="9972" y="706"/>
                  <a:pt x="9966" y="706"/>
                </a:cubicBezTo>
                <a:cubicBezTo>
                  <a:pt x="9954" y="706"/>
                  <a:pt x="9942" y="700"/>
                  <a:pt x="9930" y="706"/>
                </a:cubicBezTo>
                <a:cubicBezTo>
                  <a:pt x="9912" y="706"/>
                  <a:pt x="9906" y="706"/>
                  <a:pt x="9895" y="718"/>
                </a:cubicBezTo>
                <a:cubicBezTo>
                  <a:pt x="9889" y="718"/>
                  <a:pt x="9889" y="723"/>
                  <a:pt x="9889" y="729"/>
                </a:cubicBezTo>
                <a:cubicBezTo>
                  <a:pt x="9889" y="753"/>
                  <a:pt x="9889" y="753"/>
                  <a:pt x="9889" y="753"/>
                </a:cubicBezTo>
                <a:cubicBezTo>
                  <a:pt x="9906" y="747"/>
                  <a:pt x="9912" y="747"/>
                  <a:pt x="9924" y="747"/>
                </a:cubicBezTo>
                <a:cubicBezTo>
                  <a:pt x="9936" y="747"/>
                  <a:pt x="9936" y="747"/>
                  <a:pt x="9936" y="747"/>
                </a:cubicBezTo>
                <a:cubicBezTo>
                  <a:pt x="9942" y="747"/>
                  <a:pt x="9942" y="747"/>
                  <a:pt x="9948" y="747"/>
                </a:cubicBezTo>
                <a:cubicBezTo>
                  <a:pt x="9954" y="747"/>
                  <a:pt x="9960" y="753"/>
                  <a:pt x="9966" y="753"/>
                </a:cubicBezTo>
                <a:cubicBezTo>
                  <a:pt x="9978" y="753"/>
                  <a:pt x="9990" y="753"/>
                  <a:pt x="9995" y="747"/>
                </a:cubicBezTo>
                <a:cubicBezTo>
                  <a:pt x="10007" y="741"/>
                  <a:pt x="10013" y="735"/>
                  <a:pt x="10019" y="729"/>
                </a:cubicBezTo>
                <a:cubicBezTo>
                  <a:pt x="10025" y="729"/>
                  <a:pt x="10031" y="723"/>
                  <a:pt x="10037" y="723"/>
                </a:cubicBezTo>
                <a:cubicBezTo>
                  <a:pt x="10043" y="723"/>
                  <a:pt x="10043" y="723"/>
                  <a:pt x="10043" y="723"/>
                </a:cubicBezTo>
                <a:cubicBezTo>
                  <a:pt x="10049" y="723"/>
                  <a:pt x="10049" y="723"/>
                  <a:pt x="10055" y="723"/>
                </a:cubicBezTo>
                <a:cubicBezTo>
                  <a:pt x="10061" y="729"/>
                  <a:pt x="10055" y="735"/>
                  <a:pt x="10061" y="735"/>
                </a:cubicBezTo>
                <a:cubicBezTo>
                  <a:pt x="10055" y="741"/>
                  <a:pt x="10055" y="747"/>
                  <a:pt x="10049" y="747"/>
                </a:cubicBezTo>
                <a:cubicBezTo>
                  <a:pt x="10049" y="747"/>
                  <a:pt x="10043" y="747"/>
                  <a:pt x="10037" y="747"/>
                </a:cubicBezTo>
                <a:cubicBezTo>
                  <a:pt x="10037" y="753"/>
                  <a:pt x="10031" y="753"/>
                  <a:pt x="10031" y="753"/>
                </a:cubicBezTo>
                <a:cubicBezTo>
                  <a:pt x="10025" y="753"/>
                  <a:pt x="10025" y="759"/>
                  <a:pt x="10019" y="765"/>
                </a:cubicBezTo>
                <a:cubicBezTo>
                  <a:pt x="10013" y="765"/>
                  <a:pt x="10007" y="771"/>
                  <a:pt x="10001" y="771"/>
                </a:cubicBezTo>
                <a:cubicBezTo>
                  <a:pt x="9995" y="771"/>
                  <a:pt x="9990" y="771"/>
                  <a:pt x="9983" y="771"/>
                </a:cubicBezTo>
                <a:cubicBezTo>
                  <a:pt x="9972" y="771"/>
                  <a:pt x="9960" y="771"/>
                  <a:pt x="9948" y="771"/>
                </a:cubicBezTo>
                <a:cubicBezTo>
                  <a:pt x="9942" y="771"/>
                  <a:pt x="9936" y="771"/>
                  <a:pt x="9936" y="771"/>
                </a:cubicBezTo>
                <a:cubicBezTo>
                  <a:pt x="9930" y="771"/>
                  <a:pt x="9924" y="771"/>
                  <a:pt x="9924" y="777"/>
                </a:cubicBezTo>
                <a:cubicBezTo>
                  <a:pt x="9918" y="777"/>
                  <a:pt x="9912" y="777"/>
                  <a:pt x="9912" y="777"/>
                </a:cubicBezTo>
                <a:cubicBezTo>
                  <a:pt x="9906" y="783"/>
                  <a:pt x="9906" y="783"/>
                  <a:pt x="9906" y="789"/>
                </a:cubicBezTo>
                <a:cubicBezTo>
                  <a:pt x="9906" y="795"/>
                  <a:pt x="9912" y="795"/>
                  <a:pt x="9912" y="800"/>
                </a:cubicBezTo>
                <a:cubicBezTo>
                  <a:pt x="9918" y="812"/>
                  <a:pt x="9924" y="818"/>
                  <a:pt x="9930" y="818"/>
                </a:cubicBezTo>
                <a:cubicBezTo>
                  <a:pt x="9936" y="824"/>
                  <a:pt x="9936" y="818"/>
                  <a:pt x="9942" y="818"/>
                </a:cubicBezTo>
                <a:cubicBezTo>
                  <a:pt x="9954" y="824"/>
                  <a:pt x="9960" y="818"/>
                  <a:pt x="9966" y="818"/>
                </a:cubicBezTo>
                <a:cubicBezTo>
                  <a:pt x="9972" y="818"/>
                  <a:pt x="9972" y="824"/>
                  <a:pt x="9978" y="824"/>
                </a:cubicBezTo>
                <a:cubicBezTo>
                  <a:pt x="9983" y="824"/>
                  <a:pt x="9990" y="830"/>
                  <a:pt x="10001" y="836"/>
                </a:cubicBezTo>
                <a:cubicBezTo>
                  <a:pt x="10001" y="836"/>
                  <a:pt x="10007" y="842"/>
                  <a:pt x="10013" y="842"/>
                </a:cubicBezTo>
                <a:cubicBezTo>
                  <a:pt x="10013" y="848"/>
                  <a:pt x="10013" y="854"/>
                  <a:pt x="10019" y="854"/>
                </a:cubicBezTo>
                <a:cubicBezTo>
                  <a:pt x="10019" y="860"/>
                  <a:pt x="10025" y="860"/>
                  <a:pt x="10025" y="866"/>
                </a:cubicBezTo>
                <a:cubicBezTo>
                  <a:pt x="10031" y="877"/>
                  <a:pt x="10037" y="877"/>
                  <a:pt x="10043" y="889"/>
                </a:cubicBezTo>
                <a:cubicBezTo>
                  <a:pt x="10055" y="884"/>
                  <a:pt x="10055" y="884"/>
                  <a:pt x="10055" y="884"/>
                </a:cubicBezTo>
                <a:lnTo>
                  <a:pt x="10055" y="877"/>
                </a:lnTo>
                <a:cubicBezTo>
                  <a:pt x="10055" y="872"/>
                  <a:pt x="10061" y="866"/>
                  <a:pt x="10061" y="866"/>
                </a:cubicBezTo>
                <a:cubicBezTo>
                  <a:pt x="10067" y="860"/>
                  <a:pt x="10072" y="860"/>
                  <a:pt x="10072" y="860"/>
                </a:cubicBezTo>
                <a:cubicBezTo>
                  <a:pt x="10084" y="854"/>
                  <a:pt x="10090" y="854"/>
                  <a:pt x="10096" y="842"/>
                </a:cubicBezTo>
                <a:cubicBezTo>
                  <a:pt x="10096" y="842"/>
                  <a:pt x="10096" y="836"/>
                  <a:pt x="10102" y="830"/>
                </a:cubicBezTo>
                <a:cubicBezTo>
                  <a:pt x="10102" y="824"/>
                  <a:pt x="10096" y="818"/>
                  <a:pt x="10102" y="806"/>
                </a:cubicBezTo>
                <a:cubicBezTo>
                  <a:pt x="10102" y="800"/>
                  <a:pt x="10102" y="800"/>
                  <a:pt x="10108" y="795"/>
                </a:cubicBezTo>
                <a:cubicBezTo>
                  <a:pt x="10108" y="789"/>
                  <a:pt x="10114" y="789"/>
                  <a:pt x="10114" y="783"/>
                </a:cubicBezTo>
                <a:cubicBezTo>
                  <a:pt x="10120" y="783"/>
                  <a:pt x="10126" y="777"/>
                  <a:pt x="10126" y="777"/>
                </a:cubicBezTo>
                <a:cubicBezTo>
                  <a:pt x="10138" y="777"/>
                  <a:pt x="10144" y="777"/>
                  <a:pt x="10150" y="777"/>
                </a:cubicBezTo>
                <a:cubicBezTo>
                  <a:pt x="10150" y="723"/>
                  <a:pt x="10150" y="723"/>
                  <a:pt x="10150" y="723"/>
                </a:cubicBezTo>
                <a:cubicBezTo>
                  <a:pt x="10156" y="723"/>
                  <a:pt x="10161" y="723"/>
                  <a:pt x="10173" y="723"/>
                </a:cubicBezTo>
                <a:cubicBezTo>
                  <a:pt x="10179" y="718"/>
                  <a:pt x="10185" y="711"/>
                  <a:pt x="10197" y="706"/>
                </a:cubicBezTo>
                <a:cubicBezTo>
                  <a:pt x="10191" y="700"/>
                  <a:pt x="10185" y="700"/>
                  <a:pt x="10185" y="694"/>
                </a:cubicBezTo>
                <a:cubicBezTo>
                  <a:pt x="10185" y="688"/>
                  <a:pt x="10185" y="688"/>
                  <a:pt x="10185" y="682"/>
                </a:cubicBezTo>
                <a:cubicBezTo>
                  <a:pt x="10185" y="682"/>
                  <a:pt x="10185" y="676"/>
                  <a:pt x="10185" y="670"/>
                </a:cubicBezTo>
                <a:cubicBezTo>
                  <a:pt x="10185" y="670"/>
                  <a:pt x="10191" y="664"/>
                  <a:pt x="10191" y="658"/>
                </a:cubicBezTo>
                <a:cubicBezTo>
                  <a:pt x="10191" y="658"/>
                  <a:pt x="10185" y="652"/>
                  <a:pt x="10185" y="646"/>
                </a:cubicBezTo>
                <a:cubicBezTo>
                  <a:pt x="10268" y="646"/>
                  <a:pt x="10268" y="646"/>
                  <a:pt x="10268" y="646"/>
                </a:cubicBezTo>
                <a:cubicBezTo>
                  <a:pt x="10268" y="652"/>
                  <a:pt x="10268" y="658"/>
                  <a:pt x="10268" y="664"/>
                </a:cubicBezTo>
                <a:cubicBezTo>
                  <a:pt x="10268" y="670"/>
                  <a:pt x="10262" y="676"/>
                  <a:pt x="10262" y="688"/>
                </a:cubicBezTo>
                <a:cubicBezTo>
                  <a:pt x="10262" y="694"/>
                  <a:pt x="10262" y="694"/>
                  <a:pt x="10262" y="700"/>
                </a:cubicBezTo>
                <a:cubicBezTo>
                  <a:pt x="10268" y="700"/>
                  <a:pt x="10274" y="700"/>
                  <a:pt x="10286" y="700"/>
                </a:cubicBezTo>
                <a:cubicBezTo>
                  <a:pt x="10292" y="700"/>
                  <a:pt x="10298" y="700"/>
                  <a:pt x="10298" y="706"/>
                </a:cubicBezTo>
                <a:cubicBezTo>
                  <a:pt x="10304" y="706"/>
                  <a:pt x="10310" y="706"/>
                  <a:pt x="10310" y="711"/>
                </a:cubicBezTo>
                <a:cubicBezTo>
                  <a:pt x="10310" y="718"/>
                  <a:pt x="10310" y="718"/>
                  <a:pt x="10310" y="723"/>
                </a:cubicBezTo>
                <a:cubicBezTo>
                  <a:pt x="10310" y="729"/>
                  <a:pt x="10310" y="741"/>
                  <a:pt x="10310" y="747"/>
                </a:cubicBezTo>
                <a:cubicBezTo>
                  <a:pt x="10304" y="753"/>
                  <a:pt x="10298" y="747"/>
                  <a:pt x="10298" y="753"/>
                </a:cubicBezTo>
                <a:cubicBezTo>
                  <a:pt x="10286" y="759"/>
                  <a:pt x="10280" y="765"/>
                  <a:pt x="10280" y="777"/>
                </a:cubicBezTo>
                <a:cubicBezTo>
                  <a:pt x="10280" y="783"/>
                  <a:pt x="10280" y="789"/>
                  <a:pt x="10280" y="795"/>
                </a:cubicBezTo>
                <a:cubicBezTo>
                  <a:pt x="10310" y="795"/>
                  <a:pt x="10310" y="795"/>
                  <a:pt x="10310" y="795"/>
                </a:cubicBezTo>
                <a:cubicBezTo>
                  <a:pt x="10322" y="795"/>
                  <a:pt x="10327" y="783"/>
                  <a:pt x="10345" y="771"/>
                </a:cubicBezTo>
                <a:cubicBezTo>
                  <a:pt x="10351" y="765"/>
                  <a:pt x="10357" y="759"/>
                  <a:pt x="10363" y="759"/>
                </a:cubicBezTo>
                <a:cubicBezTo>
                  <a:pt x="10369" y="759"/>
                  <a:pt x="10375" y="765"/>
                  <a:pt x="10375" y="771"/>
                </a:cubicBezTo>
                <a:cubicBezTo>
                  <a:pt x="10381" y="771"/>
                  <a:pt x="10375" y="777"/>
                  <a:pt x="10375" y="783"/>
                </a:cubicBezTo>
                <a:cubicBezTo>
                  <a:pt x="10375" y="789"/>
                  <a:pt x="10375" y="795"/>
                  <a:pt x="10375" y="800"/>
                </a:cubicBezTo>
                <a:cubicBezTo>
                  <a:pt x="10411" y="800"/>
                  <a:pt x="10411" y="800"/>
                  <a:pt x="10411" y="800"/>
                </a:cubicBezTo>
                <a:cubicBezTo>
                  <a:pt x="10411" y="800"/>
                  <a:pt x="10416" y="800"/>
                  <a:pt x="10422" y="800"/>
                </a:cubicBezTo>
                <a:cubicBezTo>
                  <a:pt x="10422" y="795"/>
                  <a:pt x="10422" y="789"/>
                  <a:pt x="10422" y="789"/>
                </a:cubicBezTo>
                <a:cubicBezTo>
                  <a:pt x="10422" y="783"/>
                  <a:pt x="10428" y="777"/>
                  <a:pt x="10428" y="777"/>
                </a:cubicBezTo>
                <a:cubicBezTo>
                  <a:pt x="10493" y="777"/>
                  <a:pt x="10493" y="777"/>
                  <a:pt x="10493" y="777"/>
                </a:cubicBezTo>
                <a:cubicBezTo>
                  <a:pt x="10517" y="771"/>
                  <a:pt x="10517" y="771"/>
                  <a:pt x="10517" y="771"/>
                </a:cubicBezTo>
                <a:cubicBezTo>
                  <a:pt x="10517" y="759"/>
                  <a:pt x="10517" y="759"/>
                  <a:pt x="10517" y="759"/>
                </a:cubicBezTo>
                <a:cubicBezTo>
                  <a:pt x="10511" y="747"/>
                  <a:pt x="10505" y="735"/>
                  <a:pt x="10488" y="735"/>
                </a:cubicBezTo>
                <a:cubicBezTo>
                  <a:pt x="10482" y="735"/>
                  <a:pt x="10482" y="735"/>
                  <a:pt x="10476" y="735"/>
                </a:cubicBezTo>
                <a:cubicBezTo>
                  <a:pt x="10464" y="735"/>
                  <a:pt x="10458" y="735"/>
                  <a:pt x="10452" y="735"/>
                </a:cubicBezTo>
                <a:cubicBezTo>
                  <a:pt x="10446" y="723"/>
                  <a:pt x="10446" y="718"/>
                  <a:pt x="10446" y="711"/>
                </a:cubicBezTo>
                <a:cubicBezTo>
                  <a:pt x="10446" y="706"/>
                  <a:pt x="10452" y="700"/>
                  <a:pt x="10452" y="700"/>
                </a:cubicBezTo>
                <a:cubicBezTo>
                  <a:pt x="10375" y="700"/>
                  <a:pt x="10375" y="700"/>
                  <a:pt x="10375" y="700"/>
                </a:cubicBezTo>
                <a:cubicBezTo>
                  <a:pt x="10375" y="682"/>
                  <a:pt x="10381" y="664"/>
                  <a:pt x="10369" y="652"/>
                </a:cubicBezTo>
                <a:cubicBezTo>
                  <a:pt x="10363" y="652"/>
                  <a:pt x="10363" y="652"/>
                  <a:pt x="10357" y="652"/>
                </a:cubicBezTo>
                <a:cubicBezTo>
                  <a:pt x="10351" y="652"/>
                  <a:pt x="10351" y="646"/>
                  <a:pt x="10345" y="646"/>
                </a:cubicBezTo>
                <a:cubicBezTo>
                  <a:pt x="10345" y="646"/>
                  <a:pt x="10339" y="640"/>
                  <a:pt x="10339" y="634"/>
                </a:cubicBezTo>
                <a:lnTo>
                  <a:pt x="10339" y="623"/>
                </a:lnTo>
                <a:cubicBezTo>
                  <a:pt x="10327" y="617"/>
                  <a:pt x="10322" y="617"/>
                  <a:pt x="10310" y="617"/>
                </a:cubicBezTo>
                <a:cubicBezTo>
                  <a:pt x="10310" y="617"/>
                  <a:pt x="10304" y="617"/>
                  <a:pt x="10298" y="617"/>
                </a:cubicBezTo>
                <a:cubicBezTo>
                  <a:pt x="10292" y="617"/>
                  <a:pt x="10292" y="611"/>
                  <a:pt x="10286" y="611"/>
                </a:cubicBezTo>
                <a:cubicBezTo>
                  <a:pt x="10280" y="605"/>
                  <a:pt x="10286" y="593"/>
                  <a:pt x="10274" y="587"/>
                </a:cubicBezTo>
                <a:cubicBezTo>
                  <a:pt x="10274" y="587"/>
                  <a:pt x="10268" y="587"/>
                  <a:pt x="10268" y="581"/>
                </a:cubicBezTo>
                <a:cubicBezTo>
                  <a:pt x="10262" y="581"/>
                  <a:pt x="10256" y="581"/>
                  <a:pt x="10256" y="581"/>
                </a:cubicBezTo>
                <a:cubicBezTo>
                  <a:pt x="10250" y="581"/>
                  <a:pt x="10245" y="581"/>
                  <a:pt x="10245" y="581"/>
                </a:cubicBezTo>
                <a:cubicBezTo>
                  <a:pt x="10233" y="587"/>
                  <a:pt x="10233" y="593"/>
                  <a:pt x="10227" y="593"/>
                </a:cubicBezTo>
                <a:cubicBezTo>
                  <a:pt x="10215" y="593"/>
                  <a:pt x="10209" y="593"/>
                  <a:pt x="10203" y="587"/>
                </a:cubicBezTo>
                <a:cubicBezTo>
                  <a:pt x="10197" y="587"/>
                  <a:pt x="10197" y="593"/>
                  <a:pt x="10191" y="587"/>
                </a:cubicBezTo>
                <a:cubicBezTo>
                  <a:pt x="10185" y="587"/>
                  <a:pt x="10185" y="581"/>
                  <a:pt x="10179" y="581"/>
                </a:cubicBezTo>
                <a:cubicBezTo>
                  <a:pt x="10179" y="545"/>
                  <a:pt x="10179" y="545"/>
                  <a:pt x="10179" y="545"/>
                </a:cubicBezTo>
                <a:lnTo>
                  <a:pt x="10185" y="552"/>
                </a:lnTo>
                <a:cubicBezTo>
                  <a:pt x="10179" y="552"/>
                  <a:pt x="10173" y="552"/>
                  <a:pt x="10167" y="552"/>
                </a:cubicBezTo>
                <a:cubicBezTo>
                  <a:pt x="10161" y="552"/>
                  <a:pt x="10156" y="552"/>
                  <a:pt x="10150" y="552"/>
                </a:cubicBezTo>
                <a:cubicBezTo>
                  <a:pt x="10144" y="552"/>
                  <a:pt x="10144" y="552"/>
                  <a:pt x="10138" y="545"/>
                </a:cubicBezTo>
                <a:cubicBezTo>
                  <a:pt x="10138" y="545"/>
                  <a:pt x="10138" y="540"/>
                  <a:pt x="10138" y="534"/>
                </a:cubicBezTo>
                <a:cubicBezTo>
                  <a:pt x="10144" y="528"/>
                  <a:pt x="10156" y="522"/>
                  <a:pt x="10156" y="510"/>
                </a:cubicBezTo>
                <a:cubicBezTo>
                  <a:pt x="10156" y="510"/>
                  <a:pt x="10156" y="504"/>
                  <a:pt x="10156" y="498"/>
                </a:cubicBezTo>
                <a:cubicBezTo>
                  <a:pt x="10055" y="486"/>
                  <a:pt x="10055" y="486"/>
                  <a:pt x="10055" y="486"/>
                </a:cubicBezTo>
                <a:cubicBezTo>
                  <a:pt x="10055" y="486"/>
                  <a:pt x="10049" y="480"/>
                  <a:pt x="10043" y="486"/>
                </a:cubicBezTo>
                <a:cubicBezTo>
                  <a:pt x="10037" y="486"/>
                  <a:pt x="10037" y="492"/>
                  <a:pt x="10037" y="492"/>
                </a:cubicBezTo>
                <a:cubicBezTo>
                  <a:pt x="10031" y="504"/>
                  <a:pt x="10031" y="510"/>
                  <a:pt x="10031" y="516"/>
                </a:cubicBezTo>
                <a:cubicBezTo>
                  <a:pt x="10031" y="528"/>
                  <a:pt x="10031" y="528"/>
                  <a:pt x="10031" y="528"/>
                </a:cubicBezTo>
                <a:cubicBezTo>
                  <a:pt x="10031" y="534"/>
                  <a:pt x="10031" y="540"/>
                  <a:pt x="10031" y="540"/>
                </a:cubicBezTo>
                <a:cubicBezTo>
                  <a:pt x="10031" y="545"/>
                  <a:pt x="10037" y="552"/>
                  <a:pt x="10037" y="557"/>
                </a:cubicBezTo>
                <a:cubicBezTo>
                  <a:pt x="10037" y="569"/>
                  <a:pt x="10037" y="569"/>
                  <a:pt x="10031" y="575"/>
                </a:cubicBezTo>
                <a:cubicBezTo>
                  <a:pt x="10025" y="581"/>
                  <a:pt x="10019" y="587"/>
                  <a:pt x="10013" y="587"/>
                </a:cubicBezTo>
                <a:cubicBezTo>
                  <a:pt x="10007" y="587"/>
                  <a:pt x="10001" y="587"/>
                  <a:pt x="9995" y="581"/>
                </a:cubicBezTo>
                <a:cubicBezTo>
                  <a:pt x="9990" y="575"/>
                  <a:pt x="9990" y="563"/>
                  <a:pt x="9990" y="557"/>
                </a:cubicBezTo>
                <a:cubicBezTo>
                  <a:pt x="9990" y="545"/>
                  <a:pt x="9990" y="545"/>
                  <a:pt x="9990" y="545"/>
                </a:cubicBezTo>
                <a:cubicBezTo>
                  <a:pt x="9990" y="540"/>
                  <a:pt x="9983" y="534"/>
                  <a:pt x="9983" y="534"/>
                </a:cubicBezTo>
                <a:cubicBezTo>
                  <a:pt x="9983" y="522"/>
                  <a:pt x="9983" y="522"/>
                  <a:pt x="9983" y="522"/>
                </a:cubicBezTo>
                <a:cubicBezTo>
                  <a:pt x="9983" y="510"/>
                  <a:pt x="9983" y="510"/>
                  <a:pt x="9983" y="498"/>
                </a:cubicBezTo>
                <a:cubicBezTo>
                  <a:pt x="9960" y="498"/>
                  <a:pt x="9960" y="498"/>
                  <a:pt x="9960" y="498"/>
                </a:cubicBezTo>
                <a:cubicBezTo>
                  <a:pt x="9954" y="504"/>
                  <a:pt x="9942" y="504"/>
                  <a:pt x="9936" y="510"/>
                </a:cubicBezTo>
                <a:cubicBezTo>
                  <a:pt x="9936" y="510"/>
                  <a:pt x="9936" y="516"/>
                  <a:pt x="9930" y="522"/>
                </a:cubicBezTo>
                <a:cubicBezTo>
                  <a:pt x="9930" y="522"/>
                  <a:pt x="9924" y="528"/>
                  <a:pt x="9918" y="528"/>
                </a:cubicBezTo>
                <a:cubicBezTo>
                  <a:pt x="9918" y="534"/>
                  <a:pt x="9912" y="540"/>
                  <a:pt x="9906" y="540"/>
                </a:cubicBezTo>
                <a:cubicBezTo>
                  <a:pt x="9871" y="540"/>
                  <a:pt x="9871" y="540"/>
                  <a:pt x="9871" y="540"/>
                </a:cubicBezTo>
                <a:cubicBezTo>
                  <a:pt x="9871" y="516"/>
                  <a:pt x="9871" y="516"/>
                  <a:pt x="9871" y="516"/>
                </a:cubicBezTo>
                <a:cubicBezTo>
                  <a:pt x="9877" y="516"/>
                  <a:pt x="9871" y="510"/>
                  <a:pt x="9877" y="504"/>
                </a:cubicBezTo>
                <a:cubicBezTo>
                  <a:pt x="9883" y="504"/>
                  <a:pt x="9883" y="510"/>
                  <a:pt x="9889" y="504"/>
                </a:cubicBezTo>
                <a:cubicBezTo>
                  <a:pt x="9895" y="504"/>
                  <a:pt x="9895" y="498"/>
                  <a:pt x="9901" y="498"/>
                </a:cubicBezTo>
                <a:cubicBezTo>
                  <a:pt x="9895" y="486"/>
                  <a:pt x="9895" y="486"/>
                  <a:pt x="9895" y="486"/>
                </a:cubicBezTo>
                <a:cubicBezTo>
                  <a:pt x="9895" y="486"/>
                  <a:pt x="9889" y="486"/>
                  <a:pt x="9883" y="486"/>
                </a:cubicBezTo>
                <a:lnTo>
                  <a:pt x="9877" y="492"/>
                </a:lnTo>
                <a:cubicBezTo>
                  <a:pt x="9871" y="498"/>
                  <a:pt x="9865" y="498"/>
                  <a:pt x="9865" y="498"/>
                </a:cubicBezTo>
                <a:cubicBezTo>
                  <a:pt x="9859" y="504"/>
                  <a:pt x="9859" y="510"/>
                  <a:pt x="9859" y="510"/>
                </a:cubicBezTo>
                <a:cubicBezTo>
                  <a:pt x="9783" y="510"/>
                  <a:pt x="9783" y="510"/>
                  <a:pt x="9783" y="510"/>
                </a:cubicBezTo>
                <a:cubicBezTo>
                  <a:pt x="9777" y="510"/>
                  <a:pt x="9777" y="516"/>
                  <a:pt x="9771" y="516"/>
                </a:cubicBezTo>
                <a:cubicBezTo>
                  <a:pt x="9765" y="516"/>
                  <a:pt x="9753" y="516"/>
                  <a:pt x="9747" y="516"/>
                </a:cubicBezTo>
                <a:cubicBezTo>
                  <a:pt x="9741" y="516"/>
                  <a:pt x="9741" y="522"/>
                  <a:pt x="9736" y="522"/>
                </a:cubicBezTo>
                <a:cubicBezTo>
                  <a:pt x="9736" y="534"/>
                  <a:pt x="9736" y="540"/>
                  <a:pt x="9736" y="545"/>
                </a:cubicBezTo>
                <a:cubicBezTo>
                  <a:pt x="9741" y="552"/>
                  <a:pt x="9747" y="552"/>
                  <a:pt x="9747" y="557"/>
                </a:cubicBezTo>
                <a:cubicBezTo>
                  <a:pt x="9753" y="563"/>
                  <a:pt x="9753" y="569"/>
                  <a:pt x="9759" y="569"/>
                </a:cubicBezTo>
                <a:cubicBezTo>
                  <a:pt x="9771" y="569"/>
                  <a:pt x="9777" y="569"/>
                  <a:pt x="9795" y="569"/>
                </a:cubicBezTo>
                <a:cubicBezTo>
                  <a:pt x="9795" y="569"/>
                  <a:pt x="9800" y="569"/>
                  <a:pt x="9806" y="569"/>
                </a:cubicBezTo>
                <a:cubicBezTo>
                  <a:pt x="9806" y="575"/>
                  <a:pt x="9806" y="581"/>
                  <a:pt x="9806" y="581"/>
                </a:cubicBezTo>
                <a:cubicBezTo>
                  <a:pt x="9800" y="587"/>
                  <a:pt x="9800" y="593"/>
                  <a:pt x="9800" y="593"/>
                </a:cubicBezTo>
                <a:cubicBezTo>
                  <a:pt x="9800" y="599"/>
                  <a:pt x="9789" y="599"/>
                  <a:pt x="9789" y="605"/>
                </a:cubicBezTo>
                <a:cubicBezTo>
                  <a:pt x="9789" y="611"/>
                  <a:pt x="9789" y="617"/>
                  <a:pt x="9795" y="623"/>
                </a:cubicBezTo>
                <a:cubicBezTo>
                  <a:pt x="9795" y="623"/>
                  <a:pt x="9800" y="623"/>
                  <a:pt x="9806" y="629"/>
                </a:cubicBezTo>
                <a:cubicBezTo>
                  <a:pt x="9806" y="634"/>
                  <a:pt x="9806" y="640"/>
                  <a:pt x="9806" y="646"/>
                </a:cubicBezTo>
                <a:cubicBezTo>
                  <a:pt x="9806" y="652"/>
                  <a:pt x="9806" y="658"/>
                  <a:pt x="9800" y="664"/>
                </a:cubicBezTo>
                <a:cubicBezTo>
                  <a:pt x="9795" y="664"/>
                  <a:pt x="9795" y="664"/>
                  <a:pt x="9789" y="658"/>
                </a:cubicBezTo>
                <a:cubicBezTo>
                  <a:pt x="9789" y="658"/>
                  <a:pt x="9783" y="658"/>
                  <a:pt x="9777" y="652"/>
                </a:cubicBezTo>
                <a:lnTo>
                  <a:pt x="9777" y="646"/>
                </a:lnTo>
                <a:cubicBezTo>
                  <a:pt x="9771" y="640"/>
                  <a:pt x="9771" y="634"/>
                  <a:pt x="9771" y="629"/>
                </a:cubicBezTo>
                <a:cubicBezTo>
                  <a:pt x="9765" y="629"/>
                  <a:pt x="9765" y="623"/>
                  <a:pt x="9759" y="623"/>
                </a:cubicBezTo>
                <a:cubicBezTo>
                  <a:pt x="9753" y="617"/>
                  <a:pt x="9753" y="617"/>
                  <a:pt x="9747" y="617"/>
                </a:cubicBezTo>
                <a:cubicBezTo>
                  <a:pt x="9741" y="611"/>
                  <a:pt x="9741" y="617"/>
                  <a:pt x="9736" y="617"/>
                </a:cubicBezTo>
                <a:cubicBezTo>
                  <a:pt x="9741" y="623"/>
                  <a:pt x="9747" y="629"/>
                  <a:pt x="9747" y="640"/>
                </a:cubicBezTo>
                <a:lnTo>
                  <a:pt x="9747" y="646"/>
                </a:lnTo>
                <a:cubicBezTo>
                  <a:pt x="9747" y="652"/>
                  <a:pt x="9747" y="658"/>
                  <a:pt x="9747" y="658"/>
                </a:cubicBezTo>
                <a:cubicBezTo>
                  <a:pt x="9753" y="664"/>
                  <a:pt x="9759" y="670"/>
                  <a:pt x="9759" y="670"/>
                </a:cubicBezTo>
                <a:cubicBezTo>
                  <a:pt x="9765" y="676"/>
                  <a:pt x="9765" y="682"/>
                  <a:pt x="9771" y="682"/>
                </a:cubicBezTo>
                <a:cubicBezTo>
                  <a:pt x="9783" y="688"/>
                  <a:pt x="9789" y="694"/>
                  <a:pt x="9800" y="694"/>
                </a:cubicBezTo>
                <a:cubicBezTo>
                  <a:pt x="9806" y="694"/>
                  <a:pt x="9806" y="688"/>
                  <a:pt x="9812" y="688"/>
                </a:cubicBezTo>
                <a:cubicBezTo>
                  <a:pt x="9812" y="682"/>
                  <a:pt x="9806" y="676"/>
                  <a:pt x="9806" y="664"/>
                </a:cubicBezTo>
                <a:cubicBezTo>
                  <a:pt x="9806" y="664"/>
                  <a:pt x="9812" y="658"/>
                  <a:pt x="9812" y="652"/>
                </a:cubicBezTo>
                <a:cubicBezTo>
                  <a:pt x="9818" y="658"/>
                  <a:pt x="9829" y="652"/>
                  <a:pt x="9835" y="658"/>
                </a:cubicBezTo>
                <a:cubicBezTo>
                  <a:pt x="9841" y="664"/>
                  <a:pt x="9835" y="676"/>
                  <a:pt x="9841" y="682"/>
                </a:cubicBezTo>
                <a:cubicBezTo>
                  <a:pt x="9847" y="688"/>
                  <a:pt x="9847" y="688"/>
                  <a:pt x="9853" y="688"/>
                </a:cubicBezTo>
                <a:cubicBezTo>
                  <a:pt x="9859" y="694"/>
                  <a:pt x="9859" y="694"/>
                  <a:pt x="9865" y="694"/>
                </a:cubicBezTo>
                <a:cubicBezTo>
                  <a:pt x="9871" y="700"/>
                  <a:pt x="9883" y="694"/>
                  <a:pt x="9889" y="694"/>
                </a:cubicBezTo>
                <a:cubicBezTo>
                  <a:pt x="9901" y="694"/>
                  <a:pt x="9901" y="694"/>
                  <a:pt x="9901" y="694"/>
                </a:cubicBezTo>
                <a:cubicBezTo>
                  <a:pt x="9906" y="694"/>
                  <a:pt x="9906" y="700"/>
                  <a:pt x="9912" y="694"/>
                </a:cubicBezTo>
                <a:cubicBezTo>
                  <a:pt x="9918" y="694"/>
                  <a:pt x="9918" y="688"/>
                  <a:pt x="9918" y="682"/>
                </a:cubicBezTo>
                <a:cubicBezTo>
                  <a:pt x="9924" y="682"/>
                  <a:pt x="9918" y="676"/>
                  <a:pt x="9918" y="670"/>
                </a:cubicBezTo>
                <a:cubicBezTo>
                  <a:pt x="9924" y="670"/>
                  <a:pt x="9924" y="664"/>
                  <a:pt x="9930" y="658"/>
                </a:cubicBezTo>
                <a:cubicBezTo>
                  <a:pt x="9930" y="658"/>
                  <a:pt x="9936" y="664"/>
                  <a:pt x="9942" y="658"/>
                </a:cubicBezTo>
                <a:cubicBezTo>
                  <a:pt x="9942" y="658"/>
                  <a:pt x="9948" y="658"/>
                  <a:pt x="9954" y="652"/>
                </a:cubicBezTo>
                <a:cubicBezTo>
                  <a:pt x="9948" y="652"/>
                  <a:pt x="9948" y="646"/>
                  <a:pt x="9948" y="646"/>
                </a:cubicBezTo>
                <a:cubicBezTo>
                  <a:pt x="9948" y="629"/>
                  <a:pt x="9948" y="629"/>
                  <a:pt x="9948" y="629"/>
                </a:cubicBezTo>
                <a:cubicBezTo>
                  <a:pt x="9972" y="623"/>
                  <a:pt x="9972" y="623"/>
                  <a:pt x="9972" y="623"/>
                </a:cubicBezTo>
                <a:cubicBezTo>
                  <a:pt x="9972" y="629"/>
                  <a:pt x="9983" y="629"/>
                  <a:pt x="9983" y="634"/>
                </a:cubicBezTo>
                <a:cubicBezTo>
                  <a:pt x="9983" y="634"/>
                  <a:pt x="9983" y="640"/>
                  <a:pt x="9983" y="646"/>
                </a:cubicBezTo>
                <a:cubicBezTo>
                  <a:pt x="9983" y="652"/>
                  <a:pt x="9983" y="658"/>
                  <a:pt x="9983" y="664"/>
                </a:cubicBezTo>
                <a:cubicBezTo>
                  <a:pt x="10031" y="664"/>
                  <a:pt x="10031" y="664"/>
                  <a:pt x="10031" y="664"/>
                </a:cubicBezTo>
                <a:cubicBezTo>
                  <a:pt x="10049" y="646"/>
                  <a:pt x="10049" y="646"/>
                  <a:pt x="10049" y="646"/>
                </a:cubicBezTo>
                <a:cubicBezTo>
                  <a:pt x="10061" y="658"/>
                  <a:pt x="10061" y="658"/>
                  <a:pt x="10061" y="658"/>
                </a:cubicBezTo>
                <a:cubicBezTo>
                  <a:pt x="10061" y="670"/>
                  <a:pt x="10061" y="676"/>
                  <a:pt x="10061" y="682"/>
                </a:cubicBezTo>
                <a:close/>
                <a:moveTo>
                  <a:pt x="17122" y="2532"/>
                </a:moveTo>
                <a:lnTo>
                  <a:pt x="17122" y="2532"/>
                </a:lnTo>
                <a:cubicBezTo>
                  <a:pt x="17134" y="2532"/>
                  <a:pt x="17134" y="2532"/>
                  <a:pt x="17140" y="2526"/>
                </a:cubicBezTo>
                <a:cubicBezTo>
                  <a:pt x="17146" y="2526"/>
                  <a:pt x="17152" y="2520"/>
                  <a:pt x="17152" y="2520"/>
                </a:cubicBezTo>
                <a:cubicBezTo>
                  <a:pt x="17294" y="2520"/>
                  <a:pt x="17294" y="2520"/>
                  <a:pt x="17294" y="2520"/>
                </a:cubicBezTo>
                <a:cubicBezTo>
                  <a:pt x="17294" y="2496"/>
                  <a:pt x="17294" y="2496"/>
                  <a:pt x="17294" y="2496"/>
                </a:cubicBezTo>
                <a:cubicBezTo>
                  <a:pt x="17300" y="2490"/>
                  <a:pt x="17294" y="2478"/>
                  <a:pt x="17300" y="2473"/>
                </a:cubicBezTo>
                <a:cubicBezTo>
                  <a:pt x="17306" y="2466"/>
                  <a:pt x="17312" y="2466"/>
                  <a:pt x="17312" y="2466"/>
                </a:cubicBezTo>
                <a:cubicBezTo>
                  <a:pt x="17318" y="2466"/>
                  <a:pt x="17324" y="2473"/>
                  <a:pt x="17330" y="2478"/>
                </a:cubicBezTo>
                <a:cubicBezTo>
                  <a:pt x="17336" y="2478"/>
                  <a:pt x="17336" y="2484"/>
                  <a:pt x="17348" y="2484"/>
                </a:cubicBezTo>
                <a:cubicBezTo>
                  <a:pt x="17353" y="2484"/>
                  <a:pt x="17359" y="2478"/>
                  <a:pt x="17365" y="2478"/>
                </a:cubicBezTo>
                <a:cubicBezTo>
                  <a:pt x="17377" y="2478"/>
                  <a:pt x="17377" y="2484"/>
                  <a:pt x="17383" y="2484"/>
                </a:cubicBezTo>
                <a:cubicBezTo>
                  <a:pt x="17389" y="2490"/>
                  <a:pt x="17389" y="2496"/>
                  <a:pt x="17395" y="2496"/>
                </a:cubicBezTo>
                <a:cubicBezTo>
                  <a:pt x="17401" y="2496"/>
                  <a:pt x="17407" y="2496"/>
                  <a:pt x="17407" y="2496"/>
                </a:cubicBezTo>
                <a:cubicBezTo>
                  <a:pt x="17413" y="2502"/>
                  <a:pt x="17413" y="2508"/>
                  <a:pt x="17419" y="2508"/>
                </a:cubicBezTo>
                <a:cubicBezTo>
                  <a:pt x="17419" y="2514"/>
                  <a:pt x="17419" y="2514"/>
                  <a:pt x="17419" y="2520"/>
                </a:cubicBezTo>
                <a:cubicBezTo>
                  <a:pt x="17413" y="2526"/>
                  <a:pt x="17407" y="2526"/>
                  <a:pt x="17407" y="2532"/>
                </a:cubicBezTo>
                <a:cubicBezTo>
                  <a:pt x="17407" y="2538"/>
                  <a:pt x="17407" y="2544"/>
                  <a:pt x="17413" y="2550"/>
                </a:cubicBezTo>
                <a:cubicBezTo>
                  <a:pt x="17413" y="2555"/>
                  <a:pt x="17419" y="2555"/>
                  <a:pt x="17425" y="2555"/>
                </a:cubicBezTo>
                <a:cubicBezTo>
                  <a:pt x="17478" y="2555"/>
                  <a:pt x="17478" y="2555"/>
                  <a:pt x="17478" y="2555"/>
                </a:cubicBezTo>
                <a:cubicBezTo>
                  <a:pt x="17490" y="2555"/>
                  <a:pt x="17496" y="2544"/>
                  <a:pt x="17502" y="2538"/>
                </a:cubicBezTo>
                <a:cubicBezTo>
                  <a:pt x="17508" y="2532"/>
                  <a:pt x="17508" y="2532"/>
                  <a:pt x="17508" y="2526"/>
                </a:cubicBezTo>
                <a:cubicBezTo>
                  <a:pt x="17514" y="2520"/>
                  <a:pt x="17514" y="2514"/>
                  <a:pt x="17519" y="2514"/>
                </a:cubicBezTo>
                <a:cubicBezTo>
                  <a:pt x="17537" y="2514"/>
                  <a:pt x="17537" y="2526"/>
                  <a:pt x="17549" y="2538"/>
                </a:cubicBezTo>
                <a:cubicBezTo>
                  <a:pt x="17555" y="2544"/>
                  <a:pt x="17561" y="2544"/>
                  <a:pt x="17561" y="2550"/>
                </a:cubicBezTo>
                <a:cubicBezTo>
                  <a:pt x="17561" y="2544"/>
                  <a:pt x="17561" y="2538"/>
                  <a:pt x="17561" y="2538"/>
                </a:cubicBezTo>
                <a:cubicBezTo>
                  <a:pt x="17561" y="2532"/>
                  <a:pt x="17567" y="2532"/>
                  <a:pt x="17567" y="2526"/>
                </a:cubicBezTo>
                <a:cubicBezTo>
                  <a:pt x="17573" y="2526"/>
                  <a:pt x="17573" y="2526"/>
                  <a:pt x="17579" y="2526"/>
                </a:cubicBezTo>
                <a:cubicBezTo>
                  <a:pt x="17585" y="2532"/>
                  <a:pt x="17585" y="2538"/>
                  <a:pt x="17591" y="2538"/>
                </a:cubicBezTo>
                <a:cubicBezTo>
                  <a:pt x="17626" y="2538"/>
                  <a:pt x="17626" y="2538"/>
                  <a:pt x="17626" y="2538"/>
                </a:cubicBezTo>
                <a:cubicBezTo>
                  <a:pt x="17626" y="2532"/>
                  <a:pt x="17626" y="2526"/>
                  <a:pt x="17626" y="2526"/>
                </a:cubicBezTo>
                <a:cubicBezTo>
                  <a:pt x="17620" y="2520"/>
                  <a:pt x="17620" y="2520"/>
                  <a:pt x="17614" y="2514"/>
                </a:cubicBezTo>
                <a:cubicBezTo>
                  <a:pt x="17614" y="2508"/>
                  <a:pt x="17614" y="2508"/>
                  <a:pt x="17614" y="2502"/>
                </a:cubicBezTo>
                <a:cubicBezTo>
                  <a:pt x="17603" y="2502"/>
                  <a:pt x="17597" y="2502"/>
                  <a:pt x="17591" y="2502"/>
                </a:cubicBezTo>
                <a:cubicBezTo>
                  <a:pt x="17585" y="2502"/>
                  <a:pt x="17585" y="2502"/>
                  <a:pt x="17579" y="2502"/>
                </a:cubicBezTo>
                <a:cubicBezTo>
                  <a:pt x="17579" y="2473"/>
                  <a:pt x="17579" y="2473"/>
                  <a:pt x="17579" y="2473"/>
                </a:cubicBezTo>
                <a:cubicBezTo>
                  <a:pt x="17579" y="2461"/>
                  <a:pt x="17591" y="2461"/>
                  <a:pt x="17597" y="2455"/>
                </a:cubicBezTo>
                <a:cubicBezTo>
                  <a:pt x="17603" y="2449"/>
                  <a:pt x="17603" y="2455"/>
                  <a:pt x="17608" y="2455"/>
                </a:cubicBezTo>
                <a:cubicBezTo>
                  <a:pt x="17614" y="2449"/>
                  <a:pt x="17614" y="2449"/>
                  <a:pt x="17614" y="2443"/>
                </a:cubicBezTo>
                <a:cubicBezTo>
                  <a:pt x="17620" y="2437"/>
                  <a:pt x="17620" y="2437"/>
                  <a:pt x="17620" y="2431"/>
                </a:cubicBezTo>
                <a:cubicBezTo>
                  <a:pt x="17626" y="2425"/>
                  <a:pt x="17626" y="2425"/>
                  <a:pt x="17632" y="2419"/>
                </a:cubicBezTo>
                <a:cubicBezTo>
                  <a:pt x="17632" y="2413"/>
                  <a:pt x="17638" y="2413"/>
                  <a:pt x="17638" y="2407"/>
                </a:cubicBezTo>
                <a:cubicBezTo>
                  <a:pt x="17644" y="2401"/>
                  <a:pt x="17644" y="2395"/>
                  <a:pt x="17650" y="2395"/>
                </a:cubicBezTo>
                <a:cubicBezTo>
                  <a:pt x="17656" y="2395"/>
                  <a:pt x="17656" y="2395"/>
                  <a:pt x="17662" y="2395"/>
                </a:cubicBezTo>
                <a:cubicBezTo>
                  <a:pt x="17674" y="2389"/>
                  <a:pt x="17674" y="2389"/>
                  <a:pt x="17674" y="2389"/>
                </a:cubicBezTo>
                <a:cubicBezTo>
                  <a:pt x="17680" y="2389"/>
                  <a:pt x="17680" y="2384"/>
                  <a:pt x="17680" y="2378"/>
                </a:cubicBezTo>
                <a:cubicBezTo>
                  <a:pt x="17691" y="2366"/>
                  <a:pt x="17697" y="2360"/>
                  <a:pt x="17703" y="2348"/>
                </a:cubicBezTo>
                <a:cubicBezTo>
                  <a:pt x="17715" y="2336"/>
                  <a:pt x="17721" y="2324"/>
                  <a:pt x="17739" y="2318"/>
                </a:cubicBezTo>
                <a:cubicBezTo>
                  <a:pt x="17745" y="2307"/>
                  <a:pt x="17751" y="2307"/>
                  <a:pt x="17763" y="2307"/>
                </a:cubicBezTo>
                <a:cubicBezTo>
                  <a:pt x="17769" y="2307"/>
                  <a:pt x="17774" y="2307"/>
                  <a:pt x="17780" y="2307"/>
                </a:cubicBezTo>
                <a:cubicBezTo>
                  <a:pt x="17786" y="2307"/>
                  <a:pt x="17792" y="2312"/>
                  <a:pt x="17798" y="2312"/>
                </a:cubicBezTo>
                <a:cubicBezTo>
                  <a:pt x="17804" y="2312"/>
                  <a:pt x="17804" y="2312"/>
                  <a:pt x="17804" y="2312"/>
                </a:cubicBezTo>
                <a:cubicBezTo>
                  <a:pt x="17810" y="2312"/>
                  <a:pt x="17810" y="2312"/>
                  <a:pt x="17816" y="2307"/>
                </a:cubicBezTo>
                <a:cubicBezTo>
                  <a:pt x="17822" y="2307"/>
                  <a:pt x="17822" y="2295"/>
                  <a:pt x="17828" y="2295"/>
                </a:cubicBezTo>
                <a:cubicBezTo>
                  <a:pt x="17834" y="2295"/>
                  <a:pt x="17834" y="2295"/>
                  <a:pt x="17834" y="2295"/>
                </a:cubicBezTo>
                <a:cubicBezTo>
                  <a:pt x="17840" y="2295"/>
                  <a:pt x="17840" y="2307"/>
                  <a:pt x="17840" y="2307"/>
                </a:cubicBezTo>
                <a:cubicBezTo>
                  <a:pt x="17846" y="2312"/>
                  <a:pt x="17846" y="2318"/>
                  <a:pt x="17851" y="2318"/>
                </a:cubicBezTo>
                <a:cubicBezTo>
                  <a:pt x="17851" y="2318"/>
                  <a:pt x="17858" y="2324"/>
                  <a:pt x="17863" y="2324"/>
                </a:cubicBezTo>
                <a:cubicBezTo>
                  <a:pt x="17863" y="2324"/>
                  <a:pt x="17869" y="2324"/>
                  <a:pt x="17875" y="2324"/>
                </a:cubicBezTo>
                <a:cubicBezTo>
                  <a:pt x="17875" y="2324"/>
                  <a:pt x="17881" y="2330"/>
                  <a:pt x="17887" y="2330"/>
                </a:cubicBezTo>
                <a:cubicBezTo>
                  <a:pt x="17881" y="2336"/>
                  <a:pt x="17875" y="2342"/>
                  <a:pt x="17875" y="2348"/>
                </a:cubicBezTo>
                <a:cubicBezTo>
                  <a:pt x="17875" y="2354"/>
                  <a:pt x="17875" y="2354"/>
                  <a:pt x="17875" y="2354"/>
                </a:cubicBezTo>
                <a:cubicBezTo>
                  <a:pt x="17875" y="2360"/>
                  <a:pt x="17875" y="2360"/>
                  <a:pt x="17881" y="2366"/>
                </a:cubicBezTo>
                <a:cubicBezTo>
                  <a:pt x="17881" y="2366"/>
                  <a:pt x="17887" y="2366"/>
                  <a:pt x="17893" y="2372"/>
                </a:cubicBezTo>
                <a:cubicBezTo>
                  <a:pt x="17893" y="2372"/>
                  <a:pt x="17893" y="2378"/>
                  <a:pt x="17893" y="2384"/>
                </a:cubicBezTo>
                <a:cubicBezTo>
                  <a:pt x="17893" y="2389"/>
                  <a:pt x="17893" y="2395"/>
                  <a:pt x="17893" y="2407"/>
                </a:cubicBezTo>
                <a:cubicBezTo>
                  <a:pt x="17905" y="2407"/>
                  <a:pt x="17905" y="2407"/>
                  <a:pt x="17905" y="2407"/>
                </a:cubicBezTo>
                <a:cubicBezTo>
                  <a:pt x="17911" y="2407"/>
                  <a:pt x="17917" y="2407"/>
                  <a:pt x="17917" y="2401"/>
                </a:cubicBezTo>
                <a:cubicBezTo>
                  <a:pt x="17923" y="2395"/>
                  <a:pt x="17923" y="2395"/>
                  <a:pt x="17929" y="2389"/>
                </a:cubicBezTo>
                <a:cubicBezTo>
                  <a:pt x="17935" y="2384"/>
                  <a:pt x="17940" y="2378"/>
                  <a:pt x="17952" y="2372"/>
                </a:cubicBezTo>
                <a:cubicBezTo>
                  <a:pt x="17958" y="2372"/>
                  <a:pt x="17958" y="2372"/>
                  <a:pt x="17964" y="2372"/>
                </a:cubicBezTo>
                <a:cubicBezTo>
                  <a:pt x="17970" y="2366"/>
                  <a:pt x="17970" y="2366"/>
                  <a:pt x="17976" y="2360"/>
                </a:cubicBezTo>
                <a:cubicBezTo>
                  <a:pt x="17982" y="2360"/>
                  <a:pt x="17982" y="2354"/>
                  <a:pt x="17982" y="2348"/>
                </a:cubicBezTo>
                <a:cubicBezTo>
                  <a:pt x="17988" y="2348"/>
                  <a:pt x="17994" y="2342"/>
                  <a:pt x="17994" y="2342"/>
                </a:cubicBezTo>
                <a:cubicBezTo>
                  <a:pt x="18000" y="2336"/>
                  <a:pt x="18000" y="2330"/>
                  <a:pt x="18006" y="2330"/>
                </a:cubicBezTo>
                <a:cubicBezTo>
                  <a:pt x="18012" y="2324"/>
                  <a:pt x="18017" y="2324"/>
                  <a:pt x="18029" y="2324"/>
                </a:cubicBezTo>
                <a:cubicBezTo>
                  <a:pt x="18029" y="2324"/>
                  <a:pt x="18035" y="2324"/>
                  <a:pt x="18041" y="2324"/>
                </a:cubicBezTo>
                <a:cubicBezTo>
                  <a:pt x="18041" y="2324"/>
                  <a:pt x="18041" y="2318"/>
                  <a:pt x="18047" y="2312"/>
                </a:cubicBezTo>
                <a:cubicBezTo>
                  <a:pt x="18047" y="2312"/>
                  <a:pt x="18047" y="2307"/>
                  <a:pt x="18047" y="2300"/>
                </a:cubicBezTo>
                <a:cubicBezTo>
                  <a:pt x="18053" y="2300"/>
                  <a:pt x="18053" y="2295"/>
                  <a:pt x="18053" y="2289"/>
                </a:cubicBezTo>
                <a:cubicBezTo>
                  <a:pt x="18059" y="2283"/>
                  <a:pt x="18053" y="2277"/>
                  <a:pt x="18053" y="2265"/>
                </a:cubicBezTo>
                <a:cubicBezTo>
                  <a:pt x="18059" y="2259"/>
                  <a:pt x="18059" y="2253"/>
                  <a:pt x="18059" y="2247"/>
                </a:cubicBezTo>
                <a:cubicBezTo>
                  <a:pt x="18071" y="2247"/>
                  <a:pt x="18077" y="2247"/>
                  <a:pt x="18083" y="2247"/>
                </a:cubicBezTo>
                <a:cubicBezTo>
                  <a:pt x="18095" y="2241"/>
                  <a:pt x="18101" y="2235"/>
                  <a:pt x="18106" y="2235"/>
                </a:cubicBezTo>
                <a:cubicBezTo>
                  <a:pt x="18166" y="2235"/>
                  <a:pt x="18166" y="2235"/>
                  <a:pt x="18166" y="2235"/>
                </a:cubicBezTo>
                <a:cubicBezTo>
                  <a:pt x="18166" y="2253"/>
                  <a:pt x="18166" y="2253"/>
                  <a:pt x="18166" y="2253"/>
                </a:cubicBezTo>
                <a:cubicBezTo>
                  <a:pt x="18160" y="2259"/>
                  <a:pt x="18160" y="2259"/>
                  <a:pt x="18154" y="2265"/>
                </a:cubicBezTo>
                <a:cubicBezTo>
                  <a:pt x="18130" y="2271"/>
                  <a:pt x="18130" y="2271"/>
                  <a:pt x="18130" y="2271"/>
                </a:cubicBezTo>
                <a:cubicBezTo>
                  <a:pt x="18124" y="2277"/>
                  <a:pt x="18124" y="2277"/>
                  <a:pt x="18118" y="2277"/>
                </a:cubicBezTo>
                <a:cubicBezTo>
                  <a:pt x="18112" y="2283"/>
                  <a:pt x="18106" y="2283"/>
                  <a:pt x="18106" y="2289"/>
                </a:cubicBezTo>
                <a:cubicBezTo>
                  <a:pt x="18106" y="2295"/>
                  <a:pt x="18101" y="2300"/>
                  <a:pt x="18101" y="2300"/>
                </a:cubicBezTo>
                <a:cubicBezTo>
                  <a:pt x="18101" y="2307"/>
                  <a:pt x="18101" y="2312"/>
                  <a:pt x="18101" y="2312"/>
                </a:cubicBezTo>
                <a:cubicBezTo>
                  <a:pt x="18101" y="2318"/>
                  <a:pt x="18101" y="2324"/>
                  <a:pt x="18101" y="2324"/>
                </a:cubicBezTo>
                <a:cubicBezTo>
                  <a:pt x="18101" y="2330"/>
                  <a:pt x="18095" y="2330"/>
                  <a:pt x="18095" y="2336"/>
                </a:cubicBezTo>
                <a:cubicBezTo>
                  <a:pt x="18095" y="2348"/>
                  <a:pt x="18089" y="2354"/>
                  <a:pt x="18083" y="2360"/>
                </a:cubicBezTo>
                <a:cubicBezTo>
                  <a:pt x="18083" y="2366"/>
                  <a:pt x="18083" y="2372"/>
                  <a:pt x="18083" y="2372"/>
                </a:cubicBezTo>
                <a:cubicBezTo>
                  <a:pt x="18083" y="2378"/>
                  <a:pt x="18083" y="2384"/>
                  <a:pt x="18077" y="2384"/>
                </a:cubicBezTo>
                <a:cubicBezTo>
                  <a:pt x="18077" y="2389"/>
                  <a:pt x="18077" y="2395"/>
                  <a:pt x="18071" y="2395"/>
                </a:cubicBezTo>
                <a:cubicBezTo>
                  <a:pt x="18065" y="2395"/>
                  <a:pt x="18065" y="2395"/>
                  <a:pt x="18059" y="2401"/>
                </a:cubicBezTo>
                <a:cubicBezTo>
                  <a:pt x="18053" y="2401"/>
                  <a:pt x="18047" y="2401"/>
                  <a:pt x="18047" y="2407"/>
                </a:cubicBezTo>
                <a:cubicBezTo>
                  <a:pt x="18041" y="2407"/>
                  <a:pt x="18035" y="2407"/>
                  <a:pt x="18035" y="2407"/>
                </a:cubicBezTo>
                <a:cubicBezTo>
                  <a:pt x="18029" y="2413"/>
                  <a:pt x="18029" y="2413"/>
                  <a:pt x="18029" y="2419"/>
                </a:cubicBezTo>
                <a:cubicBezTo>
                  <a:pt x="18029" y="2425"/>
                  <a:pt x="18029" y="2425"/>
                  <a:pt x="18029" y="2431"/>
                </a:cubicBezTo>
                <a:cubicBezTo>
                  <a:pt x="18024" y="2443"/>
                  <a:pt x="18012" y="2443"/>
                  <a:pt x="18006" y="2449"/>
                </a:cubicBezTo>
                <a:cubicBezTo>
                  <a:pt x="17994" y="2455"/>
                  <a:pt x="17982" y="2466"/>
                  <a:pt x="17970" y="2473"/>
                </a:cubicBezTo>
                <a:cubicBezTo>
                  <a:pt x="17958" y="2484"/>
                  <a:pt x="17946" y="2490"/>
                  <a:pt x="17935" y="2496"/>
                </a:cubicBezTo>
                <a:cubicBezTo>
                  <a:pt x="17917" y="2502"/>
                  <a:pt x="17911" y="2514"/>
                  <a:pt x="17899" y="2520"/>
                </a:cubicBezTo>
                <a:cubicBezTo>
                  <a:pt x="17887" y="2532"/>
                  <a:pt x="17881" y="2544"/>
                  <a:pt x="17869" y="2555"/>
                </a:cubicBezTo>
                <a:cubicBezTo>
                  <a:pt x="17869" y="2561"/>
                  <a:pt x="17863" y="2567"/>
                  <a:pt x="17863" y="2567"/>
                </a:cubicBezTo>
                <a:cubicBezTo>
                  <a:pt x="17851" y="2573"/>
                  <a:pt x="17846" y="2573"/>
                  <a:pt x="17840" y="2579"/>
                </a:cubicBezTo>
                <a:cubicBezTo>
                  <a:pt x="17834" y="2585"/>
                  <a:pt x="17840" y="2591"/>
                  <a:pt x="17834" y="2591"/>
                </a:cubicBezTo>
                <a:cubicBezTo>
                  <a:pt x="17834" y="2597"/>
                  <a:pt x="17828" y="2603"/>
                  <a:pt x="17822" y="2603"/>
                </a:cubicBezTo>
                <a:lnTo>
                  <a:pt x="17816" y="2603"/>
                </a:lnTo>
                <a:cubicBezTo>
                  <a:pt x="17810" y="2603"/>
                  <a:pt x="17804" y="2603"/>
                  <a:pt x="17798" y="2603"/>
                </a:cubicBezTo>
                <a:cubicBezTo>
                  <a:pt x="17792" y="2603"/>
                  <a:pt x="17792" y="2609"/>
                  <a:pt x="17786" y="2609"/>
                </a:cubicBezTo>
                <a:cubicBezTo>
                  <a:pt x="17786" y="2609"/>
                  <a:pt x="17780" y="2615"/>
                  <a:pt x="17774" y="2615"/>
                </a:cubicBezTo>
                <a:cubicBezTo>
                  <a:pt x="17769" y="2615"/>
                  <a:pt x="17763" y="2621"/>
                  <a:pt x="17751" y="2627"/>
                </a:cubicBezTo>
                <a:cubicBezTo>
                  <a:pt x="17745" y="2627"/>
                  <a:pt x="17745" y="2627"/>
                  <a:pt x="17739" y="2632"/>
                </a:cubicBezTo>
                <a:cubicBezTo>
                  <a:pt x="17733" y="2632"/>
                  <a:pt x="17733" y="2627"/>
                  <a:pt x="17727" y="2632"/>
                </a:cubicBezTo>
                <a:cubicBezTo>
                  <a:pt x="17721" y="2632"/>
                  <a:pt x="17721" y="2632"/>
                  <a:pt x="17715" y="2639"/>
                </a:cubicBezTo>
                <a:cubicBezTo>
                  <a:pt x="17715" y="2639"/>
                  <a:pt x="17709" y="2644"/>
                  <a:pt x="17709" y="2650"/>
                </a:cubicBezTo>
                <a:cubicBezTo>
                  <a:pt x="17709" y="2656"/>
                  <a:pt x="17715" y="2656"/>
                  <a:pt x="17715" y="2662"/>
                </a:cubicBezTo>
                <a:cubicBezTo>
                  <a:pt x="17715" y="2674"/>
                  <a:pt x="17715" y="2686"/>
                  <a:pt x="17709" y="2698"/>
                </a:cubicBezTo>
                <a:cubicBezTo>
                  <a:pt x="17709" y="2704"/>
                  <a:pt x="17703" y="2704"/>
                  <a:pt x="17697" y="2710"/>
                </a:cubicBezTo>
                <a:cubicBezTo>
                  <a:pt x="17697" y="2710"/>
                  <a:pt x="17691" y="2710"/>
                  <a:pt x="17685" y="2716"/>
                </a:cubicBezTo>
                <a:cubicBezTo>
                  <a:pt x="17685" y="2721"/>
                  <a:pt x="17685" y="2721"/>
                  <a:pt x="17685" y="2727"/>
                </a:cubicBezTo>
                <a:cubicBezTo>
                  <a:pt x="17685" y="2733"/>
                  <a:pt x="17680" y="2733"/>
                  <a:pt x="17674" y="2739"/>
                </a:cubicBezTo>
                <a:cubicBezTo>
                  <a:pt x="17674" y="2745"/>
                  <a:pt x="17674" y="2751"/>
                  <a:pt x="17674" y="2757"/>
                </a:cubicBezTo>
                <a:cubicBezTo>
                  <a:pt x="17674" y="2763"/>
                  <a:pt x="17680" y="2769"/>
                  <a:pt x="17674" y="2781"/>
                </a:cubicBezTo>
                <a:cubicBezTo>
                  <a:pt x="17674" y="2787"/>
                  <a:pt x="17662" y="2793"/>
                  <a:pt x="17662" y="2805"/>
                </a:cubicBezTo>
                <a:cubicBezTo>
                  <a:pt x="17662" y="2810"/>
                  <a:pt x="17662" y="2816"/>
                  <a:pt x="17662" y="2828"/>
                </a:cubicBezTo>
                <a:cubicBezTo>
                  <a:pt x="17662" y="2834"/>
                  <a:pt x="17662" y="2840"/>
                  <a:pt x="17662" y="2852"/>
                </a:cubicBezTo>
                <a:cubicBezTo>
                  <a:pt x="17662" y="2899"/>
                  <a:pt x="17668" y="2923"/>
                  <a:pt x="17668" y="2971"/>
                </a:cubicBezTo>
                <a:cubicBezTo>
                  <a:pt x="17668" y="2976"/>
                  <a:pt x="17668" y="2982"/>
                  <a:pt x="17668" y="2988"/>
                </a:cubicBezTo>
                <a:cubicBezTo>
                  <a:pt x="17668" y="2994"/>
                  <a:pt x="17662" y="2994"/>
                  <a:pt x="17656" y="3000"/>
                </a:cubicBezTo>
                <a:cubicBezTo>
                  <a:pt x="17685" y="3048"/>
                  <a:pt x="17685" y="3048"/>
                  <a:pt x="17685" y="3048"/>
                </a:cubicBezTo>
                <a:cubicBezTo>
                  <a:pt x="17685" y="3142"/>
                  <a:pt x="17685" y="3142"/>
                  <a:pt x="17685" y="3142"/>
                </a:cubicBezTo>
                <a:cubicBezTo>
                  <a:pt x="17691" y="3142"/>
                  <a:pt x="17691" y="3148"/>
                  <a:pt x="17697" y="3148"/>
                </a:cubicBezTo>
                <a:cubicBezTo>
                  <a:pt x="17703" y="3148"/>
                  <a:pt x="17703" y="3142"/>
                  <a:pt x="17709" y="3137"/>
                </a:cubicBezTo>
                <a:cubicBezTo>
                  <a:pt x="17715" y="3137"/>
                  <a:pt x="17721" y="3137"/>
                  <a:pt x="17721" y="3137"/>
                </a:cubicBezTo>
                <a:cubicBezTo>
                  <a:pt x="17727" y="3137"/>
                  <a:pt x="17727" y="3131"/>
                  <a:pt x="17733" y="3131"/>
                </a:cubicBezTo>
                <a:cubicBezTo>
                  <a:pt x="17739" y="3131"/>
                  <a:pt x="17739" y="3125"/>
                  <a:pt x="17745" y="3125"/>
                </a:cubicBezTo>
                <a:cubicBezTo>
                  <a:pt x="17751" y="3125"/>
                  <a:pt x="17757" y="3125"/>
                  <a:pt x="17763" y="3125"/>
                </a:cubicBezTo>
                <a:cubicBezTo>
                  <a:pt x="17763" y="3113"/>
                  <a:pt x="17763" y="3107"/>
                  <a:pt x="17763" y="3095"/>
                </a:cubicBezTo>
                <a:cubicBezTo>
                  <a:pt x="17763" y="3089"/>
                  <a:pt x="17763" y="3083"/>
                  <a:pt x="17763" y="3083"/>
                </a:cubicBezTo>
                <a:cubicBezTo>
                  <a:pt x="17769" y="3077"/>
                  <a:pt x="17769" y="3071"/>
                  <a:pt x="17774" y="3071"/>
                </a:cubicBezTo>
                <a:cubicBezTo>
                  <a:pt x="17774" y="3065"/>
                  <a:pt x="17780" y="3065"/>
                  <a:pt x="17786" y="3065"/>
                </a:cubicBezTo>
                <a:cubicBezTo>
                  <a:pt x="17786" y="3059"/>
                  <a:pt x="17792" y="3059"/>
                  <a:pt x="17792" y="3054"/>
                </a:cubicBezTo>
                <a:cubicBezTo>
                  <a:pt x="17798" y="3048"/>
                  <a:pt x="17798" y="3048"/>
                  <a:pt x="17804" y="3042"/>
                </a:cubicBezTo>
                <a:cubicBezTo>
                  <a:pt x="17810" y="3030"/>
                  <a:pt x="17810" y="3030"/>
                  <a:pt x="17810" y="3030"/>
                </a:cubicBezTo>
                <a:cubicBezTo>
                  <a:pt x="17810" y="3024"/>
                  <a:pt x="17810" y="3024"/>
                  <a:pt x="17816" y="3018"/>
                </a:cubicBezTo>
                <a:cubicBezTo>
                  <a:pt x="17816" y="3012"/>
                  <a:pt x="17822" y="3006"/>
                  <a:pt x="17828" y="3006"/>
                </a:cubicBezTo>
                <a:cubicBezTo>
                  <a:pt x="17834" y="3006"/>
                  <a:pt x="17834" y="3006"/>
                  <a:pt x="17834" y="3006"/>
                </a:cubicBezTo>
                <a:cubicBezTo>
                  <a:pt x="17840" y="3006"/>
                  <a:pt x="17840" y="3012"/>
                  <a:pt x="17846" y="3012"/>
                </a:cubicBezTo>
                <a:cubicBezTo>
                  <a:pt x="17858" y="3012"/>
                  <a:pt x="17858" y="3012"/>
                  <a:pt x="17858" y="3012"/>
                </a:cubicBezTo>
                <a:cubicBezTo>
                  <a:pt x="17858" y="3012"/>
                  <a:pt x="17863" y="3012"/>
                  <a:pt x="17869" y="3012"/>
                </a:cubicBezTo>
                <a:cubicBezTo>
                  <a:pt x="17869" y="3012"/>
                  <a:pt x="17875" y="3006"/>
                  <a:pt x="17875" y="3000"/>
                </a:cubicBezTo>
                <a:cubicBezTo>
                  <a:pt x="17881" y="3000"/>
                  <a:pt x="17881" y="2994"/>
                  <a:pt x="17881" y="2988"/>
                </a:cubicBezTo>
                <a:cubicBezTo>
                  <a:pt x="17881" y="2935"/>
                  <a:pt x="17881" y="2935"/>
                  <a:pt x="17881" y="2935"/>
                </a:cubicBezTo>
                <a:cubicBezTo>
                  <a:pt x="17887" y="2923"/>
                  <a:pt x="17893" y="2917"/>
                  <a:pt x="17899" y="2911"/>
                </a:cubicBezTo>
                <a:cubicBezTo>
                  <a:pt x="17905" y="2905"/>
                  <a:pt x="17911" y="2905"/>
                  <a:pt x="17911" y="2899"/>
                </a:cubicBezTo>
                <a:cubicBezTo>
                  <a:pt x="17994" y="2899"/>
                  <a:pt x="17994" y="2899"/>
                  <a:pt x="17994" y="2899"/>
                </a:cubicBezTo>
                <a:cubicBezTo>
                  <a:pt x="17994" y="2870"/>
                  <a:pt x="17994" y="2870"/>
                  <a:pt x="17994" y="2870"/>
                </a:cubicBezTo>
                <a:cubicBezTo>
                  <a:pt x="17994" y="2858"/>
                  <a:pt x="17988" y="2858"/>
                  <a:pt x="17982" y="2846"/>
                </a:cubicBezTo>
                <a:cubicBezTo>
                  <a:pt x="17982" y="2840"/>
                  <a:pt x="17976" y="2840"/>
                  <a:pt x="17976" y="2834"/>
                </a:cubicBezTo>
                <a:cubicBezTo>
                  <a:pt x="17976" y="2822"/>
                  <a:pt x="17976" y="2822"/>
                  <a:pt x="17976" y="2822"/>
                </a:cubicBezTo>
                <a:cubicBezTo>
                  <a:pt x="17976" y="2810"/>
                  <a:pt x="17976" y="2810"/>
                  <a:pt x="17976" y="2810"/>
                </a:cubicBezTo>
                <a:lnTo>
                  <a:pt x="17982" y="2805"/>
                </a:lnTo>
                <a:cubicBezTo>
                  <a:pt x="17988" y="2799"/>
                  <a:pt x="17994" y="2793"/>
                  <a:pt x="17994" y="2787"/>
                </a:cubicBezTo>
                <a:cubicBezTo>
                  <a:pt x="18000" y="2781"/>
                  <a:pt x="18000" y="2781"/>
                  <a:pt x="18000" y="2775"/>
                </a:cubicBezTo>
                <a:cubicBezTo>
                  <a:pt x="18006" y="2769"/>
                  <a:pt x="18006" y="2763"/>
                  <a:pt x="18012" y="2763"/>
                </a:cubicBezTo>
                <a:cubicBezTo>
                  <a:pt x="18017" y="2763"/>
                  <a:pt x="18024" y="2763"/>
                  <a:pt x="18029" y="2769"/>
                </a:cubicBezTo>
                <a:cubicBezTo>
                  <a:pt x="18035" y="2769"/>
                  <a:pt x="18029" y="2775"/>
                  <a:pt x="18035" y="2781"/>
                </a:cubicBezTo>
                <a:cubicBezTo>
                  <a:pt x="18035" y="2781"/>
                  <a:pt x="18041" y="2781"/>
                  <a:pt x="18047" y="2787"/>
                </a:cubicBezTo>
                <a:cubicBezTo>
                  <a:pt x="18065" y="2787"/>
                  <a:pt x="18065" y="2787"/>
                  <a:pt x="18065" y="2787"/>
                </a:cubicBezTo>
                <a:cubicBezTo>
                  <a:pt x="18071" y="2763"/>
                  <a:pt x="18071" y="2763"/>
                  <a:pt x="18071" y="2763"/>
                </a:cubicBezTo>
                <a:cubicBezTo>
                  <a:pt x="18065" y="2763"/>
                  <a:pt x="18065" y="2757"/>
                  <a:pt x="18059" y="2751"/>
                </a:cubicBezTo>
                <a:cubicBezTo>
                  <a:pt x="18053" y="2745"/>
                  <a:pt x="18047" y="2745"/>
                  <a:pt x="18041" y="2733"/>
                </a:cubicBezTo>
                <a:cubicBezTo>
                  <a:pt x="18041" y="2727"/>
                  <a:pt x="18041" y="2727"/>
                  <a:pt x="18041" y="2721"/>
                </a:cubicBezTo>
                <a:cubicBezTo>
                  <a:pt x="18041" y="2716"/>
                  <a:pt x="18041" y="2716"/>
                  <a:pt x="18041" y="2710"/>
                </a:cubicBezTo>
                <a:cubicBezTo>
                  <a:pt x="18041" y="2704"/>
                  <a:pt x="18035" y="2704"/>
                  <a:pt x="18035" y="2698"/>
                </a:cubicBezTo>
                <a:cubicBezTo>
                  <a:pt x="18035" y="2692"/>
                  <a:pt x="18035" y="2686"/>
                  <a:pt x="18035" y="2674"/>
                </a:cubicBezTo>
                <a:cubicBezTo>
                  <a:pt x="18035" y="2668"/>
                  <a:pt x="18029" y="2668"/>
                  <a:pt x="18035" y="2662"/>
                </a:cubicBezTo>
                <a:cubicBezTo>
                  <a:pt x="18035" y="2656"/>
                  <a:pt x="18041" y="2662"/>
                  <a:pt x="18047" y="2656"/>
                </a:cubicBezTo>
                <a:cubicBezTo>
                  <a:pt x="18047" y="2656"/>
                  <a:pt x="18053" y="2656"/>
                  <a:pt x="18053" y="2650"/>
                </a:cubicBezTo>
                <a:cubicBezTo>
                  <a:pt x="18053" y="2650"/>
                  <a:pt x="18059" y="2644"/>
                  <a:pt x="18053" y="2644"/>
                </a:cubicBezTo>
                <a:cubicBezTo>
                  <a:pt x="18053" y="2639"/>
                  <a:pt x="18047" y="2632"/>
                  <a:pt x="18047" y="2632"/>
                </a:cubicBezTo>
                <a:cubicBezTo>
                  <a:pt x="18041" y="2632"/>
                  <a:pt x="18041" y="2627"/>
                  <a:pt x="18035" y="2632"/>
                </a:cubicBezTo>
                <a:cubicBezTo>
                  <a:pt x="18029" y="2632"/>
                  <a:pt x="18029" y="2644"/>
                  <a:pt x="18029" y="2644"/>
                </a:cubicBezTo>
                <a:cubicBezTo>
                  <a:pt x="18006" y="2644"/>
                  <a:pt x="18006" y="2644"/>
                  <a:pt x="18006" y="2644"/>
                </a:cubicBezTo>
                <a:cubicBezTo>
                  <a:pt x="18006" y="2632"/>
                  <a:pt x="18000" y="2627"/>
                  <a:pt x="18006" y="2615"/>
                </a:cubicBezTo>
                <a:cubicBezTo>
                  <a:pt x="18006" y="2609"/>
                  <a:pt x="18012" y="2603"/>
                  <a:pt x="18017" y="2591"/>
                </a:cubicBezTo>
                <a:cubicBezTo>
                  <a:pt x="18017" y="2591"/>
                  <a:pt x="18017" y="2585"/>
                  <a:pt x="18017" y="2579"/>
                </a:cubicBezTo>
                <a:cubicBezTo>
                  <a:pt x="18024" y="2579"/>
                  <a:pt x="18024" y="2573"/>
                  <a:pt x="18029" y="2573"/>
                </a:cubicBezTo>
                <a:cubicBezTo>
                  <a:pt x="18035" y="2561"/>
                  <a:pt x="18041" y="2567"/>
                  <a:pt x="18047" y="2561"/>
                </a:cubicBezTo>
                <a:cubicBezTo>
                  <a:pt x="18053" y="2555"/>
                  <a:pt x="18059" y="2550"/>
                  <a:pt x="18059" y="2550"/>
                </a:cubicBezTo>
                <a:cubicBezTo>
                  <a:pt x="18059" y="2544"/>
                  <a:pt x="18059" y="2538"/>
                  <a:pt x="18059" y="2538"/>
                </a:cubicBezTo>
                <a:cubicBezTo>
                  <a:pt x="18065" y="2532"/>
                  <a:pt x="18065" y="2532"/>
                  <a:pt x="18065" y="2526"/>
                </a:cubicBezTo>
                <a:cubicBezTo>
                  <a:pt x="18071" y="2520"/>
                  <a:pt x="18071" y="2520"/>
                  <a:pt x="18071" y="2514"/>
                </a:cubicBezTo>
                <a:cubicBezTo>
                  <a:pt x="18071" y="2502"/>
                  <a:pt x="18071" y="2496"/>
                  <a:pt x="18071" y="2490"/>
                </a:cubicBezTo>
                <a:cubicBezTo>
                  <a:pt x="18071" y="2484"/>
                  <a:pt x="18071" y="2478"/>
                  <a:pt x="18071" y="2478"/>
                </a:cubicBezTo>
                <a:cubicBezTo>
                  <a:pt x="18071" y="2473"/>
                  <a:pt x="18071" y="2466"/>
                  <a:pt x="18077" y="2466"/>
                </a:cubicBezTo>
                <a:cubicBezTo>
                  <a:pt x="18077" y="2461"/>
                  <a:pt x="18083" y="2455"/>
                  <a:pt x="18083" y="2455"/>
                </a:cubicBezTo>
                <a:cubicBezTo>
                  <a:pt x="18089" y="2449"/>
                  <a:pt x="18095" y="2449"/>
                  <a:pt x="18095" y="2449"/>
                </a:cubicBezTo>
                <a:cubicBezTo>
                  <a:pt x="18101" y="2449"/>
                  <a:pt x="18101" y="2449"/>
                  <a:pt x="18106" y="2449"/>
                </a:cubicBezTo>
                <a:cubicBezTo>
                  <a:pt x="18118" y="2449"/>
                  <a:pt x="18124" y="2455"/>
                  <a:pt x="18130" y="2461"/>
                </a:cubicBezTo>
                <a:cubicBezTo>
                  <a:pt x="18136" y="2461"/>
                  <a:pt x="18130" y="2466"/>
                  <a:pt x="18136" y="2473"/>
                </a:cubicBezTo>
                <a:cubicBezTo>
                  <a:pt x="18142" y="2473"/>
                  <a:pt x="18148" y="2478"/>
                  <a:pt x="18154" y="2478"/>
                </a:cubicBezTo>
                <a:cubicBezTo>
                  <a:pt x="18160" y="2478"/>
                  <a:pt x="18166" y="2478"/>
                  <a:pt x="18172" y="2473"/>
                </a:cubicBezTo>
                <a:cubicBezTo>
                  <a:pt x="18172" y="2473"/>
                  <a:pt x="18178" y="2466"/>
                  <a:pt x="18178" y="2461"/>
                </a:cubicBezTo>
                <a:cubicBezTo>
                  <a:pt x="18183" y="2461"/>
                  <a:pt x="18183" y="2455"/>
                  <a:pt x="18190" y="2449"/>
                </a:cubicBezTo>
                <a:cubicBezTo>
                  <a:pt x="18190" y="2449"/>
                  <a:pt x="18195" y="2449"/>
                  <a:pt x="18201" y="2443"/>
                </a:cubicBezTo>
                <a:cubicBezTo>
                  <a:pt x="18201" y="2449"/>
                  <a:pt x="18207" y="2449"/>
                  <a:pt x="18207" y="2455"/>
                </a:cubicBezTo>
                <a:cubicBezTo>
                  <a:pt x="18213" y="2455"/>
                  <a:pt x="18207" y="2461"/>
                  <a:pt x="18207" y="2466"/>
                </a:cubicBezTo>
                <a:cubicBezTo>
                  <a:pt x="18213" y="2473"/>
                  <a:pt x="18219" y="2473"/>
                  <a:pt x="18219" y="2478"/>
                </a:cubicBezTo>
                <a:cubicBezTo>
                  <a:pt x="18219" y="2473"/>
                  <a:pt x="18225" y="2478"/>
                  <a:pt x="18231" y="2478"/>
                </a:cubicBezTo>
                <a:cubicBezTo>
                  <a:pt x="18237" y="2473"/>
                  <a:pt x="18237" y="2473"/>
                  <a:pt x="18243" y="2466"/>
                </a:cubicBezTo>
                <a:cubicBezTo>
                  <a:pt x="18243" y="2466"/>
                  <a:pt x="18249" y="2461"/>
                  <a:pt x="18255" y="2461"/>
                </a:cubicBezTo>
                <a:cubicBezTo>
                  <a:pt x="18260" y="2449"/>
                  <a:pt x="18260" y="2443"/>
                  <a:pt x="18272" y="2437"/>
                </a:cubicBezTo>
                <a:cubicBezTo>
                  <a:pt x="18272" y="2431"/>
                  <a:pt x="18272" y="2425"/>
                  <a:pt x="18278" y="2425"/>
                </a:cubicBezTo>
                <a:cubicBezTo>
                  <a:pt x="18284" y="2425"/>
                  <a:pt x="18290" y="2425"/>
                  <a:pt x="18296" y="2425"/>
                </a:cubicBezTo>
                <a:cubicBezTo>
                  <a:pt x="18302" y="2425"/>
                  <a:pt x="18308" y="2425"/>
                  <a:pt x="18314" y="2425"/>
                </a:cubicBezTo>
                <a:cubicBezTo>
                  <a:pt x="18320" y="2425"/>
                  <a:pt x="18320" y="2425"/>
                  <a:pt x="18326" y="2425"/>
                </a:cubicBezTo>
                <a:cubicBezTo>
                  <a:pt x="18326" y="2431"/>
                  <a:pt x="18332" y="2431"/>
                  <a:pt x="18338" y="2431"/>
                </a:cubicBezTo>
                <a:cubicBezTo>
                  <a:pt x="18421" y="2431"/>
                  <a:pt x="18421" y="2431"/>
                  <a:pt x="18421" y="2431"/>
                </a:cubicBezTo>
                <a:cubicBezTo>
                  <a:pt x="18421" y="2437"/>
                  <a:pt x="18415" y="2443"/>
                  <a:pt x="18421" y="2455"/>
                </a:cubicBezTo>
                <a:cubicBezTo>
                  <a:pt x="18421" y="2461"/>
                  <a:pt x="18415" y="2461"/>
                  <a:pt x="18421" y="2466"/>
                </a:cubicBezTo>
                <a:cubicBezTo>
                  <a:pt x="18421" y="2473"/>
                  <a:pt x="18427" y="2478"/>
                  <a:pt x="18433" y="2484"/>
                </a:cubicBezTo>
                <a:cubicBezTo>
                  <a:pt x="18438" y="2484"/>
                  <a:pt x="18444" y="2484"/>
                  <a:pt x="18444" y="2484"/>
                </a:cubicBezTo>
                <a:cubicBezTo>
                  <a:pt x="18444" y="2466"/>
                  <a:pt x="18444" y="2449"/>
                  <a:pt x="18456" y="2437"/>
                </a:cubicBezTo>
                <a:cubicBezTo>
                  <a:pt x="18462" y="2437"/>
                  <a:pt x="18468" y="2437"/>
                  <a:pt x="18468" y="2431"/>
                </a:cubicBezTo>
                <a:cubicBezTo>
                  <a:pt x="18474" y="2431"/>
                  <a:pt x="18474" y="2425"/>
                  <a:pt x="18480" y="2425"/>
                </a:cubicBezTo>
                <a:cubicBezTo>
                  <a:pt x="18486" y="2419"/>
                  <a:pt x="18486" y="2419"/>
                  <a:pt x="18492" y="2413"/>
                </a:cubicBezTo>
                <a:cubicBezTo>
                  <a:pt x="18498" y="2401"/>
                  <a:pt x="18498" y="2395"/>
                  <a:pt x="18510" y="2389"/>
                </a:cubicBezTo>
                <a:cubicBezTo>
                  <a:pt x="18510" y="2384"/>
                  <a:pt x="18515" y="2378"/>
                  <a:pt x="18515" y="2372"/>
                </a:cubicBezTo>
                <a:cubicBezTo>
                  <a:pt x="18522" y="2372"/>
                  <a:pt x="18522" y="2366"/>
                  <a:pt x="18527" y="2360"/>
                </a:cubicBezTo>
                <a:cubicBezTo>
                  <a:pt x="18533" y="2360"/>
                  <a:pt x="18539" y="2360"/>
                  <a:pt x="18551" y="2354"/>
                </a:cubicBezTo>
                <a:cubicBezTo>
                  <a:pt x="18557" y="2354"/>
                  <a:pt x="18557" y="2348"/>
                  <a:pt x="18563" y="2348"/>
                </a:cubicBezTo>
                <a:cubicBezTo>
                  <a:pt x="18581" y="2348"/>
                  <a:pt x="18581" y="2348"/>
                  <a:pt x="18581" y="2348"/>
                </a:cubicBezTo>
                <a:cubicBezTo>
                  <a:pt x="18587" y="2348"/>
                  <a:pt x="18593" y="2354"/>
                  <a:pt x="18604" y="2348"/>
                </a:cubicBezTo>
                <a:cubicBezTo>
                  <a:pt x="18610" y="2348"/>
                  <a:pt x="18610" y="2348"/>
                  <a:pt x="18616" y="2342"/>
                </a:cubicBezTo>
                <a:cubicBezTo>
                  <a:pt x="18622" y="2342"/>
                  <a:pt x="18628" y="2342"/>
                  <a:pt x="18640" y="2336"/>
                </a:cubicBezTo>
                <a:cubicBezTo>
                  <a:pt x="18646" y="2336"/>
                  <a:pt x="18646" y="2336"/>
                  <a:pt x="18652" y="2330"/>
                </a:cubicBezTo>
                <a:cubicBezTo>
                  <a:pt x="18658" y="2330"/>
                  <a:pt x="18658" y="2324"/>
                  <a:pt x="18658" y="2318"/>
                </a:cubicBezTo>
                <a:cubicBezTo>
                  <a:pt x="18664" y="2312"/>
                  <a:pt x="18664" y="2312"/>
                  <a:pt x="18670" y="2307"/>
                </a:cubicBezTo>
                <a:cubicBezTo>
                  <a:pt x="18676" y="2307"/>
                  <a:pt x="18676" y="2307"/>
                  <a:pt x="18682" y="2307"/>
                </a:cubicBezTo>
                <a:cubicBezTo>
                  <a:pt x="18693" y="2300"/>
                  <a:pt x="18699" y="2283"/>
                  <a:pt x="18717" y="2283"/>
                </a:cubicBezTo>
                <a:cubicBezTo>
                  <a:pt x="18723" y="2283"/>
                  <a:pt x="18729" y="2283"/>
                  <a:pt x="18741" y="2283"/>
                </a:cubicBezTo>
                <a:cubicBezTo>
                  <a:pt x="18747" y="2283"/>
                  <a:pt x="18753" y="2277"/>
                  <a:pt x="18753" y="2277"/>
                </a:cubicBezTo>
                <a:cubicBezTo>
                  <a:pt x="18759" y="2277"/>
                  <a:pt x="18765" y="2271"/>
                  <a:pt x="18770" y="2271"/>
                </a:cubicBezTo>
                <a:cubicBezTo>
                  <a:pt x="18782" y="2265"/>
                  <a:pt x="18782" y="2253"/>
                  <a:pt x="18794" y="2247"/>
                </a:cubicBezTo>
                <a:cubicBezTo>
                  <a:pt x="18794" y="2241"/>
                  <a:pt x="18800" y="2235"/>
                  <a:pt x="18806" y="2235"/>
                </a:cubicBezTo>
                <a:cubicBezTo>
                  <a:pt x="18812" y="2235"/>
                  <a:pt x="18818" y="2235"/>
                  <a:pt x="18824" y="2235"/>
                </a:cubicBezTo>
                <a:cubicBezTo>
                  <a:pt x="18842" y="2235"/>
                  <a:pt x="18848" y="2235"/>
                  <a:pt x="18859" y="2241"/>
                </a:cubicBezTo>
                <a:cubicBezTo>
                  <a:pt x="18865" y="2241"/>
                  <a:pt x="18865" y="2247"/>
                  <a:pt x="18871" y="2247"/>
                </a:cubicBezTo>
                <a:cubicBezTo>
                  <a:pt x="18877" y="2253"/>
                  <a:pt x="18877" y="2259"/>
                  <a:pt x="18883" y="2259"/>
                </a:cubicBezTo>
                <a:cubicBezTo>
                  <a:pt x="18889" y="2259"/>
                  <a:pt x="18889" y="2259"/>
                  <a:pt x="18895" y="2265"/>
                </a:cubicBezTo>
                <a:cubicBezTo>
                  <a:pt x="18907" y="2265"/>
                  <a:pt x="18913" y="2265"/>
                  <a:pt x="18925" y="2265"/>
                </a:cubicBezTo>
                <a:cubicBezTo>
                  <a:pt x="18942" y="2265"/>
                  <a:pt x="18942" y="2265"/>
                  <a:pt x="18942" y="2265"/>
                </a:cubicBezTo>
                <a:cubicBezTo>
                  <a:pt x="18948" y="2265"/>
                  <a:pt x="18948" y="2265"/>
                  <a:pt x="18954" y="2265"/>
                </a:cubicBezTo>
                <a:cubicBezTo>
                  <a:pt x="18954" y="2229"/>
                  <a:pt x="18954" y="2229"/>
                  <a:pt x="18954" y="2229"/>
                </a:cubicBezTo>
                <a:cubicBezTo>
                  <a:pt x="18948" y="2223"/>
                  <a:pt x="18948" y="2223"/>
                  <a:pt x="18942" y="2218"/>
                </a:cubicBezTo>
                <a:cubicBezTo>
                  <a:pt x="18942" y="2218"/>
                  <a:pt x="18937" y="2218"/>
                  <a:pt x="18931" y="2212"/>
                </a:cubicBezTo>
                <a:cubicBezTo>
                  <a:pt x="18931" y="2206"/>
                  <a:pt x="18931" y="2206"/>
                  <a:pt x="18931" y="2200"/>
                </a:cubicBezTo>
                <a:cubicBezTo>
                  <a:pt x="18925" y="2188"/>
                  <a:pt x="18925" y="2188"/>
                  <a:pt x="18925" y="2188"/>
                </a:cubicBezTo>
                <a:cubicBezTo>
                  <a:pt x="18919" y="2182"/>
                  <a:pt x="18919" y="2182"/>
                  <a:pt x="18913" y="2176"/>
                </a:cubicBezTo>
                <a:cubicBezTo>
                  <a:pt x="18913" y="2170"/>
                  <a:pt x="18907" y="2170"/>
                  <a:pt x="18907" y="2164"/>
                </a:cubicBezTo>
                <a:cubicBezTo>
                  <a:pt x="18907" y="2164"/>
                  <a:pt x="18907" y="2158"/>
                  <a:pt x="18901" y="2152"/>
                </a:cubicBezTo>
                <a:cubicBezTo>
                  <a:pt x="18901" y="2117"/>
                  <a:pt x="18901" y="2117"/>
                  <a:pt x="18901" y="2117"/>
                </a:cubicBezTo>
                <a:cubicBezTo>
                  <a:pt x="18889" y="2117"/>
                  <a:pt x="18877" y="2123"/>
                  <a:pt x="18871" y="2111"/>
                </a:cubicBezTo>
                <a:cubicBezTo>
                  <a:pt x="18865" y="2111"/>
                  <a:pt x="18865" y="2105"/>
                  <a:pt x="18865" y="2105"/>
                </a:cubicBezTo>
                <a:cubicBezTo>
                  <a:pt x="18859" y="2099"/>
                  <a:pt x="18865" y="2093"/>
                  <a:pt x="18859" y="2093"/>
                </a:cubicBezTo>
                <a:cubicBezTo>
                  <a:pt x="18859" y="2087"/>
                  <a:pt x="18859" y="2081"/>
                  <a:pt x="18853" y="2081"/>
                </a:cubicBezTo>
                <a:cubicBezTo>
                  <a:pt x="18853" y="2075"/>
                  <a:pt x="18848" y="2075"/>
                  <a:pt x="18842" y="2075"/>
                </a:cubicBezTo>
                <a:cubicBezTo>
                  <a:pt x="18782" y="2075"/>
                  <a:pt x="18782" y="2075"/>
                  <a:pt x="18782" y="2075"/>
                </a:cubicBezTo>
                <a:cubicBezTo>
                  <a:pt x="18776" y="2075"/>
                  <a:pt x="18776" y="2075"/>
                  <a:pt x="18770" y="2075"/>
                </a:cubicBezTo>
                <a:cubicBezTo>
                  <a:pt x="18765" y="2069"/>
                  <a:pt x="18770" y="2063"/>
                  <a:pt x="18765" y="2063"/>
                </a:cubicBezTo>
                <a:cubicBezTo>
                  <a:pt x="18770" y="2057"/>
                  <a:pt x="18770" y="2052"/>
                  <a:pt x="18776" y="2052"/>
                </a:cubicBezTo>
                <a:cubicBezTo>
                  <a:pt x="18776" y="2052"/>
                  <a:pt x="18782" y="2052"/>
                  <a:pt x="18788" y="2046"/>
                </a:cubicBezTo>
                <a:cubicBezTo>
                  <a:pt x="18794" y="2046"/>
                  <a:pt x="18794" y="2040"/>
                  <a:pt x="18800" y="2034"/>
                </a:cubicBezTo>
                <a:cubicBezTo>
                  <a:pt x="18800" y="2034"/>
                  <a:pt x="18806" y="2034"/>
                  <a:pt x="18812" y="2034"/>
                </a:cubicBezTo>
                <a:cubicBezTo>
                  <a:pt x="18818" y="2034"/>
                  <a:pt x="18818" y="2034"/>
                  <a:pt x="18818" y="2034"/>
                </a:cubicBezTo>
                <a:cubicBezTo>
                  <a:pt x="18830" y="2040"/>
                  <a:pt x="18836" y="2052"/>
                  <a:pt x="18842" y="2052"/>
                </a:cubicBezTo>
                <a:cubicBezTo>
                  <a:pt x="18913" y="2052"/>
                  <a:pt x="18913" y="2052"/>
                  <a:pt x="18913" y="2052"/>
                </a:cubicBezTo>
                <a:cubicBezTo>
                  <a:pt x="18925" y="2052"/>
                  <a:pt x="18931" y="2052"/>
                  <a:pt x="18937" y="2052"/>
                </a:cubicBezTo>
                <a:cubicBezTo>
                  <a:pt x="18948" y="2052"/>
                  <a:pt x="18954" y="2052"/>
                  <a:pt x="18960" y="2052"/>
                </a:cubicBezTo>
                <a:cubicBezTo>
                  <a:pt x="18972" y="2046"/>
                  <a:pt x="18972" y="2040"/>
                  <a:pt x="18978" y="2034"/>
                </a:cubicBezTo>
                <a:cubicBezTo>
                  <a:pt x="18984" y="2028"/>
                  <a:pt x="18990" y="2022"/>
                  <a:pt x="18990" y="2022"/>
                </a:cubicBezTo>
                <a:cubicBezTo>
                  <a:pt x="18996" y="2016"/>
                  <a:pt x="19002" y="2016"/>
                  <a:pt x="19002" y="2016"/>
                </a:cubicBezTo>
                <a:cubicBezTo>
                  <a:pt x="19008" y="2010"/>
                  <a:pt x="19002" y="2004"/>
                  <a:pt x="19002" y="1998"/>
                </a:cubicBezTo>
                <a:cubicBezTo>
                  <a:pt x="19002" y="1992"/>
                  <a:pt x="19008" y="1986"/>
                  <a:pt x="19002" y="1980"/>
                </a:cubicBezTo>
                <a:cubicBezTo>
                  <a:pt x="19002" y="1975"/>
                  <a:pt x="18996" y="1980"/>
                  <a:pt x="18990" y="1975"/>
                </a:cubicBezTo>
                <a:lnTo>
                  <a:pt x="18990" y="1968"/>
                </a:lnTo>
                <a:cubicBezTo>
                  <a:pt x="18990" y="1933"/>
                  <a:pt x="18990" y="1933"/>
                  <a:pt x="18990" y="1933"/>
                </a:cubicBezTo>
                <a:cubicBezTo>
                  <a:pt x="19002" y="1933"/>
                  <a:pt x="19008" y="1927"/>
                  <a:pt x="19020" y="1927"/>
                </a:cubicBezTo>
                <a:cubicBezTo>
                  <a:pt x="19031" y="1927"/>
                  <a:pt x="19043" y="1939"/>
                  <a:pt x="19049" y="1951"/>
                </a:cubicBezTo>
                <a:cubicBezTo>
                  <a:pt x="19049" y="1957"/>
                  <a:pt x="19043" y="1957"/>
                  <a:pt x="19049" y="1963"/>
                </a:cubicBezTo>
                <a:cubicBezTo>
                  <a:pt x="19049" y="1968"/>
                  <a:pt x="19049" y="1968"/>
                  <a:pt x="19049" y="1975"/>
                </a:cubicBezTo>
                <a:cubicBezTo>
                  <a:pt x="19055" y="1986"/>
                  <a:pt x="19061" y="1986"/>
                  <a:pt x="19067" y="1998"/>
                </a:cubicBezTo>
                <a:cubicBezTo>
                  <a:pt x="19162" y="1998"/>
                  <a:pt x="19162" y="1998"/>
                  <a:pt x="19162" y="1998"/>
                </a:cubicBezTo>
                <a:cubicBezTo>
                  <a:pt x="19168" y="1998"/>
                  <a:pt x="19168" y="1998"/>
                  <a:pt x="19174" y="1998"/>
                </a:cubicBezTo>
                <a:cubicBezTo>
                  <a:pt x="19180" y="1998"/>
                  <a:pt x="19186" y="2004"/>
                  <a:pt x="19192" y="2004"/>
                </a:cubicBezTo>
                <a:cubicBezTo>
                  <a:pt x="19192" y="2010"/>
                  <a:pt x="19197" y="2010"/>
                  <a:pt x="19203" y="2016"/>
                </a:cubicBezTo>
                <a:cubicBezTo>
                  <a:pt x="19203" y="2028"/>
                  <a:pt x="19203" y="2034"/>
                  <a:pt x="19203" y="2046"/>
                </a:cubicBezTo>
                <a:cubicBezTo>
                  <a:pt x="19257" y="2046"/>
                  <a:pt x="19257" y="2046"/>
                  <a:pt x="19257" y="2046"/>
                </a:cubicBezTo>
                <a:cubicBezTo>
                  <a:pt x="19263" y="2046"/>
                  <a:pt x="19269" y="2052"/>
                  <a:pt x="19280" y="2057"/>
                </a:cubicBezTo>
                <a:cubicBezTo>
                  <a:pt x="19280" y="2063"/>
                  <a:pt x="19280" y="2069"/>
                  <a:pt x="19286" y="2069"/>
                </a:cubicBezTo>
                <a:cubicBezTo>
                  <a:pt x="19292" y="2075"/>
                  <a:pt x="19298" y="2081"/>
                  <a:pt x="19310" y="2087"/>
                </a:cubicBezTo>
                <a:cubicBezTo>
                  <a:pt x="19316" y="2087"/>
                  <a:pt x="19316" y="2087"/>
                  <a:pt x="19322" y="2093"/>
                </a:cubicBezTo>
                <a:cubicBezTo>
                  <a:pt x="19328" y="2093"/>
                  <a:pt x="19334" y="2099"/>
                  <a:pt x="19340" y="2099"/>
                </a:cubicBezTo>
                <a:cubicBezTo>
                  <a:pt x="19346" y="2099"/>
                  <a:pt x="19346" y="2099"/>
                  <a:pt x="19346" y="2099"/>
                </a:cubicBezTo>
                <a:cubicBezTo>
                  <a:pt x="19352" y="2099"/>
                  <a:pt x="19358" y="2093"/>
                  <a:pt x="19358" y="2093"/>
                </a:cubicBezTo>
                <a:cubicBezTo>
                  <a:pt x="19358" y="2087"/>
                  <a:pt x="19358" y="2081"/>
                  <a:pt x="19358" y="2081"/>
                </a:cubicBezTo>
                <a:cubicBezTo>
                  <a:pt x="19358" y="2069"/>
                  <a:pt x="19358" y="2063"/>
                  <a:pt x="19358" y="2057"/>
                </a:cubicBezTo>
                <a:cubicBezTo>
                  <a:pt x="19358" y="2052"/>
                  <a:pt x="19358" y="2052"/>
                  <a:pt x="19358" y="2046"/>
                </a:cubicBezTo>
                <a:cubicBezTo>
                  <a:pt x="19369" y="2046"/>
                  <a:pt x="19369" y="2046"/>
                  <a:pt x="19369" y="2046"/>
                </a:cubicBezTo>
                <a:cubicBezTo>
                  <a:pt x="19375" y="2046"/>
                  <a:pt x="19381" y="2046"/>
                  <a:pt x="19387" y="2040"/>
                </a:cubicBezTo>
                <a:cubicBezTo>
                  <a:pt x="19387" y="2028"/>
                  <a:pt x="19393" y="2022"/>
                  <a:pt x="19387" y="2010"/>
                </a:cubicBezTo>
                <a:cubicBezTo>
                  <a:pt x="19387" y="2004"/>
                  <a:pt x="19387" y="1998"/>
                  <a:pt x="19387" y="1998"/>
                </a:cubicBezTo>
                <a:cubicBezTo>
                  <a:pt x="19387" y="1992"/>
                  <a:pt x="19387" y="1986"/>
                  <a:pt x="19387" y="1986"/>
                </a:cubicBezTo>
                <a:cubicBezTo>
                  <a:pt x="19387" y="1980"/>
                  <a:pt x="19387" y="1975"/>
                  <a:pt x="19387" y="1975"/>
                </a:cubicBezTo>
                <a:cubicBezTo>
                  <a:pt x="19393" y="1968"/>
                  <a:pt x="19399" y="1968"/>
                  <a:pt x="19399" y="1968"/>
                </a:cubicBezTo>
                <a:cubicBezTo>
                  <a:pt x="19411" y="1975"/>
                  <a:pt x="19411" y="1980"/>
                  <a:pt x="19423" y="1986"/>
                </a:cubicBezTo>
                <a:cubicBezTo>
                  <a:pt x="19429" y="1986"/>
                  <a:pt x="19429" y="1992"/>
                  <a:pt x="19435" y="1992"/>
                </a:cubicBezTo>
                <a:cubicBezTo>
                  <a:pt x="19446" y="1992"/>
                  <a:pt x="19446" y="1992"/>
                  <a:pt x="19446" y="1992"/>
                </a:cubicBezTo>
                <a:cubicBezTo>
                  <a:pt x="19452" y="1992"/>
                  <a:pt x="19452" y="1992"/>
                  <a:pt x="19458" y="1992"/>
                </a:cubicBezTo>
                <a:cubicBezTo>
                  <a:pt x="19464" y="1992"/>
                  <a:pt x="19464" y="1992"/>
                  <a:pt x="19470" y="1986"/>
                </a:cubicBezTo>
                <a:cubicBezTo>
                  <a:pt x="19470" y="1986"/>
                  <a:pt x="19476" y="1980"/>
                  <a:pt x="19476" y="1975"/>
                </a:cubicBezTo>
                <a:cubicBezTo>
                  <a:pt x="19482" y="1975"/>
                  <a:pt x="19488" y="1968"/>
                  <a:pt x="19488" y="1968"/>
                </a:cubicBezTo>
                <a:cubicBezTo>
                  <a:pt x="19494" y="1963"/>
                  <a:pt x="19494" y="1957"/>
                  <a:pt x="19494" y="1957"/>
                </a:cubicBezTo>
                <a:cubicBezTo>
                  <a:pt x="19500" y="1957"/>
                  <a:pt x="19500" y="1957"/>
                  <a:pt x="19506" y="1957"/>
                </a:cubicBezTo>
                <a:cubicBezTo>
                  <a:pt x="19512" y="1957"/>
                  <a:pt x="19512" y="1951"/>
                  <a:pt x="19518" y="1951"/>
                </a:cubicBezTo>
                <a:cubicBezTo>
                  <a:pt x="19524" y="1945"/>
                  <a:pt x="19529" y="1945"/>
                  <a:pt x="19529" y="1945"/>
                </a:cubicBezTo>
                <a:cubicBezTo>
                  <a:pt x="19529" y="1939"/>
                  <a:pt x="19529" y="1933"/>
                  <a:pt x="19529" y="1933"/>
                </a:cubicBezTo>
                <a:cubicBezTo>
                  <a:pt x="19529" y="1921"/>
                  <a:pt x="19524" y="1915"/>
                  <a:pt x="19512" y="1915"/>
                </a:cubicBezTo>
                <a:cubicBezTo>
                  <a:pt x="19512" y="1909"/>
                  <a:pt x="19506" y="1909"/>
                  <a:pt x="19506" y="1909"/>
                </a:cubicBezTo>
                <a:cubicBezTo>
                  <a:pt x="19494" y="1903"/>
                  <a:pt x="19488" y="1909"/>
                  <a:pt x="19482" y="1903"/>
                </a:cubicBezTo>
                <a:cubicBezTo>
                  <a:pt x="19476" y="1903"/>
                  <a:pt x="19482" y="1897"/>
                  <a:pt x="19476" y="1891"/>
                </a:cubicBezTo>
                <a:cubicBezTo>
                  <a:pt x="19476" y="1891"/>
                  <a:pt x="19470" y="1886"/>
                  <a:pt x="19470" y="1880"/>
                </a:cubicBezTo>
                <a:cubicBezTo>
                  <a:pt x="19464" y="1880"/>
                  <a:pt x="19464" y="1880"/>
                  <a:pt x="19458" y="1874"/>
                </a:cubicBezTo>
                <a:cubicBezTo>
                  <a:pt x="19452" y="1868"/>
                  <a:pt x="19440" y="1868"/>
                  <a:pt x="19435" y="1868"/>
                </a:cubicBezTo>
                <a:cubicBezTo>
                  <a:pt x="19423" y="1868"/>
                  <a:pt x="19423" y="1868"/>
                  <a:pt x="19423" y="1868"/>
                </a:cubicBezTo>
                <a:cubicBezTo>
                  <a:pt x="19411" y="1868"/>
                  <a:pt x="19411" y="1874"/>
                  <a:pt x="19399" y="1874"/>
                </a:cubicBezTo>
                <a:cubicBezTo>
                  <a:pt x="19387" y="1874"/>
                  <a:pt x="19381" y="1868"/>
                  <a:pt x="19369" y="1868"/>
                </a:cubicBezTo>
                <a:cubicBezTo>
                  <a:pt x="19358" y="1868"/>
                  <a:pt x="19358" y="1868"/>
                  <a:pt x="19358" y="1868"/>
                </a:cubicBezTo>
                <a:cubicBezTo>
                  <a:pt x="19352" y="1868"/>
                  <a:pt x="19352" y="1868"/>
                  <a:pt x="19346" y="1868"/>
                </a:cubicBezTo>
                <a:cubicBezTo>
                  <a:pt x="19340" y="1868"/>
                  <a:pt x="19334" y="1862"/>
                  <a:pt x="19334" y="1862"/>
                </a:cubicBezTo>
                <a:cubicBezTo>
                  <a:pt x="19328" y="1856"/>
                  <a:pt x="19328" y="1850"/>
                  <a:pt x="19322" y="1850"/>
                </a:cubicBezTo>
                <a:cubicBezTo>
                  <a:pt x="19316" y="1850"/>
                  <a:pt x="19310" y="1850"/>
                  <a:pt x="19310" y="1850"/>
                </a:cubicBezTo>
                <a:cubicBezTo>
                  <a:pt x="19304" y="1850"/>
                  <a:pt x="19298" y="1850"/>
                  <a:pt x="19292" y="1850"/>
                </a:cubicBezTo>
                <a:cubicBezTo>
                  <a:pt x="19292" y="1850"/>
                  <a:pt x="19286" y="1856"/>
                  <a:pt x="19280" y="1856"/>
                </a:cubicBezTo>
                <a:cubicBezTo>
                  <a:pt x="19286" y="1862"/>
                  <a:pt x="19286" y="1868"/>
                  <a:pt x="19292" y="1868"/>
                </a:cubicBezTo>
                <a:cubicBezTo>
                  <a:pt x="19298" y="1868"/>
                  <a:pt x="19298" y="1868"/>
                  <a:pt x="19304" y="1868"/>
                </a:cubicBezTo>
                <a:cubicBezTo>
                  <a:pt x="19304" y="1868"/>
                  <a:pt x="19310" y="1874"/>
                  <a:pt x="19316" y="1874"/>
                </a:cubicBezTo>
                <a:cubicBezTo>
                  <a:pt x="19322" y="1880"/>
                  <a:pt x="19316" y="1886"/>
                  <a:pt x="19316" y="1891"/>
                </a:cubicBezTo>
                <a:cubicBezTo>
                  <a:pt x="19316" y="1897"/>
                  <a:pt x="19316" y="1897"/>
                  <a:pt x="19316" y="1897"/>
                </a:cubicBezTo>
                <a:cubicBezTo>
                  <a:pt x="19316" y="1897"/>
                  <a:pt x="19316" y="1903"/>
                  <a:pt x="19316" y="1909"/>
                </a:cubicBezTo>
                <a:cubicBezTo>
                  <a:pt x="19310" y="1915"/>
                  <a:pt x="19304" y="1915"/>
                  <a:pt x="19298" y="1915"/>
                </a:cubicBezTo>
                <a:cubicBezTo>
                  <a:pt x="19280" y="1915"/>
                  <a:pt x="19274" y="1909"/>
                  <a:pt x="19269" y="1897"/>
                </a:cubicBezTo>
                <a:cubicBezTo>
                  <a:pt x="19269" y="1891"/>
                  <a:pt x="19269" y="1891"/>
                  <a:pt x="19269" y="1886"/>
                </a:cubicBezTo>
                <a:cubicBezTo>
                  <a:pt x="19269" y="1814"/>
                  <a:pt x="19269" y="1814"/>
                  <a:pt x="19269" y="1814"/>
                </a:cubicBezTo>
                <a:cubicBezTo>
                  <a:pt x="19269" y="1809"/>
                  <a:pt x="19263" y="1809"/>
                  <a:pt x="19257" y="1802"/>
                </a:cubicBezTo>
                <a:cubicBezTo>
                  <a:pt x="19251" y="1802"/>
                  <a:pt x="19251" y="1802"/>
                  <a:pt x="19245" y="1802"/>
                </a:cubicBezTo>
                <a:cubicBezTo>
                  <a:pt x="19239" y="1797"/>
                  <a:pt x="19239" y="1797"/>
                  <a:pt x="19233" y="1797"/>
                </a:cubicBezTo>
                <a:cubicBezTo>
                  <a:pt x="19221" y="1797"/>
                  <a:pt x="19221" y="1797"/>
                  <a:pt x="19221" y="1797"/>
                </a:cubicBezTo>
                <a:cubicBezTo>
                  <a:pt x="19215" y="1797"/>
                  <a:pt x="19215" y="1791"/>
                  <a:pt x="19209" y="1791"/>
                </a:cubicBezTo>
                <a:cubicBezTo>
                  <a:pt x="19197" y="1791"/>
                  <a:pt x="19192" y="1791"/>
                  <a:pt x="19186" y="1791"/>
                </a:cubicBezTo>
                <a:cubicBezTo>
                  <a:pt x="19180" y="1785"/>
                  <a:pt x="19180" y="1779"/>
                  <a:pt x="19174" y="1779"/>
                </a:cubicBezTo>
                <a:cubicBezTo>
                  <a:pt x="19168" y="1773"/>
                  <a:pt x="19162" y="1773"/>
                  <a:pt x="19162" y="1773"/>
                </a:cubicBezTo>
                <a:cubicBezTo>
                  <a:pt x="19156" y="1773"/>
                  <a:pt x="19150" y="1767"/>
                  <a:pt x="19144" y="1767"/>
                </a:cubicBezTo>
                <a:cubicBezTo>
                  <a:pt x="19138" y="1767"/>
                  <a:pt x="19132" y="1761"/>
                  <a:pt x="19126" y="1761"/>
                </a:cubicBezTo>
                <a:cubicBezTo>
                  <a:pt x="19120" y="1755"/>
                  <a:pt x="19114" y="1755"/>
                  <a:pt x="19114" y="1749"/>
                </a:cubicBezTo>
                <a:cubicBezTo>
                  <a:pt x="19108" y="1743"/>
                  <a:pt x="19103" y="1743"/>
                  <a:pt x="19103" y="1737"/>
                </a:cubicBezTo>
                <a:cubicBezTo>
                  <a:pt x="19097" y="1731"/>
                  <a:pt x="19103" y="1725"/>
                  <a:pt x="19097" y="1725"/>
                </a:cubicBezTo>
                <a:cubicBezTo>
                  <a:pt x="19097" y="1725"/>
                  <a:pt x="19091" y="1725"/>
                  <a:pt x="19085" y="1725"/>
                </a:cubicBezTo>
                <a:cubicBezTo>
                  <a:pt x="19079" y="1720"/>
                  <a:pt x="19079" y="1720"/>
                  <a:pt x="19073" y="1720"/>
                </a:cubicBezTo>
                <a:cubicBezTo>
                  <a:pt x="19061" y="1720"/>
                  <a:pt x="19055" y="1720"/>
                  <a:pt x="19049" y="1720"/>
                </a:cubicBezTo>
                <a:cubicBezTo>
                  <a:pt x="19043" y="1720"/>
                  <a:pt x="19037" y="1714"/>
                  <a:pt x="19037" y="1714"/>
                </a:cubicBezTo>
                <a:cubicBezTo>
                  <a:pt x="19025" y="1714"/>
                  <a:pt x="19020" y="1714"/>
                  <a:pt x="19008" y="1714"/>
                </a:cubicBezTo>
                <a:cubicBezTo>
                  <a:pt x="19008" y="1702"/>
                  <a:pt x="19014" y="1690"/>
                  <a:pt x="19002" y="1684"/>
                </a:cubicBezTo>
                <a:cubicBezTo>
                  <a:pt x="18996" y="1672"/>
                  <a:pt x="18984" y="1666"/>
                  <a:pt x="18972" y="1660"/>
                </a:cubicBezTo>
                <a:cubicBezTo>
                  <a:pt x="18960" y="1654"/>
                  <a:pt x="18960" y="1648"/>
                  <a:pt x="18954" y="1648"/>
                </a:cubicBezTo>
                <a:cubicBezTo>
                  <a:pt x="18948" y="1642"/>
                  <a:pt x="18942" y="1642"/>
                  <a:pt x="18931" y="1642"/>
                </a:cubicBezTo>
                <a:cubicBezTo>
                  <a:pt x="18925" y="1636"/>
                  <a:pt x="18919" y="1642"/>
                  <a:pt x="18907" y="1642"/>
                </a:cubicBezTo>
                <a:cubicBezTo>
                  <a:pt x="18901" y="1642"/>
                  <a:pt x="18901" y="1636"/>
                  <a:pt x="18895" y="1636"/>
                </a:cubicBezTo>
                <a:cubicBezTo>
                  <a:pt x="18889" y="1631"/>
                  <a:pt x="18883" y="1631"/>
                  <a:pt x="18883" y="1631"/>
                </a:cubicBezTo>
                <a:cubicBezTo>
                  <a:pt x="18877" y="1625"/>
                  <a:pt x="18877" y="1619"/>
                  <a:pt x="18871" y="1619"/>
                </a:cubicBezTo>
                <a:cubicBezTo>
                  <a:pt x="18865" y="1619"/>
                  <a:pt x="18859" y="1619"/>
                  <a:pt x="18859" y="1619"/>
                </a:cubicBezTo>
                <a:cubicBezTo>
                  <a:pt x="18853" y="1613"/>
                  <a:pt x="18853" y="1613"/>
                  <a:pt x="18848" y="1613"/>
                </a:cubicBezTo>
                <a:cubicBezTo>
                  <a:pt x="18836" y="1613"/>
                  <a:pt x="18836" y="1613"/>
                  <a:pt x="18836" y="1613"/>
                </a:cubicBezTo>
                <a:cubicBezTo>
                  <a:pt x="18824" y="1613"/>
                  <a:pt x="18824" y="1613"/>
                  <a:pt x="18824" y="1613"/>
                </a:cubicBezTo>
                <a:cubicBezTo>
                  <a:pt x="18818" y="1613"/>
                  <a:pt x="18818" y="1607"/>
                  <a:pt x="18812" y="1607"/>
                </a:cubicBezTo>
                <a:cubicBezTo>
                  <a:pt x="18806" y="1607"/>
                  <a:pt x="18800" y="1601"/>
                  <a:pt x="18800" y="1601"/>
                </a:cubicBezTo>
                <a:cubicBezTo>
                  <a:pt x="18788" y="1595"/>
                  <a:pt x="18776" y="1595"/>
                  <a:pt x="18770" y="1589"/>
                </a:cubicBezTo>
                <a:cubicBezTo>
                  <a:pt x="18765" y="1589"/>
                  <a:pt x="18765" y="1583"/>
                  <a:pt x="18759" y="1577"/>
                </a:cubicBezTo>
                <a:cubicBezTo>
                  <a:pt x="18747" y="1577"/>
                  <a:pt x="18735" y="1577"/>
                  <a:pt x="18723" y="1577"/>
                </a:cubicBezTo>
                <a:cubicBezTo>
                  <a:pt x="18705" y="1577"/>
                  <a:pt x="18705" y="1577"/>
                  <a:pt x="18705" y="1577"/>
                </a:cubicBezTo>
                <a:cubicBezTo>
                  <a:pt x="18699" y="1577"/>
                  <a:pt x="18699" y="1583"/>
                  <a:pt x="18693" y="1583"/>
                </a:cubicBezTo>
                <a:cubicBezTo>
                  <a:pt x="18687" y="1589"/>
                  <a:pt x="18687" y="1595"/>
                  <a:pt x="18682" y="1595"/>
                </a:cubicBezTo>
                <a:cubicBezTo>
                  <a:pt x="18676" y="1601"/>
                  <a:pt x="18670" y="1601"/>
                  <a:pt x="18664" y="1601"/>
                </a:cubicBezTo>
                <a:cubicBezTo>
                  <a:pt x="18652" y="1601"/>
                  <a:pt x="18646" y="1595"/>
                  <a:pt x="18634" y="1595"/>
                </a:cubicBezTo>
                <a:cubicBezTo>
                  <a:pt x="18622" y="1595"/>
                  <a:pt x="18622" y="1595"/>
                  <a:pt x="18622" y="1595"/>
                </a:cubicBezTo>
                <a:cubicBezTo>
                  <a:pt x="18616" y="1595"/>
                  <a:pt x="18610" y="1595"/>
                  <a:pt x="18604" y="1589"/>
                </a:cubicBezTo>
                <a:cubicBezTo>
                  <a:pt x="18599" y="1589"/>
                  <a:pt x="18599" y="1583"/>
                  <a:pt x="18593" y="1577"/>
                </a:cubicBezTo>
                <a:cubicBezTo>
                  <a:pt x="18593" y="1577"/>
                  <a:pt x="18587" y="1583"/>
                  <a:pt x="18587" y="1577"/>
                </a:cubicBezTo>
                <a:cubicBezTo>
                  <a:pt x="18575" y="1577"/>
                  <a:pt x="18569" y="1577"/>
                  <a:pt x="18557" y="1571"/>
                </a:cubicBezTo>
                <a:cubicBezTo>
                  <a:pt x="18551" y="1565"/>
                  <a:pt x="18545" y="1559"/>
                  <a:pt x="18533" y="1559"/>
                </a:cubicBezTo>
                <a:cubicBezTo>
                  <a:pt x="18533" y="1554"/>
                  <a:pt x="18527" y="1554"/>
                  <a:pt x="18522" y="1554"/>
                </a:cubicBezTo>
                <a:cubicBezTo>
                  <a:pt x="18515" y="1554"/>
                  <a:pt x="18515" y="1554"/>
                  <a:pt x="18510" y="1554"/>
                </a:cubicBezTo>
                <a:cubicBezTo>
                  <a:pt x="18498" y="1554"/>
                  <a:pt x="18498" y="1554"/>
                  <a:pt x="18492" y="1554"/>
                </a:cubicBezTo>
                <a:cubicBezTo>
                  <a:pt x="18486" y="1554"/>
                  <a:pt x="18480" y="1559"/>
                  <a:pt x="18480" y="1559"/>
                </a:cubicBezTo>
                <a:cubicBezTo>
                  <a:pt x="18474" y="1565"/>
                  <a:pt x="18468" y="1565"/>
                  <a:pt x="18468" y="1571"/>
                </a:cubicBezTo>
                <a:cubicBezTo>
                  <a:pt x="18468" y="1571"/>
                  <a:pt x="18474" y="1577"/>
                  <a:pt x="18468" y="1577"/>
                </a:cubicBezTo>
                <a:cubicBezTo>
                  <a:pt x="18468" y="1583"/>
                  <a:pt x="18462" y="1589"/>
                  <a:pt x="18462" y="1589"/>
                </a:cubicBezTo>
                <a:cubicBezTo>
                  <a:pt x="18462" y="1595"/>
                  <a:pt x="18456" y="1601"/>
                  <a:pt x="18456" y="1601"/>
                </a:cubicBezTo>
                <a:cubicBezTo>
                  <a:pt x="18450" y="1607"/>
                  <a:pt x="18450" y="1607"/>
                  <a:pt x="18444" y="1613"/>
                </a:cubicBezTo>
                <a:cubicBezTo>
                  <a:pt x="18450" y="1613"/>
                  <a:pt x="18450" y="1613"/>
                  <a:pt x="18456" y="1619"/>
                </a:cubicBezTo>
                <a:cubicBezTo>
                  <a:pt x="18462" y="1619"/>
                  <a:pt x="18462" y="1625"/>
                  <a:pt x="18468" y="1625"/>
                </a:cubicBezTo>
                <a:cubicBezTo>
                  <a:pt x="18468" y="1631"/>
                  <a:pt x="18474" y="1631"/>
                  <a:pt x="18480" y="1631"/>
                </a:cubicBezTo>
                <a:cubicBezTo>
                  <a:pt x="18486" y="1636"/>
                  <a:pt x="18486" y="1648"/>
                  <a:pt x="18486" y="1654"/>
                </a:cubicBezTo>
                <a:cubicBezTo>
                  <a:pt x="18486" y="1660"/>
                  <a:pt x="18486" y="1660"/>
                  <a:pt x="18486" y="1666"/>
                </a:cubicBezTo>
                <a:cubicBezTo>
                  <a:pt x="18480" y="1672"/>
                  <a:pt x="18474" y="1672"/>
                  <a:pt x="18474" y="1678"/>
                </a:cubicBezTo>
                <a:cubicBezTo>
                  <a:pt x="18468" y="1678"/>
                  <a:pt x="18468" y="1684"/>
                  <a:pt x="18468" y="1690"/>
                </a:cubicBezTo>
                <a:cubicBezTo>
                  <a:pt x="18462" y="1690"/>
                  <a:pt x="18462" y="1696"/>
                  <a:pt x="18456" y="1696"/>
                </a:cubicBezTo>
                <a:cubicBezTo>
                  <a:pt x="18409" y="1696"/>
                  <a:pt x="18409" y="1696"/>
                  <a:pt x="18409" y="1696"/>
                </a:cubicBezTo>
                <a:cubicBezTo>
                  <a:pt x="18409" y="1654"/>
                  <a:pt x="18409" y="1654"/>
                  <a:pt x="18409" y="1654"/>
                </a:cubicBezTo>
                <a:cubicBezTo>
                  <a:pt x="18349" y="1654"/>
                  <a:pt x="18349" y="1654"/>
                  <a:pt x="18349" y="1654"/>
                </a:cubicBezTo>
                <a:cubicBezTo>
                  <a:pt x="18349" y="1613"/>
                  <a:pt x="18349" y="1613"/>
                  <a:pt x="18349" y="1613"/>
                </a:cubicBezTo>
                <a:cubicBezTo>
                  <a:pt x="18356" y="1613"/>
                  <a:pt x="18356" y="1613"/>
                  <a:pt x="18356" y="1613"/>
                </a:cubicBezTo>
                <a:cubicBezTo>
                  <a:pt x="18373" y="1613"/>
                  <a:pt x="18379" y="1613"/>
                  <a:pt x="18391" y="1613"/>
                </a:cubicBezTo>
                <a:cubicBezTo>
                  <a:pt x="18403" y="1607"/>
                  <a:pt x="18409" y="1601"/>
                  <a:pt x="18415" y="1595"/>
                </a:cubicBezTo>
                <a:cubicBezTo>
                  <a:pt x="18415" y="1583"/>
                  <a:pt x="18415" y="1583"/>
                  <a:pt x="18415" y="1583"/>
                </a:cubicBezTo>
                <a:cubicBezTo>
                  <a:pt x="18409" y="1583"/>
                  <a:pt x="18403" y="1583"/>
                  <a:pt x="18403" y="1583"/>
                </a:cubicBezTo>
                <a:cubicBezTo>
                  <a:pt x="18397" y="1583"/>
                  <a:pt x="18397" y="1577"/>
                  <a:pt x="18391" y="1577"/>
                </a:cubicBezTo>
                <a:cubicBezTo>
                  <a:pt x="18314" y="1577"/>
                  <a:pt x="18314" y="1577"/>
                  <a:pt x="18314" y="1577"/>
                </a:cubicBezTo>
                <a:cubicBezTo>
                  <a:pt x="18314" y="1589"/>
                  <a:pt x="18314" y="1595"/>
                  <a:pt x="18314" y="1601"/>
                </a:cubicBezTo>
                <a:cubicBezTo>
                  <a:pt x="18314" y="1607"/>
                  <a:pt x="18314" y="1613"/>
                  <a:pt x="18314" y="1613"/>
                </a:cubicBezTo>
                <a:cubicBezTo>
                  <a:pt x="18314" y="1619"/>
                  <a:pt x="18308" y="1625"/>
                  <a:pt x="18308" y="1625"/>
                </a:cubicBezTo>
                <a:cubicBezTo>
                  <a:pt x="18302" y="1631"/>
                  <a:pt x="18296" y="1625"/>
                  <a:pt x="18296" y="1631"/>
                </a:cubicBezTo>
                <a:cubicBezTo>
                  <a:pt x="18290" y="1631"/>
                  <a:pt x="18284" y="1636"/>
                  <a:pt x="18278" y="1636"/>
                </a:cubicBezTo>
                <a:cubicBezTo>
                  <a:pt x="18272" y="1636"/>
                  <a:pt x="18272" y="1636"/>
                  <a:pt x="18272" y="1636"/>
                </a:cubicBezTo>
                <a:cubicBezTo>
                  <a:pt x="18267" y="1631"/>
                  <a:pt x="18260" y="1631"/>
                  <a:pt x="18260" y="1625"/>
                </a:cubicBezTo>
                <a:cubicBezTo>
                  <a:pt x="18249" y="1625"/>
                  <a:pt x="18243" y="1619"/>
                  <a:pt x="18237" y="1619"/>
                </a:cubicBezTo>
                <a:cubicBezTo>
                  <a:pt x="18213" y="1613"/>
                  <a:pt x="18195" y="1619"/>
                  <a:pt x="18172" y="1619"/>
                </a:cubicBezTo>
                <a:cubicBezTo>
                  <a:pt x="18124" y="1619"/>
                  <a:pt x="18124" y="1619"/>
                  <a:pt x="18124" y="1619"/>
                </a:cubicBezTo>
                <a:cubicBezTo>
                  <a:pt x="18118" y="1619"/>
                  <a:pt x="18112" y="1619"/>
                  <a:pt x="18106" y="1619"/>
                </a:cubicBezTo>
                <a:cubicBezTo>
                  <a:pt x="18095" y="1619"/>
                  <a:pt x="18089" y="1631"/>
                  <a:pt x="18077" y="1631"/>
                </a:cubicBezTo>
                <a:cubicBezTo>
                  <a:pt x="18071" y="1631"/>
                  <a:pt x="18071" y="1631"/>
                  <a:pt x="18059" y="1631"/>
                </a:cubicBezTo>
                <a:cubicBezTo>
                  <a:pt x="18053" y="1631"/>
                  <a:pt x="18053" y="1631"/>
                  <a:pt x="18047" y="1631"/>
                </a:cubicBezTo>
                <a:cubicBezTo>
                  <a:pt x="18041" y="1631"/>
                  <a:pt x="18035" y="1631"/>
                  <a:pt x="18029" y="1625"/>
                </a:cubicBezTo>
                <a:cubicBezTo>
                  <a:pt x="18024" y="1619"/>
                  <a:pt x="18024" y="1613"/>
                  <a:pt x="18017" y="1613"/>
                </a:cubicBezTo>
                <a:cubicBezTo>
                  <a:pt x="18017" y="1607"/>
                  <a:pt x="18012" y="1607"/>
                  <a:pt x="18006" y="1607"/>
                </a:cubicBezTo>
                <a:cubicBezTo>
                  <a:pt x="17982" y="1607"/>
                  <a:pt x="17982" y="1607"/>
                  <a:pt x="17982" y="1607"/>
                </a:cubicBezTo>
                <a:cubicBezTo>
                  <a:pt x="17982" y="1613"/>
                  <a:pt x="17982" y="1619"/>
                  <a:pt x="17982" y="1625"/>
                </a:cubicBezTo>
                <a:cubicBezTo>
                  <a:pt x="17982" y="1631"/>
                  <a:pt x="17982" y="1631"/>
                  <a:pt x="17982" y="1636"/>
                </a:cubicBezTo>
                <a:cubicBezTo>
                  <a:pt x="17982" y="1672"/>
                  <a:pt x="17982" y="1672"/>
                  <a:pt x="17982" y="1672"/>
                </a:cubicBezTo>
                <a:cubicBezTo>
                  <a:pt x="17970" y="1678"/>
                  <a:pt x="17970" y="1678"/>
                  <a:pt x="17970" y="1678"/>
                </a:cubicBezTo>
                <a:cubicBezTo>
                  <a:pt x="17958" y="1672"/>
                  <a:pt x="17958" y="1672"/>
                  <a:pt x="17958" y="1672"/>
                </a:cubicBezTo>
                <a:cubicBezTo>
                  <a:pt x="17958" y="1648"/>
                  <a:pt x="17958" y="1648"/>
                  <a:pt x="17958" y="1648"/>
                </a:cubicBezTo>
                <a:cubicBezTo>
                  <a:pt x="17958" y="1642"/>
                  <a:pt x="17958" y="1631"/>
                  <a:pt x="17952" y="1625"/>
                </a:cubicBezTo>
                <a:cubicBezTo>
                  <a:pt x="17952" y="1619"/>
                  <a:pt x="17946" y="1619"/>
                  <a:pt x="17940" y="1619"/>
                </a:cubicBezTo>
                <a:cubicBezTo>
                  <a:pt x="17940" y="1613"/>
                  <a:pt x="17935" y="1613"/>
                  <a:pt x="17929" y="1613"/>
                </a:cubicBezTo>
                <a:cubicBezTo>
                  <a:pt x="17929" y="1613"/>
                  <a:pt x="17923" y="1607"/>
                  <a:pt x="17917" y="1607"/>
                </a:cubicBezTo>
                <a:cubicBezTo>
                  <a:pt x="17917" y="1607"/>
                  <a:pt x="17911" y="1607"/>
                  <a:pt x="17905" y="1601"/>
                </a:cubicBezTo>
                <a:cubicBezTo>
                  <a:pt x="17905" y="1601"/>
                  <a:pt x="17899" y="1595"/>
                  <a:pt x="17893" y="1589"/>
                </a:cubicBezTo>
                <a:cubicBezTo>
                  <a:pt x="17893" y="1583"/>
                  <a:pt x="17887" y="1577"/>
                  <a:pt x="17887" y="1571"/>
                </a:cubicBezTo>
                <a:cubicBezTo>
                  <a:pt x="17887" y="1559"/>
                  <a:pt x="17893" y="1554"/>
                  <a:pt x="17893" y="1542"/>
                </a:cubicBezTo>
                <a:cubicBezTo>
                  <a:pt x="17893" y="1542"/>
                  <a:pt x="17899" y="1536"/>
                  <a:pt x="17899" y="1530"/>
                </a:cubicBezTo>
                <a:cubicBezTo>
                  <a:pt x="17899" y="1524"/>
                  <a:pt x="17893" y="1524"/>
                  <a:pt x="17893" y="1518"/>
                </a:cubicBezTo>
                <a:cubicBezTo>
                  <a:pt x="17893" y="1512"/>
                  <a:pt x="17887" y="1512"/>
                  <a:pt x="17887" y="1506"/>
                </a:cubicBezTo>
                <a:cubicBezTo>
                  <a:pt x="17881" y="1506"/>
                  <a:pt x="17881" y="1500"/>
                  <a:pt x="17881" y="1494"/>
                </a:cubicBezTo>
                <a:cubicBezTo>
                  <a:pt x="17875" y="1494"/>
                  <a:pt x="17869" y="1494"/>
                  <a:pt x="17869" y="1494"/>
                </a:cubicBezTo>
                <a:cubicBezTo>
                  <a:pt x="17863" y="1488"/>
                  <a:pt x="17858" y="1488"/>
                  <a:pt x="17858" y="1488"/>
                </a:cubicBezTo>
                <a:cubicBezTo>
                  <a:pt x="17851" y="1482"/>
                  <a:pt x="17858" y="1476"/>
                  <a:pt x="17851" y="1476"/>
                </a:cubicBezTo>
                <a:cubicBezTo>
                  <a:pt x="17851" y="1470"/>
                  <a:pt x="17846" y="1470"/>
                  <a:pt x="17840" y="1470"/>
                </a:cubicBezTo>
                <a:cubicBezTo>
                  <a:pt x="17840" y="1470"/>
                  <a:pt x="17834" y="1470"/>
                  <a:pt x="17828" y="1470"/>
                </a:cubicBezTo>
                <a:cubicBezTo>
                  <a:pt x="17828" y="1470"/>
                  <a:pt x="17822" y="1465"/>
                  <a:pt x="17816" y="1465"/>
                </a:cubicBezTo>
                <a:cubicBezTo>
                  <a:pt x="17816" y="1465"/>
                  <a:pt x="17810" y="1465"/>
                  <a:pt x="17804" y="1465"/>
                </a:cubicBezTo>
                <a:cubicBezTo>
                  <a:pt x="17798" y="1465"/>
                  <a:pt x="17798" y="1459"/>
                  <a:pt x="17792" y="1459"/>
                </a:cubicBezTo>
                <a:cubicBezTo>
                  <a:pt x="17786" y="1459"/>
                  <a:pt x="17780" y="1459"/>
                  <a:pt x="17769" y="1459"/>
                </a:cubicBezTo>
                <a:cubicBezTo>
                  <a:pt x="17763" y="1459"/>
                  <a:pt x="17757" y="1459"/>
                  <a:pt x="17745" y="1459"/>
                </a:cubicBezTo>
                <a:cubicBezTo>
                  <a:pt x="17739" y="1459"/>
                  <a:pt x="17739" y="1459"/>
                  <a:pt x="17733" y="1459"/>
                </a:cubicBezTo>
                <a:cubicBezTo>
                  <a:pt x="17727" y="1459"/>
                  <a:pt x="17727" y="1459"/>
                  <a:pt x="17721" y="1465"/>
                </a:cubicBezTo>
                <a:cubicBezTo>
                  <a:pt x="17715" y="1465"/>
                  <a:pt x="17715" y="1465"/>
                  <a:pt x="17709" y="1470"/>
                </a:cubicBezTo>
                <a:cubicBezTo>
                  <a:pt x="17703" y="1470"/>
                  <a:pt x="17709" y="1476"/>
                  <a:pt x="17703" y="1482"/>
                </a:cubicBezTo>
                <a:cubicBezTo>
                  <a:pt x="17697" y="1482"/>
                  <a:pt x="17691" y="1482"/>
                  <a:pt x="17685" y="1482"/>
                </a:cubicBezTo>
                <a:cubicBezTo>
                  <a:pt x="17685" y="1482"/>
                  <a:pt x="17680" y="1488"/>
                  <a:pt x="17674" y="1488"/>
                </a:cubicBezTo>
                <a:cubicBezTo>
                  <a:pt x="17650" y="1488"/>
                  <a:pt x="17650" y="1488"/>
                  <a:pt x="17650" y="1488"/>
                </a:cubicBezTo>
                <a:cubicBezTo>
                  <a:pt x="17644" y="1488"/>
                  <a:pt x="17638" y="1488"/>
                  <a:pt x="17638" y="1488"/>
                </a:cubicBezTo>
                <a:cubicBezTo>
                  <a:pt x="17620" y="1488"/>
                  <a:pt x="17614" y="1488"/>
                  <a:pt x="17597" y="1488"/>
                </a:cubicBezTo>
                <a:cubicBezTo>
                  <a:pt x="17585" y="1488"/>
                  <a:pt x="17579" y="1488"/>
                  <a:pt x="17573" y="1494"/>
                </a:cubicBezTo>
                <a:cubicBezTo>
                  <a:pt x="17567" y="1494"/>
                  <a:pt x="17567" y="1500"/>
                  <a:pt x="17561" y="1500"/>
                </a:cubicBezTo>
                <a:cubicBezTo>
                  <a:pt x="17549" y="1500"/>
                  <a:pt x="17549" y="1500"/>
                  <a:pt x="17549" y="1500"/>
                </a:cubicBezTo>
                <a:cubicBezTo>
                  <a:pt x="17543" y="1500"/>
                  <a:pt x="17537" y="1500"/>
                  <a:pt x="17537" y="1500"/>
                </a:cubicBezTo>
                <a:cubicBezTo>
                  <a:pt x="17531" y="1500"/>
                  <a:pt x="17531" y="1494"/>
                  <a:pt x="17525" y="1494"/>
                </a:cubicBezTo>
                <a:cubicBezTo>
                  <a:pt x="17519" y="1494"/>
                  <a:pt x="17519" y="1494"/>
                  <a:pt x="17514" y="1494"/>
                </a:cubicBezTo>
                <a:cubicBezTo>
                  <a:pt x="17508" y="1488"/>
                  <a:pt x="17508" y="1482"/>
                  <a:pt x="17502" y="1482"/>
                </a:cubicBezTo>
                <a:cubicBezTo>
                  <a:pt x="17496" y="1476"/>
                  <a:pt x="17496" y="1470"/>
                  <a:pt x="17490" y="1470"/>
                </a:cubicBezTo>
                <a:cubicBezTo>
                  <a:pt x="17484" y="1470"/>
                  <a:pt x="17478" y="1470"/>
                  <a:pt x="17478" y="1470"/>
                </a:cubicBezTo>
                <a:cubicBezTo>
                  <a:pt x="17448" y="1470"/>
                  <a:pt x="17448" y="1470"/>
                  <a:pt x="17448" y="1470"/>
                </a:cubicBezTo>
                <a:cubicBezTo>
                  <a:pt x="17442" y="1470"/>
                  <a:pt x="17442" y="1465"/>
                  <a:pt x="17436" y="1465"/>
                </a:cubicBezTo>
                <a:cubicBezTo>
                  <a:pt x="17431" y="1465"/>
                  <a:pt x="17425" y="1465"/>
                  <a:pt x="17419" y="1465"/>
                </a:cubicBezTo>
                <a:cubicBezTo>
                  <a:pt x="17413" y="1465"/>
                  <a:pt x="17407" y="1459"/>
                  <a:pt x="17401" y="1459"/>
                </a:cubicBezTo>
                <a:cubicBezTo>
                  <a:pt x="17395" y="1459"/>
                  <a:pt x="17395" y="1453"/>
                  <a:pt x="17389" y="1453"/>
                </a:cubicBezTo>
                <a:cubicBezTo>
                  <a:pt x="17401" y="1441"/>
                  <a:pt x="17401" y="1441"/>
                  <a:pt x="17401" y="1441"/>
                </a:cubicBezTo>
                <a:cubicBezTo>
                  <a:pt x="17389" y="1435"/>
                  <a:pt x="17383" y="1435"/>
                  <a:pt x="17377" y="1429"/>
                </a:cubicBezTo>
                <a:cubicBezTo>
                  <a:pt x="17371" y="1423"/>
                  <a:pt x="17371" y="1423"/>
                  <a:pt x="17365" y="1417"/>
                </a:cubicBezTo>
                <a:cubicBezTo>
                  <a:pt x="17359" y="1417"/>
                  <a:pt x="17365" y="1411"/>
                  <a:pt x="17359" y="1411"/>
                </a:cubicBezTo>
                <a:cubicBezTo>
                  <a:pt x="17353" y="1405"/>
                  <a:pt x="17348" y="1405"/>
                  <a:pt x="17336" y="1405"/>
                </a:cubicBezTo>
                <a:cubicBezTo>
                  <a:pt x="17312" y="1405"/>
                  <a:pt x="17312" y="1405"/>
                  <a:pt x="17312" y="1405"/>
                </a:cubicBezTo>
                <a:cubicBezTo>
                  <a:pt x="17306" y="1393"/>
                  <a:pt x="17306" y="1393"/>
                  <a:pt x="17306" y="1393"/>
                </a:cubicBezTo>
                <a:cubicBezTo>
                  <a:pt x="17312" y="1393"/>
                  <a:pt x="17312" y="1387"/>
                  <a:pt x="17318" y="1382"/>
                </a:cubicBezTo>
                <a:cubicBezTo>
                  <a:pt x="17324" y="1376"/>
                  <a:pt x="17330" y="1376"/>
                  <a:pt x="17342" y="1370"/>
                </a:cubicBezTo>
                <a:cubicBezTo>
                  <a:pt x="17336" y="1358"/>
                  <a:pt x="17336" y="1358"/>
                  <a:pt x="17336" y="1358"/>
                </a:cubicBezTo>
                <a:cubicBezTo>
                  <a:pt x="17330" y="1358"/>
                  <a:pt x="17324" y="1358"/>
                  <a:pt x="17324" y="1358"/>
                </a:cubicBezTo>
                <a:cubicBezTo>
                  <a:pt x="17318" y="1358"/>
                  <a:pt x="17312" y="1352"/>
                  <a:pt x="17306" y="1352"/>
                </a:cubicBezTo>
                <a:cubicBezTo>
                  <a:pt x="17164" y="1352"/>
                  <a:pt x="17164" y="1352"/>
                  <a:pt x="17164" y="1352"/>
                </a:cubicBezTo>
                <a:cubicBezTo>
                  <a:pt x="17164" y="1364"/>
                  <a:pt x="17164" y="1364"/>
                  <a:pt x="17164" y="1376"/>
                </a:cubicBezTo>
                <a:cubicBezTo>
                  <a:pt x="17164" y="1382"/>
                  <a:pt x="17158" y="1382"/>
                  <a:pt x="17152" y="1387"/>
                </a:cubicBezTo>
                <a:cubicBezTo>
                  <a:pt x="17146" y="1393"/>
                  <a:pt x="17146" y="1399"/>
                  <a:pt x="17134" y="1405"/>
                </a:cubicBezTo>
                <a:cubicBezTo>
                  <a:pt x="17128" y="1405"/>
                  <a:pt x="17128" y="1405"/>
                  <a:pt x="17122" y="1405"/>
                </a:cubicBezTo>
                <a:cubicBezTo>
                  <a:pt x="17110" y="1405"/>
                  <a:pt x="17110" y="1405"/>
                  <a:pt x="17110" y="1405"/>
                </a:cubicBezTo>
                <a:cubicBezTo>
                  <a:pt x="17104" y="1405"/>
                  <a:pt x="17104" y="1399"/>
                  <a:pt x="17099" y="1399"/>
                </a:cubicBezTo>
                <a:cubicBezTo>
                  <a:pt x="17104" y="1393"/>
                  <a:pt x="17104" y="1387"/>
                  <a:pt x="17104" y="1387"/>
                </a:cubicBezTo>
                <a:cubicBezTo>
                  <a:pt x="17104" y="1382"/>
                  <a:pt x="17110" y="1376"/>
                  <a:pt x="17110" y="1370"/>
                </a:cubicBezTo>
                <a:cubicBezTo>
                  <a:pt x="17110" y="1370"/>
                  <a:pt x="17110" y="1364"/>
                  <a:pt x="17110" y="1358"/>
                </a:cubicBezTo>
                <a:cubicBezTo>
                  <a:pt x="17110" y="1358"/>
                  <a:pt x="17116" y="1352"/>
                  <a:pt x="17122" y="1346"/>
                </a:cubicBezTo>
                <a:lnTo>
                  <a:pt x="17128" y="1346"/>
                </a:lnTo>
                <a:cubicBezTo>
                  <a:pt x="17134" y="1346"/>
                  <a:pt x="17128" y="1340"/>
                  <a:pt x="17128" y="1334"/>
                </a:cubicBezTo>
                <a:cubicBezTo>
                  <a:pt x="17122" y="1334"/>
                  <a:pt x="17116" y="1334"/>
                  <a:pt x="17110" y="1334"/>
                </a:cubicBezTo>
                <a:cubicBezTo>
                  <a:pt x="17104" y="1334"/>
                  <a:pt x="17099" y="1328"/>
                  <a:pt x="17093" y="1328"/>
                </a:cubicBezTo>
                <a:cubicBezTo>
                  <a:pt x="17087" y="1328"/>
                  <a:pt x="17087" y="1322"/>
                  <a:pt x="17081" y="1322"/>
                </a:cubicBezTo>
                <a:cubicBezTo>
                  <a:pt x="17075" y="1322"/>
                  <a:pt x="17075" y="1322"/>
                  <a:pt x="17069" y="1322"/>
                </a:cubicBezTo>
                <a:cubicBezTo>
                  <a:pt x="17057" y="1316"/>
                  <a:pt x="17057" y="1310"/>
                  <a:pt x="17045" y="1310"/>
                </a:cubicBezTo>
                <a:cubicBezTo>
                  <a:pt x="17039" y="1310"/>
                  <a:pt x="17039" y="1310"/>
                  <a:pt x="17033" y="1310"/>
                </a:cubicBezTo>
                <a:cubicBezTo>
                  <a:pt x="17027" y="1310"/>
                  <a:pt x="17027" y="1310"/>
                  <a:pt x="17021" y="1310"/>
                </a:cubicBezTo>
                <a:cubicBezTo>
                  <a:pt x="17010" y="1310"/>
                  <a:pt x="17004" y="1310"/>
                  <a:pt x="16992" y="1310"/>
                </a:cubicBezTo>
                <a:cubicBezTo>
                  <a:pt x="16986" y="1310"/>
                  <a:pt x="16980" y="1310"/>
                  <a:pt x="16968" y="1310"/>
                </a:cubicBezTo>
                <a:cubicBezTo>
                  <a:pt x="16962" y="1304"/>
                  <a:pt x="16962" y="1299"/>
                  <a:pt x="16956" y="1299"/>
                </a:cubicBezTo>
                <a:cubicBezTo>
                  <a:pt x="16950" y="1299"/>
                  <a:pt x="16944" y="1299"/>
                  <a:pt x="16938" y="1299"/>
                </a:cubicBezTo>
                <a:cubicBezTo>
                  <a:pt x="16933" y="1299"/>
                  <a:pt x="16926" y="1293"/>
                  <a:pt x="16915" y="1293"/>
                </a:cubicBezTo>
                <a:cubicBezTo>
                  <a:pt x="16903" y="1287"/>
                  <a:pt x="16891" y="1293"/>
                  <a:pt x="16879" y="1293"/>
                </a:cubicBezTo>
                <a:cubicBezTo>
                  <a:pt x="16873" y="1293"/>
                  <a:pt x="16867" y="1287"/>
                  <a:pt x="16855" y="1287"/>
                </a:cubicBezTo>
                <a:cubicBezTo>
                  <a:pt x="16855" y="1287"/>
                  <a:pt x="16849" y="1281"/>
                  <a:pt x="16844" y="1281"/>
                </a:cubicBezTo>
                <a:cubicBezTo>
                  <a:pt x="16838" y="1281"/>
                  <a:pt x="16838" y="1287"/>
                  <a:pt x="16832" y="1293"/>
                </a:cubicBezTo>
                <a:cubicBezTo>
                  <a:pt x="16832" y="1293"/>
                  <a:pt x="16838" y="1299"/>
                  <a:pt x="16832" y="1304"/>
                </a:cubicBezTo>
                <a:cubicBezTo>
                  <a:pt x="16832" y="1310"/>
                  <a:pt x="16832" y="1316"/>
                  <a:pt x="16832" y="1328"/>
                </a:cubicBezTo>
                <a:cubicBezTo>
                  <a:pt x="16767" y="1328"/>
                  <a:pt x="16767" y="1328"/>
                  <a:pt x="16767" y="1328"/>
                </a:cubicBezTo>
                <a:cubicBezTo>
                  <a:pt x="16760" y="1328"/>
                  <a:pt x="16755" y="1334"/>
                  <a:pt x="16743" y="1334"/>
                </a:cubicBezTo>
                <a:cubicBezTo>
                  <a:pt x="16743" y="1340"/>
                  <a:pt x="16743" y="1340"/>
                  <a:pt x="16743" y="1346"/>
                </a:cubicBezTo>
                <a:cubicBezTo>
                  <a:pt x="16743" y="1352"/>
                  <a:pt x="16743" y="1358"/>
                  <a:pt x="16749" y="1358"/>
                </a:cubicBezTo>
                <a:cubicBezTo>
                  <a:pt x="16749" y="1364"/>
                  <a:pt x="16755" y="1370"/>
                  <a:pt x="16755" y="1370"/>
                </a:cubicBezTo>
                <a:cubicBezTo>
                  <a:pt x="16760" y="1376"/>
                  <a:pt x="16767" y="1376"/>
                  <a:pt x="16767" y="1376"/>
                </a:cubicBezTo>
                <a:cubicBezTo>
                  <a:pt x="16772" y="1382"/>
                  <a:pt x="16778" y="1376"/>
                  <a:pt x="16778" y="1382"/>
                </a:cubicBezTo>
                <a:cubicBezTo>
                  <a:pt x="16784" y="1382"/>
                  <a:pt x="16784" y="1387"/>
                  <a:pt x="16784" y="1393"/>
                </a:cubicBezTo>
                <a:cubicBezTo>
                  <a:pt x="16790" y="1393"/>
                  <a:pt x="16796" y="1393"/>
                  <a:pt x="16796" y="1399"/>
                </a:cubicBezTo>
                <a:cubicBezTo>
                  <a:pt x="16796" y="1405"/>
                  <a:pt x="16796" y="1405"/>
                  <a:pt x="16802" y="1411"/>
                </a:cubicBezTo>
                <a:cubicBezTo>
                  <a:pt x="16802" y="1417"/>
                  <a:pt x="16802" y="1417"/>
                  <a:pt x="16802" y="1423"/>
                </a:cubicBezTo>
                <a:cubicBezTo>
                  <a:pt x="16802" y="1429"/>
                  <a:pt x="16802" y="1429"/>
                  <a:pt x="16802" y="1435"/>
                </a:cubicBezTo>
                <a:cubicBezTo>
                  <a:pt x="16790" y="1435"/>
                  <a:pt x="16790" y="1435"/>
                  <a:pt x="16790" y="1435"/>
                </a:cubicBezTo>
                <a:cubicBezTo>
                  <a:pt x="16778" y="1435"/>
                  <a:pt x="16772" y="1429"/>
                  <a:pt x="16767" y="1429"/>
                </a:cubicBezTo>
                <a:cubicBezTo>
                  <a:pt x="16760" y="1429"/>
                  <a:pt x="16760" y="1423"/>
                  <a:pt x="16755" y="1423"/>
                </a:cubicBezTo>
                <a:cubicBezTo>
                  <a:pt x="16749" y="1423"/>
                  <a:pt x="16743" y="1429"/>
                  <a:pt x="16737" y="1423"/>
                </a:cubicBezTo>
                <a:lnTo>
                  <a:pt x="16731" y="1423"/>
                </a:lnTo>
                <a:cubicBezTo>
                  <a:pt x="16725" y="1423"/>
                  <a:pt x="16719" y="1417"/>
                  <a:pt x="16719" y="1417"/>
                </a:cubicBezTo>
                <a:cubicBezTo>
                  <a:pt x="16713" y="1411"/>
                  <a:pt x="16707" y="1411"/>
                  <a:pt x="16707" y="1411"/>
                </a:cubicBezTo>
                <a:cubicBezTo>
                  <a:pt x="16701" y="1411"/>
                  <a:pt x="16701" y="1417"/>
                  <a:pt x="16695" y="1417"/>
                </a:cubicBezTo>
                <a:cubicBezTo>
                  <a:pt x="16683" y="1417"/>
                  <a:pt x="16678" y="1411"/>
                  <a:pt x="16666" y="1411"/>
                </a:cubicBezTo>
                <a:cubicBezTo>
                  <a:pt x="16666" y="1429"/>
                  <a:pt x="16666" y="1429"/>
                  <a:pt x="16666" y="1429"/>
                </a:cubicBezTo>
                <a:cubicBezTo>
                  <a:pt x="16678" y="1435"/>
                  <a:pt x="16678" y="1435"/>
                  <a:pt x="16678" y="1435"/>
                </a:cubicBezTo>
                <a:cubicBezTo>
                  <a:pt x="16683" y="1435"/>
                  <a:pt x="16683" y="1435"/>
                  <a:pt x="16689" y="1441"/>
                </a:cubicBezTo>
                <a:cubicBezTo>
                  <a:pt x="16695" y="1441"/>
                  <a:pt x="16701" y="1447"/>
                  <a:pt x="16701" y="1453"/>
                </a:cubicBezTo>
                <a:cubicBezTo>
                  <a:pt x="16701" y="1465"/>
                  <a:pt x="16695" y="1465"/>
                  <a:pt x="16695" y="1476"/>
                </a:cubicBezTo>
                <a:cubicBezTo>
                  <a:pt x="16683" y="1470"/>
                  <a:pt x="16678" y="1470"/>
                  <a:pt x="16666" y="1465"/>
                </a:cubicBezTo>
                <a:cubicBezTo>
                  <a:pt x="16666" y="1459"/>
                  <a:pt x="16660" y="1459"/>
                  <a:pt x="16660" y="1453"/>
                </a:cubicBezTo>
                <a:cubicBezTo>
                  <a:pt x="16654" y="1453"/>
                  <a:pt x="16648" y="1447"/>
                  <a:pt x="16648" y="1441"/>
                </a:cubicBezTo>
                <a:cubicBezTo>
                  <a:pt x="16642" y="1441"/>
                  <a:pt x="16636" y="1441"/>
                  <a:pt x="16636" y="1435"/>
                </a:cubicBezTo>
                <a:cubicBezTo>
                  <a:pt x="16630" y="1435"/>
                  <a:pt x="16630" y="1429"/>
                  <a:pt x="16624" y="1423"/>
                </a:cubicBezTo>
                <a:cubicBezTo>
                  <a:pt x="16624" y="1423"/>
                  <a:pt x="16630" y="1417"/>
                  <a:pt x="16624" y="1417"/>
                </a:cubicBezTo>
                <a:cubicBezTo>
                  <a:pt x="16624" y="1411"/>
                  <a:pt x="16618" y="1411"/>
                  <a:pt x="16612" y="1411"/>
                </a:cubicBezTo>
                <a:cubicBezTo>
                  <a:pt x="16606" y="1411"/>
                  <a:pt x="16601" y="1411"/>
                  <a:pt x="16589" y="1411"/>
                </a:cubicBezTo>
                <a:cubicBezTo>
                  <a:pt x="16583" y="1411"/>
                  <a:pt x="16583" y="1411"/>
                  <a:pt x="16577" y="1411"/>
                </a:cubicBezTo>
                <a:cubicBezTo>
                  <a:pt x="16571" y="1411"/>
                  <a:pt x="16571" y="1411"/>
                  <a:pt x="16565" y="1411"/>
                </a:cubicBezTo>
                <a:cubicBezTo>
                  <a:pt x="16565" y="1411"/>
                  <a:pt x="16565" y="1417"/>
                  <a:pt x="16565" y="1423"/>
                </a:cubicBezTo>
                <a:cubicBezTo>
                  <a:pt x="16565" y="1429"/>
                  <a:pt x="16559" y="1429"/>
                  <a:pt x="16553" y="1429"/>
                </a:cubicBezTo>
                <a:cubicBezTo>
                  <a:pt x="16547" y="1441"/>
                  <a:pt x="16535" y="1441"/>
                  <a:pt x="16517" y="1441"/>
                </a:cubicBezTo>
                <a:cubicBezTo>
                  <a:pt x="16506" y="1441"/>
                  <a:pt x="16500" y="1435"/>
                  <a:pt x="16488" y="1429"/>
                </a:cubicBezTo>
                <a:cubicBezTo>
                  <a:pt x="16476" y="1429"/>
                  <a:pt x="16470" y="1429"/>
                  <a:pt x="16458" y="1423"/>
                </a:cubicBezTo>
                <a:cubicBezTo>
                  <a:pt x="16458" y="1423"/>
                  <a:pt x="16452" y="1429"/>
                  <a:pt x="16446" y="1423"/>
                </a:cubicBezTo>
                <a:cubicBezTo>
                  <a:pt x="16446" y="1423"/>
                  <a:pt x="16446" y="1417"/>
                  <a:pt x="16440" y="1417"/>
                </a:cubicBezTo>
                <a:cubicBezTo>
                  <a:pt x="16435" y="1411"/>
                  <a:pt x="16435" y="1411"/>
                  <a:pt x="16428" y="1411"/>
                </a:cubicBezTo>
                <a:cubicBezTo>
                  <a:pt x="16423" y="1411"/>
                  <a:pt x="16423" y="1411"/>
                  <a:pt x="16417" y="1417"/>
                </a:cubicBezTo>
                <a:cubicBezTo>
                  <a:pt x="16411" y="1417"/>
                  <a:pt x="16417" y="1423"/>
                  <a:pt x="16411" y="1423"/>
                </a:cubicBezTo>
                <a:cubicBezTo>
                  <a:pt x="16393" y="1423"/>
                  <a:pt x="16393" y="1417"/>
                  <a:pt x="16375" y="1417"/>
                </a:cubicBezTo>
                <a:cubicBezTo>
                  <a:pt x="16369" y="1417"/>
                  <a:pt x="16363" y="1417"/>
                  <a:pt x="16357" y="1423"/>
                </a:cubicBezTo>
                <a:cubicBezTo>
                  <a:pt x="16357" y="1429"/>
                  <a:pt x="16363" y="1441"/>
                  <a:pt x="16363" y="1447"/>
                </a:cubicBezTo>
                <a:cubicBezTo>
                  <a:pt x="16363" y="1465"/>
                  <a:pt x="16363" y="1470"/>
                  <a:pt x="16363" y="1482"/>
                </a:cubicBezTo>
                <a:cubicBezTo>
                  <a:pt x="16363" y="1494"/>
                  <a:pt x="16363" y="1494"/>
                  <a:pt x="16357" y="1506"/>
                </a:cubicBezTo>
                <a:cubicBezTo>
                  <a:pt x="16298" y="1506"/>
                  <a:pt x="16298" y="1506"/>
                  <a:pt x="16298" y="1506"/>
                </a:cubicBezTo>
                <a:cubicBezTo>
                  <a:pt x="16298" y="1494"/>
                  <a:pt x="16304" y="1482"/>
                  <a:pt x="16292" y="1470"/>
                </a:cubicBezTo>
                <a:cubicBezTo>
                  <a:pt x="16292" y="1465"/>
                  <a:pt x="16286" y="1465"/>
                  <a:pt x="16280" y="1465"/>
                </a:cubicBezTo>
                <a:cubicBezTo>
                  <a:pt x="16280" y="1459"/>
                  <a:pt x="16274" y="1453"/>
                  <a:pt x="16269" y="1453"/>
                </a:cubicBezTo>
                <a:cubicBezTo>
                  <a:pt x="16262" y="1453"/>
                  <a:pt x="16262" y="1453"/>
                  <a:pt x="16257" y="1447"/>
                </a:cubicBezTo>
                <a:cubicBezTo>
                  <a:pt x="16251" y="1447"/>
                  <a:pt x="16251" y="1441"/>
                  <a:pt x="16245" y="1441"/>
                </a:cubicBezTo>
                <a:cubicBezTo>
                  <a:pt x="16239" y="1435"/>
                  <a:pt x="16239" y="1435"/>
                  <a:pt x="16233" y="1429"/>
                </a:cubicBezTo>
                <a:cubicBezTo>
                  <a:pt x="16227" y="1429"/>
                  <a:pt x="16227" y="1423"/>
                  <a:pt x="16221" y="1417"/>
                </a:cubicBezTo>
                <a:cubicBezTo>
                  <a:pt x="16209" y="1411"/>
                  <a:pt x="16203" y="1405"/>
                  <a:pt x="16203" y="1393"/>
                </a:cubicBezTo>
                <a:cubicBezTo>
                  <a:pt x="16203" y="1387"/>
                  <a:pt x="16203" y="1387"/>
                  <a:pt x="16203" y="1387"/>
                </a:cubicBezTo>
                <a:cubicBezTo>
                  <a:pt x="16203" y="1382"/>
                  <a:pt x="16203" y="1382"/>
                  <a:pt x="16203" y="1376"/>
                </a:cubicBezTo>
                <a:cubicBezTo>
                  <a:pt x="16203" y="1376"/>
                  <a:pt x="16215" y="1376"/>
                  <a:pt x="16215" y="1370"/>
                </a:cubicBezTo>
                <a:cubicBezTo>
                  <a:pt x="16215" y="1364"/>
                  <a:pt x="16209" y="1364"/>
                  <a:pt x="16209" y="1358"/>
                </a:cubicBezTo>
                <a:cubicBezTo>
                  <a:pt x="16209" y="1346"/>
                  <a:pt x="16209" y="1340"/>
                  <a:pt x="16209" y="1334"/>
                </a:cubicBezTo>
                <a:cubicBezTo>
                  <a:pt x="16209" y="1322"/>
                  <a:pt x="16209" y="1316"/>
                  <a:pt x="16209" y="1310"/>
                </a:cubicBezTo>
                <a:cubicBezTo>
                  <a:pt x="16209" y="1299"/>
                  <a:pt x="16203" y="1293"/>
                  <a:pt x="16203" y="1281"/>
                </a:cubicBezTo>
                <a:cubicBezTo>
                  <a:pt x="16203" y="1275"/>
                  <a:pt x="16209" y="1269"/>
                  <a:pt x="16203" y="1263"/>
                </a:cubicBezTo>
                <a:cubicBezTo>
                  <a:pt x="16203" y="1257"/>
                  <a:pt x="16203" y="1251"/>
                  <a:pt x="16203" y="1251"/>
                </a:cubicBezTo>
                <a:cubicBezTo>
                  <a:pt x="16197" y="1245"/>
                  <a:pt x="16191" y="1245"/>
                  <a:pt x="16191" y="1239"/>
                </a:cubicBezTo>
                <a:cubicBezTo>
                  <a:pt x="16185" y="1233"/>
                  <a:pt x="16180" y="1233"/>
                  <a:pt x="16174" y="1227"/>
                </a:cubicBezTo>
                <a:cubicBezTo>
                  <a:pt x="16168" y="1227"/>
                  <a:pt x="16168" y="1221"/>
                  <a:pt x="16162" y="1221"/>
                </a:cubicBezTo>
                <a:cubicBezTo>
                  <a:pt x="16156" y="1221"/>
                  <a:pt x="16150" y="1221"/>
                  <a:pt x="16138" y="1221"/>
                </a:cubicBezTo>
                <a:cubicBezTo>
                  <a:pt x="16132" y="1221"/>
                  <a:pt x="16126" y="1221"/>
                  <a:pt x="16120" y="1227"/>
                </a:cubicBezTo>
                <a:cubicBezTo>
                  <a:pt x="16120" y="1227"/>
                  <a:pt x="16120" y="1233"/>
                  <a:pt x="16114" y="1239"/>
                </a:cubicBezTo>
                <a:cubicBezTo>
                  <a:pt x="16114" y="1239"/>
                  <a:pt x="16114" y="1245"/>
                  <a:pt x="16114" y="1251"/>
                </a:cubicBezTo>
                <a:cubicBezTo>
                  <a:pt x="16108" y="1251"/>
                  <a:pt x="16102" y="1251"/>
                  <a:pt x="16091" y="1251"/>
                </a:cubicBezTo>
                <a:cubicBezTo>
                  <a:pt x="16079" y="1251"/>
                  <a:pt x="16067" y="1251"/>
                  <a:pt x="16061" y="1239"/>
                </a:cubicBezTo>
                <a:cubicBezTo>
                  <a:pt x="16061" y="1233"/>
                  <a:pt x="16061" y="1227"/>
                  <a:pt x="16055" y="1227"/>
                </a:cubicBezTo>
                <a:cubicBezTo>
                  <a:pt x="16055" y="1221"/>
                  <a:pt x="16049" y="1215"/>
                  <a:pt x="16049" y="1215"/>
                </a:cubicBezTo>
                <a:cubicBezTo>
                  <a:pt x="16043" y="1210"/>
                  <a:pt x="16043" y="1204"/>
                  <a:pt x="16037" y="1204"/>
                </a:cubicBezTo>
                <a:cubicBezTo>
                  <a:pt x="16031" y="1204"/>
                  <a:pt x="16031" y="1204"/>
                  <a:pt x="16025" y="1204"/>
                </a:cubicBezTo>
                <a:cubicBezTo>
                  <a:pt x="16014" y="1204"/>
                  <a:pt x="16008" y="1204"/>
                  <a:pt x="15996" y="1198"/>
                </a:cubicBezTo>
                <a:cubicBezTo>
                  <a:pt x="15990" y="1198"/>
                  <a:pt x="15996" y="1192"/>
                  <a:pt x="15990" y="1186"/>
                </a:cubicBezTo>
                <a:cubicBezTo>
                  <a:pt x="15978" y="1180"/>
                  <a:pt x="15972" y="1180"/>
                  <a:pt x="15960" y="1180"/>
                </a:cubicBezTo>
                <a:cubicBezTo>
                  <a:pt x="15954" y="1180"/>
                  <a:pt x="15948" y="1180"/>
                  <a:pt x="15942" y="1186"/>
                </a:cubicBezTo>
                <a:cubicBezTo>
                  <a:pt x="15936" y="1186"/>
                  <a:pt x="15930" y="1186"/>
                  <a:pt x="15925" y="1186"/>
                </a:cubicBezTo>
                <a:cubicBezTo>
                  <a:pt x="15919" y="1192"/>
                  <a:pt x="15919" y="1192"/>
                  <a:pt x="15913" y="1198"/>
                </a:cubicBezTo>
                <a:cubicBezTo>
                  <a:pt x="15907" y="1198"/>
                  <a:pt x="15901" y="1204"/>
                  <a:pt x="15895" y="1204"/>
                </a:cubicBezTo>
                <a:cubicBezTo>
                  <a:pt x="15889" y="1204"/>
                  <a:pt x="15889" y="1210"/>
                  <a:pt x="15883" y="1215"/>
                </a:cubicBezTo>
                <a:cubicBezTo>
                  <a:pt x="15895" y="1239"/>
                  <a:pt x="15895" y="1239"/>
                  <a:pt x="15895" y="1239"/>
                </a:cubicBezTo>
                <a:cubicBezTo>
                  <a:pt x="15895" y="1245"/>
                  <a:pt x="15901" y="1245"/>
                  <a:pt x="15901" y="1251"/>
                </a:cubicBezTo>
                <a:cubicBezTo>
                  <a:pt x="15907" y="1251"/>
                  <a:pt x="15913" y="1257"/>
                  <a:pt x="15913" y="1263"/>
                </a:cubicBezTo>
                <a:cubicBezTo>
                  <a:pt x="15913" y="1263"/>
                  <a:pt x="15913" y="1269"/>
                  <a:pt x="15913" y="1275"/>
                </a:cubicBezTo>
                <a:cubicBezTo>
                  <a:pt x="15913" y="1281"/>
                  <a:pt x="15913" y="1281"/>
                  <a:pt x="15913" y="1287"/>
                </a:cubicBezTo>
                <a:cubicBezTo>
                  <a:pt x="15836" y="1287"/>
                  <a:pt x="15836" y="1287"/>
                  <a:pt x="15836" y="1287"/>
                </a:cubicBezTo>
                <a:cubicBezTo>
                  <a:pt x="15830" y="1287"/>
                  <a:pt x="15830" y="1293"/>
                  <a:pt x="15824" y="1293"/>
                </a:cubicBezTo>
                <a:cubicBezTo>
                  <a:pt x="15812" y="1299"/>
                  <a:pt x="15806" y="1304"/>
                  <a:pt x="15788" y="1304"/>
                </a:cubicBezTo>
                <a:cubicBezTo>
                  <a:pt x="15776" y="1304"/>
                  <a:pt x="15770" y="1299"/>
                  <a:pt x="15759" y="1293"/>
                </a:cubicBezTo>
                <a:cubicBezTo>
                  <a:pt x="15753" y="1293"/>
                  <a:pt x="15747" y="1287"/>
                  <a:pt x="15741" y="1287"/>
                </a:cubicBezTo>
                <a:cubicBezTo>
                  <a:pt x="15729" y="1281"/>
                  <a:pt x="15723" y="1281"/>
                  <a:pt x="15717" y="1281"/>
                </a:cubicBezTo>
                <a:cubicBezTo>
                  <a:pt x="15711" y="1281"/>
                  <a:pt x="15711" y="1269"/>
                  <a:pt x="15705" y="1269"/>
                </a:cubicBezTo>
                <a:cubicBezTo>
                  <a:pt x="15699" y="1263"/>
                  <a:pt x="15693" y="1263"/>
                  <a:pt x="15687" y="1263"/>
                </a:cubicBezTo>
                <a:cubicBezTo>
                  <a:pt x="15681" y="1263"/>
                  <a:pt x="15681" y="1269"/>
                  <a:pt x="15676" y="1269"/>
                </a:cubicBezTo>
                <a:cubicBezTo>
                  <a:pt x="15670" y="1269"/>
                  <a:pt x="15670" y="1281"/>
                  <a:pt x="15664" y="1281"/>
                </a:cubicBezTo>
                <a:cubicBezTo>
                  <a:pt x="15658" y="1281"/>
                  <a:pt x="15652" y="1275"/>
                  <a:pt x="15646" y="1269"/>
                </a:cubicBezTo>
                <a:cubicBezTo>
                  <a:pt x="15640" y="1263"/>
                  <a:pt x="15646" y="1257"/>
                  <a:pt x="15646" y="1251"/>
                </a:cubicBezTo>
                <a:cubicBezTo>
                  <a:pt x="15646" y="1227"/>
                  <a:pt x="15646" y="1227"/>
                  <a:pt x="15646" y="1227"/>
                </a:cubicBezTo>
                <a:cubicBezTo>
                  <a:pt x="15640" y="1221"/>
                  <a:pt x="15634" y="1215"/>
                  <a:pt x="15628" y="1215"/>
                </a:cubicBezTo>
                <a:cubicBezTo>
                  <a:pt x="15622" y="1210"/>
                  <a:pt x="15622" y="1204"/>
                  <a:pt x="15616" y="1204"/>
                </a:cubicBezTo>
                <a:cubicBezTo>
                  <a:pt x="15616" y="1204"/>
                  <a:pt x="15610" y="1204"/>
                  <a:pt x="15604" y="1204"/>
                </a:cubicBezTo>
                <a:cubicBezTo>
                  <a:pt x="15604" y="1204"/>
                  <a:pt x="15598" y="1204"/>
                  <a:pt x="15592" y="1204"/>
                </a:cubicBezTo>
                <a:cubicBezTo>
                  <a:pt x="15592" y="1204"/>
                  <a:pt x="15587" y="1204"/>
                  <a:pt x="15581" y="1210"/>
                </a:cubicBezTo>
                <a:cubicBezTo>
                  <a:pt x="15581" y="1210"/>
                  <a:pt x="15581" y="1221"/>
                  <a:pt x="15575" y="1221"/>
                </a:cubicBezTo>
                <a:cubicBezTo>
                  <a:pt x="15569" y="1221"/>
                  <a:pt x="15563" y="1215"/>
                  <a:pt x="15557" y="1215"/>
                </a:cubicBezTo>
                <a:cubicBezTo>
                  <a:pt x="15545" y="1215"/>
                  <a:pt x="15545" y="1215"/>
                  <a:pt x="15545" y="1215"/>
                </a:cubicBezTo>
                <a:cubicBezTo>
                  <a:pt x="15539" y="1215"/>
                  <a:pt x="15539" y="1210"/>
                  <a:pt x="15533" y="1210"/>
                </a:cubicBezTo>
                <a:cubicBezTo>
                  <a:pt x="15474" y="1210"/>
                  <a:pt x="15474" y="1210"/>
                  <a:pt x="15474" y="1210"/>
                </a:cubicBezTo>
                <a:cubicBezTo>
                  <a:pt x="15450" y="1215"/>
                  <a:pt x="15450" y="1215"/>
                  <a:pt x="15450" y="1215"/>
                </a:cubicBezTo>
                <a:cubicBezTo>
                  <a:pt x="15438" y="1215"/>
                  <a:pt x="15432" y="1210"/>
                  <a:pt x="15421" y="1210"/>
                </a:cubicBezTo>
                <a:cubicBezTo>
                  <a:pt x="15415" y="1210"/>
                  <a:pt x="15415" y="1210"/>
                  <a:pt x="15409" y="1210"/>
                </a:cubicBezTo>
                <a:lnTo>
                  <a:pt x="15409" y="1221"/>
                </a:lnTo>
                <a:cubicBezTo>
                  <a:pt x="15403" y="1227"/>
                  <a:pt x="15397" y="1221"/>
                  <a:pt x="15385" y="1221"/>
                </a:cubicBezTo>
                <a:cubicBezTo>
                  <a:pt x="15367" y="1221"/>
                  <a:pt x="15367" y="1221"/>
                  <a:pt x="15367" y="1221"/>
                </a:cubicBezTo>
                <a:cubicBezTo>
                  <a:pt x="15367" y="1221"/>
                  <a:pt x="15361" y="1221"/>
                  <a:pt x="15355" y="1221"/>
                </a:cubicBezTo>
                <a:cubicBezTo>
                  <a:pt x="15355" y="1221"/>
                  <a:pt x="15349" y="1221"/>
                  <a:pt x="15344" y="1221"/>
                </a:cubicBezTo>
                <a:cubicBezTo>
                  <a:pt x="15344" y="1215"/>
                  <a:pt x="15349" y="1210"/>
                  <a:pt x="15349" y="1198"/>
                </a:cubicBezTo>
                <a:cubicBezTo>
                  <a:pt x="15349" y="1198"/>
                  <a:pt x="15344" y="1192"/>
                  <a:pt x="15344" y="1186"/>
                </a:cubicBezTo>
                <a:lnTo>
                  <a:pt x="15344" y="1180"/>
                </a:lnTo>
                <a:cubicBezTo>
                  <a:pt x="15326" y="1174"/>
                  <a:pt x="15326" y="1174"/>
                  <a:pt x="15326" y="1174"/>
                </a:cubicBezTo>
                <a:cubicBezTo>
                  <a:pt x="15326" y="1174"/>
                  <a:pt x="15320" y="1174"/>
                  <a:pt x="15314" y="1180"/>
                </a:cubicBezTo>
                <a:cubicBezTo>
                  <a:pt x="15314" y="1180"/>
                  <a:pt x="15314" y="1186"/>
                  <a:pt x="15308" y="1186"/>
                </a:cubicBezTo>
                <a:cubicBezTo>
                  <a:pt x="15302" y="1198"/>
                  <a:pt x="15296" y="1204"/>
                  <a:pt x="15278" y="1204"/>
                </a:cubicBezTo>
                <a:cubicBezTo>
                  <a:pt x="15272" y="1204"/>
                  <a:pt x="15272" y="1204"/>
                  <a:pt x="15266" y="1198"/>
                </a:cubicBezTo>
                <a:cubicBezTo>
                  <a:pt x="15260" y="1198"/>
                  <a:pt x="15255" y="1192"/>
                  <a:pt x="15255" y="1186"/>
                </a:cubicBezTo>
                <a:cubicBezTo>
                  <a:pt x="15255" y="1180"/>
                  <a:pt x="15255" y="1180"/>
                  <a:pt x="15255" y="1180"/>
                </a:cubicBezTo>
                <a:cubicBezTo>
                  <a:pt x="15266" y="1180"/>
                  <a:pt x="15272" y="1180"/>
                  <a:pt x="15278" y="1180"/>
                </a:cubicBezTo>
                <a:cubicBezTo>
                  <a:pt x="15284" y="1180"/>
                  <a:pt x="15284" y="1180"/>
                  <a:pt x="15290" y="1180"/>
                </a:cubicBezTo>
                <a:cubicBezTo>
                  <a:pt x="15296" y="1174"/>
                  <a:pt x="15296" y="1174"/>
                  <a:pt x="15302" y="1168"/>
                </a:cubicBezTo>
                <a:cubicBezTo>
                  <a:pt x="15302" y="1168"/>
                  <a:pt x="15302" y="1162"/>
                  <a:pt x="15308" y="1156"/>
                </a:cubicBezTo>
                <a:cubicBezTo>
                  <a:pt x="15308" y="1156"/>
                  <a:pt x="15314" y="1156"/>
                  <a:pt x="15320" y="1156"/>
                </a:cubicBezTo>
                <a:cubicBezTo>
                  <a:pt x="15320" y="1150"/>
                  <a:pt x="15326" y="1150"/>
                  <a:pt x="15332" y="1150"/>
                </a:cubicBezTo>
                <a:cubicBezTo>
                  <a:pt x="15337" y="1144"/>
                  <a:pt x="15337" y="1138"/>
                  <a:pt x="15337" y="1132"/>
                </a:cubicBezTo>
                <a:cubicBezTo>
                  <a:pt x="15337" y="1127"/>
                  <a:pt x="15337" y="1127"/>
                  <a:pt x="15337" y="1127"/>
                </a:cubicBezTo>
                <a:cubicBezTo>
                  <a:pt x="15337" y="1121"/>
                  <a:pt x="15337" y="1121"/>
                  <a:pt x="15332" y="1115"/>
                </a:cubicBezTo>
                <a:cubicBezTo>
                  <a:pt x="15326" y="1109"/>
                  <a:pt x="15320" y="1115"/>
                  <a:pt x="15314" y="1115"/>
                </a:cubicBezTo>
                <a:cubicBezTo>
                  <a:pt x="15302" y="1115"/>
                  <a:pt x="15296" y="1115"/>
                  <a:pt x="15284" y="1115"/>
                </a:cubicBezTo>
                <a:cubicBezTo>
                  <a:pt x="15284" y="1121"/>
                  <a:pt x="15278" y="1121"/>
                  <a:pt x="15278" y="1127"/>
                </a:cubicBezTo>
                <a:cubicBezTo>
                  <a:pt x="15272" y="1127"/>
                  <a:pt x="15266" y="1127"/>
                  <a:pt x="15266" y="1132"/>
                </a:cubicBezTo>
                <a:cubicBezTo>
                  <a:pt x="15260" y="1132"/>
                  <a:pt x="15260" y="1144"/>
                  <a:pt x="15260" y="1144"/>
                </a:cubicBezTo>
                <a:cubicBezTo>
                  <a:pt x="15255" y="1150"/>
                  <a:pt x="15255" y="1156"/>
                  <a:pt x="15249" y="1156"/>
                </a:cubicBezTo>
                <a:cubicBezTo>
                  <a:pt x="15249" y="1162"/>
                  <a:pt x="15243" y="1162"/>
                  <a:pt x="15237" y="1168"/>
                </a:cubicBezTo>
                <a:cubicBezTo>
                  <a:pt x="15231" y="1168"/>
                  <a:pt x="15231" y="1180"/>
                  <a:pt x="15225" y="1180"/>
                </a:cubicBezTo>
                <a:cubicBezTo>
                  <a:pt x="15154" y="1180"/>
                  <a:pt x="15154" y="1180"/>
                  <a:pt x="15154" y="1180"/>
                </a:cubicBezTo>
                <a:cubicBezTo>
                  <a:pt x="15142" y="1186"/>
                  <a:pt x="15142" y="1186"/>
                  <a:pt x="15142" y="1186"/>
                </a:cubicBezTo>
                <a:lnTo>
                  <a:pt x="15142" y="1192"/>
                </a:lnTo>
                <a:cubicBezTo>
                  <a:pt x="15148" y="1204"/>
                  <a:pt x="15154" y="1204"/>
                  <a:pt x="15154" y="1210"/>
                </a:cubicBezTo>
                <a:cubicBezTo>
                  <a:pt x="15154" y="1215"/>
                  <a:pt x="15154" y="1215"/>
                  <a:pt x="15154" y="1215"/>
                </a:cubicBezTo>
                <a:cubicBezTo>
                  <a:pt x="15154" y="1221"/>
                  <a:pt x="15142" y="1221"/>
                  <a:pt x="15142" y="1221"/>
                </a:cubicBezTo>
                <a:cubicBezTo>
                  <a:pt x="15136" y="1227"/>
                  <a:pt x="15136" y="1233"/>
                  <a:pt x="15130" y="1233"/>
                </a:cubicBezTo>
                <a:cubicBezTo>
                  <a:pt x="15124" y="1239"/>
                  <a:pt x="15118" y="1239"/>
                  <a:pt x="15112" y="1239"/>
                </a:cubicBezTo>
                <a:cubicBezTo>
                  <a:pt x="15106" y="1239"/>
                  <a:pt x="15106" y="1239"/>
                  <a:pt x="15106" y="1239"/>
                </a:cubicBezTo>
                <a:cubicBezTo>
                  <a:pt x="15100" y="1239"/>
                  <a:pt x="15100" y="1233"/>
                  <a:pt x="15094" y="1233"/>
                </a:cubicBezTo>
                <a:cubicBezTo>
                  <a:pt x="15089" y="1233"/>
                  <a:pt x="15083" y="1233"/>
                  <a:pt x="15071" y="1233"/>
                </a:cubicBezTo>
                <a:cubicBezTo>
                  <a:pt x="15065" y="1233"/>
                  <a:pt x="15065" y="1239"/>
                  <a:pt x="15059" y="1239"/>
                </a:cubicBezTo>
                <a:cubicBezTo>
                  <a:pt x="15053" y="1245"/>
                  <a:pt x="15053" y="1245"/>
                  <a:pt x="15047" y="1251"/>
                </a:cubicBezTo>
                <a:cubicBezTo>
                  <a:pt x="15041" y="1251"/>
                  <a:pt x="15035" y="1251"/>
                  <a:pt x="15023" y="1251"/>
                </a:cubicBezTo>
                <a:cubicBezTo>
                  <a:pt x="15000" y="1251"/>
                  <a:pt x="15000" y="1251"/>
                  <a:pt x="15000" y="1251"/>
                </a:cubicBezTo>
                <a:cubicBezTo>
                  <a:pt x="14988" y="1251"/>
                  <a:pt x="14982" y="1257"/>
                  <a:pt x="14970" y="1257"/>
                </a:cubicBezTo>
                <a:cubicBezTo>
                  <a:pt x="14964" y="1257"/>
                  <a:pt x="14964" y="1257"/>
                  <a:pt x="14964" y="1257"/>
                </a:cubicBezTo>
                <a:lnTo>
                  <a:pt x="14964" y="1251"/>
                </a:lnTo>
                <a:cubicBezTo>
                  <a:pt x="14970" y="1251"/>
                  <a:pt x="14976" y="1251"/>
                  <a:pt x="14976" y="1251"/>
                </a:cubicBezTo>
                <a:cubicBezTo>
                  <a:pt x="14982" y="1245"/>
                  <a:pt x="14982" y="1239"/>
                  <a:pt x="14988" y="1239"/>
                </a:cubicBezTo>
                <a:cubicBezTo>
                  <a:pt x="14988" y="1233"/>
                  <a:pt x="14994" y="1233"/>
                  <a:pt x="15000" y="1227"/>
                </a:cubicBezTo>
                <a:cubicBezTo>
                  <a:pt x="15000" y="1227"/>
                  <a:pt x="15005" y="1221"/>
                  <a:pt x="15005" y="1215"/>
                </a:cubicBezTo>
                <a:cubicBezTo>
                  <a:pt x="15012" y="1215"/>
                  <a:pt x="15012" y="1215"/>
                  <a:pt x="15017" y="1210"/>
                </a:cubicBezTo>
                <a:cubicBezTo>
                  <a:pt x="15023" y="1210"/>
                  <a:pt x="15035" y="1215"/>
                  <a:pt x="15041" y="1210"/>
                </a:cubicBezTo>
                <a:cubicBezTo>
                  <a:pt x="15047" y="1210"/>
                  <a:pt x="15047" y="1215"/>
                  <a:pt x="15053" y="1210"/>
                </a:cubicBezTo>
                <a:cubicBezTo>
                  <a:pt x="15059" y="1210"/>
                  <a:pt x="15053" y="1204"/>
                  <a:pt x="15059" y="1198"/>
                </a:cubicBezTo>
                <a:cubicBezTo>
                  <a:pt x="15065" y="1198"/>
                  <a:pt x="15065" y="1192"/>
                  <a:pt x="15071" y="1192"/>
                </a:cubicBezTo>
                <a:cubicBezTo>
                  <a:pt x="15077" y="1186"/>
                  <a:pt x="15089" y="1186"/>
                  <a:pt x="15094" y="1174"/>
                </a:cubicBezTo>
                <a:cubicBezTo>
                  <a:pt x="15100" y="1168"/>
                  <a:pt x="15100" y="1156"/>
                  <a:pt x="15106" y="1150"/>
                </a:cubicBezTo>
                <a:cubicBezTo>
                  <a:pt x="15112" y="1144"/>
                  <a:pt x="15118" y="1144"/>
                  <a:pt x="15130" y="1144"/>
                </a:cubicBezTo>
                <a:cubicBezTo>
                  <a:pt x="15142" y="1144"/>
                  <a:pt x="15142" y="1144"/>
                  <a:pt x="15142" y="1144"/>
                </a:cubicBezTo>
                <a:cubicBezTo>
                  <a:pt x="15148" y="1144"/>
                  <a:pt x="15148" y="1144"/>
                  <a:pt x="15154" y="1144"/>
                </a:cubicBezTo>
                <a:cubicBezTo>
                  <a:pt x="15154" y="1144"/>
                  <a:pt x="15160" y="1144"/>
                  <a:pt x="15166" y="1144"/>
                </a:cubicBezTo>
                <a:cubicBezTo>
                  <a:pt x="15166" y="1144"/>
                  <a:pt x="15171" y="1138"/>
                  <a:pt x="15178" y="1138"/>
                </a:cubicBezTo>
                <a:cubicBezTo>
                  <a:pt x="15178" y="1132"/>
                  <a:pt x="15178" y="1127"/>
                  <a:pt x="15178" y="1127"/>
                </a:cubicBezTo>
                <a:cubicBezTo>
                  <a:pt x="15183" y="1121"/>
                  <a:pt x="15183" y="1121"/>
                  <a:pt x="15189" y="1115"/>
                </a:cubicBezTo>
                <a:cubicBezTo>
                  <a:pt x="15195" y="1109"/>
                  <a:pt x="15201" y="1109"/>
                  <a:pt x="15207" y="1109"/>
                </a:cubicBezTo>
                <a:cubicBezTo>
                  <a:pt x="15219" y="1109"/>
                  <a:pt x="15219" y="1109"/>
                  <a:pt x="15219" y="1109"/>
                </a:cubicBezTo>
                <a:cubicBezTo>
                  <a:pt x="15225" y="1109"/>
                  <a:pt x="15231" y="1109"/>
                  <a:pt x="15231" y="1109"/>
                </a:cubicBezTo>
                <a:cubicBezTo>
                  <a:pt x="15237" y="1109"/>
                  <a:pt x="15243" y="1109"/>
                  <a:pt x="15249" y="1109"/>
                </a:cubicBezTo>
                <a:cubicBezTo>
                  <a:pt x="15249" y="1103"/>
                  <a:pt x="15255" y="1103"/>
                  <a:pt x="15260" y="1103"/>
                </a:cubicBezTo>
                <a:cubicBezTo>
                  <a:pt x="15260" y="1103"/>
                  <a:pt x="15266" y="1097"/>
                  <a:pt x="15272" y="1097"/>
                </a:cubicBezTo>
                <a:cubicBezTo>
                  <a:pt x="15272" y="1091"/>
                  <a:pt x="15278" y="1091"/>
                  <a:pt x="15278" y="1085"/>
                </a:cubicBezTo>
                <a:cubicBezTo>
                  <a:pt x="15284" y="1085"/>
                  <a:pt x="15278" y="1079"/>
                  <a:pt x="15278" y="1073"/>
                </a:cubicBezTo>
                <a:cubicBezTo>
                  <a:pt x="15284" y="1067"/>
                  <a:pt x="15284" y="1061"/>
                  <a:pt x="15284" y="1050"/>
                </a:cubicBezTo>
                <a:cubicBezTo>
                  <a:pt x="15344" y="1050"/>
                  <a:pt x="15344" y="1050"/>
                  <a:pt x="15344" y="1050"/>
                </a:cubicBezTo>
                <a:cubicBezTo>
                  <a:pt x="15344" y="1044"/>
                  <a:pt x="15344" y="1044"/>
                  <a:pt x="15349" y="1032"/>
                </a:cubicBezTo>
                <a:cubicBezTo>
                  <a:pt x="15349" y="1032"/>
                  <a:pt x="15344" y="1026"/>
                  <a:pt x="15349" y="1026"/>
                </a:cubicBezTo>
                <a:cubicBezTo>
                  <a:pt x="15349" y="1020"/>
                  <a:pt x="15349" y="1014"/>
                  <a:pt x="15349" y="1014"/>
                </a:cubicBezTo>
                <a:cubicBezTo>
                  <a:pt x="15355" y="1008"/>
                  <a:pt x="15361" y="1014"/>
                  <a:pt x="15361" y="1014"/>
                </a:cubicBezTo>
                <a:cubicBezTo>
                  <a:pt x="15367" y="1008"/>
                  <a:pt x="15367" y="1008"/>
                  <a:pt x="15367" y="1002"/>
                </a:cubicBezTo>
                <a:cubicBezTo>
                  <a:pt x="15367" y="996"/>
                  <a:pt x="15367" y="990"/>
                  <a:pt x="15367" y="990"/>
                </a:cubicBezTo>
                <a:cubicBezTo>
                  <a:pt x="15367" y="984"/>
                  <a:pt x="15367" y="978"/>
                  <a:pt x="15361" y="978"/>
                </a:cubicBezTo>
                <a:cubicBezTo>
                  <a:pt x="15361" y="972"/>
                  <a:pt x="15355" y="978"/>
                  <a:pt x="15349" y="972"/>
                </a:cubicBezTo>
                <a:cubicBezTo>
                  <a:pt x="15349" y="972"/>
                  <a:pt x="15355" y="966"/>
                  <a:pt x="15349" y="961"/>
                </a:cubicBezTo>
                <a:lnTo>
                  <a:pt x="15349" y="955"/>
                </a:lnTo>
                <a:cubicBezTo>
                  <a:pt x="15344" y="949"/>
                  <a:pt x="15337" y="955"/>
                  <a:pt x="15337" y="955"/>
                </a:cubicBezTo>
                <a:cubicBezTo>
                  <a:pt x="15332" y="949"/>
                  <a:pt x="15337" y="943"/>
                  <a:pt x="15337" y="943"/>
                </a:cubicBezTo>
                <a:cubicBezTo>
                  <a:pt x="15332" y="937"/>
                  <a:pt x="15332" y="931"/>
                  <a:pt x="15332" y="925"/>
                </a:cubicBezTo>
                <a:cubicBezTo>
                  <a:pt x="15326" y="919"/>
                  <a:pt x="15320" y="919"/>
                  <a:pt x="15314" y="913"/>
                </a:cubicBezTo>
                <a:cubicBezTo>
                  <a:pt x="15308" y="913"/>
                  <a:pt x="15308" y="907"/>
                  <a:pt x="15302" y="907"/>
                </a:cubicBezTo>
                <a:cubicBezTo>
                  <a:pt x="15296" y="907"/>
                  <a:pt x="15296" y="907"/>
                  <a:pt x="15290" y="907"/>
                </a:cubicBezTo>
                <a:cubicBezTo>
                  <a:pt x="15284" y="907"/>
                  <a:pt x="15284" y="901"/>
                  <a:pt x="15278" y="901"/>
                </a:cubicBezTo>
                <a:cubicBezTo>
                  <a:pt x="15278" y="889"/>
                  <a:pt x="15278" y="884"/>
                  <a:pt x="15278" y="872"/>
                </a:cubicBezTo>
                <a:cubicBezTo>
                  <a:pt x="15195" y="872"/>
                  <a:pt x="15195" y="872"/>
                  <a:pt x="15195" y="872"/>
                </a:cubicBezTo>
                <a:cubicBezTo>
                  <a:pt x="15183" y="872"/>
                  <a:pt x="15178" y="866"/>
                  <a:pt x="15171" y="866"/>
                </a:cubicBezTo>
                <a:cubicBezTo>
                  <a:pt x="15160" y="860"/>
                  <a:pt x="15154" y="860"/>
                  <a:pt x="15142" y="860"/>
                </a:cubicBezTo>
                <a:cubicBezTo>
                  <a:pt x="15142" y="860"/>
                  <a:pt x="15136" y="860"/>
                  <a:pt x="15130" y="860"/>
                </a:cubicBezTo>
                <a:cubicBezTo>
                  <a:pt x="15130" y="860"/>
                  <a:pt x="15124" y="866"/>
                  <a:pt x="15118" y="866"/>
                </a:cubicBezTo>
                <a:cubicBezTo>
                  <a:pt x="15118" y="866"/>
                  <a:pt x="15118" y="877"/>
                  <a:pt x="15112" y="877"/>
                </a:cubicBezTo>
                <a:cubicBezTo>
                  <a:pt x="15112" y="877"/>
                  <a:pt x="15106" y="877"/>
                  <a:pt x="15100" y="877"/>
                </a:cubicBezTo>
                <a:cubicBezTo>
                  <a:pt x="15094" y="872"/>
                  <a:pt x="15089" y="866"/>
                  <a:pt x="15083" y="860"/>
                </a:cubicBezTo>
                <a:cubicBezTo>
                  <a:pt x="15077" y="860"/>
                  <a:pt x="15071" y="860"/>
                  <a:pt x="15071" y="860"/>
                </a:cubicBezTo>
                <a:cubicBezTo>
                  <a:pt x="15065" y="854"/>
                  <a:pt x="15059" y="854"/>
                  <a:pt x="15053" y="854"/>
                </a:cubicBezTo>
                <a:cubicBezTo>
                  <a:pt x="15047" y="854"/>
                  <a:pt x="15041" y="860"/>
                  <a:pt x="15035" y="860"/>
                </a:cubicBezTo>
                <a:cubicBezTo>
                  <a:pt x="15035" y="889"/>
                  <a:pt x="15035" y="889"/>
                  <a:pt x="15035" y="889"/>
                </a:cubicBezTo>
                <a:cubicBezTo>
                  <a:pt x="15000" y="889"/>
                  <a:pt x="15000" y="889"/>
                  <a:pt x="15000" y="889"/>
                </a:cubicBezTo>
                <a:cubicBezTo>
                  <a:pt x="14988" y="884"/>
                  <a:pt x="14988" y="884"/>
                  <a:pt x="14988" y="884"/>
                </a:cubicBezTo>
                <a:cubicBezTo>
                  <a:pt x="14994" y="877"/>
                  <a:pt x="14994" y="872"/>
                  <a:pt x="14994" y="872"/>
                </a:cubicBezTo>
                <a:cubicBezTo>
                  <a:pt x="15000" y="872"/>
                  <a:pt x="15005" y="872"/>
                  <a:pt x="15005" y="872"/>
                </a:cubicBezTo>
                <a:cubicBezTo>
                  <a:pt x="15012" y="860"/>
                  <a:pt x="15017" y="854"/>
                  <a:pt x="15017" y="848"/>
                </a:cubicBezTo>
                <a:cubicBezTo>
                  <a:pt x="15017" y="842"/>
                  <a:pt x="15017" y="842"/>
                  <a:pt x="15017" y="836"/>
                </a:cubicBezTo>
                <a:cubicBezTo>
                  <a:pt x="14952" y="836"/>
                  <a:pt x="14952" y="836"/>
                  <a:pt x="14952" y="836"/>
                </a:cubicBezTo>
                <a:cubicBezTo>
                  <a:pt x="14946" y="836"/>
                  <a:pt x="14940" y="830"/>
                  <a:pt x="14928" y="830"/>
                </a:cubicBezTo>
                <a:cubicBezTo>
                  <a:pt x="14917" y="830"/>
                  <a:pt x="14911" y="830"/>
                  <a:pt x="14899" y="830"/>
                </a:cubicBezTo>
                <a:lnTo>
                  <a:pt x="14893" y="824"/>
                </a:lnTo>
                <a:cubicBezTo>
                  <a:pt x="14893" y="824"/>
                  <a:pt x="14893" y="818"/>
                  <a:pt x="14893" y="812"/>
                </a:cubicBezTo>
                <a:cubicBezTo>
                  <a:pt x="14899" y="806"/>
                  <a:pt x="14905" y="800"/>
                  <a:pt x="14917" y="795"/>
                </a:cubicBezTo>
                <a:cubicBezTo>
                  <a:pt x="14917" y="795"/>
                  <a:pt x="14923" y="795"/>
                  <a:pt x="14928" y="795"/>
                </a:cubicBezTo>
                <a:cubicBezTo>
                  <a:pt x="14934" y="795"/>
                  <a:pt x="14934" y="789"/>
                  <a:pt x="14940" y="789"/>
                </a:cubicBezTo>
                <a:cubicBezTo>
                  <a:pt x="14940" y="765"/>
                  <a:pt x="14940" y="765"/>
                  <a:pt x="14940" y="765"/>
                </a:cubicBezTo>
                <a:cubicBezTo>
                  <a:pt x="14810" y="765"/>
                  <a:pt x="14810" y="765"/>
                  <a:pt x="14810" y="765"/>
                </a:cubicBezTo>
                <a:cubicBezTo>
                  <a:pt x="14804" y="765"/>
                  <a:pt x="14798" y="765"/>
                  <a:pt x="14798" y="771"/>
                </a:cubicBezTo>
                <a:cubicBezTo>
                  <a:pt x="14786" y="771"/>
                  <a:pt x="14780" y="777"/>
                  <a:pt x="14774" y="777"/>
                </a:cubicBezTo>
                <a:cubicBezTo>
                  <a:pt x="14768" y="777"/>
                  <a:pt x="14762" y="777"/>
                  <a:pt x="14762" y="777"/>
                </a:cubicBezTo>
                <a:cubicBezTo>
                  <a:pt x="14751" y="783"/>
                  <a:pt x="14739" y="783"/>
                  <a:pt x="14727" y="789"/>
                </a:cubicBezTo>
                <a:cubicBezTo>
                  <a:pt x="14721" y="789"/>
                  <a:pt x="14721" y="789"/>
                  <a:pt x="14715" y="795"/>
                </a:cubicBezTo>
                <a:cubicBezTo>
                  <a:pt x="14709" y="795"/>
                  <a:pt x="14709" y="800"/>
                  <a:pt x="14703" y="800"/>
                </a:cubicBezTo>
                <a:cubicBezTo>
                  <a:pt x="14697" y="806"/>
                  <a:pt x="14697" y="806"/>
                  <a:pt x="14697" y="812"/>
                </a:cubicBezTo>
                <a:cubicBezTo>
                  <a:pt x="14697" y="818"/>
                  <a:pt x="14697" y="824"/>
                  <a:pt x="14697" y="824"/>
                </a:cubicBezTo>
                <a:cubicBezTo>
                  <a:pt x="14697" y="830"/>
                  <a:pt x="14697" y="836"/>
                  <a:pt x="14697" y="836"/>
                </a:cubicBezTo>
                <a:cubicBezTo>
                  <a:pt x="14691" y="842"/>
                  <a:pt x="14691" y="848"/>
                  <a:pt x="14685" y="848"/>
                </a:cubicBezTo>
                <a:cubicBezTo>
                  <a:pt x="14679" y="854"/>
                  <a:pt x="14673" y="854"/>
                  <a:pt x="14662" y="860"/>
                </a:cubicBezTo>
                <a:cubicBezTo>
                  <a:pt x="14668" y="866"/>
                  <a:pt x="14668" y="866"/>
                  <a:pt x="14668" y="872"/>
                </a:cubicBezTo>
                <a:cubicBezTo>
                  <a:pt x="14673" y="877"/>
                  <a:pt x="14679" y="877"/>
                  <a:pt x="14679" y="877"/>
                </a:cubicBezTo>
                <a:cubicBezTo>
                  <a:pt x="14679" y="889"/>
                  <a:pt x="14679" y="889"/>
                  <a:pt x="14679" y="889"/>
                </a:cubicBezTo>
                <a:cubicBezTo>
                  <a:pt x="14567" y="889"/>
                  <a:pt x="14567" y="889"/>
                  <a:pt x="14567" y="889"/>
                </a:cubicBezTo>
                <a:cubicBezTo>
                  <a:pt x="14561" y="901"/>
                  <a:pt x="14567" y="907"/>
                  <a:pt x="14561" y="913"/>
                </a:cubicBezTo>
                <a:cubicBezTo>
                  <a:pt x="14549" y="919"/>
                  <a:pt x="14543" y="913"/>
                  <a:pt x="14531" y="919"/>
                </a:cubicBezTo>
                <a:cubicBezTo>
                  <a:pt x="14531" y="925"/>
                  <a:pt x="14537" y="931"/>
                  <a:pt x="14531" y="931"/>
                </a:cubicBezTo>
                <a:cubicBezTo>
                  <a:pt x="14531" y="937"/>
                  <a:pt x="14525" y="943"/>
                  <a:pt x="14525" y="943"/>
                </a:cubicBezTo>
                <a:cubicBezTo>
                  <a:pt x="14519" y="949"/>
                  <a:pt x="14519" y="949"/>
                  <a:pt x="14513" y="949"/>
                </a:cubicBezTo>
                <a:cubicBezTo>
                  <a:pt x="14502" y="955"/>
                  <a:pt x="14496" y="955"/>
                  <a:pt x="14484" y="955"/>
                </a:cubicBezTo>
                <a:cubicBezTo>
                  <a:pt x="14472" y="955"/>
                  <a:pt x="14466" y="955"/>
                  <a:pt x="14460" y="955"/>
                </a:cubicBezTo>
                <a:cubicBezTo>
                  <a:pt x="14460" y="949"/>
                  <a:pt x="14454" y="949"/>
                  <a:pt x="14448" y="949"/>
                </a:cubicBezTo>
                <a:cubicBezTo>
                  <a:pt x="14448" y="943"/>
                  <a:pt x="14442" y="943"/>
                  <a:pt x="14436" y="937"/>
                </a:cubicBezTo>
                <a:cubicBezTo>
                  <a:pt x="14436" y="937"/>
                  <a:pt x="14436" y="931"/>
                  <a:pt x="14430" y="925"/>
                </a:cubicBezTo>
                <a:cubicBezTo>
                  <a:pt x="14424" y="925"/>
                  <a:pt x="14424" y="925"/>
                  <a:pt x="14419" y="925"/>
                </a:cubicBezTo>
                <a:cubicBezTo>
                  <a:pt x="14413" y="925"/>
                  <a:pt x="14413" y="925"/>
                  <a:pt x="14407" y="925"/>
                </a:cubicBezTo>
                <a:cubicBezTo>
                  <a:pt x="14395" y="925"/>
                  <a:pt x="14389" y="925"/>
                  <a:pt x="14377" y="925"/>
                </a:cubicBezTo>
                <a:cubicBezTo>
                  <a:pt x="14365" y="925"/>
                  <a:pt x="14365" y="925"/>
                  <a:pt x="14365" y="925"/>
                </a:cubicBezTo>
                <a:cubicBezTo>
                  <a:pt x="14359" y="925"/>
                  <a:pt x="14353" y="913"/>
                  <a:pt x="14341" y="913"/>
                </a:cubicBezTo>
                <a:cubicBezTo>
                  <a:pt x="14336" y="913"/>
                  <a:pt x="14330" y="919"/>
                  <a:pt x="14330" y="919"/>
                </a:cubicBezTo>
                <a:cubicBezTo>
                  <a:pt x="14324" y="919"/>
                  <a:pt x="14318" y="913"/>
                  <a:pt x="14312" y="919"/>
                </a:cubicBezTo>
                <a:cubicBezTo>
                  <a:pt x="14312" y="925"/>
                  <a:pt x="14306" y="925"/>
                  <a:pt x="14306" y="931"/>
                </a:cubicBezTo>
                <a:cubicBezTo>
                  <a:pt x="14300" y="937"/>
                  <a:pt x="14312" y="943"/>
                  <a:pt x="14306" y="949"/>
                </a:cubicBezTo>
                <a:lnTo>
                  <a:pt x="14306" y="955"/>
                </a:lnTo>
                <a:cubicBezTo>
                  <a:pt x="14306" y="961"/>
                  <a:pt x="14294" y="961"/>
                  <a:pt x="14294" y="961"/>
                </a:cubicBezTo>
                <a:cubicBezTo>
                  <a:pt x="14288" y="966"/>
                  <a:pt x="14282" y="966"/>
                  <a:pt x="14276" y="966"/>
                </a:cubicBezTo>
                <a:cubicBezTo>
                  <a:pt x="14217" y="966"/>
                  <a:pt x="14217" y="966"/>
                  <a:pt x="14217" y="966"/>
                </a:cubicBezTo>
                <a:cubicBezTo>
                  <a:pt x="14205" y="966"/>
                  <a:pt x="14199" y="972"/>
                  <a:pt x="14187" y="978"/>
                </a:cubicBezTo>
                <a:cubicBezTo>
                  <a:pt x="14181" y="984"/>
                  <a:pt x="14175" y="984"/>
                  <a:pt x="14175" y="984"/>
                </a:cubicBezTo>
                <a:cubicBezTo>
                  <a:pt x="14164" y="990"/>
                  <a:pt x="14158" y="996"/>
                  <a:pt x="14152" y="996"/>
                </a:cubicBezTo>
                <a:cubicBezTo>
                  <a:pt x="14146" y="996"/>
                  <a:pt x="14140" y="996"/>
                  <a:pt x="14140" y="1002"/>
                </a:cubicBezTo>
                <a:cubicBezTo>
                  <a:pt x="14134" y="1002"/>
                  <a:pt x="14134" y="1014"/>
                  <a:pt x="14122" y="1014"/>
                </a:cubicBezTo>
                <a:lnTo>
                  <a:pt x="14116" y="1008"/>
                </a:lnTo>
                <a:cubicBezTo>
                  <a:pt x="14110" y="1008"/>
                  <a:pt x="14110" y="996"/>
                  <a:pt x="14110" y="996"/>
                </a:cubicBezTo>
                <a:cubicBezTo>
                  <a:pt x="14104" y="996"/>
                  <a:pt x="14098" y="996"/>
                  <a:pt x="14092" y="996"/>
                </a:cubicBezTo>
                <a:cubicBezTo>
                  <a:pt x="14087" y="996"/>
                  <a:pt x="14081" y="996"/>
                  <a:pt x="14069" y="1002"/>
                </a:cubicBezTo>
                <a:cubicBezTo>
                  <a:pt x="14063" y="1002"/>
                  <a:pt x="14063" y="1008"/>
                  <a:pt x="14057" y="1008"/>
                </a:cubicBezTo>
                <a:cubicBezTo>
                  <a:pt x="14051" y="1014"/>
                  <a:pt x="14045" y="1014"/>
                  <a:pt x="14039" y="1020"/>
                </a:cubicBezTo>
                <a:cubicBezTo>
                  <a:pt x="14033" y="1026"/>
                  <a:pt x="14033" y="1032"/>
                  <a:pt x="14027" y="1032"/>
                </a:cubicBezTo>
                <a:cubicBezTo>
                  <a:pt x="14021" y="1032"/>
                  <a:pt x="14015" y="1032"/>
                  <a:pt x="14015" y="1032"/>
                </a:cubicBezTo>
                <a:cubicBezTo>
                  <a:pt x="14009" y="1038"/>
                  <a:pt x="14003" y="1032"/>
                  <a:pt x="13998" y="1032"/>
                </a:cubicBezTo>
                <a:cubicBezTo>
                  <a:pt x="13986" y="1032"/>
                  <a:pt x="13980" y="1032"/>
                  <a:pt x="13968" y="1038"/>
                </a:cubicBezTo>
                <a:cubicBezTo>
                  <a:pt x="13962" y="1038"/>
                  <a:pt x="13956" y="1044"/>
                  <a:pt x="13950" y="1050"/>
                </a:cubicBezTo>
                <a:cubicBezTo>
                  <a:pt x="13944" y="1050"/>
                  <a:pt x="13944" y="1055"/>
                  <a:pt x="13938" y="1061"/>
                </a:cubicBezTo>
                <a:cubicBezTo>
                  <a:pt x="13938" y="1067"/>
                  <a:pt x="13938" y="1073"/>
                  <a:pt x="13938" y="1073"/>
                </a:cubicBezTo>
                <a:cubicBezTo>
                  <a:pt x="13932" y="1079"/>
                  <a:pt x="13932" y="1085"/>
                  <a:pt x="13932" y="1085"/>
                </a:cubicBezTo>
                <a:cubicBezTo>
                  <a:pt x="13926" y="1085"/>
                  <a:pt x="13921" y="1085"/>
                  <a:pt x="13921" y="1085"/>
                </a:cubicBezTo>
                <a:cubicBezTo>
                  <a:pt x="13915" y="1085"/>
                  <a:pt x="13909" y="1085"/>
                  <a:pt x="13903" y="1085"/>
                </a:cubicBezTo>
                <a:cubicBezTo>
                  <a:pt x="13903" y="1085"/>
                  <a:pt x="13897" y="1091"/>
                  <a:pt x="13891" y="1091"/>
                </a:cubicBezTo>
                <a:lnTo>
                  <a:pt x="13885" y="1091"/>
                </a:lnTo>
                <a:cubicBezTo>
                  <a:pt x="13879" y="1091"/>
                  <a:pt x="13873" y="1091"/>
                  <a:pt x="13873" y="1097"/>
                </a:cubicBezTo>
                <a:cubicBezTo>
                  <a:pt x="13867" y="1097"/>
                  <a:pt x="13861" y="1097"/>
                  <a:pt x="13861" y="1109"/>
                </a:cubicBezTo>
                <a:cubicBezTo>
                  <a:pt x="13861" y="1115"/>
                  <a:pt x="13867" y="1121"/>
                  <a:pt x="13873" y="1127"/>
                </a:cubicBezTo>
                <a:cubicBezTo>
                  <a:pt x="13873" y="1132"/>
                  <a:pt x="13879" y="1132"/>
                  <a:pt x="13885" y="1132"/>
                </a:cubicBezTo>
                <a:cubicBezTo>
                  <a:pt x="13891" y="1138"/>
                  <a:pt x="13897" y="1138"/>
                  <a:pt x="13909" y="1144"/>
                </a:cubicBezTo>
                <a:cubicBezTo>
                  <a:pt x="13915" y="1144"/>
                  <a:pt x="13915" y="1144"/>
                  <a:pt x="13921" y="1150"/>
                </a:cubicBezTo>
                <a:cubicBezTo>
                  <a:pt x="13921" y="1150"/>
                  <a:pt x="13921" y="1156"/>
                  <a:pt x="13921" y="1162"/>
                </a:cubicBezTo>
                <a:cubicBezTo>
                  <a:pt x="13921" y="1174"/>
                  <a:pt x="13921" y="1174"/>
                  <a:pt x="13921" y="1174"/>
                </a:cubicBezTo>
                <a:cubicBezTo>
                  <a:pt x="13921" y="1174"/>
                  <a:pt x="13915" y="1180"/>
                  <a:pt x="13909" y="1186"/>
                </a:cubicBezTo>
                <a:cubicBezTo>
                  <a:pt x="13909" y="1180"/>
                  <a:pt x="13903" y="1180"/>
                  <a:pt x="13897" y="1180"/>
                </a:cubicBezTo>
                <a:cubicBezTo>
                  <a:pt x="13885" y="1180"/>
                  <a:pt x="13879" y="1174"/>
                  <a:pt x="13861" y="1174"/>
                </a:cubicBezTo>
                <a:cubicBezTo>
                  <a:pt x="13855" y="1174"/>
                  <a:pt x="13849" y="1174"/>
                  <a:pt x="13837" y="1180"/>
                </a:cubicBezTo>
                <a:cubicBezTo>
                  <a:pt x="13837" y="1180"/>
                  <a:pt x="13832" y="1180"/>
                  <a:pt x="13826" y="1180"/>
                </a:cubicBezTo>
                <a:cubicBezTo>
                  <a:pt x="13826" y="1180"/>
                  <a:pt x="13826" y="1186"/>
                  <a:pt x="13820" y="1192"/>
                </a:cubicBezTo>
                <a:cubicBezTo>
                  <a:pt x="13814" y="1192"/>
                  <a:pt x="13814" y="1198"/>
                  <a:pt x="13808" y="1198"/>
                </a:cubicBezTo>
                <a:cubicBezTo>
                  <a:pt x="13802" y="1204"/>
                  <a:pt x="13802" y="1198"/>
                  <a:pt x="13796" y="1198"/>
                </a:cubicBezTo>
                <a:cubicBezTo>
                  <a:pt x="13790" y="1198"/>
                  <a:pt x="13790" y="1204"/>
                  <a:pt x="13784" y="1198"/>
                </a:cubicBezTo>
                <a:cubicBezTo>
                  <a:pt x="13778" y="1198"/>
                  <a:pt x="13778" y="1186"/>
                  <a:pt x="13772" y="1186"/>
                </a:cubicBezTo>
                <a:cubicBezTo>
                  <a:pt x="13760" y="1186"/>
                  <a:pt x="13755" y="1192"/>
                  <a:pt x="13737" y="1192"/>
                </a:cubicBezTo>
                <a:cubicBezTo>
                  <a:pt x="13731" y="1192"/>
                  <a:pt x="13725" y="1192"/>
                  <a:pt x="13719" y="1192"/>
                </a:cubicBezTo>
                <a:cubicBezTo>
                  <a:pt x="13713" y="1192"/>
                  <a:pt x="13707" y="1192"/>
                  <a:pt x="13707" y="1192"/>
                </a:cubicBezTo>
                <a:cubicBezTo>
                  <a:pt x="13701" y="1198"/>
                  <a:pt x="13695" y="1198"/>
                  <a:pt x="13695" y="1198"/>
                </a:cubicBezTo>
                <a:cubicBezTo>
                  <a:pt x="13642" y="1198"/>
                  <a:pt x="13642" y="1198"/>
                  <a:pt x="13642" y="1198"/>
                </a:cubicBezTo>
                <a:cubicBezTo>
                  <a:pt x="13636" y="1198"/>
                  <a:pt x="13630" y="1198"/>
                  <a:pt x="13630" y="1198"/>
                </a:cubicBezTo>
                <a:cubicBezTo>
                  <a:pt x="13624" y="1198"/>
                  <a:pt x="13618" y="1198"/>
                  <a:pt x="13618" y="1198"/>
                </a:cubicBezTo>
                <a:cubicBezTo>
                  <a:pt x="13612" y="1204"/>
                  <a:pt x="13618" y="1210"/>
                  <a:pt x="13612" y="1210"/>
                </a:cubicBezTo>
                <a:cubicBezTo>
                  <a:pt x="13612" y="1215"/>
                  <a:pt x="13606" y="1221"/>
                  <a:pt x="13606" y="1221"/>
                </a:cubicBezTo>
                <a:cubicBezTo>
                  <a:pt x="13547" y="1221"/>
                  <a:pt x="13547" y="1221"/>
                  <a:pt x="13547" y="1221"/>
                </a:cubicBezTo>
                <a:cubicBezTo>
                  <a:pt x="13535" y="1221"/>
                  <a:pt x="13535" y="1233"/>
                  <a:pt x="13523" y="1239"/>
                </a:cubicBezTo>
                <a:cubicBezTo>
                  <a:pt x="13529" y="1245"/>
                  <a:pt x="13529" y="1245"/>
                  <a:pt x="13529" y="1251"/>
                </a:cubicBezTo>
                <a:cubicBezTo>
                  <a:pt x="13535" y="1257"/>
                  <a:pt x="13541" y="1257"/>
                  <a:pt x="13541" y="1263"/>
                </a:cubicBezTo>
                <a:cubicBezTo>
                  <a:pt x="13547" y="1269"/>
                  <a:pt x="13553" y="1269"/>
                  <a:pt x="13553" y="1275"/>
                </a:cubicBezTo>
                <a:cubicBezTo>
                  <a:pt x="13559" y="1281"/>
                  <a:pt x="13565" y="1281"/>
                  <a:pt x="13565" y="1281"/>
                </a:cubicBezTo>
                <a:cubicBezTo>
                  <a:pt x="13565" y="1293"/>
                  <a:pt x="13565" y="1299"/>
                  <a:pt x="13565" y="1304"/>
                </a:cubicBezTo>
                <a:cubicBezTo>
                  <a:pt x="13565" y="1310"/>
                  <a:pt x="13565" y="1316"/>
                  <a:pt x="13565" y="1316"/>
                </a:cubicBezTo>
                <a:cubicBezTo>
                  <a:pt x="13565" y="1322"/>
                  <a:pt x="13571" y="1322"/>
                  <a:pt x="13571" y="1328"/>
                </a:cubicBezTo>
                <a:cubicBezTo>
                  <a:pt x="13571" y="1334"/>
                  <a:pt x="13571" y="1340"/>
                  <a:pt x="13577" y="1340"/>
                </a:cubicBezTo>
                <a:cubicBezTo>
                  <a:pt x="13582" y="1346"/>
                  <a:pt x="13589" y="1340"/>
                  <a:pt x="13600" y="1340"/>
                </a:cubicBezTo>
                <a:cubicBezTo>
                  <a:pt x="13618" y="1340"/>
                  <a:pt x="13618" y="1340"/>
                  <a:pt x="13618" y="1340"/>
                </a:cubicBezTo>
                <a:cubicBezTo>
                  <a:pt x="13624" y="1340"/>
                  <a:pt x="13630" y="1340"/>
                  <a:pt x="13636" y="1340"/>
                </a:cubicBezTo>
                <a:cubicBezTo>
                  <a:pt x="13636" y="1340"/>
                  <a:pt x="13642" y="1346"/>
                  <a:pt x="13648" y="1346"/>
                </a:cubicBezTo>
                <a:cubicBezTo>
                  <a:pt x="13648" y="1346"/>
                  <a:pt x="13648" y="1352"/>
                  <a:pt x="13654" y="1358"/>
                </a:cubicBezTo>
                <a:cubicBezTo>
                  <a:pt x="13660" y="1364"/>
                  <a:pt x="13666" y="1364"/>
                  <a:pt x="13666" y="1370"/>
                </a:cubicBezTo>
                <a:cubicBezTo>
                  <a:pt x="13666" y="1370"/>
                  <a:pt x="13666" y="1376"/>
                  <a:pt x="13666" y="1382"/>
                </a:cubicBezTo>
                <a:cubicBezTo>
                  <a:pt x="13666" y="1393"/>
                  <a:pt x="13666" y="1393"/>
                  <a:pt x="13666" y="1393"/>
                </a:cubicBezTo>
                <a:cubicBezTo>
                  <a:pt x="13666" y="1405"/>
                  <a:pt x="13654" y="1411"/>
                  <a:pt x="13642" y="1411"/>
                </a:cubicBezTo>
                <a:cubicBezTo>
                  <a:pt x="13630" y="1411"/>
                  <a:pt x="13630" y="1405"/>
                  <a:pt x="13624" y="1405"/>
                </a:cubicBezTo>
                <a:cubicBezTo>
                  <a:pt x="13618" y="1399"/>
                  <a:pt x="13612" y="1399"/>
                  <a:pt x="13612" y="1399"/>
                </a:cubicBezTo>
                <a:cubicBezTo>
                  <a:pt x="13606" y="1393"/>
                  <a:pt x="13612" y="1387"/>
                  <a:pt x="13606" y="1387"/>
                </a:cubicBezTo>
                <a:cubicBezTo>
                  <a:pt x="13600" y="1382"/>
                  <a:pt x="13600" y="1387"/>
                  <a:pt x="13594" y="1387"/>
                </a:cubicBezTo>
                <a:cubicBezTo>
                  <a:pt x="13589" y="1382"/>
                  <a:pt x="13582" y="1382"/>
                  <a:pt x="13582" y="1382"/>
                </a:cubicBezTo>
                <a:cubicBezTo>
                  <a:pt x="13577" y="1382"/>
                  <a:pt x="13571" y="1382"/>
                  <a:pt x="13571" y="1376"/>
                </a:cubicBezTo>
                <a:cubicBezTo>
                  <a:pt x="13565" y="1376"/>
                  <a:pt x="13559" y="1376"/>
                  <a:pt x="13559" y="1376"/>
                </a:cubicBezTo>
                <a:cubicBezTo>
                  <a:pt x="13553" y="1370"/>
                  <a:pt x="13559" y="1364"/>
                  <a:pt x="13553" y="1364"/>
                </a:cubicBezTo>
                <a:cubicBezTo>
                  <a:pt x="13553" y="1358"/>
                  <a:pt x="13553" y="1358"/>
                  <a:pt x="13553" y="1352"/>
                </a:cubicBezTo>
                <a:cubicBezTo>
                  <a:pt x="13547" y="1346"/>
                  <a:pt x="13541" y="1346"/>
                  <a:pt x="13541" y="1346"/>
                </a:cubicBezTo>
                <a:cubicBezTo>
                  <a:pt x="13470" y="1346"/>
                  <a:pt x="13470" y="1346"/>
                  <a:pt x="13470" y="1346"/>
                </a:cubicBezTo>
                <a:cubicBezTo>
                  <a:pt x="13464" y="1346"/>
                  <a:pt x="13458" y="1340"/>
                  <a:pt x="13446" y="1334"/>
                </a:cubicBezTo>
                <a:lnTo>
                  <a:pt x="13446" y="1322"/>
                </a:lnTo>
                <a:cubicBezTo>
                  <a:pt x="13440" y="1316"/>
                  <a:pt x="13428" y="1316"/>
                  <a:pt x="13423" y="1316"/>
                </a:cubicBezTo>
                <a:cubicBezTo>
                  <a:pt x="13416" y="1316"/>
                  <a:pt x="13416" y="1316"/>
                  <a:pt x="13411" y="1316"/>
                </a:cubicBezTo>
                <a:cubicBezTo>
                  <a:pt x="13405" y="1316"/>
                  <a:pt x="13405" y="1322"/>
                  <a:pt x="13399" y="1328"/>
                </a:cubicBezTo>
                <a:cubicBezTo>
                  <a:pt x="13399" y="1328"/>
                  <a:pt x="13393" y="1328"/>
                  <a:pt x="13387" y="1328"/>
                </a:cubicBezTo>
                <a:cubicBezTo>
                  <a:pt x="13375" y="1334"/>
                  <a:pt x="13369" y="1334"/>
                  <a:pt x="13351" y="1340"/>
                </a:cubicBezTo>
                <a:cubicBezTo>
                  <a:pt x="13357" y="1346"/>
                  <a:pt x="13357" y="1346"/>
                  <a:pt x="13357" y="1346"/>
                </a:cubicBezTo>
                <a:cubicBezTo>
                  <a:pt x="13363" y="1352"/>
                  <a:pt x="13363" y="1352"/>
                  <a:pt x="13369" y="1352"/>
                </a:cubicBezTo>
                <a:cubicBezTo>
                  <a:pt x="13375" y="1352"/>
                  <a:pt x="13381" y="1352"/>
                  <a:pt x="13393" y="1352"/>
                </a:cubicBezTo>
                <a:cubicBezTo>
                  <a:pt x="13393" y="1352"/>
                  <a:pt x="13399" y="1352"/>
                  <a:pt x="13405" y="1352"/>
                </a:cubicBezTo>
                <a:cubicBezTo>
                  <a:pt x="13405" y="1352"/>
                  <a:pt x="13411" y="1358"/>
                  <a:pt x="13411" y="1364"/>
                </a:cubicBezTo>
                <a:cubicBezTo>
                  <a:pt x="13416" y="1370"/>
                  <a:pt x="13423" y="1370"/>
                  <a:pt x="13423" y="1376"/>
                </a:cubicBezTo>
                <a:cubicBezTo>
                  <a:pt x="13423" y="1382"/>
                  <a:pt x="13416" y="1382"/>
                  <a:pt x="13416" y="1387"/>
                </a:cubicBezTo>
                <a:cubicBezTo>
                  <a:pt x="13405" y="1387"/>
                  <a:pt x="13399" y="1387"/>
                  <a:pt x="13387" y="1382"/>
                </a:cubicBezTo>
                <a:cubicBezTo>
                  <a:pt x="13387" y="1382"/>
                  <a:pt x="13381" y="1382"/>
                  <a:pt x="13375" y="1382"/>
                </a:cubicBezTo>
                <a:cubicBezTo>
                  <a:pt x="13369" y="1376"/>
                  <a:pt x="13375" y="1370"/>
                  <a:pt x="13369" y="1370"/>
                </a:cubicBezTo>
                <a:cubicBezTo>
                  <a:pt x="13363" y="1364"/>
                  <a:pt x="13357" y="1370"/>
                  <a:pt x="13351" y="1370"/>
                </a:cubicBezTo>
                <a:cubicBezTo>
                  <a:pt x="13345" y="1370"/>
                  <a:pt x="13345" y="1370"/>
                  <a:pt x="13345" y="1370"/>
                </a:cubicBezTo>
                <a:cubicBezTo>
                  <a:pt x="13339" y="1370"/>
                  <a:pt x="13334" y="1364"/>
                  <a:pt x="13334" y="1370"/>
                </a:cubicBezTo>
                <a:cubicBezTo>
                  <a:pt x="13328" y="1370"/>
                  <a:pt x="13328" y="1376"/>
                  <a:pt x="13328" y="1382"/>
                </a:cubicBezTo>
                <a:cubicBezTo>
                  <a:pt x="13322" y="1382"/>
                  <a:pt x="13322" y="1387"/>
                  <a:pt x="13322" y="1393"/>
                </a:cubicBezTo>
                <a:cubicBezTo>
                  <a:pt x="13322" y="1399"/>
                  <a:pt x="13310" y="1399"/>
                  <a:pt x="13310" y="1405"/>
                </a:cubicBezTo>
                <a:cubicBezTo>
                  <a:pt x="13310" y="1417"/>
                  <a:pt x="13328" y="1429"/>
                  <a:pt x="13339" y="1429"/>
                </a:cubicBezTo>
                <a:cubicBezTo>
                  <a:pt x="13345" y="1429"/>
                  <a:pt x="13351" y="1429"/>
                  <a:pt x="13363" y="1429"/>
                </a:cubicBezTo>
                <a:cubicBezTo>
                  <a:pt x="13369" y="1429"/>
                  <a:pt x="13369" y="1429"/>
                  <a:pt x="13375" y="1429"/>
                </a:cubicBezTo>
                <a:cubicBezTo>
                  <a:pt x="13387" y="1435"/>
                  <a:pt x="13399" y="1441"/>
                  <a:pt x="13411" y="1447"/>
                </a:cubicBezTo>
                <a:cubicBezTo>
                  <a:pt x="13411" y="1447"/>
                  <a:pt x="13411" y="1453"/>
                  <a:pt x="13416" y="1459"/>
                </a:cubicBezTo>
                <a:cubicBezTo>
                  <a:pt x="13423" y="1459"/>
                  <a:pt x="13423" y="1459"/>
                  <a:pt x="13428" y="1459"/>
                </a:cubicBezTo>
                <a:cubicBezTo>
                  <a:pt x="13434" y="1465"/>
                  <a:pt x="13434" y="1465"/>
                  <a:pt x="13440" y="1465"/>
                </a:cubicBezTo>
                <a:cubicBezTo>
                  <a:pt x="13440" y="1470"/>
                  <a:pt x="13446" y="1470"/>
                  <a:pt x="13446" y="1476"/>
                </a:cubicBezTo>
                <a:cubicBezTo>
                  <a:pt x="13446" y="1482"/>
                  <a:pt x="13440" y="1482"/>
                  <a:pt x="13440" y="1488"/>
                </a:cubicBezTo>
                <a:cubicBezTo>
                  <a:pt x="13434" y="1482"/>
                  <a:pt x="13434" y="1476"/>
                  <a:pt x="13428" y="1470"/>
                </a:cubicBezTo>
                <a:cubicBezTo>
                  <a:pt x="13423" y="1470"/>
                  <a:pt x="13411" y="1470"/>
                  <a:pt x="13405" y="1470"/>
                </a:cubicBezTo>
                <a:cubicBezTo>
                  <a:pt x="13399" y="1465"/>
                  <a:pt x="13399" y="1459"/>
                  <a:pt x="13393" y="1459"/>
                </a:cubicBezTo>
                <a:cubicBezTo>
                  <a:pt x="13393" y="1459"/>
                  <a:pt x="13387" y="1459"/>
                  <a:pt x="13381" y="1459"/>
                </a:cubicBezTo>
                <a:cubicBezTo>
                  <a:pt x="13381" y="1459"/>
                  <a:pt x="13375" y="1459"/>
                  <a:pt x="13369" y="1459"/>
                </a:cubicBezTo>
                <a:cubicBezTo>
                  <a:pt x="13369" y="1459"/>
                  <a:pt x="13363" y="1453"/>
                  <a:pt x="13357" y="1453"/>
                </a:cubicBezTo>
                <a:lnTo>
                  <a:pt x="13351" y="1447"/>
                </a:lnTo>
                <a:cubicBezTo>
                  <a:pt x="13334" y="1447"/>
                  <a:pt x="13328" y="1453"/>
                  <a:pt x="13316" y="1447"/>
                </a:cubicBezTo>
                <a:cubicBezTo>
                  <a:pt x="13304" y="1447"/>
                  <a:pt x="13298" y="1447"/>
                  <a:pt x="13292" y="1441"/>
                </a:cubicBezTo>
                <a:cubicBezTo>
                  <a:pt x="13286" y="1435"/>
                  <a:pt x="13280" y="1435"/>
                  <a:pt x="13280" y="1429"/>
                </a:cubicBezTo>
                <a:cubicBezTo>
                  <a:pt x="13280" y="1423"/>
                  <a:pt x="13274" y="1423"/>
                  <a:pt x="13274" y="1417"/>
                </a:cubicBezTo>
                <a:cubicBezTo>
                  <a:pt x="13274" y="1411"/>
                  <a:pt x="13274" y="1411"/>
                  <a:pt x="13274" y="1405"/>
                </a:cubicBezTo>
                <a:cubicBezTo>
                  <a:pt x="13274" y="1382"/>
                  <a:pt x="13274" y="1382"/>
                  <a:pt x="13274" y="1382"/>
                </a:cubicBezTo>
                <a:cubicBezTo>
                  <a:pt x="13274" y="1376"/>
                  <a:pt x="13274" y="1370"/>
                  <a:pt x="13274" y="1358"/>
                </a:cubicBezTo>
                <a:cubicBezTo>
                  <a:pt x="13274" y="1358"/>
                  <a:pt x="13280" y="1352"/>
                  <a:pt x="13280" y="1346"/>
                </a:cubicBezTo>
                <a:cubicBezTo>
                  <a:pt x="13286" y="1346"/>
                  <a:pt x="13280" y="1340"/>
                  <a:pt x="13280" y="1340"/>
                </a:cubicBezTo>
                <a:cubicBezTo>
                  <a:pt x="13280" y="1334"/>
                  <a:pt x="13286" y="1328"/>
                  <a:pt x="13280" y="1328"/>
                </a:cubicBezTo>
                <a:cubicBezTo>
                  <a:pt x="13280" y="1322"/>
                  <a:pt x="13280" y="1316"/>
                  <a:pt x="13280" y="1316"/>
                </a:cubicBezTo>
                <a:cubicBezTo>
                  <a:pt x="13280" y="1310"/>
                  <a:pt x="13268" y="1310"/>
                  <a:pt x="13268" y="1310"/>
                </a:cubicBezTo>
                <a:cubicBezTo>
                  <a:pt x="13268" y="1304"/>
                  <a:pt x="13268" y="1299"/>
                  <a:pt x="13268" y="1299"/>
                </a:cubicBezTo>
                <a:cubicBezTo>
                  <a:pt x="13262" y="1287"/>
                  <a:pt x="13262" y="1281"/>
                  <a:pt x="13257" y="1275"/>
                </a:cubicBezTo>
                <a:cubicBezTo>
                  <a:pt x="13250" y="1275"/>
                  <a:pt x="13250" y="1281"/>
                  <a:pt x="13245" y="1281"/>
                </a:cubicBezTo>
                <a:cubicBezTo>
                  <a:pt x="13239" y="1281"/>
                  <a:pt x="13239" y="1281"/>
                  <a:pt x="13233" y="1281"/>
                </a:cubicBezTo>
                <a:cubicBezTo>
                  <a:pt x="13233" y="1287"/>
                  <a:pt x="13233" y="1293"/>
                  <a:pt x="13233" y="1299"/>
                </a:cubicBezTo>
                <a:cubicBezTo>
                  <a:pt x="13233" y="1299"/>
                  <a:pt x="13239" y="1304"/>
                  <a:pt x="13239" y="1310"/>
                </a:cubicBezTo>
                <a:cubicBezTo>
                  <a:pt x="13239" y="1322"/>
                  <a:pt x="13239" y="1328"/>
                  <a:pt x="13239" y="1340"/>
                </a:cubicBezTo>
                <a:cubicBezTo>
                  <a:pt x="13239" y="1346"/>
                  <a:pt x="13233" y="1352"/>
                  <a:pt x="13233" y="1352"/>
                </a:cubicBezTo>
                <a:cubicBezTo>
                  <a:pt x="13233" y="1370"/>
                  <a:pt x="13233" y="1370"/>
                  <a:pt x="13233" y="1370"/>
                </a:cubicBezTo>
                <a:cubicBezTo>
                  <a:pt x="13227" y="1370"/>
                  <a:pt x="13221" y="1364"/>
                  <a:pt x="13209" y="1364"/>
                </a:cubicBezTo>
                <a:cubicBezTo>
                  <a:pt x="13203" y="1364"/>
                  <a:pt x="13203" y="1370"/>
                  <a:pt x="13197" y="1370"/>
                </a:cubicBezTo>
                <a:cubicBezTo>
                  <a:pt x="13191" y="1370"/>
                  <a:pt x="13191" y="1370"/>
                  <a:pt x="13185" y="1370"/>
                </a:cubicBezTo>
                <a:cubicBezTo>
                  <a:pt x="13185" y="1376"/>
                  <a:pt x="13185" y="1382"/>
                  <a:pt x="13185" y="1387"/>
                </a:cubicBezTo>
                <a:cubicBezTo>
                  <a:pt x="13185" y="1387"/>
                  <a:pt x="13185" y="1393"/>
                  <a:pt x="13185" y="1399"/>
                </a:cubicBezTo>
                <a:cubicBezTo>
                  <a:pt x="13179" y="1399"/>
                  <a:pt x="13173" y="1399"/>
                  <a:pt x="13173" y="1405"/>
                </a:cubicBezTo>
                <a:cubicBezTo>
                  <a:pt x="13168" y="1405"/>
                  <a:pt x="13162" y="1405"/>
                  <a:pt x="13162" y="1405"/>
                </a:cubicBezTo>
                <a:cubicBezTo>
                  <a:pt x="13150" y="1411"/>
                  <a:pt x="13144" y="1417"/>
                  <a:pt x="13144" y="1429"/>
                </a:cubicBezTo>
                <a:cubicBezTo>
                  <a:pt x="13144" y="1435"/>
                  <a:pt x="13144" y="1435"/>
                  <a:pt x="13144" y="1435"/>
                </a:cubicBezTo>
                <a:cubicBezTo>
                  <a:pt x="13150" y="1453"/>
                  <a:pt x="13162" y="1459"/>
                  <a:pt x="13173" y="1470"/>
                </a:cubicBezTo>
                <a:cubicBezTo>
                  <a:pt x="13179" y="1476"/>
                  <a:pt x="13185" y="1476"/>
                  <a:pt x="13191" y="1488"/>
                </a:cubicBezTo>
                <a:cubicBezTo>
                  <a:pt x="13191" y="1494"/>
                  <a:pt x="13191" y="1494"/>
                  <a:pt x="13191" y="1500"/>
                </a:cubicBezTo>
                <a:cubicBezTo>
                  <a:pt x="13191" y="1506"/>
                  <a:pt x="13197" y="1512"/>
                  <a:pt x="13197" y="1524"/>
                </a:cubicBezTo>
                <a:cubicBezTo>
                  <a:pt x="13197" y="1530"/>
                  <a:pt x="13197" y="1530"/>
                  <a:pt x="13197" y="1536"/>
                </a:cubicBezTo>
                <a:cubicBezTo>
                  <a:pt x="13191" y="1536"/>
                  <a:pt x="13191" y="1542"/>
                  <a:pt x="13191" y="1548"/>
                </a:cubicBezTo>
                <a:cubicBezTo>
                  <a:pt x="13185" y="1554"/>
                  <a:pt x="13173" y="1554"/>
                  <a:pt x="13173" y="1565"/>
                </a:cubicBezTo>
                <a:cubicBezTo>
                  <a:pt x="13173" y="1571"/>
                  <a:pt x="13173" y="1571"/>
                  <a:pt x="13173" y="1571"/>
                </a:cubicBezTo>
                <a:lnTo>
                  <a:pt x="13179" y="1577"/>
                </a:lnTo>
                <a:cubicBezTo>
                  <a:pt x="13179" y="1583"/>
                  <a:pt x="13179" y="1589"/>
                  <a:pt x="13185" y="1595"/>
                </a:cubicBezTo>
                <a:cubicBezTo>
                  <a:pt x="13185" y="1595"/>
                  <a:pt x="13185" y="1601"/>
                  <a:pt x="13185" y="1607"/>
                </a:cubicBezTo>
                <a:cubicBezTo>
                  <a:pt x="13185" y="1613"/>
                  <a:pt x="13179" y="1613"/>
                  <a:pt x="13179" y="1619"/>
                </a:cubicBezTo>
                <a:cubicBezTo>
                  <a:pt x="13179" y="1619"/>
                  <a:pt x="13179" y="1625"/>
                  <a:pt x="13185" y="1631"/>
                </a:cubicBezTo>
                <a:cubicBezTo>
                  <a:pt x="13185" y="1636"/>
                  <a:pt x="13191" y="1642"/>
                  <a:pt x="13197" y="1648"/>
                </a:cubicBezTo>
                <a:cubicBezTo>
                  <a:pt x="13197" y="1654"/>
                  <a:pt x="13203" y="1654"/>
                  <a:pt x="13209" y="1654"/>
                </a:cubicBezTo>
                <a:cubicBezTo>
                  <a:pt x="13262" y="1654"/>
                  <a:pt x="13262" y="1654"/>
                  <a:pt x="13262" y="1654"/>
                </a:cubicBezTo>
                <a:cubicBezTo>
                  <a:pt x="13268" y="1654"/>
                  <a:pt x="13268" y="1648"/>
                  <a:pt x="13274" y="1648"/>
                </a:cubicBezTo>
                <a:cubicBezTo>
                  <a:pt x="13274" y="1642"/>
                  <a:pt x="13280" y="1642"/>
                  <a:pt x="13280" y="1636"/>
                </a:cubicBezTo>
                <a:cubicBezTo>
                  <a:pt x="13286" y="1631"/>
                  <a:pt x="13286" y="1625"/>
                  <a:pt x="13292" y="1625"/>
                </a:cubicBezTo>
                <a:cubicBezTo>
                  <a:pt x="13298" y="1625"/>
                  <a:pt x="13298" y="1625"/>
                  <a:pt x="13298" y="1625"/>
                </a:cubicBezTo>
                <a:cubicBezTo>
                  <a:pt x="13304" y="1625"/>
                  <a:pt x="13310" y="1625"/>
                  <a:pt x="13310" y="1631"/>
                </a:cubicBezTo>
                <a:cubicBezTo>
                  <a:pt x="13316" y="1631"/>
                  <a:pt x="13316" y="1636"/>
                  <a:pt x="13322" y="1642"/>
                </a:cubicBezTo>
                <a:cubicBezTo>
                  <a:pt x="13328" y="1648"/>
                  <a:pt x="13334" y="1648"/>
                  <a:pt x="13345" y="1654"/>
                </a:cubicBezTo>
                <a:lnTo>
                  <a:pt x="13351" y="1654"/>
                </a:lnTo>
                <a:cubicBezTo>
                  <a:pt x="13357" y="1660"/>
                  <a:pt x="13363" y="1660"/>
                  <a:pt x="13363" y="1666"/>
                </a:cubicBezTo>
                <a:cubicBezTo>
                  <a:pt x="13369" y="1672"/>
                  <a:pt x="13369" y="1678"/>
                  <a:pt x="13375" y="1690"/>
                </a:cubicBezTo>
                <a:cubicBezTo>
                  <a:pt x="13381" y="1696"/>
                  <a:pt x="13387" y="1702"/>
                  <a:pt x="13399" y="1708"/>
                </a:cubicBezTo>
                <a:cubicBezTo>
                  <a:pt x="13399" y="1714"/>
                  <a:pt x="13405" y="1714"/>
                  <a:pt x="13411" y="1720"/>
                </a:cubicBezTo>
                <a:lnTo>
                  <a:pt x="13416" y="1725"/>
                </a:lnTo>
                <a:cubicBezTo>
                  <a:pt x="13416" y="1737"/>
                  <a:pt x="13411" y="1743"/>
                  <a:pt x="13411" y="1749"/>
                </a:cubicBezTo>
                <a:cubicBezTo>
                  <a:pt x="13405" y="1755"/>
                  <a:pt x="13405" y="1761"/>
                  <a:pt x="13399" y="1761"/>
                </a:cubicBezTo>
                <a:cubicBezTo>
                  <a:pt x="13399" y="1767"/>
                  <a:pt x="13387" y="1767"/>
                  <a:pt x="13387" y="1773"/>
                </a:cubicBezTo>
                <a:cubicBezTo>
                  <a:pt x="13387" y="1779"/>
                  <a:pt x="13393" y="1779"/>
                  <a:pt x="13393" y="1785"/>
                </a:cubicBezTo>
                <a:cubicBezTo>
                  <a:pt x="13399" y="1785"/>
                  <a:pt x="13405" y="1779"/>
                  <a:pt x="13405" y="1785"/>
                </a:cubicBezTo>
                <a:cubicBezTo>
                  <a:pt x="13416" y="1791"/>
                  <a:pt x="13416" y="1791"/>
                  <a:pt x="13416" y="1791"/>
                </a:cubicBezTo>
                <a:cubicBezTo>
                  <a:pt x="13423" y="1791"/>
                  <a:pt x="13423" y="1797"/>
                  <a:pt x="13428" y="1802"/>
                </a:cubicBezTo>
                <a:cubicBezTo>
                  <a:pt x="13434" y="1802"/>
                  <a:pt x="13446" y="1802"/>
                  <a:pt x="13458" y="1802"/>
                </a:cubicBezTo>
                <a:cubicBezTo>
                  <a:pt x="13464" y="1802"/>
                  <a:pt x="13464" y="1802"/>
                  <a:pt x="13470" y="1802"/>
                </a:cubicBezTo>
                <a:cubicBezTo>
                  <a:pt x="13464" y="1814"/>
                  <a:pt x="13464" y="1814"/>
                  <a:pt x="13464" y="1814"/>
                </a:cubicBezTo>
                <a:cubicBezTo>
                  <a:pt x="13458" y="1820"/>
                  <a:pt x="13458" y="1820"/>
                  <a:pt x="13452" y="1820"/>
                </a:cubicBezTo>
                <a:cubicBezTo>
                  <a:pt x="13446" y="1826"/>
                  <a:pt x="13434" y="1826"/>
                  <a:pt x="13428" y="1826"/>
                </a:cubicBezTo>
                <a:cubicBezTo>
                  <a:pt x="13416" y="1826"/>
                  <a:pt x="13416" y="1826"/>
                  <a:pt x="13416" y="1826"/>
                </a:cubicBezTo>
                <a:cubicBezTo>
                  <a:pt x="13411" y="1826"/>
                  <a:pt x="13411" y="1820"/>
                  <a:pt x="13405" y="1814"/>
                </a:cubicBezTo>
                <a:cubicBezTo>
                  <a:pt x="13399" y="1814"/>
                  <a:pt x="13399" y="1809"/>
                  <a:pt x="13393" y="1809"/>
                </a:cubicBezTo>
                <a:cubicBezTo>
                  <a:pt x="13393" y="1809"/>
                  <a:pt x="13387" y="1809"/>
                  <a:pt x="13381" y="1802"/>
                </a:cubicBezTo>
                <a:cubicBezTo>
                  <a:pt x="13375" y="1802"/>
                  <a:pt x="13375" y="1791"/>
                  <a:pt x="13375" y="1779"/>
                </a:cubicBezTo>
                <a:cubicBezTo>
                  <a:pt x="13375" y="1761"/>
                  <a:pt x="13375" y="1761"/>
                  <a:pt x="13375" y="1761"/>
                </a:cubicBezTo>
                <a:cubicBezTo>
                  <a:pt x="13375" y="1755"/>
                  <a:pt x="13381" y="1755"/>
                  <a:pt x="13381" y="1749"/>
                </a:cubicBezTo>
                <a:cubicBezTo>
                  <a:pt x="13381" y="1737"/>
                  <a:pt x="13369" y="1731"/>
                  <a:pt x="13363" y="1725"/>
                </a:cubicBezTo>
                <a:cubicBezTo>
                  <a:pt x="13357" y="1720"/>
                  <a:pt x="13351" y="1725"/>
                  <a:pt x="13351" y="1720"/>
                </a:cubicBezTo>
                <a:cubicBezTo>
                  <a:pt x="13351" y="1714"/>
                  <a:pt x="13351" y="1714"/>
                  <a:pt x="13351" y="1708"/>
                </a:cubicBezTo>
                <a:cubicBezTo>
                  <a:pt x="13351" y="1702"/>
                  <a:pt x="13345" y="1702"/>
                  <a:pt x="13345" y="1696"/>
                </a:cubicBezTo>
                <a:cubicBezTo>
                  <a:pt x="13339" y="1696"/>
                  <a:pt x="13334" y="1696"/>
                  <a:pt x="13334" y="1696"/>
                </a:cubicBezTo>
                <a:cubicBezTo>
                  <a:pt x="13328" y="1690"/>
                  <a:pt x="13322" y="1690"/>
                  <a:pt x="13316" y="1690"/>
                </a:cubicBezTo>
                <a:cubicBezTo>
                  <a:pt x="13310" y="1690"/>
                  <a:pt x="13304" y="1690"/>
                  <a:pt x="13292" y="1690"/>
                </a:cubicBezTo>
                <a:cubicBezTo>
                  <a:pt x="13280" y="1690"/>
                  <a:pt x="13274" y="1690"/>
                  <a:pt x="13262" y="1690"/>
                </a:cubicBezTo>
                <a:cubicBezTo>
                  <a:pt x="13257" y="1690"/>
                  <a:pt x="13250" y="1690"/>
                  <a:pt x="13250" y="1690"/>
                </a:cubicBezTo>
                <a:cubicBezTo>
                  <a:pt x="13245" y="1690"/>
                  <a:pt x="13239" y="1696"/>
                  <a:pt x="13239" y="1696"/>
                </a:cubicBezTo>
                <a:cubicBezTo>
                  <a:pt x="13233" y="1696"/>
                  <a:pt x="13227" y="1702"/>
                  <a:pt x="13227" y="1702"/>
                </a:cubicBezTo>
                <a:cubicBezTo>
                  <a:pt x="13221" y="1708"/>
                  <a:pt x="13215" y="1708"/>
                  <a:pt x="13215" y="1714"/>
                </a:cubicBezTo>
                <a:cubicBezTo>
                  <a:pt x="13215" y="1720"/>
                  <a:pt x="13215" y="1720"/>
                  <a:pt x="13215" y="1725"/>
                </a:cubicBezTo>
                <a:cubicBezTo>
                  <a:pt x="13215" y="1731"/>
                  <a:pt x="13221" y="1731"/>
                  <a:pt x="13221" y="1737"/>
                </a:cubicBezTo>
                <a:cubicBezTo>
                  <a:pt x="13221" y="1749"/>
                  <a:pt x="13227" y="1755"/>
                  <a:pt x="13227" y="1767"/>
                </a:cubicBezTo>
                <a:cubicBezTo>
                  <a:pt x="13227" y="1779"/>
                  <a:pt x="13227" y="1785"/>
                  <a:pt x="13221" y="1797"/>
                </a:cubicBezTo>
                <a:lnTo>
                  <a:pt x="13221" y="1802"/>
                </a:lnTo>
                <a:cubicBezTo>
                  <a:pt x="13215" y="1809"/>
                  <a:pt x="13215" y="1814"/>
                  <a:pt x="13209" y="1814"/>
                </a:cubicBezTo>
                <a:cubicBezTo>
                  <a:pt x="13203" y="1820"/>
                  <a:pt x="13203" y="1820"/>
                  <a:pt x="13197" y="1826"/>
                </a:cubicBezTo>
                <a:cubicBezTo>
                  <a:pt x="13191" y="1832"/>
                  <a:pt x="13185" y="1832"/>
                  <a:pt x="13185" y="1838"/>
                </a:cubicBezTo>
                <a:cubicBezTo>
                  <a:pt x="13179" y="1838"/>
                  <a:pt x="13173" y="1838"/>
                  <a:pt x="13173" y="1844"/>
                </a:cubicBezTo>
                <a:cubicBezTo>
                  <a:pt x="13168" y="1856"/>
                  <a:pt x="13173" y="1862"/>
                  <a:pt x="13173" y="1874"/>
                </a:cubicBezTo>
                <a:cubicBezTo>
                  <a:pt x="13162" y="1874"/>
                  <a:pt x="13156" y="1874"/>
                  <a:pt x="13150" y="1874"/>
                </a:cubicBezTo>
                <a:cubicBezTo>
                  <a:pt x="13132" y="1880"/>
                  <a:pt x="13126" y="1886"/>
                  <a:pt x="13114" y="1891"/>
                </a:cubicBezTo>
                <a:cubicBezTo>
                  <a:pt x="13108" y="1897"/>
                  <a:pt x="13096" y="1897"/>
                  <a:pt x="13090" y="1909"/>
                </a:cubicBezTo>
                <a:cubicBezTo>
                  <a:pt x="13090" y="1909"/>
                  <a:pt x="13090" y="1915"/>
                  <a:pt x="13090" y="1921"/>
                </a:cubicBezTo>
                <a:cubicBezTo>
                  <a:pt x="13090" y="1921"/>
                  <a:pt x="13084" y="1927"/>
                  <a:pt x="13084" y="1933"/>
                </a:cubicBezTo>
                <a:cubicBezTo>
                  <a:pt x="13079" y="1933"/>
                  <a:pt x="13079" y="1933"/>
                  <a:pt x="13073" y="1933"/>
                </a:cubicBezTo>
                <a:cubicBezTo>
                  <a:pt x="13061" y="1933"/>
                  <a:pt x="13055" y="1933"/>
                  <a:pt x="13049" y="1927"/>
                </a:cubicBezTo>
                <a:cubicBezTo>
                  <a:pt x="13043" y="1927"/>
                  <a:pt x="13043" y="1921"/>
                  <a:pt x="13037" y="1921"/>
                </a:cubicBezTo>
                <a:cubicBezTo>
                  <a:pt x="13031" y="1921"/>
                  <a:pt x="13031" y="1921"/>
                  <a:pt x="13025" y="1921"/>
                </a:cubicBezTo>
                <a:cubicBezTo>
                  <a:pt x="13019" y="1915"/>
                  <a:pt x="13019" y="1909"/>
                  <a:pt x="13013" y="1909"/>
                </a:cubicBezTo>
                <a:cubicBezTo>
                  <a:pt x="12948" y="1909"/>
                  <a:pt x="12948" y="1909"/>
                  <a:pt x="12948" y="1909"/>
                </a:cubicBezTo>
                <a:cubicBezTo>
                  <a:pt x="12936" y="1903"/>
                  <a:pt x="12936" y="1903"/>
                  <a:pt x="12936" y="1903"/>
                </a:cubicBezTo>
                <a:cubicBezTo>
                  <a:pt x="12936" y="1903"/>
                  <a:pt x="12942" y="1897"/>
                  <a:pt x="12942" y="1891"/>
                </a:cubicBezTo>
                <a:cubicBezTo>
                  <a:pt x="12948" y="1891"/>
                  <a:pt x="12948" y="1886"/>
                  <a:pt x="12954" y="1880"/>
                </a:cubicBezTo>
                <a:cubicBezTo>
                  <a:pt x="12960" y="1880"/>
                  <a:pt x="12960" y="1880"/>
                  <a:pt x="12966" y="1880"/>
                </a:cubicBezTo>
                <a:cubicBezTo>
                  <a:pt x="12978" y="1880"/>
                  <a:pt x="12978" y="1880"/>
                  <a:pt x="12984" y="1880"/>
                </a:cubicBezTo>
                <a:cubicBezTo>
                  <a:pt x="12990" y="1886"/>
                  <a:pt x="12996" y="1886"/>
                  <a:pt x="12996" y="1886"/>
                </a:cubicBezTo>
                <a:cubicBezTo>
                  <a:pt x="13007" y="1891"/>
                  <a:pt x="13013" y="1886"/>
                  <a:pt x="13019" y="1886"/>
                </a:cubicBezTo>
                <a:cubicBezTo>
                  <a:pt x="13031" y="1886"/>
                  <a:pt x="13037" y="1891"/>
                  <a:pt x="13043" y="1886"/>
                </a:cubicBezTo>
                <a:cubicBezTo>
                  <a:pt x="13049" y="1886"/>
                  <a:pt x="13049" y="1880"/>
                  <a:pt x="13055" y="1880"/>
                </a:cubicBezTo>
                <a:cubicBezTo>
                  <a:pt x="13061" y="1880"/>
                  <a:pt x="13061" y="1874"/>
                  <a:pt x="13067" y="1874"/>
                </a:cubicBezTo>
                <a:cubicBezTo>
                  <a:pt x="13067" y="1868"/>
                  <a:pt x="13073" y="1868"/>
                  <a:pt x="13079" y="1862"/>
                </a:cubicBezTo>
                <a:cubicBezTo>
                  <a:pt x="13084" y="1856"/>
                  <a:pt x="13084" y="1844"/>
                  <a:pt x="13090" y="1838"/>
                </a:cubicBezTo>
                <a:cubicBezTo>
                  <a:pt x="13090" y="1838"/>
                  <a:pt x="13096" y="1838"/>
                  <a:pt x="13102" y="1832"/>
                </a:cubicBezTo>
                <a:cubicBezTo>
                  <a:pt x="13108" y="1826"/>
                  <a:pt x="13114" y="1820"/>
                  <a:pt x="13120" y="1814"/>
                </a:cubicBezTo>
                <a:cubicBezTo>
                  <a:pt x="13120" y="1809"/>
                  <a:pt x="13120" y="1802"/>
                  <a:pt x="13120" y="1802"/>
                </a:cubicBezTo>
                <a:cubicBezTo>
                  <a:pt x="13126" y="1797"/>
                  <a:pt x="13132" y="1802"/>
                  <a:pt x="13132" y="1797"/>
                </a:cubicBezTo>
                <a:cubicBezTo>
                  <a:pt x="13138" y="1797"/>
                  <a:pt x="13144" y="1797"/>
                  <a:pt x="13144" y="1791"/>
                </a:cubicBezTo>
                <a:cubicBezTo>
                  <a:pt x="13150" y="1791"/>
                  <a:pt x="13144" y="1785"/>
                  <a:pt x="13144" y="1779"/>
                </a:cubicBezTo>
                <a:cubicBezTo>
                  <a:pt x="13144" y="1779"/>
                  <a:pt x="13150" y="1773"/>
                  <a:pt x="13150" y="1767"/>
                </a:cubicBezTo>
                <a:cubicBezTo>
                  <a:pt x="13150" y="1761"/>
                  <a:pt x="13156" y="1755"/>
                  <a:pt x="13156" y="1743"/>
                </a:cubicBezTo>
                <a:cubicBezTo>
                  <a:pt x="13156" y="1743"/>
                  <a:pt x="13162" y="1737"/>
                  <a:pt x="13162" y="1731"/>
                </a:cubicBezTo>
                <a:lnTo>
                  <a:pt x="13162" y="1725"/>
                </a:lnTo>
                <a:cubicBezTo>
                  <a:pt x="13162" y="1720"/>
                  <a:pt x="13168" y="1720"/>
                  <a:pt x="13168" y="1714"/>
                </a:cubicBezTo>
                <a:cubicBezTo>
                  <a:pt x="13168" y="1708"/>
                  <a:pt x="13168" y="1702"/>
                  <a:pt x="13168" y="1696"/>
                </a:cubicBezTo>
                <a:cubicBezTo>
                  <a:pt x="13156" y="1696"/>
                  <a:pt x="13150" y="1702"/>
                  <a:pt x="13144" y="1702"/>
                </a:cubicBezTo>
                <a:cubicBezTo>
                  <a:pt x="13138" y="1702"/>
                  <a:pt x="13132" y="1696"/>
                  <a:pt x="13126" y="1696"/>
                </a:cubicBezTo>
                <a:cubicBezTo>
                  <a:pt x="13126" y="1696"/>
                  <a:pt x="13120" y="1690"/>
                  <a:pt x="13114" y="1690"/>
                </a:cubicBezTo>
                <a:cubicBezTo>
                  <a:pt x="13108" y="1690"/>
                  <a:pt x="13108" y="1684"/>
                  <a:pt x="13108" y="1678"/>
                </a:cubicBezTo>
                <a:cubicBezTo>
                  <a:pt x="13102" y="1672"/>
                  <a:pt x="13102" y="1666"/>
                  <a:pt x="13102" y="1660"/>
                </a:cubicBezTo>
                <a:cubicBezTo>
                  <a:pt x="13102" y="1648"/>
                  <a:pt x="13108" y="1648"/>
                  <a:pt x="13108" y="1636"/>
                </a:cubicBezTo>
                <a:cubicBezTo>
                  <a:pt x="13108" y="1619"/>
                  <a:pt x="13108" y="1613"/>
                  <a:pt x="13108" y="1601"/>
                </a:cubicBezTo>
                <a:cubicBezTo>
                  <a:pt x="13108" y="1589"/>
                  <a:pt x="13108" y="1589"/>
                  <a:pt x="13108" y="1589"/>
                </a:cubicBezTo>
                <a:cubicBezTo>
                  <a:pt x="13108" y="1577"/>
                  <a:pt x="13114" y="1571"/>
                  <a:pt x="13114" y="1565"/>
                </a:cubicBezTo>
                <a:cubicBezTo>
                  <a:pt x="13120" y="1554"/>
                  <a:pt x="13120" y="1548"/>
                  <a:pt x="13120" y="1530"/>
                </a:cubicBezTo>
                <a:cubicBezTo>
                  <a:pt x="13120" y="1530"/>
                  <a:pt x="13120" y="1524"/>
                  <a:pt x="13120" y="1518"/>
                </a:cubicBezTo>
                <a:cubicBezTo>
                  <a:pt x="13120" y="1512"/>
                  <a:pt x="13114" y="1506"/>
                  <a:pt x="13108" y="1494"/>
                </a:cubicBezTo>
                <a:lnTo>
                  <a:pt x="13108" y="1488"/>
                </a:lnTo>
                <a:cubicBezTo>
                  <a:pt x="13102" y="1476"/>
                  <a:pt x="13102" y="1470"/>
                  <a:pt x="13096" y="1465"/>
                </a:cubicBezTo>
                <a:cubicBezTo>
                  <a:pt x="13096" y="1459"/>
                  <a:pt x="13090" y="1453"/>
                  <a:pt x="13090" y="1453"/>
                </a:cubicBezTo>
                <a:cubicBezTo>
                  <a:pt x="13084" y="1447"/>
                  <a:pt x="13084" y="1447"/>
                  <a:pt x="13084" y="1441"/>
                </a:cubicBezTo>
                <a:cubicBezTo>
                  <a:pt x="13084" y="1370"/>
                  <a:pt x="13084" y="1370"/>
                  <a:pt x="13084" y="1370"/>
                </a:cubicBezTo>
                <a:cubicBezTo>
                  <a:pt x="13090" y="1370"/>
                  <a:pt x="13096" y="1370"/>
                  <a:pt x="13108" y="1370"/>
                </a:cubicBezTo>
                <a:cubicBezTo>
                  <a:pt x="13108" y="1370"/>
                  <a:pt x="13114" y="1370"/>
                  <a:pt x="13120" y="1370"/>
                </a:cubicBezTo>
                <a:lnTo>
                  <a:pt x="13120" y="1370"/>
                </a:lnTo>
                <a:cubicBezTo>
                  <a:pt x="13120" y="1299"/>
                  <a:pt x="13120" y="1299"/>
                  <a:pt x="13120" y="1299"/>
                </a:cubicBezTo>
                <a:cubicBezTo>
                  <a:pt x="13108" y="1299"/>
                  <a:pt x="13102" y="1299"/>
                  <a:pt x="13090" y="1299"/>
                </a:cubicBezTo>
                <a:cubicBezTo>
                  <a:pt x="13084" y="1299"/>
                  <a:pt x="13084" y="1287"/>
                  <a:pt x="13079" y="1287"/>
                </a:cubicBezTo>
                <a:cubicBezTo>
                  <a:pt x="13079" y="1287"/>
                  <a:pt x="13073" y="1281"/>
                  <a:pt x="13067" y="1281"/>
                </a:cubicBezTo>
                <a:cubicBezTo>
                  <a:pt x="13061" y="1281"/>
                  <a:pt x="13055" y="1281"/>
                  <a:pt x="13043" y="1281"/>
                </a:cubicBezTo>
                <a:cubicBezTo>
                  <a:pt x="13025" y="1281"/>
                  <a:pt x="13025" y="1281"/>
                  <a:pt x="13025" y="1281"/>
                </a:cubicBezTo>
                <a:cubicBezTo>
                  <a:pt x="13019" y="1281"/>
                  <a:pt x="13013" y="1281"/>
                  <a:pt x="13007" y="1281"/>
                </a:cubicBezTo>
                <a:cubicBezTo>
                  <a:pt x="12996" y="1281"/>
                  <a:pt x="12990" y="1281"/>
                  <a:pt x="12978" y="1287"/>
                </a:cubicBezTo>
                <a:cubicBezTo>
                  <a:pt x="12972" y="1287"/>
                  <a:pt x="12972" y="1293"/>
                  <a:pt x="12966" y="1293"/>
                </a:cubicBezTo>
                <a:cubicBezTo>
                  <a:pt x="12960" y="1299"/>
                  <a:pt x="12960" y="1299"/>
                  <a:pt x="12954" y="1299"/>
                </a:cubicBezTo>
                <a:cubicBezTo>
                  <a:pt x="12948" y="1299"/>
                  <a:pt x="12948" y="1299"/>
                  <a:pt x="12942" y="1299"/>
                </a:cubicBezTo>
                <a:cubicBezTo>
                  <a:pt x="12936" y="1299"/>
                  <a:pt x="12930" y="1299"/>
                  <a:pt x="12918" y="1299"/>
                </a:cubicBezTo>
                <a:cubicBezTo>
                  <a:pt x="12918" y="1299"/>
                  <a:pt x="12913" y="1304"/>
                  <a:pt x="12907" y="1304"/>
                </a:cubicBezTo>
                <a:cubicBezTo>
                  <a:pt x="12907" y="1316"/>
                  <a:pt x="12907" y="1322"/>
                  <a:pt x="12907" y="1340"/>
                </a:cubicBezTo>
                <a:cubicBezTo>
                  <a:pt x="12907" y="1340"/>
                  <a:pt x="12907" y="1346"/>
                  <a:pt x="12907" y="1352"/>
                </a:cubicBezTo>
                <a:cubicBezTo>
                  <a:pt x="12907" y="1358"/>
                  <a:pt x="12901" y="1364"/>
                  <a:pt x="12895" y="1376"/>
                </a:cubicBezTo>
                <a:cubicBezTo>
                  <a:pt x="12889" y="1382"/>
                  <a:pt x="12889" y="1382"/>
                  <a:pt x="12889" y="1387"/>
                </a:cubicBezTo>
                <a:cubicBezTo>
                  <a:pt x="12877" y="1393"/>
                  <a:pt x="12871" y="1399"/>
                  <a:pt x="12865" y="1411"/>
                </a:cubicBezTo>
                <a:cubicBezTo>
                  <a:pt x="12865" y="1417"/>
                  <a:pt x="12865" y="1423"/>
                  <a:pt x="12859" y="1429"/>
                </a:cubicBezTo>
                <a:cubicBezTo>
                  <a:pt x="12859" y="1435"/>
                  <a:pt x="12859" y="1441"/>
                  <a:pt x="12853" y="1447"/>
                </a:cubicBezTo>
                <a:cubicBezTo>
                  <a:pt x="12853" y="1447"/>
                  <a:pt x="12847" y="1447"/>
                  <a:pt x="12841" y="1447"/>
                </a:cubicBezTo>
                <a:cubicBezTo>
                  <a:pt x="12835" y="1453"/>
                  <a:pt x="12830" y="1447"/>
                  <a:pt x="12818" y="1447"/>
                </a:cubicBezTo>
                <a:cubicBezTo>
                  <a:pt x="12812" y="1447"/>
                  <a:pt x="12812" y="1447"/>
                  <a:pt x="12812" y="1447"/>
                </a:cubicBezTo>
                <a:cubicBezTo>
                  <a:pt x="12806" y="1447"/>
                  <a:pt x="12800" y="1453"/>
                  <a:pt x="12800" y="1453"/>
                </a:cubicBezTo>
                <a:cubicBezTo>
                  <a:pt x="12794" y="1459"/>
                  <a:pt x="12794" y="1465"/>
                  <a:pt x="12794" y="1470"/>
                </a:cubicBezTo>
                <a:cubicBezTo>
                  <a:pt x="12794" y="1476"/>
                  <a:pt x="12794" y="1476"/>
                  <a:pt x="12794" y="1476"/>
                </a:cubicBezTo>
                <a:cubicBezTo>
                  <a:pt x="12794" y="1482"/>
                  <a:pt x="12794" y="1488"/>
                  <a:pt x="12794" y="1494"/>
                </a:cubicBezTo>
                <a:cubicBezTo>
                  <a:pt x="12794" y="1494"/>
                  <a:pt x="12806" y="1488"/>
                  <a:pt x="12806" y="1494"/>
                </a:cubicBezTo>
                <a:cubicBezTo>
                  <a:pt x="12812" y="1500"/>
                  <a:pt x="12824" y="1500"/>
                  <a:pt x="12824" y="1512"/>
                </a:cubicBezTo>
                <a:cubicBezTo>
                  <a:pt x="12830" y="1518"/>
                  <a:pt x="12830" y="1524"/>
                  <a:pt x="12830" y="1536"/>
                </a:cubicBezTo>
                <a:cubicBezTo>
                  <a:pt x="12830" y="1542"/>
                  <a:pt x="12830" y="1554"/>
                  <a:pt x="12824" y="1559"/>
                </a:cubicBezTo>
                <a:cubicBezTo>
                  <a:pt x="12818" y="1559"/>
                  <a:pt x="12812" y="1559"/>
                  <a:pt x="12812" y="1559"/>
                </a:cubicBezTo>
                <a:cubicBezTo>
                  <a:pt x="12806" y="1565"/>
                  <a:pt x="12806" y="1565"/>
                  <a:pt x="12800" y="1565"/>
                </a:cubicBezTo>
                <a:cubicBezTo>
                  <a:pt x="12794" y="1571"/>
                  <a:pt x="12800" y="1577"/>
                  <a:pt x="12800" y="1583"/>
                </a:cubicBezTo>
                <a:cubicBezTo>
                  <a:pt x="12800" y="1589"/>
                  <a:pt x="12800" y="1595"/>
                  <a:pt x="12800" y="1607"/>
                </a:cubicBezTo>
                <a:cubicBezTo>
                  <a:pt x="12812" y="1607"/>
                  <a:pt x="12812" y="1607"/>
                  <a:pt x="12824" y="1607"/>
                </a:cubicBezTo>
                <a:cubicBezTo>
                  <a:pt x="12830" y="1607"/>
                  <a:pt x="12830" y="1601"/>
                  <a:pt x="12835" y="1607"/>
                </a:cubicBezTo>
                <a:cubicBezTo>
                  <a:pt x="12841" y="1607"/>
                  <a:pt x="12841" y="1613"/>
                  <a:pt x="12847" y="1613"/>
                </a:cubicBezTo>
                <a:cubicBezTo>
                  <a:pt x="12847" y="1619"/>
                  <a:pt x="12853" y="1619"/>
                  <a:pt x="12853" y="1625"/>
                </a:cubicBezTo>
                <a:cubicBezTo>
                  <a:pt x="12853" y="1631"/>
                  <a:pt x="12853" y="1631"/>
                  <a:pt x="12853" y="1636"/>
                </a:cubicBezTo>
                <a:cubicBezTo>
                  <a:pt x="12859" y="1642"/>
                  <a:pt x="12859" y="1642"/>
                  <a:pt x="12859" y="1648"/>
                </a:cubicBezTo>
                <a:cubicBezTo>
                  <a:pt x="12865" y="1654"/>
                  <a:pt x="12871" y="1648"/>
                  <a:pt x="12871" y="1654"/>
                </a:cubicBezTo>
                <a:cubicBezTo>
                  <a:pt x="12877" y="1660"/>
                  <a:pt x="12877" y="1660"/>
                  <a:pt x="12883" y="1666"/>
                </a:cubicBezTo>
                <a:lnTo>
                  <a:pt x="12889" y="1666"/>
                </a:lnTo>
                <a:cubicBezTo>
                  <a:pt x="12901" y="1672"/>
                  <a:pt x="12907" y="1684"/>
                  <a:pt x="12913" y="1690"/>
                </a:cubicBezTo>
                <a:cubicBezTo>
                  <a:pt x="12913" y="1690"/>
                  <a:pt x="12918" y="1690"/>
                  <a:pt x="12924" y="1696"/>
                </a:cubicBezTo>
                <a:cubicBezTo>
                  <a:pt x="12924" y="1696"/>
                  <a:pt x="12924" y="1702"/>
                  <a:pt x="12924" y="1708"/>
                </a:cubicBezTo>
                <a:cubicBezTo>
                  <a:pt x="12924" y="1708"/>
                  <a:pt x="12924" y="1714"/>
                  <a:pt x="12924" y="1720"/>
                </a:cubicBezTo>
                <a:cubicBezTo>
                  <a:pt x="12924" y="1725"/>
                  <a:pt x="12913" y="1725"/>
                  <a:pt x="12913" y="1725"/>
                </a:cubicBezTo>
                <a:cubicBezTo>
                  <a:pt x="12907" y="1731"/>
                  <a:pt x="12913" y="1737"/>
                  <a:pt x="12907" y="1737"/>
                </a:cubicBezTo>
                <a:cubicBezTo>
                  <a:pt x="12907" y="1743"/>
                  <a:pt x="12901" y="1737"/>
                  <a:pt x="12895" y="1737"/>
                </a:cubicBezTo>
                <a:cubicBezTo>
                  <a:pt x="12889" y="1737"/>
                  <a:pt x="12889" y="1737"/>
                  <a:pt x="12889" y="1737"/>
                </a:cubicBezTo>
                <a:cubicBezTo>
                  <a:pt x="12877" y="1737"/>
                  <a:pt x="12871" y="1743"/>
                  <a:pt x="12865" y="1737"/>
                </a:cubicBezTo>
                <a:cubicBezTo>
                  <a:pt x="12853" y="1737"/>
                  <a:pt x="12847" y="1731"/>
                  <a:pt x="12841" y="1725"/>
                </a:cubicBezTo>
                <a:cubicBezTo>
                  <a:pt x="12830" y="1720"/>
                  <a:pt x="12824" y="1708"/>
                  <a:pt x="12824" y="1690"/>
                </a:cubicBezTo>
                <a:cubicBezTo>
                  <a:pt x="12818" y="1690"/>
                  <a:pt x="12812" y="1684"/>
                  <a:pt x="12806" y="1684"/>
                </a:cubicBezTo>
                <a:cubicBezTo>
                  <a:pt x="12788" y="1684"/>
                  <a:pt x="12782" y="1684"/>
                  <a:pt x="12770" y="1678"/>
                </a:cubicBezTo>
                <a:cubicBezTo>
                  <a:pt x="12764" y="1678"/>
                  <a:pt x="12764" y="1672"/>
                  <a:pt x="12758" y="1666"/>
                </a:cubicBezTo>
                <a:cubicBezTo>
                  <a:pt x="12758" y="1666"/>
                  <a:pt x="12752" y="1660"/>
                  <a:pt x="12747" y="1660"/>
                </a:cubicBezTo>
                <a:cubicBezTo>
                  <a:pt x="12741" y="1654"/>
                  <a:pt x="12735" y="1660"/>
                  <a:pt x="12729" y="1660"/>
                </a:cubicBezTo>
                <a:cubicBezTo>
                  <a:pt x="12723" y="1660"/>
                  <a:pt x="12717" y="1654"/>
                  <a:pt x="12717" y="1654"/>
                </a:cubicBezTo>
                <a:cubicBezTo>
                  <a:pt x="12705" y="1654"/>
                  <a:pt x="12699" y="1654"/>
                  <a:pt x="12693" y="1654"/>
                </a:cubicBezTo>
                <a:cubicBezTo>
                  <a:pt x="12687" y="1654"/>
                  <a:pt x="12681" y="1648"/>
                  <a:pt x="12681" y="1642"/>
                </a:cubicBezTo>
                <a:cubicBezTo>
                  <a:pt x="12675" y="1636"/>
                  <a:pt x="12681" y="1631"/>
                  <a:pt x="12675" y="1631"/>
                </a:cubicBezTo>
                <a:cubicBezTo>
                  <a:pt x="12669" y="1625"/>
                  <a:pt x="12669" y="1625"/>
                  <a:pt x="12664" y="1625"/>
                </a:cubicBezTo>
                <a:cubicBezTo>
                  <a:pt x="12658" y="1625"/>
                  <a:pt x="12658" y="1625"/>
                  <a:pt x="12652" y="1625"/>
                </a:cubicBezTo>
                <a:cubicBezTo>
                  <a:pt x="12646" y="1619"/>
                  <a:pt x="12640" y="1619"/>
                  <a:pt x="12640" y="1613"/>
                </a:cubicBezTo>
                <a:cubicBezTo>
                  <a:pt x="12634" y="1613"/>
                  <a:pt x="12628" y="1607"/>
                  <a:pt x="12628" y="1607"/>
                </a:cubicBezTo>
                <a:cubicBezTo>
                  <a:pt x="12569" y="1607"/>
                  <a:pt x="12569" y="1607"/>
                  <a:pt x="12569" y="1607"/>
                </a:cubicBezTo>
                <a:cubicBezTo>
                  <a:pt x="12563" y="1607"/>
                  <a:pt x="12563" y="1607"/>
                  <a:pt x="12557" y="1601"/>
                </a:cubicBezTo>
                <a:cubicBezTo>
                  <a:pt x="12557" y="1601"/>
                  <a:pt x="12557" y="1595"/>
                  <a:pt x="12551" y="1589"/>
                </a:cubicBezTo>
                <a:cubicBezTo>
                  <a:pt x="12551" y="1589"/>
                  <a:pt x="12545" y="1583"/>
                  <a:pt x="12539" y="1583"/>
                </a:cubicBezTo>
                <a:cubicBezTo>
                  <a:pt x="12480" y="1583"/>
                  <a:pt x="12480" y="1583"/>
                  <a:pt x="12480" y="1583"/>
                </a:cubicBezTo>
                <a:cubicBezTo>
                  <a:pt x="12468" y="1583"/>
                  <a:pt x="12468" y="1577"/>
                  <a:pt x="12456" y="1571"/>
                </a:cubicBezTo>
                <a:cubicBezTo>
                  <a:pt x="12450" y="1565"/>
                  <a:pt x="12444" y="1559"/>
                  <a:pt x="12432" y="1559"/>
                </a:cubicBezTo>
                <a:cubicBezTo>
                  <a:pt x="12432" y="1554"/>
                  <a:pt x="12426" y="1554"/>
                  <a:pt x="12426" y="1554"/>
                </a:cubicBezTo>
                <a:cubicBezTo>
                  <a:pt x="12420" y="1554"/>
                  <a:pt x="12420" y="1548"/>
                  <a:pt x="12420" y="1542"/>
                </a:cubicBezTo>
                <a:cubicBezTo>
                  <a:pt x="12414" y="1542"/>
                  <a:pt x="12409" y="1542"/>
                  <a:pt x="12409" y="1542"/>
                </a:cubicBezTo>
                <a:cubicBezTo>
                  <a:pt x="12403" y="1536"/>
                  <a:pt x="12397" y="1536"/>
                  <a:pt x="12397" y="1530"/>
                </a:cubicBezTo>
                <a:cubicBezTo>
                  <a:pt x="12391" y="1530"/>
                  <a:pt x="12397" y="1524"/>
                  <a:pt x="12391" y="1518"/>
                </a:cubicBezTo>
                <a:cubicBezTo>
                  <a:pt x="12391" y="1518"/>
                  <a:pt x="12385" y="1518"/>
                  <a:pt x="12379" y="1518"/>
                </a:cubicBezTo>
                <a:cubicBezTo>
                  <a:pt x="12373" y="1518"/>
                  <a:pt x="12367" y="1518"/>
                  <a:pt x="12361" y="1518"/>
                </a:cubicBezTo>
                <a:cubicBezTo>
                  <a:pt x="12355" y="1518"/>
                  <a:pt x="12355" y="1518"/>
                  <a:pt x="12355" y="1518"/>
                </a:cubicBezTo>
                <a:cubicBezTo>
                  <a:pt x="12355" y="1518"/>
                  <a:pt x="12349" y="1518"/>
                  <a:pt x="12349" y="1524"/>
                </a:cubicBezTo>
                <a:cubicBezTo>
                  <a:pt x="12343" y="1524"/>
                  <a:pt x="12337" y="1530"/>
                  <a:pt x="12337" y="1536"/>
                </a:cubicBezTo>
                <a:cubicBezTo>
                  <a:pt x="12337" y="1542"/>
                  <a:pt x="12337" y="1548"/>
                  <a:pt x="12337" y="1554"/>
                </a:cubicBezTo>
                <a:cubicBezTo>
                  <a:pt x="12337" y="1559"/>
                  <a:pt x="12343" y="1559"/>
                  <a:pt x="12349" y="1565"/>
                </a:cubicBezTo>
                <a:cubicBezTo>
                  <a:pt x="12355" y="1565"/>
                  <a:pt x="12361" y="1565"/>
                  <a:pt x="12361" y="1571"/>
                </a:cubicBezTo>
                <a:cubicBezTo>
                  <a:pt x="12361" y="1577"/>
                  <a:pt x="12361" y="1577"/>
                  <a:pt x="12361" y="1583"/>
                </a:cubicBezTo>
                <a:cubicBezTo>
                  <a:pt x="12361" y="1589"/>
                  <a:pt x="12361" y="1589"/>
                  <a:pt x="12361" y="1595"/>
                </a:cubicBezTo>
                <a:cubicBezTo>
                  <a:pt x="12367" y="1595"/>
                  <a:pt x="12373" y="1595"/>
                  <a:pt x="12385" y="1595"/>
                </a:cubicBezTo>
                <a:cubicBezTo>
                  <a:pt x="12391" y="1595"/>
                  <a:pt x="12391" y="1601"/>
                  <a:pt x="12397" y="1601"/>
                </a:cubicBezTo>
                <a:cubicBezTo>
                  <a:pt x="12397" y="1601"/>
                  <a:pt x="12403" y="1601"/>
                  <a:pt x="12409" y="1601"/>
                </a:cubicBezTo>
                <a:cubicBezTo>
                  <a:pt x="12409" y="1601"/>
                  <a:pt x="12414" y="1601"/>
                  <a:pt x="12420" y="1607"/>
                </a:cubicBezTo>
                <a:cubicBezTo>
                  <a:pt x="12420" y="1607"/>
                  <a:pt x="12420" y="1613"/>
                  <a:pt x="12420" y="1619"/>
                </a:cubicBezTo>
                <a:cubicBezTo>
                  <a:pt x="12420" y="1625"/>
                  <a:pt x="12426" y="1625"/>
                  <a:pt x="12426" y="1631"/>
                </a:cubicBezTo>
                <a:cubicBezTo>
                  <a:pt x="12432" y="1636"/>
                  <a:pt x="12444" y="1636"/>
                  <a:pt x="12456" y="1642"/>
                </a:cubicBezTo>
                <a:cubicBezTo>
                  <a:pt x="12462" y="1642"/>
                  <a:pt x="12462" y="1642"/>
                  <a:pt x="12468" y="1648"/>
                </a:cubicBezTo>
                <a:cubicBezTo>
                  <a:pt x="12468" y="1648"/>
                  <a:pt x="12474" y="1648"/>
                  <a:pt x="12474" y="1654"/>
                </a:cubicBezTo>
                <a:cubicBezTo>
                  <a:pt x="12474" y="1660"/>
                  <a:pt x="12474" y="1666"/>
                  <a:pt x="12474" y="1666"/>
                </a:cubicBezTo>
                <a:cubicBezTo>
                  <a:pt x="12474" y="1672"/>
                  <a:pt x="12468" y="1678"/>
                  <a:pt x="12468" y="1678"/>
                </a:cubicBezTo>
                <a:cubicBezTo>
                  <a:pt x="12462" y="1690"/>
                  <a:pt x="12456" y="1696"/>
                  <a:pt x="12450" y="1702"/>
                </a:cubicBezTo>
                <a:cubicBezTo>
                  <a:pt x="12444" y="1702"/>
                  <a:pt x="12444" y="1702"/>
                  <a:pt x="12438" y="1702"/>
                </a:cubicBezTo>
                <a:cubicBezTo>
                  <a:pt x="12426" y="1702"/>
                  <a:pt x="12426" y="1702"/>
                  <a:pt x="12426" y="1702"/>
                </a:cubicBezTo>
                <a:cubicBezTo>
                  <a:pt x="12420" y="1702"/>
                  <a:pt x="12420" y="1696"/>
                  <a:pt x="12414" y="1702"/>
                </a:cubicBezTo>
                <a:cubicBezTo>
                  <a:pt x="12409" y="1702"/>
                  <a:pt x="12409" y="1708"/>
                  <a:pt x="12409" y="1714"/>
                </a:cubicBezTo>
                <a:cubicBezTo>
                  <a:pt x="12409" y="1714"/>
                  <a:pt x="12409" y="1720"/>
                  <a:pt x="12409" y="1725"/>
                </a:cubicBezTo>
                <a:cubicBezTo>
                  <a:pt x="12403" y="1725"/>
                  <a:pt x="12403" y="1731"/>
                  <a:pt x="12403" y="1731"/>
                </a:cubicBezTo>
                <a:cubicBezTo>
                  <a:pt x="12397" y="1737"/>
                  <a:pt x="12391" y="1737"/>
                  <a:pt x="12391" y="1737"/>
                </a:cubicBezTo>
                <a:cubicBezTo>
                  <a:pt x="12379" y="1737"/>
                  <a:pt x="12379" y="1737"/>
                  <a:pt x="12379" y="1737"/>
                </a:cubicBezTo>
                <a:cubicBezTo>
                  <a:pt x="12379" y="1725"/>
                  <a:pt x="12379" y="1725"/>
                  <a:pt x="12379" y="1714"/>
                </a:cubicBezTo>
                <a:cubicBezTo>
                  <a:pt x="12379" y="1708"/>
                  <a:pt x="12379" y="1708"/>
                  <a:pt x="12379" y="1702"/>
                </a:cubicBezTo>
                <a:cubicBezTo>
                  <a:pt x="12379" y="1696"/>
                  <a:pt x="12379" y="1690"/>
                  <a:pt x="12379" y="1678"/>
                </a:cubicBezTo>
                <a:cubicBezTo>
                  <a:pt x="12379" y="1672"/>
                  <a:pt x="12379" y="1672"/>
                  <a:pt x="12379" y="1666"/>
                </a:cubicBezTo>
                <a:cubicBezTo>
                  <a:pt x="12361" y="1666"/>
                  <a:pt x="12361" y="1666"/>
                  <a:pt x="12361" y="1666"/>
                </a:cubicBezTo>
                <a:cubicBezTo>
                  <a:pt x="12355" y="1672"/>
                  <a:pt x="12349" y="1666"/>
                  <a:pt x="12349" y="1672"/>
                </a:cubicBezTo>
                <a:cubicBezTo>
                  <a:pt x="12343" y="1672"/>
                  <a:pt x="12343" y="1678"/>
                  <a:pt x="12337" y="1678"/>
                </a:cubicBezTo>
                <a:cubicBezTo>
                  <a:pt x="12337" y="1684"/>
                  <a:pt x="12337" y="1690"/>
                  <a:pt x="12332" y="1690"/>
                </a:cubicBezTo>
                <a:cubicBezTo>
                  <a:pt x="12332" y="1696"/>
                  <a:pt x="12332" y="1702"/>
                  <a:pt x="12325" y="1702"/>
                </a:cubicBezTo>
                <a:cubicBezTo>
                  <a:pt x="12320" y="1708"/>
                  <a:pt x="12314" y="1702"/>
                  <a:pt x="12302" y="1702"/>
                </a:cubicBezTo>
                <a:cubicBezTo>
                  <a:pt x="12290" y="1702"/>
                  <a:pt x="12290" y="1702"/>
                  <a:pt x="12290" y="1702"/>
                </a:cubicBezTo>
                <a:cubicBezTo>
                  <a:pt x="12284" y="1702"/>
                  <a:pt x="12278" y="1702"/>
                  <a:pt x="12272" y="1702"/>
                </a:cubicBezTo>
                <a:cubicBezTo>
                  <a:pt x="12266" y="1702"/>
                  <a:pt x="12260" y="1696"/>
                  <a:pt x="12254" y="1702"/>
                </a:cubicBezTo>
                <a:cubicBezTo>
                  <a:pt x="12248" y="1702"/>
                  <a:pt x="12254" y="1708"/>
                  <a:pt x="12248" y="1714"/>
                </a:cubicBezTo>
                <a:cubicBezTo>
                  <a:pt x="12243" y="1714"/>
                  <a:pt x="12248" y="1720"/>
                  <a:pt x="12243" y="1725"/>
                </a:cubicBezTo>
                <a:cubicBezTo>
                  <a:pt x="12237" y="1725"/>
                  <a:pt x="12231" y="1725"/>
                  <a:pt x="12225" y="1725"/>
                </a:cubicBezTo>
                <a:cubicBezTo>
                  <a:pt x="12213" y="1725"/>
                  <a:pt x="12213" y="1725"/>
                  <a:pt x="12213" y="1725"/>
                </a:cubicBezTo>
                <a:cubicBezTo>
                  <a:pt x="12213" y="1725"/>
                  <a:pt x="12207" y="1720"/>
                  <a:pt x="12201" y="1720"/>
                </a:cubicBezTo>
                <a:cubicBezTo>
                  <a:pt x="12195" y="1720"/>
                  <a:pt x="12195" y="1720"/>
                  <a:pt x="12195" y="1720"/>
                </a:cubicBezTo>
                <a:cubicBezTo>
                  <a:pt x="12166" y="1720"/>
                  <a:pt x="12166" y="1720"/>
                  <a:pt x="12166" y="1720"/>
                </a:cubicBezTo>
                <a:cubicBezTo>
                  <a:pt x="12159" y="1720"/>
                  <a:pt x="12159" y="1720"/>
                  <a:pt x="12154" y="1720"/>
                </a:cubicBezTo>
                <a:cubicBezTo>
                  <a:pt x="12154" y="1749"/>
                  <a:pt x="12154" y="1749"/>
                  <a:pt x="12154" y="1749"/>
                </a:cubicBezTo>
                <a:cubicBezTo>
                  <a:pt x="12118" y="1749"/>
                  <a:pt x="12118" y="1749"/>
                  <a:pt x="12118" y="1749"/>
                </a:cubicBezTo>
                <a:lnTo>
                  <a:pt x="12112" y="1743"/>
                </a:lnTo>
                <a:cubicBezTo>
                  <a:pt x="12106" y="1737"/>
                  <a:pt x="12106" y="1737"/>
                  <a:pt x="12106" y="1731"/>
                </a:cubicBezTo>
                <a:cubicBezTo>
                  <a:pt x="12100" y="1725"/>
                  <a:pt x="12094" y="1731"/>
                  <a:pt x="12094" y="1725"/>
                </a:cubicBezTo>
                <a:lnTo>
                  <a:pt x="12100" y="1720"/>
                </a:lnTo>
                <a:cubicBezTo>
                  <a:pt x="12100" y="1714"/>
                  <a:pt x="12100" y="1708"/>
                  <a:pt x="12100" y="1708"/>
                </a:cubicBezTo>
                <a:cubicBezTo>
                  <a:pt x="12100" y="1696"/>
                  <a:pt x="12106" y="1690"/>
                  <a:pt x="12112" y="1684"/>
                </a:cubicBezTo>
                <a:cubicBezTo>
                  <a:pt x="12106" y="1672"/>
                  <a:pt x="12106" y="1672"/>
                  <a:pt x="12106" y="1672"/>
                </a:cubicBezTo>
                <a:cubicBezTo>
                  <a:pt x="12100" y="1672"/>
                  <a:pt x="12100" y="1672"/>
                  <a:pt x="12094" y="1672"/>
                </a:cubicBezTo>
                <a:cubicBezTo>
                  <a:pt x="12094" y="1678"/>
                  <a:pt x="12094" y="1684"/>
                  <a:pt x="12088" y="1684"/>
                </a:cubicBezTo>
                <a:cubicBezTo>
                  <a:pt x="12088" y="1690"/>
                  <a:pt x="12082" y="1690"/>
                  <a:pt x="12077" y="1690"/>
                </a:cubicBezTo>
                <a:cubicBezTo>
                  <a:pt x="12077" y="1690"/>
                  <a:pt x="12071" y="1690"/>
                  <a:pt x="12065" y="1690"/>
                </a:cubicBezTo>
                <a:cubicBezTo>
                  <a:pt x="12059" y="1690"/>
                  <a:pt x="12047" y="1690"/>
                  <a:pt x="12041" y="1696"/>
                </a:cubicBezTo>
                <a:cubicBezTo>
                  <a:pt x="12035" y="1696"/>
                  <a:pt x="12035" y="1702"/>
                  <a:pt x="12035" y="1708"/>
                </a:cubicBezTo>
                <a:cubicBezTo>
                  <a:pt x="12023" y="1708"/>
                  <a:pt x="12017" y="1714"/>
                  <a:pt x="12011" y="1720"/>
                </a:cubicBezTo>
                <a:cubicBezTo>
                  <a:pt x="11993" y="1720"/>
                  <a:pt x="11993" y="1720"/>
                  <a:pt x="11993" y="1720"/>
                </a:cubicBezTo>
                <a:cubicBezTo>
                  <a:pt x="11982" y="1720"/>
                  <a:pt x="11970" y="1714"/>
                  <a:pt x="11958" y="1720"/>
                </a:cubicBezTo>
                <a:cubicBezTo>
                  <a:pt x="11952" y="1720"/>
                  <a:pt x="11952" y="1725"/>
                  <a:pt x="11946" y="1725"/>
                </a:cubicBezTo>
                <a:lnTo>
                  <a:pt x="11946" y="1737"/>
                </a:lnTo>
                <a:cubicBezTo>
                  <a:pt x="11940" y="1737"/>
                  <a:pt x="11934" y="1743"/>
                  <a:pt x="11934" y="1743"/>
                </a:cubicBezTo>
                <a:cubicBezTo>
                  <a:pt x="11928" y="1743"/>
                  <a:pt x="11928" y="1743"/>
                  <a:pt x="11922" y="1743"/>
                </a:cubicBezTo>
                <a:cubicBezTo>
                  <a:pt x="11911" y="1743"/>
                  <a:pt x="11911" y="1743"/>
                  <a:pt x="11911" y="1743"/>
                </a:cubicBezTo>
                <a:cubicBezTo>
                  <a:pt x="11905" y="1743"/>
                  <a:pt x="11905" y="1743"/>
                  <a:pt x="11899" y="1743"/>
                </a:cubicBezTo>
                <a:cubicBezTo>
                  <a:pt x="11887" y="1749"/>
                  <a:pt x="11881" y="1749"/>
                  <a:pt x="11875" y="1749"/>
                </a:cubicBezTo>
                <a:cubicBezTo>
                  <a:pt x="11869" y="1755"/>
                  <a:pt x="11863" y="1755"/>
                  <a:pt x="11863" y="1761"/>
                </a:cubicBezTo>
                <a:cubicBezTo>
                  <a:pt x="11851" y="1767"/>
                  <a:pt x="11845" y="1773"/>
                  <a:pt x="11839" y="1779"/>
                </a:cubicBezTo>
                <a:cubicBezTo>
                  <a:pt x="11834" y="1785"/>
                  <a:pt x="11827" y="1785"/>
                  <a:pt x="11822" y="1791"/>
                </a:cubicBezTo>
                <a:cubicBezTo>
                  <a:pt x="11810" y="1791"/>
                  <a:pt x="11792" y="1785"/>
                  <a:pt x="11780" y="1791"/>
                </a:cubicBezTo>
                <a:cubicBezTo>
                  <a:pt x="11774" y="1791"/>
                  <a:pt x="11774" y="1797"/>
                  <a:pt x="11768" y="1802"/>
                </a:cubicBezTo>
                <a:cubicBezTo>
                  <a:pt x="11768" y="1809"/>
                  <a:pt x="11768" y="1809"/>
                  <a:pt x="11774" y="1814"/>
                </a:cubicBezTo>
                <a:cubicBezTo>
                  <a:pt x="11774" y="1820"/>
                  <a:pt x="11786" y="1820"/>
                  <a:pt x="11786" y="1826"/>
                </a:cubicBezTo>
                <a:cubicBezTo>
                  <a:pt x="11786" y="1838"/>
                  <a:pt x="11786" y="1838"/>
                  <a:pt x="11780" y="1844"/>
                </a:cubicBezTo>
                <a:cubicBezTo>
                  <a:pt x="11774" y="1850"/>
                  <a:pt x="11762" y="1850"/>
                  <a:pt x="11756" y="1856"/>
                </a:cubicBezTo>
                <a:cubicBezTo>
                  <a:pt x="11750" y="1862"/>
                  <a:pt x="11750" y="1862"/>
                  <a:pt x="11745" y="1868"/>
                </a:cubicBezTo>
                <a:cubicBezTo>
                  <a:pt x="11739" y="1868"/>
                  <a:pt x="11739" y="1868"/>
                  <a:pt x="11733" y="1868"/>
                </a:cubicBezTo>
                <a:cubicBezTo>
                  <a:pt x="11727" y="1868"/>
                  <a:pt x="11727" y="1868"/>
                  <a:pt x="11721" y="1868"/>
                </a:cubicBezTo>
                <a:cubicBezTo>
                  <a:pt x="11715" y="1868"/>
                  <a:pt x="11715" y="1868"/>
                  <a:pt x="11709" y="1868"/>
                </a:cubicBezTo>
                <a:cubicBezTo>
                  <a:pt x="11697" y="1868"/>
                  <a:pt x="11697" y="1880"/>
                  <a:pt x="11691" y="1880"/>
                </a:cubicBezTo>
                <a:cubicBezTo>
                  <a:pt x="11685" y="1880"/>
                  <a:pt x="11685" y="1880"/>
                  <a:pt x="11685" y="1880"/>
                </a:cubicBezTo>
                <a:cubicBezTo>
                  <a:pt x="11679" y="1880"/>
                  <a:pt x="11679" y="1868"/>
                  <a:pt x="11673" y="1868"/>
                </a:cubicBezTo>
                <a:cubicBezTo>
                  <a:pt x="11673" y="1862"/>
                  <a:pt x="11668" y="1862"/>
                  <a:pt x="11661" y="1862"/>
                </a:cubicBezTo>
                <a:cubicBezTo>
                  <a:pt x="11656" y="1856"/>
                  <a:pt x="11656" y="1850"/>
                  <a:pt x="11650" y="1850"/>
                </a:cubicBezTo>
                <a:cubicBezTo>
                  <a:pt x="11650" y="1844"/>
                  <a:pt x="11650" y="1838"/>
                  <a:pt x="11650" y="1838"/>
                </a:cubicBezTo>
                <a:cubicBezTo>
                  <a:pt x="11644" y="1832"/>
                  <a:pt x="11638" y="1826"/>
                  <a:pt x="11638" y="1820"/>
                </a:cubicBezTo>
                <a:cubicBezTo>
                  <a:pt x="11638" y="1809"/>
                  <a:pt x="11638" y="1802"/>
                  <a:pt x="11638" y="1791"/>
                </a:cubicBezTo>
                <a:cubicBezTo>
                  <a:pt x="11703" y="1791"/>
                  <a:pt x="11703" y="1791"/>
                  <a:pt x="11703" y="1791"/>
                </a:cubicBezTo>
                <a:cubicBezTo>
                  <a:pt x="11703" y="1755"/>
                  <a:pt x="11703" y="1755"/>
                  <a:pt x="11703" y="1755"/>
                </a:cubicBezTo>
                <a:cubicBezTo>
                  <a:pt x="11697" y="1755"/>
                  <a:pt x="11697" y="1749"/>
                  <a:pt x="11691" y="1743"/>
                </a:cubicBezTo>
                <a:cubicBezTo>
                  <a:pt x="11685" y="1743"/>
                  <a:pt x="11679" y="1743"/>
                  <a:pt x="11679" y="1743"/>
                </a:cubicBezTo>
                <a:cubicBezTo>
                  <a:pt x="11673" y="1737"/>
                  <a:pt x="11673" y="1737"/>
                  <a:pt x="11673" y="1731"/>
                </a:cubicBezTo>
                <a:cubicBezTo>
                  <a:pt x="11668" y="1725"/>
                  <a:pt x="11668" y="1725"/>
                  <a:pt x="11661" y="1720"/>
                </a:cubicBezTo>
                <a:cubicBezTo>
                  <a:pt x="11661" y="1714"/>
                  <a:pt x="11661" y="1708"/>
                  <a:pt x="11656" y="1708"/>
                </a:cubicBezTo>
                <a:cubicBezTo>
                  <a:pt x="11644" y="1708"/>
                  <a:pt x="11638" y="1714"/>
                  <a:pt x="11632" y="1714"/>
                </a:cubicBezTo>
                <a:cubicBezTo>
                  <a:pt x="11626" y="1714"/>
                  <a:pt x="11626" y="1714"/>
                  <a:pt x="11626" y="1714"/>
                </a:cubicBezTo>
                <a:cubicBezTo>
                  <a:pt x="11620" y="1714"/>
                  <a:pt x="11620" y="1708"/>
                  <a:pt x="11614" y="1702"/>
                </a:cubicBezTo>
                <a:cubicBezTo>
                  <a:pt x="11608" y="1702"/>
                  <a:pt x="11602" y="1702"/>
                  <a:pt x="11602" y="1702"/>
                </a:cubicBezTo>
                <a:cubicBezTo>
                  <a:pt x="11590" y="1696"/>
                  <a:pt x="11584" y="1702"/>
                  <a:pt x="11579" y="1702"/>
                </a:cubicBezTo>
                <a:cubicBezTo>
                  <a:pt x="11555" y="1702"/>
                  <a:pt x="11555" y="1702"/>
                  <a:pt x="11555" y="1702"/>
                </a:cubicBezTo>
                <a:cubicBezTo>
                  <a:pt x="11549" y="1702"/>
                  <a:pt x="11543" y="1702"/>
                  <a:pt x="11543" y="1702"/>
                </a:cubicBezTo>
                <a:cubicBezTo>
                  <a:pt x="11537" y="1702"/>
                  <a:pt x="11537" y="1702"/>
                  <a:pt x="11531" y="1702"/>
                </a:cubicBezTo>
                <a:cubicBezTo>
                  <a:pt x="11531" y="1725"/>
                  <a:pt x="11531" y="1725"/>
                  <a:pt x="11531" y="1725"/>
                </a:cubicBezTo>
                <a:cubicBezTo>
                  <a:pt x="11543" y="1725"/>
                  <a:pt x="11549" y="1725"/>
                  <a:pt x="11555" y="1725"/>
                </a:cubicBezTo>
                <a:cubicBezTo>
                  <a:pt x="11561" y="1725"/>
                  <a:pt x="11561" y="1731"/>
                  <a:pt x="11567" y="1731"/>
                </a:cubicBezTo>
                <a:cubicBezTo>
                  <a:pt x="11567" y="1802"/>
                  <a:pt x="11567" y="1802"/>
                  <a:pt x="11567" y="1802"/>
                </a:cubicBezTo>
                <a:cubicBezTo>
                  <a:pt x="11567" y="1809"/>
                  <a:pt x="11561" y="1809"/>
                  <a:pt x="11561" y="1814"/>
                </a:cubicBezTo>
                <a:cubicBezTo>
                  <a:pt x="11555" y="1820"/>
                  <a:pt x="11549" y="1814"/>
                  <a:pt x="11549" y="1820"/>
                </a:cubicBezTo>
                <a:cubicBezTo>
                  <a:pt x="11549" y="1826"/>
                  <a:pt x="11549" y="1832"/>
                  <a:pt x="11549" y="1832"/>
                </a:cubicBezTo>
                <a:cubicBezTo>
                  <a:pt x="11549" y="1838"/>
                  <a:pt x="11549" y="1844"/>
                  <a:pt x="11549" y="1844"/>
                </a:cubicBezTo>
                <a:cubicBezTo>
                  <a:pt x="11555" y="1850"/>
                  <a:pt x="11561" y="1844"/>
                  <a:pt x="11561" y="1850"/>
                </a:cubicBezTo>
                <a:cubicBezTo>
                  <a:pt x="11567" y="1850"/>
                  <a:pt x="11567" y="1850"/>
                  <a:pt x="11573" y="1856"/>
                </a:cubicBezTo>
                <a:cubicBezTo>
                  <a:pt x="11579" y="1856"/>
                  <a:pt x="11579" y="1862"/>
                  <a:pt x="11579" y="1868"/>
                </a:cubicBezTo>
                <a:cubicBezTo>
                  <a:pt x="11584" y="1868"/>
                  <a:pt x="11590" y="1874"/>
                  <a:pt x="11590" y="1880"/>
                </a:cubicBezTo>
                <a:cubicBezTo>
                  <a:pt x="11590" y="1886"/>
                  <a:pt x="11590" y="1886"/>
                  <a:pt x="11590" y="1886"/>
                </a:cubicBezTo>
                <a:cubicBezTo>
                  <a:pt x="11590" y="1891"/>
                  <a:pt x="11584" y="1886"/>
                  <a:pt x="11584" y="1891"/>
                </a:cubicBezTo>
                <a:cubicBezTo>
                  <a:pt x="11584" y="1897"/>
                  <a:pt x="11584" y="1897"/>
                  <a:pt x="11584" y="1903"/>
                </a:cubicBezTo>
                <a:cubicBezTo>
                  <a:pt x="11584" y="1915"/>
                  <a:pt x="11584" y="1921"/>
                  <a:pt x="11584" y="1939"/>
                </a:cubicBezTo>
                <a:cubicBezTo>
                  <a:pt x="11584" y="1939"/>
                  <a:pt x="11584" y="1939"/>
                  <a:pt x="11584" y="1945"/>
                </a:cubicBezTo>
                <a:cubicBezTo>
                  <a:pt x="11573" y="1939"/>
                  <a:pt x="11567" y="1939"/>
                  <a:pt x="11561" y="1939"/>
                </a:cubicBezTo>
                <a:cubicBezTo>
                  <a:pt x="11555" y="1939"/>
                  <a:pt x="11549" y="1939"/>
                  <a:pt x="11549" y="1939"/>
                </a:cubicBezTo>
                <a:cubicBezTo>
                  <a:pt x="11543" y="1939"/>
                  <a:pt x="11537" y="1933"/>
                  <a:pt x="11537" y="1933"/>
                </a:cubicBezTo>
                <a:cubicBezTo>
                  <a:pt x="11531" y="1927"/>
                  <a:pt x="11537" y="1921"/>
                  <a:pt x="11537" y="1921"/>
                </a:cubicBezTo>
                <a:cubicBezTo>
                  <a:pt x="11531" y="1915"/>
                  <a:pt x="11531" y="1909"/>
                  <a:pt x="11525" y="1909"/>
                </a:cubicBezTo>
                <a:cubicBezTo>
                  <a:pt x="11525" y="1903"/>
                  <a:pt x="11519" y="1909"/>
                  <a:pt x="11513" y="1909"/>
                </a:cubicBezTo>
                <a:cubicBezTo>
                  <a:pt x="11507" y="1909"/>
                  <a:pt x="11507" y="1909"/>
                  <a:pt x="11501" y="1909"/>
                </a:cubicBezTo>
                <a:cubicBezTo>
                  <a:pt x="11495" y="1909"/>
                  <a:pt x="11495" y="1915"/>
                  <a:pt x="11490" y="1915"/>
                </a:cubicBezTo>
                <a:cubicBezTo>
                  <a:pt x="11484" y="1915"/>
                  <a:pt x="11484" y="1915"/>
                  <a:pt x="11478" y="1915"/>
                </a:cubicBezTo>
                <a:cubicBezTo>
                  <a:pt x="11466" y="1915"/>
                  <a:pt x="11460" y="1915"/>
                  <a:pt x="11454" y="1915"/>
                </a:cubicBezTo>
                <a:cubicBezTo>
                  <a:pt x="11448" y="1915"/>
                  <a:pt x="11448" y="1921"/>
                  <a:pt x="11442" y="1921"/>
                </a:cubicBezTo>
                <a:cubicBezTo>
                  <a:pt x="11442" y="1921"/>
                  <a:pt x="11442" y="1927"/>
                  <a:pt x="11442" y="1933"/>
                </a:cubicBezTo>
                <a:cubicBezTo>
                  <a:pt x="11442" y="1933"/>
                  <a:pt x="11442" y="1939"/>
                  <a:pt x="11436" y="1945"/>
                </a:cubicBezTo>
                <a:cubicBezTo>
                  <a:pt x="11436" y="1945"/>
                  <a:pt x="11430" y="1945"/>
                  <a:pt x="11424" y="1951"/>
                </a:cubicBezTo>
                <a:lnTo>
                  <a:pt x="11418" y="1951"/>
                </a:lnTo>
                <a:cubicBezTo>
                  <a:pt x="11407" y="1951"/>
                  <a:pt x="11401" y="1957"/>
                  <a:pt x="11395" y="1957"/>
                </a:cubicBezTo>
                <a:cubicBezTo>
                  <a:pt x="11389" y="1957"/>
                  <a:pt x="11383" y="1957"/>
                  <a:pt x="11377" y="1957"/>
                </a:cubicBezTo>
                <a:cubicBezTo>
                  <a:pt x="11371" y="1963"/>
                  <a:pt x="11371" y="1963"/>
                  <a:pt x="11365" y="1968"/>
                </a:cubicBezTo>
                <a:cubicBezTo>
                  <a:pt x="11365" y="1975"/>
                  <a:pt x="11365" y="1975"/>
                  <a:pt x="11359" y="1980"/>
                </a:cubicBezTo>
                <a:cubicBezTo>
                  <a:pt x="11359" y="1980"/>
                  <a:pt x="11353" y="1986"/>
                  <a:pt x="11347" y="1986"/>
                </a:cubicBezTo>
                <a:cubicBezTo>
                  <a:pt x="11341" y="1992"/>
                  <a:pt x="11335" y="1992"/>
                  <a:pt x="11329" y="1992"/>
                </a:cubicBezTo>
                <a:cubicBezTo>
                  <a:pt x="11329" y="1992"/>
                  <a:pt x="11335" y="1986"/>
                  <a:pt x="11335" y="1992"/>
                </a:cubicBezTo>
                <a:cubicBezTo>
                  <a:pt x="11335" y="1998"/>
                  <a:pt x="11329" y="2004"/>
                  <a:pt x="11335" y="2016"/>
                </a:cubicBezTo>
                <a:cubicBezTo>
                  <a:pt x="11335" y="2016"/>
                  <a:pt x="11335" y="2022"/>
                  <a:pt x="11341" y="2028"/>
                </a:cubicBezTo>
                <a:lnTo>
                  <a:pt x="11341" y="2034"/>
                </a:lnTo>
                <a:cubicBezTo>
                  <a:pt x="11347" y="2040"/>
                  <a:pt x="11347" y="2040"/>
                  <a:pt x="11353" y="2040"/>
                </a:cubicBezTo>
                <a:cubicBezTo>
                  <a:pt x="11359" y="2040"/>
                  <a:pt x="11359" y="2046"/>
                  <a:pt x="11365" y="2046"/>
                </a:cubicBezTo>
                <a:cubicBezTo>
                  <a:pt x="11371" y="2052"/>
                  <a:pt x="11371" y="2057"/>
                  <a:pt x="11371" y="2063"/>
                </a:cubicBezTo>
                <a:cubicBezTo>
                  <a:pt x="11371" y="2069"/>
                  <a:pt x="11365" y="2075"/>
                  <a:pt x="11365" y="2081"/>
                </a:cubicBezTo>
                <a:cubicBezTo>
                  <a:pt x="11365" y="2081"/>
                  <a:pt x="11371" y="2075"/>
                  <a:pt x="11365" y="2075"/>
                </a:cubicBezTo>
                <a:cubicBezTo>
                  <a:pt x="11359" y="2069"/>
                  <a:pt x="11353" y="2075"/>
                  <a:pt x="11347" y="2075"/>
                </a:cubicBezTo>
                <a:cubicBezTo>
                  <a:pt x="11335" y="2075"/>
                  <a:pt x="11329" y="2075"/>
                  <a:pt x="11324" y="2075"/>
                </a:cubicBezTo>
                <a:cubicBezTo>
                  <a:pt x="11312" y="2075"/>
                  <a:pt x="11306" y="2069"/>
                  <a:pt x="11300" y="2069"/>
                </a:cubicBezTo>
                <a:cubicBezTo>
                  <a:pt x="11288" y="2069"/>
                  <a:pt x="11288" y="2069"/>
                  <a:pt x="11288" y="2069"/>
                </a:cubicBezTo>
                <a:cubicBezTo>
                  <a:pt x="11282" y="2069"/>
                  <a:pt x="11282" y="2063"/>
                  <a:pt x="11276" y="2063"/>
                </a:cubicBezTo>
                <a:cubicBezTo>
                  <a:pt x="11264" y="2063"/>
                  <a:pt x="11258" y="2063"/>
                  <a:pt x="11252" y="2063"/>
                </a:cubicBezTo>
                <a:cubicBezTo>
                  <a:pt x="11246" y="2063"/>
                  <a:pt x="11246" y="2057"/>
                  <a:pt x="11241" y="2052"/>
                </a:cubicBezTo>
                <a:cubicBezTo>
                  <a:pt x="11235" y="2052"/>
                  <a:pt x="11229" y="2052"/>
                  <a:pt x="11229" y="2052"/>
                </a:cubicBezTo>
                <a:cubicBezTo>
                  <a:pt x="11223" y="2052"/>
                  <a:pt x="11217" y="2052"/>
                  <a:pt x="11217" y="2052"/>
                </a:cubicBezTo>
                <a:cubicBezTo>
                  <a:pt x="11211" y="2052"/>
                  <a:pt x="11211" y="2046"/>
                  <a:pt x="11205" y="2040"/>
                </a:cubicBezTo>
                <a:cubicBezTo>
                  <a:pt x="11199" y="2040"/>
                  <a:pt x="11199" y="2034"/>
                  <a:pt x="11193" y="2028"/>
                </a:cubicBezTo>
                <a:cubicBezTo>
                  <a:pt x="11193" y="2016"/>
                  <a:pt x="11193" y="2016"/>
                  <a:pt x="11193" y="2016"/>
                </a:cubicBezTo>
                <a:cubicBezTo>
                  <a:pt x="11187" y="2016"/>
                  <a:pt x="11181" y="2022"/>
                  <a:pt x="11181" y="2022"/>
                </a:cubicBezTo>
                <a:cubicBezTo>
                  <a:pt x="11175" y="2028"/>
                  <a:pt x="11175" y="2034"/>
                  <a:pt x="11169" y="2034"/>
                </a:cubicBezTo>
                <a:cubicBezTo>
                  <a:pt x="11169" y="2034"/>
                  <a:pt x="11163" y="2034"/>
                  <a:pt x="11158" y="2034"/>
                </a:cubicBezTo>
                <a:cubicBezTo>
                  <a:pt x="11152" y="2034"/>
                  <a:pt x="11146" y="2040"/>
                  <a:pt x="11146" y="2046"/>
                </a:cubicBezTo>
                <a:cubicBezTo>
                  <a:pt x="11146" y="2057"/>
                  <a:pt x="11152" y="2057"/>
                  <a:pt x="11152" y="2063"/>
                </a:cubicBezTo>
                <a:cubicBezTo>
                  <a:pt x="11158" y="2069"/>
                  <a:pt x="11158" y="2069"/>
                  <a:pt x="11163" y="2075"/>
                </a:cubicBezTo>
                <a:cubicBezTo>
                  <a:pt x="11169" y="2075"/>
                  <a:pt x="11175" y="2075"/>
                  <a:pt x="11175" y="2075"/>
                </a:cubicBezTo>
                <a:cubicBezTo>
                  <a:pt x="11175" y="2081"/>
                  <a:pt x="11175" y="2087"/>
                  <a:pt x="11175" y="2087"/>
                </a:cubicBezTo>
                <a:cubicBezTo>
                  <a:pt x="11175" y="2093"/>
                  <a:pt x="11181" y="2093"/>
                  <a:pt x="11181" y="2099"/>
                </a:cubicBezTo>
                <a:cubicBezTo>
                  <a:pt x="11193" y="2099"/>
                  <a:pt x="11193" y="2099"/>
                  <a:pt x="11193" y="2099"/>
                </a:cubicBezTo>
                <a:cubicBezTo>
                  <a:pt x="11205" y="2099"/>
                  <a:pt x="11211" y="2093"/>
                  <a:pt x="11217" y="2099"/>
                </a:cubicBezTo>
                <a:cubicBezTo>
                  <a:pt x="11229" y="2099"/>
                  <a:pt x="11235" y="2105"/>
                  <a:pt x="11241" y="2111"/>
                </a:cubicBezTo>
                <a:cubicBezTo>
                  <a:pt x="11246" y="2117"/>
                  <a:pt x="11252" y="2117"/>
                  <a:pt x="11252" y="2123"/>
                </a:cubicBezTo>
                <a:cubicBezTo>
                  <a:pt x="11252" y="2129"/>
                  <a:pt x="11241" y="2129"/>
                  <a:pt x="11241" y="2134"/>
                </a:cubicBezTo>
                <a:cubicBezTo>
                  <a:pt x="11187" y="2134"/>
                  <a:pt x="11187" y="2134"/>
                  <a:pt x="11187" y="2134"/>
                </a:cubicBezTo>
                <a:cubicBezTo>
                  <a:pt x="11181" y="2141"/>
                  <a:pt x="11181" y="2146"/>
                  <a:pt x="11181" y="2146"/>
                </a:cubicBezTo>
                <a:cubicBezTo>
                  <a:pt x="11175" y="2146"/>
                  <a:pt x="11169" y="2152"/>
                  <a:pt x="11169" y="2152"/>
                </a:cubicBezTo>
                <a:cubicBezTo>
                  <a:pt x="11163" y="2152"/>
                  <a:pt x="11158" y="2152"/>
                  <a:pt x="11158" y="2146"/>
                </a:cubicBezTo>
                <a:cubicBezTo>
                  <a:pt x="11152" y="2146"/>
                  <a:pt x="11158" y="2141"/>
                  <a:pt x="11152" y="2134"/>
                </a:cubicBezTo>
                <a:cubicBezTo>
                  <a:pt x="11152" y="2134"/>
                  <a:pt x="11146" y="2129"/>
                  <a:pt x="11140" y="2129"/>
                </a:cubicBezTo>
                <a:cubicBezTo>
                  <a:pt x="11134" y="2117"/>
                  <a:pt x="11122" y="2117"/>
                  <a:pt x="11110" y="2111"/>
                </a:cubicBezTo>
                <a:cubicBezTo>
                  <a:pt x="11104" y="2111"/>
                  <a:pt x="11098" y="2117"/>
                  <a:pt x="11098" y="2111"/>
                </a:cubicBezTo>
                <a:cubicBezTo>
                  <a:pt x="11086" y="2111"/>
                  <a:pt x="11080" y="2105"/>
                  <a:pt x="11075" y="2099"/>
                </a:cubicBezTo>
                <a:cubicBezTo>
                  <a:pt x="11075" y="2093"/>
                  <a:pt x="11069" y="2087"/>
                  <a:pt x="11069" y="2087"/>
                </a:cubicBezTo>
                <a:cubicBezTo>
                  <a:pt x="11069" y="2081"/>
                  <a:pt x="11069" y="2075"/>
                  <a:pt x="11069" y="2075"/>
                </a:cubicBezTo>
                <a:cubicBezTo>
                  <a:pt x="11069" y="2057"/>
                  <a:pt x="11069" y="2052"/>
                  <a:pt x="11069" y="2040"/>
                </a:cubicBezTo>
                <a:cubicBezTo>
                  <a:pt x="11033" y="2040"/>
                  <a:pt x="11033" y="2040"/>
                  <a:pt x="11033" y="2040"/>
                </a:cubicBezTo>
                <a:cubicBezTo>
                  <a:pt x="11033" y="2004"/>
                  <a:pt x="11033" y="2004"/>
                  <a:pt x="11033" y="2004"/>
                </a:cubicBezTo>
                <a:cubicBezTo>
                  <a:pt x="11033" y="1986"/>
                  <a:pt x="11039" y="1968"/>
                  <a:pt x="11039" y="1957"/>
                </a:cubicBezTo>
                <a:cubicBezTo>
                  <a:pt x="11039" y="1945"/>
                  <a:pt x="11039" y="1939"/>
                  <a:pt x="11033" y="1933"/>
                </a:cubicBezTo>
                <a:cubicBezTo>
                  <a:pt x="11021" y="1921"/>
                  <a:pt x="11009" y="1927"/>
                  <a:pt x="10997" y="1927"/>
                </a:cubicBezTo>
                <a:cubicBezTo>
                  <a:pt x="10991" y="1927"/>
                  <a:pt x="10991" y="1915"/>
                  <a:pt x="10991" y="1915"/>
                </a:cubicBezTo>
                <a:cubicBezTo>
                  <a:pt x="10986" y="1909"/>
                  <a:pt x="10980" y="1909"/>
                  <a:pt x="10980" y="1903"/>
                </a:cubicBezTo>
                <a:cubicBezTo>
                  <a:pt x="10974" y="1897"/>
                  <a:pt x="10980" y="1886"/>
                  <a:pt x="10968" y="1880"/>
                </a:cubicBezTo>
                <a:cubicBezTo>
                  <a:pt x="10962" y="1874"/>
                  <a:pt x="10956" y="1880"/>
                  <a:pt x="10944" y="1880"/>
                </a:cubicBezTo>
                <a:cubicBezTo>
                  <a:pt x="10938" y="1874"/>
                  <a:pt x="10938" y="1868"/>
                  <a:pt x="10932" y="1868"/>
                </a:cubicBezTo>
                <a:cubicBezTo>
                  <a:pt x="10926" y="1862"/>
                  <a:pt x="10920" y="1856"/>
                  <a:pt x="10909" y="1856"/>
                </a:cubicBezTo>
                <a:cubicBezTo>
                  <a:pt x="10914" y="1844"/>
                  <a:pt x="10914" y="1844"/>
                  <a:pt x="10914" y="1844"/>
                </a:cubicBezTo>
                <a:cubicBezTo>
                  <a:pt x="10914" y="1844"/>
                  <a:pt x="10920" y="1844"/>
                  <a:pt x="10926" y="1844"/>
                </a:cubicBezTo>
                <a:cubicBezTo>
                  <a:pt x="10926" y="1844"/>
                  <a:pt x="10932" y="1844"/>
                  <a:pt x="10938" y="1850"/>
                </a:cubicBezTo>
                <a:cubicBezTo>
                  <a:pt x="10938" y="1850"/>
                  <a:pt x="10938" y="1856"/>
                  <a:pt x="10944" y="1862"/>
                </a:cubicBezTo>
                <a:cubicBezTo>
                  <a:pt x="10950" y="1862"/>
                  <a:pt x="10956" y="1862"/>
                  <a:pt x="10962" y="1868"/>
                </a:cubicBezTo>
                <a:cubicBezTo>
                  <a:pt x="10974" y="1874"/>
                  <a:pt x="10980" y="1880"/>
                  <a:pt x="10986" y="1880"/>
                </a:cubicBezTo>
                <a:cubicBezTo>
                  <a:pt x="10991" y="1886"/>
                  <a:pt x="10997" y="1886"/>
                  <a:pt x="10997" y="1886"/>
                </a:cubicBezTo>
                <a:cubicBezTo>
                  <a:pt x="11015" y="1891"/>
                  <a:pt x="11021" y="1886"/>
                  <a:pt x="11039" y="1886"/>
                </a:cubicBezTo>
                <a:cubicBezTo>
                  <a:pt x="11045" y="1886"/>
                  <a:pt x="11045" y="1886"/>
                  <a:pt x="11051" y="1886"/>
                </a:cubicBezTo>
                <a:cubicBezTo>
                  <a:pt x="11057" y="1891"/>
                  <a:pt x="11057" y="1897"/>
                  <a:pt x="11057" y="1897"/>
                </a:cubicBezTo>
                <a:cubicBezTo>
                  <a:pt x="11069" y="1903"/>
                  <a:pt x="11075" y="1909"/>
                  <a:pt x="11080" y="1909"/>
                </a:cubicBezTo>
                <a:cubicBezTo>
                  <a:pt x="11163" y="1909"/>
                  <a:pt x="11163" y="1909"/>
                  <a:pt x="11163" y="1909"/>
                </a:cubicBezTo>
                <a:cubicBezTo>
                  <a:pt x="11163" y="1909"/>
                  <a:pt x="11169" y="1915"/>
                  <a:pt x="11175" y="1915"/>
                </a:cubicBezTo>
                <a:cubicBezTo>
                  <a:pt x="11175" y="1915"/>
                  <a:pt x="11181" y="1915"/>
                  <a:pt x="11187" y="1915"/>
                </a:cubicBezTo>
                <a:cubicBezTo>
                  <a:pt x="11187" y="1921"/>
                  <a:pt x="11187" y="1927"/>
                  <a:pt x="11193" y="1927"/>
                </a:cubicBezTo>
                <a:lnTo>
                  <a:pt x="11199" y="1933"/>
                </a:lnTo>
                <a:cubicBezTo>
                  <a:pt x="11205" y="1933"/>
                  <a:pt x="11211" y="1933"/>
                  <a:pt x="11211" y="1933"/>
                </a:cubicBezTo>
                <a:cubicBezTo>
                  <a:pt x="11217" y="1933"/>
                  <a:pt x="11223" y="1933"/>
                  <a:pt x="11223" y="1933"/>
                </a:cubicBezTo>
                <a:cubicBezTo>
                  <a:pt x="11235" y="1933"/>
                  <a:pt x="11241" y="1933"/>
                  <a:pt x="11246" y="1933"/>
                </a:cubicBezTo>
                <a:cubicBezTo>
                  <a:pt x="11258" y="1933"/>
                  <a:pt x="11258" y="1933"/>
                  <a:pt x="11258" y="1933"/>
                </a:cubicBezTo>
                <a:cubicBezTo>
                  <a:pt x="11270" y="1933"/>
                  <a:pt x="11270" y="1933"/>
                  <a:pt x="11270" y="1933"/>
                </a:cubicBezTo>
                <a:cubicBezTo>
                  <a:pt x="11276" y="1933"/>
                  <a:pt x="11276" y="1927"/>
                  <a:pt x="11282" y="1927"/>
                </a:cubicBezTo>
                <a:cubicBezTo>
                  <a:pt x="11288" y="1927"/>
                  <a:pt x="11288" y="1927"/>
                  <a:pt x="11294" y="1927"/>
                </a:cubicBezTo>
                <a:cubicBezTo>
                  <a:pt x="11294" y="1927"/>
                  <a:pt x="11300" y="1927"/>
                  <a:pt x="11306" y="1927"/>
                </a:cubicBezTo>
                <a:cubicBezTo>
                  <a:pt x="11312" y="1921"/>
                  <a:pt x="11318" y="1915"/>
                  <a:pt x="11329" y="1915"/>
                </a:cubicBezTo>
                <a:cubicBezTo>
                  <a:pt x="11329" y="1915"/>
                  <a:pt x="11335" y="1915"/>
                  <a:pt x="11341" y="1915"/>
                </a:cubicBezTo>
                <a:cubicBezTo>
                  <a:pt x="11347" y="1915"/>
                  <a:pt x="11353" y="1915"/>
                  <a:pt x="11359" y="1909"/>
                </a:cubicBezTo>
                <a:cubicBezTo>
                  <a:pt x="11365" y="1909"/>
                  <a:pt x="11371" y="1903"/>
                  <a:pt x="11371" y="1903"/>
                </a:cubicBezTo>
                <a:cubicBezTo>
                  <a:pt x="11377" y="1897"/>
                  <a:pt x="11383" y="1897"/>
                  <a:pt x="11383" y="1891"/>
                </a:cubicBezTo>
                <a:cubicBezTo>
                  <a:pt x="11389" y="1891"/>
                  <a:pt x="11395" y="1891"/>
                  <a:pt x="11395" y="1886"/>
                </a:cubicBezTo>
                <a:cubicBezTo>
                  <a:pt x="11401" y="1880"/>
                  <a:pt x="11401" y="1880"/>
                  <a:pt x="11401" y="1874"/>
                </a:cubicBezTo>
                <a:cubicBezTo>
                  <a:pt x="11407" y="1868"/>
                  <a:pt x="11407" y="1862"/>
                  <a:pt x="11407" y="1850"/>
                </a:cubicBezTo>
                <a:cubicBezTo>
                  <a:pt x="11407" y="1838"/>
                  <a:pt x="11401" y="1832"/>
                  <a:pt x="11401" y="1814"/>
                </a:cubicBezTo>
                <a:cubicBezTo>
                  <a:pt x="11401" y="1814"/>
                  <a:pt x="11401" y="1809"/>
                  <a:pt x="11401" y="1802"/>
                </a:cubicBezTo>
                <a:cubicBezTo>
                  <a:pt x="11401" y="1797"/>
                  <a:pt x="11395" y="1791"/>
                  <a:pt x="11389" y="1785"/>
                </a:cubicBezTo>
                <a:cubicBezTo>
                  <a:pt x="11389" y="1779"/>
                  <a:pt x="11383" y="1779"/>
                  <a:pt x="11377" y="1773"/>
                </a:cubicBezTo>
                <a:cubicBezTo>
                  <a:pt x="11377" y="1767"/>
                  <a:pt x="11371" y="1767"/>
                  <a:pt x="11365" y="1761"/>
                </a:cubicBezTo>
                <a:cubicBezTo>
                  <a:pt x="11365" y="1761"/>
                  <a:pt x="11359" y="1761"/>
                  <a:pt x="11353" y="1761"/>
                </a:cubicBezTo>
                <a:cubicBezTo>
                  <a:pt x="11353" y="1761"/>
                  <a:pt x="11347" y="1755"/>
                  <a:pt x="11341" y="1755"/>
                </a:cubicBezTo>
                <a:cubicBezTo>
                  <a:pt x="11335" y="1755"/>
                  <a:pt x="11329" y="1755"/>
                  <a:pt x="11318" y="1755"/>
                </a:cubicBezTo>
                <a:cubicBezTo>
                  <a:pt x="11312" y="1755"/>
                  <a:pt x="11306" y="1761"/>
                  <a:pt x="11294" y="1755"/>
                </a:cubicBezTo>
                <a:cubicBezTo>
                  <a:pt x="11288" y="1755"/>
                  <a:pt x="11282" y="1749"/>
                  <a:pt x="11270" y="1743"/>
                </a:cubicBezTo>
                <a:lnTo>
                  <a:pt x="11264" y="1737"/>
                </a:lnTo>
                <a:cubicBezTo>
                  <a:pt x="11258" y="1731"/>
                  <a:pt x="11258" y="1725"/>
                  <a:pt x="11258" y="1725"/>
                </a:cubicBezTo>
                <a:cubicBezTo>
                  <a:pt x="11252" y="1725"/>
                  <a:pt x="11246" y="1725"/>
                  <a:pt x="11246" y="1720"/>
                </a:cubicBezTo>
                <a:cubicBezTo>
                  <a:pt x="11241" y="1720"/>
                  <a:pt x="11241" y="1708"/>
                  <a:pt x="11235" y="1708"/>
                </a:cubicBezTo>
                <a:cubicBezTo>
                  <a:pt x="11235" y="1708"/>
                  <a:pt x="11229" y="1708"/>
                  <a:pt x="11223" y="1708"/>
                </a:cubicBezTo>
                <a:cubicBezTo>
                  <a:pt x="11211" y="1702"/>
                  <a:pt x="11211" y="1702"/>
                  <a:pt x="11211" y="1702"/>
                </a:cubicBezTo>
                <a:cubicBezTo>
                  <a:pt x="11211" y="1702"/>
                  <a:pt x="11211" y="1696"/>
                  <a:pt x="11205" y="1690"/>
                </a:cubicBezTo>
                <a:cubicBezTo>
                  <a:pt x="11199" y="1690"/>
                  <a:pt x="11199" y="1690"/>
                  <a:pt x="11193" y="1690"/>
                </a:cubicBezTo>
                <a:cubicBezTo>
                  <a:pt x="11181" y="1684"/>
                  <a:pt x="11181" y="1684"/>
                  <a:pt x="11181" y="1684"/>
                </a:cubicBezTo>
                <a:cubicBezTo>
                  <a:pt x="11175" y="1678"/>
                  <a:pt x="11175" y="1678"/>
                  <a:pt x="11169" y="1672"/>
                </a:cubicBezTo>
                <a:cubicBezTo>
                  <a:pt x="11169" y="1672"/>
                  <a:pt x="11163" y="1672"/>
                  <a:pt x="11158" y="1672"/>
                </a:cubicBezTo>
                <a:cubicBezTo>
                  <a:pt x="11152" y="1666"/>
                  <a:pt x="11140" y="1666"/>
                  <a:pt x="11134" y="1666"/>
                </a:cubicBezTo>
                <a:cubicBezTo>
                  <a:pt x="11122" y="1666"/>
                  <a:pt x="11116" y="1672"/>
                  <a:pt x="11104" y="1672"/>
                </a:cubicBezTo>
                <a:cubicBezTo>
                  <a:pt x="11098" y="1672"/>
                  <a:pt x="11092" y="1672"/>
                  <a:pt x="11086" y="1672"/>
                </a:cubicBezTo>
                <a:cubicBezTo>
                  <a:pt x="11080" y="1672"/>
                  <a:pt x="11080" y="1672"/>
                  <a:pt x="11080" y="1672"/>
                </a:cubicBezTo>
                <a:cubicBezTo>
                  <a:pt x="11075" y="1672"/>
                  <a:pt x="11075" y="1666"/>
                  <a:pt x="11069" y="1666"/>
                </a:cubicBezTo>
                <a:cubicBezTo>
                  <a:pt x="11063" y="1666"/>
                  <a:pt x="11063" y="1660"/>
                  <a:pt x="11057" y="1660"/>
                </a:cubicBezTo>
                <a:cubicBezTo>
                  <a:pt x="11045" y="1654"/>
                  <a:pt x="11045" y="1648"/>
                  <a:pt x="11039" y="1642"/>
                </a:cubicBezTo>
                <a:cubicBezTo>
                  <a:pt x="11003" y="1642"/>
                  <a:pt x="11003" y="1642"/>
                  <a:pt x="11003" y="1642"/>
                </a:cubicBezTo>
                <a:cubicBezTo>
                  <a:pt x="11003" y="1648"/>
                  <a:pt x="11003" y="1654"/>
                  <a:pt x="11003" y="1654"/>
                </a:cubicBezTo>
                <a:cubicBezTo>
                  <a:pt x="10997" y="1660"/>
                  <a:pt x="11003" y="1666"/>
                  <a:pt x="10997" y="1666"/>
                </a:cubicBezTo>
                <a:cubicBezTo>
                  <a:pt x="10991" y="1666"/>
                  <a:pt x="10991" y="1666"/>
                  <a:pt x="10986" y="1666"/>
                </a:cubicBezTo>
                <a:cubicBezTo>
                  <a:pt x="10974" y="1666"/>
                  <a:pt x="10974" y="1666"/>
                  <a:pt x="10974" y="1666"/>
                </a:cubicBezTo>
                <a:cubicBezTo>
                  <a:pt x="10968" y="1666"/>
                  <a:pt x="10962" y="1660"/>
                  <a:pt x="10962" y="1660"/>
                </a:cubicBezTo>
                <a:cubicBezTo>
                  <a:pt x="10962" y="1654"/>
                  <a:pt x="10962" y="1654"/>
                  <a:pt x="10962" y="1648"/>
                </a:cubicBezTo>
                <a:cubicBezTo>
                  <a:pt x="10968" y="1642"/>
                  <a:pt x="10968" y="1636"/>
                  <a:pt x="10968" y="1631"/>
                </a:cubicBezTo>
                <a:cubicBezTo>
                  <a:pt x="10968" y="1631"/>
                  <a:pt x="10974" y="1625"/>
                  <a:pt x="10968" y="1625"/>
                </a:cubicBezTo>
                <a:cubicBezTo>
                  <a:pt x="10968" y="1625"/>
                  <a:pt x="10962" y="1625"/>
                  <a:pt x="10962" y="1619"/>
                </a:cubicBezTo>
                <a:cubicBezTo>
                  <a:pt x="10956" y="1619"/>
                  <a:pt x="10950" y="1619"/>
                  <a:pt x="10950" y="1613"/>
                </a:cubicBezTo>
                <a:cubicBezTo>
                  <a:pt x="10944" y="1613"/>
                  <a:pt x="10950" y="1607"/>
                  <a:pt x="10950" y="1601"/>
                </a:cubicBezTo>
                <a:cubicBezTo>
                  <a:pt x="10944" y="1595"/>
                  <a:pt x="10944" y="1595"/>
                  <a:pt x="10944" y="1589"/>
                </a:cubicBezTo>
                <a:cubicBezTo>
                  <a:pt x="10909" y="1589"/>
                  <a:pt x="10909" y="1589"/>
                  <a:pt x="10909" y="1589"/>
                </a:cubicBezTo>
                <a:cubicBezTo>
                  <a:pt x="10909" y="1589"/>
                  <a:pt x="10903" y="1589"/>
                  <a:pt x="10897" y="1595"/>
                </a:cubicBezTo>
                <a:cubicBezTo>
                  <a:pt x="10897" y="1595"/>
                  <a:pt x="10897" y="1607"/>
                  <a:pt x="10885" y="1607"/>
                </a:cubicBezTo>
                <a:cubicBezTo>
                  <a:pt x="10879" y="1607"/>
                  <a:pt x="10879" y="1601"/>
                  <a:pt x="10873" y="1601"/>
                </a:cubicBezTo>
                <a:cubicBezTo>
                  <a:pt x="10867" y="1595"/>
                  <a:pt x="10861" y="1595"/>
                  <a:pt x="10861" y="1595"/>
                </a:cubicBezTo>
                <a:cubicBezTo>
                  <a:pt x="10855" y="1589"/>
                  <a:pt x="10861" y="1589"/>
                  <a:pt x="10855" y="1583"/>
                </a:cubicBezTo>
                <a:cubicBezTo>
                  <a:pt x="10849" y="1583"/>
                  <a:pt x="10837" y="1589"/>
                  <a:pt x="10831" y="1583"/>
                </a:cubicBezTo>
                <a:cubicBezTo>
                  <a:pt x="10820" y="1583"/>
                  <a:pt x="10814" y="1583"/>
                  <a:pt x="10808" y="1577"/>
                </a:cubicBezTo>
                <a:cubicBezTo>
                  <a:pt x="10802" y="1577"/>
                  <a:pt x="10796" y="1577"/>
                  <a:pt x="10796" y="1577"/>
                </a:cubicBezTo>
                <a:cubicBezTo>
                  <a:pt x="10796" y="1565"/>
                  <a:pt x="10796" y="1565"/>
                  <a:pt x="10796" y="1565"/>
                </a:cubicBezTo>
                <a:cubicBezTo>
                  <a:pt x="10796" y="1565"/>
                  <a:pt x="10802" y="1565"/>
                  <a:pt x="10808" y="1565"/>
                </a:cubicBezTo>
                <a:lnTo>
                  <a:pt x="10814" y="1565"/>
                </a:lnTo>
                <a:cubicBezTo>
                  <a:pt x="10820" y="1565"/>
                  <a:pt x="10825" y="1565"/>
                  <a:pt x="10831" y="1565"/>
                </a:cubicBezTo>
                <a:cubicBezTo>
                  <a:pt x="10831" y="1542"/>
                  <a:pt x="10831" y="1542"/>
                  <a:pt x="10831" y="1542"/>
                </a:cubicBezTo>
                <a:cubicBezTo>
                  <a:pt x="10831" y="1536"/>
                  <a:pt x="10825" y="1530"/>
                  <a:pt x="10825" y="1530"/>
                </a:cubicBezTo>
                <a:cubicBezTo>
                  <a:pt x="10820" y="1524"/>
                  <a:pt x="10820" y="1518"/>
                  <a:pt x="10814" y="1518"/>
                </a:cubicBezTo>
                <a:lnTo>
                  <a:pt x="10808" y="1518"/>
                </a:lnTo>
                <a:cubicBezTo>
                  <a:pt x="10796" y="1518"/>
                  <a:pt x="10790" y="1518"/>
                  <a:pt x="10778" y="1518"/>
                </a:cubicBezTo>
                <a:cubicBezTo>
                  <a:pt x="10772" y="1518"/>
                  <a:pt x="10766" y="1518"/>
                  <a:pt x="10754" y="1512"/>
                </a:cubicBezTo>
                <a:cubicBezTo>
                  <a:pt x="10748" y="1512"/>
                  <a:pt x="10748" y="1506"/>
                  <a:pt x="10748" y="1500"/>
                </a:cubicBezTo>
                <a:cubicBezTo>
                  <a:pt x="10743" y="1500"/>
                  <a:pt x="10743" y="1494"/>
                  <a:pt x="10736" y="1494"/>
                </a:cubicBezTo>
                <a:cubicBezTo>
                  <a:pt x="10736" y="1488"/>
                  <a:pt x="10731" y="1488"/>
                  <a:pt x="10731" y="1488"/>
                </a:cubicBezTo>
                <a:cubicBezTo>
                  <a:pt x="10719" y="1494"/>
                  <a:pt x="10719" y="1494"/>
                  <a:pt x="10719" y="1494"/>
                </a:cubicBezTo>
                <a:cubicBezTo>
                  <a:pt x="10719" y="1524"/>
                  <a:pt x="10719" y="1524"/>
                  <a:pt x="10719" y="1524"/>
                </a:cubicBezTo>
                <a:cubicBezTo>
                  <a:pt x="10707" y="1530"/>
                  <a:pt x="10695" y="1530"/>
                  <a:pt x="10683" y="1530"/>
                </a:cubicBezTo>
                <a:cubicBezTo>
                  <a:pt x="10683" y="1506"/>
                  <a:pt x="10683" y="1506"/>
                  <a:pt x="10683" y="1506"/>
                </a:cubicBezTo>
                <a:cubicBezTo>
                  <a:pt x="10683" y="1500"/>
                  <a:pt x="10689" y="1500"/>
                  <a:pt x="10689" y="1494"/>
                </a:cubicBezTo>
                <a:cubicBezTo>
                  <a:pt x="10695" y="1488"/>
                  <a:pt x="10701" y="1488"/>
                  <a:pt x="10701" y="1482"/>
                </a:cubicBezTo>
                <a:cubicBezTo>
                  <a:pt x="10701" y="1482"/>
                  <a:pt x="10701" y="1476"/>
                  <a:pt x="10701" y="1470"/>
                </a:cubicBezTo>
                <a:cubicBezTo>
                  <a:pt x="10624" y="1470"/>
                  <a:pt x="10624" y="1470"/>
                  <a:pt x="10624" y="1470"/>
                </a:cubicBezTo>
                <a:cubicBezTo>
                  <a:pt x="10624" y="1488"/>
                  <a:pt x="10630" y="1494"/>
                  <a:pt x="10624" y="1506"/>
                </a:cubicBezTo>
                <a:cubicBezTo>
                  <a:pt x="10624" y="1512"/>
                  <a:pt x="10618" y="1512"/>
                  <a:pt x="10618" y="1518"/>
                </a:cubicBezTo>
                <a:cubicBezTo>
                  <a:pt x="10618" y="1530"/>
                  <a:pt x="10618" y="1530"/>
                  <a:pt x="10618" y="1530"/>
                </a:cubicBezTo>
                <a:cubicBezTo>
                  <a:pt x="10618" y="1536"/>
                  <a:pt x="10624" y="1536"/>
                  <a:pt x="10624" y="1542"/>
                </a:cubicBezTo>
                <a:cubicBezTo>
                  <a:pt x="10606" y="1542"/>
                  <a:pt x="10606" y="1542"/>
                  <a:pt x="10606" y="1542"/>
                </a:cubicBezTo>
                <a:cubicBezTo>
                  <a:pt x="10606" y="1536"/>
                  <a:pt x="10612" y="1536"/>
                  <a:pt x="10612" y="1530"/>
                </a:cubicBezTo>
                <a:cubicBezTo>
                  <a:pt x="10612" y="1524"/>
                  <a:pt x="10612" y="1518"/>
                  <a:pt x="10612" y="1512"/>
                </a:cubicBezTo>
                <a:cubicBezTo>
                  <a:pt x="10612" y="1506"/>
                  <a:pt x="10606" y="1500"/>
                  <a:pt x="10606" y="1494"/>
                </a:cubicBezTo>
                <a:cubicBezTo>
                  <a:pt x="10600" y="1488"/>
                  <a:pt x="10600" y="1488"/>
                  <a:pt x="10594" y="1488"/>
                </a:cubicBezTo>
                <a:cubicBezTo>
                  <a:pt x="10570" y="1488"/>
                  <a:pt x="10570" y="1488"/>
                  <a:pt x="10570" y="1488"/>
                </a:cubicBezTo>
                <a:cubicBezTo>
                  <a:pt x="10570" y="1548"/>
                  <a:pt x="10570" y="1548"/>
                  <a:pt x="10570" y="1548"/>
                </a:cubicBezTo>
                <a:cubicBezTo>
                  <a:pt x="10529" y="1548"/>
                  <a:pt x="10529" y="1548"/>
                  <a:pt x="10529" y="1548"/>
                </a:cubicBezTo>
                <a:cubicBezTo>
                  <a:pt x="10529" y="1536"/>
                  <a:pt x="10529" y="1530"/>
                  <a:pt x="10529" y="1512"/>
                </a:cubicBezTo>
                <a:cubicBezTo>
                  <a:pt x="10529" y="1512"/>
                  <a:pt x="10529" y="1506"/>
                  <a:pt x="10529" y="1500"/>
                </a:cubicBezTo>
                <a:cubicBezTo>
                  <a:pt x="10529" y="1500"/>
                  <a:pt x="10529" y="1500"/>
                  <a:pt x="10529" y="1494"/>
                </a:cubicBezTo>
                <a:cubicBezTo>
                  <a:pt x="10553" y="1494"/>
                  <a:pt x="10553" y="1494"/>
                  <a:pt x="10553" y="1494"/>
                </a:cubicBezTo>
                <a:cubicBezTo>
                  <a:pt x="10559" y="1494"/>
                  <a:pt x="10559" y="1494"/>
                  <a:pt x="10565" y="1494"/>
                </a:cubicBezTo>
                <a:lnTo>
                  <a:pt x="10570" y="1494"/>
                </a:lnTo>
                <a:cubicBezTo>
                  <a:pt x="10570" y="1459"/>
                  <a:pt x="10570" y="1459"/>
                  <a:pt x="10570" y="1459"/>
                </a:cubicBezTo>
                <a:cubicBezTo>
                  <a:pt x="10559" y="1459"/>
                  <a:pt x="10559" y="1459"/>
                  <a:pt x="10559" y="1459"/>
                </a:cubicBezTo>
                <a:cubicBezTo>
                  <a:pt x="10547" y="1465"/>
                  <a:pt x="10541" y="1470"/>
                  <a:pt x="10529" y="1476"/>
                </a:cubicBezTo>
                <a:cubicBezTo>
                  <a:pt x="10529" y="1476"/>
                  <a:pt x="10523" y="1482"/>
                  <a:pt x="10517" y="1482"/>
                </a:cubicBezTo>
                <a:cubicBezTo>
                  <a:pt x="10517" y="1482"/>
                  <a:pt x="10511" y="1476"/>
                  <a:pt x="10505" y="1476"/>
                </a:cubicBezTo>
                <a:lnTo>
                  <a:pt x="10499" y="1476"/>
                </a:lnTo>
                <a:cubicBezTo>
                  <a:pt x="10493" y="1476"/>
                  <a:pt x="10488" y="1482"/>
                  <a:pt x="10488" y="1488"/>
                </a:cubicBezTo>
                <a:cubicBezTo>
                  <a:pt x="10488" y="1500"/>
                  <a:pt x="10482" y="1506"/>
                  <a:pt x="10476" y="1512"/>
                </a:cubicBezTo>
                <a:cubicBezTo>
                  <a:pt x="10470" y="1518"/>
                  <a:pt x="10464" y="1518"/>
                  <a:pt x="10458" y="1518"/>
                </a:cubicBezTo>
                <a:cubicBezTo>
                  <a:pt x="10452" y="1518"/>
                  <a:pt x="10452" y="1518"/>
                  <a:pt x="10452" y="1518"/>
                </a:cubicBezTo>
                <a:cubicBezTo>
                  <a:pt x="10446" y="1518"/>
                  <a:pt x="10446" y="1518"/>
                  <a:pt x="10440" y="1518"/>
                </a:cubicBezTo>
                <a:cubicBezTo>
                  <a:pt x="10434" y="1518"/>
                  <a:pt x="10434" y="1506"/>
                  <a:pt x="10428" y="1506"/>
                </a:cubicBezTo>
                <a:cubicBezTo>
                  <a:pt x="10434" y="1500"/>
                  <a:pt x="10434" y="1500"/>
                  <a:pt x="10434" y="1494"/>
                </a:cubicBezTo>
                <a:cubicBezTo>
                  <a:pt x="10440" y="1488"/>
                  <a:pt x="10446" y="1488"/>
                  <a:pt x="10446" y="1488"/>
                </a:cubicBezTo>
                <a:cubicBezTo>
                  <a:pt x="10411" y="1488"/>
                  <a:pt x="10411" y="1488"/>
                  <a:pt x="10411" y="1488"/>
                </a:cubicBezTo>
                <a:cubicBezTo>
                  <a:pt x="10393" y="1488"/>
                  <a:pt x="10387" y="1488"/>
                  <a:pt x="10375" y="1494"/>
                </a:cubicBezTo>
                <a:cubicBezTo>
                  <a:pt x="10369" y="1494"/>
                  <a:pt x="10363" y="1500"/>
                  <a:pt x="10357" y="1500"/>
                </a:cubicBezTo>
                <a:cubicBezTo>
                  <a:pt x="10351" y="1500"/>
                  <a:pt x="10345" y="1500"/>
                  <a:pt x="10345" y="1506"/>
                </a:cubicBezTo>
                <a:cubicBezTo>
                  <a:pt x="10345" y="1512"/>
                  <a:pt x="10345" y="1518"/>
                  <a:pt x="10345" y="1518"/>
                </a:cubicBezTo>
                <a:cubicBezTo>
                  <a:pt x="10345" y="1524"/>
                  <a:pt x="10345" y="1530"/>
                  <a:pt x="10351" y="1530"/>
                </a:cubicBezTo>
                <a:cubicBezTo>
                  <a:pt x="10351" y="1536"/>
                  <a:pt x="10351" y="1542"/>
                  <a:pt x="10357" y="1542"/>
                </a:cubicBezTo>
                <a:cubicBezTo>
                  <a:pt x="10369" y="1548"/>
                  <a:pt x="10375" y="1548"/>
                  <a:pt x="10381" y="1548"/>
                </a:cubicBezTo>
                <a:cubicBezTo>
                  <a:pt x="10393" y="1548"/>
                  <a:pt x="10393" y="1548"/>
                  <a:pt x="10404" y="1548"/>
                </a:cubicBezTo>
                <a:cubicBezTo>
                  <a:pt x="10404" y="1571"/>
                  <a:pt x="10404" y="1571"/>
                  <a:pt x="10404" y="1571"/>
                </a:cubicBezTo>
                <a:cubicBezTo>
                  <a:pt x="10381" y="1571"/>
                  <a:pt x="10381" y="1571"/>
                  <a:pt x="10381" y="1571"/>
                </a:cubicBezTo>
                <a:cubicBezTo>
                  <a:pt x="10375" y="1571"/>
                  <a:pt x="10375" y="1565"/>
                  <a:pt x="10369" y="1565"/>
                </a:cubicBezTo>
                <a:cubicBezTo>
                  <a:pt x="10357" y="1565"/>
                  <a:pt x="10351" y="1565"/>
                  <a:pt x="10345" y="1565"/>
                </a:cubicBezTo>
                <a:cubicBezTo>
                  <a:pt x="10333" y="1565"/>
                  <a:pt x="10327" y="1565"/>
                  <a:pt x="10322" y="1565"/>
                </a:cubicBezTo>
                <a:cubicBezTo>
                  <a:pt x="10316" y="1559"/>
                  <a:pt x="10310" y="1559"/>
                  <a:pt x="10310" y="1559"/>
                </a:cubicBezTo>
                <a:cubicBezTo>
                  <a:pt x="10286" y="1559"/>
                  <a:pt x="10286" y="1559"/>
                  <a:pt x="10286" y="1559"/>
                </a:cubicBezTo>
                <a:cubicBezTo>
                  <a:pt x="10286" y="1571"/>
                  <a:pt x="10286" y="1577"/>
                  <a:pt x="10286" y="1589"/>
                </a:cubicBezTo>
                <a:cubicBezTo>
                  <a:pt x="10286" y="1595"/>
                  <a:pt x="10286" y="1601"/>
                  <a:pt x="10286" y="1601"/>
                </a:cubicBezTo>
                <a:cubicBezTo>
                  <a:pt x="10286" y="1607"/>
                  <a:pt x="10280" y="1607"/>
                  <a:pt x="10280" y="1613"/>
                </a:cubicBezTo>
                <a:cubicBezTo>
                  <a:pt x="10280" y="1619"/>
                  <a:pt x="10274" y="1619"/>
                  <a:pt x="10268" y="1619"/>
                </a:cubicBezTo>
                <a:cubicBezTo>
                  <a:pt x="10268" y="1613"/>
                  <a:pt x="10268" y="1607"/>
                  <a:pt x="10268" y="1595"/>
                </a:cubicBezTo>
                <a:cubicBezTo>
                  <a:pt x="10268" y="1595"/>
                  <a:pt x="10268" y="1589"/>
                  <a:pt x="10268" y="1583"/>
                </a:cubicBezTo>
                <a:cubicBezTo>
                  <a:pt x="10262" y="1583"/>
                  <a:pt x="10256" y="1583"/>
                  <a:pt x="10256" y="1577"/>
                </a:cubicBezTo>
                <a:cubicBezTo>
                  <a:pt x="10250" y="1577"/>
                  <a:pt x="10245" y="1583"/>
                  <a:pt x="10245" y="1577"/>
                </a:cubicBezTo>
                <a:cubicBezTo>
                  <a:pt x="10238" y="1577"/>
                  <a:pt x="10233" y="1571"/>
                  <a:pt x="10233" y="1571"/>
                </a:cubicBezTo>
                <a:cubicBezTo>
                  <a:pt x="10227" y="1571"/>
                  <a:pt x="10227" y="1565"/>
                  <a:pt x="10221" y="1559"/>
                </a:cubicBezTo>
                <a:cubicBezTo>
                  <a:pt x="10221" y="1559"/>
                  <a:pt x="10215" y="1559"/>
                  <a:pt x="10209" y="1559"/>
                </a:cubicBezTo>
                <a:cubicBezTo>
                  <a:pt x="10203" y="1554"/>
                  <a:pt x="10197" y="1542"/>
                  <a:pt x="10185" y="1542"/>
                </a:cubicBezTo>
                <a:cubicBezTo>
                  <a:pt x="10179" y="1542"/>
                  <a:pt x="10173" y="1548"/>
                  <a:pt x="10167" y="1548"/>
                </a:cubicBezTo>
                <a:cubicBezTo>
                  <a:pt x="10167" y="1565"/>
                  <a:pt x="10167" y="1565"/>
                  <a:pt x="10167" y="1565"/>
                </a:cubicBezTo>
                <a:cubicBezTo>
                  <a:pt x="10167" y="1571"/>
                  <a:pt x="10173" y="1577"/>
                  <a:pt x="10173" y="1577"/>
                </a:cubicBezTo>
                <a:cubicBezTo>
                  <a:pt x="10173" y="1583"/>
                  <a:pt x="10179" y="1589"/>
                  <a:pt x="10179" y="1595"/>
                </a:cubicBezTo>
                <a:cubicBezTo>
                  <a:pt x="10179" y="1601"/>
                  <a:pt x="10167" y="1607"/>
                  <a:pt x="10167" y="1619"/>
                </a:cubicBezTo>
                <a:cubicBezTo>
                  <a:pt x="10167" y="1619"/>
                  <a:pt x="10173" y="1625"/>
                  <a:pt x="10173" y="1631"/>
                </a:cubicBezTo>
                <a:cubicBezTo>
                  <a:pt x="10167" y="1631"/>
                  <a:pt x="10161" y="1631"/>
                  <a:pt x="10161" y="1636"/>
                </a:cubicBezTo>
                <a:cubicBezTo>
                  <a:pt x="10156" y="1642"/>
                  <a:pt x="10150" y="1648"/>
                  <a:pt x="10144" y="1648"/>
                </a:cubicBezTo>
                <a:cubicBezTo>
                  <a:pt x="10138" y="1648"/>
                  <a:pt x="10132" y="1648"/>
                  <a:pt x="10126" y="1642"/>
                </a:cubicBezTo>
                <a:cubicBezTo>
                  <a:pt x="10126" y="1642"/>
                  <a:pt x="10126" y="1636"/>
                  <a:pt x="10126" y="1631"/>
                </a:cubicBezTo>
                <a:cubicBezTo>
                  <a:pt x="10126" y="1625"/>
                  <a:pt x="10120" y="1625"/>
                  <a:pt x="10120" y="1619"/>
                </a:cubicBezTo>
                <a:cubicBezTo>
                  <a:pt x="10120" y="1619"/>
                  <a:pt x="10120" y="1613"/>
                  <a:pt x="10120" y="1607"/>
                </a:cubicBezTo>
                <a:cubicBezTo>
                  <a:pt x="10114" y="1613"/>
                  <a:pt x="10114" y="1613"/>
                  <a:pt x="10108" y="1613"/>
                </a:cubicBezTo>
                <a:cubicBezTo>
                  <a:pt x="10102" y="1619"/>
                  <a:pt x="10108" y="1625"/>
                  <a:pt x="10108" y="1631"/>
                </a:cubicBezTo>
                <a:cubicBezTo>
                  <a:pt x="10102" y="1631"/>
                  <a:pt x="10096" y="1631"/>
                  <a:pt x="10096" y="1631"/>
                </a:cubicBezTo>
                <a:cubicBezTo>
                  <a:pt x="10084" y="1631"/>
                  <a:pt x="10079" y="1631"/>
                  <a:pt x="10072" y="1631"/>
                </a:cubicBezTo>
                <a:cubicBezTo>
                  <a:pt x="10067" y="1648"/>
                  <a:pt x="10067" y="1648"/>
                  <a:pt x="10067" y="1648"/>
                </a:cubicBezTo>
                <a:cubicBezTo>
                  <a:pt x="10072" y="1654"/>
                  <a:pt x="10072" y="1660"/>
                  <a:pt x="10072" y="1660"/>
                </a:cubicBezTo>
                <a:cubicBezTo>
                  <a:pt x="10079" y="1666"/>
                  <a:pt x="10084" y="1660"/>
                  <a:pt x="10084" y="1660"/>
                </a:cubicBezTo>
                <a:cubicBezTo>
                  <a:pt x="10090" y="1666"/>
                  <a:pt x="10096" y="1666"/>
                  <a:pt x="10096" y="1666"/>
                </a:cubicBezTo>
                <a:cubicBezTo>
                  <a:pt x="10096" y="1672"/>
                  <a:pt x="10096" y="1678"/>
                  <a:pt x="10096" y="1678"/>
                </a:cubicBezTo>
                <a:cubicBezTo>
                  <a:pt x="10096" y="1690"/>
                  <a:pt x="10096" y="1690"/>
                  <a:pt x="10096" y="1690"/>
                </a:cubicBezTo>
                <a:cubicBezTo>
                  <a:pt x="10096" y="1696"/>
                  <a:pt x="10090" y="1696"/>
                  <a:pt x="10090" y="1702"/>
                </a:cubicBezTo>
                <a:cubicBezTo>
                  <a:pt x="10090" y="1702"/>
                  <a:pt x="10084" y="1702"/>
                  <a:pt x="10079" y="1702"/>
                </a:cubicBezTo>
                <a:cubicBezTo>
                  <a:pt x="10072" y="1696"/>
                  <a:pt x="10072" y="1690"/>
                  <a:pt x="10067" y="1690"/>
                </a:cubicBezTo>
                <a:cubicBezTo>
                  <a:pt x="10061" y="1684"/>
                  <a:pt x="10055" y="1690"/>
                  <a:pt x="10043" y="1690"/>
                </a:cubicBezTo>
                <a:cubicBezTo>
                  <a:pt x="10037" y="1690"/>
                  <a:pt x="10031" y="1684"/>
                  <a:pt x="10031" y="1684"/>
                </a:cubicBezTo>
                <a:cubicBezTo>
                  <a:pt x="10031" y="1672"/>
                  <a:pt x="10037" y="1660"/>
                  <a:pt x="10037" y="1648"/>
                </a:cubicBezTo>
                <a:cubicBezTo>
                  <a:pt x="10037" y="1642"/>
                  <a:pt x="10031" y="1642"/>
                  <a:pt x="10031" y="1636"/>
                </a:cubicBezTo>
                <a:cubicBezTo>
                  <a:pt x="10019" y="1636"/>
                  <a:pt x="10019" y="1642"/>
                  <a:pt x="10013" y="1642"/>
                </a:cubicBezTo>
                <a:cubicBezTo>
                  <a:pt x="10013" y="1678"/>
                  <a:pt x="10013" y="1678"/>
                  <a:pt x="10013" y="1678"/>
                </a:cubicBezTo>
                <a:cubicBezTo>
                  <a:pt x="10007" y="1678"/>
                  <a:pt x="10007" y="1684"/>
                  <a:pt x="10001" y="1684"/>
                </a:cubicBezTo>
                <a:cubicBezTo>
                  <a:pt x="9995" y="1684"/>
                  <a:pt x="9990" y="1678"/>
                  <a:pt x="9983" y="1678"/>
                </a:cubicBezTo>
                <a:cubicBezTo>
                  <a:pt x="9972" y="1678"/>
                  <a:pt x="9966" y="1684"/>
                  <a:pt x="9954" y="1690"/>
                </a:cubicBezTo>
                <a:cubicBezTo>
                  <a:pt x="9954" y="1690"/>
                  <a:pt x="9954" y="1696"/>
                  <a:pt x="9960" y="1702"/>
                </a:cubicBezTo>
                <a:cubicBezTo>
                  <a:pt x="9960" y="1702"/>
                  <a:pt x="9966" y="1702"/>
                  <a:pt x="9966" y="1708"/>
                </a:cubicBezTo>
                <a:cubicBezTo>
                  <a:pt x="9966" y="1708"/>
                  <a:pt x="9966" y="1714"/>
                  <a:pt x="9966" y="1720"/>
                </a:cubicBezTo>
                <a:cubicBezTo>
                  <a:pt x="9954" y="1720"/>
                  <a:pt x="9948" y="1714"/>
                  <a:pt x="9936" y="1720"/>
                </a:cubicBezTo>
                <a:cubicBezTo>
                  <a:pt x="9930" y="1720"/>
                  <a:pt x="9924" y="1720"/>
                  <a:pt x="9924" y="1720"/>
                </a:cubicBezTo>
                <a:cubicBezTo>
                  <a:pt x="9918" y="1720"/>
                  <a:pt x="9912" y="1720"/>
                  <a:pt x="9912" y="1720"/>
                </a:cubicBezTo>
                <a:cubicBezTo>
                  <a:pt x="9906" y="1720"/>
                  <a:pt x="9906" y="1725"/>
                  <a:pt x="9901" y="1725"/>
                </a:cubicBezTo>
                <a:cubicBezTo>
                  <a:pt x="9895" y="1731"/>
                  <a:pt x="9901" y="1737"/>
                  <a:pt x="9895" y="1737"/>
                </a:cubicBezTo>
                <a:cubicBezTo>
                  <a:pt x="9895" y="1743"/>
                  <a:pt x="9889" y="1743"/>
                  <a:pt x="9883" y="1743"/>
                </a:cubicBezTo>
                <a:cubicBezTo>
                  <a:pt x="9883" y="1743"/>
                  <a:pt x="9877" y="1749"/>
                  <a:pt x="9877" y="1755"/>
                </a:cubicBezTo>
                <a:cubicBezTo>
                  <a:pt x="9871" y="1755"/>
                  <a:pt x="9877" y="1761"/>
                  <a:pt x="9871" y="1767"/>
                </a:cubicBezTo>
                <a:cubicBezTo>
                  <a:pt x="9871" y="1767"/>
                  <a:pt x="9865" y="1761"/>
                  <a:pt x="9859" y="1767"/>
                </a:cubicBezTo>
                <a:cubicBezTo>
                  <a:pt x="9853" y="1767"/>
                  <a:pt x="9853" y="1773"/>
                  <a:pt x="9847" y="1779"/>
                </a:cubicBezTo>
                <a:cubicBezTo>
                  <a:pt x="9871" y="1779"/>
                  <a:pt x="9871" y="1779"/>
                  <a:pt x="9871" y="1779"/>
                </a:cubicBezTo>
                <a:cubicBezTo>
                  <a:pt x="9877" y="1779"/>
                  <a:pt x="9877" y="1779"/>
                  <a:pt x="9883" y="1773"/>
                </a:cubicBezTo>
                <a:cubicBezTo>
                  <a:pt x="9889" y="1773"/>
                  <a:pt x="9889" y="1767"/>
                  <a:pt x="9889" y="1761"/>
                </a:cubicBezTo>
                <a:cubicBezTo>
                  <a:pt x="9895" y="1761"/>
                  <a:pt x="9901" y="1761"/>
                  <a:pt x="9901" y="1755"/>
                </a:cubicBezTo>
                <a:cubicBezTo>
                  <a:pt x="9906" y="1755"/>
                  <a:pt x="9912" y="1755"/>
                  <a:pt x="9912" y="1755"/>
                </a:cubicBezTo>
                <a:cubicBezTo>
                  <a:pt x="9918" y="1755"/>
                  <a:pt x="9924" y="1755"/>
                  <a:pt x="9924" y="1755"/>
                </a:cubicBezTo>
                <a:cubicBezTo>
                  <a:pt x="9930" y="1755"/>
                  <a:pt x="9936" y="1761"/>
                  <a:pt x="9936" y="1755"/>
                </a:cubicBezTo>
                <a:cubicBezTo>
                  <a:pt x="9942" y="1755"/>
                  <a:pt x="9942" y="1749"/>
                  <a:pt x="9948" y="1749"/>
                </a:cubicBezTo>
                <a:cubicBezTo>
                  <a:pt x="9954" y="1743"/>
                  <a:pt x="9948" y="1737"/>
                  <a:pt x="9954" y="1737"/>
                </a:cubicBezTo>
                <a:cubicBezTo>
                  <a:pt x="9960" y="1737"/>
                  <a:pt x="9960" y="1737"/>
                  <a:pt x="9966" y="1737"/>
                </a:cubicBezTo>
                <a:cubicBezTo>
                  <a:pt x="9972" y="1737"/>
                  <a:pt x="9972" y="1737"/>
                  <a:pt x="9978" y="1737"/>
                </a:cubicBezTo>
                <a:cubicBezTo>
                  <a:pt x="9983" y="1737"/>
                  <a:pt x="9983" y="1731"/>
                  <a:pt x="9990" y="1725"/>
                </a:cubicBezTo>
                <a:cubicBezTo>
                  <a:pt x="10001" y="1725"/>
                  <a:pt x="10007" y="1725"/>
                  <a:pt x="10019" y="1725"/>
                </a:cubicBezTo>
                <a:cubicBezTo>
                  <a:pt x="10031" y="1725"/>
                  <a:pt x="10037" y="1725"/>
                  <a:pt x="10049" y="1725"/>
                </a:cubicBezTo>
                <a:cubicBezTo>
                  <a:pt x="10055" y="1731"/>
                  <a:pt x="10055" y="1737"/>
                  <a:pt x="10061" y="1737"/>
                </a:cubicBezTo>
                <a:cubicBezTo>
                  <a:pt x="10055" y="1749"/>
                  <a:pt x="10055" y="1749"/>
                  <a:pt x="10055" y="1749"/>
                </a:cubicBezTo>
                <a:cubicBezTo>
                  <a:pt x="10043" y="1749"/>
                  <a:pt x="10037" y="1749"/>
                  <a:pt x="10031" y="1749"/>
                </a:cubicBezTo>
                <a:cubicBezTo>
                  <a:pt x="10025" y="1749"/>
                  <a:pt x="10025" y="1749"/>
                  <a:pt x="10019" y="1749"/>
                </a:cubicBezTo>
                <a:lnTo>
                  <a:pt x="10019" y="1761"/>
                </a:lnTo>
                <a:cubicBezTo>
                  <a:pt x="10013" y="1761"/>
                  <a:pt x="10007" y="1761"/>
                  <a:pt x="10007" y="1761"/>
                </a:cubicBezTo>
                <a:cubicBezTo>
                  <a:pt x="10001" y="1761"/>
                  <a:pt x="9995" y="1761"/>
                  <a:pt x="9995" y="1761"/>
                </a:cubicBezTo>
                <a:cubicBezTo>
                  <a:pt x="9990" y="1761"/>
                  <a:pt x="9983" y="1767"/>
                  <a:pt x="9983" y="1767"/>
                </a:cubicBezTo>
                <a:cubicBezTo>
                  <a:pt x="9983" y="1773"/>
                  <a:pt x="9983" y="1779"/>
                  <a:pt x="9978" y="1779"/>
                </a:cubicBezTo>
                <a:cubicBezTo>
                  <a:pt x="9978" y="1785"/>
                  <a:pt x="9978" y="1785"/>
                  <a:pt x="9972" y="1791"/>
                </a:cubicBezTo>
                <a:cubicBezTo>
                  <a:pt x="9972" y="1797"/>
                  <a:pt x="9966" y="1791"/>
                  <a:pt x="9966" y="1797"/>
                </a:cubicBezTo>
                <a:cubicBezTo>
                  <a:pt x="9960" y="1802"/>
                  <a:pt x="9960" y="1802"/>
                  <a:pt x="9960" y="1809"/>
                </a:cubicBezTo>
                <a:cubicBezTo>
                  <a:pt x="9954" y="1814"/>
                  <a:pt x="9960" y="1814"/>
                  <a:pt x="9960" y="1820"/>
                </a:cubicBezTo>
                <a:cubicBezTo>
                  <a:pt x="9960" y="1826"/>
                  <a:pt x="9960" y="1832"/>
                  <a:pt x="9960" y="1844"/>
                </a:cubicBezTo>
                <a:cubicBezTo>
                  <a:pt x="9942" y="1844"/>
                  <a:pt x="9930" y="1838"/>
                  <a:pt x="9924" y="1850"/>
                </a:cubicBezTo>
                <a:cubicBezTo>
                  <a:pt x="9918" y="1856"/>
                  <a:pt x="9918" y="1862"/>
                  <a:pt x="9912" y="1874"/>
                </a:cubicBezTo>
                <a:cubicBezTo>
                  <a:pt x="9912" y="1874"/>
                  <a:pt x="9906" y="1874"/>
                  <a:pt x="9901" y="1880"/>
                </a:cubicBezTo>
                <a:cubicBezTo>
                  <a:pt x="9901" y="1880"/>
                  <a:pt x="9895" y="1880"/>
                  <a:pt x="9889" y="1886"/>
                </a:cubicBezTo>
                <a:cubicBezTo>
                  <a:pt x="9889" y="1886"/>
                  <a:pt x="9889" y="1891"/>
                  <a:pt x="9883" y="1897"/>
                </a:cubicBezTo>
                <a:cubicBezTo>
                  <a:pt x="9883" y="1897"/>
                  <a:pt x="9877" y="1897"/>
                  <a:pt x="9877" y="1903"/>
                </a:cubicBezTo>
                <a:cubicBezTo>
                  <a:pt x="9871" y="1903"/>
                  <a:pt x="9865" y="1909"/>
                  <a:pt x="9865" y="1909"/>
                </a:cubicBezTo>
                <a:cubicBezTo>
                  <a:pt x="9859" y="1915"/>
                  <a:pt x="9865" y="1921"/>
                  <a:pt x="9865" y="1921"/>
                </a:cubicBezTo>
                <a:cubicBezTo>
                  <a:pt x="9865" y="1927"/>
                  <a:pt x="9865" y="1933"/>
                  <a:pt x="9865" y="1933"/>
                </a:cubicBezTo>
                <a:cubicBezTo>
                  <a:pt x="9859" y="1939"/>
                  <a:pt x="9853" y="1939"/>
                  <a:pt x="9853" y="1945"/>
                </a:cubicBezTo>
                <a:cubicBezTo>
                  <a:pt x="9847" y="1951"/>
                  <a:pt x="9841" y="1951"/>
                  <a:pt x="9841" y="1957"/>
                </a:cubicBezTo>
                <a:cubicBezTo>
                  <a:pt x="9841" y="1963"/>
                  <a:pt x="9841" y="1975"/>
                  <a:pt x="9841" y="1980"/>
                </a:cubicBezTo>
                <a:cubicBezTo>
                  <a:pt x="9841" y="1986"/>
                  <a:pt x="9835" y="1986"/>
                  <a:pt x="9835" y="1992"/>
                </a:cubicBezTo>
                <a:cubicBezTo>
                  <a:pt x="9835" y="1992"/>
                  <a:pt x="9835" y="1998"/>
                  <a:pt x="9835" y="2004"/>
                </a:cubicBezTo>
                <a:cubicBezTo>
                  <a:pt x="9829" y="1992"/>
                  <a:pt x="9829" y="1992"/>
                  <a:pt x="9829" y="1992"/>
                </a:cubicBezTo>
                <a:cubicBezTo>
                  <a:pt x="9829" y="1992"/>
                  <a:pt x="9824" y="1998"/>
                  <a:pt x="9818" y="1998"/>
                </a:cubicBezTo>
                <a:cubicBezTo>
                  <a:pt x="9812" y="2004"/>
                  <a:pt x="9806" y="2004"/>
                  <a:pt x="9800" y="2010"/>
                </a:cubicBezTo>
                <a:cubicBezTo>
                  <a:pt x="9795" y="2010"/>
                  <a:pt x="9795" y="2016"/>
                  <a:pt x="9789" y="2022"/>
                </a:cubicBezTo>
                <a:cubicBezTo>
                  <a:pt x="9783" y="2022"/>
                  <a:pt x="9783" y="2028"/>
                  <a:pt x="9777" y="2028"/>
                </a:cubicBezTo>
                <a:cubicBezTo>
                  <a:pt x="9777" y="2028"/>
                  <a:pt x="9771" y="2028"/>
                  <a:pt x="9765" y="2028"/>
                </a:cubicBezTo>
                <a:cubicBezTo>
                  <a:pt x="9765" y="2028"/>
                  <a:pt x="9753" y="2034"/>
                  <a:pt x="9747" y="2034"/>
                </a:cubicBezTo>
                <a:cubicBezTo>
                  <a:pt x="9747" y="2034"/>
                  <a:pt x="9741" y="2040"/>
                  <a:pt x="9736" y="2040"/>
                </a:cubicBezTo>
                <a:cubicBezTo>
                  <a:pt x="9741" y="2057"/>
                  <a:pt x="9741" y="2057"/>
                  <a:pt x="9741" y="2057"/>
                </a:cubicBezTo>
                <a:cubicBezTo>
                  <a:pt x="9747" y="2057"/>
                  <a:pt x="9747" y="2057"/>
                  <a:pt x="9753" y="2057"/>
                </a:cubicBezTo>
                <a:cubicBezTo>
                  <a:pt x="9759" y="2057"/>
                  <a:pt x="9759" y="2057"/>
                  <a:pt x="9765" y="2057"/>
                </a:cubicBezTo>
                <a:cubicBezTo>
                  <a:pt x="9789" y="2057"/>
                  <a:pt x="9789" y="2057"/>
                  <a:pt x="9789" y="2057"/>
                </a:cubicBezTo>
                <a:cubicBezTo>
                  <a:pt x="9789" y="2063"/>
                  <a:pt x="9783" y="2063"/>
                  <a:pt x="9783" y="2069"/>
                </a:cubicBezTo>
                <a:cubicBezTo>
                  <a:pt x="9783" y="2075"/>
                  <a:pt x="9783" y="2081"/>
                  <a:pt x="9783" y="2081"/>
                </a:cubicBezTo>
                <a:cubicBezTo>
                  <a:pt x="9783" y="2087"/>
                  <a:pt x="9777" y="2087"/>
                  <a:pt x="9771" y="2087"/>
                </a:cubicBezTo>
                <a:cubicBezTo>
                  <a:pt x="9771" y="2087"/>
                  <a:pt x="9765" y="2093"/>
                  <a:pt x="9759" y="2093"/>
                </a:cubicBezTo>
                <a:cubicBezTo>
                  <a:pt x="9753" y="2093"/>
                  <a:pt x="9753" y="2099"/>
                  <a:pt x="9747" y="2105"/>
                </a:cubicBezTo>
                <a:cubicBezTo>
                  <a:pt x="9747" y="2105"/>
                  <a:pt x="9736" y="2105"/>
                  <a:pt x="9730" y="2105"/>
                </a:cubicBezTo>
                <a:cubicBezTo>
                  <a:pt x="9730" y="2111"/>
                  <a:pt x="9724" y="2111"/>
                  <a:pt x="9724" y="2117"/>
                </a:cubicBezTo>
                <a:cubicBezTo>
                  <a:pt x="9718" y="2117"/>
                  <a:pt x="9712" y="2123"/>
                  <a:pt x="9712" y="2123"/>
                </a:cubicBezTo>
                <a:cubicBezTo>
                  <a:pt x="9706" y="2129"/>
                  <a:pt x="9700" y="2129"/>
                  <a:pt x="9700" y="2129"/>
                </a:cubicBezTo>
                <a:cubicBezTo>
                  <a:pt x="9694" y="2129"/>
                  <a:pt x="9688" y="2134"/>
                  <a:pt x="9688" y="2134"/>
                </a:cubicBezTo>
                <a:cubicBezTo>
                  <a:pt x="9682" y="2141"/>
                  <a:pt x="9682" y="2146"/>
                  <a:pt x="9682" y="2146"/>
                </a:cubicBezTo>
                <a:cubicBezTo>
                  <a:pt x="9676" y="2152"/>
                  <a:pt x="9682" y="2158"/>
                  <a:pt x="9676" y="2158"/>
                </a:cubicBezTo>
                <a:cubicBezTo>
                  <a:pt x="9676" y="2164"/>
                  <a:pt x="9670" y="2170"/>
                  <a:pt x="9658" y="2170"/>
                </a:cubicBezTo>
                <a:cubicBezTo>
                  <a:pt x="9647" y="2170"/>
                  <a:pt x="9647" y="2158"/>
                  <a:pt x="9635" y="2158"/>
                </a:cubicBezTo>
                <a:cubicBezTo>
                  <a:pt x="9611" y="2158"/>
                  <a:pt x="9611" y="2158"/>
                  <a:pt x="9611" y="2158"/>
                </a:cubicBezTo>
                <a:cubicBezTo>
                  <a:pt x="9605" y="2182"/>
                  <a:pt x="9605" y="2182"/>
                  <a:pt x="9605" y="2182"/>
                </a:cubicBezTo>
                <a:cubicBezTo>
                  <a:pt x="9611" y="2188"/>
                  <a:pt x="9611" y="2194"/>
                  <a:pt x="9617" y="2200"/>
                </a:cubicBezTo>
                <a:cubicBezTo>
                  <a:pt x="9605" y="2206"/>
                  <a:pt x="9593" y="2206"/>
                  <a:pt x="9581" y="2212"/>
                </a:cubicBezTo>
                <a:cubicBezTo>
                  <a:pt x="9575" y="2212"/>
                  <a:pt x="9575" y="2212"/>
                  <a:pt x="9570" y="2212"/>
                </a:cubicBezTo>
                <a:cubicBezTo>
                  <a:pt x="9558" y="2212"/>
                  <a:pt x="9558" y="2218"/>
                  <a:pt x="9546" y="2223"/>
                </a:cubicBezTo>
                <a:cubicBezTo>
                  <a:pt x="9540" y="2223"/>
                  <a:pt x="9540" y="2229"/>
                  <a:pt x="9534" y="2229"/>
                </a:cubicBezTo>
                <a:cubicBezTo>
                  <a:pt x="9534" y="2235"/>
                  <a:pt x="9528" y="2235"/>
                  <a:pt x="9522" y="2241"/>
                </a:cubicBezTo>
                <a:cubicBezTo>
                  <a:pt x="9522" y="2241"/>
                  <a:pt x="9516" y="2235"/>
                  <a:pt x="9510" y="2241"/>
                </a:cubicBezTo>
                <a:cubicBezTo>
                  <a:pt x="9510" y="2241"/>
                  <a:pt x="9504" y="2241"/>
                  <a:pt x="9498" y="2247"/>
                </a:cubicBezTo>
                <a:cubicBezTo>
                  <a:pt x="9498" y="2247"/>
                  <a:pt x="9504" y="2253"/>
                  <a:pt x="9498" y="2259"/>
                </a:cubicBezTo>
                <a:cubicBezTo>
                  <a:pt x="9498" y="2259"/>
                  <a:pt x="9504" y="2265"/>
                  <a:pt x="9498" y="2265"/>
                </a:cubicBezTo>
                <a:cubicBezTo>
                  <a:pt x="9498" y="2271"/>
                  <a:pt x="9492" y="2277"/>
                  <a:pt x="9492" y="2277"/>
                </a:cubicBezTo>
                <a:cubicBezTo>
                  <a:pt x="9487" y="2283"/>
                  <a:pt x="9481" y="2289"/>
                  <a:pt x="9481" y="2289"/>
                </a:cubicBezTo>
                <a:cubicBezTo>
                  <a:pt x="9475" y="2289"/>
                  <a:pt x="9469" y="2289"/>
                  <a:pt x="9469" y="2289"/>
                </a:cubicBezTo>
                <a:cubicBezTo>
                  <a:pt x="9463" y="2289"/>
                  <a:pt x="9457" y="2289"/>
                  <a:pt x="9457" y="2289"/>
                </a:cubicBezTo>
                <a:cubicBezTo>
                  <a:pt x="9451" y="2289"/>
                  <a:pt x="9451" y="2295"/>
                  <a:pt x="9445" y="2295"/>
                </a:cubicBezTo>
                <a:cubicBezTo>
                  <a:pt x="9439" y="2300"/>
                  <a:pt x="9433" y="2300"/>
                  <a:pt x="9433" y="2307"/>
                </a:cubicBezTo>
                <a:cubicBezTo>
                  <a:pt x="9433" y="2307"/>
                  <a:pt x="9433" y="2312"/>
                  <a:pt x="9433" y="2318"/>
                </a:cubicBezTo>
                <a:cubicBezTo>
                  <a:pt x="9433" y="2324"/>
                  <a:pt x="9439" y="2324"/>
                  <a:pt x="9439" y="2330"/>
                </a:cubicBezTo>
                <a:cubicBezTo>
                  <a:pt x="9439" y="2330"/>
                  <a:pt x="9439" y="2336"/>
                  <a:pt x="9433" y="2342"/>
                </a:cubicBezTo>
                <a:cubicBezTo>
                  <a:pt x="9433" y="2342"/>
                  <a:pt x="9427" y="2342"/>
                  <a:pt x="9421" y="2342"/>
                </a:cubicBezTo>
                <a:cubicBezTo>
                  <a:pt x="9421" y="2348"/>
                  <a:pt x="9421" y="2348"/>
                  <a:pt x="9421" y="2354"/>
                </a:cubicBezTo>
                <a:cubicBezTo>
                  <a:pt x="9421" y="2360"/>
                  <a:pt x="9421" y="2360"/>
                  <a:pt x="9421" y="2366"/>
                </a:cubicBezTo>
                <a:cubicBezTo>
                  <a:pt x="9421" y="2372"/>
                  <a:pt x="9427" y="2378"/>
                  <a:pt x="9427" y="2384"/>
                </a:cubicBezTo>
                <a:cubicBezTo>
                  <a:pt x="9427" y="2389"/>
                  <a:pt x="9433" y="2395"/>
                  <a:pt x="9427" y="2401"/>
                </a:cubicBezTo>
                <a:cubicBezTo>
                  <a:pt x="9427" y="2407"/>
                  <a:pt x="9421" y="2401"/>
                  <a:pt x="9415" y="2401"/>
                </a:cubicBezTo>
                <a:cubicBezTo>
                  <a:pt x="9409" y="2407"/>
                  <a:pt x="9415" y="2413"/>
                  <a:pt x="9409" y="2413"/>
                </a:cubicBezTo>
                <a:cubicBezTo>
                  <a:pt x="9409" y="2437"/>
                  <a:pt x="9409" y="2437"/>
                  <a:pt x="9409" y="2437"/>
                </a:cubicBezTo>
                <a:cubicBezTo>
                  <a:pt x="9439" y="2437"/>
                  <a:pt x="9439" y="2437"/>
                  <a:pt x="9439" y="2437"/>
                </a:cubicBezTo>
                <a:cubicBezTo>
                  <a:pt x="9445" y="2437"/>
                  <a:pt x="9451" y="2431"/>
                  <a:pt x="9451" y="2431"/>
                </a:cubicBezTo>
                <a:cubicBezTo>
                  <a:pt x="9457" y="2437"/>
                  <a:pt x="9463" y="2437"/>
                  <a:pt x="9463" y="2437"/>
                </a:cubicBezTo>
                <a:cubicBezTo>
                  <a:pt x="9469" y="2443"/>
                  <a:pt x="9469" y="2449"/>
                  <a:pt x="9469" y="2449"/>
                </a:cubicBezTo>
                <a:cubicBezTo>
                  <a:pt x="9469" y="2455"/>
                  <a:pt x="9463" y="2461"/>
                  <a:pt x="9463" y="2461"/>
                </a:cubicBezTo>
                <a:cubicBezTo>
                  <a:pt x="9457" y="2466"/>
                  <a:pt x="9451" y="2461"/>
                  <a:pt x="9451" y="2466"/>
                </a:cubicBezTo>
                <a:cubicBezTo>
                  <a:pt x="9451" y="2473"/>
                  <a:pt x="9451" y="2473"/>
                  <a:pt x="9451" y="2478"/>
                </a:cubicBezTo>
                <a:cubicBezTo>
                  <a:pt x="9451" y="2484"/>
                  <a:pt x="9451" y="2484"/>
                  <a:pt x="9451" y="2490"/>
                </a:cubicBezTo>
                <a:cubicBezTo>
                  <a:pt x="9451" y="2496"/>
                  <a:pt x="9439" y="2490"/>
                  <a:pt x="9433" y="2496"/>
                </a:cubicBezTo>
                <a:cubicBezTo>
                  <a:pt x="9433" y="2502"/>
                  <a:pt x="9433" y="2502"/>
                  <a:pt x="9433" y="2508"/>
                </a:cubicBezTo>
                <a:cubicBezTo>
                  <a:pt x="9433" y="2514"/>
                  <a:pt x="9433" y="2514"/>
                  <a:pt x="9433" y="2520"/>
                </a:cubicBezTo>
                <a:cubicBezTo>
                  <a:pt x="9451" y="2520"/>
                  <a:pt x="9463" y="2520"/>
                  <a:pt x="9481" y="2526"/>
                </a:cubicBezTo>
                <a:cubicBezTo>
                  <a:pt x="9481" y="2532"/>
                  <a:pt x="9481" y="2544"/>
                  <a:pt x="9481" y="2550"/>
                </a:cubicBezTo>
                <a:cubicBezTo>
                  <a:pt x="9475" y="2555"/>
                  <a:pt x="9469" y="2555"/>
                  <a:pt x="9469" y="2561"/>
                </a:cubicBezTo>
                <a:cubicBezTo>
                  <a:pt x="9463" y="2561"/>
                  <a:pt x="9463" y="2567"/>
                  <a:pt x="9463" y="2573"/>
                </a:cubicBezTo>
                <a:lnTo>
                  <a:pt x="9469" y="2579"/>
                </a:lnTo>
                <a:cubicBezTo>
                  <a:pt x="9469" y="2585"/>
                  <a:pt x="9469" y="2585"/>
                  <a:pt x="9469" y="2591"/>
                </a:cubicBezTo>
                <a:cubicBezTo>
                  <a:pt x="9475" y="2591"/>
                  <a:pt x="9481" y="2591"/>
                  <a:pt x="9492" y="2591"/>
                </a:cubicBezTo>
                <a:cubicBezTo>
                  <a:pt x="9492" y="2591"/>
                  <a:pt x="9498" y="2591"/>
                  <a:pt x="9504" y="2591"/>
                </a:cubicBezTo>
                <a:cubicBezTo>
                  <a:pt x="9510" y="2591"/>
                  <a:pt x="9510" y="2597"/>
                  <a:pt x="9510" y="2603"/>
                </a:cubicBezTo>
                <a:cubicBezTo>
                  <a:pt x="9516" y="2603"/>
                  <a:pt x="9522" y="2609"/>
                  <a:pt x="9522" y="2615"/>
                </a:cubicBezTo>
                <a:cubicBezTo>
                  <a:pt x="9546" y="2609"/>
                  <a:pt x="9546" y="2609"/>
                  <a:pt x="9546" y="2609"/>
                </a:cubicBezTo>
                <a:cubicBezTo>
                  <a:pt x="9552" y="2609"/>
                  <a:pt x="9558" y="2609"/>
                  <a:pt x="9558" y="2609"/>
                </a:cubicBezTo>
                <a:cubicBezTo>
                  <a:pt x="9564" y="2615"/>
                  <a:pt x="9570" y="2615"/>
                  <a:pt x="9575" y="2615"/>
                </a:cubicBezTo>
                <a:cubicBezTo>
                  <a:pt x="9587" y="2615"/>
                  <a:pt x="9593" y="2615"/>
                  <a:pt x="9605" y="2609"/>
                </a:cubicBezTo>
                <a:cubicBezTo>
                  <a:pt x="9611" y="2603"/>
                  <a:pt x="9605" y="2597"/>
                  <a:pt x="9611" y="2597"/>
                </a:cubicBezTo>
                <a:cubicBezTo>
                  <a:pt x="9617" y="2597"/>
                  <a:pt x="9623" y="2597"/>
                  <a:pt x="9623" y="2597"/>
                </a:cubicBezTo>
                <a:cubicBezTo>
                  <a:pt x="9629" y="2597"/>
                  <a:pt x="9635" y="2597"/>
                  <a:pt x="9635" y="2591"/>
                </a:cubicBezTo>
                <a:cubicBezTo>
                  <a:pt x="9641" y="2591"/>
                  <a:pt x="9641" y="2585"/>
                  <a:pt x="9647" y="2585"/>
                </a:cubicBezTo>
                <a:cubicBezTo>
                  <a:pt x="9653" y="2585"/>
                  <a:pt x="9653" y="2579"/>
                  <a:pt x="9653" y="2573"/>
                </a:cubicBezTo>
                <a:cubicBezTo>
                  <a:pt x="9658" y="2567"/>
                  <a:pt x="9658" y="2567"/>
                  <a:pt x="9664" y="2561"/>
                </a:cubicBezTo>
                <a:cubicBezTo>
                  <a:pt x="9670" y="2555"/>
                  <a:pt x="9676" y="2550"/>
                  <a:pt x="9682" y="2538"/>
                </a:cubicBezTo>
                <a:cubicBezTo>
                  <a:pt x="9682" y="2538"/>
                  <a:pt x="9682" y="2532"/>
                  <a:pt x="9688" y="2526"/>
                </a:cubicBezTo>
                <a:cubicBezTo>
                  <a:pt x="9694" y="2526"/>
                  <a:pt x="9700" y="2526"/>
                  <a:pt x="9700" y="2526"/>
                </a:cubicBezTo>
                <a:cubicBezTo>
                  <a:pt x="9706" y="2526"/>
                  <a:pt x="9706" y="2526"/>
                  <a:pt x="9712" y="2526"/>
                </a:cubicBezTo>
                <a:cubicBezTo>
                  <a:pt x="9718" y="2526"/>
                  <a:pt x="9718" y="2520"/>
                  <a:pt x="9724" y="2520"/>
                </a:cubicBezTo>
                <a:cubicBezTo>
                  <a:pt x="9724" y="2496"/>
                  <a:pt x="9724" y="2496"/>
                  <a:pt x="9724" y="2496"/>
                </a:cubicBezTo>
                <a:cubicBezTo>
                  <a:pt x="9730" y="2502"/>
                  <a:pt x="9730" y="2496"/>
                  <a:pt x="9736" y="2496"/>
                </a:cubicBezTo>
                <a:cubicBezTo>
                  <a:pt x="9741" y="2502"/>
                  <a:pt x="9741" y="2502"/>
                  <a:pt x="9747" y="2502"/>
                </a:cubicBezTo>
                <a:cubicBezTo>
                  <a:pt x="9747" y="2508"/>
                  <a:pt x="9753" y="2514"/>
                  <a:pt x="9753" y="2514"/>
                </a:cubicBezTo>
                <a:cubicBezTo>
                  <a:pt x="9753" y="2520"/>
                  <a:pt x="9753" y="2526"/>
                  <a:pt x="9753" y="2526"/>
                </a:cubicBezTo>
                <a:cubicBezTo>
                  <a:pt x="9753" y="2532"/>
                  <a:pt x="9765" y="2532"/>
                  <a:pt x="9765" y="2538"/>
                </a:cubicBezTo>
                <a:cubicBezTo>
                  <a:pt x="9765" y="2544"/>
                  <a:pt x="9759" y="2555"/>
                  <a:pt x="9765" y="2561"/>
                </a:cubicBezTo>
                <a:cubicBezTo>
                  <a:pt x="9765" y="2567"/>
                  <a:pt x="9765" y="2567"/>
                  <a:pt x="9765" y="2573"/>
                </a:cubicBezTo>
                <a:cubicBezTo>
                  <a:pt x="9771" y="2579"/>
                  <a:pt x="9777" y="2579"/>
                  <a:pt x="9777" y="2579"/>
                </a:cubicBezTo>
                <a:cubicBezTo>
                  <a:pt x="9783" y="2585"/>
                  <a:pt x="9789" y="2591"/>
                  <a:pt x="9789" y="2597"/>
                </a:cubicBezTo>
                <a:cubicBezTo>
                  <a:pt x="9789" y="2603"/>
                  <a:pt x="9789" y="2603"/>
                  <a:pt x="9789" y="2603"/>
                </a:cubicBezTo>
                <a:cubicBezTo>
                  <a:pt x="9789" y="2609"/>
                  <a:pt x="9777" y="2609"/>
                  <a:pt x="9777" y="2615"/>
                </a:cubicBezTo>
                <a:cubicBezTo>
                  <a:pt x="9777" y="2621"/>
                  <a:pt x="9783" y="2627"/>
                  <a:pt x="9783" y="2627"/>
                </a:cubicBezTo>
                <a:cubicBezTo>
                  <a:pt x="9783" y="2639"/>
                  <a:pt x="9789" y="2644"/>
                  <a:pt x="9795" y="2650"/>
                </a:cubicBezTo>
                <a:cubicBezTo>
                  <a:pt x="9800" y="2650"/>
                  <a:pt x="9800" y="2650"/>
                  <a:pt x="9806" y="2650"/>
                </a:cubicBezTo>
                <a:cubicBezTo>
                  <a:pt x="9812" y="2656"/>
                  <a:pt x="9812" y="2662"/>
                  <a:pt x="9812" y="2662"/>
                </a:cubicBezTo>
                <a:cubicBezTo>
                  <a:pt x="9818" y="2668"/>
                  <a:pt x="9824" y="2668"/>
                  <a:pt x="9824" y="2674"/>
                </a:cubicBezTo>
                <a:cubicBezTo>
                  <a:pt x="9824" y="2686"/>
                  <a:pt x="9824" y="2686"/>
                  <a:pt x="9824" y="2686"/>
                </a:cubicBezTo>
                <a:cubicBezTo>
                  <a:pt x="9824" y="2698"/>
                  <a:pt x="9824" y="2698"/>
                  <a:pt x="9824" y="2698"/>
                </a:cubicBezTo>
                <a:cubicBezTo>
                  <a:pt x="9824" y="2710"/>
                  <a:pt x="9829" y="2716"/>
                  <a:pt x="9829" y="2721"/>
                </a:cubicBezTo>
                <a:cubicBezTo>
                  <a:pt x="9835" y="2727"/>
                  <a:pt x="9841" y="2727"/>
                  <a:pt x="9841" y="2727"/>
                </a:cubicBezTo>
                <a:cubicBezTo>
                  <a:pt x="9847" y="2733"/>
                  <a:pt x="9853" y="2739"/>
                  <a:pt x="9853" y="2739"/>
                </a:cubicBezTo>
                <a:cubicBezTo>
                  <a:pt x="9859" y="2745"/>
                  <a:pt x="9865" y="2745"/>
                  <a:pt x="9865" y="2751"/>
                </a:cubicBezTo>
                <a:cubicBezTo>
                  <a:pt x="9865" y="2751"/>
                  <a:pt x="9871" y="2757"/>
                  <a:pt x="9871" y="2763"/>
                </a:cubicBezTo>
                <a:cubicBezTo>
                  <a:pt x="9871" y="2763"/>
                  <a:pt x="9865" y="2769"/>
                  <a:pt x="9865" y="2775"/>
                </a:cubicBezTo>
                <a:cubicBezTo>
                  <a:pt x="9865" y="2781"/>
                  <a:pt x="9859" y="2781"/>
                  <a:pt x="9859" y="2793"/>
                </a:cubicBezTo>
                <a:cubicBezTo>
                  <a:pt x="9859" y="2799"/>
                  <a:pt x="9859" y="2799"/>
                  <a:pt x="9859" y="2799"/>
                </a:cubicBezTo>
                <a:lnTo>
                  <a:pt x="9865" y="2805"/>
                </a:lnTo>
                <a:cubicBezTo>
                  <a:pt x="9865" y="2810"/>
                  <a:pt x="9865" y="2816"/>
                  <a:pt x="9865" y="2816"/>
                </a:cubicBezTo>
                <a:cubicBezTo>
                  <a:pt x="9942" y="2816"/>
                  <a:pt x="9942" y="2816"/>
                  <a:pt x="9942" y="2816"/>
                </a:cubicBezTo>
                <a:cubicBezTo>
                  <a:pt x="9942" y="2810"/>
                  <a:pt x="9942" y="2805"/>
                  <a:pt x="9948" y="2805"/>
                </a:cubicBezTo>
                <a:cubicBezTo>
                  <a:pt x="9948" y="2799"/>
                  <a:pt x="9942" y="2793"/>
                  <a:pt x="9948" y="2793"/>
                </a:cubicBezTo>
                <a:cubicBezTo>
                  <a:pt x="9948" y="2787"/>
                  <a:pt x="9954" y="2781"/>
                  <a:pt x="9954" y="2781"/>
                </a:cubicBezTo>
                <a:cubicBezTo>
                  <a:pt x="9960" y="2775"/>
                  <a:pt x="9960" y="2769"/>
                  <a:pt x="9966" y="2769"/>
                </a:cubicBezTo>
                <a:cubicBezTo>
                  <a:pt x="9972" y="2769"/>
                  <a:pt x="9972" y="2769"/>
                  <a:pt x="9978" y="2769"/>
                </a:cubicBezTo>
                <a:cubicBezTo>
                  <a:pt x="9990" y="2769"/>
                  <a:pt x="9990" y="2769"/>
                  <a:pt x="9990" y="2769"/>
                </a:cubicBezTo>
                <a:cubicBezTo>
                  <a:pt x="9990" y="2769"/>
                  <a:pt x="9995" y="2769"/>
                  <a:pt x="10001" y="2769"/>
                </a:cubicBezTo>
                <a:cubicBezTo>
                  <a:pt x="10001" y="2769"/>
                  <a:pt x="10007" y="2775"/>
                  <a:pt x="10013" y="2775"/>
                </a:cubicBezTo>
                <a:cubicBezTo>
                  <a:pt x="10019" y="2775"/>
                  <a:pt x="10019" y="2775"/>
                  <a:pt x="10025" y="2769"/>
                </a:cubicBezTo>
                <a:cubicBezTo>
                  <a:pt x="10025" y="2769"/>
                  <a:pt x="10025" y="2763"/>
                  <a:pt x="10031" y="2757"/>
                </a:cubicBezTo>
                <a:cubicBezTo>
                  <a:pt x="10037" y="2757"/>
                  <a:pt x="10049" y="2757"/>
                  <a:pt x="10055" y="2757"/>
                </a:cubicBezTo>
                <a:cubicBezTo>
                  <a:pt x="10055" y="2721"/>
                  <a:pt x="10055" y="2721"/>
                  <a:pt x="10055" y="2721"/>
                </a:cubicBezTo>
                <a:cubicBezTo>
                  <a:pt x="10102" y="2721"/>
                  <a:pt x="10102" y="2721"/>
                  <a:pt x="10102" y="2721"/>
                </a:cubicBezTo>
                <a:cubicBezTo>
                  <a:pt x="10102" y="2716"/>
                  <a:pt x="10108" y="2716"/>
                  <a:pt x="10108" y="2710"/>
                </a:cubicBezTo>
                <a:cubicBezTo>
                  <a:pt x="10108" y="2704"/>
                  <a:pt x="10102" y="2698"/>
                  <a:pt x="10102" y="2692"/>
                </a:cubicBezTo>
                <a:cubicBezTo>
                  <a:pt x="10079" y="2692"/>
                  <a:pt x="10079" y="2692"/>
                  <a:pt x="10079" y="2692"/>
                </a:cubicBezTo>
                <a:cubicBezTo>
                  <a:pt x="10079" y="2692"/>
                  <a:pt x="10072" y="2698"/>
                  <a:pt x="10067" y="2698"/>
                </a:cubicBezTo>
                <a:cubicBezTo>
                  <a:pt x="10067" y="2698"/>
                  <a:pt x="10061" y="2698"/>
                  <a:pt x="10055" y="2698"/>
                </a:cubicBezTo>
                <a:cubicBezTo>
                  <a:pt x="10055" y="2692"/>
                  <a:pt x="10061" y="2686"/>
                  <a:pt x="10055" y="2686"/>
                </a:cubicBezTo>
                <a:cubicBezTo>
                  <a:pt x="10055" y="2680"/>
                  <a:pt x="10049" y="2686"/>
                  <a:pt x="10043" y="2680"/>
                </a:cubicBezTo>
                <a:cubicBezTo>
                  <a:pt x="10049" y="2674"/>
                  <a:pt x="10055" y="2668"/>
                  <a:pt x="10061" y="2656"/>
                </a:cubicBezTo>
                <a:lnTo>
                  <a:pt x="10067" y="2650"/>
                </a:lnTo>
                <a:cubicBezTo>
                  <a:pt x="10072" y="2639"/>
                  <a:pt x="10072" y="2632"/>
                  <a:pt x="10072" y="2627"/>
                </a:cubicBezTo>
                <a:cubicBezTo>
                  <a:pt x="10072" y="2615"/>
                  <a:pt x="10072" y="2609"/>
                  <a:pt x="10072" y="2603"/>
                </a:cubicBezTo>
                <a:cubicBezTo>
                  <a:pt x="10072" y="2597"/>
                  <a:pt x="10072" y="2591"/>
                  <a:pt x="10072" y="2591"/>
                </a:cubicBezTo>
                <a:cubicBezTo>
                  <a:pt x="10079" y="2585"/>
                  <a:pt x="10079" y="2585"/>
                  <a:pt x="10079" y="2579"/>
                </a:cubicBezTo>
                <a:cubicBezTo>
                  <a:pt x="10084" y="2573"/>
                  <a:pt x="10090" y="2573"/>
                  <a:pt x="10090" y="2573"/>
                </a:cubicBezTo>
                <a:cubicBezTo>
                  <a:pt x="10096" y="2567"/>
                  <a:pt x="10096" y="2561"/>
                  <a:pt x="10102" y="2561"/>
                </a:cubicBezTo>
                <a:cubicBezTo>
                  <a:pt x="10108" y="2561"/>
                  <a:pt x="10108" y="2561"/>
                  <a:pt x="10114" y="2561"/>
                </a:cubicBezTo>
                <a:cubicBezTo>
                  <a:pt x="10120" y="2555"/>
                  <a:pt x="10120" y="2550"/>
                  <a:pt x="10126" y="2550"/>
                </a:cubicBezTo>
                <a:cubicBezTo>
                  <a:pt x="10132" y="2550"/>
                  <a:pt x="10132" y="2550"/>
                  <a:pt x="10138" y="2550"/>
                </a:cubicBezTo>
                <a:cubicBezTo>
                  <a:pt x="10138" y="2544"/>
                  <a:pt x="10144" y="2550"/>
                  <a:pt x="10150" y="2550"/>
                </a:cubicBezTo>
                <a:cubicBezTo>
                  <a:pt x="10150" y="2544"/>
                  <a:pt x="10150" y="2538"/>
                  <a:pt x="10156" y="2538"/>
                </a:cubicBezTo>
                <a:cubicBezTo>
                  <a:pt x="10156" y="2532"/>
                  <a:pt x="10156" y="2526"/>
                  <a:pt x="10156" y="2526"/>
                </a:cubicBezTo>
                <a:cubicBezTo>
                  <a:pt x="10156" y="2520"/>
                  <a:pt x="10161" y="2520"/>
                  <a:pt x="10161" y="2514"/>
                </a:cubicBezTo>
                <a:cubicBezTo>
                  <a:pt x="10167" y="2508"/>
                  <a:pt x="10173" y="2508"/>
                  <a:pt x="10173" y="2502"/>
                </a:cubicBezTo>
                <a:cubicBezTo>
                  <a:pt x="10179" y="2502"/>
                  <a:pt x="10185" y="2502"/>
                  <a:pt x="10185" y="2496"/>
                </a:cubicBezTo>
                <a:cubicBezTo>
                  <a:pt x="10185" y="2490"/>
                  <a:pt x="10185" y="2490"/>
                  <a:pt x="10185" y="2484"/>
                </a:cubicBezTo>
                <a:cubicBezTo>
                  <a:pt x="10185" y="2473"/>
                  <a:pt x="10185" y="2473"/>
                  <a:pt x="10185" y="2473"/>
                </a:cubicBezTo>
                <a:cubicBezTo>
                  <a:pt x="10185" y="2466"/>
                  <a:pt x="10185" y="2466"/>
                  <a:pt x="10185" y="2461"/>
                </a:cubicBezTo>
                <a:cubicBezTo>
                  <a:pt x="10173" y="2461"/>
                  <a:pt x="10167" y="2461"/>
                  <a:pt x="10161" y="2461"/>
                </a:cubicBezTo>
                <a:cubicBezTo>
                  <a:pt x="10150" y="2461"/>
                  <a:pt x="10144" y="2455"/>
                  <a:pt x="10138" y="2455"/>
                </a:cubicBezTo>
                <a:cubicBezTo>
                  <a:pt x="10132" y="2455"/>
                  <a:pt x="10132" y="2461"/>
                  <a:pt x="10126" y="2461"/>
                </a:cubicBezTo>
                <a:cubicBezTo>
                  <a:pt x="10126" y="2443"/>
                  <a:pt x="10126" y="2437"/>
                  <a:pt x="10126" y="2419"/>
                </a:cubicBezTo>
                <a:cubicBezTo>
                  <a:pt x="10126" y="2419"/>
                  <a:pt x="10120" y="2413"/>
                  <a:pt x="10114" y="2413"/>
                </a:cubicBezTo>
                <a:cubicBezTo>
                  <a:pt x="10108" y="2407"/>
                  <a:pt x="10108" y="2413"/>
                  <a:pt x="10102" y="2413"/>
                </a:cubicBezTo>
                <a:cubicBezTo>
                  <a:pt x="10096" y="2407"/>
                  <a:pt x="10096" y="2407"/>
                  <a:pt x="10090" y="2401"/>
                </a:cubicBezTo>
                <a:cubicBezTo>
                  <a:pt x="10090" y="2401"/>
                  <a:pt x="10090" y="2395"/>
                  <a:pt x="10090" y="2389"/>
                </a:cubicBezTo>
                <a:cubicBezTo>
                  <a:pt x="10090" y="2300"/>
                  <a:pt x="10090" y="2300"/>
                  <a:pt x="10090" y="2300"/>
                </a:cubicBezTo>
                <a:cubicBezTo>
                  <a:pt x="10096" y="2295"/>
                  <a:pt x="10102" y="2295"/>
                  <a:pt x="10108" y="2289"/>
                </a:cubicBezTo>
                <a:cubicBezTo>
                  <a:pt x="10108" y="2289"/>
                  <a:pt x="10108" y="2283"/>
                  <a:pt x="10114" y="2277"/>
                </a:cubicBezTo>
                <a:cubicBezTo>
                  <a:pt x="10114" y="2277"/>
                  <a:pt x="10120" y="2271"/>
                  <a:pt x="10120" y="2265"/>
                </a:cubicBezTo>
                <a:cubicBezTo>
                  <a:pt x="10126" y="2265"/>
                  <a:pt x="10126" y="2259"/>
                  <a:pt x="10126" y="2259"/>
                </a:cubicBezTo>
                <a:cubicBezTo>
                  <a:pt x="10132" y="2247"/>
                  <a:pt x="10132" y="2241"/>
                  <a:pt x="10132" y="2235"/>
                </a:cubicBezTo>
                <a:cubicBezTo>
                  <a:pt x="10138" y="2229"/>
                  <a:pt x="10138" y="2223"/>
                  <a:pt x="10138" y="2223"/>
                </a:cubicBezTo>
                <a:cubicBezTo>
                  <a:pt x="10144" y="2218"/>
                  <a:pt x="10150" y="2218"/>
                  <a:pt x="10150" y="2218"/>
                </a:cubicBezTo>
                <a:cubicBezTo>
                  <a:pt x="10156" y="2218"/>
                  <a:pt x="10161" y="2218"/>
                  <a:pt x="10161" y="2218"/>
                </a:cubicBezTo>
                <a:cubicBezTo>
                  <a:pt x="10173" y="2212"/>
                  <a:pt x="10179" y="2212"/>
                  <a:pt x="10185" y="2206"/>
                </a:cubicBezTo>
                <a:cubicBezTo>
                  <a:pt x="10191" y="2200"/>
                  <a:pt x="10191" y="2200"/>
                  <a:pt x="10197" y="2194"/>
                </a:cubicBezTo>
                <a:cubicBezTo>
                  <a:pt x="10197" y="2188"/>
                  <a:pt x="10203" y="2188"/>
                  <a:pt x="10203" y="2188"/>
                </a:cubicBezTo>
                <a:cubicBezTo>
                  <a:pt x="10209" y="2182"/>
                  <a:pt x="10209" y="2176"/>
                  <a:pt x="10209" y="2176"/>
                </a:cubicBezTo>
                <a:cubicBezTo>
                  <a:pt x="10221" y="2170"/>
                  <a:pt x="10227" y="2170"/>
                  <a:pt x="10233" y="2170"/>
                </a:cubicBezTo>
                <a:cubicBezTo>
                  <a:pt x="10238" y="2170"/>
                  <a:pt x="10245" y="2170"/>
                  <a:pt x="10250" y="2170"/>
                </a:cubicBezTo>
                <a:cubicBezTo>
                  <a:pt x="10250" y="2170"/>
                  <a:pt x="10250" y="2164"/>
                  <a:pt x="10256" y="2158"/>
                </a:cubicBezTo>
                <a:cubicBezTo>
                  <a:pt x="10262" y="2158"/>
                  <a:pt x="10268" y="2152"/>
                  <a:pt x="10268" y="2152"/>
                </a:cubicBezTo>
                <a:cubicBezTo>
                  <a:pt x="10268" y="2146"/>
                  <a:pt x="10268" y="2141"/>
                  <a:pt x="10268" y="2141"/>
                </a:cubicBezTo>
                <a:cubicBezTo>
                  <a:pt x="10268" y="2134"/>
                  <a:pt x="10274" y="2129"/>
                  <a:pt x="10274" y="2129"/>
                </a:cubicBezTo>
                <a:cubicBezTo>
                  <a:pt x="10280" y="2129"/>
                  <a:pt x="10286" y="2129"/>
                  <a:pt x="10286" y="2123"/>
                </a:cubicBezTo>
                <a:cubicBezTo>
                  <a:pt x="10292" y="2123"/>
                  <a:pt x="10298" y="2123"/>
                  <a:pt x="10298" y="2123"/>
                </a:cubicBezTo>
                <a:cubicBezTo>
                  <a:pt x="10304" y="2123"/>
                  <a:pt x="10310" y="2123"/>
                  <a:pt x="10310" y="2123"/>
                </a:cubicBezTo>
                <a:cubicBezTo>
                  <a:pt x="10316" y="2123"/>
                  <a:pt x="10322" y="2123"/>
                  <a:pt x="10322" y="2117"/>
                </a:cubicBezTo>
                <a:cubicBezTo>
                  <a:pt x="10327" y="2117"/>
                  <a:pt x="10333" y="2111"/>
                  <a:pt x="10333" y="2105"/>
                </a:cubicBezTo>
                <a:cubicBezTo>
                  <a:pt x="10333" y="2093"/>
                  <a:pt x="10327" y="2093"/>
                  <a:pt x="10322" y="2087"/>
                </a:cubicBezTo>
                <a:cubicBezTo>
                  <a:pt x="10322" y="2081"/>
                  <a:pt x="10316" y="2081"/>
                  <a:pt x="10310" y="2075"/>
                </a:cubicBezTo>
                <a:cubicBezTo>
                  <a:pt x="10310" y="2075"/>
                  <a:pt x="10310" y="2069"/>
                  <a:pt x="10310" y="2063"/>
                </a:cubicBezTo>
                <a:cubicBezTo>
                  <a:pt x="10310" y="2052"/>
                  <a:pt x="10310" y="2040"/>
                  <a:pt x="10322" y="2034"/>
                </a:cubicBezTo>
                <a:cubicBezTo>
                  <a:pt x="10322" y="2028"/>
                  <a:pt x="10322" y="2022"/>
                  <a:pt x="10327" y="2022"/>
                </a:cubicBezTo>
                <a:cubicBezTo>
                  <a:pt x="10333" y="2016"/>
                  <a:pt x="10333" y="2022"/>
                  <a:pt x="10339" y="2022"/>
                </a:cubicBezTo>
                <a:cubicBezTo>
                  <a:pt x="10345" y="2016"/>
                  <a:pt x="10345" y="2016"/>
                  <a:pt x="10351" y="2010"/>
                </a:cubicBezTo>
                <a:cubicBezTo>
                  <a:pt x="10357" y="2010"/>
                  <a:pt x="10357" y="2004"/>
                  <a:pt x="10357" y="1998"/>
                </a:cubicBezTo>
                <a:cubicBezTo>
                  <a:pt x="10363" y="1986"/>
                  <a:pt x="10363" y="1980"/>
                  <a:pt x="10369" y="1975"/>
                </a:cubicBezTo>
                <a:cubicBezTo>
                  <a:pt x="10369" y="1968"/>
                  <a:pt x="10369" y="1963"/>
                  <a:pt x="10369" y="1963"/>
                </a:cubicBezTo>
                <a:cubicBezTo>
                  <a:pt x="10375" y="1957"/>
                  <a:pt x="10387" y="1957"/>
                  <a:pt x="10393" y="1957"/>
                </a:cubicBezTo>
                <a:cubicBezTo>
                  <a:pt x="10404" y="1957"/>
                  <a:pt x="10411" y="1963"/>
                  <a:pt x="10416" y="1963"/>
                </a:cubicBezTo>
                <a:cubicBezTo>
                  <a:pt x="10422" y="1963"/>
                  <a:pt x="10422" y="1963"/>
                  <a:pt x="10428" y="1963"/>
                </a:cubicBezTo>
                <a:cubicBezTo>
                  <a:pt x="10434" y="1963"/>
                  <a:pt x="10434" y="1968"/>
                  <a:pt x="10434" y="1975"/>
                </a:cubicBezTo>
                <a:cubicBezTo>
                  <a:pt x="10446" y="1980"/>
                  <a:pt x="10446" y="1986"/>
                  <a:pt x="10452" y="1998"/>
                </a:cubicBezTo>
                <a:cubicBezTo>
                  <a:pt x="10458" y="1992"/>
                  <a:pt x="10464" y="1992"/>
                  <a:pt x="10464" y="1992"/>
                </a:cubicBezTo>
                <a:cubicBezTo>
                  <a:pt x="10470" y="1992"/>
                  <a:pt x="10470" y="1986"/>
                  <a:pt x="10476" y="1980"/>
                </a:cubicBezTo>
                <a:cubicBezTo>
                  <a:pt x="10476" y="1980"/>
                  <a:pt x="10482" y="1980"/>
                  <a:pt x="10488" y="1980"/>
                </a:cubicBezTo>
                <a:cubicBezTo>
                  <a:pt x="10493" y="1980"/>
                  <a:pt x="10493" y="1986"/>
                  <a:pt x="10499" y="1986"/>
                </a:cubicBezTo>
                <a:cubicBezTo>
                  <a:pt x="10499" y="1992"/>
                  <a:pt x="10505" y="1992"/>
                  <a:pt x="10505" y="1998"/>
                </a:cubicBezTo>
                <a:cubicBezTo>
                  <a:pt x="10511" y="1998"/>
                  <a:pt x="10511" y="2004"/>
                  <a:pt x="10511" y="2010"/>
                </a:cubicBezTo>
                <a:cubicBezTo>
                  <a:pt x="10517" y="2010"/>
                  <a:pt x="10517" y="2016"/>
                  <a:pt x="10517" y="2022"/>
                </a:cubicBezTo>
                <a:cubicBezTo>
                  <a:pt x="10517" y="2057"/>
                  <a:pt x="10517" y="2057"/>
                  <a:pt x="10517" y="2057"/>
                </a:cubicBezTo>
                <a:cubicBezTo>
                  <a:pt x="10488" y="2057"/>
                  <a:pt x="10488" y="2057"/>
                  <a:pt x="10488" y="2057"/>
                </a:cubicBezTo>
                <a:cubicBezTo>
                  <a:pt x="10488" y="2069"/>
                  <a:pt x="10488" y="2075"/>
                  <a:pt x="10488" y="2093"/>
                </a:cubicBezTo>
                <a:cubicBezTo>
                  <a:pt x="10488" y="2093"/>
                  <a:pt x="10488" y="2099"/>
                  <a:pt x="10488" y="2105"/>
                </a:cubicBezTo>
                <a:cubicBezTo>
                  <a:pt x="10482" y="2111"/>
                  <a:pt x="10482" y="2117"/>
                  <a:pt x="10476" y="2123"/>
                </a:cubicBezTo>
                <a:cubicBezTo>
                  <a:pt x="10470" y="2129"/>
                  <a:pt x="10464" y="2129"/>
                  <a:pt x="10464" y="2134"/>
                </a:cubicBezTo>
                <a:cubicBezTo>
                  <a:pt x="10458" y="2141"/>
                  <a:pt x="10452" y="2141"/>
                  <a:pt x="10446" y="2141"/>
                </a:cubicBezTo>
                <a:cubicBezTo>
                  <a:pt x="10434" y="2141"/>
                  <a:pt x="10428" y="2134"/>
                  <a:pt x="10416" y="2134"/>
                </a:cubicBezTo>
                <a:cubicBezTo>
                  <a:pt x="10411" y="2134"/>
                  <a:pt x="10404" y="2141"/>
                  <a:pt x="10404" y="2141"/>
                </a:cubicBezTo>
                <a:cubicBezTo>
                  <a:pt x="10399" y="2146"/>
                  <a:pt x="10393" y="2146"/>
                  <a:pt x="10393" y="2146"/>
                </a:cubicBezTo>
                <a:cubicBezTo>
                  <a:pt x="10387" y="2152"/>
                  <a:pt x="10387" y="2158"/>
                  <a:pt x="10387" y="2158"/>
                </a:cubicBezTo>
                <a:cubicBezTo>
                  <a:pt x="10381" y="2164"/>
                  <a:pt x="10381" y="2164"/>
                  <a:pt x="10375" y="2170"/>
                </a:cubicBezTo>
                <a:cubicBezTo>
                  <a:pt x="10375" y="2176"/>
                  <a:pt x="10375" y="2176"/>
                  <a:pt x="10375" y="2182"/>
                </a:cubicBezTo>
                <a:cubicBezTo>
                  <a:pt x="10369" y="2188"/>
                  <a:pt x="10363" y="2188"/>
                  <a:pt x="10363" y="2188"/>
                </a:cubicBezTo>
                <a:cubicBezTo>
                  <a:pt x="10357" y="2194"/>
                  <a:pt x="10357" y="2194"/>
                  <a:pt x="10351" y="2200"/>
                </a:cubicBezTo>
                <a:cubicBezTo>
                  <a:pt x="10351" y="2206"/>
                  <a:pt x="10351" y="2206"/>
                  <a:pt x="10345" y="2212"/>
                </a:cubicBezTo>
                <a:cubicBezTo>
                  <a:pt x="10339" y="2212"/>
                  <a:pt x="10339" y="2212"/>
                  <a:pt x="10333" y="2218"/>
                </a:cubicBezTo>
                <a:cubicBezTo>
                  <a:pt x="10327" y="2223"/>
                  <a:pt x="10316" y="2223"/>
                  <a:pt x="10316" y="2235"/>
                </a:cubicBezTo>
                <a:cubicBezTo>
                  <a:pt x="10316" y="2253"/>
                  <a:pt x="10322" y="2259"/>
                  <a:pt x="10322" y="2277"/>
                </a:cubicBezTo>
                <a:cubicBezTo>
                  <a:pt x="10322" y="2283"/>
                  <a:pt x="10322" y="2289"/>
                  <a:pt x="10316" y="2295"/>
                </a:cubicBezTo>
                <a:cubicBezTo>
                  <a:pt x="10316" y="2300"/>
                  <a:pt x="10304" y="2300"/>
                  <a:pt x="10304" y="2312"/>
                </a:cubicBezTo>
                <a:cubicBezTo>
                  <a:pt x="10304" y="2324"/>
                  <a:pt x="10310" y="2336"/>
                  <a:pt x="10310" y="2348"/>
                </a:cubicBezTo>
                <a:cubicBezTo>
                  <a:pt x="10310" y="2360"/>
                  <a:pt x="10310" y="2360"/>
                  <a:pt x="10310" y="2360"/>
                </a:cubicBezTo>
                <a:cubicBezTo>
                  <a:pt x="10310" y="2366"/>
                  <a:pt x="10316" y="2372"/>
                  <a:pt x="10316" y="2372"/>
                </a:cubicBezTo>
                <a:cubicBezTo>
                  <a:pt x="10316" y="2384"/>
                  <a:pt x="10316" y="2389"/>
                  <a:pt x="10316" y="2401"/>
                </a:cubicBezTo>
                <a:cubicBezTo>
                  <a:pt x="10327" y="2401"/>
                  <a:pt x="10333" y="2401"/>
                  <a:pt x="10345" y="2401"/>
                </a:cubicBezTo>
                <a:cubicBezTo>
                  <a:pt x="10351" y="2401"/>
                  <a:pt x="10357" y="2407"/>
                  <a:pt x="10363" y="2413"/>
                </a:cubicBezTo>
                <a:cubicBezTo>
                  <a:pt x="10369" y="2413"/>
                  <a:pt x="10369" y="2419"/>
                  <a:pt x="10375" y="2419"/>
                </a:cubicBezTo>
                <a:cubicBezTo>
                  <a:pt x="10375" y="2425"/>
                  <a:pt x="10381" y="2431"/>
                  <a:pt x="10381" y="2431"/>
                </a:cubicBezTo>
                <a:cubicBezTo>
                  <a:pt x="10393" y="2437"/>
                  <a:pt x="10399" y="2437"/>
                  <a:pt x="10404" y="2443"/>
                </a:cubicBezTo>
                <a:cubicBezTo>
                  <a:pt x="10411" y="2443"/>
                  <a:pt x="10411" y="2449"/>
                  <a:pt x="10416" y="2449"/>
                </a:cubicBezTo>
                <a:cubicBezTo>
                  <a:pt x="10428" y="2455"/>
                  <a:pt x="10434" y="2466"/>
                  <a:pt x="10446" y="2466"/>
                </a:cubicBezTo>
                <a:cubicBezTo>
                  <a:pt x="10452" y="2466"/>
                  <a:pt x="10452" y="2466"/>
                  <a:pt x="10452" y="2466"/>
                </a:cubicBezTo>
                <a:cubicBezTo>
                  <a:pt x="10458" y="2466"/>
                  <a:pt x="10458" y="2461"/>
                  <a:pt x="10464" y="2461"/>
                </a:cubicBezTo>
                <a:cubicBezTo>
                  <a:pt x="10476" y="2455"/>
                  <a:pt x="10488" y="2437"/>
                  <a:pt x="10499" y="2437"/>
                </a:cubicBezTo>
                <a:cubicBezTo>
                  <a:pt x="10511" y="2437"/>
                  <a:pt x="10517" y="2449"/>
                  <a:pt x="10529" y="2449"/>
                </a:cubicBezTo>
                <a:cubicBezTo>
                  <a:pt x="10535" y="2449"/>
                  <a:pt x="10541" y="2443"/>
                  <a:pt x="10547" y="2443"/>
                </a:cubicBezTo>
                <a:cubicBezTo>
                  <a:pt x="10553" y="2443"/>
                  <a:pt x="10559" y="2449"/>
                  <a:pt x="10559" y="2443"/>
                </a:cubicBezTo>
                <a:cubicBezTo>
                  <a:pt x="10565" y="2443"/>
                  <a:pt x="10565" y="2443"/>
                  <a:pt x="10570" y="2437"/>
                </a:cubicBezTo>
                <a:cubicBezTo>
                  <a:pt x="10577" y="2437"/>
                  <a:pt x="10570" y="2431"/>
                  <a:pt x="10577" y="2425"/>
                </a:cubicBezTo>
                <a:cubicBezTo>
                  <a:pt x="10577" y="2425"/>
                  <a:pt x="10582" y="2425"/>
                  <a:pt x="10582" y="2419"/>
                </a:cubicBezTo>
                <a:cubicBezTo>
                  <a:pt x="10677" y="2419"/>
                  <a:pt x="10677" y="2419"/>
                  <a:pt x="10677" y="2419"/>
                </a:cubicBezTo>
                <a:cubicBezTo>
                  <a:pt x="10683" y="2419"/>
                  <a:pt x="10683" y="2413"/>
                  <a:pt x="10689" y="2413"/>
                </a:cubicBezTo>
                <a:cubicBezTo>
                  <a:pt x="10695" y="2413"/>
                  <a:pt x="10701" y="2413"/>
                  <a:pt x="10707" y="2413"/>
                </a:cubicBezTo>
                <a:cubicBezTo>
                  <a:pt x="10707" y="2413"/>
                  <a:pt x="10707" y="2407"/>
                  <a:pt x="10713" y="2413"/>
                </a:cubicBezTo>
                <a:lnTo>
                  <a:pt x="10719" y="2419"/>
                </a:lnTo>
                <a:cubicBezTo>
                  <a:pt x="10719" y="2425"/>
                  <a:pt x="10719" y="2431"/>
                  <a:pt x="10725" y="2431"/>
                </a:cubicBezTo>
                <a:cubicBezTo>
                  <a:pt x="10725" y="2437"/>
                  <a:pt x="10731" y="2437"/>
                  <a:pt x="10731" y="2437"/>
                </a:cubicBezTo>
                <a:cubicBezTo>
                  <a:pt x="10790" y="2437"/>
                  <a:pt x="10790" y="2437"/>
                  <a:pt x="10790" y="2437"/>
                </a:cubicBezTo>
                <a:cubicBezTo>
                  <a:pt x="10796" y="2449"/>
                  <a:pt x="10796" y="2449"/>
                  <a:pt x="10796" y="2449"/>
                </a:cubicBezTo>
                <a:cubicBezTo>
                  <a:pt x="10790" y="2455"/>
                  <a:pt x="10790" y="2461"/>
                  <a:pt x="10784" y="2461"/>
                </a:cubicBezTo>
                <a:cubicBezTo>
                  <a:pt x="10778" y="2461"/>
                  <a:pt x="10772" y="2461"/>
                  <a:pt x="10760" y="2461"/>
                </a:cubicBezTo>
                <a:cubicBezTo>
                  <a:pt x="10748" y="2461"/>
                  <a:pt x="10743" y="2461"/>
                  <a:pt x="10731" y="2461"/>
                </a:cubicBezTo>
                <a:lnTo>
                  <a:pt x="10725" y="2466"/>
                </a:lnTo>
                <a:cubicBezTo>
                  <a:pt x="10719" y="2466"/>
                  <a:pt x="10713" y="2473"/>
                  <a:pt x="10713" y="2473"/>
                </a:cubicBezTo>
                <a:cubicBezTo>
                  <a:pt x="10707" y="2473"/>
                  <a:pt x="10701" y="2478"/>
                  <a:pt x="10701" y="2484"/>
                </a:cubicBezTo>
                <a:cubicBezTo>
                  <a:pt x="10695" y="2484"/>
                  <a:pt x="10689" y="2484"/>
                  <a:pt x="10689" y="2490"/>
                </a:cubicBezTo>
                <a:cubicBezTo>
                  <a:pt x="10683" y="2496"/>
                  <a:pt x="10683" y="2496"/>
                  <a:pt x="10677" y="2502"/>
                </a:cubicBezTo>
                <a:cubicBezTo>
                  <a:pt x="10677" y="2508"/>
                  <a:pt x="10677" y="2508"/>
                  <a:pt x="10671" y="2514"/>
                </a:cubicBezTo>
                <a:cubicBezTo>
                  <a:pt x="10671" y="2520"/>
                  <a:pt x="10671" y="2520"/>
                  <a:pt x="10665" y="2526"/>
                </a:cubicBezTo>
                <a:cubicBezTo>
                  <a:pt x="10659" y="2526"/>
                  <a:pt x="10659" y="2526"/>
                  <a:pt x="10654" y="2526"/>
                </a:cubicBezTo>
                <a:cubicBezTo>
                  <a:pt x="10648" y="2526"/>
                  <a:pt x="10636" y="2526"/>
                  <a:pt x="10630" y="2520"/>
                </a:cubicBezTo>
                <a:cubicBezTo>
                  <a:pt x="10624" y="2520"/>
                  <a:pt x="10624" y="2514"/>
                  <a:pt x="10618" y="2508"/>
                </a:cubicBezTo>
                <a:cubicBezTo>
                  <a:pt x="10612" y="2508"/>
                  <a:pt x="10612" y="2496"/>
                  <a:pt x="10600" y="2496"/>
                </a:cubicBezTo>
                <a:cubicBezTo>
                  <a:pt x="10588" y="2496"/>
                  <a:pt x="10582" y="2508"/>
                  <a:pt x="10577" y="2508"/>
                </a:cubicBezTo>
                <a:cubicBezTo>
                  <a:pt x="10565" y="2508"/>
                  <a:pt x="10559" y="2508"/>
                  <a:pt x="10553" y="2508"/>
                </a:cubicBezTo>
                <a:cubicBezTo>
                  <a:pt x="10541" y="2508"/>
                  <a:pt x="10535" y="2502"/>
                  <a:pt x="10529" y="2502"/>
                </a:cubicBezTo>
                <a:cubicBezTo>
                  <a:pt x="10523" y="2502"/>
                  <a:pt x="10517" y="2508"/>
                  <a:pt x="10517" y="2508"/>
                </a:cubicBezTo>
                <a:cubicBezTo>
                  <a:pt x="10511" y="2508"/>
                  <a:pt x="10511" y="2514"/>
                  <a:pt x="10505" y="2514"/>
                </a:cubicBezTo>
                <a:cubicBezTo>
                  <a:pt x="10499" y="2514"/>
                  <a:pt x="10499" y="2520"/>
                  <a:pt x="10493" y="2520"/>
                </a:cubicBezTo>
                <a:cubicBezTo>
                  <a:pt x="10488" y="2520"/>
                  <a:pt x="10488" y="2520"/>
                  <a:pt x="10482" y="2520"/>
                </a:cubicBezTo>
                <a:cubicBezTo>
                  <a:pt x="10476" y="2520"/>
                  <a:pt x="10476" y="2514"/>
                  <a:pt x="10470" y="2514"/>
                </a:cubicBezTo>
                <a:cubicBezTo>
                  <a:pt x="10464" y="2514"/>
                  <a:pt x="10464" y="2520"/>
                  <a:pt x="10458" y="2520"/>
                </a:cubicBezTo>
                <a:cubicBezTo>
                  <a:pt x="10458" y="2520"/>
                  <a:pt x="10452" y="2520"/>
                  <a:pt x="10446" y="2526"/>
                </a:cubicBezTo>
                <a:cubicBezTo>
                  <a:pt x="10446" y="2526"/>
                  <a:pt x="10452" y="2532"/>
                  <a:pt x="10446" y="2538"/>
                </a:cubicBezTo>
                <a:cubicBezTo>
                  <a:pt x="10446" y="2544"/>
                  <a:pt x="10440" y="2544"/>
                  <a:pt x="10434" y="2550"/>
                </a:cubicBezTo>
                <a:cubicBezTo>
                  <a:pt x="10434" y="2550"/>
                  <a:pt x="10440" y="2561"/>
                  <a:pt x="10434" y="2561"/>
                </a:cubicBezTo>
                <a:cubicBezTo>
                  <a:pt x="10428" y="2561"/>
                  <a:pt x="10428" y="2555"/>
                  <a:pt x="10422" y="2555"/>
                </a:cubicBezTo>
                <a:cubicBezTo>
                  <a:pt x="10416" y="2555"/>
                  <a:pt x="10416" y="2555"/>
                  <a:pt x="10411" y="2555"/>
                </a:cubicBezTo>
                <a:cubicBezTo>
                  <a:pt x="10404" y="2555"/>
                  <a:pt x="10404" y="2550"/>
                  <a:pt x="10399" y="2550"/>
                </a:cubicBezTo>
                <a:cubicBezTo>
                  <a:pt x="10399" y="2544"/>
                  <a:pt x="10404" y="2538"/>
                  <a:pt x="10399" y="2538"/>
                </a:cubicBezTo>
                <a:cubicBezTo>
                  <a:pt x="10399" y="2532"/>
                  <a:pt x="10393" y="2538"/>
                  <a:pt x="10387" y="2538"/>
                </a:cubicBezTo>
                <a:cubicBezTo>
                  <a:pt x="10387" y="2538"/>
                  <a:pt x="10381" y="2538"/>
                  <a:pt x="10375" y="2538"/>
                </a:cubicBezTo>
                <a:cubicBezTo>
                  <a:pt x="10375" y="2538"/>
                  <a:pt x="10369" y="2538"/>
                  <a:pt x="10363" y="2544"/>
                </a:cubicBezTo>
                <a:cubicBezTo>
                  <a:pt x="10363" y="2544"/>
                  <a:pt x="10363" y="2550"/>
                  <a:pt x="10363" y="2555"/>
                </a:cubicBezTo>
                <a:cubicBezTo>
                  <a:pt x="10369" y="2555"/>
                  <a:pt x="10369" y="2561"/>
                  <a:pt x="10375" y="2561"/>
                </a:cubicBezTo>
                <a:cubicBezTo>
                  <a:pt x="10375" y="2561"/>
                  <a:pt x="10381" y="2561"/>
                  <a:pt x="10387" y="2561"/>
                </a:cubicBezTo>
                <a:cubicBezTo>
                  <a:pt x="10393" y="2561"/>
                  <a:pt x="10393" y="2567"/>
                  <a:pt x="10399" y="2573"/>
                </a:cubicBezTo>
                <a:cubicBezTo>
                  <a:pt x="10387" y="2573"/>
                  <a:pt x="10381" y="2567"/>
                  <a:pt x="10375" y="2573"/>
                </a:cubicBezTo>
                <a:cubicBezTo>
                  <a:pt x="10357" y="2573"/>
                  <a:pt x="10351" y="2579"/>
                  <a:pt x="10339" y="2579"/>
                </a:cubicBezTo>
                <a:cubicBezTo>
                  <a:pt x="10333" y="2585"/>
                  <a:pt x="10327" y="2585"/>
                  <a:pt x="10327" y="2585"/>
                </a:cubicBezTo>
                <a:cubicBezTo>
                  <a:pt x="10327" y="2591"/>
                  <a:pt x="10327" y="2597"/>
                  <a:pt x="10327" y="2597"/>
                </a:cubicBezTo>
                <a:cubicBezTo>
                  <a:pt x="10333" y="2609"/>
                  <a:pt x="10339" y="2615"/>
                  <a:pt x="10351" y="2615"/>
                </a:cubicBezTo>
                <a:lnTo>
                  <a:pt x="10357" y="2615"/>
                </a:lnTo>
                <a:cubicBezTo>
                  <a:pt x="10363" y="2615"/>
                  <a:pt x="10369" y="2621"/>
                  <a:pt x="10369" y="2621"/>
                </a:cubicBezTo>
                <a:cubicBezTo>
                  <a:pt x="10375" y="2621"/>
                  <a:pt x="10381" y="2621"/>
                  <a:pt x="10387" y="2621"/>
                </a:cubicBezTo>
                <a:cubicBezTo>
                  <a:pt x="10393" y="2621"/>
                  <a:pt x="10399" y="2621"/>
                  <a:pt x="10404" y="2621"/>
                </a:cubicBezTo>
                <a:cubicBezTo>
                  <a:pt x="10416" y="2615"/>
                  <a:pt x="10416" y="2603"/>
                  <a:pt x="10422" y="2597"/>
                </a:cubicBezTo>
                <a:cubicBezTo>
                  <a:pt x="10428" y="2591"/>
                  <a:pt x="10428" y="2585"/>
                  <a:pt x="10434" y="2585"/>
                </a:cubicBezTo>
                <a:cubicBezTo>
                  <a:pt x="10446" y="2585"/>
                  <a:pt x="10446" y="2585"/>
                  <a:pt x="10452" y="2591"/>
                </a:cubicBezTo>
                <a:cubicBezTo>
                  <a:pt x="10458" y="2591"/>
                  <a:pt x="10464" y="2591"/>
                  <a:pt x="10464" y="2597"/>
                </a:cubicBezTo>
                <a:cubicBezTo>
                  <a:pt x="10470" y="2597"/>
                  <a:pt x="10476" y="2603"/>
                  <a:pt x="10476" y="2603"/>
                </a:cubicBezTo>
                <a:cubicBezTo>
                  <a:pt x="10476" y="2609"/>
                  <a:pt x="10476" y="2615"/>
                  <a:pt x="10482" y="2615"/>
                </a:cubicBezTo>
                <a:cubicBezTo>
                  <a:pt x="10482" y="2621"/>
                  <a:pt x="10476" y="2627"/>
                  <a:pt x="10482" y="2627"/>
                </a:cubicBezTo>
                <a:cubicBezTo>
                  <a:pt x="10482" y="2632"/>
                  <a:pt x="10488" y="2632"/>
                  <a:pt x="10493" y="2632"/>
                </a:cubicBezTo>
                <a:lnTo>
                  <a:pt x="10499" y="2639"/>
                </a:lnTo>
                <a:cubicBezTo>
                  <a:pt x="10505" y="2639"/>
                  <a:pt x="10511" y="2644"/>
                  <a:pt x="10511" y="2650"/>
                </a:cubicBezTo>
                <a:cubicBezTo>
                  <a:pt x="10511" y="2650"/>
                  <a:pt x="10511" y="2656"/>
                  <a:pt x="10505" y="2656"/>
                </a:cubicBezTo>
                <a:cubicBezTo>
                  <a:pt x="10499" y="2668"/>
                  <a:pt x="10488" y="2668"/>
                  <a:pt x="10476" y="2674"/>
                </a:cubicBezTo>
                <a:cubicBezTo>
                  <a:pt x="10476" y="2674"/>
                  <a:pt x="10464" y="2674"/>
                  <a:pt x="10464" y="2680"/>
                </a:cubicBezTo>
                <a:cubicBezTo>
                  <a:pt x="10464" y="2680"/>
                  <a:pt x="10464" y="2686"/>
                  <a:pt x="10464" y="2692"/>
                </a:cubicBezTo>
                <a:cubicBezTo>
                  <a:pt x="10464" y="2698"/>
                  <a:pt x="10464" y="2704"/>
                  <a:pt x="10464" y="2710"/>
                </a:cubicBezTo>
                <a:cubicBezTo>
                  <a:pt x="10440" y="2710"/>
                  <a:pt x="10440" y="2710"/>
                  <a:pt x="10440" y="2710"/>
                </a:cubicBezTo>
                <a:cubicBezTo>
                  <a:pt x="10434" y="2710"/>
                  <a:pt x="10428" y="2710"/>
                  <a:pt x="10422" y="2710"/>
                </a:cubicBezTo>
                <a:cubicBezTo>
                  <a:pt x="10422" y="2704"/>
                  <a:pt x="10416" y="2704"/>
                  <a:pt x="10416" y="2704"/>
                </a:cubicBezTo>
                <a:cubicBezTo>
                  <a:pt x="10411" y="2704"/>
                  <a:pt x="10411" y="2698"/>
                  <a:pt x="10411" y="2692"/>
                </a:cubicBezTo>
                <a:cubicBezTo>
                  <a:pt x="10404" y="2692"/>
                  <a:pt x="10411" y="2686"/>
                  <a:pt x="10411" y="2680"/>
                </a:cubicBezTo>
                <a:cubicBezTo>
                  <a:pt x="10404" y="2680"/>
                  <a:pt x="10404" y="2674"/>
                  <a:pt x="10399" y="2668"/>
                </a:cubicBezTo>
                <a:cubicBezTo>
                  <a:pt x="10399" y="2668"/>
                  <a:pt x="10387" y="2674"/>
                  <a:pt x="10387" y="2668"/>
                </a:cubicBezTo>
                <a:cubicBezTo>
                  <a:pt x="10387" y="2668"/>
                  <a:pt x="10387" y="2662"/>
                  <a:pt x="10387" y="2656"/>
                </a:cubicBezTo>
                <a:lnTo>
                  <a:pt x="10387" y="2650"/>
                </a:lnTo>
                <a:cubicBezTo>
                  <a:pt x="10363" y="2650"/>
                  <a:pt x="10363" y="2650"/>
                  <a:pt x="10363" y="2650"/>
                </a:cubicBezTo>
                <a:cubicBezTo>
                  <a:pt x="10357" y="2656"/>
                  <a:pt x="10357" y="2662"/>
                  <a:pt x="10351" y="2668"/>
                </a:cubicBezTo>
                <a:cubicBezTo>
                  <a:pt x="10345" y="2674"/>
                  <a:pt x="10339" y="2674"/>
                  <a:pt x="10339" y="2680"/>
                </a:cubicBezTo>
                <a:cubicBezTo>
                  <a:pt x="10333" y="2680"/>
                  <a:pt x="10327" y="2680"/>
                  <a:pt x="10327" y="2686"/>
                </a:cubicBezTo>
                <a:cubicBezTo>
                  <a:pt x="10322" y="2686"/>
                  <a:pt x="10327" y="2692"/>
                  <a:pt x="10327" y="2698"/>
                </a:cubicBezTo>
                <a:cubicBezTo>
                  <a:pt x="10327" y="2698"/>
                  <a:pt x="10327" y="2704"/>
                  <a:pt x="10327" y="2710"/>
                </a:cubicBezTo>
                <a:cubicBezTo>
                  <a:pt x="10327" y="2710"/>
                  <a:pt x="10322" y="2716"/>
                  <a:pt x="10322" y="2721"/>
                </a:cubicBezTo>
                <a:cubicBezTo>
                  <a:pt x="10316" y="2721"/>
                  <a:pt x="10316" y="2727"/>
                  <a:pt x="10310" y="2727"/>
                </a:cubicBezTo>
                <a:cubicBezTo>
                  <a:pt x="10310" y="2733"/>
                  <a:pt x="10310" y="2739"/>
                  <a:pt x="10310" y="2739"/>
                </a:cubicBezTo>
                <a:cubicBezTo>
                  <a:pt x="10310" y="2745"/>
                  <a:pt x="10304" y="2751"/>
                  <a:pt x="10304" y="2757"/>
                </a:cubicBezTo>
                <a:cubicBezTo>
                  <a:pt x="10304" y="2763"/>
                  <a:pt x="10304" y="2769"/>
                  <a:pt x="10304" y="2775"/>
                </a:cubicBezTo>
                <a:cubicBezTo>
                  <a:pt x="10304" y="2781"/>
                  <a:pt x="10310" y="2781"/>
                  <a:pt x="10310" y="2787"/>
                </a:cubicBezTo>
                <a:cubicBezTo>
                  <a:pt x="10310" y="2793"/>
                  <a:pt x="10316" y="2793"/>
                  <a:pt x="10316" y="2799"/>
                </a:cubicBezTo>
                <a:cubicBezTo>
                  <a:pt x="10316" y="2805"/>
                  <a:pt x="10310" y="2805"/>
                  <a:pt x="10304" y="2810"/>
                </a:cubicBezTo>
                <a:cubicBezTo>
                  <a:pt x="10304" y="2816"/>
                  <a:pt x="10298" y="2816"/>
                  <a:pt x="10292" y="2822"/>
                </a:cubicBezTo>
                <a:cubicBezTo>
                  <a:pt x="10292" y="2828"/>
                  <a:pt x="10292" y="2828"/>
                  <a:pt x="10292" y="2834"/>
                </a:cubicBezTo>
                <a:cubicBezTo>
                  <a:pt x="10304" y="2846"/>
                  <a:pt x="10304" y="2846"/>
                  <a:pt x="10304" y="2846"/>
                </a:cubicBezTo>
                <a:cubicBezTo>
                  <a:pt x="10298" y="2858"/>
                  <a:pt x="10298" y="2858"/>
                  <a:pt x="10298" y="2858"/>
                </a:cubicBezTo>
                <a:cubicBezTo>
                  <a:pt x="10298" y="2858"/>
                  <a:pt x="10292" y="2858"/>
                  <a:pt x="10286" y="2858"/>
                </a:cubicBezTo>
                <a:cubicBezTo>
                  <a:pt x="10274" y="2858"/>
                  <a:pt x="10274" y="2846"/>
                  <a:pt x="10262" y="2846"/>
                </a:cubicBezTo>
                <a:cubicBezTo>
                  <a:pt x="10250" y="2846"/>
                  <a:pt x="10245" y="2846"/>
                  <a:pt x="10238" y="2846"/>
                </a:cubicBezTo>
                <a:cubicBezTo>
                  <a:pt x="10227" y="2846"/>
                  <a:pt x="10221" y="2846"/>
                  <a:pt x="10215" y="2846"/>
                </a:cubicBezTo>
                <a:cubicBezTo>
                  <a:pt x="10209" y="2846"/>
                  <a:pt x="10203" y="2846"/>
                  <a:pt x="10197" y="2852"/>
                </a:cubicBezTo>
                <a:cubicBezTo>
                  <a:pt x="10197" y="2858"/>
                  <a:pt x="10191" y="2858"/>
                  <a:pt x="10191" y="2864"/>
                </a:cubicBezTo>
                <a:cubicBezTo>
                  <a:pt x="10191" y="2870"/>
                  <a:pt x="10197" y="2870"/>
                  <a:pt x="10197" y="2876"/>
                </a:cubicBezTo>
                <a:cubicBezTo>
                  <a:pt x="10203" y="2887"/>
                  <a:pt x="10209" y="2887"/>
                  <a:pt x="10215" y="2893"/>
                </a:cubicBezTo>
                <a:cubicBezTo>
                  <a:pt x="10215" y="2905"/>
                  <a:pt x="10215" y="2905"/>
                  <a:pt x="10215" y="2905"/>
                </a:cubicBezTo>
                <a:cubicBezTo>
                  <a:pt x="10203" y="2911"/>
                  <a:pt x="10203" y="2911"/>
                  <a:pt x="10203" y="2911"/>
                </a:cubicBezTo>
                <a:cubicBezTo>
                  <a:pt x="10185" y="2899"/>
                  <a:pt x="10179" y="2893"/>
                  <a:pt x="10161" y="2882"/>
                </a:cubicBezTo>
                <a:cubicBezTo>
                  <a:pt x="10156" y="2882"/>
                  <a:pt x="10156" y="2882"/>
                  <a:pt x="10150" y="2876"/>
                </a:cubicBezTo>
                <a:cubicBezTo>
                  <a:pt x="10144" y="2870"/>
                  <a:pt x="10144" y="2864"/>
                  <a:pt x="10138" y="2864"/>
                </a:cubicBezTo>
                <a:cubicBezTo>
                  <a:pt x="10138" y="2858"/>
                  <a:pt x="10132" y="2858"/>
                  <a:pt x="10126" y="2858"/>
                </a:cubicBezTo>
                <a:cubicBezTo>
                  <a:pt x="10126" y="2858"/>
                  <a:pt x="10120" y="2864"/>
                  <a:pt x="10114" y="2864"/>
                </a:cubicBezTo>
                <a:cubicBezTo>
                  <a:pt x="10108" y="2870"/>
                  <a:pt x="10102" y="2876"/>
                  <a:pt x="10090" y="2882"/>
                </a:cubicBezTo>
                <a:cubicBezTo>
                  <a:pt x="10084" y="2882"/>
                  <a:pt x="10084" y="2887"/>
                  <a:pt x="10079" y="2887"/>
                </a:cubicBezTo>
                <a:cubicBezTo>
                  <a:pt x="10079" y="2887"/>
                  <a:pt x="10072" y="2887"/>
                  <a:pt x="10067" y="2887"/>
                </a:cubicBezTo>
                <a:cubicBezTo>
                  <a:pt x="10067" y="2893"/>
                  <a:pt x="10061" y="2893"/>
                  <a:pt x="10055" y="2893"/>
                </a:cubicBezTo>
                <a:cubicBezTo>
                  <a:pt x="10055" y="2899"/>
                  <a:pt x="10055" y="2905"/>
                  <a:pt x="10049" y="2905"/>
                </a:cubicBezTo>
                <a:cubicBezTo>
                  <a:pt x="10043" y="2911"/>
                  <a:pt x="10043" y="2911"/>
                  <a:pt x="10037" y="2917"/>
                </a:cubicBezTo>
                <a:cubicBezTo>
                  <a:pt x="10025" y="2923"/>
                  <a:pt x="10019" y="2917"/>
                  <a:pt x="10001" y="2917"/>
                </a:cubicBezTo>
                <a:cubicBezTo>
                  <a:pt x="9995" y="2917"/>
                  <a:pt x="9990" y="2917"/>
                  <a:pt x="9978" y="2923"/>
                </a:cubicBezTo>
                <a:cubicBezTo>
                  <a:pt x="9972" y="2923"/>
                  <a:pt x="9972" y="2929"/>
                  <a:pt x="9966" y="2929"/>
                </a:cubicBezTo>
                <a:cubicBezTo>
                  <a:pt x="9960" y="2935"/>
                  <a:pt x="9954" y="2935"/>
                  <a:pt x="9948" y="2935"/>
                </a:cubicBezTo>
                <a:cubicBezTo>
                  <a:pt x="9936" y="2935"/>
                  <a:pt x="9924" y="2935"/>
                  <a:pt x="9912" y="2923"/>
                </a:cubicBezTo>
                <a:cubicBezTo>
                  <a:pt x="9906" y="2911"/>
                  <a:pt x="9906" y="2899"/>
                  <a:pt x="9906" y="2882"/>
                </a:cubicBezTo>
                <a:cubicBezTo>
                  <a:pt x="9883" y="2882"/>
                  <a:pt x="9883" y="2882"/>
                  <a:pt x="9883" y="2882"/>
                </a:cubicBezTo>
                <a:cubicBezTo>
                  <a:pt x="9883" y="2887"/>
                  <a:pt x="9877" y="2887"/>
                  <a:pt x="9877" y="2887"/>
                </a:cubicBezTo>
                <a:cubicBezTo>
                  <a:pt x="9871" y="2893"/>
                  <a:pt x="9871" y="2899"/>
                  <a:pt x="9871" y="2899"/>
                </a:cubicBezTo>
                <a:cubicBezTo>
                  <a:pt x="9865" y="2899"/>
                  <a:pt x="9859" y="2899"/>
                  <a:pt x="9859" y="2899"/>
                </a:cubicBezTo>
                <a:cubicBezTo>
                  <a:pt x="9853" y="2899"/>
                  <a:pt x="9847" y="2893"/>
                  <a:pt x="9841" y="2893"/>
                </a:cubicBezTo>
                <a:cubicBezTo>
                  <a:pt x="9818" y="2893"/>
                  <a:pt x="9818" y="2893"/>
                  <a:pt x="9818" y="2893"/>
                </a:cubicBezTo>
                <a:cubicBezTo>
                  <a:pt x="9812" y="2893"/>
                  <a:pt x="9806" y="2899"/>
                  <a:pt x="9795" y="2899"/>
                </a:cubicBezTo>
                <a:cubicBezTo>
                  <a:pt x="9795" y="2911"/>
                  <a:pt x="9800" y="2917"/>
                  <a:pt x="9795" y="2935"/>
                </a:cubicBezTo>
                <a:cubicBezTo>
                  <a:pt x="9771" y="2935"/>
                  <a:pt x="9771" y="2935"/>
                  <a:pt x="9771" y="2935"/>
                </a:cubicBezTo>
                <a:cubicBezTo>
                  <a:pt x="9765" y="2935"/>
                  <a:pt x="9759" y="2935"/>
                  <a:pt x="9753" y="2929"/>
                </a:cubicBezTo>
                <a:cubicBezTo>
                  <a:pt x="9753" y="2929"/>
                  <a:pt x="9747" y="2929"/>
                  <a:pt x="9741" y="2923"/>
                </a:cubicBezTo>
                <a:cubicBezTo>
                  <a:pt x="9741" y="2911"/>
                  <a:pt x="9741" y="2905"/>
                  <a:pt x="9736" y="2893"/>
                </a:cubicBezTo>
                <a:cubicBezTo>
                  <a:pt x="9730" y="2899"/>
                  <a:pt x="9730" y="2899"/>
                  <a:pt x="9730" y="2899"/>
                </a:cubicBezTo>
                <a:cubicBezTo>
                  <a:pt x="9706" y="2899"/>
                  <a:pt x="9706" y="2899"/>
                  <a:pt x="9706" y="2899"/>
                </a:cubicBezTo>
                <a:cubicBezTo>
                  <a:pt x="9706" y="2882"/>
                  <a:pt x="9706" y="2882"/>
                  <a:pt x="9706" y="2882"/>
                </a:cubicBezTo>
                <a:cubicBezTo>
                  <a:pt x="9706" y="2876"/>
                  <a:pt x="9700" y="2876"/>
                  <a:pt x="9700" y="2870"/>
                </a:cubicBezTo>
                <a:cubicBezTo>
                  <a:pt x="9700" y="2864"/>
                  <a:pt x="9706" y="2864"/>
                  <a:pt x="9706" y="2858"/>
                </a:cubicBezTo>
                <a:cubicBezTo>
                  <a:pt x="9753" y="2858"/>
                  <a:pt x="9753" y="2858"/>
                  <a:pt x="9753" y="2858"/>
                </a:cubicBezTo>
                <a:cubicBezTo>
                  <a:pt x="9759" y="2858"/>
                  <a:pt x="9765" y="2864"/>
                  <a:pt x="9777" y="2864"/>
                </a:cubicBezTo>
                <a:cubicBezTo>
                  <a:pt x="9783" y="2864"/>
                  <a:pt x="9783" y="2870"/>
                  <a:pt x="9789" y="2876"/>
                </a:cubicBezTo>
                <a:cubicBezTo>
                  <a:pt x="9795" y="2876"/>
                  <a:pt x="9795" y="2882"/>
                  <a:pt x="9806" y="2882"/>
                </a:cubicBezTo>
                <a:cubicBezTo>
                  <a:pt x="9812" y="2882"/>
                  <a:pt x="9818" y="2876"/>
                  <a:pt x="9824" y="2876"/>
                </a:cubicBezTo>
                <a:cubicBezTo>
                  <a:pt x="9829" y="2870"/>
                  <a:pt x="9829" y="2864"/>
                  <a:pt x="9829" y="2852"/>
                </a:cubicBezTo>
                <a:cubicBezTo>
                  <a:pt x="9829" y="2840"/>
                  <a:pt x="9824" y="2834"/>
                  <a:pt x="9824" y="2822"/>
                </a:cubicBezTo>
                <a:cubicBezTo>
                  <a:pt x="9824" y="2816"/>
                  <a:pt x="9829" y="2816"/>
                  <a:pt x="9829" y="2805"/>
                </a:cubicBezTo>
                <a:cubicBezTo>
                  <a:pt x="9835" y="2799"/>
                  <a:pt x="9841" y="2799"/>
                  <a:pt x="9841" y="2793"/>
                </a:cubicBezTo>
                <a:cubicBezTo>
                  <a:pt x="9841" y="2781"/>
                  <a:pt x="9841" y="2775"/>
                  <a:pt x="9841" y="2769"/>
                </a:cubicBezTo>
                <a:cubicBezTo>
                  <a:pt x="9818" y="2769"/>
                  <a:pt x="9818" y="2769"/>
                  <a:pt x="9818" y="2769"/>
                </a:cubicBezTo>
                <a:cubicBezTo>
                  <a:pt x="9812" y="2769"/>
                  <a:pt x="9812" y="2775"/>
                  <a:pt x="9806" y="2775"/>
                </a:cubicBezTo>
                <a:cubicBezTo>
                  <a:pt x="9800" y="2775"/>
                  <a:pt x="9789" y="2769"/>
                  <a:pt x="9783" y="2775"/>
                </a:cubicBezTo>
                <a:cubicBezTo>
                  <a:pt x="9777" y="2775"/>
                  <a:pt x="9777" y="2775"/>
                  <a:pt x="9771" y="2781"/>
                </a:cubicBezTo>
                <a:cubicBezTo>
                  <a:pt x="9771" y="2781"/>
                  <a:pt x="9771" y="2787"/>
                  <a:pt x="9765" y="2793"/>
                </a:cubicBezTo>
                <a:cubicBezTo>
                  <a:pt x="9765" y="2793"/>
                  <a:pt x="9759" y="2805"/>
                  <a:pt x="9753" y="2805"/>
                </a:cubicBezTo>
                <a:cubicBezTo>
                  <a:pt x="9747" y="2805"/>
                  <a:pt x="9747" y="2805"/>
                  <a:pt x="9747" y="2805"/>
                </a:cubicBezTo>
                <a:cubicBezTo>
                  <a:pt x="9747" y="2805"/>
                  <a:pt x="9741" y="2799"/>
                  <a:pt x="9736" y="2799"/>
                </a:cubicBezTo>
                <a:cubicBezTo>
                  <a:pt x="9741" y="2787"/>
                  <a:pt x="9736" y="2781"/>
                  <a:pt x="9741" y="2775"/>
                </a:cubicBezTo>
                <a:cubicBezTo>
                  <a:pt x="9741" y="2769"/>
                  <a:pt x="9753" y="2769"/>
                  <a:pt x="9753" y="2763"/>
                </a:cubicBezTo>
                <a:cubicBezTo>
                  <a:pt x="9753" y="2763"/>
                  <a:pt x="9753" y="2757"/>
                  <a:pt x="9753" y="2751"/>
                </a:cubicBezTo>
                <a:cubicBezTo>
                  <a:pt x="9753" y="2733"/>
                  <a:pt x="9753" y="2733"/>
                  <a:pt x="9753" y="2733"/>
                </a:cubicBezTo>
                <a:cubicBezTo>
                  <a:pt x="9747" y="2739"/>
                  <a:pt x="9741" y="2739"/>
                  <a:pt x="9730" y="2739"/>
                </a:cubicBezTo>
                <a:cubicBezTo>
                  <a:pt x="9730" y="2739"/>
                  <a:pt x="9724" y="2739"/>
                  <a:pt x="9724" y="2733"/>
                </a:cubicBezTo>
                <a:cubicBezTo>
                  <a:pt x="9724" y="2727"/>
                  <a:pt x="9724" y="2727"/>
                  <a:pt x="9724" y="2721"/>
                </a:cubicBezTo>
                <a:cubicBezTo>
                  <a:pt x="9730" y="2716"/>
                  <a:pt x="9736" y="2710"/>
                  <a:pt x="9736" y="2698"/>
                </a:cubicBezTo>
                <a:cubicBezTo>
                  <a:pt x="9741" y="2698"/>
                  <a:pt x="9736" y="2692"/>
                  <a:pt x="9736" y="2686"/>
                </a:cubicBezTo>
                <a:cubicBezTo>
                  <a:pt x="9736" y="2686"/>
                  <a:pt x="9741" y="2680"/>
                  <a:pt x="9736" y="2674"/>
                </a:cubicBezTo>
                <a:cubicBezTo>
                  <a:pt x="9736" y="2668"/>
                  <a:pt x="9730" y="2668"/>
                  <a:pt x="9730" y="2662"/>
                </a:cubicBezTo>
                <a:cubicBezTo>
                  <a:pt x="9730" y="2662"/>
                  <a:pt x="9730" y="2656"/>
                  <a:pt x="9724" y="2650"/>
                </a:cubicBezTo>
                <a:cubicBezTo>
                  <a:pt x="9718" y="2650"/>
                  <a:pt x="9724" y="2644"/>
                  <a:pt x="9718" y="2644"/>
                </a:cubicBezTo>
                <a:cubicBezTo>
                  <a:pt x="9712" y="2644"/>
                  <a:pt x="9706" y="2644"/>
                  <a:pt x="9706" y="2644"/>
                </a:cubicBezTo>
                <a:cubicBezTo>
                  <a:pt x="9700" y="2644"/>
                  <a:pt x="9694" y="2650"/>
                  <a:pt x="9688" y="2650"/>
                </a:cubicBezTo>
                <a:cubicBezTo>
                  <a:pt x="9688" y="2662"/>
                  <a:pt x="9688" y="2668"/>
                  <a:pt x="9682" y="2674"/>
                </a:cubicBezTo>
                <a:cubicBezTo>
                  <a:pt x="9676" y="2686"/>
                  <a:pt x="9676" y="2692"/>
                  <a:pt x="9664" y="2698"/>
                </a:cubicBezTo>
                <a:cubicBezTo>
                  <a:pt x="9658" y="2698"/>
                  <a:pt x="9658" y="2698"/>
                  <a:pt x="9653" y="2698"/>
                </a:cubicBezTo>
                <a:cubicBezTo>
                  <a:pt x="9647" y="2698"/>
                  <a:pt x="9641" y="2698"/>
                  <a:pt x="9641" y="2698"/>
                </a:cubicBezTo>
                <a:cubicBezTo>
                  <a:pt x="9635" y="2698"/>
                  <a:pt x="9629" y="2704"/>
                  <a:pt x="9629" y="2710"/>
                </a:cubicBezTo>
                <a:cubicBezTo>
                  <a:pt x="9629" y="2716"/>
                  <a:pt x="9635" y="2721"/>
                  <a:pt x="9635" y="2727"/>
                </a:cubicBezTo>
                <a:cubicBezTo>
                  <a:pt x="9635" y="2733"/>
                  <a:pt x="9635" y="2733"/>
                  <a:pt x="9635" y="2733"/>
                </a:cubicBezTo>
                <a:cubicBezTo>
                  <a:pt x="9635" y="2739"/>
                  <a:pt x="9635" y="2745"/>
                  <a:pt x="9629" y="2745"/>
                </a:cubicBezTo>
                <a:cubicBezTo>
                  <a:pt x="9629" y="2745"/>
                  <a:pt x="9623" y="2745"/>
                  <a:pt x="9617" y="2745"/>
                </a:cubicBezTo>
                <a:cubicBezTo>
                  <a:pt x="9617" y="2751"/>
                  <a:pt x="9611" y="2751"/>
                  <a:pt x="9605" y="2751"/>
                </a:cubicBezTo>
                <a:cubicBezTo>
                  <a:pt x="9593" y="2757"/>
                  <a:pt x="9587" y="2763"/>
                  <a:pt x="9587" y="2775"/>
                </a:cubicBezTo>
                <a:cubicBezTo>
                  <a:pt x="9587" y="2787"/>
                  <a:pt x="9593" y="2793"/>
                  <a:pt x="9599" y="2805"/>
                </a:cubicBezTo>
                <a:cubicBezTo>
                  <a:pt x="9599" y="2810"/>
                  <a:pt x="9605" y="2810"/>
                  <a:pt x="9605" y="2816"/>
                </a:cubicBezTo>
                <a:cubicBezTo>
                  <a:pt x="9611" y="2816"/>
                  <a:pt x="9617" y="2816"/>
                  <a:pt x="9617" y="2816"/>
                </a:cubicBezTo>
                <a:cubicBezTo>
                  <a:pt x="9623" y="2822"/>
                  <a:pt x="9623" y="2822"/>
                  <a:pt x="9629" y="2828"/>
                </a:cubicBezTo>
                <a:cubicBezTo>
                  <a:pt x="9629" y="2828"/>
                  <a:pt x="9629" y="2834"/>
                  <a:pt x="9629" y="2840"/>
                </a:cubicBezTo>
                <a:cubicBezTo>
                  <a:pt x="9629" y="2840"/>
                  <a:pt x="9617" y="2846"/>
                  <a:pt x="9617" y="2852"/>
                </a:cubicBezTo>
                <a:cubicBezTo>
                  <a:pt x="9617" y="2858"/>
                  <a:pt x="9623" y="2858"/>
                  <a:pt x="9623" y="2864"/>
                </a:cubicBezTo>
                <a:cubicBezTo>
                  <a:pt x="9623" y="2876"/>
                  <a:pt x="9623" y="2876"/>
                  <a:pt x="9623" y="2876"/>
                </a:cubicBezTo>
                <a:cubicBezTo>
                  <a:pt x="9623" y="2882"/>
                  <a:pt x="9617" y="2882"/>
                  <a:pt x="9617" y="2893"/>
                </a:cubicBezTo>
                <a:cubicBezTo>
                  <a:pt x="9617" y="2893"/>
                  <a:pt x="9617" y="2893"/>
                  <a:pt x="9617" y="2899"/>
                </a:cubicBezTo>
                <a:cubicBezTo>
                  <a:pt x="9617" y="2905"/>
                  <a:pt x="9617" y="2905"/>
                  <a:pt x="9623" y="2911"/>
                </a:cubicBezTo>
                <a:cubicBezTo>
                  <a:pt x="9623" y="2917"/>
                  <a:pt x="9629" y="2917"/>
                  <a:pt x="9629" y="2923"/>
                </a:cubicBezTo>
                <a:cubicBezTo>
                  <a:pt x="9635" y="2929"/>
                  <a:pt x="9641" y="2935"/>
                  <a:pt x="9641" y="2947"/>
                </a:cubicBezTo>
                <a:cubicBezTo>
                  <a:pt x="9641" y="2965"/>
                  <a:pt x="9641" y="2965"/>
                  <a:pt x="9641" y="2965"/>
                </a:cubicBezTo>
                <a:cubicBezTo>
                  <a:pt x="9623" y="2965"/>
                  <a:pt x="9623" y="2965"/>
                  <a:pt x="9623" y="2965"/>
                </a:cubicBezTo>
                <a:cubicBezTo>
                  <a:pt x="9617" y="2965"/>
                  <a:pt x="9611" y="2971"/>
                  <a:pt x="9605" y="2971"/>
                </a:cubicBezTo>
                <a:cubicBezTo>
                  <a:pt x="9593" y="2971"/>
                  <a:pt x="9587" y="2971"/>
                  <a:pt x="9575" y="2971"/>
                </a:cubicBezTo>
                <a:cubicBezTo>
                  <a:pt x="9564" y="2971"/>
                  <a:pt x="9564" y="2971"/>
                  <a:pt x="9564" y="2971"/>
                </a:cubicBezTo>
                <a:cubicBezTo>
                  <a:pt x="9558" y="2971"/>
                  <a:pt x="9552" y="2971"/>
                  <a:pt x="9546" y="2971"/>
                </a:cubicBezTo>
                <a:cubicBezTo>
                  <a:pt x="9534" y="2971"/>
                  <a:pt x="9528" y="2971"/>
                  <a:pt x="9516" y="2971"/>
                </a:cubicBezTo>
                <a:cubicBezTo>
                  <a:pt x="9504" y="2971"/>
                  <a:pt x="9498" y="2971"/>
                  <a:pt x="9492" y="2971"/>
                </a:cubicBezTo>
                <a:cubicBezTo>
                  <a:pt x="9487" y="2976"/>
                  <a:pt x="9492" y="2982"/>
                  <a:pt x="9487" y="2982"/>
                </a:cubicBezTo>
                <a:cubicBezTo>
                  <a:pt x="9481" y="2988"/>
                  <a:pt x="9481" y="2988"/>
                  <a:pt x="9475" y="2988"/>
                </a:cubicBezTo>
                <a:cubicBezTo>
                  <a:pt x="9469" y="2994"/>
                  <a:pt x="9457" y="2988"/>
                  <a:pt x="9451" y="2994"/>
                </a:cubicBezTo>
                <a:cubicBezTo>
                  <a:pt x="9445" y="3000"/>
                  <a:pt x="9451" y="3006"/>
                  <a:pt x="9445" y="3006"/>
                </a:cubicBezTo>
                <a:cubicBezTo>
                  <a:pt x="9445" y="3012"/>
                  <a:pt x="9445" y="3012"/>
                  <a:pt x="9439" y="3018"/>
                </a:cubicBezTo>
                <a:cubicBezTo>
                  <a:pt x="9433" y="3030"/>
                  <a:pt x="9427" y="3036"/>
                  <a:pt x="9415" y="3036"/>
                </a:cubicBezTo>
                <a:cubicBezTo>
                  <a:pt x="9409" y="3036"/>
                  <a:pt x="9409" y="3030"/>
                  <a:pt x="9403" y="3030"/>
                </a:cubicBezTo>
                <a:cubicBezTo>
                  <a:pt x="9392" y="3030"/>
                  <a:pt x="9392" y="3030"/>
                  <a:pt x="9392" y="3030"/>
                </a:cubicBezTo>
                <a:cubicBezTo>
                  <a:pt x="9380" y="3030"/>
                  <a:pt x="9380" y="3030"/>
                  <a:pt x="9380" y="3030"/>
                </a:cubicBezTo>
                <a:cubicBezTo>
                  <a:pt x="9380" y="3030"/>
                  <a:pt x="9374" y="3036"/>
                  <a:pt x="9368" y="3036"/>
                </a:cubicBezTo>
                <a:cubicBezTo>
                  <a:pt x="9368" y="3036"/>
                  <a:pt x="9362" y="3030"/>
                  <a:pt x="9356" y="3030"/>
                </a:cubicBezTo>
                <a:cubicBezTo>
                  <a:pt x="9356" y="3054"/>
                  <a:pt x="9356" y="3054"/>
                  <a:pt x="9356" y="3054"/>
                </a:cubicBezTo>
                <a:cubicBezTo>
                  <a:pt x="9380" y="3065"/>
                  <a:pt x="9380" y="3065"/>
                  <a:pt x="9380" y="3065"/>
                </a:cubicBezTo>
                <a:cubicBezTo>
                  <a:pt x="9380" y="3101"/>
                  <a:pt x="9380" y="3101"/>
                  <a:pt x="9380" y="3101"/>
                </a:cubicBezTo>
                <a:cubicBezTo>
                  <a:pt x="9374" y="3101"/>
                  <a:pt x="9368" y="3101"/>
                  <a:pt x="9362" y="3101"/>
                </a:cubicBezTo>
                <a:cubicBezTo>
                  <a:pt x="9362" y="3101"/>
                  <a:pt x="9356" y="3107"/>
                  <a:pt x="9350" y="3107"/>
                </a:cubicBezTo>
                <a:cubicBezTo>
                  <a:pt x="9350" y="3107"/>
                  <a:pt x="9344" y="3107"/>
                  <a:pt x="9344" y="3113"/>
                </a:cubicBezTo>
                <a:cubicBezTo>
                  <a:pt x="9338" y="3113"/>
                  <a:pt x="9332" y="3119"/>
                  <a:pt x="9332" y="3119"/>
                </a:cubicBezTo>
                <a:cubicBezTo>
                  <a:pt x="9321" y="3125"/>
                  <a:pt x="9315" y="3131"/>
                  <a:pt x="9309" y="3137"/>
                </a:cubicBezTo>
                <a:cubicBezTo>
                  <a:pt x="9303" y="3137"/>
                  <a:pt x="9303" y="3142"/>
                  <a:pt x="9297" y="3148"/>
                </a:cubicBezTo>
                <a:cubicBezTo>
                  <a:pt x="9291" y="3148"/>
                  <a:pt x="9291" y="3154"/>
                  <a:pt x="9285" y="3154"/>
                </a:cubicBezTo>
                <a:cubicBezTo>
                  <a:pt x="9273" y="3154"/>
                  <a:pt x="9273" y="3154"/>
                  <a:pt x="9273" y="3154"/>
                </a:cubicBezTo>
                <a:cubicBezTo>
                  <a:pt x="9261" y="3154"/>
                  <a:pt x="9249" y="3154"/>
                  <a:pt x="9237" y="3154"/>
                </a:cubicBezTo>
                <a:cubicBezTo>
                  <a:pt x="9237" y="3225"/>
                  <a:pt x="9237" y="3225"/>
                  <a:pt x="9237" y="3225"/>
                </a:cubicBezTo>
                <a:cubicBezTo>
                  <a:pt x="9220" y="3225"/>
                  <a:pt x="9208" y="3225"/>
                  <a:pt x="9190" y="3225"/>
                </a:cubicBezTo>
                <a:lnTo>
                  <a:pt x="9184" y="3231"/>
                </a:lnTo>
                <a:cubicBezTo>
                  <a:pt x="9178" y="3231"/>
                  <a:pt x="9172" y="3231"/>
                  <a:pt x="9172" y="3231"/>
                </a:cubicBezTo>
                <a:cubicBezTo>
                  <a:pt x="9172" y="3267"/>
                  <a:pt x="9172" y="3267"/>
                  <a:pt x="9172" y="3267"/>
                </a:cubicBezTo>
                <a:cubicBezTo>
                  <a:pt x="9131" y="3267"/>
                  <a:pt x="9131" y="3267"/>
                  <a:pt x="9131" y="3267"/>
                </a:cubicBezTo>
                <a:cubicBezTo>
                  <a:pt x="9125" y="3267"/>
                  <a:pt x="9119" y="3261"/>
                  <a:pt x="9113" y="3261"/>
                </a:cubicBezTo>
                <a:cubicBezTo>
                  <a:pt x="9107" y="3261"/>
                  <a:pt x="9101" y="3261"/>
                  <a:pt x="9095" y="3261"/>
                </a:cubicBezTo>
                <a:cubicBezTo>
                  <a:pt x="9089" y="3261"/>
                  <a:pt x="9083" y="3261"/>
                  <a:pt x="9077" y="3261"/>
                </a:cubicBezTo>
                <a:cubicBezTo>
                  <a:pt x="9077" y="3255"/>
                  <a:pt x="9083" y="3249"/>
                  <a:pt x="9077" y="3249"/>
                </a:cubicBezTo>
                <a:cubicBezTo>
                  <a:pt x="9077" y="3243"/>
                  <a:pt x="9071" y="3237"/>
                  <a:pt x="9066" y="3237"/>
                </a:cubicBezTo>
                <a:cubicBezTo>
                  <a:pt x="9060" y="3237"/>
                  <a:pt x="9054" y="3237"/>
                  <a:pt x="9048" y="3237"/>
                </a:cubicBezTo>
                <a:cubicBezTo>
                  <a:pt x="9048" y="3273"/>
                  <a:pt x="9048" y="3273"/>
                  <a:pt x="9048" y="3273"/>
                </a:cubicBezTo>
                <a:cubicBezTo>
                  <a:pt x="9054" y="3279"/>
                  <a:pt x="9060" y="3279"/>
                  <a:pt x="9071" y="3279"/>
                </a:cubicBezTo>
                <a:cubicBezTo>
                  <a:pt x="9060" y="3303"/>
                  <a:pt x="9060" y="3303"/>
                  <a:pt x="9060" y="3303"/>
                </a:cubicBezTo>
                <a:cubicBezTo>
                  <a:pt x="9066" y="3314"/>
                  <a:pt x="9066" y="3314"/>
                  <a:pt x="9066" y="3314"/>
                </a:cubicBezTo>
                <a:cubicBezTo>
                  <a:pt x="9066" y="3332"/>
                  <a:pt x="9066" y="3332"/>
                  <a:pt x="9066" y="3332"/>
                </a:cubicBezTo>
                <a:cubicBezTo>
                  <a:pt x="9048" y="3332"/>
                  <a:pt x="9042" y="3332"/>
                  <a:pt x="9030" y="3332"/>
                </a:cubicBezTo>
                <a:cubicBezTo>
                  <a:pt x="9024" y="3332"/>
                  <a:pt x="9018" y="3326"/>
                  <a:pt x="9018" y="3326"/>
                </a:cubicBezTo>
                <a:cubicBezTo>
                  <a:pt x="9012" y="3326"/>
                  <a:pt x="9006" y="3326"/>
                  <a:pt x="9006" y="3326"/>
                </a:cubicBezTo>
                <a:cubicBezTo>
                  <a:pt x="9000" y="3326"/>
                  <a:pt x="9000" y="3326"/>
                  <a:pt x="8994" y="3326"/>
                </a:cubicBezTo>
                <a:cubicBezTo>
                  <a:pt x="8989" y="3326"/>
                  <a:pt x="8982" y="3326"/>
                  <a:pt x="8977" y="3326"/>
                </a:cubicBezTo>
                <a:cubicBezTo>
                  <a:pt x="8977" y="3326"/>
                  <a:pt x="8971" y="3320"/>
                  <a:pt x="8965" y="3320"/>
                </a:cubicBezTo>
                <a:cubicBezTo>
                  <a:pt x="8965" y="3314"/>
                  <a:pt x="8965" y="3309"/>
                  <a:pt x="8959" y="3309"/>
                </a:cubicBezTo>
                <a:cubicBezTo>
                  <a:pt x="8953" y="3309"/>
                  <a:pt x="8947" y="3314"/>
                  <a:pt x="8941" y="3314"/>
                </a:cubicBezTo>
                <a:cubicBezTo>
                  <a:pt x="8935" y="3314"/>
                  <a:pt x="8929" y="3314"/>
                  <a:pt x="8929" y="3314"/>
                </a:cubicBezTo>
                <a:cubicBezTo>
                  <a:pt x="8917" y="3314"/>
                  <a:pt x="8911" y="3320"/>
                  <a:pt x="8905" y="3326"/>
                </a:cubicBezTo>
                <a:cubicBezTo>
                  <a:pt x="8900" y="3326"/>
                  <a:pt x="8894" y="3326"/>
                  <a:pt x="8894" y="3332"/>
                </a:cubicBezTo>
                <a:cubicBezTo>
                  <a:pt x="8894" y="3338"/>
                  <a:pt x="8888" y="3338"/>
                  <a:pt x="8888" y="3344"/>
                </a:cubicBezTo>
                <a:cubicBezTo>
                  <a:pt x="8888" y="3350"/>
                  <a:pt x="8894" y="3350"/>
                  <a:pt x="8894" y="3356"/>
                </a:cubicBezTo>
                <a:cubicBezTo>
                  <a:pt x="8900" y="3356"/>
                  <a:pt x="8905" y="3356"/>
                  <a:pt x="8905" y="3356"/>
                </a:cubicBezTo>
                <a:cubicBezTo>
                  <a:pt x="8911" y="3356"/>
                  <a:pt x="8911" y="3362"/>
                  <a:pt x="8917" y="3368"/>
                </a:cubicBezTo>
                <a:cubicBezTo>
                  <a:pt x="8917" y="3368"/>
                  <a:pt x="8923" y="3368"/>
                  <a:pt x="8929" y="3374"/>
                </a:cubicBezTo>
                <a:cubicBezTo>
                  <a:pt x="8929" y="3374"/>
                  <a:pt x="8935" y="3380"/>
                  <a:pt x="8941" y="3380"/>
                </a:cubicBezTo>
                <a:cubicBezTo>
                  <a:pt x="8947" y="3380"/>
                  <a:pt x="8953" y="3380"/>
                  <a:pt x="8965" y="3380"/>
                </a:cubicBezTo>
                <a:cubicBezTo>
                  <a:pt x="8977" y="3380"/>
                  <a:pt x="8977" y="3380"/>
                  <a:pt x="8977" y="3380"/>
                </a:cubicBezTo>
                <a:cubicBezTo>
                  <a:pt x="8982" y="3380"/>
                  <a:pt x="8982" y="3386"/>
                  <a:pt x="8989" y="3386"/>
                </a:cubicBezTo>
                <a:cubicBezTo>
                  <a:pt x="8994" y="3391"/>
                  <a:pt x="8994" y="3391"/>
                  <a:pt x="9000" y="3397"/>
                </a:cubicBezTo>
                <a:cubicBezTo>
                  <a:pt x="9000" y="3397"/>
                  <a:pt x="9006" y="3397"/>
                  <a:pt x="9012" y="3403"/>
                </a:cubicBezTo>
                <a:cubicBezTo>
                  <a:pt x="9012" y="3403"/>
                  <a:pt x="9018" y="3409"/>
                  <a:pt x="9018" y="3415"/>
                </a:cubicBezTo>
                <a:cubicBezTo>
                  <a:pt x="9024" y="3421"/>
                  <a:pt x="9036" y="3427"/>
                  <a:pt x="9042" y="3433"/>
                </a:cubicBezTo>
                <a:cubicBezTo>
                  <a:pt x="9042" y="3492"/>
                  <a:pt x="9042" y="3492"/>
                  <a:pt x="9042" y="3492"/>
                </a:cubicBezTo>
                <a:cubicBezTo>
                  <a:pt x="9048" y="3498"/>
                  <a:pt x="9048" y="3498"/>
                  <a:pt x="9048" y="3504"/>
                </a:cubicBezTo>
                <a:cubicBezTo>
                  <a:pt x="9054" y="3504"/>
                  <a:pt x="9060" y="3510"/>
                  <a:pt x="9060" y="3510"/>
                </a:cubicBezTo>
                <a:cubicBezTo>
                  <a:pt x="9071" y="3516"/>
                  <a:pt x="9077" y="3516"/>
                  <a:pt x="9083" y="3522"/>
                </a:cubicBezTo>
                <a:cubicBezTo>
                  <a:pt x="9089" y="3522"/>
                  <a:pt x="9095" y="3534"/>
                  <a:pt x="9095" y="3540"/>
                </a:cubicBezTo>
                <a:cubicBezTo>
                  <a:pt x="9095" y="3546"/>
                  <a:pt x="9089" y="3552"/>
                  <a:pt x="9089" y="3557"/>
                </a:cubicBezTo>
                <a:cubicBezTo>
                  <a:pt x="9089" y="3563"/>
                  <a:pt x="9083" y="3569"/>
                  <a:pt x="9083" y="3575"/>
                </a:cubicBezTo>
                <a:cubicBezTo>
                  <a:pt x="9083" y="3593"/>
                  <a:pt x="9089" y="3599"/>
                  <a:pt x="9095" y="3617"/>
                </a:cubicBezTo>
                <a:cubicBezTo>
                  <a:pt x="9095" y="3623"/>
                  <a:pt x="9095" y="3629"/>
                  <a:pt x="9095" y="3635"/>
                </a:cubicBezTo>
                <a:cubicBezTo>
                  <a:pt x="9095" y="3641"/>
                  <a:pt x="9095" y="3646"/>
                  <a:pt x="9095" y="3652"/>
                </a:cubicBezTo>
                <a:cubicBezTo>
                  <a:pt x="9089" y="3664"/>
                  <a:pt x="9071" y="3664"/>
                  <a:pt x="9060" y="3676"/>
                </a:cubicBezTo>
                <a:cubicBezTo>
                  <a:pt x="9060" y="3676"/>
                  <a:pt x="9060" y="3682"/>
                  <a:pt x="9060" y="3688"/>
                </a:cubicBezTo>
                <a:cubicBezTo>
                  <a:pt x="9054" y="3688"/>
                  <a:pt x="9054" y="3688"/>
                  <a:pt x="9048" y="3694"/>
                </a:cubicBezTo>
                <a:cubicBezTo>
                  <a:pt x="9036" y="3700"/>
                  <a:pt x="9030" y="3706"/>
                  <a:pt x="9012" y="3706"/>
                </a:cubicBezTo>
                <a:cubicBezTo>
                  <a:pt x="9000" y="3706"/>
                  <a:pt x="9000" y="3706"/>
                  <a:pt x="9000" y="3706"/>
                </a:cubicBezTo>
                <a:cubicBezTo>
                  <a:pt x="8994" y="3706"/>
                  <a:pt x="8994" y="3700"/>
                  <a:pt x="8989" y="3700"/>
                </a:cubicBezTo>
                <a:cubicBezTo>
                  <a:pt x="8982" y="3700"/>
                  <a:pt x="8977" y="3694"/>
                  <a:pt x="8965" y="3694"/>
                </a:cubicBezTo>
                <a:lnTo>
                  <a:pt x="8959" y="3694"/>
                </a:lnTo>
                <a:cubicBezTo>
                  <a:pt x="8947" y="3694"/>
                  <a:pt x="8941" y="3694"/>
                  <a:pt x="8929" y="3694"/>
                </a:cubicBezTo>
                <a:cubicBezTo>
                  <a:pt x="8923" y="3694"/>
                  <a:pt x="8923" y="3688"/>
                  <a:pt x="8917" y="3682"/>
                </a:cubicBezTo>
                <a:cubicBezTo>
                  <a:pt x="8911" y="3682"/>
                  <a:pt x="8911" y="3676"/>
                  <a:pt x="8905" y="3670"/>
                </a:cubicBezTo>
                <a:cubicBezTo>
                  <a:pt x="8900" y="3670"/>
                  <a:pt x="8900" y="3670"/>
                  <a:pt x="8894" y="3670"/>
                </a:cubicBezTo>
                <a:cubicBezTo>
                  <a:pt x="8793" y="3670"/>
                  <a:pt x="8793" y="3670"/>
                  <a:pt x="8793" y="3670"/>
                </a:cubicBezTo>
                <a:cubicBezTo>
                  <a:pt x="8781" y="3670"/>
                  <a:pt x="8775" y="3664"/>
                  <a:pt x="8763" y="3664"/>
                </a:cubicBezTo>
                <a:cubicBezTo>
                  <a:pt x="8757" y="3664"/>
                  <a:pt x="8751" y="3670"/>
                  <a:pt x="8745" y="3664"/>
                </a:cubicBezTo>
                <a:cubicBezTo>
                  <a:pt x="8739" y="3664"/>
                  <a:pt x="8739" y="3652"/>
                  <a:pt x="8734" y="3652"/>
                </a:cubicBezTo>
                <a:cubicBezTo>
                  <a:pt x="8727" y="3652"/>
                  <a:pt x="8727" y="3652"/>
                  <a:pt x="8727" y="3652"/>
                </a:cubicBezTo>
                <a:cubicBezTo>
                  <a:pt x="8722" y="3658"/>
                  <a:pt x="8716" y="3658"/>
                  <a:pt x="8716" y="3658"/>
                </a:cubicBezTo>
                <a:cubicBezTo>
                  <a:pt x="8710" y="3664"/>
                  <a:pt x="8716" y="3670"/>
                  <a:pt x="8716" y="3670"/>
                </a:cubicBezTo>
                <a:cubicBezTo>
                  <a:pt x="8710" y="3676"/>
                  <a:pt x="8710" y="3682"/>
                  <a:pt x="8710" y="3682"/>
                </a:cubicBezTo>
                <a:cubicBezTo>
                  <a:pt x="8650" y="3682"/>
                  <a:pt x="8650" y="3682"/>
                  <a:pt x="8650" y="3682"/>
                </a:cubicBezTo>
                <a:cubicBezTo>
                  <a:pt x="8645" y="3694"/>
                  <a:pt x="8645" y="3694"/>
                  <a:pt x="8645" y="3694"/>
                </a:cubicBezTo>
                <a:cubicBezTo>
                  <a:pt x="8650" y="3700"/>
                  <a:pt x="8650" y="3706"/>
                  <a:pt x="8650" y="3706"/>
                </a:cubicBezTo>
                <a:cubicBezTo>
                  <a:pt x="8657" y="3712"/>
                  <a:pt x="8662" y="3712"/>
                  <a:pt x="8662" y="3718"/>
                </a:cubicBezTo>
                <a:cubicBezTo>
                  <a:pt x="8668" y="3718"/>
                  <a:pt x="8668" y="3723"/>
                  <a:pt x="8668" y="3730"/>
                </a:cubicBezTo>
                <a:cubicBezTo>
                  <a:pt x="8668" y="3741"/>
                  <a:pt x="8668" y="3741"/>
                  <a:pt x="8662" y="3747"/>
                </a:cubicBezTo>
                <a:cubicBezTo>
                  <a:pt x="8662" y="3759"/>
                  <a:pt x="8657" y="3765"/>
                  <a:pt x="8657" y="3777"/>
                </a:cubicBezTo>
                <a:cubicBezTo>
                  <a:pt x="8657" y="3783"/>
                  <a:pt x="8657" y="3789"/>
                  <a:pt x="8657" y="3801"/>
                </a:cubicBezTo>
                <a:cubicBezTo>
                  <a:pt x="8662" y="3801"/>
                  <a:pt x="8662" y="3807"/>
                  <a:pt x="8662" y="3807"/>
                </a:cubicBezTo>
                <a:cubicBezTo>
                  <a:pt x="8668" y="3812"/>
                  <a:pt x="8674" y="3818"/>
                  <a:pt x="8674" y="3824"/>
                </a:cubicBezTo>
                <a:cubicBezTo>
                  <a:pt x="8674" y="3889"/>
                  <a:pt x="8674" y="3889"/>
                  <a:pt x="8674" y="3889"/>
                </a:cubicBezTo>
                <a:cubicBezTo>
                  <a:pt x="8674" y="3895"/>
                  <a:pt x="8674" y="3895"/>
                  <a:pt x="8668" y="3901"/>
                </a:cubicBezTo>
                <a:cubicBezTo>
                  <a:pt x="8668" y="3907"/>
                  <a:pt x="8662" y="3907"/>
                  <a:pt x="8657" y="3907"/>
                </a:cubicBezTo>
                <a:cubicBezTo>
                  <a:pt x="8657" y="3913"/>
                  <a:pt x="8657" y="3919"/>
                  <a:pt x="8650" y="3919"/>
                </a:cubicBezTo>
                <a:cubicBezTo>
                  <a:pt x="8645" y="3931"/>
                  <a:pt x="8639" y="3943"/>
                  <a:pt x="8639" y="3955"/>
                </a:cubicBezTo>
                <a:cubicBezTo>
                  <a:pt x="8639" y="3961"/>
                  <a:pt x="8639" y="3961"/>
                  <a:pt x="8639" y="3967"/>
                </a:cubicBezTo>
                <a:cubicBezTo>
                  <a:pt x="8639" y="3973"/>
                  <a:pt x="8645" y="3973"/>
                  <a:pt x="8650" y="3978"/>
                </a:cubicBezTo>
                <a:cubicBezTo>
                  <a:pt x="8650" y="3990"/>
                  <a:pt x="8650" y="3990"/>
                  <a:pt x="8650" y="3990"/>
                </a:cubicBezTo>
                <a:cubicBezTo>
                  <a:pt x="8657" y="3996"/>
                  <a:pt x="8662" y="3996"/>
                  <a:pt x="8662" y="4002"/>
                </a:cubicBezTo>
                <a:cubicBezTo>
                  <a:pt x="8662" y="4014"/>
                  <a:pt x="8662" y="4014"/>
                  <a:pt x="8662" y="4014"/>
                </a:cubicBezTo>
                <a:cubicBezTo>
                  <a:pt x="8662" y="4026"/>
                  <a:pt x="8662" y="4026"/>
                  <a:pt x="8662" y="4026"/>
                </a:cubicBezTo>
                <a:cubicBezTo>
                  <a:pt x="8662" y="4032"/>
                  <a:pt x="8657" y="4032"/>
                  <a:pt x="8650" y="4038"/>
                </a:cubicBezTo>
                <a:cubicBezTo>
                  <a:pt x="8650" y="4044"/>
                  <a:pt x="8650" y="4050"/>
                  <a:pt x="8650" y="4055"/>
                </a:cubicBezTo>
                <a:cubicBezTo>
                  <a:pt x="8650" y="4067"/>
                  <a:pt x="8650" y="4073"/>
                  <a:pt x="8650" y="4085"/>
                </a:cubicBezTo>
                <a:cubicBezTo>
                  <a:pt x="8686" y="4085"/>
                  <a:pt x="8686" y="4085"/>
                  <a:pt x="8686" y="4085"/>
                </a:cubicBezTo>
                <a:cubicBezTo>
                  <a:pt x="8698" y="4085"/>
                  <a:pt x="8704" y="4079"/>
                  <a:pt x="8716" y="4079"/>
                </a:cubicBezTo>
                <a:cubicBezTo>
                  <a:pt x="8716" y="4079"/>
                  <a:pt x="8722" y="4079"/>
                  <a:pt x="8727" y="4085"/>
                </a:cubicBezTo>
                <a:cubicBezTo>
                  <a:pt x="8727" y="4085"/>
                  <a:pt x="8727" y="4091"/>
                  <a:pt x="8734" y="4097"/>
                </a:cubicBezTo>
                <a:cubicBezTo>
                  <a:pt x="8739" y="4097"/>
                  <a:pt x="8745" y="4097"/>
                  <a:pt x="8751" y="4097"/>
                </a:cubicBezTo>
                <a:cubicBezTo>
                  <a:pt x="8763" y="4097"/>
                  <a:pt x="8769" y="4091"/>
                  <a:pt x="8781" y="4091"/>
                </a:cubicBezTo>
                <a:cubicBezTo>
                  <a:pt x="8787" y="4091"/>
                  <a:pt x="8787" y="4097"/>
                  <a:pt x="8793" y="4097"/>
                </a:cubicBezTo>
                <a:cubicBezTo>
                  <a:pt x="8793" y="4097"/>
                  <a:pt x="8799" y="4103"/>
                  <a:pt x="8805" y="4103"/>
                </a:cubicBezTo>
                <a:cubicBezTo>
                  <a:pt x="8805" y="4103"/>
                  <a:pt x="8811" y="4103"/>
                  <a:pt x="8811" y="4109"/>
                </a:cubicBezTo>
                <a:cubicBezTo>
                  <a:pt x="8823" y="4109"/>
                  <a:pt x="8823" y="4109"/>
                  <a:pt x="8823" y="4109"/>
                </a:cubicBezTo>
                <a:cubicBezTo>
                  <a:pt x="8828" y="4115"/>
                  <a:pt x="8828" y="4121"/>
                  <a:pt x="8834" y="4121"/>
                </a:cubicBezTo>
                <a:cubicBezTo>
                  <a:pt x="8834" y="4127"/>
                  <a:pt x="8840" y="4133"/>
                  <a:pt x="8840" y="4133"/>
                </a:cubicBezTo>
                <a:cubicBezTo>
                  <a:pt x="8846" y="4139"/>
                  <a:pt x="8840" y="4144"/>
                  <a:pt x="8846" y="4144"/>
                </a:cubicBezTo>
                <a:cubicBezTo>
                  <a:pt x="8846" y="4150"/>
                  <a:pt x="8852" y="4150"/>
                  <a:pt x="8858" y="4156"/>
                </a:cubicBezTo>
                <a:cubicBezTo>
                  <a:pt x="8864" y="4139"/>
                  <a:pt x="8864" y="4139"/>
                  <a:pt x="8864" y="4139"/>
                </a:cubicBezTo>
                <a:cubicBezTo>
                  <a:pt x="8852" y="4139"/>
                  <a:pt x="8852" y="4139"/>
                  <a:pt x="8852" y="4139"/>
                </a:cubicBezTo>
                <a:cubicBezTo>
                  <a:pt x="8852" y="4139"/>
                  <a:pt x="8858" y="4133"/>
                  <a:pt x="8864" y="4133"/>
                </a:cubicBezTo>
                <a:cubicBezTo>
                  <a:pt x="8870" y="4133"/>
                  <a:pt x="8876" y="4133"/>
                  <a:pt x="8888" y="4133"/>
                </a:cubicBezTo>
                <a:cubicBezTo>
                  <a:pt x="8894" y="4133"/>
                  <a:pt x="8900" y="4127"/>
                  <a:pt x="8905" y="4127"/>
                </a:cubicBezTo>
                <a:cubicBezTo>
                  <a:pt x="8911" y="4127"/>
                  <a:pt x="8917" y="4121"/>
                  <a:pt x="8917" y="4115"/>
                </a:cubicBezTo>
                <a:cubicBezTo>
                  <a:pt x="8929" y="4109"/>
                  <a:pt x="8935" y="4109"/>
                  <a:pt x="8941" y="4103"/>
                </a:cubicBezTo>
                <a:cubicBezTo>
                  <a:pt x="8947" y="4097"/>
                  <a:pt x="8947" y="4091"/>
                  <a:pt x="8953" y="4091"/>
                </a:cubicBezTo>
                <a:cubicBezTo>
                  <a:pt x="8959" y="4085"/>
                  <a:pt x="8965" y="4079"/>
                  <a:pt x="8977" y="4079"/>
                </a:cubicBezTo>
                <a:cubicBezTo>
                  <a:pt x="8982" y="4079"/>
                  <a:pt x="8989" y="4079"/>
                  <a:pt x="9000" y="4079"/>
                </a:cubicBezTo>
                <a:cubicBezTo>
                  <a:pt x="9006" y="4079"/>
                  <a:pt x="9006" y="4073"/>
                  <a:pt x="9012" y="4073"/>
                </a:cubicBezTo>
                <a:cubicBezTo>
                  <a:pt x="9018" y="4073"/>
                  <a:pt x="9018" y="4073"/>
                  <a:pt x="9024" y="4067"/>
                </a:cubicBezTo>
                <a:cubicBezTo>
                  <a:pt x="9036" y="4062"/>
                  <a:pt x="9036" y="4055"/>
                  <a:pt x="9042" y="4044"/>
                </a:cubicBezTo>
                <a:cubicBezTo>
                  <a:pt x="9054" y="4032"/>
                  <a:pt x="9060" y="4026"/>
                  <a:pt x="9077" y="4020"/>
                </a:cubicBezTo>
                <a:cubicBezTo>
                  <a:pt x="9083" y="4020"/>
                  <a:pt x="9089" y="4014"/>
                  <a:pt x="9101" y="4014"/>
                </a:cubicBezTo>
                <a:cubicBezTo>
                  <a:pt x="9113" y="4014"/>
                  <a:pt x="9119" y="4014"/>
                  <a:pt x="9137" y="4014"/>
                </a:cubicBezTo>
                <a:cubicBezTo>
                  <a:pt x="9143" y="4014"/>
                  <a:pt x="9148" y="4014"/>
                  <a:pt x="9160" y="4014"/>
                </a:cubicBezTo>
                <a:cubicBezTo>
                  <a:pt x="9160" y="3973"/>
                  <a:pt x="9160" y="3973"/>
                  <a:pt x="9160" y="3973"/>
                </a:cubicBezTo>
                <a:cubicBezTo>
                  <a:pt x="9160" y="3967"/>
                  <a:pt x="9154" y="3967"/>
                  <a:pt x="9154" y="3961"/>
                </a:cubicBezTo>
                <a:cubicBezTo>
                  <a:pt x="9148" y="3961"/>
                  <a:pt x="9148" y="3955"/>
                  <a:pt x="9143" y="3955"/>
                </a:cubicBezTo>
                <a:cubicBezTo>
                  <a:pt x="9137" y="3949"/>
                  <a:pt x="9131" y="3949"/>
                  <a:pt x="9131" y="3943"/>
                </a:cubicBezTo>
                <a:cubicBezTo>
                  <a:pt x="9131" y="3937"/>
                  <a:pt x="9131" y="3931"/>
                  <a:pt x="9131" y="3925"/>
                </a:cubicBezTo>
                <a:cubicBezTo>
                  <a:pt x="9137" y="3919"/>
                  <a:pt x="9137" y="3919"/>
                  <a:pt x="9143" y="3913"/>
                </a:cubicBezTo>
                <a:cubicBezTo>
                  <a:pt x="9148" y="3901"/>
                  <a:pt x="9148" y="3895"/>
                  <a:pt x="9154" y="3884"/>
                </a:cubicBezTo>
                <a:cubicBezTo>
                  <a:pt x="9160" y="3878"/>
                  <a:pt x="9160" y="3878"/>
                  <a:pt x="9160" y="3878"/>
                </a:cubicBezTo>
                <a:cubicBezTo>
                  <a:pt x="9166" y="3872"/>
                  <a:pt x="9166" y="3866"/>
                  <a:pt x="9166" y="3866"/>
                </a:cubicBezTo>
                <a:cubicBezTo>
                  <a:pt x="9172" y="3860"/>
                  <a:pt x="9172" y="3854"/>
                  <a:pt x="9172" y="3854"/>
                </a:cubicBezTo>
                <a:cubicBezTo>
                  <a:pt x="9178" y="3848"/>
                  <a:pt x="9178" y="3854"/>
                  <a:pt x="9184" y="3854"/>
                </a:cubicBezTo>
                <a:cubicBezTo>
                  <a:pt x="9190" y="3848"/>
                  <a:pt x="9202" y="3854"/>
                  <a:pt x="9208" y="3848"/>
                </a:cubicBezTo>
                <a:cubicBezTo>
                  <a:pt x="9214" y="3848"/>
                  <a:pt x="9214" y="3842"/>
                  <a:pt x="9214" y="3836"/>
                </a:cubicBezTo>
                <a:cubicBezTo>
                  <a:pt x="9220" y="3836"/>
                  <a:pt x="9220" y="3830"/>
                  <a:pt x="9226" y="3824"/>
                </a:cubicBezTo>
                <a:cubicBezTo>
                  <a:pt x="9226" y="3824"/>
                  <a:pt x="9232" y="3824"/>
                  <a:pt x="9237" y="3824"/>
                </a:cubicBezTo>
                <a:cubicBezTo>
                  <a:pt x="9237" y="3824"/>
                  <a:pt x="9243" y="3824"/>
                  <a:pt x="9249" y="3824"/>
                </a:cubicBezTo>
                <a:cubicBezTo>
                  <a:pt x="9249" y="3824"/>
                  <a:pt x="9249" y="3812"/>
                  <a:pt x="9255" y="3812"/>
                </a:cubicBezTo>
                <a:cubicBezTo>
                  <a:pt x="9261" y="3812"/>
                  <a:pt x="9261" y="3812"/>
                  <a:pt x="9267" y="3812"/>
                </a:cubicBezTo>
                <a:cubicBezTo>
                  <a:pt x="9273" y="3812"/>
                  <a:pt x="9273" y="3807"/>
                  <a:pt x="9279" y="3807"/>
                </a:cubicBezTo>
                <a:cubicBezTo>
                  <a:pt x="9291" y="3807"/>
                  <a:pt x="9297" y="3807"/>
                  <a:pt x="9315" y="3807"/>
                </a:cubicBezTo>
                <a:cubicBezTo>
                  <a:pt x="9321" y="3807"/>
                  <a:pt x="9326" y="3807"/>
                  <a:pt x="9338" y="3807"/>
                </a:cubicBezTo>
                <a:cubicBezTo>
                  <a:pt x="9338" y="3771"/>
                  <a:pt x="9338" y="3771"/>
                  <a:pt x="9338" y="3771"/>
                </a:cubicBezTo>
                <a:cubicBezTo>
                  <a:pt x="9338" y="3759"/>
                  <a:pt x="9338" y="3759"/>
                  <a:pt x="9338" y="3759"/>
                </a:cubicBezTo>
                <a:cubicBezTo>
                  <a:pt x="9332" y="3747"/>
                  <a:pt x="9332" y="3741"/>
                  <a:pt x="9332" y="3735"/>
                </a:cubicBezTo>
                <a:cubicBezTo>
                  <a:pt x="9332" y="3730"/>
                  <a:pt x="9332" y="3730"/>
                  <a:pt x="9332" y="3723"/>
                </a:cubicBezTo>
                <a:cubicBezTo>
                  <a:pt x="9332" y="3712"/>
                  <a:pt x="9332" y="3706"/>
                  <a:pt x="9332" y="3700"/>
                </a:cubicBezTo>
                <a:cubicBezTo>
                  <a:pt x="9332" y="3694"/>
                  <a:pt x="9338" y="3694"/>
                  <a:pt x="9338" y="3688"/>
                </a:cubicBezTo>
                <a:cubicBezTo>
                  <a:pt x="9344" y="3682"/>
                  <a:pt x="9350" y="3682"/>
                  <a:pt x="9362" y="3682"/>
                </a:cubicBezTo>
                <a:cubicBezTo>
                  <a:pt x="9368" y="3682"/>
                  <a:pt x="9374" y="3676"/>
                  <a:pt x="9380" y="3676"/>
                </a:cubicBezTo>
                <a:cubicBezTo>
                  <a:pt x="9392" y="3676"/>
                  <a:pt x="9398" y="3682"/>
                  <a:pt x="9409" y="3682"/>
                </a:cubicBezTo>
                <a:cubicBezTo>
                  <a:pt x="9409" y="3682"/>
                  <a:pt x="9415" y="3682"/>
                  <a:pt x="9421" y="3682"/>
                </a:cubicBezTo>
                <a:cubicBezTo>
                  <a:pt x="9433" y="3688"/>
                  <a:pt x="9439" y="3694"/>
                  <a:pt x="9451" y="3700"/>
                </a:cubicBezTo>
                <a:cubicBezTo>
                  <a:pt x="9463" y="3706"/>
                  <a:pt x="9469" y="3706"/>
                  <a:pt x="9481" y="3706"/>
                </a:cubicBezTo>
                <a:cubicBezTo>
                  <a:pt x="9498" y="3706"/>
                  <a:pt x="9498" y="3706"/>
                  <a:pt x="9498" y="3706"/>
                </a:cubicBezTo>
                <a:cubicBezTo>
                  <a:pt x="9504" y="3706"/>
                  <a:pt x="9504" y="3700"/>
                  <a:pt x="9510" y="3700"/>
                </a:cubicBezTo>
                <a:cubicBezTo>
                  <a:pt x="9516" y="3700"/>
                  <a:pt x="9516" y="3706"/>
                  <a:pt x="9522" y="3706"/>
                </a:cubicBezTo>
                <a:cubicBezTo>
                  <a:pt x="9522" y="3694"/>
                  <a:pt x="9522" y="3688"/>
                  <a:pt x="9522" y="3682"/>
                </a:cubicBezTo>
                <a:cubicBezTo>
                  <a:pt x="9522" y="3682"/>
                  <a:pt x="9522" y="3676"/>
                  <a:pt x="9522" y="3670"/>
                </a:cubicBezTo>
                <a:cubicBezTo>
                  <a:pt x="9528" y="3670"/>
                  <a:pt x="9534" y="3664"/>
                  <a:pt x="9534" y="3664"/>
                </a:cubicBezTo>
                <a:cubicBezTo>
                  <a:pt x="9540" y="3658"/>
                  <a:pt x="9540" y="3652"/>
                  <a:pt x="9546" y="3652"/>
                </a:cubicBezTo>
                <a:cubicBezTo>
                  <a:pt x="9546" y="3652"/>
                  <a:pt x="9552" y="3652"/>
                  <a:pt x="9558" y="3652"/>
                </a:cubicBezTo>
                <a:cubicBezTo>
                  <a:pt x="9570" y="3652"/>
                  <a:pt x="9570" y="3652"/>
                  <a:pt x="9570" y="3652"/>
                </a:cubicBezTo>
                <a:cubicBezTo>
                  <a:pt x="9575" y="3652"/>
                  <a:pt x="9581" y="3652"/>
                  <a:pt x="9587" y="3652"/>
                </a:cubicBezTo>
                <a:cubicBezTo>
                  <a:pt x="9593" y="3652"/>
                  <a:pt x="9593" y="3646"/>
                  <a:pt x="9599" y="3646"/>
                </a:cubicBezTo>
                <a:cubicBezTo>
                  <a:pt x="9605" y="3641"/>
                  <a:pt x="9611" y="3641"/>
                  <a:pt x="9611" y="3635"/>
                </a:cubicBezTo>
                <a:cubicBezTo>
                  <a:pt x="9617" y="3635"/>
                  <a:pt x="9617" y="3629"/>
                  <a:pt x="9623" y="3629"/>
                </a:cubicBezTo>
                <a:cubicBezTo>
                  <a:pt x="9629" y="3623"/>
                  <a:pt x="9629" y="3617"/>
                  <a:pt x="9635" y="3617"/>
                </a:cubicBezTo>
                <a:cubicBezTo>
                  <a:pt x="9641" y="3617"/>
                  <a:pt x="9641" y="3617"/>
                  <a:pt x="9647" y="3617"/>
                </a:cubicBezTo>
                <a:cubicBezTo>
                  <a:pt x="9658" y="3617"/>
                  <a:pt x="9664" y="3623"/>
                  <a:pt x="9670" y="3629"/>
                </a:cubicBezTo>
                <a:cubicBezTo>
                  <a:pt x="9676" y="3635"/>
                  <a:pt x="9682" y="3641"/>
                  <a:pt x="9688" y="3652"/>
                </a:cubicBezTo>
                <a:cubicBezTo>
                  <a:pt x="9700" y="3658"/>
                  <a:pt x="9706" y="3670"/>
                  <a:pt x="9712" y="3682"/>
                </a:cubicBezTo>
                <a:cubicBezTo>
                  <a:pt x="9712" y="3688"/>
                  <a:pt x="9712" y="3694"/>
                  <a:pt x="9712" y="3694"/>
                </a:cubicBezTo>
                <a:cubicBezTo>
                  <a:pt x="9712" y="3700"/>
                  <a:pt x="9718" y="3700"/>
                  <a:pt x="9724" y="3706"/>
                </a:cubicBezTo>
                <a:cubicBezTo>
                  <a:pt x="9724" y="3712"/>
                  <a:pt x="9724" y="3718"/>
                  <a:pt x="9730" y="3718"/>
                </a:cubicBezTo>
                <a:cubicBezTo>
                  <a:pt x="9736" y="3718"/>
                  <a:pt x="9736" y="3723"/>
                  <a:pt x="9741" y="3723"/>
                </a:cubicBezTo>
                <a:cubicBezTo>
                  <a:pt x="9753" y="3730"/>
                  <a:pt x="9753" y="3730"/>
                  <a:pt x="9753" y="3730"/>
                </a:cubicBezTo>
                <a:cubicBezTo>
                  <a:pt x="9759" y="3730"/>
                  <a:pt x="9759" y="3735"/>
                  <a:pt x="9765" y="3735"/>
                </a:cubicBezTo>
                <a:cubicBezTo>
                  <a:pt x="9771" y="3735"/>
                  <a:pt x="9771" y="3741"/>
                  <a:pt x="9777" y="3747"/>
                </a:cubicBezTo>
                <a:cubicBezTo>
                  <a:pt x="9777" y="3747"/>
                  <a:pt x="9777" y="3753"/>
                  <a:pt x="9777" y="3759"/>
                </a:cubicBezTo>
                <a:cubicBezTo>
                  <a:pt x="9783" y="3765"/>
                  <a:pt x="9789" y="3765"/>
                  <a:pt x="9795" y="3765"/>
                </a:cubicBezTo>
                <a:cubicBezTo>
                  <a:pt x="9795" y="3771"/>
                  <a:pt x="9795" y="3777"/>
                  <a:pt x="9800" y="3777"/>
                </a:cubicBezTo>
                <a:cubicBezTo>
                  <a:pt x="9806" y="3783"/>
                  <a:pt x="9806" y="3783"/>
                  <a:pt x="9812" y="3783"/>
                </a:cubicBezTo>
                <a:cubicBezTo>
                  <a:pt x="9818" y="3789"/>
                  <a:pt x="9818" y="3789"/>
                  <a:pt x="9824" y="3795"/>
                </a:cubicBezTo>
                <a:cubicBezTo>
                  <a:pt x="9824" y="3795"/>
                  <a:pt x="9829" y="3801"/>
                  <a:pt x="9835" y="3801"/>
                </a:cubicBezTo>
                <a:cubicBezTo>
                  <a:pt x="9841" y="3807"/>
                  <a:pt x="9841" y="3807"/>
                  <a:pt x="9847" y="3812"/>
                </a:cubicBezTo>
                <a:cubicBezTo>
                  <a:pt x="9847" y="3812"/>
                  <a:pt x="9853" y="3818"/>
                  <a:pt x="9859" y="3818"/>
                </a:cubicBezTo>
                <a:cubicBezTo>
                  <a:pt x="9871" y="3818"/>
                  <a:pt x="9877" y="3824"/>
                  <a:pt x="9883" y="3824"/>
                </a:cubicBezTo>
                <a:cubicBezTo>
                  <a:pt x="9889" y="3824"/>
                  <a:pt x="9895" y="3824"/>
                  <a:pt x="9895" y="3824"/>
                </a:cubicBezTo>
                <a:cubicBezTo>
                  <a:pt x="9901" y="3830"/>
                  <a:pt x="9906" y="3830"/>
                  <a:pt x="9906" y="3830"/>
                </a:cubicBezTo>
                <a:cubicBezTo>
                  <a:pt x="9912" y="3836"/>
                  <a:pt x="9912" y="3842"/>
                  <a:pt x="9912" y="3842"/>
                </a:cubicBezTo>
                <a:cubicBezTo>
                  <a:pt x="9924" y="3854"/>
                  <a:pt x="9930" y="3866"/>
                  <a:pt x="9942" y="3878"/>
                </a:cubicBezTo>
                <a:cubicBezTo>
                  <a:pt x="9948" y="3878"/>
                  <a:pt x="9948" y="3878"/>
                  <a:pt x="9954" y="3878"/>
                </a:cubicBezTo>
                <a:cubicBezTo>
                  <a:pt x="9960" y="3878"/>
                  <a:pt x="9960" y="3884"/>
                  <a:pt x="9966" y="3884"/>
                </a:cubicBezTo>
                <a:cubicBezTo>
                  <a:pt x="9972" y="3884"/>
                  <a:pt x="9972" y="3884"/>
                  <a:pt x="9978" y="3889"/>
                </a:cubicBezTo>
                <a:cubicBezTo>
                  <a:pt x="9983" y="3895"/>
                  <a:pt x="9983" y="3901"/>
                  <a:pt x="9990" y="3913"/>
                </a:cubicBezTo>
                <a:cubicBezTo>
                  <a:pt x="9995" y="3919"/>
                  <a:pt x="10007" y="3919"/>
                  <a:pt x="10013" y="3931"/>
                </a:cubicBezTo>
                <a:cubicBezTo>
                  <a:pt x="10019" y="3931"/>
                  <a:pt x="10019" y="3937"/>
                  <a:pt x="10019" y="3943"/>
                </a:cubicBezTo>
                <a:cubicBezTo>
                  <a:pt x="10019" y="3943"/>
                  <a:pt x="10019" y="3949"/>
                  <a:pt x="10025" y="3955"/>
                </a:cubicBezTo>
                <a:cubicBezTo>
                  <a:pt x="10025" y="3961"/>
                  <a:pt x="10025" y="3967"/>
                  <a:pt x="10025" y="3978"/>
                </a:cubicBezTo>
                <a:cubicBezTo>
                  <a:pt x="10025" y="3984"/>
                  <a:pt x="10025" y="3990"/>
                  <a:pt x="10025" y="3996"/>
                </a:cubicBezTo>
                <a:cubicBezTo>
                  <a:pt x="10001" y="3996"/>
                  <a:pt x="9983" y="3996"/>
                  <a:pt x="9966" y="4008"/>
                </a:cubicBezTo>
                <a:cubicBezTo>
                  <a:pt x="9960" y="4014"/>
                  <a:pt x="9960" y="4020"/>
                  <a:pt x="9960" y="4020"/>
                </a:cubicBezTo>
                <a:cubicBezTo>
                  <a:pt x="9954" y="4020"/>
                  <a:pt x="9948" y="4020"/>
                  <a:pt x="9948" y="4026"/>
                </a:cubicBezTo>
                <a:cubicBezTo>
                  <a:pt x="9936" y="4026"/>
                  <a:pt x="9930" y="4026"/>
                  <a:pt x="9924" y="4026"/>
                </a:cubicBezTo>
                <a:cubicBezTo>
                  <a:pt x="9918" y="4026"/>
                  <a:pt x="9912" y="4020"/>
                  <a:pt x="9906" y="4020"/>
                </a:cubicBezTo>
                <a:cubicBezTo>
                  <a:pt x="9877" y="4020"/>
                  <a:pt x="9859" y="4020"/>
                  <a:pt x="9829" y="4020"/>
                </a:cubicBezTo>
                <a:cubicBezTo>
                  <a:pt x="9829" y="4038"/>
                  <a:pt x="9829" y="4038"/>
                  <a:pt x="9829" y="4038"/>
                </a:cubicBezTo>
                <a:cubicBezTo>
                  <a:pt x="9841" y="4038"/>
                  <a:pt x="9847" y="4038"/>
                  <a:pt x="9853" y="4044"/>
                </a:cubicBezTo>
                <a:cubicBezTo>
                  <a:pt x="9859" y="4050"/>
                  <a:pt x="9865" y="4050"/>
                  <a:pt x="9865" y="4055"/>
                </a:cubicBezTo>
                <a:cubicBezTo>
                  <a:pt x="9871" y="4055"/>
                  <a:pt x="9871" y="4062"/>
                  <a:pt x="9871" y="4067"/>
                </a:cubicBezTo>
                <a:cubicBezTo>
                  <a:pt x="9871" y="4067"/>
                  <a:pt x="9877" y="4073"/>
                  <a:pt x="9877" y="4079"/>
                </a:cubicBezTo>
                <a:cubicBezTo>
                  <a:pt x="9883" y="4079"/>
                  <a:pt x="9883" y="4085"/>
                  <a:pt x="9889" y="4085"/>
                </a:cubicBezTo>
                <a:cubicBezTo>
                  <a:pt x="9895" y="4085"/>
                  <a:pt x="9895" y="4085"/>
                  <a:pt x="9901" y="4085"/>
                </a:cubicBezTo>
                <a:cubicBezTo>
                  <a:pt x="9906" y="4085"/>
                  <a:pt x="9912" y="4091"/>
                  <a:pt x="9924" y="4091"/>
                </a:cubicBezTo>
                <a:cubicBezTo>
                  <a:pt x="9990" y="4091"/>
                  <a:pt x="9990" y="4091"/>
                  <a:pt x="9990" y="4091"/>
                </a:cubicBezTo>
                <a:cubicBezTo>
                  <a:pt x="9990" y="4050"/>
                  <a:pt x="9990" y="4050"/>
                  <a:pt x="9990" y="4050"/>
                </a:cubicBezTo>
                <a:cubicBezTo>
                  <a:pt x="9995" y="4050"/>
                  <a:pt x="10001" y="4044"/>
                  <a:pt x="10007" y="4044"/>
                </a:cubicBezTo>
                <a:cubicBezTo>
                  <a:pt x="10013" y="4038"/>
                  <a:pt x="10019" y="4038"/>
                  <a:pt x="10031" y="4032"/>
                </a:cubicBezTo>
                <a:cubicBezTo>
                  <a:pt x="10031" y="4026"/>
                  <a:pt x="10037" y="4020"/>
                  <a:pt x="10037" y="4020"/>
                </a:cubicBezTo>
                <a:cubicBezTo>
                  <a:pt x="10043" y="4014"/>
                  <a:pt x="10049" y="4020"/>
                  <a:pt x="10049" y="4020"/>
                </a:cubicBezTo>
                <a:cubicBezTo>
                  <a:pt x="10055" y="4014"/>
                  <a:pt x="10055" y="4008"/>
                  <a:pt x="10055" y="4008"/>
                </a:cubicBezTo>
                <a:cubicBezTo>
                  <a:pt x="10055" y="3996"/>
                  <a:pt x="10055" y="3990"/>
                  <a:pt x="10061" y="3984"/>
                </a:cubicBezTo>
                <a:cubicBezTo>
                  <a:pt x="10061" y="3978"/>
                  <a:pt x="10061" y="3973"/>
                  <a:pt x="10061" y="3973"/>
                </a:cubicBezTo>
                <a:cubicBezTo>
                  <a:pt x="10067" y="3967"/>
                  <a:pt x="10067" y="3967"/>
                  <a:pt x="10072" y="3961"/>
                </a:cubicBezTo>
                <a:cubicBezTo>
                  <a:pt x="10079" y="3961"/>
                  <a:pt x="10084" y="3967"/>
                  <a:pt x="10084" y="3961"/>
                </a:cubicBezTo>
                <a:cubicBezTo>
                  <a:pt x="10096" y="3961"/>
                  <a:pt x="10096" y="3961"/>
                  <a:pt x="10108" y="3955"/>
                </a:cubicBezTo>
                <a:cubicBezTo>
                  <a:pt x="10108" y="3949"/>
                  <a:pt x="10108" y="3949"/>
                  <a:pt x="10108" y="3943"/>
                </a:cubicBezTo>
                <a:cubicBezTo>
                  <a:pt x="10108" y="3937"/>
                  <a:pt x="10108" y="3937"/>
                  <a:pt x="10108" y="3931"/>
                </a:cubicBezTo>
                <a:cubicBezTo>
                  <a:pt x="10108" y="3919"/>
                  <a:pt x="10108" y="3919"/>
                  <a:pt x="10108" y="3919"/>
                </a:cubicBezTo>
                <a:cubicBezTo>
                  <a:pt x="10102" y="3919"/>
                  <a:pt x="10096" y="3919"/>
                  <a:pt x="10090" y="3919"/>
                </a:cubicBezTo>
                <a:cubicBezTo>
                  <a:pt x="10067" y="3919"/>
                  <a:pt x="10067" y="3919"/>
                  <a:pt x="10067" y="3919"/>
                </a:cubicBezTo>
                <a:cubicBezTo>
                  <a:pt x="10067" y="3919"/>
                  <a:pt x="10061" y="3919"/>
                  <a:pt x="10055" y="3919"/>
                </a:cubicBezTo>
                <a:cubicBezTo>
                  <a:pt x="10055" y="3907"/>
                  <a:pt x="10055" y="3907"/>
                  <a:pt x="10055" y="3907"/>
                </a:cubicBezTo>
                <a:cubicBezTo>
                  <a:pt x="10061" y="3901"/>
                  <a:pt x="10061" y="3895"/>
                  <a:pt x="10061" y="3889"/>
                </a:cubicBezTo>
                <a:cubicBezTo>
                  <a:pt x="10102" y="3889"/>
                  <a:pt x="10102" y="3889"/>
                  <a:pt x="10102" y="3889"/>
                </a:cubicBezTo>
                <a:cubicBezTo>
                  <a:pt x="10114" y="3889"/>
                  <a:pt x="10120" y="3895"/>
                  <a:pt x="10126" y="3895"/>
                </a:cubicBezTo>
                <a:cubicBezTo>
                  <a:pt x="10132" y="3901"/>
                  <a:pt x="10138" y="3901"/>
                  <a:pt x="10138" y="3901"/>
                </a:cubicBezTo>
                <a:cubicBezTo>
                  <a:pt x="10144" y="3907"/>
                  <a:pt x="10144" y="3913"/>
                  <a:pt x="10150" y="3913"/>
                </a:cubicBezTo>
                <a:cubicBezTo>
                  <a:pt x="10156" y="3913"/>
                  <a:pt x="10156" y="3907"/>
                  <a:pt x="10161" y="3907"/>
                </a:cubicBezTo>
                <a:cubicBezTo>
                  <a:pt x="10156" y="3895"/>
                  <a:pt x="10150" y="3889"/>
                  <a:pt x="10150" y="3878"/>
                </a:cubicBezTo>
                <a:cubicBezTo>
                  <a:pt x="10150" y="3866"/>
                  <a:pt x="10150" y="3860"/>
                  <a:pt x="10150" y="3854"/>
                </a:cubicBezTo>
                <a:cubicBezTo>
                  <a:pt x="10144" y="3854"/>
                  <a:pt x="10138" y="3848"/>
                  <a:pt x="10132" y="3848"/>
                </a:cubicBezTo>
                <a:cubicBezTo>
                  <a:pt x="10126" y="3848"/>
                  <a:pt x="10126" y="3848"/>
                  <a:pt x="10120" y="3848"/>
                </a:cubicBezTo>
                <a:cubicBezTo>
                  <a:pt x="10114" y="3848"/>
                  <a:pt x="10114" y="3842"/>
                  <a:pt x="10108" y="3842"/>
                </a:cubicBezTo>
                <a:cubicBezTo>
                  <a:pt x="10102" y="3836"/>
                  <a:pt x="10102" y="3836"/>
                  <a:pt x="10096" y="3830"/>
                </a:cubicBezTo>
                <a:cubicBezTo>
                  <a:pt x="10090" y="3830"/>
                  <a:pt x="10090" y="3824"/>
                  <a:pt x="10084" y="3818"/>
                </a:cubicBezTo>
                <a:cubicBezTo>
                  <a:pt x="10084" y="3818"/>
                  <a:pt x="10079" y="3818"/>
                  <a:pt x="10072" y="3818"/>
                </a:cubicBezTo>
                <a:cubicBezTo>
                  <a:pt x="10067" y="3812"/>
                  <a:pt x="10067" y="3807"/>
                  <a:pt x="10061" y="3807"/>
                </a:cubicBezTo>
                <a:cubicBezTo>
                  <a:pt x="10061" y="3807"/>
                  <a:pt x="10055" y="3807"/>
                  <a:pt x="10049" y="3807"/>
                </a:cubicBezTo>
                <a:cubicBezTo>
                  <a:pt x="10049" y="3801"/>
                  <a:pt x="10049" y="3801"/>
                  <a:pt x="10043" y="3795"/>
                </a:cubicBezTo>
                <a:cubicBezTo>
                  <a:pt x="10037" y="3795"/>
                  <a:pt x="10043" y="3783"/>
                  <a:pt x="10037" y="3783"/>
                </a:cubicBezTo>
                <a:lnTo>
                  <a:pt x="10031" y="3783"/>
                </a:lnTo>
                <a:cubicBezTo>
                  <a:pt x="10025" y="3783"/>
                  <a:pt x="10019" y="3783"/>
                  <a:pt x="10019" y="3783"/>
                </a:cubicBezTo>
                <a:cubicBezTo>
                  <a:pt x="10013" y="3783"/>
                  <a:pt x="10007" y="3777"/>
                  <a:pt x="10007" y="3777"/>
                </a:cubicBezTo>
                <a:cubicBezTo>
                  <a:pt x="10001" y="3777"/>
                  <a:pt x="9995" y="3777"/>
                  <a:pt x="9995" y="3777"/>
                </a:cubicBezTo>
                <a:cubicBezTo>
                  <a:pt x="9990" y="3771"/>
                  <a:pt x="9990" y="3765"/>
                  <a:pt x="9990" y="3765"/>
                </a:cubicBezTo>
                <a:cubicBezTo>
                  <a:pt x="9983" y="3759"/>
                  <a:pt x="9983" y="3759"/>
                  <a:pt x="9978" y="3753"/>
                </a:cubicBezTo>
                <a:cubicBezTo>
                  <a:pt x="9972" y="3753"/>
                  <a:pt x="9972" y="3753"/>
                  <a:pt x="9966" y="3753"/>
                </a:cubicBezTo>
                <a:cubicBezTo>
                  <a:pt x="9960" y="3753"/>
                  <a:pt x="9960" y="3747"/>
                  <a:pt x="9954" y="3747"/>
                </a:cubicBezTo>
                <a:cubicBezTo>
                  <a:pt x="9948" y="3747"/>
                  <a:pt x="9948" y="3747"/>
                  <a:pt x="9942" y="3747"/>
                </a:cubicBezTo>
                <a:cubicBezTo>
                  <a:pt x="9942" y="3747"/>
                  <a:pt x="9942" y="3741"/>
                  <a:pt x="9942" y="3735"/>
                </a:cubicBezTo>
                <a:lnTo>
                  <a:pt x="9954" y="3730"/>
                </a:lnTo>
                <a:cubicBezTo>
                  <a:pt x="9954" y="3723"/>
                  <a:pt x="9948" y="3718"/>
                  <a:pt x="9948" y="3718"/>
                </a:cubicBezTo>
                <a:cubicBezTo>
                  <a:pt x="9948" y="3706"/>
                  <a:pt x="9942" y="3706"/>
                  <a:pt x="9942" y="3700"/>
                </a:cubicBezTo>
                <a:cubicBezTo>
                  <a:pt x="9936" y="3700"/>
                  <a:pt x="9936" y="3694"/>
                  <a:pt x="9930" y="3694"/>
                </a:cubicBezTo>
                <a:cubicBezTo>
                  <a:pt x="9918" y="3688"/>
                  <a:pt x="9906" y="3688"/>
                  <a:pt x="9895" y="3682"/>
                </a:cubicBezTo>
                <a:cubicBezTo>
                  <a:pt x="9889" y="3676"/>
                  <a:pt x="9895" y="3670"/>
                  <a:pt x="9889" y="3670"/>
                </a:cubicBezTo>
                <a:cubicBezTo>
                  <a:pt x="9883" y="3670"/>
                  <a:pt x="9877" y="3670"/>
                  <a:pt x="9877" y="3670"/>
                </a:cubicBezTo>
                <a:cubicBezTo>
                  <a:pt x="9877" y="3664"/>
                  <a:pt x="9877" y="3664"/>
                  <a:pt x="9877" y="3658"/>
                </a:cubicBezTo>
                <a:cubicBezTo>
                  <a:pt x="9871" y="3646"/>
                  <a:pt x="9877" y="3641"/>
                  <a:pt x="9877" y="3635"/>
                </a:cubicBezTo>
                <a:cubicBezTo>
                  <a:pt x="9865" y="3629"/>
                  <a:pt x="9859" y="3629"/>
                  <a:pt x="9847" y="3629"/>
                </a:cubicBezTo>
                <a:cubicBezTo>
                  <a:pt x="9841" y="3629"/>
                  <a:pt x="9835" y="3629"/>
                  <a:pt x="9824" y="3629"/>
                </a:cubicBezTo>
                <a:cubicBezTo>
                  <a:pt x="9824" y="3599"/>
                  <a:pt x="9824" y="3599"/>
                  <a:pt x="9824" y="3599"/>
                </a:cubicBezTo>
                <a:cubicBezTo>
                  <a:pt x="9835" y="3587"/>
                  <a:pt x="9835" y="3587"/>
                  <a:pt x="9835" y="3587"/>
                </a:cubicBezTo>
                <a:cubicBezTo>
                  <a:pt x="9835" y="3587"/>
                  <a:pt x="9847" y="3587"/>
                  <a:pt x="9847" y="3581"/>
                </a:cubicBezTo>
                <a:cubicBezTo>
                  <a:pt x="9847" y="3575"/>
                  <a:pt x="9847" y="3575"/>
                  <a:pt x="9847" y="3575"/>
                </a:cubicBezTo>
                <a:cubicBezTo>
                  <a:pt x="9847" y="3569"/>
                  <a:pt x="9841" y="3569"/>
                  <a:pt x="9841" y="3563"/>
                </a:cubicBezTo>
                <a:cubicBezTo>
                  <a:pt x="9841" y="3557"/>
                  <a:pt x="9829" y="3557"/>
                  <a:pt x="9829" y="3552"/>
                </a:cubicBezTo>
                <a:cubicBezTo>
                  <a:pt x="9829" y="3546"/>
                  <a:pt x="9835" y="3540"/>
                  <a:pt x="9841" y="3534"/>
                </a:cubicBezTo>
                <a:cubicBezTo>
                  <a:pt x="9841" y="3534"/>
                  <a:pt x="9853" y="3534"/>
                  <a:pt x="9859" y="3534"/>
                </a:cubicBezTo>
                <a:cubicBezTo>
                  <a:pt x="9865" y="3534"/>
                  <a:pt x="9871" y="3534"/>
                  <a:pt x="9877" y="3534"/>
                </a:cubicBezTo>
                <a:cubicBezTo>
                  <a:pt x="9877" y="3540"/>
                  <a:pt x="9883" y="3540"/>
                  <a:pt x="9883" y="3546"/>
                </a:cubicBezTo>
                <a:cubicBezTo>
                  <a:pt x="9889" y="3546"/>
                  <a:pt x="9883" y="3552"/>
                  <a:pt x="9889" y="3557"/>
                </a:cubicBezTo>
                <a:cubicBezTo>
                  <a:pt x="9889" y="3563"/>
                  <a:pt x="9889" y="3569"/>
                  <a:pt x="9895" y="3569"/>
                </a:cubicBezTo>
                <a:cubicBezTo>
                  <a:pt x="9895" y="3569"/>
                  <a:pt x="9901" y="3569"/>
                  <a:pt x="9906" y="3569"/>
                </a:cubicBezTo>
                <a:cubicBezTo>
                  <a:pt x="9906" y="3569"/>
                  <a:pt x="9912" y="3569"/>
                  <a:pt x="9918" y="3575"/>
                </a:cubicBezTo>
                <a:cubicBezTo>
                  <a:pt x="9924" y="3575"/>
                  <a:pt x="9924" y="3575"/>
                  <a:pt x="9930" y="3581"/>
                </a:cubicBezTo>
                <a:cubicBezTo>
                  <a:pt x="9930" y="3581"/>
                  <a:pt x="9930" y="3587"/>
                  <a:pt x="9936" y="3593"/>
                </a:cubicBezTo>
                <a:cubicBezTo>
                  <a:pt x="9942" y="3593"/>
                  <a:pt x="9942" y="3599"/>
                  <a:pt x="9948" y="3599"/>
                </a:cubicBezTo>
                <a:cubicBezTo>
                  <a:pt x="9954" y="3599"/>
                  <a:pt x="9954" y="3599"/>
                  <a:pt x="9960" y="3599"/>
                </a:cubicBezTo>
                <a:cubicBezTo>
                  <a:pt x="9966" y="3599"/>
                  <a:pt x="9966" y="3605"/>
                  <a:pt x="9972" y="3605"/>
                </a:cubicBezTo>
                <a:cubicBezTo>
                  <a:pt x="9978" y="3611"/>
                  <a:pt x="9978" y="3617"/>
                  <a:pt x="9978" y="3623"/>
                </a:cubicBezTo>
                <a:cubicBezTo>
                  <a:pt x="9983" y="3629"/>
                  <a:pt x="9983" y="3641"/>
                  <a:pt x="9990" y="3646"/>
                </a:cubicBezTo>
                <a:cubicBezTo>
                  <a:pt x="9990" y="3646"/>
                  <a:pt x="9995" y="3646"/>
                  <a:pt x="10001" y="3646"/>
                </a:cubicBezTo>
                <a:cubicBezTo>
                  <a:pt x="10007" y="3652"/>
                  <a:pt x="10013" y="3658"/>
                  <a:pt x="10025" y="3664"/>
                </a:cubicBezTo>
                <a:cubicBezTo>
                  <a:pt x="10025" y="3664"/>
                  <a:pt x="10031" y="3670"/>
                  <a:pt x="10037" y="3670"/>
                </a:cubicBezTo>
                <a:cubicBezTo>
                  <a:pt x="10037" y="3670"/>
                  <a:pt x="10037" y="3676"/>
                  <a:pt x="10043" y="3682"/>
                </a:cubicBezTo>
                <a:cubicBezTo>
                  <a:pt x="10049" y="3688"/>
                  <a:pt x="10061" y="3694"/>
                  <a:pt x="10067" y="3694"/>
                </a:cubicBezTo>
                <a:cubicBezTo>
                  <a:pt x="10079" y="3694"/>
                  <a:pt x="10084" y="3688"/>
                  <a:pt x="10090" y="3694"/>
                </a:cubicBezTo>
                <a:cubicBezTo>
                  <a:pt x="10096" y="3700"/>
                  <a:pt x="10090" y="3706"/>
                  <a:pt x="10096" y="3706"/>
                </a:cubicBezTo>
                <a:cubicBezTo>
                  <a:pt x="10096" y="3712"/>
                  <a:pt x="10096" y="3718"/>
                  <a:pt x="10102" y="3718"/>
                </a:cubicBezTo>
                <a:cubicBezTo>
                  <a:pt x="10108" y="3723"/>
                  <a:pt x="10108" y="3723"/>
                  <a:pt x="10114" y="3723"/>
                </a:cubicBezTo>
                <a:cubicBezTo>
                  <a:pt x="10120" y="3730"/>
                  <a:pt x="10126" y="3730"/>
                  <a:pt x="10138" y="3735"/>
                </a:cubicBezTo>
                <a:cubicBezTo>
                  <a:pt x="10150" y="3741"/>
                  <a:pt x="10156" y="3759"/>
                  <a:pt x="10173" y="3765"/>
                </a:cubicBezTo>
                <a:cubicBezTo>
                  <a:pt x="10179" y="3765"/>
                  <a:pt x="10185" y="3765"/>
                  <a:pt x="10197" y="3771"/>
                </a:cubicBezTo>
                <a:cubicBezTo>
                  <a:pt x="10197" y="3771"/>
                  <a:pt x="10203" y="3771"/>
                  <a:pt x="10203" y="3777"/>
                </a:cubicBezTo>
                <a:cubicBezTo>
                  <a:pt x="10209" y="3783"/>
                  <a:pt x="10209" y="3783"/>
                  <a:pt x="10209" y="3789"/>
                </a:cubicBezTo>
                <a:cubicBezTo>
                  <a:pt x="10209" y="3795"/>
                  <a:pt x="10215" y="3795"/>
                  <a:pt x="10215" y="3801"/>
                </a:cubicBezTo>
                <a:cubicBezTo>
                  <a:pt x="10215" y="3807"/>
                  <a:pt x="10215" y="3807"/>
                  <a:pt x="10209" y="3812"/>
                </a:cubicBezTo>
                <a:cubicBezTo>
                  <a:pt x="10209" y="3818"/>
                  <a:pt x="10203" y="3818"/>
                  <a:pt x="10197" y="3818"/>
                </a:cubicBezTo>
                <a:cubicBezTo>
                  <a:pt x="10197" y="3824"/>
                  <a:pt x="10203" y="3830"/>
                  <a:pt x="10197" y="3830"/>
                </a:cubicBezTo>
                <a:cubicBezTo>
                  <a:pt x="10197" y="3836"/>
                  <a:pt x="10197" y="3842"/>
                  <a:pt x="10197" y="3848"/>
                </a:cubicBezTo>
                <a:cubicBezTo>
                  <a:pt x="10197" y="3854"/>
                  <a:pt x="10197" y="3860"/>
                  <a:pt x="10197" y="3866"/>
                </a:cubicBezTo>
                <a:cubicBezTo>
                  <a:pt x="10203" y="3878"/>
                  <a:pt x="10221" y="3878"/>
                  <a:pt x="10221" y="3884"/>
                </a:cubicBezTo>
                <a:cubicBezTo>
                  <a:pt x="10221" y="3895"/>
                  <a:pt x="10215" y="3901"/>
                  <a:pt x="10215" y="3907"/>
                </a:cubicBezTo>
                <a:cubicBezTo>
                  <a:pt x="10221" y="3919"/>
                  <a:pt x="10227" y="3925"/>
                  <a:pt x="10233" y="3931"/>
                </a:cubicBezTo>
                <a:cubicBezTo>
                  <a:pt x="10233" y="3937"/>
                  <a:pt x="10233" y="3943"/>
                  <a:pt x="10238" y="3943"/>
                </a:cubicBezTo>
                <a:cubicBezTo>
                  <a:pt x="10238" y="3943"/>
                  <a:pt x="10245" y="3943"/>
                  <a:pt x="10250" y="3943"/>
                </a:cubicBezTo>
                <a:cubicBezTo>
                  <a:pt x="10250" y="3943"/>
                  <a:pt x="10256" y="3943"/>
                  <a:pt x="10262" y="3943"/>
                </a:cubicBezTo>
                <a:cubicBezTo>
                  <a:pt x="10268" y="3943"/>
                  <a:pt x="10274" y="3949"/>
                  <a:pt x="10280" y="3949"/>
                </a:cubicBezTo>
                <a:cubicBezTo>
                  <a:pt x="10280" y="3996"/>
                  <a:pt x="10280" y="3996"/>
                  <a:pt x="10280" y="3996"/>
                </a:cubicBezTo>
                <a:cubicBezTo>
                  <a:pt x="10256" y="3996"/>
                  <a:pt x="10256" y="3996"/>
                  <a:pt x="10256" y="3996"/>
                </a:cubicBezTo>
                <a:cubicBezTo>
                  <a:pt x="10250" y="3990"/>
                  <a:pt x="10256" y="3984"/>
                  <a:pt x="10256" y="3984"/>
                </a:cubicBezTo>
                <a:cubicBezTo>
                  <a:pt x="10250" y="3984"/>
                  <a:pt x="10245" y="3978"/>
                  <a:pt x="10245" y="3978"/>
                </a:cubicBezTo>
                <a:cubicBezTo>
                  <a:pt x="10238" y="3978"/>
                  <a:pt x="10233" y="3984"/>
                  <a:pt x="10233" y="3984"/>
                </a:cubicBezTo>
                <a:cubicBezTo>
                  <a:pt x="10233" y="3990"/>
                  <a:pt x="10233" y="3996"/>
                  <a:pt x="10233" y="3996"/>
                </a:cubicBezTo>
                <a:cubicBezTo>
                  <a:pt x="10238" y="4002"/>
                  <a:pt x="10238" y="4002"/>
                  <a:pt x="10245" y="4008"/>
                </a:cubicBezTo>
                <a:cubicBezTo>
                  <a:pt x="10250" y="4020"/>
                  <a:pt x="10250" y="4026"/>
                  <a:pt x="10262" y="4032"/>
                </a:cubicBezTo>
                <a:cubicBezTo>
                  <a:pt x="10262" y="4038"/>
                  <a:pt x="10268" y="4038"/>
                  <a:pt x="10268" y="4038"/>
                </a:cubicBezTo>
                <a:cubicBezTo>
                  <a:pt x="10274" y="4044"/>
                  <a:pt x="10280" y="4044"/>
                  <a:pt x="10280" y="4050"/>
                </a:cubicBezTo>
                <a:cubicBezTo>
                  <a:pt x="10286" y="4044"/>
                  <a:pt x="10292" y="4044"/>
                  <a:pt x="10292" y="4038"/>
                </a:cubicBezTo>
                <a:cubicBezTo>
                  <a:pt x="10298" y="4038"/>
                  <a:pt x="10298" y="4032"/>
                  <a:pt x="10298" y="4032"/>
                </a:cubicBezTo>
                <a:cubicBezTo>
                  <a:pt x="10298" y="4026"/>
                  <a:pt x="10304" y="4026"/>
                  <a:pt x="10310" y="4020"/>
                </a:cubicBezTo>
                <a:cubicBezTo>
                  <a:pt x="10310" y="4026"/>
                  <a:pt x="10310" y="4026"/>
                  <a:pt x="10310" y="4032"/>
                </a:cubicBezTo>
                <a:cubicBezTo>
                  <a:pt x="10310" y="4038"/>
                  <a:pt x="10310" y="4038"/>
                  <a:pt x="10316" y="4044"/>
                </a:cubicBezTo>
                <a:cubicBezTo>
                  <a:pt x="10322" y="4050"/>
                  <a:pt x="10333" y="4050"/>
                  <a:pt x="10339" y="4055"/>
                </a:cubicBezTo>
                <a:cubicBezTo>
                  <a:pt x="10339" y="4067"/>
                  <a:pt x="10333" y="4073"/>
                  <a:pt x="10333" y="4085"/>
                </a:cubicBezTo>
                <a:cubicBezTo>
                  <a:pt x="10333" y="4085"/>
                  <a:pt x="10333" y="4091"/>
                  <a:pt x="10333" y="4097"/>
                </a:cubicBezTo>
                <a:cubicBezTo>
                  <a:pt x="10333" y="4103"/>
                  <a:pt x="10345" y="4103"/>
                  <a:pt x="10351" y="4109"/>
                </a:cubicBezTo>
                <a:cubicBezTo>
                  <a:pt x="10375" y="4109"/>
                  <a:pt x="10375" y="4109"/>
                  <a:pt x="10375" y="4109"/>
                </a:cubicBezTo>
                <a:cubicBezTo>
                  <a:pt x="10381" y="4109"/>
                  <a:pt x="10381" y="4109"/>
                  <a:pt x="10387" y="4109"/>
                </a:cubicBezTo>
                <a:cubicBezTo>
                  <a:pt x="10387" y="4103"/>
                  <a:pt x="10393" y="4103"/>
                  <a:pt x="10399" y="4103"/>
                </a:cubicBezTo>
                <a:cubicBezTo>
                  <a:pt x="10399" y="4103"/>
                  <a:pt x="10399" y="4097"/>
                  <a:pt x="10404" y="4091"/>
                </a:cubicBezTo>
                <a:cubicBezTo>
                  <a:pt x="10404" y="4085"/>
                  <a:pt x="10411" y="4091"/>
                  <a:pt x="10416" y="4085"/>
                </a:cubicBezTo>
                <a:cubicBezTo>
                  <a:pt x="10416" y="4079"/>
                  <a:pt x="10416" y="4073"/>
                  <a:pt x="10416" y="4073"/>
                </a:cubicBezTo>
                <a:cubicBezTo>
                  <a:pt x="10416" y="4062"/>
                  <a:pt x="10416" y="4062"/>
                  <a:pt x="10416" y="4062"/>
                </a:cubicBezTo>
                <a:cubicBezTo>
                  <a:pt x="10416" y="4055"/>
                  <a:pt x="10411" y="4055"/>
                  <a:pt x="10411" y="4050"/>
                </a:cubicBezTo>
                <a:cubicBezTo>
                  <a:pt x="10411" y="4044"/>
                  <a:pt x="10411" y="4038"/>
                  <a:pt x="10416" y="4038"/>
                </a:cubicBezTo>
                <a:cubicBezTo>
                  <a:pt x="10422" y="4038"/>
                  <a:pt x="10422" y="4032"/>
                  <a:pt x="10428" y="4032"/>
                </a:cubicBezTo>
                <a:cubicBezTo>
                  <a:pt x="10434" y="4032"/>
                  <a:pt x="10434" y="4032"/>
                  <a:pt x="10440" y="4038"/>
                </a:cubicBezTo>
                <a:cubicBezTo>
                  <a:pt x="10446" y="4038"/>
                  <a:pt x="10446" y="4044"/>
                  <a:pt x="10452" y="4044"/>
                </a:cubicBezTo>
                <a:cubicBezTo>
                  <a:pt x="10458" y="4050"/>
                  <a:pt x="10458" y="4044"/>
                  <a:pt x="10464" y="4044"/>
                </a:cubicBezTo>
                <a:cubicBezTo>
                  <a:pt x="10476" y="4044"/>
                  <a:pt x="10476" y="4044"/>
                  <a:pt x="10476" y="4044"/>
                </a:cubicBezTo>
                <a:cubicBezTo>
                  <a:pt x="10482" y="4044"/>
                  <a:pt x="10482" y="4044"/>
                  <a:pt x="10488" y="4044"/>
                </a:cubicBezTo>
                <a:cubicBezTo>
                  <a:pt x="10488" y="4032"/>
                  <a:pt x="10488" y="4026"/>
                  <a:pt x="10488" y="4020"/>
                </a:cubicBezTo>
                <a:cubicBezTo>
                  <a:pt x="10488" y="4014"/>
                  <a:pt x="10493" y="4008"/>
                  <a:pt x="10493" y="4008"/>
                </a:cubicBezTo>
                <a:cubicBezTo>
                  <a:pt x="10493" y="4002"/>
                  <a:pt x="10488" y="4002"/>
                  <a:pt x="10488" y="4002"/>
                </a:cubicBezTo>
                <a:cubicBezTo>
                  <a:pt x="10499" y="4002"/>
                  <a:pt x="10505" y="4002"/>
                  <a:pt x="10511" y="4002"/>
                </a:cubicBezTo>
                <a:cubicBezTo>
                  <a:pt x="10517" y="4002"/>
                  <a:pt x="10523" y="3996"/>
                  <a:pt x="10523" y="3996"/>
                </a:cubicBezTo>
                <a:cubicBezTo>
                  <a:pt x="10523" y="3990"/>
                  <a:pt x="10517" y="3990"/>
                  <a:pt x="10517" y="3984"/>
                </a:cubicBezTo>
                <a:cubicBezTo>
                  <a:pt x="10511" y="3978"/>
                  <a:pt x="10511" y="3978"/>
                  <a:pt x="10505" y="3973"/>
                </a:cubicBezTo>
                <a:cubicBezTo>
                  <a:pt x="10499" y="3973"/>
                  <a:pt x="10499" y="3967"/>
                  <a:pt x="10493" y="3961"/>
                </a:cubicBezTo>
                <a:cubicBezTo>
                  <a:pt x="10488" y="3961"/>
                  <a:pt x="10488" y="3961"/>
                  <a:pt x="10482" y="3961"/>
                </a:cubicBezTo>
                <a:cubicBezTo>
                  <a:pt x="10482" y="3973"/>
                  <a:pt x="10482" y="3978"/>
                  <a:pt x="10482" y="3984"/>
                </a:cubicBezTo>
                <a:cubicBezTo>
                  <a:pt x="10482" y="3990"/>
                  <a:pt x="10482" y="3996"/>
                  <a:pt x="10482" y="3996"/>
                </a:cubicBezTo>
                <a:cubicBezTo>
                  <a:pt x="10476" y="3996"/>
                  <a:pt x="10470" y="4002"/>
                  <a:pt x="10464" y="3996"/>
                </a:cubicBezTo>
                <a:cubicBezTo>
                  <a:pt x="10464" y="3996"/>
                  <a:pt x="10458" y="3996"/>
                  <a:pt x="10452" y="3996"/>
                </a:cubicBezTo>
                <a:cubicBezTo>
                  <a:pt x="10446" y="3990"/>
                  <a:pt x="10446" y="3984"/>
                  <a:pt x="10446" y="3978"/>
                </a:cubicBezTo>
                <a:cubicBezTo>
                  <a:pt x="10440" y="3978"/>
                  <a:pt x="10434" y="3978"/>
                  <a:pt x="10434" y="3973"/>
                </a:cubicBezTo>
                <a:cubicBezTo>
                  <a:pt x="10434" y="3967"/>
                  <a:pt x="10434" y="3967"/>
                  <a:pt x="10434" y="3961"/>
                </a:cubicBezTo>
                <a:cubicBezTo>
                  <a:pt x="10434" y="3955"/>
                  <a:pt x="10434" y="3955"/>
                  <a:pt x="10428" y="3949"/>
                </a:cubicBezTo>
                <a:cubicBezTo>
                  <a:pt x="10428" y="3943"/>
                  <a:pt x="10428" y="3943"/>
                  <a:pt x="10428" y="3937"/>
                </a:cubicBezTo>
                <a:cubicBezTo>
                  <a:pt x="10428" y="3931"/>
                  <a:pt x="10428" y="3931"/>
                  <a:pt x="10422" y="3925"/>
                </a:cubicBezTo>
                <a:cubicBezTo>
                  <a:pt x="10422" y="3925"/>
                  <a:pt x="10416" y="3925"/>
                  <a:pt x="10411" y="3925"/>
                </a:cubicBezTo>
                <a:cubicBezTo>
                  <a:pt x="10404" y="3919"/>
                  <a:pt x="10404" y="3925"/>
                  <a:pt x="10399" y="3925"/>
                </a:cubicBezTo>
                <a:cubicBezTo>
                  <a:pt x="10393" y="3919"/>
                  <a:pt x="10393" y="3919"/>
                  <a:pt x="10387" y="3913"/>
                </a:cubicBezTo>
                <a:cubicBezTo>
                  <a:pt x="10387" y="3907"/>
                  <a:pt x="10375" y="3907"/>
                  <a:pt x="10375" y="3901"/>
                </a:cubicBezTo>
                <a:cubicBezTo>
                  <a:pt x="10375" y="3901"/>
                  <a:pt x="10375" y="3895"/>
                  <a:pt x="10375" y="3889"/>
                </a:cubicBezTo>
                <a:cubicBezTo>
                  <a:pt x="10375" y="3884"/>
                  <a:pt x="10375" y="3884"/>
                  <a:pt x="10375" y="3884"/>
                </a:cubicBezTo>
                <a:cubicBezTo>
                  <a:pt x="10375" y="3878"/>
                  <a:pt x="10381" y="3872"/>
                  <a:pt x="10387" y="3872"/>
                </a:cubicBezTo>
                <a:cubicBezTo>
                  <a:pt x="10399" y="3878"/>
                  <a:pt x="10399" y="3878"/>
                  <a:pt x="10399" y="3878"/>
                </a:cubicBezTo>
                <a:cubicBezTo>
                  <a:pt x="10399" y="3878"/>
                  <a:pt x="10404" y="3884"/>
                  <a:pt x="10411" y="3884"/>
                </a:cubicBezTo>
                <a:cubicBezTo>
                  <a:pt x="10411" y="3884"/>
                  <a:pt x="10416" y="3889"/>
                  <a:pt x="10422" y="3889"/>
                </a:cubicBezTo>
                <a:cubicBezTo>
                  <a:pt x="10428" y="3895"/>
                  <a:pt x="10434" y="3889"/>
                  <a:pt x="10440" y="3889"/>
                </a:cubicBezTo>
                <a:cubicBezTo>
                  <a:pt x="10452" y="3889"/>
                  <a:pt x="10452" y="3889"/>
                  <a:pt x="10452" y="3889"/>
                </a:cubicBezTo>
                <a:cubicBezTo>
                  <a:pt x="10464" y="3889"/>
                  <a:pt x="10464" y="3889"/>
                  <a:pt x="10464" y="3889"/>
                </a:cubicBezTo>
                <a:cubicBezTo>
                  <a:pt x="10470" y="3889"/>
                  <a:pt x="10470" y="3884"/>
                  <a:pt x="10476" y="3884"/>
                </a:cubicBezTo>
                <a:cubicBezTo>
                  <a:pt x="10470" y="3878"/>
                  <a:pt x="10470" y="3878"/>
                  <a:pt x="10470" y="3872"/>
                </a:cubicBezTo>
                <a:cubicBezTo>
                  <a:pt x="10464" y="3872"/>
                  <a:pt x="10458" y="3872"/>
                  <a:pt x="10458" y="3872"/>
                </a:cubicBezTo>
                <a:cubicBezTo>
                  <a:pt x="10458" y="3866"/>
                  <a:pt x="10464" y="3860"/>
                  <a:pt x="10464" y="3860"/>
                </a:cubicBezTo>
                <a:cubicBezTo>
                  <a:pt x="10470" y="3854"/>
                  <a:pt x="10470" y="3848"/>
                  <a:pt x="10476" y="3848"/>
                </a:cubicBezTo>
                <a:cubicBezTo>
                  <a:pt x="10488" y="3842"/>
                  <a:pt x="10493" y="3848"/>
                  <a:pt x="10499" y="3848"/>
                </a:cubicBezTo>
                <a:cubicBezTo>
                  <a:pt x="10511" y="3848"/>
                  <a:pt x="10517" y="3842"/>
                  <a:pt x="10529" y="3848"/>
                </a:cubicBezTo>
                <a:cubicBezTo>
                  <a:pt x="10529" y="3848"/>
                  <a:pt x="10535" y="3848"/>
                  <a:pt x="10541" y="3848"/>
                </a:cubicBezTo>
                <a:cubicBezTo>
                  <a:pt x="10541" y="3848"/>
                  <a:pt x="10547" y="3854"/>
                  <a:pt x="10553" y="3854"/>
                </a:cubicBezTo>
                <a:cubicBezTo>
                  <a:pt x="10559" y="3860"/>
                  <a:pt x="10559" y="3866"/>
                  <a:pt x="10565" y="3866"/>
                </a:cubicBezTo>
                <a:cubicBezTo>
                  <a:pt x="10565" y="3866"/>
                  <a:pt x="10570" y="3866"/>
                  <a:pt x="10577" y="3866"/>
                </a:cubicBezTo>
                <a:cubicBezTo>
                  <a:pt x="10577" y="3866"/>
                  <a:pt x="10582" y="3866"/>
                  <a:pt x="10582" y="3872"/>
                </a:cubicBezTo>
                <a:cubicBezTo>
                  <a:pt x="10588" y="3872"/>
                  <a:pt x="10588" y="3878"/>
                  <a:pt x="10588" y="3884"/>
                </a:cubicBezTo>
                <a:lnTo>
                  <a:pt x="10588" y="3889"/>
                </a:lnTo>
                <a:cubicBezTo>
                  <a:pt x="10588" y="3895"/>
                  <a:pt x="10594" y="3895"/>
                  <a:pt x="10600" y="3895"/>
                </a:cubicBezTo>
                <a:cubicBezTo>
                  <a:pt x="10606" y="3895"/>
                  <a:pt x="10606" y="3901"/>
                  <a:pt x="10612" y="3901"/>
                </a:cubicBezTo>
                <a:cubicBezTo>
                  <a:pt x="10606" y="3913"/>
                  <a:pt x="10606" y="3913"/>
                  <a:pt x="10606" y="3913"/>
                </a:cubicBezTo>
                <a:cubicBezTo>
                  <a:pt x="10606" y="3919"/>
                  <a:pt x="10600" y="3913"/>
                  <a:pt x="10594" y="3919"/>
                </a:cubicBezTo>
                <a:cubicBezTo>
                  <a:pt x="10594" y="3919"/>
                  <a:pt x="10582" y="3925"/>
                  <a:pt x="10582" y="3931"/>
                </a:cubicBezTo>
                <a:cubicBezTo>
                  <a:pt x="10582" y="3943"/>
                  <a:pt x="10588" y="3949"/>
                  <a:pt x="10594" y="3961"/>
                </a:cubicBezTo>
                <a:cubicBezTo>
                  <a:pt x="10606" y="3967"/>
                  <a:pt x="10612" y="3961"/>
                  <a:pt x="10618" y="3967"/>
                </a:cubicBezTo>
                <a:cubicBezTo>
                  <a:pt x="10630" y="3978"/>
                  <a:pt x="10630" y="3990"/>
                  <a:pt x="10630" y="4002"/>
                </a:cubicBezTo>
                <a:cubicBezTo>
                  <a:pt x="10630" y="4002"/>
                  <a:pt x="10624" y="4002"/>
                  <a:pt x="10624" y="4008"/>
                </a:cubicBezTo>
                <a:cubicBezTo>
                  <a:pt x="10624" y="4008"/>
                  <a:pt x="10630" y="4014"/>
                  <a:pt x="10630" y="4020"/>
                </a:cubicBezTo>
                <a:cubicBezTo>
                  <a:pt x="10630" y="4020"/>
                  <a:pt x="10624" y="4026"/>
                  <a:pt x="10624" y="4032"/>
                </a:cubicBezTo>
                <a:cubicBezTo>
                  <a:pt x="10624" y="4038"/>
                  <a:pt x="10624" y="4038"/>
                  <a:pt x="10624" y="4038"/>
                </a:cubicBezTo>
                <a:cubicBezTo>
                  <a:pt x="10624" y="4044"/>
                  <a:pt x="10630" y="4044"/>
                  <a:pt x="10630" y="4050"/>
                </a:cubicBezTo>
                <a:cubicBezTo>
                  <a:pt x="10630" y="4055"/>
                  <a:pt x="10636" y="4055"/>
                  <a:pt x="10636" y="4062"/>
                </a:cubicBezTo>
                <a:cubicBezTo>
                  <a:pt x="10642" y="4062"/>
                  <a:pt x="10642" y="4067"/>
                  <a:pt x="10642" y="4067"/>
                </a:cubicBezTo>
                <a:cubicBezTo>
                  <a:pt x="10642" y="4073"/>
                  <a:pt x="10642" y="4073"/>
                  <a:pt x="10648" y="4073"/>
                </a:cubicBezTo>
                <a:cubicBezTo>
                  <a:pt x="10648" y="4073"/>
                  <a:pt x="10648" y="4073"/>
                  <a:pt x="10654" y="4079"/>
                </a:cubicBezTo>
                <a:cubicBezTo>
                  <a:pt x="10654" y="4079"/>
                  <a:pt x="10654" y="4079"/>
                  <a:pt x="10654" y="4085"/>
                </a:cubicBezTo>
                <a:cubicBezTo>
                  <a:pt x="10659" y="4085"/>
                  <a:pt x="10659" y="4085"/>
                  <a:pt x="10665" y="4091"/>
                </a:cubicBezTo>
                <a:cubicBezTo>
                  <a:pt x="10665" y="4091"/>
                  <a:pt x="10665" y="4091"/>
                  <a:pt x="10671" y="4091"/>
                </a:cubicBezTo>
                <a:cubicBezTo>
                  <a:pt x="10671" y="4097"/>
                  <a:pt x="10677" y="4097"/>
                  <a:pt x="10677" y="4103"/>
                </a:cubicBezTo>
                <a:cubicBezTo>
                  <a:pt x="10677" y="4103"/>
                  <a:pt x="10677" y="4109"/>
                  <a:pt x="10671" y="4109"/>
                </a:cubicBezTo>
                <a:cubicBezTo>
                  <a:pt x="10671" y="4115"/>
                  <a:pt x="10671" y="4115"/>
                  <a:pt x="10665" y="4115"/>
                </a:cubicBezTo>
                <a:cubicBezTo>
                  <a:pt x="10665" y="4121"/>
                  <a:pt x="10665" y="4121"/>
                  <a:pt x="10665" y="4121"/>
                </a:cubicBezTo>
                <a:cubicBezTo>
                  <a:pt x="10665" y="4127"/>
                  <a:pt x="10665" y="4127"/>
                  <a:pt x="10659" y="4133"/>
                </a:cubicBezTo>
                <a:lnTo>
                  <a:pt x="10659" y="4139"/>
                </a:lnTo>
                <a:cubicBezTo>
                  <a:pt x="10659" y="4150"/>
                  <a:pt x="10659" y="4150"/>
                  <a:pt x="10665" y="4156"/>
                </a:cubicBezTo>
                <a:cubicBezTo>
                  <a:pt x="10665" y="4162"/>
                  <a:pt x="10665" y="4162"/>
                  <a:pt x="10665" y="4162"/>
                </a:cubicBezTo>
                <a:cubicBezTo>
                  <a:pt x="10665" y="4168"/>
                  <a:pt x="10671" y="4168"/>
                  <a:pt x="10671" y="4168"/>
                </a:cubicBezTo>
                <a:cubicBezTo>
                  <a:pt x="10677" y="4168"/>
                  <a:pt x="10677" y="4174"/>
                  <a:pt x="10677" y="4174"/>
                </a:cubicBezTo>
                <a:cubicBezTo>
                  <a:pt x="10683" y="4174"/>
                  <a:pt x="10689" y="4168"/>
                  <a:pt x="10689" y="4162"/>
                </a:cubicBezTo>
                <a:cubicBezTo>
                  <a:pt x="10689" y="4156"/>
                  <a:pt x="10689" y="4156"/>
                  <a:pt x="10689" y="4156"/>
                </a:cubicBezTo>
                <a:cubicBezTo>
                  <a:pt x="10689" y="4150"/>
                  <a:pt x="10695" y="4150"/>
                  <a:pt x="10695" y="4144"/>
                </a:cubicBezTo>
                <a:cubicBezTo>
                  <a:pt x="10695" y="4144"/>
                  <a:pt x="10695" y="4144"/>
                  <a:pt x="10695" y="4139"/>
                </a:cubicBezTo>
                <a:cubicBezTo>
                  <a:pt x="10695" y="4133"/>
                  <a:pt x="10695" y="4133"/>
                  <a:pt x="10695" y="4121"/>
                </a:cubicBezTo>
                <a:cubicBezTo>
                  <a:pt x="10695" y="4121"/>
                  <a:pt x="10695" y="4121"/>
                  <a:pt x="10695" y="4115"/>
                </a:cubicBezTo>
                <a:cubicBezTo>
                  <a:pt x="10695" y="4109"/>
                  <a:pt x="10695" y="4109"/>
                  <a:pt x="10695" y="4103"/>
                </a:cubicBezTo>
                <a:cubicBezTo>
                  <a:pt x="10707" y="4103"/>
                  <a:pt x="10707" y="4103"/>
                  <a:pt x="10707" y="4103"/>
                </a:cubicBezTo>
                <a:cubicBezTo>
                  <a:pt x="10707" y="4103"/>
                  <a:pt x="10707" y="4103"/>
                  <a:pt x="10713" y="4103"/>
                </a:cubicBezTo>
                <a:cubicBezTo>
                  <a:pt x="10713" y="4103"/>
                  <a:pt x="10713" y="4103"/>
                  <a:pt x="10719" y="4109"/>
                </a:cubicBezTo>
                <a:lnTo>
                  <a:pt x="10719" y="4109"/>
                </a:lnTo>
                <a:cubicBezTo>
                  <a:pt x="10725" y="4115"/>
                  <a:pt x="10725" y="4115"/>
                  <a:pt x="10725" y="4115"/>
                </a:cubicBezTo>
                <a:cubicBezTo>
                  <a:pt x="10731" y="4121"/>
                  <a:pt x="10736" y="4121"/>
                  <a:pt x="10736" y="4127"/>
                </a:cubicBezTo>
                <a:cubicBezTo>
                  <a:pt x="10743" y="4133"/>
                  <a:pt x="10743" y="4133"/>
                  <a:pt x="10743" y="4133"/>
                </a:cubicBezTo>
                <a:cubicBezTo>
                  <a:pt x="10748" y="4139"/>
                  <a:pt x="10748" y="4139"/>
                  <a:pt x="10748" y="4139"/>
                </a:cubicBezTo>
                <a:cubicBezTo>
                  <a:pt x="10754" y="4144"/>
                  <a:pt x="10754" y="4144"/>
                  <a:pt x="10754" y="4144"/>
                </a:cubicBezTo>
                <a:lnTo>
                  <a:pt x="10760" y="4150"/>
                </a:lnTo>
                <a:lnTo>
                  <a:pt x="10766" y="4150"/>
                </a:lnTo>
                <a:cubicBezTo>
                  <a:pt x="10772" y="4150"/>
                  <a:pt x="10772" y="4150"/>
                  <a:pt x="10778" y="4150"/>
                </a:cubicBezTo>
                <a:cubicBezTo>
                  <a:pt x="10784" y="4150"/>
                  <a:pt x="10784" y="4150"/>
                  <a:pt x="10790" y="4150"/>
                </a:cubicBezTo>
                <a:cubicBezTo>
                  <a:pt x="10790" y="4150"/>
                  <a:pt x="10790" y="4156"/>
                  <a:pt x="10796" y="4156"/>
                </a:cubicBezTo>
                <a:cubicBezTo>
                  <a:pt x="10802" y="4156"/>
                  <a:pt x="10802" y="4156"/>
                  <a:pt x="10808" y="4156"/>
                </a:cubicBezTo>
                <a:lnTo>
                  <a:pt x="10814" y="4156"/>
                </a:lnTo>
                <a:cubicBezTo>
                  <a:pt x="10814" y="4156"/>
                  <a:pt x="10820" y="4156"/>
                  <a:pt x="10820" y="4150"/>
                </a:cubicBezTo>
                <a:lnTo>
                  <a:pt x="10825" y="4150"/>
                </a:lnTo>
                <a:cubicBezTo>
                  <a:pt x="10825" y="4144"/>
                  <a:pt x="10825" y="4144"/>
                  <a:pt x="10825" y="4144"/>
                </a:cubicBezTo>
                <a:cubicBezTo>
                  <a:pt x="10825" y="4139"/>
                  <a:pt x="10825" y="4139"/>
                  <a:pt x="10825" y="4139"/>
                </a:cubicBezTo>
                <a:cubicBezTo>
                  <a:pt x="10825" y="4133"/>
                  <a:pt x="10820" y="4127"/>
                  <a:pt x="10820" y="4121"/>
                </a:cubicBezTo>
                <a:cubicBezTo>
                  <a:pt x="10820" y="4121"/>
                  <a:pt x="10820" y="4115"/>
                  <a:pt x="10825" y="4115"/>
                </a:cubicBezTo>
                <a:cubicBezTo>
                  <a:pt x="10825" y="4109"/>
                  <a:pt x="10825" y="4109"/>
                  <a:pt x="10831" y="4109"/>
                </a:cubicBezTo>
                <a:cubicBezTo>
                  <a:pt x="10831" y="4103"/>
                  <a:pt x="10831" y="4103"/>
                  <a:pt x="10831" y="4103"/>
                </a:cubicBezTo>
                <a:cubicBezTo>
                  <a:pt x="10831" y="4103"/>
                  <a:pt x="10837" y="4097"/>
                  <a:pt x="10843" y="4097"/>
                </a:cubicBezTo>
                <a:cubicBezTo>
                  <a:pt x="10843" y="4091"/>
                  <a:pt x="10849" y="4097"/>
                  <a:pt x="10855" y="4097"/>
                </a:cubicBezTo>
                <a:cubicBezTo>
                  <a:pt x="10861" y="4097"/>
                  <a:pt x="10867" y="4091"/>
                  <a:pt x="10873" y="4097"/>
                </a:cubicBezTo>
                <a:cubicBezTo>
                  <a:pt x="10873" y="4097"/>
                  <a:pt x="10873" y="4103"/>
                  <a:pt x="10879" y="4103"/>
                </a:cubicBezTo>
                <a:cubicBezTo>
                  <a:pt x="10879" y="4103"/>
                  <a:pt x="10885" y="4109"/>
                  <a:pt x="10885" y="4115"/>
                </a:cubicBezTo>
                <a:cubicBezTo>
                  <a:pt x="10891" y="4115"/>
                  <a:pt x="10891" y="4115"/>
                  <a:pt x="10891" y="4115"/>
                </a:cubicBezTo>
                <a:cubicBezTo>
                  <a:pt x="10897" y="4121"/>
                  <a:pt x="10903" y="4127"/>
                  <a:pt x="10903" y="4127"/>
                </a:cubicBezTo>
                <a:cubicBezTo>
                  <a:pt x="10909" y="4133"/>
                  <a:pt x="10909" y="4133"/>
                  <a:pt x="10914" y="4133"/>
                </a:cubicBezTo>
                <a:cubicBezTo>
                  <a:pt x="10914" y="4133"/>
                  <a:pt x="10914" y="4139"/>
                  <a:pt x="10920" y="4139"/>
                </a:cubicBezTo>
                <a:cubicBezTo>
                  <a:pt x="10920" y="4139"/>
                  <a:pt x="10920" y="4144"/>
                  <a:pt x="10926" y="4144"/>
                </a:cubicBezTo>
                <a:lnTo>
                  <a:pt x="10926" y="4144"/>
                </a:lnTo>
                <a:cubicBezTo>
                  <a:pt x="10932" y="4144"/>
                  <a:pt x="10932" y="4150"/>
                  <a:pt x="10938" y="4150"/>
                </a:cubicBezTo>
                <a:cubicBezTo>
                  <a:pt x="11015" y="4150"/>
                  <a:pt x="11015" y="4150"/>
                  <a:pt x="11015" y="4150"/>
                </a:cubicBezTo>
                <a:cubicBezTo>
                  <a:pt x="11015" y="4139"/>
                  <a:pt x="11015" y="4133"/>
                  <a:pt x="11015" y="4127"/>
                </a:cubicBezTo>
                <a:cubicBezTo>
                  <a:pt x="11015" y="4121"/>
                  <a:pt x="11015" y="4121"/>
                  <a:pt x="11015" y="4121"/>
                </a:cubicBezTo>
                <a:cubicBezTo>
                  <a:pt x="11015" y="4115"/>
                  <a:pt x="11009" y="4115"/>
                  <a:pt x="11009" y="4109"/>
                </a:cubicBezTo>
                <a:cubicBezTo>
                  <a:pt x="11009" y="4109"/>
                  <a:pt x="11015" y="4103"/>
                  <a:pt x="11015" y="4097"/>
                </a:cubicBezTo>
                <a:lnTo>
                  <a:pt x="11021" y="4103"/>
                </a:lnTo>
                <a:cubicBezTo>
                  <a:pt x="11027" y="4103"/>
                  <a:pt x="11027" y="4097"/>
                  <a:pt x="11027" y="4097"/>
                </a:cubicBezTo>
                <a:cubicBezTo>
                  <a:pt x="11033" y="4097"/>
                  <a:pt x="11033" y="4097"/>
                  <a:pt x="11033" y="4097"/>
                </a:cubicBezTo>
                <a:cubicBezTo>
                  <a:pt x="11039" y="4097"/>
                  <a:pt x="11039" y="4097"/>
                  <a:pt x="11045" y="4097"/>
                </a:cubicBezTo>
                <a:cubicBezTo>
                  <a:pt x="11051" y="4097"/>
                  <a:pt x="11057" y="4097"/>
                  <a:pt x="11063" y="4103"/>
                </a:cubicBezTo>
                <a:cubicBezTo>
                  <a:pt x="11069" y="4103"/>
                  <a:pt x="11069" y="4109"/>
                  <a:pt x="11075" y="4115"/>
                </a:cubicBezTo>
                <a:cubicBezTo>
                  <a:pt x="11075" y="4115"/>
                  <a:pt x="11075" y="4115"/>
                  <a:pt x="11080" y="4115"/>
                </a:cubicBezTo>
                <a:cubicBezTo>
                  <a:pt x="11080" y="4115"/>
                  <a:pt x="11086" y="4115"/>
                  <a:pt x="11092" y="4115"/>
                </a:cubicBezTo>
                <a:cubicBezTo>
                  <a:pt x="11092" y="4115"/>
                  <a:pt x="11092" y="4121"/>
                  <a:pt x="11098" y="4115"/>
                </a:cubicBezTo>
                <a:cubicBezTo>
                  <a:pt x="11098" y="4115"/>
                  <a:pt x="11098" y="4115"/>
                  <a:pt x="11104" y="4115"/>
                </a:cubicBezTo>
                <a:lnTo>
                  <a:pt x="11104" y="4109"/>
                </a:lnTo>
                <a:cubicBezTo>
                  <a:pt x="11104" y="4109"/>
                  <a:pt x="11110" y="4109"/>
                  <a:pt x="11110" y="4103"/>
                </a:cubicBezTo>
                <a:cubicBezTo>
                  <a:pt x="11110" y="4103"/>
                  <a:pt x="11116" y="4103"/>
                  <a:pt x="11116" y="4109"/>
                </a:cubicBezTo>
                <a:cubicBezTo>
                  <a:pt x="11116" y="4109"/>
                  <a:pt x="11116" y="4115"/>
                  <a:pt x="11122" y="4115"/>
                </a:cubicBezTo>
                <a:cubicBezTo>
                  <a:pt x="11122" y="4121"/>
                  <a:pt x="11122" y="4121"/>
                  <a:pt x="11128" y="4121"/>
                </a:cubicBezTo>
                <a:lnTo>
                  <a:pt x="11128" y="4127"/>
                </a:lnTo>
                <a:cubicBezTo>
                  <a:pt x="11128" y="4133"/>
                  <a:pt x="11128" y="4133"/>
                  <a:pt x="11128" y="4139"/>
                </a:cubicBezTo>
                <a:cubicBezTo>
                  <a:pt x="11128" y="4144"/>
                  <a:pt x="11128" y="4150"/>
                  <a:pt x="11128" y="4156"/>
                </a:cubicBezTo>
                <a:lnTo>
                  <a:pt x="11122" y="4162"/>
                </a:lnTo>
                <a:cubicBezTo>
                  <a:pt x="11116" y="4168"/>
                  <a:pt x="11116" y="4174"/>
                  <a:pt x="11116" y="4180"/>
                </a:cubicBezTo>
                <a:cubicBezTo>
                  <a:pt x="11116" y="4186"/>
                  <a:pt x="11110" y="4192"/>
                  <a:pt x="11110" y="4204"/>
                </a:cubicBezTo>
                <a:lnTo>
                  <a:pt x="11110" y="4210"/>
                </a:lnTo>
                <a:cubicBezTo>
                  <a:pt x="11110" y="4216"/>
                  <a:pt x="11116" y="4216"/>
                  <a:pt x="11116" y="4221"/>
                </a:cubicBezTo>
                <a:cubicBezTo>
                  <a:pt x="11116" y="4221"/>
                  <a:pt x="11116" y="4221"/>
                  <a:pt x="11116" y="4228"/>
                </a:cubicBezTo>
                <a:cubicBezTo>
                  <a:pt x="11116" y="4228"/>
                  <a:pt x="11116" y="4228"/>
                  <a:pt x="11116" y="4233"/>
                </a:cubicBezTo>
                <a:cubicBezTo>
                  <a:pt x="11122" y="4233"/>
                  <a:pt x="11122" y="4239"/>
                  <a:pt x="11122" y="4239"/>
                </a:cubicBezTo>
                <a:cubicBezTo>
                  <a:pt x="11128" y="4245"/>
                  <a:pt x="11128" y="4245"/>
                  <a:pt x="11128" y="4251"/>
                </a:cubicBezTo>
                <a:cubicBezTo>
                  <a:pt x="11128" y="4251"/>
                  <a:pt x="11128" y="4257"/>
                  <a:pt x="11122" y="4257"/>
                </a:cubicBezTo>
                <a:cubicBezTo>
                  <a:pt x="11122" y="4263"/>
                  <a:pt x="11122" y="4263"/>
                  <a:pt x="11116" y="4263"/>
                </a:cubicBezTo>
                <a:cubicBezTo>
                  <a:pt x="11116" y="4269"/>
                  <a:pt x="11116" y="4269"/>
                  <a:pt x="11116" y="4269"/>
                </a:cubicBezTo>
                <a:cubicBezTo>
                  <a:pt x="11110" y="4269"/>
                  <a:pt x="11110" y="4275"/>
                  <a:pt x="11110" y="4275"/>
                </a:cubicBezTo>
                <a:cubicBezTo>
                  <a:pt x="11110" y="4281"/>
                  <a:pt x="11110" y="4281"/>
                  <a:pt x="11110" y="4287"/>
                </a:cubicBezTo>
                <a:lnTo>
                  <a:pt x="11110" y="4293"/>
                </a:lnTo>
                <a:cubicBezTo>
                  <a:pt x="11104" y="4299"/>
                  <a:pt x="11104" y="4299"/>
                  <a:pt x="11104" y="4299"/>
                </a:cubicBezTo>
                <a:cubicBezTo>
                  <a:pt x="11098" y="4305"/>
                  <a:pt x="11098" y="4310"/>
                  <a:pt x="11092" y="4316"/>
                </a:cubicBezTo>
                <a:cubicBezTo>
                  <a:pt x="11092" y="4316"/>
                  <a:pt x="11092" y="4322"/>
                  <a:pt x="11086" y="4328"/>
                </a:cubicBezTo>
                <a:cubicBezTo>
                  <a:pt x="11086" y="4328"/>
                  <a:pt x="11080" y="4334"/>
                  <a:pt x="11075" y="4334"/>
                </a:cubicBezTo>
                <a:lnTo>
                  <a:pt x="11069" y="4340"/>
                </a:lnTo>
                <a:lnTo>
                  <a:pt x="11063" y="4340"/>
                </a:lnTo>
                <a:cubicBezTo>
                  <a:pt x="11063" y="4346"/>
                  <a:pt x="11057" y="4346"/>
                  <a:pt x="11057" y="4346"/>
                </a:cubicBezTo>
                <a:cubicBezTo>
                  <a:pt x="11057" y="4352"/>
                  <a:pt x="11057" y="4352"/>
                  <a:pt x="11057" y="4352"/>
                </a:cubicBezTo>
                <a:cubicBezTo>
                  <a:pt x="11057" y="4358"/>
                  <a:pt x="11057" y="4364"/>
                  <a:pt x="11057" y="4364"/>
                </a:cubicBezTo>
                <a:cubicBezTo>
                  <a:pt x="11051" y="4376"/>
                  <a:pt x="11051" y="4382"/>
                  <a:pt x="11045" y="4394"/>
                </a:cubicBezTo>
                <a:cubicBezTo>
                  <a:pt x="11045" y="4399"/>
                  <a:pt x="11045" y="4405"/>
                  <a:pt x="11039" y="4411"/>
                </a:cubicBezTo>
                <a:cubicBezTo>
                  <a:pt x="11039" y="4417"/>
                  <a:pt x="11033" y="4417"/>
                  <a:pt x="11033" y="4423"/>
                </a:cubicBezTo>
                <a:cubicBezTo>
                  <a:pt x="11027" y="4423"/>
                  <a:pt x="11027" y="4423"/>
                  <a:pt x="11027" y="4429"/>
                </a:cubicBezTo>
                <a:cubicBezTo>
                  <a:pt x="11021" y="4429"/>
                  <a:pt x="11021" y="4429"/>
                  <a:pt x="11021" y="4435"/>
                </a:cubicBezTo>
                <a:cubicBezTo>
                  <a:pt x="11015" y="4435"/>
                  <a:pt x="11015" y="4435"/>
                  <a:pt x="11015" y="4435"/>
                </a:cubicBezTo>
                <a:cubicBezTo>
                  <a:pt x="11009" y="4435"/>
                  <a:pt x="11009" y="4435"/>
                  <a:pt x="11009" y="4435"/>
                </a:cubicBezTo>
                <a:cubicBezTo>
                  <a:pt x="11003" y="4435"/>
                  <a:pt x="10997" y="4435"/>
                  <a:pt x="10997" y="4435"/>
                </a:cubicBezTo>
                <a:cubicBezTo>
                  <a:pt x="10991" y="4441"/>
                  <a:pt x="10986" y="4441"/>
                  <a:pt x="10986" y="4441"/>
                </a:cubicBezTo>
                <a:cubicBezTo>
                  <a:pt x="10980" y="4441"/>
                  <a:pt x="10980" y="4441"/>
                  <a:pt x="10980" y="4441"/>
                </a:cubicBezTo>
                <a:cubicBezTo>
                  <a:pt x="10974" y="4441"/>
                  <a:pt x="10974" y="4441"/>
                  <a:pt x="10968" y="4441"/>
                </a:cubicBezTo>
                <a:cubicBezTo>
                  <a:pt x="10968" y="4441"/>
                  <a:pt x="10968" y="4447"/>
                  <a:pt x="10962" y="4447"/>
                </a:cubicBezTo>
                <a:lnTo>
                  <a:pt x="10962" y="4447"/>
                </a:lnTo>
                <a:cubicBezTo>
                  <a:pt x="10956" y="4447"/>
                  <a:pt x="10956" y="4453"/>
                  <a:pt x="10950" y="4453"/>
                </a:cubicBezTo>
                <a:lnTo>
                  <a:pt x="10944" y="4453"/>
                </a:lnTo>
                <a:cubicBezTo>
                  <a:pt x="10938" y="4453"/>
                  <a:pt x="10938" y="4447"/>
                  <a:pt x="10938" y="4447"/>
                </a:cubicBezTo>
                <a:cubicBezTo>
                  <a:pt x="10932" y="4441"/>
                  <a:pt x="10932" y="4441"/>
                  <a:pt x="10926" y="4435"/>
                </a:cubicBezTo>
                <a:cubicBezTo>
                  <a:pt x="10920" y="4435"/>
                  <a:pt x="10920" y="4435"/>
                  <a:pt x="10920" y="4435"/>
                </a:cubicBezTo>
                <a:cubicBezTo>
                  <a:pt x="10914" y="4435"/>
                  <a:pt x="10914" y="4435"/>
                  <a:pt x="10909" y="4435"/>
                </a:cubicBezTo>
                <a:cubicBezTo>
                  <a:pt x="10903" y="4435"/>
                  <a:pt x="10903" y="4435"/>
                  <a:pt x="10897" y="4435"/>
                </a:cubicBezTo>
                <a:cubicBezTo>
                  <a:pt x="10897" y="4435"/>
                  <a:pt x="10897" y="4435"/>
                  <a:pt x="10891" y="4435"/>
                </a:cubicBezTo>
                <a:cubicBezTo>
                  <a:pt x="10885" y="4435"/>
                  <a:pt x="10879" y="4435"/>
                  <a:pt x="10879" y="4435"/>
                </a:cubicBezTo>
                <a:cubicBezTo>
                  <a:pt x="10873" y="4435"/>
                  <a:pt x="10873" y="4429"/>
                  <a:pt x="10867" y="4429"/>
                </a:cubicBezTo>
                <a:cubicBezTo>
                  <a:pt x="10861" y="4429"/>
                  <a:pt x="10861" y="4429"/>
                  <a:pt x="10861" y="4429"/>
                </a:cubicBezTo>
                <a:cubicBezTo>
                  <a:pt x="10861" y="4429"/>
                  <a:pt x="10861" y="4429"/>
                  <a:pt x="10855" y="4429"/>
                </a:cubicBezTo>
                <a:lnTo>
                  <a:pt x="10849" y="4435"/>
                </a:lnTo>
                <a:cubicBezTo>
                  <a:pt x="10855" y="4435"/>
                  <a:pt x="10855" y="4441"/>
                  <a:pt x="10861" y="4441"/>
                </a:cubicBezTo>
                <a:cubicBezTo>
                  <a:pt x="10867" y="4441"/>
                  <a:pt x="10873" y="4447"/>
                  <a:pt x="10879" y="4447"/>
                </a:cubicBezTo>
                <a:cubicBezTo>
                  <a:pt x="10885" y="4447"/>
                  <a:pt x="10891" y="4447"/>
                  <a:pt x="10897" y="4453"/>
                </a:cubicBezTo>
                <a:cubicBezTo>
                  <a:pt x="10903" y="4453"/>
                  <a:pt x="10909" y="4453"/>
                  <a:pt x="10909" y="4453"/>
                </a:cubicBezTo>
                <a:cubicBezTo>
                  <a:pt x="10909" y="4465"/>
                  <a:pt x="10909" y="4465"/>
                  <a:pt x="10909" y="4465"/>
                </a:cubicBezTo>
                <a:cubicBezTo>
                  <a:pt x="10909" y="4471"/>
                  <a:pt x="10909" y="4471"/>
                  <a:pt x="10909" y="4471"/>
                </a:cubicBezTo>
                <a:cubicBezTo>
                  <a:pt x="10909" y="4476"/>
                  <a:pt x="10914" y="4476"/>
                  <a:pt x="10920" y="4482"/>
                </a:cubicBezTo>
                <a:cubicBezTo>
                  <a:pt x="10920" y="4482"/>
                  <a:pt x="10920" y="4482"/>
                  <a:pt x="10920" y="4488"/>
                </a:cubicBezTo>
                <a:cubicBezTo>
                  <a:pt x="10926" y="4488"/>
                  <a:pt x="10926" y="4494"/>
                  <a:pt x="10926" y="4494"/>
                </a:cubicBezTo>
                <a:cubicBezTo>
                  <a:pt x="10926" y="4500"/>
                  <a:pt x="10920" y="4500"/>
                  <a:pt x="10920" y="4500"/>
                </a:cubicBezTo>
                <a:cubicBezTo>
                  <a:pt x="10920" y="4506"/>
                  <a:pt x="10926" y="4506"/>
                  <a:pt x="10926" y="4506"/>
                </a:cubicBezTo>
                <a:cubicBezTo>
                  <a:pt x="10926" y="4512"/>
                  <a:pt x="10920" y="4512"/>
                  <a:pt x="10920" y="4512"/>
                </a:cubicBezTo>
                <a:cubicBezTo>
                  <a:pt x="10920" y="4524"/>
                  <a:pt x="10920" y="4530"/>
                  <a:pt x="10920" y="4536"/>
                </a:cubicBezTo>
                <a:cubicBezTo>
                  <a:pt x="10920" y="4536"/>
                  <a:pt x="10926" y="4548"/>
                  <a:pt x="10932" y="4548"/>
                </a:cubicBezTo>
                <a:cubicBezTo>
                  <a:pt x="10938" y="4554"/>
                  <a:pt x="10944" y="4560"/>
                  <a:pt x="10950" y="4571"/>
                </a:cubicBezTo>
                <a:lnTo>
                  <a:pt x="10956" y="4577"/>
                </a:lnTo>
                <a:cubicBezTo>
                  <a:pt x="10962" y="4589"/>
                  <a:pt x="10962" y="4589"/>
                  <a:pt x="10962" y="4589"/>
                </a:cubicBezTo>
                <a:cubicBezTo>
                  <a:pt x="10962" y="4595"/>
                  <a:pt x="10968" y="4601"/>
                  <a:pt x="10968" y="4601"/>
                </a:cubicBezTo>
                <a:cubicBezTo>
                  <a:pt x="10974" y="4607"/>
                  <a:pt x="10974" y="4613"/>
                  <a:pt x="10980" y="4613"/>
                </a:cubicBezTo>
                <a:cubicBezTo>
                  <a:pt x="10980" y="4619"/>
                  <a:pt x="10986" y="4625"/>
                  <a:pt x="10991" y="4625"/>
                </a:cubicBezTo>
                <a:cubicBezTo>
                  <a:pt x="10997" y="4625"/>
                  <a:pt x="10997" y="4631"/>
                  <a:pt x="11003" y="4631"/>
                </a:cubicBezTo>
                <a:cubicBezTo>
                  <a:pt x="11015" y="4631"/>
                  <a:pt x="11015" y="4631"/>
                  <a:pt x="11015" y="4631"/>
                </a:cubicBezTo>
                <a:cubicBezTo>
                  <a:pt x="11021" y="4631"/>
                  <a:pt x="11021" y="4631"/>
                  <a:pt x="11027" y="4631"/>
                </a:cubicBezTo>
                <a:cubicBezTo>
                  <a:pt x="11033" y="4631"/>
                  <a:pt x="11039" y="4625"/>
                  <a:pt x="11039" y="4625"/>
                </a:cubicBezTo>
                <a:cubicBezTo>
                  <a:pt x="11039" y="4619"/>
                  <a:pt x="11039" y="4613"/>
                  <a:pt x="11039" y="4613"/>
                </a:cubicBezTo>
                <a:cubicBezTo>
                  <a:pt x="11039" y="4607"/>
                  <a:pt x="11045" y="4607"/>
                  <a:pt x="11051" y="4601"/>
                </a:cubicBezTo>
                <a:cubicBezTo>
                  <a:pt x="11057" y="4613"/>
                  <a:pt x="11057" y="4613"/>
                  <a:pt x="11057" y="4613"/>
                </a:cubicBezTo>
                <a:cubicBezTo>
                  <a:pt x="11063" y="4625"/>
                  <a:pt x="11075" y="4631"/>
                  <a:pt x="11080" y="4648"/>
                </a:cubicBezTo>
                <a:cubicBezTo>
                  <a:pt x="11086" y="4648"/>
                  <a:pt x="11086" y="4654"/>
                  <a:pt x="11086" y="4654"/>
                </a:cubicBezTo>
                <a:cubicBezTo>
                  <a:pt x="11092" y="4660"/>
                  <a:pt x="11092" y="4660"/>
                  <a:pt x="11098" y="4666"/>
                </a:cubicBezTo>
                <a:cubicBezTo>
                  <a:pt x="11104" y="4666"/>
                  <a:pt x="11104" y="4672"/>
                  <a:pt x="11110" y="4672"/>
                </a:cubicBezTo>
                <a:cubicBezTo>
                  <a:pt x="11116" y="4672"/>
                  <a:pt x="11116" y="4678"/>
                  <a:pt x="11116" y="4684"/>
                </a:cubicBezTo>
                <a:cubicBezTo>
                  <a:pt x="11122" y="4690"/>
                  <a:pt x="11122" y="4702"/>
                  <a:pt x="11122" y="4708"/>
                </a:cubicBezTo>
                <a:cubicBezTo>
                  <a:pt x="11122" y="4714"/>
                  <a:pt x="11122" y="4714"/>
                  <a:pt x="11122" y="4720"/>
                </a:cubicBezTo>
                <a:cubicBezTo>
                  <a:pt x="11128" y="4726"/>
                  <a:pt x="11134" y="4726"/>
                  <a:pt x="11134" y="4731"/>
                </a:cubicBezTo>
                <a:cubicBezTo>
                  <a:pt x="11140" y="4743"/>
                  <a:pt x="11146" y="4749"/>
                  <a:pt x="11152" y="4755"/>
                </a:cubicBezTo>
                <a:cubicBezTo>
                  <a:pt x="11158" y="4761"/>
                  <a:pt x="11163" y="4761"/>
                  <a:pt x="11163" y="4767"/>
                </a:cubicBezTo>
                <a:cubicBezTo>
                  <a:pt x="11169" y="4773"/>
                  <a:pt x="11169" y="4779"/>
                  <a:pt x="11169" y="4791"/>
                </a:cubicBezTo>
                <a:cubicBezTo>
                  <a:pt x="11169" y="4797"/>
                  <a:pt x="11169" y="4797"/>
                  <a:pt x="11169" y="4797"/>
                </a:cubicBezTo>
                <a:lnTo>
                  <a:pt x="11163" y="4803"/>
                </a:lnTo>
                <a:cubicBezTo>
                  <a:pt x="11163" y="4820"/>
                  <a:pt x="11163" y="4832"/>
                  <a:pt x="11169" y="4844"/>
                </a:cubicBezTo>
                <a:cubicBezTo>
                  <a:pt x="11175" y="4850"/>
                  <a:pt x="11181" y="4850"/>
                  <a:pt x="11187" y="4850"/>
                </a:cubicBezTo>
                <a:cubicBezTo>
                  <a:pt x="11193" y="4850"/>
                  <a:pt x="11193" y="4856"/>
                  <a:pt x="11199" y="4856"/>
                </a:cubicBezTo>
                <a:cubicBezTo>
                  <a:pt x="11205" y="4856"/>
                  <a:pt x="11205" y="4856"/>
                  <a:pt x="11211" y="4862"/>
                </a:cubicBezTo>
                <a:cubicBezTo>
                  <a:pt x="11217" y="4862"/>
                  <a:pt x="11217" y="4862"/>
                  <a:pt x="11223" y="4868"/>
                </a:cubicBezTo>
                <a:cubicBezTo>
                  <a:pt x="11223" y="4874"/>
                  <a:pt x="11223" y="4874"/>
                  <a:pt x="11229" y="4880"/>
                </a:cubicBezTo>
                <a:cubicBezTo>
                  <a:pt x="11229" y="4886"/>
                  <a:pt x="11229" y="4886"/>
                  <a:pt x="11235" y="4892"/>
                </a:cubicBezTo>
                <a:cubicBezTo>
                  <a:pt x="11241" y="4903"/>
                  <a:pt x="11252" y="4903"/>
                  <a:pt x="11258" y="4915"/>
                </a:cubicBezTo>
                <a:cubicBezTo>
                  <a:pt x="11258" y="4927"/>
                  <a:pt x="11264" y="4933"/>
                  <a:pt x="11270" y="4939"/>
                </a:cubicBezTo>
                <a:cubicBezTo>
                  <a:pt x="11276" y="4963"/>
                  <a:pt x="11276" y="4963"/>
                  <a:pt x="11276" y="4963"/>
                </a:cubicBezTo>
                <a:cubicBezTo>
                  <a:pt x="11282" y="4975"/>
                  <a:pt x="11288" y="4986"/>
                  <a:pt x="11288" y="4998"/>
                </a:cubicBezTo>
                <a:cubicBezTo>
                  <a:pt x="11288" y="5004"/>
                  <a:pt x="11294" y="5004"/>
                  <a:pt x="11288" y="5010"/>
                </a:cubicBezTo>
                <a:cubicBezTo>
                  <a:pt x="11288" y="5016"/>
                  <a:pt x="11282" y="5016"/>
                  <a:pt x="11282" y="5022"/>
                </a:cubicBezTo>
                <a:cubicBezTo>
                  <a:pt x="11282" y="5028"/>
                  <a:pt x="11282" y="5028"/>
                  <a:pt x="11282" y="5034"/>
                </a:cubicBezTo>
                <a:cubicBezTo>
                  <a:pt x="11282" y="5040"/>
                  <a:pt x="11282" y="5052"/>
                  <a:pt x="11288" y="5058"/>
                </a:cubicBezTo>
                <a:cubicBezTo>
                  <a:pt x="11288" y="5063"/>
                  <a:pt x="11294" y="5063"/>
                  <a:pt x="11300" y="5063"/>
                </a:cubicBezTo>
                <a:cubicBezTo>
                  <a:pt x="11300" y="5069"/>
                  <a:pt x="11306" y="5069"/>
                  <a:pt x="11312" y="5069"/>
                </a:cubicBezTo>
                <a:cubicBezTo>
                  <a:pt x="11318" y="5075"/>
                  <a:pt x="11318" y="5081"/>
                  <a:pt x="11324" y="5081"/>
                </a:cubicBezTo>
                <a:cubicBezTo>
                  <a:pt x="11329" y="5087"/>
                  <a:pt x="11335" y="5093"/>
                  <a:pt x="11347" y="5105"/>
                </a:cubicBezTo>
                <a:cubicBezTo>
                  <a:pt x="11347" y="5105"/>
                  <a:pt x="11353" y="5105"/>
                  <a:pt x="11353" y="5111"/>
                </a:cubicBezTo>
                <a:cubicBezTo>
                  <a:pt x="11359" y="5117"/>
                  <a:pt x="11359" y="5117"/>
                  <a:pt x="11359" y="5123"/>
                </a:cubicBezTo>
                <a:cubicBezTo>
                  <a:pt x="11365" y="5129"/>
                  <a:pt x="11371" y="5129"/>
                  <a:pt x="11371" y="5135"/>
                </a:cubicBezTo>
                <a:cubicBezTo>
                  <a:pt x="11377" y="5141"/>
                  <a:pt x="11383" y="5152"/>
                  <a:pt x="11383" y="5158"/>
                </a:cubicBezTo>
                <a:cubicBezTo>
                  <a:pt x="11389" y="5164"/>
                  <a:pt x="11389" y="5170"/>
                  <a:pt x="11395" y="5176"/>
                </a:cubicBezTo>
                <a:cubicBezTo>
                  <a:pt x="11395" y="5176"/>
                  <a:pt x="11407" y="5182"/>
                  <a:pt x="11407" y="5188"/>
                </a:cubicBezTo>
                <a:cubicBezTo>
                  <a:pt x="11418" y="5200"/>
                  <a:pt x="11424" y="5206"/>
                  <a:pt x="11430" y="5218"/>
                </a:cubicBezTo>
                <a:cubicBezTo>
                  <a:pt x="11442" y="5235"/>
                  <a:pt x="11454" y="5241"/>
                  <a:pt x="11466" y="5253"/>
                </a:cubicBezTo>
                <a:cubicBezTo>
                  <a:pt x="11466" y="5259"/>
                  <a:pt x="11466" y="5259"/>
                  <a:pt x="11472" y="5265"/>
                </a:cubicBezTo>
                <a:cubicBezTo>
                  <a:pt x="11472" y="5271"/>
                  <a:pt x="11478" y="5271"/>
                  <a:pt x="11478" y="5277"/>
                </a:cubicBezTo>
                <a:cubicBezTo>
                  <a:pt x="11478" y="5283"/>
                  <a:pt x="11484" y="5283"/>
                  <a:pt x="11484" y="5289"/>
                </a:cubicBezTo>
                <a:cubicBezTo>
                  <a:pt x="11484" y="5301"/>
                  <a:pt x="11484" y="5307"/>
                  <a:pt x="11484" y="5312"/>
                </a:cubicBezTo>
                <a:cubicBezTo>
                  <a:pt x="11484" y="5318"/>
                  <a:pt x="11484" y="5324"/>
                  <a:pt x="11484" y="5324"/>
                </a:cubicBezTo>
                <a:cubicBezTo>
                  <a:pt x="11484" y="5330"/>
                  <a:pt x="11490" y="5330"/>
                  <a:pt x="11490" y="5336"/>
                </a:cubicBezTo>
                <a:cubicBezTo>
                  <a:pt x="11495" y="5348"/>
                  <a:pt x="11501" y="5348"/>
                  <a:pt x="11501" y="5360"/>
                </a:cubicBezTo>
                <a:cubicBezTo>
                  <a:pt x="11501" y="5461"/>
                  <a:pt x="11501" y="5461"/>
                  <a:pt x="11501" y="5461"/>
                </a:cubicBezTo>
                <a:cubicBezTo>
                  <a:pt x="11501" y="5473"/>
                  <a:pt x="11519" y="5478"/>
                  <a:pt x="11531" y="5490"/>
                </a:cubicBezTo>
                <a:cubicBezTo>
                  <a:pt x="11543" y="5496"/>
                  <a:pt x="11543" y="5502"/>
                  <a:pt x="11555" y="5502"/>
                </a:cubicBezTo>
                <a:cubicBezTo>
                  <a:pt x="11567" y="5508"/>
                  <a:pt x="11573" y="5502"/>
                  <a:pt x="11579" y="5502"/>
                </a:cubicBezTo>
                <a:cubicBezTo>
                  <a:pt x="11590" y="5502"/>
                  <a:pt x="11602" y="5508"/>
                  <a:pt x="11614" y="5502"/>
                </a:cubicBezTo>
                <a:cubicBezTo>
                  <a:pt x="11620" y="5502"/>
                  <a:pt x="11620" y="5496"/>
                  <a:pt x="11626" y="5490"/>
                </a:cubicBezTo>
                <a:cubicBezTo>
                  <a:pt x="11632" y="5485"/>
                  <a:pt x="11632" y="5473"/>
                  <a:pt x="11638" y="5467"/>
                </a:cubicBezTo>
                <a:cubicBezTo>
                  <a:pt x="11644" y="5461"/>
                  <a:pt x="11656" y="5455"/>
                  <a:pt x="11661" y="5455"/>
                </a:cubicBezTo>
                <a:cubicBezTo>
                  <a:pt x="11668" y="5455"/>
                  <a:pt x="11668" y="5449"/>
                  <a:pt x="11673" y="5449"/>
                </a:cubicBezTo>
                <a:cubicBezTo>
                  <a:pt x="11745" y="5449"/>
                  <a:pt x="11745" y="5449"/>
                  <a:pt x="11745" y="5449"/>
                </a:cubicBezTo>
                <a:cubicBezTo>
                  <a:pt x="11750" y="5449"/>
                  <a:pt x="11750" y="5461"/>
                  <a:pt x="11756" y="5461"/>
                </a:cubicBezTo>
                <a:cubicBezTo>
                  <a:pt x="11756" y="5461"/>
                  <a:pt x="11762" y="5461"/>
                  <a:pt x="11768" y="5461"/>
                </a:cubicBezTo>
                <a:cubicBezTo>
                  <a:pt x="11780" y="5437"/>
                  <a:pt x="11780" y="5437"/>
                  <a:pt x="11780" y="5437"/>
                </a:cubicBezTo>
                <a:cubicBezTo>
                  <a:pt x="11780" y="5431"/>
                  <a:pt x="11786" y="5431"/>
                  <a:pt x="11786" y="5425"/>
                </a:cubicBezTo>
                <a:cubicBezTo>
                  <a:pt x="11792" y="5419"/>
                  <a:pt x="11798" y="5419"/>
                  <a:pt x="11804" y="5419"/>
                </a:cubicBezTo>
                <a:cubicBezTo>
                  <a:pt x="11804" y="5413"/>
                  <a:pt x="11810" y="5407"/>
                  <a:pt x="11810" y="5407"/>
                </a:cubicBezTo>
                <a:cubicBezTo>
                  <a:pt x="11827" y="5401"/>
                  <a:pt x="11834" y="5401"/>
                  <a:pt x="11845" y="5401"/>
                </a:cubicBezTo>
                <a:cubicBezTo>
                  <a:pt x="11851" y="5396"/>
                  <a:pt x="11851" y="5390"/>
                  <a:pt x="11857" y="5390"/>
                </a:cubicBezTo>
                <a:cubicBezTo>
                  <a:pt x="11863" y="5390"/>
                  <a:pt x="11875" y="5390"/>
                  <a:pt x="11881" y="5390"/>
                </a:cubicBezTo>
                <a:cubicBezTo>
                  <a:pt x="11887" y="5390"/>
                  <a:pt x="11887" y="5384"/>
                  <a:pt x="11893" y="5384"/>
                </a:cubicBezTo>
                <a:cubicBezTo>
                  <a:pt x="11899" y="5384"/>
                  <a:pt x="11899" y="5384"/>
                  <a:pt x="11905" y="5384"/>
                </a:cubicBezTo>
                <a:cubicBezTo>
                  <a:pt x="11911" y="5384"/>
                  <a:pt x="11916" y="5384"/>
                  <a:pt x="11928" y="5378"/>
                </a:cubicBezTo>
                <a:cubicBezTo>
                  <a:pt x="11934" y="5378"/>
                  <a:pt x="11934" y="5372"/>
                  <a:pt x="11940" y="5366"/>
                </a:cubicBezTo>
                <a:cubicBezTo>
                  <a:pt x="11952" y="5354"/>
                  <a:pt x="11952" y="5354"/>
                  <a:pt x="11952" y="5354"/>
                </a:cubicBezTo>
                <a:cubicBezTo>
                  <a:pt x="11952" y="5354"/>
                  <a:pt x="11958" y="5348"/>
                  <a:pt x="11964" y="5342"/>
                </a:cubicBezTo>
                <a:lnTo>
                  <a:pt x="11970" y="5342"/>
                </a:lnTo>
                <a:cubicBezTo>
                  <a:pt x="11988" y="5342"/>
                  <a:pt x="11993" y="5342"/>
                  <a:pt x="12005" y="5342"/>
                </a:cubicBezTo>
                <a:cubicBezTo>
                  <a:pt x="12005" y="5336"/>
                  <a:pt x="12005" y="5330"/>
                  <a:pt x="12005" y="5324"/>
                </a:cubicBezTo>
                <a:cubicBezTo>
                  <a:pt x="12005" y="5318"/>
                  <a:pt x="12005" y="5318"/>
                  <a:pt x="12005" y="5312"/>
                </a:cubicBezTo>
                <a:cubicBezTo>
                  <a:pt x="12011" y="5307"/>
                  <a:pt x="12011" y="5307"/>
                  <a:pt x="12017" y="5301"/>
                </a:cubicBezTo>
                <a:cubicBezTo>
                  <a:pt x="12017" y="5301"/>
                  <a:pt x="12023" y="5307"/>
                  <a:pt x="12029" y="5301"/>
                </a:cubicBezTo>
                <a:cubicBezTo>
                  <a:pt x="12029" y="5301"/>
                  <a:pt x="12035" y="5295"/>
                  <a:pt x="12041" y="5295"/>
                </a:cubicBezTo>
                <a:lnTo>
                  <a:pt x="12047" y="5289"/>
                </a:lnTo>
                <a:cubicBezTo>
                  <a:pt x="12053" y="5289"/>
                  <a:pt x="12059" y="5283"/>
                  <a:pt x="12059" y="5283"/>
                </a:cubicBezTo>
                <a:cubicBezTo>
                  <a:pt x="12065" y="5283"/>
                  <a:pt x="12071" y="5283"/>
                  <a:pt x="12071" y="5283"/>
                </a:cubicBezTo>
                <a:cubicBezTo>
                  <a:pt x="12077" y="5283"/>
                  <a:pt x="12082" y="5283"/>
                  <a:pt x="12082" y="5283"/>
                </a:cubicBezTo>
                <a:cubicBezTo>
                  <a:pt x="12166" y="5283"/>
                  <a:pt x="12166" y="5283"/>
                  <a:pt x="12166" y="5283"/>
                </a:cubicBezTo>
                <a:cubicBezTo>
                  <a:pt x="12166" y="5277"/>
                  <a:pt x="12166" y="5277"/>
                  <a:pt x="12166" y="5265"/>
                </a:cubicBezTo>
                <a:lnTo>
                  <a:pt x="12166" y="5259"/>
                </a:lnTo>
                <a:cubicBezTo>
                  <a:pt x="12166" y="5253"/>
                  <a:pt x="12166" y="5247"/>
                  <a:pt x="12166" y="5247"/>
                </a:cubicBezTo>
                <a:cubicBezTo>
                  <a:pt x="12171" y="5235"/>
                  <a:pt x="12177" y="5230"/>
                  <a:pt x="12183" y="5224"/>
                </a:cubicBezTo>
                <a:cubicBezTo>
                  <a:pt x="12237" y="5224"/>
                  <a:pt x="12237" y="5224"/>
                  <a:pt x="12237" y="5224"/>
                </a:cubicBezTo>
                <a:cubicBezTo>
                  <a:pt x="12237" y="5218"/>
                  <a:pt x="12243" y="5212"/>
                  <a:pt x="12243" y="5212"/>
                </a:cubicBezTo>
                <a:cubicBezTo>
                  <a:pt x="12243" y="5206"/>
                  <a:pt x="12243" y="5206"/>
                  <a:pt x="12248" y="5200"/>
                </a:cubicBezTo>
                <a:cubicBezTo>
                  <a:pt x="12248" y="5188"/>
                  <a:pt x="12248" y="5182"/>
                  <a:pt x="12254" y="5176"/>
                </a:cubicBezTo>
                <a:cubicBezTo>
                  <a:pt x="12260" y="5170"/>
                  <a:pt x="12260" y="5170"/>
                  <a:pt x="12266" y="5164"/>
                </a:cubicBezTo>
                <a:cubicBezTo>
                  <a:pt x="12272" y="5164"/>
                  <a:pt x="12272" y="5170"/>
                  <a:pt x="12278" y="5170"/>
                </a:cubicBezTo>
                <a:cubicBezTo>
                  <a:pt x="12290" y="5170"/>
                  <a:pt x="12290" y="5170"/>
                  <a:pt x="12290" y="5170"/>
                </a:cubicBezTo>
                <a:cubicBezTo>
                  <a:pt x="12296" y="5170"/>
                  <a:pt x="12296" y="5164"/>
                  <a:pt x="12302" y="5164"/>
                </a:cubicBezTo>
                <a:cubicBezTo>
                  <a:pt x="12308" y="5146"/>
                  <a:pt x="12308" y="5146"/>
                  <a:pt x="12308" y="5146"/>
                </a:cubicBezTo>
                <a:cubicBezTo>
                  <a:pt x="12308" y="5141"/>
                  <a:pt x="12314" y="5141"/>
                  <a:pt x="12314" y="5135"/>
                </a:cubicBezTo>
                <a:cubicBezTo>
                  <a:pt x="12314" y="5129"/>
                  <a:pt x="12314" y="5129"/>
                  <a:pt x="12314" y="5123"/>
                </a:cubicBezTo>
                <a:cubicBezTo>
                  <a:pt x="12314" y="5117"/>
                  <a:pt x="12320" y="5117"/>
                  <a:pt x="12320" y="5111"/>
                </a:cubicBezTo>
                <a:cubicBezTo>
                  <a:pt x="12325" y="5105"/>
                  <a:pt x="12325" y="5105"/>
                  <a:pt x="12325" y="5099"/>
                </a:cubicBezTo>
                <a:cubicBezTo>
                  <a:pt x="12332" y="5093"/>
                  <a:pt x="12337" y="5093"/>
                  <a:pt x="12343" y="5093"/>
                </a:cubicBezTo>
                <a:cubicBezTo>
                  <a:pt x="12349" y="5093"/>
                  <a:pt x="12349" y="5093"/>
                  <a:pt x="12349" y="5093"/>
                </a:cubicBezTo>
                <a:cubicBezTo>
                  <a:pt x="12355" y="5093"/>
                  <a:pt x="12355" y="5099"/>
                  <a:pt x="12355" y="5105"/>
                </a:cubicBezTo>
                <a:cubicBezTo>
                  <a:pt x="12361" y="5105"/>
                  <a:pt x="12367" y="5105"/>
                  <a:pt x="12367" y="5105"/>
                </a:cubicBezTo>
                <a:cubicBezTo>
                  <a:pt x="12367" y="5093"/>
                  <a:pt x="12367" y="5087"/>
                  <a:pt x="12367" y="5069"/>
                </a:cubicBezTo>
                <a:cubicBezTo>
                  <a:pt x="12373" y="5058"/>
                  <a:pt x="12373" y="5046"/>
                  <a:pt x="12379" y="5034"/>
                </a:cubicBezTo>
                <a:cubicBezTo>
                  <a:pt x="12379" y="5028"/>
                  <a:pt x="12379" y="5022"/>
                  <a:pt x="12379" y="5022"/>
                </a:cubicBezTo>
                <a:cubicBezTo>
                  <a:pt x="12379" y="5016"/>
                  <a:pt x="12379" y="5010"/>
                  <a:pt x="12385" y="5010"/>
                </a:cubicBezTo>
                <a:cubicBezTo>
                  <a:pt x="12385" y="5004"/>
                  <a:pt x="12391" y="5004"/>
                  <a:pt x="12397" y="5004"/>
                </a:cubicBezTo>
                <a:cubicBezTo>
                  <a:pt x="12397" y="5004"/>
                  <a:pt x="12403" y="5004"/>
                  <a:pt x="12409" y="5004"/>
                </a:cubicBezTo>
                <a:cubicBezTo>
                  <a:pt x="12414" y="5004"/>
                  <a:pt x="12420" y="4998"/>
                  <a:pt x="12426" y="4998"/>
                </a:cubicBezTo>
                <a:cubicBezTo>
                  <a:pt x="12426" y="4986"/>
                  <a:pt x="12426" y="4980"/>
                  <a:pt x="12426" y="4969"/>
                </a:cubicBezTo>
                <a:cubicBezTo>
                  <a:pt x="12420" y="4963"/>
                  <a:pt x="12420" y="4963"/>
                  <a:pt x="12414" y="4963"/>
                </a:cubicBezTo>
                <a:cubicBezTo>
                  <a:pt x="12409" y="4957"/>
                  <a:pt x="12403" y="4963"/>
                  <a:pt x="12403" y="4963"/>
                </a:cubicBezTo>
                <a:cubicBezTo>
                  <a:pt x="12397" y="4957"/>
                  <a:pt x="12391" y="4957"/>
                  <a:pt x="12391" y="4957"/>
                </a:cubicBezTo>
                <a:cubicBezTo>
                  <a:pt x="12385" y="4951"/>
                  <a:pt x="12379" y="4951"/>
                  <a:pt x="12379" y="4951"/>
                </a:cubicBezTo>
                <a:cubicBezTo>
                  <a:pt x="12379" y="4945"/>
                  <a:pt x="12379" y="4939"/>
                  <a:pt x="12379" y="4939"/>
                </a:cubicBezTo>
                <a:cubicBezTo>
                  <a:pt x="12379" y="4933"/>
                  <a:pt x="12373" y="4927"/>
                  <a:pt x="12373" y="4921"/>
                </a:cubicBezTo>
                <a:cubicBezTo>
                  <a:pt x="12373" y="4921"/>
                  <a:pt x="12373" y="4915"/>
                  <a:pt x="12367" y="4909"/>
                </a:cubicBezTo>
                <a:cubicBezTo>
                  <a:pt x="12367" y="4903"/>
                  <a:pt x="12361" y="4903"/>
                  <a:pt x="12355" y="4897"/>
                </a:cubicBezTo>
                <a:cubicBezTo>
                  <a:pt x="12349" y="4897"/>
                  <a:pt x="12343" y="4892"/>
                  <a:pt x="12337" y="4892"/>
                </a:cubicBezTo>
                <a:cubicBezTo>
                  <a:pt x="12332" y="4892"/>
                  <a:pt x="12325" y="4892"/>
                  <a:pt x="12325" y="4892"/>
                </a:cubicBezTo>
                <a:cubicBezTo>
                  <a:pt x="12320" y="4892"/>
                  <a:pt x="12314" y="4886"/>
                  <a:pt x="12314" y="4886"/>
                </a:cubicBezTo>
                <a:cubicBezTo>
                  <a:pt x="12314" y="4880"/>
                  <a:pt x="12314" y="4880"/>
                  <a:pt x="12314" y="4874"/>
                </a:cubicBezTo>
                <a:cubicBezTo>
                  <a:pt x="12314" y="4868"/>
                  <a:pt x="12320" y="4862"/>
                  <a:pt x="12320" y="4850"/>
                </a:cubicBezTo>
                <a:cubicBezTo>
                  <a:pt x="12320" y="4844"/>
                  <a:pt x="12320" y="4844"/>
                  <a:pt x="12320" y="4838"/>
                </a:cubicBezTo>
                <a:cubicBezTo>
                  <a:pt x="12314" y="4838"/>
                  <a:pt x="12308" y="4838"/>
                  <a:pt x="12308" y="4832"/>
                </a:cubicBezTo>
                <a:cubicBezTo>
                  <a:pt x="12302" y="4832"/>
                  <a:pt x="12302" y="4826"/>
                  <a:pt x="12296" y="4826"/>
                </a:cubicBezTo>
                <a:cubicBezTo>
                  <a:pt x="12272" y="4826"/>
                  <a:pt x="12272" y="4826"/>
                  <a:pt x="12272" y="4826"/>
                </a:cubicBezTo>
                <a:cubicBezTo>
                  <a:pt x="12272" y="4838"/>
                  <a:pt x="12272" y="4844"/>
                  <a:pt x="12272" y="4856"/>
                </a:cubicBezTo>
                <a:cubicBezTo>
                  <a:pt x="12272" y="4862"/>
                  <a:pt x="12260" y="4868"/>
                  <a:pt x="12254" y="4874"/>
                </a:cubicBezTo>
                <a:cubicBezTo>
                  <a:pt x="12254" y="4862"/>
                  <a:pt x="12248" y="4856"/>
                  <a:pt x="12248" y="4850"/>
                </a:cubicBezTo>
                <a:cubicBezTo>
                  <a:pt x="12248" y="4844"/>
                  <a:pt x="12248" y="4838"/>
                  <a:pt x="12248" y="4838"/>
                </a:cubicBezTo>
                <a:cubicBezTo>
                  <a:pt x="12248" y="4832"/>
                  <a:pt x="12243" y="4832"/>
                  <a:pt x="12237" y="4832"/>
                </a:cubicBezTo>
                <a:cubicBezTo>
                  <a:pt x="12237" y="4826"/>
                  <a:pt x="12231" y="4826"/>
                  <a:pt x="12231" y="4820"/>
                </a:cubicBezTo>
                <a:cubicBezTo>
                  <a:pt x="12231" y="4761"/>
                  <a:pt x="12231" y="4761"/>
                  <a:pt x="12231" y="4761"/>
                </a:cubicBezTo>
                <a:cubicBezTo>
                  <a:pt x="12225" y="4761"/>
                  <a:pt x="12225" y="4755"/>
                  <a:pt x="12219" y="4749"/>
                </a:cubicBezTo>
                <a:cubicBezTo>
                  <a:pt x="12219" y="4749"/>
                  <a:pt x="12213" y="4743"/>
                  <a:pt x="12207" y="4743"/>
                </a:cubicBezTo>
                <a:cubicBezTo>
                  <a:pt x="12207" y="4749"/>
                  <a:pt x="12207" y="4749"/>
                  <a:pt x="12201" y="4755"/>
                </a:cubicBezTo>
                <a:cubicBezTo>
                  <a:pt x="12201" y="4755"/>
                  <a:pt x="12195" y="4755"/>
                  <a:pt x="12195" y="4761"/>
                </a:cubicBezTo>
                <a:cubicBezTo>
                  <a:pt x="12189" y="4761"/>
                  <a:pt x="12183" y="4761"/>
                  <a:pt x="12183" y="4767"/>
                </a:cubicBezTo>
                <a:cubicBezTo>
                  <a:pt x="12171" y="4767"/>
                  <a:pt x="12171" y="4779"/>
                  <a:pt x="12166" y="4791"/>
                </a:cubicBezTo>
                <a:cubicBezTo>
                  <a:pt x="12166" y="4803"/>
                  <a:pt x="12166" y="4809"/>
                  <a:pt x="12166" y="4820"/>
                </a:cubicBezTo>
                <a:cubicBezTo>
                  <a:pt x="12166" y="4832"/>
                  <a:pt x="12166" y="4838"/>
                  <a:pt x="12166" y="4844"/>
                </a:cubicBezTo>
                <a:cubicBezTo>
                  <a:pt x="12154" y="4844"/>
                  <a:pt x="12148" y="4844"/>
                  <a:pt x="12142" y="4844"/>
                </a:cubicBezTo>
                <a:cubicBezTo>
                  <a:pt x="12130" y="4844"/>
                  <a:pt x="12124" y="4844"/>
                  <a:pt x="12118" y="4844"/>
                </a:cubicBezTo>
                <a:cubicBezTo>
                  <a:pt x="12106" y="4844"/>
                  <a:pt x="12106" y="4844"/>
                  <a:pt x="12106" y="4844"/>
                </a:cubicBezTo>
                <a:cubicBezTo>
                  <a:pt x="12100" y="4844"/>
                  <a:pt x="12094" y="4838"/>
                  <a:pt x="12088" y="4838"/>
                </a:cubicBezTo>
                <a:cubicBezTo>
                  <a:pt x="12082" y="4832"/>
                  <a:pt x="12077" y="4832"/>
                  <a:pt x="12071" y="4832"/>
                </a:cubicBezTo>
                <a:cubicBezTo>
                  <a:pt x="12065" y="4832"/>
                  <a:pt x="12065" y="4832"/>
                  <a:pt x="12059" y="4832"/>
                </a:cubicBezTo>
                <a:cubicBezTo>
                  <a:pt x="12059" y="4832"/>
                  <a:pt x="12053" y="4838"/>
                  <a:pt x="12047" y="4838"/>
                </a:cubicBezTo>
                <a:cubicBezTo>
                  <a:pt x="12047" y="4844"/>
                  <a:pt x="12041" y="4844"/>
                  <a:pt x="12041" y="4844"/>
                </a:cubicBezTo>
                <a:cubicBezTo>
                  <a:pt x="12035" y="4850"/>
                  <a:pt x="12029" y="4850"/>
                  <a:pt x="12029" y="4856"/>
                </a:cubicBezTo>
                <a:cubicBezTo>
                  <a:pt x="12023" y="4862"/>
                  <a:pt x="12023" y="4868"/>
                  <a:pt x="12017" y="4868"/>
                </a:cubicBezTo>
                <a:cubicBezTo>
                  <a:pt x="12005" y="4868"/>
                  <a:pt x="12000" y="4862"/>
                  <a:pt x="11993" y="4862"/>
                </a:cubicBezTo>
                <a:cubicBezTo>
                  <a:pt x="11988" y="4856"/>
                  <a:pt x="11988" y="4850"/>
                  <a:pt x="11982" y="4850"/>
                </a:cubicBezTo>
                <a:cubicBezTo>
                  <a:pt x="11976" y="4844"/>
                  <a:pt x="11970" y="4844"/>
                  <a:pt x="11970" y="4838"/>
                </a:cubicBezTo>
                <a:cubicBezTo>
                  <a:pt x="11970" y="4832"/>
                  <a:pt x="11970" y="4832"/>
                  <a:pt x="11970" y="4826"/>
                </a:cubicBezTo>
                <a:cubicBezTo>
                  <a:pt x="11970" y="4820"/>
                  <a:pt x="11970" y="4814"/>
                  <a:pt x="11970" y="4814"/>
                </a:cubicBezTo>
                <a:cubicBezTo>
                  <a:pt x="11970" y="4809"/>
                  <a:pt x="11976" y="4814"/>
                  <a:pt x="11982" y="4809"/>
                </a:cubicBezTo>
                <a:cubicBezTo>
                  <a:pt x="11988" y="4803"/>
                  <a:pt x="12000" y="4803"/>
                  <a:pt x="12011" y="4803"/>
                </a:cubicBezTo>
                <a:cubicBezTo>
                  <a:pt x="12017" y="4803"/>
                  <a:pt x="12017" y="4803"/>
                  <a:pt x="12017" y="4803"/>
                </a:cubicBezTo>
                <a:cubicBezTo>
                  <a:pt x="12023" y="4803"/>
                  <a:pt x="12023" y="4809"/>
                  <a:pt x="12035" y="4809"/>
                </a:cubicBezTo>
                <a:cubicBezTo>
                  <a:pt x="12041" y="4809"/>
                  <a:pt x="12041" y="4809"/>
                  <a:pt x="12053" y="4809"/>
                </a:cubicBezTo>
                <a:cubicBezTo>
                  <a:pt x="12059" y="4809"/>
                  <a:pt x="12065" y="4809"/>
                  <a:pt x="12071" y="4809"/>
                </a:cubicBezTo>
                <a:cubicBezTo>
                  <a:pt x="12077" y="4809"/>
                  <a:pt x="12077" y="4803"/>
                  <a:pt x="12082" y="4803"/>
                </a:cubicBezTo>
                <a:cubicBezTo>
                  <a:pt x="12082" y="4797"/>
                  <a:pt x="12082" y="4791"/>
                  <a:pt x="12082" y="4791"/>
                </a:cubicBezTo>
                <a:cubicBezTo>
                  <a:pt x="12077" y="4791"/>
                  <a:pt x="12077" y="4785"/>
                  <a:pt x="12071" y="4785"/>
                </a:cubicBezTo>
                <a:cubicBezTo>
                  <a:pt x="12059" y="4785"/>
                  <a:pt x="12059" y="4785"/>
                  <a:pt x="12059" y="4785"/>
                </a:cubicBezTo>
                <a:cubicBezTo>
                  <a:pt x="12047" y="4785"/>
                  <a:pt x="12047" y="4785"/>
                  <a:pt x="12035" y="4785"/>
                </a:cubicBezTo>
                <a:cubicBezTo>
                  <a:pt x="12023" y="4785"/>
                  <a:pt x="12023" y="4785"/>
                  <a:pt x="12023" y="4785"/>
                </a:cubicBezTo>
                <a:cubicBezTo>
                  <a:pt x="12017" y="4785"/>
                  <a:pt x="12017" y="4785"/>
                  <a:pt x="12011" y="4785"/>
                </a:cubicBezTo>
                <a:cubicBezTo>
                  <a:pt x="12005" y="4785"/>
                  <a:pt x="12005" y="4785"/>
                  <a:pt x="12000" y="4785"/>
                </a:cubicBezTo>
                <a:cubicBezTo>
                  <a:pt x="11988" y="4779"/>
                  <a:pt x="11982" y="4773"/>
                  <a:pt x="11970" y="4773"/>
                </a:cubicBezTo>
                <a:cubicBezTo>
                  <a:pt x="11958" y="4773"/>
                  <a:pt x="11952" y="4773"/>
                  <a:pt x="11934" y="4773"/>
                </a:cubicBezTo>
                <a:cubicBezTo>
                  <a:pt x="11928" y="4773"/>
                  <a:pt x="11928" y="4767"/>
                  <a:pt x="11922" y="4767"/>
                </a:cubicBezTo>
                <a:cubicBezTo>
                  <a:pt x="11911" y="4767"/>
                  <a:pt x="11911" y="4767"/>
                  <a:pt x="11911" y="4767"/>
                </a:cubicBezTo>
                <a:cubicBezTo>
                  <a:pt x="11911" y="4714"/>
                  <a:pt x="11911" y="4714"/>
                  <a:pt x="11911" y="4714"/>
                </a:cubicBezTo>
                <a:cubicBezTo>
                  <a:pt x="11905" y="4708"/>
                  <a:pt x="11905" y="4702"/>
                  <a:pt x="11899" y="4702"/>
                </a:cubicBezTo>
                <a:cubicBezTo>
                  <a:pt x="11899" y="4696"/>
                  <a:pt x="11893" y="4702"/>
                  <a:pt x="11887" y="4696"/>
                </a:cubicBezTo>
                <a:cubicBezTo>
                  <a:pt x="11887" y="4696"/>
                  <a:pt x="11887" y="4690"/>
                  <a:pt x="11881" y="4684"/>
                </a:cubicBezTo>
                <a:cubicBezTo>
                  <a:pt x="11875" y="4684"/>
                  <a:pt x="11869" y="4684"/>
                  <a:pt x="11869" y="4684"/>
                </a:cubicBezTo>
                <a:cubicBezTo>
                  <a:pt x="11863" y="4684"/>
                  <a:pt x="11857" y="4684"/>
                  <a:pt x="11857" y="4684"/>
                </a:cubicBezTo>
                <a:cubicBezTo>
                  <a:pt x="11851" y="4684"/>
                  <a:pt x="11845" y="4678"/>
                  <a:pt x="11845" y="4678"/>
                </a:cubicBezTo>
                <a:cubicBezTo>
                  <a:pt x="11839" y="4672"/>
                  <a:pt x="11827" y="4678"/>
                  <a:pt x="11827" y="4672"/>
                </a:cubicBezTo>
                <a:cubicBezTo>
                  <a:pt x="11827" y="4666"/>
                  <a:pt x="11827" y="4660"/>
                  <a:pt x="11827" y="4654"/>
                </a:cubicBezTo>
                <a:cubicBezTo>
                  <a:pt x="11827" y="4648"/>
                  <a:pt x="11827" y="4642"/>
                  <a:pt x="11827" y="4637"/>
                </a:cubicBezTo>
                <a:cubicBezTo>
                  <a:pt x="11827" y="4625"/>
                  <a:pt x="11816" y="4619"/>
                  <a:pt x="11810" y="4613"/>
                </a:cubicBezTo>
                <a:cubicBezTo>
                  <a:pt x="11810" y="4607"/>
                  <a:pt x="11804" y="4607"/>
                  <a:pt x="11804" y="4601"/>
                </a:cubicBezTo>
                <a:cubicBezTo>
                  <a:pt x="11798" y="4595"/>
                  <a:pt x="11804" y="4595"/>
                  <a:pt x="11804" y="4589"/>
                </a:cubicBezTo>
                <a:cubicBezTo>
                  <a:pt x="11798" y="4583"/>
                  <a:pt x="11804" y="4583"/>
                  <a:pt x="11804" y="4577"/>
                </a:cubicBezTo>
                <a:cubicBezTo>
                  <a:pt x="11804" y="4571"/>
                  <a:pt x="11798" y="4571"/>
                  <a:pt x="11798" y="4565"/>
                </a:cubicBezTo>
                <a:cubicBezTo>
                  <a:pt x="11792" y="4554"/>
                  <a:pt x="11798" y="4554"/>
                  <a:pt x="11798" y="4542"/>
                </a:cubicBezTo>
                <a:cubicBezTo>
                  <a:pt x="11798" y="4536"/>
                  <a:pt x="11792" y="4536"/>
                  <a:pt x="11798" y="4524"/>
                </a:cubicBezTo>
                <a:cubicBezTo>
                  <a:pt x="11798" y="4518"/>
                  <a:pt x="11798" y="4518"/>
                  <a:pt x="11804" y="4512"/>
                </a:cubicBezTo>
                <a:cubicBezTo>
                  <a:pt x="11804" y="4506"/>
                  <a:pt x="11810" y="4506"/>
                  <a:pt x="11810" y="4500"/>
                </a:cubicBezTo>
                <a:cubicBezTo>
                  <a:pt x="11816" y="4500"/>
                  <a:pt x="11822" y="4500"/>
                  <a:pt x="11827" y="4500"/>
                </a:cubicBezTo>
                <a:cubicBezTo>
                  <a:pt x="11839" y="4500"/>
                  <a:pt x="11845" y="4506"/>
                  <a:pt x="11857" y="4506"/>
                </a:cubicBezTo>
                <a:cubicBezTo>
                  <a:pt x="11875" y="4512"/>
                  <a:pt x="11881" y="4524"/>
                  <a:pt x="11887" y="4536"/>
                </a:cubicBezTo>
                <a:cubicBezTo>
                  <a:pt x="11893" y="4536"/>
                  <a:pt x="11899" y="4542"/>
                  <a:pt x="11899" y="4542"/>
                </a:cubicBezTo>
                <a:cubicBezTo>
                  <a:pt x="11911" y="4548"/>
                  <a:pt x="11916" y="4560"/>
                  <a:pt x="11922" y="4565"/>
                </a:cubicBezTo>
                <a:cubicBezTo>
                  <a:pt x="11922" y="4571"/>
                  <a:pt x="11928" y="4571"/>
                  <a:pt x="11934" y="4577"/>
                </a:cubicBezTo>
                <a:cubicBezTo>
                  <a:pt x="11940" y="4589"/>
                  <a:pt x="11940" y="4601"/>
                  <a:pt x="11952" y="4613"/>
                </a:cubicBezTo>
                <a:cubicBezTo>
                  <a:pt x="11952" y="4619"/>
                  <a:pt x="11958" y="4619"/>
                  <a:pt x="11964" y="4625"/>
                </a:cubicBezTo>
                <a:cubicBezTo>
                  <a:pt x="11976" y="4631"/>
                  <a:pt x="11982" y="4631"/>
                  <a:pt x="11993" y="4642"/>
                </a:cubicBezTo>
                <a:cubicBezTo>
                  <a:pt x="12005" y="4642"/>
                  <a:pt x="12011" y="4654"/>
                  <a:pt x="12017" y="4660"/>
                </a:cubicBezTo>
                <a:cubicBezTo>
                  <a:pt x="12029" y="4666"/>
                  <a:pt x="12029" y="4672"/>
                  <a:pt x="12041" y="4678"/>
                </a:cubicBezTo>
                <a:cubicBezTo>
                  <a:pt x="12047" y="4684"/>
                  <a:pt x="12053" y="4690"/>
                  <a:pt x="12065" y="4690"/>
                </a:cubicBezTo>
                <a:cubicBezTo>
                  <a:pt x="12071" y="4696"/>
                  <a:pt x="12082" y="4690"/>
                  <a:pt x="12088" y="4690"/>
                </a:cubicBezTo>
                <a:cubicBezTo>
                  <a:pt x="12094" y="4690"/>
                  <a:pt x="12100" y="4696"/>
                  <a:pt x="12100" y="4696"/>
                </a:cubicBezTo>
                <a:cubicBezTo>
                  <a:pt x="12118" y="4696"/>
                  <a:pt x="12130" y="4702"/>
                  <a:pt x="12148" y="4702"/>
                </a:cubicBezTo>
                <a:cubicBezTo>
                  <a:pt x="12154" y="4702"/>
                  <a:pt x="12154" y="4702"/>
                  <a:pt x="12154" y="4702"/>
                </a:cubicBezTo>
                <a:cubicBezTo>
                  <a:pt x="12166" y="4702"/>
                  <a:pt x="12166" y="4702"/>
                  <a:pt x="12166" y="4702"/>
                </a:cubicBezTo>
                <a:cubicBezTo>
                  <a:pt x="12166" y="4702"/>
                  <a:pt x="12171" y="4696"/>
                  <a:pt x="12177" y="4696"/>
                </a:cubicBezTo>
                <a:cubicBezTo>
                  <a:pt x="12183" y="4696"/>
                  <a:pt x="12189" y="4696"/>
                  <a:pt x="12195" y="4696"/>
                </a:cubicBezTo>
                <a:cubicBezTo>
                  <a:pt x="12201" y="4696"/>
                  <a:pt x="12207" y="4690"/>
                  <a:pt x="12207" y="4690"/>
                </a:cubicBezTo>
                <a:cubicBezTo>
                  <a:pt x="12219" y="4690"/>
                  <a:pt x="12219" y="4690"/>
                  <a:pt x="12219" y="4690"/>
                </a:cubicBezTo>
                <a:cubicBezTo>
                  <a:pt x="12231" y="4690"/>
                  <a:pt x="12237" y="4690"/>
                  <a:pt x="12243" y="4690"/>
                </a:cubicBezTo>
                <a:cubicBezTo>
                  <a:pt x="12248" y="4690"/>
                  <a:pt x="12248" y="4696"/>
                  <a:pt x="12254" y="4702"/>
                </a:cubicBezTo>
                <a:cubicBezTo>
                  <a:pt x="12260" y="4708"/>
                  <a:pt x="12266" y="4708"/>
                  <a:pt x="12272" y="4720"/>
                </a:cubicBezTo>
                <a:cubicBezTo>
                  <a:pt x="12272" y="4726"/>
                  <a:pt x="12272" y="4726"/>
                  <a:pt x="12272" y="4731"/>
                </a:cubicBezTo>
                <a:cubicBezTo>
                  <a:pt x="12272" y="4737"/>
                  <a:pt x="12272" y="4737"/>
                  <a:pt x="12272" y="4743"/>
                </a:cubicBezTo>
                <a:cubicBezTo>
                  <a:pt x="12278" y="4749"/>
                  <a:pt x="12278" y="4749"/>
                  <a:pt x="12278" y="4755"/>
                </a:cubicBezTo>
                <a:cubicBezTo>
                  <a:pt x="12284" y="4755"/>
                  <a:pt x="12290" y="4755"/>
                  <a:pt x="12290" y="4761"/>
                </a:cubicBezTo>
                <a:cubicBezTo>
                  <a:pt x="12296" y="4761"/>
                  <a:pt x="12302" y="4761"/>
                  <a:pt x="12308" y="4761"/>
                </a:cubicBezTo>
                <a:cubicBezTo>
                  <a:pt x="12367" y="4761"/>
                  <a:pt x="12367" y="4761"/>
                  <a:pt x="12367" y="4761"/>
                </a:cubicBezTo>
                <a:cubicBezTo>
                  <a:pt x="12373" y="4761"/>
                  <a:pt x="12373" y="4761"/>
                  <a:pt x="12379" y="4761"/>
                </a:cubicBezTo>
                <a:cubicBezTo>
                  <a:pt x="12385" y="4761"/>
                  <a:pt x="12385" y="4761"/>
                  <a:pt x="12391" y="4761"/>
                </a:cubicBezTo>
                <a:cubicBezTo>
                  <a:pt x="12397" y="4761"/>
                  <a:pt x="12397" y="4767"/>
                  <a:pt x="12403" y="4767"/>
                </a:cubicBezTo>
                <a:cubicBezTo>
                  <a:pt x="12409" y="4773"/>
                  <a:pt x="12409" y="4779"/>
                  <a:pt x="12409" y="4779"/>
                </a:cubicBezTo>
                <a:cubicBezTo>
                  <a:pt x="12414" y="4785"/>
                  <a:pt x="12414" y="4785"/>
                  <a:pt x="12420" y="4785"/>
                </a:cubicBezTo>
                <a:cubicBezTo>
                  <a:pt x="12426" y="4791"/>
                  <a:pt x="12426" y="4791"/>
                  <a:pt x="12438" y="4791"/>
                </a:cubicBezTo>
                <a:cubicBezTo>
                  <a:pt x="12492" y="4791"/>
                  <a:pt x="12492" y="4791"/>
                  <a:pt x="12492" y="4791"/>
                </a:cubicBezTo>
                <a:cubicBezTo>
                  <a:pt x="12503" y="4791"/>
                  <a:pt x="12509" y="4803"/>
                  <a:pt x="12521" y="4803"/>
                </a:cubicBezTo>
                <a:cubicBezTo>
                  <a:pt x="12616" y="4803"/>
                  <a:pt x="12616" y="4803"/>
                  <a:pt x="12616" y="4803"/>
                </a:cubicBezTo>
                <a:cubicBezTo>
                  <a:pt x="12687" y="4791"/>
                  <a:pt x="12687" y="4791"/>
                  <a:pt x="12687" y="4791"/>
                </a:cubicBezTo>
                <a:cubicBezTo>
                  <a:pt x="12752" y="4791"/>
                  <a:pt x="12752" y="4791"/>
                  <a:pt x="12752" y="4791"/>
                </a:cubicBezTo>
                <a:cubicBezTo>
                  <a:pt x="12764" y="4791"/>
                  <a:pt x="12764" y="4797"/>
                  <a:pt x="12776" y="4803"/>
                </a:cubicBezTo>
                <a:cubicBezTo>
                  <a:pt x="12776" y="4809"/>
                  <a:pt x="12782" y="4809"/>
                  <a:pt x="12788" y="4814"/>
                </a:cubicBezTo>
                <a:cubicBezTo>
                  <a:pt x="12788" y="4814"/>
                  <a:pt x="12794" y="4820"/>
                  <a:pt x="12800" y="4820"/>
                </a:cubicBezTo>
                <a:cubicBezTo>
                  <a:pt x="12806" y="4832"/>
                  <a:pt x="12806" y="4838"/>
                  <a:pt x="12812" y="4844"/>
                </a:cubicBezTo>
                <a:cubicBezTo>
                  <a:pt x="12818" y="4850"/>
                  <a:pt x="12818" y="4850"/>
                  <a:pt x="12824" y="4856"/>
                </a:cubicBezTo>
                <a:cubicBezTo>
                  <a:pt x="12830" y="4856"/>
                  <a:pt x="12830" y="4856"/>
                  <a:pt x="12835" y="4856"/>
                </a:cubicBezTo>
                <a:cubicBezTo>
                  <a:pt x="12841" y="4862"/>
                  <a:pt x="12841" y="4862"/>
                  <a:pt x="12847" y="4868"/>
                </a:cubicBezTo>
                <a:cubicBezTo>
                  <a:pt x="12847" y="4868"/>
                  <a:pt x="12847" y="4874"/>
                  <a:pt x="12853" y="4880"/>
                </a:cubicBezTo>
                <a:cubicBezTo>
                  <a:pt x="12853" y="4886"/>
                  <a:pt x="12853" y="4892"/>
                  <a:pt x="12853" y="4897"/>
                </a:cubicBezTo>
                <a:cubicBezTo>
                  <a:pt x="12859" y="4903"/>
                  <a:pt x="12871" y="4897"/>
                  <a:pt x="12877" y="4903"/>
                </a:cubicBezTo>
                <a:cubicBezTo>
                  <a:pt x="12877" y="4903"/>
                  <a:pt x="12877" y="4909"/>
                  <a:pt x="12883" y="4915"/>
                </a:cubicBezTo>
                <a:cubicBezTo>
                  <a:pt x="12883" y="4915"/>
                  <a:pt x="12883" y="4921"/>
                  <a:pt x="12889" y="4927"/>
                </a:cubicBezTo>
                <a:cubicBezTo>
                  <a:pt x="12895" y="4927"/>
                  <a:pt x="12895" y="4927"/>
                  <a:pt x="12901" y="4927"/>
                </a:cubicBezTo>
                <a:cubicBezTo>
                  <a:pt x="12913" y="4927"/>
                  <a:pt x="12913" y="4927"/>
                  <a:pt x="12913" y="4927"/>
                </a:cubicBezTo>
                <a:cubicBezTo>
                  <a:pt x="12918" y="4927"/>
                  <a:pt x="12924" y="4927"/>
                  <a:pt x="12936" y="4927"/>
                </a:cubicBezTo>
                <a:cubicBezTo>
                  <a:pt x="12936" y="4927"/>
                  <a:pt x="12942" y="4933"/>
                  <a:pt x="12948" y="4933"/>
                </a:cubicBezTo>
                <a:cubicBezTo>
                  <a:pt x="12948" y="4933"/>
                  <a:pt x="12954" y="4933"/>
                  <a:pt x="12960" y="4939"/>
                </a:cubicBezTo>
                <a:cubicBezTo>
                  <a:pt x="12966" y="4939"/>
                  <a:pt x="12972" y="4945"/>
                  <a:pt x="12984" y="4951"/>
                </a:cubicBezTo>
                <a:cubicBezTo>
                  <a:pt x="12972" y="4951"/>
                  <a:pt x="12960" y="4945"/>
                  <a:pt x="12948" y="4951"/>
                </a:cubicBezTo>
                <a:cubicBezTo>
                  <a:pt x="12942" y="4951"/>
                  <a:pt x="12936" y="4951"/>
                  <a:pt x="12924" y="4957"/>
                </a:cubicBezTo>
                <a:cubicBezTo>
                  <a:pt x="12924" y="4957"/>
                  <a:pt x="12918" y="4957"/>
                  <a:pt x="12913" y="4963"/>
                </a:cubicBezTo>
                <a:lnTo>
                  <a:pt x="12913" y="4969"/>
                </a:lnTo>
                <a:cubicBezTo>
                  <a:pt x="12918" y="4975"/>
                  <a:pt x="12918" y="4980"/>
                  <a:pt x="12918" y="4980"/>
                </a:cubicBezTo>
                <a:cubicBezTo>
                  <a:pt x="12924" y="4986"/>
                  <a:pt x="12930" y="4986"/>
                  <a:pt x="12930" y="4986"/>
                </a:cubicBezTo>
                <a:cubicBezTo>
                  <a:pt x="12936" y="4986"/>
                  <a:pt x="12942" y="4986"/>
                  <a:pt x="12942" y="4986"/>
                </a:cubicBezTo>
                <a:cubicBezTo>
                  <a:pt x="12948" y="4992"/>
                  <a:pt x="12948" y="4998"/>
                  <a:pt x="12954" y="4998"/>
                </a:cubicBezTo>
                <a:cubicBezTo>
                  <a:pt x="12954" y="5004"/>
                  <a:pt x="12954" y="5004"/>
                  <a:pt x="12960" y="5010"/>
                </a:cubicBezTo>
                <a:cubicBezTo>
                  <a:pt x="12966" y="5022"/>
                  <a:pt x="12972" y="5028"/>
                  <a:pt x="12984" y="5034"/>
                </a:cubicBezTo>
                <a:cubicBezTo>
                  <a:pt x="12990" y="5034"/>
                  <a:pt x="12990" y="5034"/>
                  <a:pt x="12996" y="5040"/>
                </a:cubicBezTo>
                <a:cubicBezTo>
                  <a:pt x="13002" y="5046"/>
                  <a:pt x="13002" y="5052"/>
                  <a:pt x="13007" y="5052"/>
                </a:cubicBezTo>
                <a:cubicBezTo>
                  <a:pt x="13013" y="5052"/>
                  <a:pt x="13013" y="5052"/>
                  <a:pt x="13019" y="5052"/>
                </a:cubicBezTo>
                <a:cubicBezTo>
                  <a:pt x="13025" y="5052"/>
                  <a:pt x="13025" y="5052"/>
                  <a:pt x="13031" y="5052"/>
                </a:cubicBezTo>
                <a:cubicBezTo>
                  <a:pt x="13037" y="5052"/>
                  <a:pt x="13037" y="5046"/>
                  <a:pt x="13043" y="5040"/>
                </a:cubicBezTo>
                <a:cubicBezTo>
                  <a:pt x="13049" y="5040"/>
                  <a:pt x="13049" y="5034"/>
                  <a:pt x="13049" y="5034"/>
                </a:cubicBezTo>
                <a:cubicBezTo>
                  <a:pt x="13061" y="5028"/>
                  <a:pt x="13067" y="5028"/>
                  <a:pt x="13073" y="5028"/>
                </a:cubicBezTo>
                <a:cubicBezTo>
                  <a:pt x="13079" y="5022"/>
                  <a:pt x="13079" y="5016"/>
                  <a:pt x="13084" y="5010"/>
                </a:cubicBezTo>
                <a:cubicBezTo>
                  <a:pt x="13084" y="5004"/>
                  <a:pt x="13090" y="4998"/>
                  <a:pt x="13096" y="4998"/>
                </a:cubicBezTo>
                <a:cubicBezTo>
                  <a:pt x="13108" y="4998"/>
                  <a:pt x="13114" y="5004"/>
                  <a:pt x="13120" y="5010"/>
                </a:cubicBezTo>
                <a:cubicBezTo>
                  <a:pt x="13126" y="5016"/>
                  <a:pt x="13126" y="5016"/>
                  <a:pt x="13126" y="5022"/>
                </a:cubicBezTo>
                <a:cubicBezTo>
                  <a:pt x="13132" y="5034"/>
                  <a:pt x="13132" y="5040"/>
                  <a:pt x="13132" y="5052"/>
                </a:cubicBezTo>
                <a:cubicBezTo>
                  <a:pt x="13132" y="5058"/>
                  <a:pt x="13138" y="5063"/>
                  <a:pt x="13138" y="5075"/>
                </a:cubicBezTo>
                <a:cubicBezTo>
                  <a:pt x="13138" y="5081"/>
                  <a:pt x="13144" y="5087"/>
                  <a:pt x="13150" y="5099"/>
                </a:cubicBezTo>
                <a:cubicBezTo>
                  <a:pt x="13150" y="5105"/>
                  <a:pt x="13150" y="5105"/>
                  <a:pt x="13150" y="5111"/>
                </a:cubicBezTo>
                <a:cubicBezTo>
                  <a:pt x="13150" y="5117"/>
                  <a:pt x="13150" y="5129"/>
                  <a:pt x="13150" y="5135"/>
                </a:cubicBezTo>
                <a:cubicBezTo>
                  <a:pt x="13150" y="5158"/>
                  <a:pt x="13150" y="5158"/>
                  <a:pt x="13150" y="5158"/>
                </a:cubicBezTo>
                <a:cubicBezTo>
                  <a:pt x="13150" y="5164"/>
                  <a:pt x="13150" y="5170"/>
                  <a:pt x="13150" y="5176"/>
                </a:cubicBezTo>
                <a:cubicBezTo>
                  <a:pt x="13150" y="5188"/>
                  <a:pt x="13150" y="5200"/>
                  <a:pt x="13150" y="5212"/>
                </a:cubicBezTo>
                <a:cubicBezTo>
                  <a:pt x="13150" y="5218"/>
                  <a:pt x="13150" y="5224"/>
                  <a:pt x="13150" y="5224"/>
                </a:cubicBezTo>
                <a:cubicBezTo>
                  <a:pt x="13150" y="5235"/>
                  <a:pt x="13156" y="5241"/>
                  <a:pt x="13156" y="5247"/>
                </a:cubicBezTo>
                <a:cubicBezTo>
                  <a:pt x="13156" y="5253"/>
                  <a:pt x="13162" y="5253"/>
                  <a:pt x="13162" y="5259"/>
                </a:cubicBezTo>
                <a:cubicBezTo>
                  <a:pt x="13162" y="5271"/>
                  <a:pt x="13156" y="5283"/>
                  <a:pt x="13162" y="5295"/>
                </a:cubicBezTo>
                <a:cubicBezTo>
                  <a:pt x="13162" y="5307"/>
                  <a:pt x="13168" y="5312"/>
                  <a:pt x="13179" y="5318"/>
                </a:cubicBezTo>
                <a:cubicBezTo>
                  <a:pt x="13179" y="5324"/>
                  <a:pt x="13179" y="5324"/>
                  <a:pt x="13185" y="5330"/>
                </a:cubicBezTo>
                <a:cubicBezTo>
                  <a:pt x="13191" y="5336"/>
                  <a:pt x="13197" y="5336"/>
                  <a:pt x="13197" y="5342"/>
                </a:cubicBezTo>
                <a:cubicBezTo>
                  <a:pt x="13197" y="5348"/>
                  <a:pt x="13203" y="5348"/>
                  <a:pt x="13203" y="5354"/>
                </a:cubicBezTo>
                <a:cubicBezTo>
                  <a:pt x="13209" y="5360"/>
                  <a:pt x="13203" y="5360"/>
                  <a:pt x="13203" y="5366"/>
                </a:cubicBezTo>
                <a:cubicBezTo>
                  <a:pt x="13209" y="5372"/>
                  <a:pt x="13209" y="5384"/>
                  <a:pt x="13209" y="5390"/>
                </a:cubicBezTo>
                <a:cubicBezTo>
                  <a:pt x="13215" y="5396"/>
                  <a:pt x="13215" y="5401"/>
                  <a:pt x="13215" y="5401"/>
                </a:cubicBezTo>
                <a:cubicBezTo>
                  <a:pt x="13215" y="5407"/>
                  <a:pt x="13221" y="5407"/>
                  <a:pt x="13221" y="5413"/>
                </a:cubicBezTo>
                <a:cubicBezTo>
                  <a:pt x="13227" y="5419"/>
                  <a:pt x="13227" y="5425"/>
                  <a:pt x="13227" y="5425"/>
                </a:cubicBezTo>
                <a:cubicBezTo>
                  <a:pt x="13227" y="5431"/>
                  <a:pt x="13227" y="5437"/>
                  <a:pt x="13227" y="5437"/>
                </a:cubicBezTo>
                <a:cubicBezTo>
                  <a:pt x="13227" y="5443"/>
                  <a:pt x="13233" y="5449"/>
                  <a:pt x="13233" y="5449"/>
                </a:cubicBezTo>
                <a:cubicBezTo>
                  <a:pt x="13233" y="5455"/>
                  <a:pt x="13239" y="5461"/>
                  <a:pt x="13239" y="5461"/>
                </a:cubicBezTo>
                <a:cubicBezTo>
                  <a:pt x="13245" y="5467"/>
                  <a:pt x="13250" y="5467"/>
                  <a:pt x="13250" y="5473"/>
                </a:cubicBezTo>
                <a:cubicBezTo>
                  <a:pt x="13257" y="5478"/>
                  <a:pt x="13257" y="5478"/>
                  <a:pt x="13257" y="5485"/>
                </a:cubicBezTo>
                <a:cubicBezTo>
                  <a:pt x="13262" y="5490"/>
                  <a:pt x="13268" y="5490"/>
                  <a:pt x="13268" y="5496"/>
                </a:cubicBezTo>
                <a:cubicBezTo>
                  <a:pt x="13274" y="5502"/>
                  <a:pt x="13274" y="5508"/>
                  <a:pt x="13274" y="5520"/>
                </a:cubicBezTo>
                <a:cubicBezTo>
                  <a:pt x="13274" y="5532"/>
                  <a:pt x="13274" y="5532"/>
                  <a:pt x="13274" y="5532"/>
                </a:cubicBezTo>
                <a:cubicBezTo>
                  <a:pt x="13268" y="5538"/>
                  <a:pt x="13268" y="5544"/>
                  <a:pt x="13268" y="5556"/>
                </a:cubicBezTo>
                <a:cubicBezTo>
                  <a:pt x="13268" y="5567"/>
                  <a:pt x="13268" y="5579"/>
                  <a:pt x="13280" y="5591"/>
                </a:cubicBezTo>
                <a:cubicBezTo>
                  <a:pt x="13280" y="5597"/>
                  <a:pt x="13286" y="5597"/>
                  <a:pt x="13292" y="5603"/>
                </a:cubicBezTo>
                <a:cubicBezTo>
                  <a:pt x="13292" y="5609"/>
                  <a:pt x="13292" y="5615"/>
                  <a:pt x="13298" y="5615"/>
                </a:cubicBezTo>
                <a:cubicBezTo>
                  <a:pt x="13298" y="5621"/>
                  <a:pt x="13304" y="5621"/>
                  <a:pt x="13304" y="5627"/>
                </a:cubicBezTo>
                <a:cubicBezTo>
                  <a:pt x="13316" y="5644"/>
                  <a:pt x="13322" y="5662"/>
                  <a:pt x="13334" y="5680"/>
                </a:cubicBezTo>
                <a:cubicBezTo>
                  <a:pt x="13339" y="5692"/>
                  <a:pt x="13345" y="5698"/>
                  <a:pt x="13351" y="5716"/>
                </a:cubicBezTo>
                <a:cubicBezTo>
                  <a:pt x="13351" y="5716"/>
                  <a:pt x="13351" y="5722"/>
                  <a:pt x="13351" y="5728"/>
                </a:cubicBezTo>
                <a:cubicBezTo>
                  <a:pt x="13357" y="5733"/>
                  <a:pt x="13357" y="5733"/>
                  <a:pt x="13357" y="5733"/>
                </a:cubicBezTo>
                <a:cubicBezTo>
                  <a:pt x="13357" y="5739"/>
                  <a:pt x="13363" y="5739"/>
                  <a:pt x="13369" y="5745"/>
                </a:cubicBezTo>
                <a:cubicBezTo>
                  <a:pt x="13375" y="5751"/>
                  <a:pt x="13375" y="5757"/>
                  <a:pt x="13387" y="5757"/>
                </a:cubicBezTo>
                <a:cubicBezTo>
                  <a:pt x="13393" y="5757"/>
                  <a:pt x="13399" y="5757"/>
                  <a:pt x="13405" y="5751"/>
                </a:cubicBezTo>
                <a:cubicBezTo>
                  <a:pt x="13405" y="5751"/>
                  <a:pt x="13411" y="5751"/>
                  <a:pt x="13416" y="5745"/>
                </a:cubicBezTo>
                <a:cubicBezTo>
                  <a:pt x="13416" y="5739"/>
                  <a:pt x="13416" y="5739"/>
                  <a:pt x="13416" y="5733"/>
                </a:cubicBezTo>
                <a:cubicBezTo>
                  <a:pt x="13416" y="5728"/>
                  <a:pt x="13423" y="5728"/>
                  <a:pt x="13423" y="5722"/>
                </a:cubicBezTo>
                <a:cubicBezTo>
                  <a:pt x="13428" y="5710"/>
                  <a:pt x="13434" y="5698"/>
                  <a:pt x="13440" y="5686"/>
                </a:cubicBezTo>
                <a:cubicBezTo>
                  <a:pt x="13446" y="5686"/>
                  <a:pt x="13446" y="5680"/>
                  <a:pt x="13446" y="5674"/>
                </a:cubicBezTo>
                <a:cubicBezTo>
                  <a:pt x="13452" y="5674"/>
                  <a:pt x="13458" y="5680"/>
                  <a:pt x="13458" y="5674"/>
                </a:cubicBezTo>
                <a:cubicBezTo>
                  <a:pt x="13464" y="5674"/>
                  <a:pt x="13470" y="5674"/>
                  <a:pt x="13470" y="5674"/>
                </a:cubicBezTo>
                <a:cubicBezTo>
                  <a:pt x="13476" y="5668"/>
                  <a:pt x="13482" y="5668"/>
                  <a:pt x="13482" y="5662"/>
                </a:cubicBezTo>
                <a:cubicBezTo>
                  <a:pt x="13488" y="5656"/>
                  <a:pt x="13494" y="5656"/>
                  <a:pt x="13494" y="5651"/>
                </a:cubicBezTo>
                <a:cubicBezTo>
                  <a:pt x="13494" y="5651"/>
                  <a:pt x="13494" y="5644"/>
                  <a:pt x="13500" y="5644"/>
                </a:cubicBezTo>
                <a:cubicBezTo>
                  <a:pt x="13500" y="5639"/>
                  <a:pt x="13500" y="5633"/>
                  <a:pt x="13500" y="5633"/>
                </a:cubicBezTo>
                <a:cubicBezTo>
                  <a:pt x="13505" y="5621"/>
                  <a:pt x="13511" y="5621"/>
                  <a:pt x="13511" y="5609"/>
                </a:cubicBezTo>
                <a:cubicBezTo>
                  <a:pt x="13511" y="5597"/>
                  <a:pt x="13505" y="5591"/>
                  <a:pt x="13511" y="5579"/>
                </a:cubicBezTo>
                <a:lnTo>
                  <a:pt x="13517" y="5573"/>
                </a:lnTo>
                <a:cubicBezTo>
                  <a:pt x="13523" y="5562"/>
                  <a:pt x="13523" y="5556"/>
                  <a:pt x="13529" y="5550"/>
                </a:cubicBezTo>
                <a:cubicBezTo>
                  <a:pt x="13529" y="5538"/>
                  <a:pt x="13535" y="5532"/>
                  <a:pt x="13535" y="5526"/>
                </a:cubicBezTo>
                <a:cubicBezTo>
                  <a:pt x="13535" y="5514"/>
                  <a:pt x="13535" y="5508"/>
                  <a:pt x="13535" y="5502"/>
                </a:cubicBezTo>
                <a:cubicBezTo>
                  <a:pt x="13535" y="5496"/>
                  <a:pt x="13529" y="5490"/>
                  <a:pt x="13529" y="5478"/>
                </a:cubicBezTo>
                <a:cubicBezTo>
                  <a:pt x="13529" y="5473"/>
                  <a:pt x="13535" y="5473"/>
                  <a:pt x="13535" y="5467"/>
                </a:cubicBezTo>
                <a:cubicBezTo>
                  <a:pt x="13535" y="5407"/>
                  <a:pt x="13535" y="5407"/>
                  <a:pt x="13535" y="5407"/>
                </a:cubicBezTo>
                <a:cubicBezTo>
                  <a:pt x="13535" y="5390"/>
                  <a:pt x="13529" y="5372"/>
                  <a:pt x="13529" y="5354"/>
                </a:cubicBezTo>
                <a:cubicBezTo>
                  <a:pt x="13529" y="5348"/>
                  <a:pt x="13535" y="5348"/>
                  <a:pt x="13535" y="5342"/>
                </a:cubicBezTo>
                <a:cubicBezTo>
                  <a:pt x="13541" y="5342"/>
                  <a:pt x="13541" y="5336"/>
                  <a:pt x="13541" y="5336"/>
                </a:cubicBezTo>
                <a:cubicBezTo>
                  <a:pt x="13553" y="5324"/>
                  <a:pt x="13565" y="5330"/>
                  <a:pt x="13577" y="5330"/>
                </a:cubicBezTo>
                <a:cubicBezTo>
                  <a:pt x="13589" y="5330"/>
                  <a:pt x="13600" y="5336"/>
                  <a:pt x="13612" y="5324"/>
                </a:cubicBezTo>
                <a:cubicBezTo>
                  <a:pt x="13618" y="5318"/>
                  <a:pt x="13618" y="5312"/>
                  <a:pt x="13618" y="5301"/>
                </a:cubicBezTo>
                <a:cubicBezTo>
                  <a:pt x="13618" y="5301"/>
                  <a:pt x="13624" y="5295"/>
                  <a:pt x="13624" y="5289"/>
                </a:cubicBezTo>
                <a:cubicBezTo>
                  <a:pt x="13630" y="5283"/>
                  <a:pt x="13630" y="5283"/>
                  <a:pt x="13636" y="5277"/>
                </a:cubicBezTo>
                <a:cubicBezTo>
                  <a:pt x="13642" y="5277"/>
                  <a:pt x="13642" y="5277"/>
                  <a:pt x="13648" y="5277"/>
                </a:cubicBezTo>
                <a:cubicBezTo>
                  <a:pt x="13654" y="5277"/>
                  <a:pt x="13654" y="5277"/>
                  <a:pt x="13660" y="5271"/>
                </a:cubicBezTo>
                <a:cubicBezTo>
                  <a:pt x="13666" y="5271"/>
                  <a:pt x="13666" y="5265"/>
                  <a:pt x="13671" y="5265"/>
                </a:cubicBezTo>
                <a:cubicBezTo>
                  <a:pt x="13677" y="5265"/>
                  <a:pt x="13677" y="5259"/>
                  <a:pt x="13677" y="5253"/>
                </a:cubicBezTo>
                <a:cubicBezTo>
                  <a:pt x="13683" y="5253"/>
                  <a:pt x="13689" y="5247"/>
                  <a:pt x="13689" y="5247"/>
                </a:cubicBezTo>
                <a:cubicBezTo>
                  <a:pt x="13695" y="5247"/>
                  <a:pt x="13701" y="5247"/>
                  <a:pt x="13701" y="5247"/>
                </a:cubicBezTo>
                <a:cubicBezTo>
                  <a:pt x="13707" y="5241"/>
                  <a:pt x="13707" y="5235"/>
                  <a:pt x="13713" y="5235"/>
                </a:cubicBezTo>
                <a:cubicBezTo>
                  <a:pt x="13719" y="5224"/>
                  <a:pt x="13719" y="5218"/>
                  <a:pt x="13725" y="5212"/>
                </a:cubicBezTo>
                <a:cubicBezTo>
                  <a:pt x="13725" y="5206"/>
                  <a:pt x="13731" y="5206"/>
                  <a:pt x="13731" y="5200"/>
                </a:cubicBezTo>
                <a:cubicBezTo>
                  <a:pt x="13737" y="5194"/>
                  <a:pt x="13737" y="5194"/>
                  <a:pt x="13743" y="5188"/>
                </a:cubicBezTo>
                <a:cubicBezTo>
                  <a:pt x="13743" y="5182"/>
                  <a:pt x="13748" y="5182"/>
                  <a:pt x="13748" y="5176"/>
                </a:cubicBezTo>
                <a:cubicBezTo>
                  <a:pt x="13760" y="5170"/>
                  <a:pt x="13766" y="5170"/>
                  <a:pt x="13772" y="5164"/>
                </a:cubicBezTo>
                <a:cubicBezTo>
                  <a:pt x="13778" y="5164"/>
                  <a:pt x="13778" y="5158"/>
                  <a:pt x="13784" y="5152"/>
                </a:cubicBezTo>
                <a:cubicBezTo>
                  <a:pt x="13784" y="5152"/>
                  <a:pt x="13784" y="5146"/>
                  <a:pt x="13790" y="5141"/>
                </a:cubicBezTo>
                <a:cubicBezTo>
                  <a:pt x="13790" y="5141"/>
                  <a:pt x="13790" y="5135"/>
                  <a:pt x="13796" y="5129"/>
                </a:cubicBezTo>
                <a:cubicBezTo>
                  <a:pt x="13796" y="5129"/>
                  <a:pt x="13802" y="5135"/>
                  <a:pt x="13808" y="5129"/>
                </a:cubicBezTo>
                <a:cubicBezTo>
                  <a:pt x="13808" y="5129"/>
                  <a:pt x="13814" y="5135"/>
                  <a:pt x="13814" y="5129"/>
                </a:cubicBezTo>
                <a:cubicBezTo>
                  <a:pt x="13820" y="5129"/>
                  <a:pt x="13826" y="5129"/>
                  <a:pt x="13826" y="5123"/>
                </a:cubicBezTo>
                <a:cubicBezTo>
                  <a:pt x="13832" y="5117"/>
                  <a:pt x="13826" y="5117"/>
                  <a:pt x="13826" y="5111"/>
                </a:cubicBezTo>
                <a:cubicBezTo>
                  <a:pt x="13832" y="5105"/>
                  <a:pt x="13837" y="5099"/>
                  <a:pt x="13849" y="5093"/>
                </a:cubicBezTo>
                <a:cubicBezTo>
                  <a:pt x="13849" y="5093"/>
                  <a:pt x="13855" y="5093"/>
                  <a:pt x="13861" y="5093"/>
                </a:cubicBezTo>
                <a:cubicBezTo>
                  <a:pt x="13867" y="5093"/>
                  <a:pt x="13873" y="5093"/>
                  <a:pt x="13885" y="5093"/>
                </a:cubicBezTo>
                <a:cubicBezTo>
                  <a:pt x="13885" y="5087"/>
                  <a:pt x="13891" y="5081"/>
                  <a:pt x="13891" y="5081"/>
                </a:cubicBezTo>
                <a:cubicBezTo>
                  <a:pt x="13903" y="5063"/>
                  <a:pt x="13897" y="5052"/>
                  <a:pt x="13897" y="5034"/>
                </a:cubicBezTo>
                <a:cubicBezTo>
                  <a:pt x="13903" y="5028"/>
                  <a:pt x="13903" y="5022"/>
                  <a:pt x="13903" y="5010"/>
                </a:cubicBezTo>
                <a:cubicBezTo>
                  <a:pt x="13956" y="5010"/>
                  <a:pt x="13956" y="5010"/>
                  <a:pt x="13956" y="5010"/>
                </a:cubicBezTo>
                <a:cubicBezTo>
                  <a:pt x="13962" y="5010"/>
                  <a:pt x="13962" y="5016"/>
                  <a:pt x="13968" y="5016"/>
                </a:cubicBezTo>
                <a:cubicBezTo>
                  <a:pt x="13974" y="5016"/>
                  <a:pt x="13980" y="5022"/>
                  <a:pt x="13986" y="5022"/>
                </a:cubicBezTo>
                <a:cubicBezTo>
                  <a:pt x="13992" y="5022"/>
                  <a:pt x="13992" y="5022"/>
                  <a:pt x="13992" y="5022"/>
                </a:cubicBezTo>
                <a:cubicBezTo>
                  <a:pt x="13998" y="5016"/>
                  <a:pt x="13998" y="5016"/>
                  <a:pt x="14003" y="5010"/>
                </a:cubicBezTo>
                <a:cubicBezTo>
                  <a:pt x="14003" y="5010"/>
                  <a:pt x="14009" y="5010"/>
                  <a:pt x="14015" y="5010"/>
                </a:cubicBezTo>
                <a:cubicBezTo>
                  <a:pt x="14021" y="5010"/>
                  <a:pt x="14021" y="5004"/>
                  <a:pt x="14027" y="4998"/>
                </a:cubicBezTo>
                <a:cubicBezTo>
                  <a:pt x="14027" y="4998"/>
                  <a:pt x="14033" y="4998"/>
                  <a:pt x="14039" y="4998"/>
                </a:cubicBezTo>
                <a:cubicBezTo>
                  <a:pt x="14039" y="4992"/>
                  <a:pt x="14045" y="4992"/>
                  <a:pt x="14045" y="4986"/>
                </a:cubicBezTo>
                <a:cubicBezTo>
                  <a:pt x="14051" y="4986"/>
                  <a:pt x="14051" y="4980"/>
                  <a:pt x="14051" y="4975"/>
                </a:cubicBezTo>
                <a:cubicBezTo>
                  <a:pt x="14110" y="4975"/>
                  <a:pt x="14110" y="4975"/>
                  <a:pt x="14110" y="4975"/>
                </a:cubicBezTo>
                <a:cubicBezTo>
                  <a:pt x="14110" y="4945"/>
                  <a:pt x="14110" y="4945"/>
                  <a:pt x="14110" y="4945"/>
                </a:cubicBezTo>
                <a:cubicBezTo>
                  <a:pt x="14116" y="4945"/>
                  <a:pt x="14122" y="4945"/>
                  <a:pt x="14128" y="4945"/>
                </a:cubicBezTo>
                <a:cubicBezTo>
                  <a:pt x="14134" y="4945"/>
                  <a:pt x="14140" y="4945"/>
                  <a:pt x="14140" y="4945"/>
                </a:cubicBezTo>
                <a:cubicBezTo>
                  <a:pt x="14146" y="4951"/>
                  <a:pt x="14146" y="4951"/>
                  <a:pt x="14152" y="4957"/>
                </a:cubicBezTo>
                <a:cubicBezTo>
                  <a:pt x="14152" y="4963"/>
                  <a:pt x="14152" y="4963"/>
                  <a:pt x="14152" y="4969"/>
                </a:cubicBezTo>
                <a:cubicBezTo>
                  <a:pt x="14158" y="4975"/>
                  <a:pt x="14158" y="4975"/>
                  <a:pt x="14158" y="4980"/>
                </a:cubicBezTo>
                <a:cubicBezTo>
                  <a:pt x="14164" y="4980"/>
                  <a:pt x="14170" y="4980"/>
                  <a:pt x="14170" y="4986"/>
                </a:cubicBezTo>
                <a:cubicBezTo>
                  <a:pt x="14175" y="4986"/>
                  <a:pt x="14175" y="4992"/>
                  <a:pt x="14175" y="4998"/>
                </a:cubicBezTo>
                <a:cubicBezTo>
                  <a:pt x="14181" y="5004"/>
                  <a:pt x="14181" y="5016"/>
                  <a:pt x="14187" y="5022"/>
                </a:cubicBezTo>
                <a:cubicBezTo>
                  <a:pt x="14187" y="5034"/>
                  <a:pt x="14181" y="5034"/>
                  <a:pt x="14181" y="5046"/>
                </a:cubicBezTo>
                <a:cubicBezTo>
                  <a:pt x="14181" y="5052"/>
                  <a:pt x="14187" y="5052"/>
                  <a:pt x="14187" y="5058"/>
                </a:cubicBezTo>
                <a:cubicBezTo>
                  <a:pt x="14187" y="5058"/>
                  <a:pt x="14193" y="5063"/>
                  <a:pt x="14193" y="5069"/>
                </a:cubicBezTo>
                <a:cubicBezTo>
                  <a:pt x="14193" y="5069"/>
                  <a:pt x="14199" y="5069"/>
                  <a:pt x="14205" y="5075"/>
                </a:cubicBezTo>
                <a:cubicBezTo>
                  <a:pt x="14205" y="5075"/>
                  <a:pt x="14205" y="5081"/>
                  <a:pt x="14205" y="5087"/>
                </a:cubicBezTo>
                <a:cubicBezTo>
                  <a:pt x="14217" y="5093"/>
                  <a:pt x="14223" y="5093"/>
                  <a:pt x="14229" y="5105"/>
                </a:cubicBezTo>
                <a:cubicBezTo>
                  <a:pt x="14235" y="5105"/>
                  <a:pt x="14241" y="5105"/>
                  <a:pt x="14241" y="5111"/>
                </a:cubicBezTo>
                <a:cubicBezTo>
                  <a:pt x="14247" y="5117"/>
                  <a:pt x="14247" y="5117"/>
                  <a:pt x="14253" y="5123"/>
                </a:cubicBezTo>
                <a:cubicBezTo>
                  <a:pt x="14253" y="5129"/>
                  <a:pt x="14258" y="5129"/>
                  <a:pt x="14258" y="5135"/>
                </a:cubicBezTo>
                <a:cubicBezTo>
                  <a:pt x="14258" y="5146"/>
                  <a:pt x="14258" y="5146"/>
                  <a:pt x="14258" y="5146"/>
                </a:cubicBezTo>
                <a:cubicBezTo>
                  <a:pt x="14258" y="5152"/>
                  <a:pt x="14258" y="5152"/>
                  <a:pt x="14258" y="5158"/>
                </a:cubicBezTo>
                <a:cubicBezTo>
                  <a:pt x="14253" y="5164"/>
                  <a:pt x="14258" y="5170"/>
                  <a:pt x="14258" y="5182"/>
                </a:cubicBezTo>
                <a:cubicBezTo>
                  <a:pt x="14258" y="5182"/>
                  <a:pt x="14253" y="5182"/>
                  <a:pt x="14258" y="5182"/>
                </a:cubicBezTo>
                <a:cubicBezTo>
                  <a:pt x="14264" y="5176"/>
                  <a:pt x="14270" y="5176"/>
                  <a:pt x="14276" y="5176"/>
                </a:cubicBezTo>
                <a:cubicBezTo>
                  <a:pt x="14282" y="5176"/>
                  <a:pt x="14288" y="5182"/>
                  <a:pt x="14288" y="5182"/>
                </a:cubicBezTo>
                <a:cubicBezTo>
                  <a:pt x="14294" y="5182"/>
                  <a:pt x="14300" y="5182"/>
                  <a:pt x="14300" y="5188"/>
                </a:cubicBezTo>
                <a:cubicBezTo>
                  <a:pt x="14306" y="5188"/>
                  <a:pt x="14300" y="5194"/>
                  <a:pt x="14300" y="5194"/>
                </a:cubicBezTo>
                <a:cubicBezTo>
                  <a:pt x="14300" y="5206"/>
                  <a:pt x="14300" y="5212"/>
                  <a:pt x="14300" y="5218"/>
                </a:cubicBezTo>
                <a:cubicBezTo>
                  <a:pt x="14300" y="5224"/>
                  <a:pt x="14294" y="5230"/>
                  <a:pt x="14294" y="5230"/>
                </a:cubicBezTo>
                <a:cubicBezTo>
                  <a:pt x="14288" y="5241"/>
                  <a:pt x="14288" y="5253"/>
                  <a:pt x="14288" y="5265"/>
                </a:cubicBezTo>
                <a:cubicBezTo>
                  <a:pt x="14288" y="5283"/>
                  <a:pt x="14288" y="5301"/>
                  <a:pt x="14300" y="5312"/>
                </a:cubicBezTo>
                <a:cubicBezTo>
                  <a:pt x="14306" y="5312"/>
                  <a:pt x="14312" y="5318"/>
                  <a:pt x="14312" y="5318"/>
                </a:cubicBezTo>
                <a:cubicBezTo>
                  <a:pt x="14318" y="5324"/>
                  <a:pt x="14318" y="5324"/>
                  <a:pt x="14324" y="5330"/>
                </a:cubicBezTo>
                <a:cubicBezTo>
                  <a:pt x="14330" y="5330"/>
                  <a:pt x="14341" y="5330"/>
                  <a:pt x="14347" y="5330"/>
                </a:cubicBezTo>
                <a:cubicBezTo>
                  <a:pt x="14359" y="5330"/>
                  <a:pt x="14359" y="5330"/>
                  <a:pt x="14359" y="5330"/>
                </a:cubicBezTo>
                <a:cubicBezTo>
                  <a:pt x="14365" y="5330"/>
                  <a:pt x="14365" y="5330"/>
                  <a:pt x="14371" y="5330"/>
                </a:cubicBezTo>
                <a:cubicBezTo>
                  <a:pt x="14377" y="5324"/>
                  <a:pt x="14371" y="5318"/>
                  <a:pt x="14377" y="5318"/>
                </a:cubicBezTo>
                <a:cubicBezTo>
                  <a:pt x="14377" y="5312"/>
                  <a:pt x="14383" y="5312"/>
                  <a:pt x="14389" y="5312"/>
                </a:cubicBezTo>
                <a:cubicBezTo>
                  <a:pt x="14395" y="5312"/>
                  <a:pt x="14395" y="5307"/>
                  <a:pt x="14401" y="5307"/>
                </a:cubicBezTo>
                <a:cubicBezTo>
                  <a:pt x="14407" y="5307"/>
                  <a:pt x="14413" y="5307"/>
                  <a:pt x="14424" y="5301"/>
                </a:cubicBezTo>
                <a:cubicBezTo>
                  <a:pt x="14424" y="5289"/>
                  <a:pt x="14424" y="5289"/>
                  <a:pt x="14424" y="5289"/>
                </a:cubicBezTo>
                <a:cubicBezTo>
                  <a:pt x="14424" y="5277"/>
                  <a:pt x="14424" y="5277"/>
                  <a:pt x="14424" y="5277"/>
                </a:cubicBezTo>
                <a:cubicBezTo>
                  <a:pt x="14424" y="5277"/>
                  <a:pt x="14430" y="5271"/>
                  <a:pt x="14430" y="5265"/>
                </a:cubicBezTo>
                <a:cubicBezTo>
                  <a:pt x="14448" y="5271"/>
                  <a:pt x="14460" y="5271"/>
                  <a:pt x="14466" y="5283"/>
                </a:cubicBezTo>
                <a:cubicBezTo>
                  <a:pt x="14472" y="5283"/>
                  <a:pt x="14472" y="5289"/>
                  <a:pt x="14472" y="5295"/>
                </a:cubicBezTo>
                <a:cubicBezTo>
                  <a:pt x="14478" y="5301"/>
                  <a:pt x="14478" y="5301"/>
                  <a:pt x="14478" y="5307"/>
                </a:cubicBezTo>
                <a:cubicBezTo>
                  <a:pt x="14484" y="5312"/>
                  <a:pt x="14484" y="5318"/>
                  <a:pt x="14490" y="5330"/>
                </a:cubicBezTo>
                <a:cubicBezTo>
                  <a:pt x="14490" y="5342"/>
                  <a:pt x="14490" y="5348"/>
                  <a:pt x="14496" y="5366"/>
                </a:cubicBezTo>
                <a:cubicBezTo>
                  <a:pt x="14496" y="5366"/>
                  <a:pt x="14496" y="5372"/>
                  <a:pt x="14502" y="5378"/>
                </a:cubicBezTo>
                <a:cubicBezTo>
                  <a:pt x="14502" y="5384"/>
                  <a:pt x="14507" y="5384"/>
                  <a:pt x="14507" y="5390"/>
                </a:cubicBezTo>
                <a:cubicBezTo>
                  <a:pt x="14507" y="5390"/>
                  <a:pt x="14519" y="5390"/>
                  <a:pt x="14519" y="5396"/>
                </a:cubicBezTo>
                <a:cubicBezTo>
                  <a:pt x="14519" y="5396"/>
                  <a:pt x="14519" y="5401"/>
                  <a:pt x="14519" y="5407"/>
                </a:cubicBezTo>
                <a:cubicBezTo>
                  <a:pt x="14519" y="5419"/>
                  <a:pt x="14502" y="5425"/>
                  <a:pt x="14502" y="5443"/>
                </a:cubicBezTo>
                <a:cubicBezTo>
                  <a:pt x="14502" y="5449"/>
                  <a:pt x="14507" y="5455"/>
                  <a:pt x="14507" y="5455"/>
                </a:cubicBezTo>
                <a:cubicBezTo>
                  <a:pt x="14507" y="5461"/>
                  <a:pt x="14513" y="5467"/>
                  <a:pt x="14513" y="5467"/>
                </a:cubicBezTo>
                <a:cubicBezTo>
                  <a:pt x="14513" y="5473"/>
                  <a:pt x="14519" y="5473"/>
                  <a:pt x="14525" y="5478"/>
                </a:cubicBezTo>
                <a:cubicBezTo>
                  <a:pt x="14531" y="5485"/>
                  <a:pt x="14531" y="5490"/>
                  <a:pt x="14543" y="5496"/>
                </a:cubicBezTo>
                <a:cubicBezTo>
                  <a:pt x="14543" y="5502"/>
                  <a:pt x="14549" y="5502"/>
                  <a:pt x="14555" y="5508"/>
                </a:cubicBezTo>
                <a:cubicBezTo>
                  <a:pt x="14555" y="5514"/>
                  <a:pt x="14561" y="5520"/>
                  <a:pt x="14561" y="5526"/>
                </a:cubicBezTo>
                <a:cubicBezTo>
                  <a:pt x="14561" y="5532"/>
                  <a:pt x="14555" y="5538"/>
                  <a:pt x="14555" y="5550"/>
                </a:cubicBezTo>
                <a:cubicBezTo>
                  <a:pt x="14555" y="5556"/>
                  <a:pt x="14561" y="5562"/>
                  <a:pt x="14561" y="5573"/>
                </a:cubicBezTo>
                <a:cubicBezTo>
                  <a:pt x="14561" y="5585"/>
                  <a:pt x="14555" y="5591"/>
                  <a:pt x="14543" y="5597"/>
                </a:cubicBezTo>
                <a:cubicBezTo>
                  <a:pt x="14543" y="5597"/>
                  <a:pt x="14537" y="5597"/>
                  <a:pt x="14531" y="5603"/>
                </a:cubicBezTo>
                <a:cubicBezTo>
                  <a:pt x="14531" y="5603"/>
                  <a:pt x="14525" y="5603"/>
                  <a:pt x="14519" y="5603"/>
                </a:cubicBezTo>
                <a:cubicBezTo>
                  <a:pt x="14519" y="5609"/>
                  <a:pt x="14519" y="5615"/>
                  <a:pt x="14513" y="5615"/>
                </a:cubicBezTo>
                <a:cubicBezTo>
                  <a:pt x="14513" y="5621"/>
                  <a:pt x="14513" y="5627"/>
                  <a:pt x="14513" y="5627"/>
                </a:cubicBezTo>
                <a:cubicBezTo>
                  <a:pt x="14513" y="5639"/>
                  <a:pt x="14513" y="5651"/>
                  <a:pt x="14513" y="5662"/>
                </a:cubicBezTo>
                <a:cubicBezTo>
                  <a:pt x="14513" y="5674"/>
                  <a:pt x="14513" y="5674"/>
                  <a:pt x="14513" y="5674"/>
                </a:cubicBezTo>
                <a:cubicBezTo>
                  <a:pt x="14513" y="5680"/>
                  <a:pt x="14507" y="5686"/>
                  <a:pt x="14507" y="5698"/>
                </a:cubicBezTo>
                <a:cubicBezTo>
                  <a:pt x="14507" y="5704"/>
                  <a:pt x="14507" y="5710"/>
                  <a:pt x="14507" y="5716"/>
                </a:cubicBezTo>
                <a:cubicBezTo>
                  <a:pt x="14507" y="5728"/>
                  <a:pt x="14507" y="5733"/>
                  <a:pt x="14507" y="5745"/>
                </a:cubicBezTo>
                <a:cubicBezTo>
                  <a:pt x="14513" y="5751"/>
                  <a:pt x="14513" y="5751"/>
                  <a:pt x="14519" y="5757"/>
                </a:cubicBezTo>
                <a:cubicBezTo>
                  <a:pt x="14525" y="5757"/>
                  <a:pt x="14525" y="5757"/>
                  <a:pt x="14531" y="5763"/>
                </a:cubicBezTo>
                <a:cubicBezTo>
                  <a:pt x="14531" y="5763"/>
                  <a:pt x="14537" y="5763"/>
                  <a:pt x="14543" y="5763"/>
                </a:cubicBezTo>
                <a:cubicBezTo>
                  <a:pt x="14549" y="5769"/>
                  <a:pt x="14555" y="5781"/>
                  <a:pt x="14561" y="5787"/>
                </a:cubicBezTo>
                <a:cubicBezTo>
                  <a:pt x="14567" y="5799"/>
                  <a:pt x="14573" y="5805"/>
                  <a:pt x="14585" y="5805"/>
                </a:cubicBezTo>
                <a:cubicBezTo>
                  <a:pt x="14591" y="5810"/>
                  <a:pt x="14591" y="5810"/>
                  <a:pt x="14596" y="5810"/>
                </a:cubicBezTo>
                <a:cubicBezTo>
                  <a:pt x="14602" y="5810"/>
                  <a:pt x="14602" y="5817"/>
                  <a:pt x="14602" y="5822"/>
                </a:cubicBezTo>
                <a:cubicBezTo>
                  <a:pt x="14608" y="5828"/>
                  <a:pt x="14614" y="5828"/>
                  <a:pt x="14614" y="5834"/>
                </a:cubicBezTo>
                <a:cubicBezTo>
                  <a:pt x="14614" y="5846"/>
                  <a:pt x="14614" y="5846"/>
                  <a:pt x="14614" y="5858"/>
                </a:cubicBezTo>
                <a:cubicBezTo>
                  <a:pt x="14614" y="5870"/>
                  <a:pt x="14614" y="5876"/>
                  <a:pt x="14620" y="5882"/>
                </a:cubicBezTo>
                <a:cubicBezTo>
                  <a:pt x="14620" y="5888"/>
                  <a:pt x="14632" y="5894"/>
                  <a:pt x="14632" y="5905"/>
                </a:cubicBezTo>
                <a:cubicBezTo>
                  <a:pt x="14638" y="5911"/>
                  <a:pt x="14632" y="5911"/>
                  <a:pt x="14638" y="5917"/>
                </a:cubicBezTo>
                <a:cubicBezTo>
                  <a:pt x="14638" y="5923"/>
                  <a:pt x="14644" y="5923"/>
                  <a:pt x="14650" y="5929"/>
                </a:cubicBezTo>
                <a:cubicBezTo>
                  <a:pt x="14650" y="5941"/>
                  <a:pt x="14656" y="5947"/>
                  <a:pt x="14656" y="5959"/>
                </a:cubicBezTo>
                <a:cubicBezTo>
                  <a:pt x="14656" y="6018"/>
                  <a:pt x="14656" y="6018"/>
                  <a:pt x="14656" y="6018"/>
                </a:cubicBezTo>
                <a:cubicBezTo>
                  <a:pt x="14656" y="6024"/>
                  <a:pt x="14662" y="6024"/>
                  <a:pt x="14662" y="6030"/>
                </a:cubicBezTo>
                <a:cubicBezTo>
                  <a:pt x="14662" y="6036"/>
                  <a:pt x="14662" y="6042"/>
                  <a:pt x="14662" y="6042"/>
                </a:cubicBezTo>
                <a:cubicBezTo>
                  <a:pt x="14668" y="6048"/>
                  <a:pt x="14668" y="6054"/>
                  <a:pt x="14673" y="6054"/>
                </a:cubicBezTo>
                <a:cubicBezTo>
                  <a:pt x="14679" y="6060"/>
                  <a:pt x="14679" y="6065"/>
                  <a:pt x="14685" y="6065"/>
                </a:cubicBezTo>
                <a:cubicBezTo>
                  <a:pt x="14685" y="6071"/>
                  <a:pt x="14691" y="6071"/>
                  <a:pt x="14697" y="6071"/>
                </a:cubicBezTo>
                <a:cubicBezTo>
                  <a:pt x="14709" y="6083"/>
                  <a:pt x="14715" y="6089"/>
                  <a:pt x="14733" y="6095"/>
                </a:cubicBezTo>
                <a:cubicBezTo>
                  <a:pt x="14739" y="6101"/>
                  <a:pt x="14751" y="6101"/>
                  <a:pt x="14757" y="6107"/>
                </a:cubicBezTo>
                <a:cubicBezTo>
                  <a:pt x="14762" y="6113"/>
                  <a:pt x="14762" y="6119"/>
                  <a:pt x="14768" y="6125"/>
                </a:cubicBezTo>
                <a:cubicBezTo>
                  <a:pt x="14774" y="6131"/>
                  <a:pt x="14774" y="6137"/>
                  <a:pt x="14774" y="6137"/>
                </a:cubicBezTo>
                <a:cubicBezTo>
                  <a:pt x="14780" y="6142"/>
                  <a:pt x="14786" y="6142"/>
                  <a:pt x="14786" y="6142"/>
                </a:cubicBezTo>
                <a:cubicBezTo>
                  <a:pt x="14792" y="6142"/>
                  <a:pt x="14792" y="6142"/>
                  <a:pt x="14798" y="6142"/>
                </a:cubicBezTo>
                <a:cubicBezTo>
                  <a:pt x="14804" y="6149"/>
                  <a:pt x="14810" y="6149"/>
                  <a:pt x="14816" y="6149"/>
                </a:cubicBezTo>
                <a:cubicBezTo>
                  <a:pt x="14822" y="6154"/>
                  <a:pt x="14828" y="6154"/>
                  <a:pt x="14834" y="6154"/>
                </a:cubicBezTo>
                <a:cubicBezTo>
                  <a:pt x="14839" y="6154"/>
                  <a:pt x="14839" y="6154"/>
                  <a:pt x="14839" y="6154"/>
                </a:cubicBezTo>
                <a:cubicBezTo>
                  <a:pt x="14846" y="6154"/>
                  <a:pt x="14846" y="6149"/>
                  <a:pt x="14851" y="6149"/>
                </a:cubicBezTo>
                <a:cubicBezTo>
                  <a:pt x="14846" y="6137"/>
                  <a:pt x="14839" y="6131"/>
                  <a:pt x="14834" y="6125"/>
                </a:cubicBezTo>
                <a:cubicBezTo>
                  <a:pt x="14834" y="6119"/>
                  <a:pt x="14834" y="6113"/>
                  <a:pt x="14828" y="6113"/>
                </a:cubicBezTo>
                <a:cubicBezTo>
                  <a:pt x="14828" y="6113"/>
                  <a:pt x="14822" y="6113"/>
                  <a:pt x="14816" y="6113"/>
                </a:cubicBezTo>
                <a:cubicBezTo>
                  <a:pt x="14810" y="6101"/>
                  <a:pt x="14804" y="6095"/>
                  <a:pt x="14804" y="6089"/>
                </a:cubicBezTo>
                <a:cubicBezTo>
                  <a:pt x="14804" y="6077"/>
                  <a:pt x="14804" y="6071"/>
                  <a:pt x="14804" y="6060"/>
                </a:cubicBezTo>
                <a:cubicBezTo>
                  <a:pt x="14804" y="6060"/>
                  <a:pt x="14804" y="6054"/>
                  <a:pt x="14804" y="6048"/>
                </a:cubicBezTo>
                <a:cubicBezTo>
                  <a:pt x="14798" y="6036"/>
                  <a:pt x="14804" y="6030"/>
                  <a:pt x="14804" y="6018"/>
                </a:cubicBezTo>
                <a:cubicBezTo>
                  <a:pt x="14804" y="6012"/>
                  <a:pt x="14798" y="6006"/>
                  <a:pt x="14798" y="6006"/>
                </a:cubicBezTo>
                <a:cubicBezTo>
                  <a:pt x="14798" y="6000"/>
                  <a:pt x="14792" y="5994"/>
                  <a:pt x="14792" y="5994"/>
                </a:cubicBezTo>
                <a:cubicBezTo>
                  <a:pt x="14792" y="5988"/>
                  <a:pt x="14780" y="5988"/>
                  <a:pt x="14780" y="5983"/>
                </a:cubicBezTo>
                <a:cubicBezTo>
                  <a:pt x="14780" y="5971"/>
                  <a:pt x="14780" y="5959"/>
                  <a:pt x="14780" y="5947"/>
                </a:cubicBezTo>
                <a:cubicBezTo>
                  <a:pt x="14780" y="5935"/>
                  <a:pt x="14780" y="5935"/>
                  <a:pt x="14780" y="5935"/>
                </a:cubicBezTo>
                <a:cubicBezTo>
                  <a:pt x="14780" y="5929"/>
                  <a:pt x="14780" y="5929"/>
                  <a:pt x="14780" y="5923"/>
                </a:cubicBezTo>
                <a:cubicBezTo>
                  <a:pt x="14780" y="5911"/>
                  <a:pt x="14780" y="5911"/>
                  <a:pt x="14780" y="5911"/>
                </a:cubicBezTo>
                <a:cubicBezTo>
                  <a:pt x="14780" y="5905"/>
                  <a:pt x="14774" y="5905"/>
                  <a:pt x="14774" y="5899"/>
                </a:cubicBezTo>
                <a:cubicBezTo>
                  <a:pt x="14774" y="5876"/>
                  <a:pt x="14774" y="5876"/>
                  <a:pt x="14774" y="5876"/>
                </a:cubicBezTo>
                <a:cubicBezTo>
                  <a:pt x="14762" y="5876"/>
                  <a:pt x="14751" y="5882"/>
                  <a:pt x="14739" y="5876"/>
                </a:cubicBezTo>
                <a:cubicBezTo>
                  <a:pt x="14739" y="5870"/>
                  <a:pt x="14733" y="5870"/>
                  <a:pt x="14733" y="5864"/>
                </a:cubicBezTo>
                <a:cubicBezTo>
                  <a:pt x="14727" y="5864"/>
                  <a:pt x="14727" y="5858"/>
                  <a:pt x="14721" y="5852"/>
                </a:cubicBezTo>
                <a:cubicBezTo>
                  <a:pt x="14715" y="5852"/>
                  <a:pt x="14715" y="5852"/>
                  <a:pt x="14709" y="5846"/>
                </a:cubicBezTo>
                <a:cubicBezTo>
                  <a:pt x="14703" y="5846"/>
                  <a:pt x="14703" y="5840"/>
                  <a:pt x="14697" y="5834"/>
                </a:cubicBezTo>
                <a:cubicBezTo>
                  <a:pt x="14691" y="5834"/>
                  <a:pt x="14685" y="5828"/>
                  <a:pt x="14673" y="5828"/>
                </a:cubicBezTo>
                <a:cubicBezTo>
                  <a:pt x="14673" y="5828"/>
                  <a:pt x="14668" y="5828"/>
                  <a:pt x="14662" y="5828"/>
                </a:cubicBezTo>
                <a:cubicBezTo>
                  <a:pt x="14650" y="5822"/>
                  <a:pt x="14650" y="5817"/>
                  <a:pt x="14644" y="5810"/>
                </a:cubicBezTo>
                <a:cubicBezTo>
                  <a:pt x="14638" y="5805"/>
                  <a:pt x="14632" y="5805"/>
                  <a:pt x="14632" y="5799"/>
                </a:cubicBezTo>
                <a:cubicBezTo>
                  <a:pt x="14632" y="5793"/>
                  <a:pt x="14632" y="5793"/>
                  <a:pt x="14632" y="5787"/>
                </a:cubicBezTo>
                <a:cubicBezTo>
                  <a:pt x="14626" y="5781"/>
                  <a:pt x="14632" y="5775"/>
                  <a:pt x="14632" y="5763"/>
                </a:cubicBezTo>
                <a:cubicBezTo>
                  <a:pt x="14632" y="5763"/>
                  <a:pt x="14632" y="5757"/>
                  <a:pt x="14632" y="5751"/>
                </a:cubicBezTo>
                <a:cubicBezTo>
                  <a:pt x="14632" y="5751"/>
                  <a:pt x="14632" y="5745"/>
                  <a:pt x="14626" y="5739"/>
                </a:cubicBezTo>
                <a:cubicBezTo>
                  <a:pt x="14626" y="5739"/>
                  <a:pt x="14620" y="5739"/>
                  <a:pt x="14614" y="5733"/>
                </a:cubicBezTo>
                <a:cubicBezTo>
                  <a:pt x="14614" y="5733"/>
                  <a:pt x="14608" y="5733"/>
                  <a:pt x="14602" y="5728"/>
                </a:cubicBezTo>
                <a:cubicBezTo>
                  <a:pt x="14602" y="5722"/>
                  <a:pt x="14602" y="5716"/>
                  <a:pt x="14602" y="5710"/>
                </a:cubicBezTo>
                <a:cubicBezTo>
                  <a:pt x="14602" y="5698"/>
                  <a:pt x="14602" y="5698"/>
                  <a:pt x="14602" y="5698"/>
                </a:cubicBezTo>
                <a:cubicBezTo>
                  <a:pt x="14602" y="5692"/>
                  <a:pt x="14602" y="5686"/>
                  <a:pt x="14602" y="5686"/>
                </a:cubicBezTo>
                <a:cubicBezTo>
                  <a:pt x="14602" y="5680"/>
                  <a:pt x="14596" y="5686"/>
                  <a:pt x="14591" y="5680"/>
                </a:cubicBezTo>
                <a:cubicBezTo>
                  <a:pt x="14585" y="5680"/>
                  <a:pt x="14585" y="5680"/>
                  <a:pt x="14579" y="5674"/>
                </a:cubicBezTo>
                <a:cubicBezTo>
                  <a:pt x="14573" y="5674"/>
                  <a:pt x="14573" y="5674"/>
                  <a:pt x="14573" y="5674"/>
                </a:cubicBezTo>
                <a:cubicBezTo>
                  <a:pt x="14573" y="5615"/>
                  <a:pt x="14573" y="5615"/>
                  <a:pt x="14573" y="5615"/>
                </a:cubicBezTo>
                <a:cubicBezTo>
                  <a:pt x="14573" y="5597"/>
                  <a:pt x="14585" y="5591"/>
                  <a:pt x="14591" y="5579"/>
                </a:cubicBezTo>
                <a:cubicBezTo>
                  <a:pt x="14602" y="5567"/>
                  <a:pt x="14602" y="5556"/>
                  <a:pt x="14608" y="5544"/>
                </a:cubicBezTo>
                <a:cubicBezTo>
                  <a:pt x="14614" y="5538"/>
                  <a:pt x="14614" y="5532"/>
                  <a:pt x="14614" y="5526"/>
                </a:cubicBezTo>
                <a:cubicBezTo>
                  <a:pt x="14614" y="5520"/>
                  <a:pt x="14608" y="5514"/>
                  <a:pt x="14608" y="5502"/>
                </a:cubicBezTo>
                <a:cubicBezTo>
                  <a:pt x="14608" y="5496"/>
                  <a:pt x="14608" y="5496"/>
                  <a:pt x="14614" y="5490"/>
                </a:cubicBezTo>
                <a:cubicBezTo>
                  <a:pt x="14614" y="5485"/>
                  <a:pt x="14620" y="5485"/>
                  <a:pt x="14626" y="5478"/>
                </a:cubicBezTo>
                <a:cubicBezTo>
                  <a:pt x="14626" y="5473"/>
                  <a:pt x="14632" y="5473"/>
                  <a:pt x="14632" y="5467"/>
                </a:cubicBezTo>
                <a:cubicBezTo>
                  <a:pt x="14638" y="5467"/>
                  <a:pt x="14644" y="5467"/>
                  <a:pt x="14644" y="5467"/>
                </a:cubicBezTo>
                <a:cubicBezTo>
                  <a:pt x="14650" y="5473"/>
                  <a:pt x="14650" y="5473"/>
                  <a:pt x="14656" y="5478"/>
                </a:cubicBezTo>
                <a:cubicBezTo>
                  <a:pt x="14662" y="5478"/>
                  <a:pt x="14656" y="5485"/>
                  <a:pt x="14662" y="5490"/>
                </a:cubicBezTo>
                <a:cubicBezTo>
                  <a:pt x="14662" y="5490"/>
                  <a:pt x="14673" y="5490"/>
                  <a:pt x="14673" y="5496"/>
                </a:cubicBezTo>
                <a:cubicBezTo>
                  <a:pt x="14679" y="5502"/>
                  <a:pt x="14673" y="5514"/>
                  <a:pt x="14679" y="5520"/>
                </a:cubicBezTo>
                <a:cubicBezTo>
                  <a:pt x="14679" y="5526"/>
                  <a:pt x="14685" y="5526"/>
                  <a:pt x="14691" y="5526"/>
                </a:cubicBezTo>
                <a:cubicBezTo>
                  <a:pt x="14697" y="5532"/>
                  <a:pt x="14697" y="5532"/>
                  <a:pt x="14709" y="5532"/>
                </a:cubicBezTo>
                <a:cubicBezTo>
                  <a:pt x="14715" y="5532"/>
                  <a:pt x="14715" y="5532"/>
                  <a:pt x="14715" y="5532"/>
                </a:cubicBezTo>
                <a:cubicBezTo>
                  <a:pt x="14715" y="5532"/>
                  <a:pt x="14721" y="5526"/>
                  <a:pt x="14727" y="5526"/>
                </a:cubicBezTo>
                <a:lnTo>
                  <a:pt x="14733" y="5520"/>
                </a:lnTo>
                <a:cubicBezTo>
                  <a:pt x="14745" y="5520"/>
                  <a:pt x="14745" y="5532"/>
                  <a:pt x="14751" y="5544"/>
                </a:cubicBezTo>
                <a:cubicBezTo>
                  <a:pt x="14757" y="5550"/>
                  <a:pt x="14768" y="5556"/>
                  <a:pt x="14768" y="5567"/>
                </a:cubicBezTo>
                <a:cubicBezTo>
                  <a:pt x="14774" y="5573"/>
                  <a:pt x="14774" y="5579"/>
                  <a:pt x="14780" y="5591"/>
                </a:cubicBezTo>
                <a:cubicBezTo>
                  <a:pt x="14780" y="5597"/>
                  <a:pt x="14786" y="5603"/>
                  <a:pt x="14792" y="5615"/>
                </a:cubicBezTo>
                <a:cubicBezTo>
                  <a:pt x="14792" y="5621"/>
                  <a:pt x="14798" y="5627"/>
                  <a:pt x="14804" y="5639"/>
                </a:cubicBezTo>
                <a:cubicBezTo>
                  <a:pt x="14810" y="5644"/>
                  <a:pt x="14816" y="5651"/>
                  <a:pt x="14822" y="5656"/>
                </a:cubicBezTo>
                <a:cubicBezTo>
                  <a:pt x="14828" y="5656"/>
                  <a:pt x="14834" y="5656"/>
                  <a:pt x="14834" y="5656"/>
                </a:cubicBezTo>
                <a:cubicBezTo>
                  <a:pt x="14839" y="5656"/>
                  <a:pt x="14846" y="5656"/>
                  <a:pt x="14846" y="5656"/>
                </a:cubicBezTo>
                <a:cubicBezTo>
                  <a:pt x="14851" y="5662"/>
                  <a:pt x="14857" y="5662"/>
                  <a:pt x="14857" y="5662"/>
                </a:cubicBezTo>
                <a:cubicBezTo>
                  <a:pt x="14863" y="5662"/>
                  <a:pt x="14869" y="5662"/>
                  <a:pt x="14869" y="5662"/>
                </a:cubicBezTo>
                <a:cubicBezTo>
                  <a:pt x="14875" y="5668"/>
                  <a:pt x="14881" y="5668"/>
                  <a:pt x="14881" y="5674"/>
                </a:cubicBezTo>
                <a:cubicBezTo>
                  <a:pt x="14881" y="5686"/>
                  <a:pt x="14869" y="5692"/>
                  <a:pt x="14869" y="5698"/>
                </a:cubicBezTo>
                <a:cubicBezTo>
                  <a:pt x="14863" y="5710"/>
                  <a:pt x="14863" y="5716"/>
                  <a:pt x="14863" y="5722"/>
                </a:cubicBezTo>
                <a:cubicBezTo>
                  <a:pt x="14863" y="5739"/>
                  <a:pt x="14869" y="5751"/>
                  <a:pt x="14881" y="5769"/>
                </a:cubicBezTo>
                <a:cubicBezTo>
                  <a:pt x="14887" y="5769"/>
                  <a:pt x="14887" y="5763"/>
                  <a:pt x="14893" y="5757"/>
                </a:cubicBezTo>
                <a:cubicBezTo>
                  <a:pt x="14899" y="5751"/>
                  <a:pt x="14899" y="5745"/>
                  <a:pt x="14911" y="5733"/>
                </a:cubicBezTo>
                <a:cubicBezTo>
                  <a:pt x="14917" y="5733"/>
                  <a:pt x="14917" y="5733"/>
                  <a:pt x="14923" y="5728"/>
                </a:cubicBezTo>
                <a:cubicBezTo>
                  <a:pt x="14928" y="5722"/>
                  <a:pt x="14928" y="5722"/>
                  <a:pt x="14934" y="5716"/>
                </a:cubicBezTo>
                <a:cubicBezTo>
                  <a:pt x="14940" y="5710"/>
                  <a:pt x="14940" y="5710"/>
                  <a:pt x="14946" y="5704"/>
                </a:cubicBezTo>
                <a:cubicBezTo>
                  <a:pt x="14952" y="5704"/>
                  <a:pt x="14958" y="5698"/>
                  <a:pt x="14958" y="5698"/>
                </a:cubicBezTo>
                <a:cubicBezTo>
                  <a:pt x="14958" y="5692"/>
                  <a:pt x="14964" y="5686"/>
                  <a:pt x="14964" y="5686"/>
                </a:cubicBezTo>
                <a:cubicBezTo>
                  <a:pt x="14964" y="5680"/>
                  <a:pt x="14970" y="5680"/>
                  <a:pt x="14970" y="5674"/>
                </a:cubicBezTo>
                <a:cubicBezTo>
                  <a:pt x="14976" y="5668"/>
                  <a:pt x="14976" y="5668"/>
                  <a:pt x="14976" y="5662"/>
                </a:cubicBezTo>
                <a:cubicBezTo>
                  <a:pt x="14976" y="5656"/>
                  <a:pt x="14976" y="5656"/>
                  <a:pt x="14976" y="5651"/>
                </a:cubicBezTo>
                <a:cubicBezTo>
                  <a:pt x="14982" y="5644"/>
                  <a:pt x="14982" y="5639"/>
                  <a:pt x="14988" y="5639"/>
                </a:cubicBezTo>
                <a:cubicBezTo>
                  <a:pt x="14994" y="5639"/>
                  <a:pt x="15000" y="5644"/>
                  <a:pt x="15005" y="5644"/>
                </a:cubicBezTo>
                <a:cubicBezTo>
                  <a:pt x="15017" y="5644"/>
                  <a:pt x="15023" y="5644"/>
                  <a:pt x="15029" y="5644"/>
                </a:cubicBezTo>
                <a:cubicBezTo>
                  <a:pt x="15035" y="5639"/>
                  <a:pt x="15041" y="5639"/>
                  <a:pt x="15041" y="5633"/>
                </a:cubicBezTo>
                <a:cubicBezTo>
                  <a:pt x="15053" y="5627"/>
                  <a:pt x="15059" y="5615"/>
                  <a:pt x="15071" y="5609"/>
                </a:cubicBezTo>
                <a:cubicBezTo>
                  <a:pt x="15077" y="5603"/>
                  <a:pt x="15077" y="5597"/>
                  <a:pt x="15083" y="5597"/>
                </a:cubicBezTo>
                <a:cubicBezTo>
                  <a:pt x="15089" y="5597"/>
                  <a:pt x="15094" y="5597"/>
                  <a:pt x="15094" y="5591"/>
                </a:cubicBezTo>
                <a:cubicBezTo>
                  <a:pt x="15100" y="5591"/>
                  <a:pt x="15106" y="5591"/>
                  <a:pt x="15106" y="5585"/>
                </a:cubicBezTo>
                <a:cubicBezTo>
                  <a:pt x="15106" y="5579"/>
                  <a:pt x="15106" y="5579"/>
                  <a:pt x="15112" y="5573"/>
                </a:cubicBezTo>
                <a:cubicBezTo>
                  <a:pt x="15112" y="5567"/>
                  <a:pt x="15112" y="5562"/>
                  <a:pt x="15112" y="5550"/>
                </a:cubicBezTo>
                <a:cubicBezTo>
                  <a:pt x="15112" y="5532"/>
                  <a:pt x="15112" y="5514"/>
                  <a:pt x="15112" y="5496"/>
                </a:cubicBezTo>
                <a:cubicBezTo>
                  <a:pt x="15112" y="5455"/>
                  <a:pt x="15112" y="5455"/>
                  <a:pt x="15112" y="5455"/>
                </a:cubicBezTo>
                <a:cubicBezTo>
                  <a:pt x="15112" y="5443"/>
                  <a:pt x="15112" y="5437"/>
                  <a:pt x="15112" y="5425"/>
                </a:cubicBezTo>
                <a:cubicBezTo>
                  <a:pt x="15106" y="5413"/>
                  <a:pt x="15100" y="5407"/>
                  <a:pt x="15094" y="5390"/>
                </a:cubicBezTo>
                <a:cubicBezTo>
                  <a:pt x="15094" y="5384"/>
                  <a:pt x="15089" y="5378"/>
                  <a:pt x="15089" y="5366"/>
                </a:cubicBezTo>
                <a:cubicBezTo>
                  <a:pt x="15089" y="5354"/>
                  <a:pt x="15089" y="5348"/>
                  <a:pt x="15089" y="5342"/>
                </a:cubicBezTo>
                <a:cubicBezTo>
                  <a:pt x="15077" y="5342"/>
                  <a:pt x="15071" y="5342"/>
                  <a:pt x="15059" y="5342"/>
                </a:cubicBezTo>
                <a:cubicBezTo>
                  <a:pt x="15059" y="5336"/>
                  <a:pt x="15053" y="5336"/>
                  <a:pt x="15047" y="5336"/>
                </a:cubicBezTo>
                <a:cubicBezTo>
                  <a:pt x="15047" y="5330"/>
                  <a:pt x="15047" y="5324"/>
                  <a:pt x="15041" y="5324"/>
                </a:cubicBezTo>
                <a:cubicBezTo>
                  <a:pt x="15035" y="5312"/>
                  <a:pt x="15029" y="5307"/>
                  <a:pt x="15023" y="5295"/>
                </a:cubicBezTo>
                <a:cubicBezTo>
                  <a:pt x="15023" y="5295"/>
                  <a:pt x="15023" y="5289"/>
                  <a:pt x="15023" y="5283"/>
                </a:cubicBezTo>
                <a:cubicBezTo>
                  <a:pt x="15023" y="5283"/>
                  <a:pt x="15017" y="5283"/>
                  <a:pt x="15012" y="5283"/>
                </a:cubicBezTo>
                <a:cubicBezTo>
                  <a:pt x="15005" y="5277"/>
                  <a:pt x="15005" y="5277"/>
                  <a:pt x="15000" y="5271"/>
                </a:cubicBezTo>
                <a:cubicBezTo>
                  <a:pt x="14994" y="5265"/>
                  <a:pt x="14988" y="5265"/>
                  <a:pt x="14976" y="5259"/>
                </a:cubicBezTo>
                <a:cubicBezTo>
                  <a:pt x="14976" y="5253"/>
                  <a:pt x="14970" y="5253"/>
                  <a:pt x="14964" y="5247"/>
                </a:cubicBezTo>
                <a:cubicBezTo>
                  <a:pt x="14964" y="5247"/>
                  <a:pt x="14964" y="5241"/>
                  <a:pt x="14958" y="5235"/>
                </a:cubicBezTo>
                <a:cubicBezTo>
                  <a:pt x="14952" y="5230"/>
                  <a:pt x="14946" y="5235"/>
                  <a:pt x="14946" y="5230"/>
                </a:cubicBezTo>
                <a:cubicBezTo>
                  <a:pt x="14946" y="5224"/>
                  <a:pt x="14946" y="5212"/>
                  <a:pt x="14946" y="5206"/>
                </a:cubicBezTo>
                <a:cubicBezTo>
                  <a:pt x="14946" y="5200"/>
                  <a:pt x="14946" y="5200"/>
                  <a:pt x="14946" y="5194"/>
                </a:cubicBezTo>
                <a:cubicBezTo>
                  <a:pt x="14946" y="5188"/>
                  <a:pt x="14934" y="5188"/>
                  <a:pt x="14934" y="5188"/>
                </a:cubicBezTo>
                <a:cubicBezTo>
                  <a:pt x="14928" y="5176"/>
                  <a:pt x="14934" y="5176"/>
                  <a:pt x="14934" y="5164"/>
                </a:cubicBezTo>
                <a:cubicBezTo>
                  <a:pt x="14934" y="5158"/>
                  <a:pt x="14928" y="5152"/>
                  <a:pt x="14934" y="5146"/>
                </a:cubicBezTo>
                <a:cubicBezTo>
                  <a:pt x="14934" y="5141"/>
                  <a:pt x="14934" y="5141"/>
                  <a:pt x="14934" y="5135"/>
                </a:cubicBezTo>
                <a:cubicBezTo>
                  <a:pt x="14934" y="5129"/>
                  <a:pt x="14946" y="5129"/>
                  <a:pt x="14946" y="5123"/>
                </a:cubicBezTo>
                <a:cubicBezTo>
                  <a:pt x="14952" y="5123"/>
                  <a:pt x="14952" y="5123"/>
                  <a:pt x="14958" y="5117"/>
                </a:cubicBezTo>
                <a:cubicBezTo>
                  <a:pt x="14964" y="5111"/>
                  <a:pt x="14970" y="5117"/>
                  <a:pt x="14970" y="5111"/>
                </a:cubicBezTo>
                <a:cubicBezTo>
                  <a:pt x="14970" y="5105"/>
                  <a:pt x="14970" y="5099"/>
                  <a:pt x="14970" y="5099"/>
                </a:cubicBezTo>
                <a:cubicBezTo>
                  <a:pt x="14970" y="5093"/>
                  <a:pt x="14970" y="5087"/>
                  <a:pt x="14970" y="5081"/>
                </a:cubicBezTo>
                <a:cubicBezTo>
                  <a:pt x="14976" y="5075"/>
                  <a:pt x="14976" y="5069"/>
                  <a:pt x="14976" y="5063"/>
                </a:cubicBezTo>
                <a:cubicBezTo>
                  <a:pt x="14982" y="5058"/>
                  <a:pt x="14982" y="5058"/>
                  <a:pt x="14982" y="5052"/>
                </a:cubicBezTo>
                <a:cubicBezTo>
                  <a:pt x="14982" y="5046"/>
                  <a:pt x="14982" y="5040"/>
                  <a:pt x="14988" y="5034"/>
                </a:cubicBezTo>
                <a:cubicBezTo>
                  <a:pt x="14994" y="5034"/>
                  <a:pt x="15000" y="5034"/>
                  <a:pt x="15000" y="5034"/>
                </a:cubicBezTo>
                <a:cubicBezTo>
                  <a:pt x="15005" y="5034"/>
                  <a:pt x="15012" y="5034"/>
                  <a:pt x="15017" y="5034"/>
                </a:cubicBezTo>
                <a:cubicBezTo>
                  <a:pt x="15023" y="5034"/>
                  <a:pt x="15029" y="5028"/>
                  <a:pt x="15041" y="5022"/>
                </a:cubicBezTo>
                <a:cubicBezTo>
                  <a:pt x="15047" y="5022"/>
                  <a:pt x="15047" y="5022"/>
                  <a:pt x="15053" y="5022"/>
                </a:cubicBezTo>
                <a:cubicBezTo>
                  <a:pt x="15059" y="5022"/>
                  <a:pt x="15059" y="5010"/>
                  <a:pt x="15059" y="5010"/>
                </a:cubicBezTo>
                <a:cubicBezTo>
                  <a:pt x="15065" y="5010"/>
                  <a:pt x="15071" y="5010"/>
                  <a:pt x="15071" y="5010"/>
                </a:cubicBezTo>
                <a:cubicBezTo>
                  <a:pt x="15083" y="5010"/>
                  <a:pt x="15089" y="5010"/>
                  <a:pt x="15094" y="5010"/>
                </a:cubicBezTo>
                <a:cubicBezTo>
                  <a:pt x="15100" y="5010"/>
                  <a:pt x="15100" y="5016"/>
                  <a:pt x="15106" y="5016"/>
                </a:cubicBezTo>
                <a:cubicBezTo>
                  <a:pt x="15118" y="5016"/>
                  <a:pt x="15130" y="5010"/>
                  <a:pt x="15142" y="5010"/>
                </a:cubicBezTo>
                <a:cubicBezTo>
                  <a:pt x="15142" y="5028"/>
                  <a:pt x="15142" y="5028"/>
                  <a:pt x="15142" y="5028"/>
                </a:cubicBezTo>
                <a:lnTo>
                  <a:pt x="15136" y="5034"/>
                </a:lnTo>
                <a:cubicBezTo>
                  <a:pt x="15136" y="5099"/>
                  <a:pt x="15136" y="5099"/>
                  <a:pt x="15136" y="5099"/>
                </a:cubicBezTo>
                <a:cubicBezTo>
                  <a:pt x="15136" y="5105"/>
                  <a:pt x="15136" y="5111"/>
                  <a:pt x="15130" y="5111"/>
                </a:cubicBezTo>
                <a:cubicBezTo>
                  <a:pt x="15124" y="5111"/>
                  <a:pt x="15124" y="5117"/>
                  <a:pt x="15118" y="5117"/>
                </a:cubicBezTo>
                <a:cubicBezTo>
                  <a:pt x="15112" y="5117"/>
                  <a:pt x="15112" y="5117"/>
                  <a:pt x="15106" y="5117"/>
                </a:cubicBezTo>
                <a:cubicBezTo>
                  <a:pt x="15100" y="5117"/>
                  <a:pt x="15100" y="5123"/>
                  <a:pt x="15094" y="5123"/>
                </a:cubicBezTo>
                <a:cubicBezTo>
                  <a:pt x="15089" y="5129"/>
                  <a:pt x="15089" y="5135"/>
                  <a:pt x="15089" y="5135"/>
                </a:cubicBezTo>
                <a:cubicBezTo>
                  <a:pt x="15083" y="5141"/>
                  <a:pt x="15077" y="5146"/>
                  <a:pt x="15077" y="5152"/>
                </a:cubicBezTo>
                <a:cubicBezTo>
                  <a:pt x="15077" y="5158"/>
                  <a:pt x="15077" y="5164"/>
                  <a:pt x="15077" y="5170"/>
                </a:cubicBezTo>
                <a:cubicBezTo>
                  <a:pt x="15083" y="5176"/>
                  <a:pt x="15077" y="5182"/>
                  <a:pt x="15083" y="5188"/>
                </a:cubicBezTo>
                <a:cubicBezTo>
                  <a:pt x="15083" y="5188"/>
                  <a:pt x="15089" y="5188"/>
                  <a:pt x="15094" y="5188"/>
                </a:cubicBezTo>
                <a:cubicBezTo>
                  <a:pt x="15183" y="5188"/>
                  <a:pt x="15183" y="5188"/>
                  <a:pt x="15183" y="5188"/>
                </a:cubicBezTo>
                <a:cubicBezTo>
                  <a:pt x="15183" y="5176"/>
                  <a:pt x="15183" y="5164"/>
                  <a:pt x="15189" y="5152"/>
                </a:cubicBezTo>
                <a:cubicBezTo>
                  <a:pt x="15189" y="5146"/>
                  <a:pt x="15189" y="5141"/>
                  <a:pt x="15195" y="5141"/>
                </a:cubicBezTo>
                <a:cubicBezTo>
                  <a:pt x="15195" y="5135"/>
                  <a:pt x="15201" y="5135"/>
                  <a:pt x="15201" y="5129"/>
                </a:cubicBezTo>
                <a:cubicBezTo>
                  <a:pt x="15201" y="5123"/>
                  <a:pt x="15201" y="5123"/>
                  <a:pt x="15201" y="5117"/>
                </a:cubicBezTo>
                <a:cubicBezTo>
                  <a:pt x="15201" y="5111"/>
                  <a:pt x="15201" y="5105"/>
                  <a:pt x="15201" y="5105"/>
                </a:cubicBezTo>
                <a:cubicBezTo>
                  <a:pt x="15195" y="5093"/>
                  <a:pt x="15189" y="5099"/>
                  <a:pt x="15178" y="5093"/>
                </a:cubicBezTo>
                <a:cubicBezTo>
                  <a:pt x="15178" y="5028"/>
                  <a:pt x="15178" y="5028"/>
                  <a:pt x="15178" y="5028"/>
                </a:cubicBezTo>
                <a:cubicBezTo>
                  <a:pt x="15189" y="5028"/>
                  <a:pt x="15195" y="5028"/>
                  <a:pt x="15201" y="5028"/>
                </a:cubicBezTo>
                <a:cubicBezTo>
                  <a:pt x="15213" y="5028"/>
                  <a:pt x="15213" y="5028"/>
                  <a:pt x="15213" y="5028"/>
                </a:cubicBezTo>
                <a:cubicBezTo>
                  <a:pt x="15219" y="5028"/>
                  <a:pt x="15225" y="5022"/>
                  <a:pt x="15225" y="5022"/>
                </a:cubicBezTo>
                <a:cubicBezTo>
                  <a:pt x="15231" y="5016"/>
                  <a:pt x="15231" y="5010"/>
                  <a:pt x="15237" y="5010"/>
                </a:cubicBezTo>
                <a:cubicBezTo>
                  <a:pt x="15243" y="5004"/>
                  <a:pt x="15243" y="4998"/>
                  <a:pt x="15249" y="4998"/>
                </a:cubicBezTo>
                <a:cubicBezTo>
                  <a:pt x="15255" y="4998"/>
                  <a:pt x="15266" y="4998"/>
                  <a:pt x="15272" y="4992"/>
                </a:cubicBezTo>
                <a:cubicBezTo>
                  <a:pt x="15278" y="4992"/>
                  <a:pt x="15290" y="4992"/>
                  <a:pt x="15296" y="4992"/>
                </a:cubicBezTo>
                <a:cubicBezTo>
                  <a:pt x="15308" y="4992"/>
                  <a:pt x="15308" y="4992"/>
                  <a:pt x="15308" y="4992"/>
                </a:cubicBezTo>
                <a:cubicBezTo>
                  <a:pt x="15314" y="4992"/>
                  <a:pt x="15320" y="4992"/>
                  <a:pt x="15320" y="4992"/>
                </a:cubicBezTo>
                <a:cubicBezTo>
                  <a:pt x="15332" y="4992"/>
                  <a:pt x="15337" y="4998"/>
                  <a:pt x="15344" y="4998"/>
                </a:cubicBezTo>
                <a:cubicBezTo>
                  <a:pt x="15349" y="4998"/>
                  <a:pt x="15349" y="4998"/>
                  <a:pt x="15355" y="4998"/>
                </a:cubicBezTo>
                <a:cubicBezTo>
                  <a:pt x="15361" y="4998"/>
                  <a:pt x="15361" y="4992"/>
                  <a:pt x="15367" y="4992"/>
                </a:cubicBezTo>
                <a:cubicBezTo>
                  <a:pt x="15373" y="4986"/>
                  <a:pt x="15373" y="4980"/>
                  <a:pt x="15373" y="4980"/>
                </a:cubicBezTo>
                <a:cubicBezTo>
                  <a:pt x="15379" y="4975"/>
                  <a:pt x="15379" y="4975"/>
                  <a:pt x="15379" y="4969"/>
                </a:cubicBezTo>
                <a:cubicBezTo>
                  <a:pt x="15391" y="4969"/>
                  <a:pt x="15397" y="4969"/>
                  <a:pt x="15403" y="4969"/>
                </a:cubicBezTo>
                <a:cubicBezTo>
                  <a:pt x="15409" y="4969"/>
                  <a:pt x="15409" y="4963"/>
                  <a:pt x="15415" y="4963"/>
                </a:cubicBezTo>
                <a:cubicBezTo>
                  <a:pt x="15421" y="4963"/>
                  <a:pt x="15426" y="4963"/>
                  <a:pt x="15438" y="4963"/>
                </a:cubicBezTo>
                <a:cubicBezTo>
                  <a:pt x="15444" y="4963"/>
                  <a:pt x="15444" y="4963"/>
                  <a:pt x="15450" y="4963"/>
                </a:cubicBezTo>
                <a:cubicBezTo>
                  <a:pt x="15450" y="4957"/>
                  <a:pt x="15456" y="4963"/>
                  <a:pt x="15462" y="4963"/>
                </a:cubicBezTo>
                <a:cubicBezTo>
                  <a:pt x="15468" y="4957"/>
                  <a:pt x="15468" y="4951"/>
                  <a:pt x="15468" y="4951"/>
                </a:cubicBezTo>
                <a:cubicBezTo>
                  <a:pt x="15474" y="4945"/>
                  <a:pt x="15474" y="4939"/>
                  <a:pt x="15480" y="4939"/>
                </a:cubicBezTo>
                <a:cubicBezTo>
                  <a:pt x="15486" y="4939"/>
                  <a:pt x="15486" y="4939"/>
                  <a:pt x="15492" y="4939"/>
                </a:cubicBezTo>
                <a:cubicBezTo>
                  <a:pt x="15498" y="4933"/>
                  <a:pt x="15498" y="4933"/>
                  <a:pt x="15504" y="4927"/>
                </a:cubicBezTo>
                <a:cubicBezTo>
                  <a:pt x="15510" y="4927"/>
                  <a:pt x="15510" y="4927"/>
                  <a:pt x="15515" y="4921"/>
                </a:cubicBezTo>
                <a:cubicBezTo>
                  <a:pt x="15515" y="4921"/>
                  <a:pt x="15515" y="4915"/>
                  <a:pt x="15521" y="4909"/>
                </a:cubicBezTo>
                <a:cubicBezTo>
                  <a:pt x="15527" y="4909"/>
                  <a:pt x="15527" y="4903"/>
                  <a:pt x="15527" y="4897"/>
                </a:cubicBezTo>
                <a:cubicBezTo>
                  <a:pt x="15533" y="4897"/>
                  <a:pt x="15539" y="4892"/>
                  <a:pt x="15539" y="4892"/>
                </a:cubicBezTo>
                <a:cubicBezTo>
                  <a:pt x="15545" y="4886"/>
                  <a:pt x="15545" y="4886"/>
                  <a:pt x="15551" y="4886"/>
                </a:cubicBezTo>
                <a:cubicBezTo>
                  <a:pt x="15557" y="4886"/>
                  <a:pt x="15563" y="4886"/>
                  <a:pt x="15563" y="4886"/>
                </a:cubicBezTo>
                <a:cubicBezTo>
                  <a:pt x="15569" y="4880"/>
                  <a:pt x="15569" y="4886"/>
                  <a:pt x="15575" y="4886"/>
                </a:cubicBezTo>
                <a:cubicBezTo>
                  <a:pt x="15587" y="4880"/>
                  <a:pt x="15592" y="4874"/>
                  <a:pt x="15598" y="4868"/>
                </a:cubicBezTo>
                <a:cubicBezTo>
                  <a:pt x="15604" y="4868"/>
                  <a:pt x="15598" y="4862"/>
                  <a:pt x="15604" y="4856"/>
                </a:cubicBezTo>
                <a:cubicBezTo>
                  <a:pt x="15604" y="4856"/>
                  <a:pt x="15610" y="4856"/>
                  <a:pt x="15616" y="4850"/>
                </a:cubicBezTo>
                <a:cubicBezTo>
                  <a:pt x="15622" y="4850"/>
                  <a:pt x="15622" y="4844"/>
                  <a:pt x="15628" y="4838"/>
                </a:cubicBezTo>
                <a:cubicBezTo>
                  <a:pt x="15628" y="4838"/>
                  <a:pt x="15634" y="4832"/>
                  <a:pt x="15634" y="4826"/>
                </a:cubicBezTo>
                <a:cubicBezTo>
                  <a:pt x="15640" y="4826"/>
                  <a:pt x="15640" y="4820"/>
                  <a:pt x="15646" y="4814"/>
                </a:cubicBezTo>
                <a:cubicBezTo>
                  <a:pt x="15646" y="4814"/>
                  <a:pt x="15646" y="4809"/>
                  <a:pt x="15646" y="4803"/>
                </a:cubicBezTo>
                <a:lnTo>
                  <a:pt x="15652" y="4797"/>
                </a:lnTo>
                <a:cubicBezTo>
                  <a:pt x="15658" y="4785"/>
                  <a:pt x="15670" y="4785"/>
                  <a:pt x="15676" y="4773"/>
                </a:cubicBezTo>
                <a:cubicBezTo>
                  <a:pt x="15681" y="4761"/>
                  <a:pt x="15687" y="4749"/>
                  <a:pt x="15693" y="4737"/>
                </a:cubicBezTo>
                <a:cubicBezTo>
                  <a:pt x="15693" y="4731"/>
                  <a:pt x="15693" y="4731"/>
                  <a:pt x="15693" y="4726"/>
                </a:cubicBezTo>
                <a:cubicBezTo>
                  <a:pt x="15699" y="4720"/>
                  <a:pt x="15705" y="4720"/>
                  <a:pt x="15705" y="4714"/>
                </a:cubicBezTo>
                <a:cubicBezTo>
                  <a:pt x="15711" y="4708"/>
                  <a:pt x="15711" y="4708"/>
                  <a:pt x="15717" y="4702"/>
                </a:cubicBezTo>
                <a:cubicBezTo>
                  <a:pt x="15717" y="4696"/>
                  <a:pt x="15723" y="4696"/>
                  <a:pt x="15729" y="4690"/>
                </a:cubicBezTo>
                <a:cubicBezTo>
                  <a:pt x="15735" y="4690"/>
                  <a:pt x="15741" y="4684"/>
                  <a:pt x="15741" y="4684"/>
                </a:cubicBezTo>
                <a:cubicBezTo>
                  <a:pt x="15747" y="4678"/>
                  <a:pt x="15753" y="4678"/>
                  <a:pt x="15753" y="4672"/>
                </a:cubicBezTo>
                <a:cubicBezTo>
                  <a:pt x="15753" y="4666"/>
                  <a:pt x="15753" y="4660"/>
                  <a:pt x="15753" y="4654"/>
                </a:cubicBezTo>
                <a:cubicBezTo>
                  <a:pt x="15759" y="4654"/>
                  <a:pt x="15759" y="4648"/>
                  <a:pt x="15759" y="4642"/>
                </a:cubicBezTo>
                <a:cubicBezTo>
                  <a:pt x="15759" y="4637"/>
                  <a:pt x="15759" y="4637"/>
                  <a:pt x="15759" y="4631"/>
                </a:cubicBezTo>
                <a:cubicBezTo>
                  <a:pt x="15759" y="4631"/>
                  <a:pt x="15764" y="4625"/>
                  <a:pt x="15764" y="4619"/>
                </a:cubicBezTo>
                <a:cubicBezTo>
                  <a:pt x="15764" y="4619"/>
                  <a:pt x="15764" y="4613"/>
                  <a:pt x="15764" y="4607"/>
                </a:cubicBezTo>
                <a:cubicBezTo>
                  <a:pt x="15770" y="4601"/>
                  <a:pt x="15776" y="4601"/>
                  <a:pt x="15782" y="4601"/>
                </a:cubicBezTo>
                <a:cubicBezTo>
                  <a:pt x="15788" y="4595"/>
                  <a:pt x="15794" y="4589"/>
                  <a:pt x="15800" y="4577"/>
                </a:cubicBezTo>
                <a:cubicBezTo>
                  <a:pt x="15806" y="4565"/>
                  <a:pt x="15818" y="4560"/>
                  <a:pt x="15818" y="4548"/>
                </a:cubicBezTo>
                <a:cubicBezTo>
                  <a:pt x="15818" y="4536"/>
                  <a:pt x="15812" y="4536"/>
                  <a:pt x="15812" y="4530"/>
                </a:cubicBezTo>
                <a:cubicBezTo>
                  <a:pt x="15806" y="4524"/>
                  <a:pt x="15806" y="4518"/>
                  <a:pt x="15800" y="4518"/>
                </a:cubicBezTo>
                <a:cubicBezTo>
                  <a:pt x="15800" y="4518"/>
                  <a:pt x="15794" y="4518"/>
                  <a:pt x="15788" y="4518"/>
                </a:cubicBezTo>
                <a:cubicBezTo>
                  <a:pt x="15782" y="4518"/>
                  <a:pt x="15776" y="4518"/>
                  <a:pt x="15764" y="4512"/>
                </a:cubicBezTo>
                <a:cubicBezTo>
                  <a:pt x="15764" y="4506"/>
                  <a:pt x="15764" y="4500"/>
                  <a:pt x="15764" y="4494"/>
                </a:cubicBezTo>
                <a:cubicBezTo>
                  <a:pt x="15764" y="4488"/>
                  <a:pt x="15764" y="4482"/>
                  <a:pt x="15764" y="4482"/>
                </a:cubicBezTo>
                <a:cubicBezTo>
                  <a:pt x="15764" y="4476"/>
                  <a:pt x="15764" y="4471"/>
                  <a:pt x="15764" y="4471"/>
                </a:cubicBezTo>
                <a:cubicBezTo>
                  <a:pt x="15788" y="4471"/>
                  <a:pt x="15788" y="4471"/>
                  <a:pt x="15788" y="4471"/>
                </a:cubicBezTo>
                <a:cubicBezTo>
                  <a:pt x="15788" y="4465"/>
                  <a:pt x="15788" y="4459"/>
                  <a:pt x="15788" y="4459"/>
                </a:cubicBezTo>
                <a:cubicBezTo>
                  <a:pt x="15782" y="4453"/>
                  <a:pt x="15776" y="4453"/>
                  <a:pt x="15776" y="4447"/>
                </a:cubicBezTo>
                <a:cubicBezTo>
                  <a:pt x="15776" y="4435"/>
                  <a:pt x="15782" y="4423"/>
                  <a:pt x="15776" y="4411"/>
                </a:cubicBezTo>
                <a:cubicBezTo>
                  <a:pt x="15776" y="4405"/>
                  <a:pt x="15776" y="4405"/>
                  <a:pt x="15776" y="4399"/>
                </a:cubicBezTo>
                <a:cubicBezTo>
                  <a:pt x="15776" y="4394"/>
                  <a:pt x="15770" y="4394"/>
                  <a:pt x="15764" y="4387"/>
                </a:cubicBezTo>
                <a:cubicBezTo>
                  <a:pt x="15764" y="4382"/>
                  <a:pt x="15759" y="4387"/>
                  <a:pt x="15753" y="4382"/>
                </a:cubicBezTo>
                <a:cubicBezTo>
                  <a:pt x="15753" y="4370"/>
                  <a:pt x="15759" y="4358"/>
                  <a:pt x="15759" y="4346"/>
                </a:cubicBezTo>
                <a:cubicBezTo>
                  <a:pt x="15759" y="4334"/>
                  <a:pt x="15753" y="4322"/>
                  <a:pt x="15747" y="4310"/>
                </a:cubicBezTo>
                <a:cubicBezTo>
                  <a:pt x="15747" y="4305"/>
                  <a:pt x="15741" y="4299"/>
                  <a:pt x="15735" y="4287"/>
                </a:cubicBezTo>
                <a:cubicBezTo>
                  <a:pt x="15723" y="4281"/>
                  <a:pt x="15723" y="4269"/>
                  <a:pt x="15711" y="4263"/>
                </a:cubicBezTo>
                <a:cubicBezTo>
                  <a:pt x="15705" y="4263"/>
                  <a:pt x="15705" y="4257"/>
                  <a:pt x="15699" y="4257"/>
                </a:cubicBezTo>
                <a:cubicBezTo>
                  <a:pt x="15693" y="4251"/>
                  <a:pt x="15687" y="4257"/>
                  <a:pt x="15681" y="4257"/>
                </a:cubicBezTo>
                <a:cubicBezTo>
                  <a:pt x="15681" y="4251"/>
                  <a:pt x="15676" y="4251"/>
                  <a:pt x="15670" y="4245"/>
                </a:cubicBezTo>
                <a:cubicBezTo>
                  <a:pt x="15670" y="4245"/>
                  <a:pt x="15670" y="4239"/>
                  <a:pt x="15670" y="4233"/>
                </a:cubicBezTo>
                <a:cubicBezTo>
                  <a:pt x="15670" y="4221"/>
                  <a:pt x="15670" y="4221"/>
                  <a:pt x="15670" y="4221"/>
                </a:cubicBezTo>
                <a:cubicBezTo>
                  <a:pt x="15670" y="4216"/>
                  <a:pt x="15676" y="4216"/>
                  <a:pt x="15676" y="4210"/>
                </a:cubicBezTo>
                <a:cubicBezTo>
                  <a:pt x="15681" y="4204"/>
                  <a:pt x="15687" y="4204"/>
                  <a:pt x="15687" y="4198"/>
                </a:cubicBezTo>
                <a:cubicBezTo>
                  <a:pt x="15693" y="4198"/>
                  <a:pt x="15699" y="4198"/>
                  <a:pt x="15699" y="4192"/>
                </a:cubicBezTo>
                <a:cubicBezTo>
                  <a:pt x="15699" y="4186"/>
                  <a:pt x="15699" y="4180"/>
                  <a:pt x="15699" y="4168"/>
                </a:cubicBezTo>
                <a:cubicBezTo>
                  <a:pt x="15699" y="4144"/>
                  <a:pt x="15699" y="4144"/>
                  <a:pt x="15699" y="4144"/>
                </a:cubicBezTo>
                <a:cubicBezTo>
                  <a:pt x="15735" y="4144"/>
                  <a:pt x="15735" y="4144"/>
                  <a:pt x="15735" y="4144"/>
                </a:cubicBezTo>
                <a:cubicBezTo>
                  <a:pt x="15735" y="4144"/>
                  <a:pt x="15741" y="4144"/>
                  <a:pt x="15741" y="4139"/>
                </a:cubicBezTo>
                <a:cubicBezTo>
                  <a:pt x="15747" y="4133"/>
                  <a:pt x="15747" y="4133"/>
                  <a:pt x="15753" y="4127"/>
                </a:cubicBezTo>
                <a:cubicBezTo>
                  <a:pt x="15753" y="4121"/>
                  <a:pt x="15753" y="4115"/>
                  <a:pt x="15759" y="4115"/>
                </a:cubicBezTo>
                <a:cubicBezTo>
                  <a:pt x="15759" y="4115"/>
                  <a:pt x="15764" y="4115"/>
                  <a:pt x="15770" y="4115"/>
                </a:cubicBezTo>
                <a:cubicBezTo>
                  <a:pt x="15770" y="4115"/>
                  <a:pt x="15776" y="4115"/>
                  <a:pt x="15782" y="4115"/>
                </a:cubicBezTo>
                <a:cubicBezTo>
                  <a:pt x="15782" y="4115"/>
                  <a:pt x="15788" y="4109"/>
                  <a:pt x="15794" y="4109"/>
                </a:cubicBezTo>
                <a:cubicBezTo>
                  <a:pt x="15806" y="4109"/>
                  <a:pt x="15806" y="4109"/>
                  <a:pt x="15806" y="4109"/>
                </a:cubicBezTo>
                <a:cubicBezTo>
                  <a:pt x="15818" y="4109"/>
                  <a:pt x="15824" y="4109"/>
                  <a:pt x="15836" y="4109"/>
                </a:cubicBezTo>
                <a:cubicBezTo>
                  <a:pt x="15842" y="4097"/>
                  <a:pt x="15842" y="4091"/>
                  <a:pt x="15842" y="4079"/>
                </a:cubicBezTo>
                <a:lnTo>
                  <a:pt x="15836" y="4073"/>
                </a:lnTo>
                <a:cubicBezTo>
                  <a:pt x="15782" y="4073"/>
                  <a:pt x="15782" y="4073"/>
                  <a:pt x="15782" y="4073"/>
                </a:cubicBezTo>
                <a:cubicBezTo>
                  <a:pt x="15776" y="4067"/>
                  <a:pt x="15776" y="4062"/>
                  <a:pt x="15776" y="4062"/>
                </a:cubicBezTo>
                <a:cubicBezTo>
                  <a:pt x="15770" y="4050"/>
                  <a:pt x="15764" y="4044"/>
                  <a:pt x="15759" y="4038"/>
                </a:cubicBezTo>
                <a:cubicBezTo>
                  <a:pt x="15717" y="4038"/>
                  <a:pt x="15717" y="4038"/>
                  <a:pt x="15717" y="4038"/>
                </a:cubicBezTo>
                <a:cubicBezTo>
                  <a:pt x="15717" y="4044"/>
                  <a:pt x="15711" y="4050"/>
                  <a:pt x="15711" y="4062"/>
                </a:cubicBezTo>
                <a:cubicBezTo>
                  <a:pt x="15711" y="4067"/>
                  <a:pt x="15711" y="4067"/>
                  <a:pt x="15711" y="4073"/>
                </a:cubicBezTo>
                <a:lnTo>
                  <a:pt x="15705" y="4079"/>
                </a:lnTo>
                <a:cubicBezTo>
                  <a:pt x="15699" y="4079"/>
                  <a:pt x="15699" y="4085"/>
                  <a:pt x="15693" y="4085"/>
                </a:cubicBezTo>
                <a:cubicBezTo>
                  <a:pt x="15693" y="4085"/>
                  <a:pt x="15687" y="4079"/>
                  <a:pt x="15681" y="4079"/>
                </a:cubicBezTo>
                <a:cubicBezTo>
                  <a:pt x="15681" y="4079"/>
                  <a:pt x="15676" y="4079"/>
                  <a:pt x="15670" y="4079"/>
                </a:cubicBezTo>
                <a:cubicBezTo>
                  <a:pt x="15670" y="4020"/>
                  <a:pt x="15670" y="4020"/>
                  <a:pt x="15670" y="4020"/>
                </a:cubicBezTo>
                <a:cubicBezTo>
                  <a:pt x="15598" y="4020"/>
                  <a:pt x="15598" y="4020"/>
                  <a:pt x="15598" y="4020"/>
                </a:cubicBezTo>
                <a:cubicBezTo>
                  <a:pt x="15587" y="4020"/>
                  <a:pt x="15581" y="4008"/>
                  <a:pt x="15581" y="3996"/>
                </a:cubicBezTo>
                <a:cubicBezTo>
                  <a:pt x="15581" y="3984"/>
                  <a:pt x="15581" y="3978"/>
                  <a:pt x="15581" y="3973"/>
                </a:cubicBezTo>
                <a:cubicBezTo>
                  <a:pt x="15581" y="3973"/>
                  <a:pt x="15587" y="3967"/>
                  <a:pt x="15587" y="3961"/>
                </a:cubicBezTo>
                <a:cubicBezTo>
                  <a:pt x="15592" y="3961"/>
                  <a:pt x="15592" y="3955"/>
                  <a:pt x="15598" y="3955"/>
                </a:cubicBezTo>
                <a:cubicBezTo>
                  <a:pt x="15604" y="3949"/>
                  <a:pt x="15610" y="3949"/>
                  <a:pt x="15610" y="3949"/>
                </a:cubicBezTo>
                <a:cubicBezTo>
                  <a:pt x="15628" y="3949"/>
                  <a:pt x="15634" y="3949"/>
                  <a:pt x="15646" y="3949"/>
                </a:cubicBezTo>
                <a:cubicBezTo>
                  <a:pt x="15652" y="3949"/>
                  <a:pt x="15652" y="3949"/>
                  <a:pt x="15658" y="3949"/>
                </a:cubicBezTo>
                <a:cubicBezTo>
                  <a:pt x="15664" y="3949"/>
                  <a:pt x="15664" y="3949"/>
                  <a:pt x="15670" y="3949"/>
                </a:cubicBezTo>
                <a:cubicBezTo>
                  <a:pt x="15670" y="3943"/>
                  <a:pt x="15670" y="3937"/>
                  <a:pt x="15670" y="3937"/>
                </a:cubicBezTo>
                <a:cubicBezTo>
                  <a:pt x="15670" y="3931"/>
                  <a:pt x="15676" y="3925"/>
                  <a:pt x="15676" y="3925"/>
                </a:cubicBezTo>
                <a:cubicBezTo>
                  <a:pt x="15681" y="3919"/>
                  <a:pt x="15681" y="3913"/>
                  <a:pt x="15687" y="3913"/>
                </a:cubicBezTo>
                <a:cubicBezTo>
                  <a:pt x="15693" y="3907"/>
                  <a:pt x="15693" y="3913"/>
                  <a:pt x="15699" y="3907"/>
                </a:cubicBezTo>
                <a:cubicBezTo>
                  <a:pt x="15705" y="3907"/>
                  <a:pt x="15705" y="3901"/>
                  <a:pt x="15711" y="3901"/>
                </a:cubicBezTo>
                <a:cubicBezTo>
                  <a:pt x="15717" y="3901"/>
                  <a:pt x="15729" y="3901"/>
                  <a:pt x="15735" y="3901"/>
                </a:cubicBezTo>
                <a:cubicBezTo>
                  <a:pt x="15741" y="3901"/>
                  <a:pt x="15741" y="3901"/>
                  <a:pt x="15747" y="3901"/>
                </a:cubicBezTo>
                <a:cubicBezTo>
                  <a:pt x="15753" y="3901"/>
                  <a:pt x="15753" y="3895"/>
                  <a:pt x="15753" y="3889"/>
                </a:cubicBezTo>
                <a:cubicBezTo>
                  <a:pt x="15759" y="3889"/>
                  <a:pt x="15764" y="3884"/>
                  <a:pt x="15764" y="3884"/>
                </a:cubicBezTo>
                <a:cubicBezTo>
                  <a:pt x="15770" y="3878"/>
                  <a:pt x="15770" y="3872"/>
                  <a:pt x="15776" y="3872"/>
                </a:cubicBezTo>
                <a:cubicBezTo>
                  <a:pt x="15782" y="3866"/>
                  <a:pt x="15782" y="3860"/>
                  <a:pt x="15788" y="3860"/>
                </a:cubicBezTo>
                <a:cubicBezTo>
                  <a:pt x="15794" y="3854"/>
                  <a:pt x="15794" y="3848"/>
                  <a:pt x="15806" y="3848"/>
                </a:cubicBezTo>
                <a:cubicBezTo>
                  <a:pt x="15812" y="3848"/>
                  <a:pt x="15812" y="3848"/>
                  <a:pt x="15812" y="3848"/>
                </a:cubicBezTo>
                <a:cubicBezTo>
                  <a:pt x="15812" y="3848"/>
                  <a:pt x="15818" y="3848"/>
                  <a:pt x="15818" y="3854"/>
                </a:cubicBezTo>
                <a:cubicBezTo>
                  <a:pt x="15824" y="3866"/>
                  <a:pt x="15824" y="3866"/>
                  <a:pt x="15824" y="3866"/>
                </a:cubicBezTo>
                <a:cubicBezTo>
                  <a:pt x="15818" y="3866"/>
                  <a:pt x="15818" y="3872"/>
                  <a:pt x="15818" y="3878"/>
                </a:cubicBezTo>
                <a:cubicBezTo>
                  <a:pt x="15812" y="3878"/>
                  <a:pt x="15806" y="3878"/>
                  <a:pt x="15806" y="3884"/>
                </a:cubicBezTo>
                <a:cubicBezTo>
                  <a:pt x="15800" y="3889"/>
                  <a:pt x="15800" y="3901"/>
                  <a:pt x="15800" y="3907"/>
                </a:cubicBezTo>
                <a:cubicBezTo>
                  <a:pt x="15800" y="3919"/>
                  <a:pt x="15788" y="3919"/>
                  <a:pt x="15782" y="3931"/>
                </a:cubicBezTo>
                <a:cubicBezTo>
                  <a:pt x="15776" y="3931"/>
                  <a:pt x="15776" y="3937"/>
                  <a:pt x="15770" y="3943"/>
                </a:cubicBezTo>
                <a:cubicBezTo>
                  <a:pt x="15770" y="3943"/>
                  <a:pt x="15764" y="3943"/>
                  <a:pt x="15759" y="3949"/>
                </a:cubicBezTo>
                <a:cubicBezTo>
                  <a:pt x="15759" y="3955"/>
                  <a:pt x="15759" y="3955"/>
                  <a:pt x="15759" y="3961"/>
                </a:cubicBezTo>
                <a:cubicBezTo>
                  <a:pt x="15759" y="3973"/>
                  <a:pt x="15759" y="3973"/>
                  <a:pt x="15759" y="3973"/>
                </a:cubicBezTo>
                <a:cubicBezTo>
                  <a:pt x="15764" y="3973"/>
                  <a:pt x="15770" y="3967"/>
                  <a:pt x="15770" y="3967"/>
                </a:cubicBezTo>
                <a:cubicBezTo>
                  <a:pt x="15776" y="3961"/>
                  <a:pt x="15776" y="3961"/>
                  <a:pt x="15782" y="3955"/>
                </a:cubicBezTo>
                <a:cubicBezTo>
                  <a:pt x="15836" y="3955"/>
                  <a:pt x="15836" y="3955"/>
                  <a:pt x="15836" y="3955"/>
                </a:cubicBezTo>
                <a:cubicBezTo>
                  <a:pt x="15842" y="3955"/>
                  <a:pt x="15847" y="3949"/>
                  <a:pt x="15853" y="3949"/>
                </a:cubicBezTo>
                <a:cubicBezTo>
                  <a:pt x="15859" y="3943"/>
                  <a:pt x="15865" y="3931"/>
                  <a:pt x="15871" y="3925"/>
                </a:cubicBezTo>
                <a:cubicBezTo>
                  <a:pt x="15877" y="3925"/>
                  <a:pt x="15877" y="3919"/>
                  <a:pt x="15883" y="3913"/>
                </a:cubicBezTo>
                <a:lnTo>
                  <a:pt x="15889" y="3913"/>
                </a:lnTo>
                <a:cubicBezTo>
                  <a:pt x="15895" y="3913"/>
                  <a:pt x="15901" y="3907"/>
                  <a:pt x="15901" y="3907"/>
                </a:cubicBezTo>
                <a:cubicBezTo>
                  <a:pt x="15919" y="3907"/>
                  <a:pt x="15925" y="3913"/>
                  <a:pt x="15936" y="3919"/>
                </a:cubicBezTo>
                <a:cubicBezTo>
                  <a:pt x="15942" y="3919"/>
                  <a:pt x="15948" y="3919"/>
                  <a:pt x="15948" y="3919"/>
                </a:cubicBezTo>
                <a:cubicBezTo>
                  <a:pt x="15960" y="3919"/>
                  <a:pt x="15966" y="3919"/>
                  <a:pt x="15972" y="3925"/>
                </a:cubicBezTo>
                <a:cubicBezTo>
                  <a:pt x="15978" y="3931"/>
                  <a:pt x="15978" y="3931"/>
                  <a:pt x="15984" y="3931"/>
                </a:cubicBezTo>
                <a:cubicBezTo>
                  <a:pt x="15990" y="3937"/>
                  <a:pt x="15990" y="3949"/>
                  <a:pt x="15990" y="3955"/>
                </a:cubicBezTo>
                <a:cubicBezTo>
                  <a:pt x="15990" y="3967"/>
                  <a:pt x="15990" y="3967"/>
                  <a:pt x="15990" y="3967"/>
                </a:cubicBezTo>
                <a:cubicBezTo>
                  <a:pt x="15990" y="3973"/>
                  <a:pt x="15984" y="3973"/>
                  <a:pt x="15984" y="3978"/>
                </a:cubicBezTo>
                <a:cubicBezTo>
                  <a:pt x="15978" y="3984"/>
                  <a:pt x="15972" y="3984"/>
                  <a:pt x="15972" y="3990"/>
                </a:cubicBezTo>
                <a:cubicBezTo>
                  <a:pt x="15972" y="3990"/>
                  <a:pt x="15972" y="3996"/>
                  <a:pt x="15972" y="4002"/>
                </a:cubicBezTo>
                <a:cubicBezTo>
                  <a:pt x="15966" y="4008"/>
                  <a:pt x="15960" y="4008"/>
                  <a:pt x="15960" y="4020"/>
                </a:cubicBezTo>
                <a:cubicBezTo>
                  <a:pt x="15960" y="4026"/>
                  <a:pt x="15960" y="4032"/>
                  <a:pt x="15966" y="4044"/>
                </a:cubicBezTo>
                <a:cubicBezTo>
                  <a:pt x="15984" y="4044"/>
                  <a:pt x="15984" y="4044"/>
                  <a:pt x="15984" y="4044"/>
                </a:cubicBezTo>
                <a:cubicBezTo>
                  <a:pt x="15996" y="4038"/>
                  <a:pt x="15996" y="4038"/>
                  <a:pt x="15996" y="4038"/>
                </a:cubicBezTo>
                <a:cubicBezTo>
                  <a:pt x="16002" y="4038"/>
                  <a:pt x="16008" y="4032"/>
                  <a:pt x="16014" y="4032"/>
                </a:cubicBezTo>
                <a:cubicBezTo>
                  <a:pt x="16014" y="4032"/>
                  <a:pt x="16019" y="4032"/>
                  <a:pt x="16025" y="4032"/>
                </a:cubicBezTo>
                <a:cubicBezTo>
                  <a:pt x="16031" y="4038"/>
                  <a:pt x="16037" y="4044"/>
                  <a:pt x="16043" y="4050"/>
                </a:cubicBezTo>
                <a:cubicBezTo>
                  <a:pt x="16043" y="4055"/>
                  <a:pt x="16043" y="4062"/>
                  <a:pt x="16049" y="4062"/>
                </a:cubicBezTo>
                <a:cubicBezTo>
                  <a:pt x="16049" y="4073"/>
                  <a:pt x="16049" y="4079"/>
                  <a:pt x="16049" y="4085"/>
                </a:cubicBezTo>
                <a:cubicBezTo>
                  <a:pt x="16055" y="4091"/>
                  <a:pt x="16055" y="4091"/>
                  <a:pt x="16055" y="4097"/>
                </a:cubicBezTo>
                <a:cubicBezTo>
                  <a:pt x="16055" y="4103"/>
                  <a:pt x="16061" y="4103"/>
                  <a:pt x="16061" y="4109"/>
                </a:cubicBezTo>
                <a:cubicBezTo>
                  <a:pt x="16061" y="4115"/>
                  <a:pt x="16073" y="4115"/>
                  <a:pt x="16073" y="4127"/>
                </a:cubicBezTo>
                <a:cubicBezTo>
                  <a:pt x="16073" y="4186"/>
                  <a:pt x="16073" y="4186"/>
                  <a:pt x="16073" y="4186"/>
                </a:cubicBezTo>
                <a:cubicBezTo>
                  <a:pt x="16073" y="4192"/>
                  <a:pt x="16067" y="4198"/>
                  <a:pt x="16061" y="4198"/>
                </a:cubicBezTo>
                <a:cubicBezTo>
                  <a:pt x="16055" y="4204"/>
                  <a:pt x="16049" y="4204"/>
                  <a:pt x="16049" y="4210"/>
                </a:cubicBezTo>
                <a:cubicBezTo>
                  <a:pt x="16049" y="4210"/>
                  <a:pt x="16049" y="4216"/>
                  <a:pt x="16049" y="4221"/>
                </a:cubicBezTo>
                <a:cubicBezTo>
                  <a:pt x="16043" y="4228"/>
                  <a:pt x="16043" y="4228"/>
                  <a:pt x="16043" y="4233"/>
                </a:cubicBezTo>
                <a:cubicBezTo>
                  <a:pt x="16043" y="4263"/>
                  <a:pt x="16043" y="4263"/>
                  <a:pt x="16043" y="4263"/>
                </a:cubicBezTo>
                <a:cubicBezTo>
                  <a:pt x="16102" y="4263"/>
                  <a:pt x="16102" y="4263"/>
                  <a:pt x="16102" y="4263"/>
                </a:cubicBezTo>
                <a:cubicBezTo>
                  <a:pt x="16120" y="4263"/>
                  <a:pt x="16126" y="4251"/>
                  <a:pt x="16138" y="4245"/>
                </a:cubicBezTo>
                <a:cubicBezTo>
                  <a:pt x="16150" y="4239"/>
                  <a:pt x="16150" y="4239"/>
                  <a:pt x="16150" y="4239"/>
                </a:cubicBezTo>
                <a:cubicBezTo>
                  <a:pt x="16156" y="4239"/>
                  <a:pt x="16162" y="4233"/>
                  <a:pt x="16168" y="4233"/>
                </a:cubicBezTo>
                <a:cubicBezTo>
                  <a:pt x="16174" y="4228"/>
                  <a:pt x="16174" y="4221"/>
                  <a:pt x="16180" y="4221"/>
                </a:cubicBezTo>
                <a:cubicBezTo>
                  <a:pt x="16185" y="4221"/>
                  <a:pt x="16185" y="4221"/>
                  <a:pt x="16191" y="4216"/>
                </a:cubicBezTo>
                <a:cubicBezTo>
                  <a:pt x="16197" y="4216"/>
                  <a:pt x="16197" y="4216"/>
                  <a:pt x="16203" y="4210"/>
                </a:cubicBezTo>
                <a:cubicBezTo>
                  <a:pt x="16209" y="4210"/>
                  <a:pt x="16209" y="4204"/>
                  <a:pt x="16215" y="4204"/>
                </a:cubicBezTo>
                <a:cubicBezTo>
                  <a:pt x="16221" y="4204"/>
                  <a:pt x="16227" y="4204"/>
                  <a:pt x="16227" y="4204"/>
                </a:cubicBezTo>
                <a:cubicBezTo>
                  <a:pt x="16233" y="4204"/>
                  <a:pt x="16239" y="4198"/>
                  <a:pt x="16239" y="4192"/>
                </a:cubicBezTo>
                <a:lnTo>
                  <a:pt x="16239" y="4186"/>
                </a:lnTo>
                <a:cubicBezTo>
                  <a:pt x="16239" y="4174"/>
                  <a:pt x="16239" y="4168"/>
                  <a:pt x="16239" y="4162"/>
                </a:cubicBezTo>
                <a:cubicBezTo>
                  <a:pt x="16239" y="4156"/>
                  <a:pt x="16245" y="4150"/>
                  <a:pt x="16245" y="4144"/>
                </a:cubicBezTo>
                <a:cubicBezTo>
                  <a:pt x="16245" y="4144"/>
                  <a:pt x="16245" y="4139"/>
                  <a:pt x="16245" y="4133"/>
                </a:cubicBezTo>
                <a:cubicBezTo>
                  <a:pt x="16245" y="4103"/>
                  <a:pt x="16245" y="4103"/>
                  <a:pt x="16245" y="4103"/>
                </a:cubicBezTo>
                <a:cubicBezTo>
                  <a:pt x="16233" y="4103"/>
                  <a:pt x="16227" y="4103"/>
                  <a:pt x="16215" y="4097"/>
                </a:cubicBezTo>
                <a:cubicBezTo>
                  <a:pt x="16215" y="4091"/>
                  <a:pt x="16209" y="4085"/>
                  <a:pt x="16209" y="4079"/>
                </a:cubicBezTo>
                <a:cubicBezTo>
                  <a:pt x="16209" y="4073"/>
                  <a:pt x="16209" y="4062"/>
                  <a:pt x="16209" y="4055"/>
                </a:cubicBezTo>
                <a:cubicBezTo>
                  <a:pt x="16209" y="4050"/>
                  <a:pt x="16209" y="4050"/>
                  <a:pt x="16209" y="4044"/>
                </a:cubicBezTo>
                <a:cubicBezTo>
                  <a:pt x="16209" y="4038"/>
                  <a:pt x="16203" y="4038"/>
                  <a:pt x="16197" y="4038"/>
                </a:cubicBezTo>
                <a:cubicBezTo>
                  <a:pt x="16191" y="4038"/>
                  <a:pt x="16191" y="4032"/>
                  <a:pt x="16185" y="4032"/>
                </a:cubicBezTo>
                <a:cubicBezTo>
                  <a:pt x="16180" y="4026"/>
                  <a:pt x="16180" y="4020"/>
                  <a:pt x="16180" y="4020"/>
                </a:cubicBezTo>
                <a:cubicBezTo>
                  <a:pt x="16174" y="4014"/>
                  <a:pt x="16168" y="4014"/>
                  <a:pt x="16168" y="4014"/>
                </a:cubicBezTo>
                <a:cubicBezTo>
                  <a:pt x="16162" y="4008"/>
                  <a:pt x="16156" y="4008"/>
                  <a:pt x="16156" y="4002"/>
                </a:cubicBezTo>
                <a:cubicBezTo>
                  <a:pt x="16150" y="4002"/>
                  <a:pt x="16156" y="3996"/>
                  <a:pt x="16150" y="3990"/>
                </a:cubicBezTo>
                <a:cubicBezTo>
                  <a:pt x="16150" y="3990"/>
                  <a:pt x="16144" y="3984"/>
                  <a:pt x="16144" y="3978"/>
                </a:cubicBezTo>
                <a:cubicBezTo>
                  <a:pt x="16138" y="3973"/>
                  <a:pt x="16144" y="3973"/>
                  <a:pt x="16144" y="3961"/>
                </a:cubicBezTo>
                <a:cubicBezTo>
                  <a:pt x="16144" y="3949"/>
                  <a:pt x="16144" y="3943"/>
                  <a:pt x="16144" y="3931"/>
                </a:cubicBezTo>
                <a:cubicBezTo>
                  <a:pt x="16150" y="3925"/>
                  <a:pt x="16150" y="3925"/>
                  <a:pt x="16156" y="3919"/>
                </a:cubicBezTo>
                <a:cubicBezTo>
                  <a:pt x="16156" y="3919"/>
                  <a:pt x="16156" y="3913"/>
                  <a:pt x="16162" y="3907"/>
                </a:cubicBezTo>
                <a:cubicBezTo>
                  <a:pt x="16162" y="3907"/>
                  <a:pt x="16162" y="3901"/>
                  <a:pt x="16162" y="3895"/>
                </a:cubicBezTo>
                <a:cubicBezTo>
                  <a:pt x="16168" y="3895"/>
                  <a:pt x="16174" y="3901"/>
                  <a:pt x="16174" y="3895"/>
                </a:cubicBezTo>
                <a:cubicBezTo>
                  <a:pt x="16185" y="3895"/>
                  <a:pt x="16191" y="3895"/>
                  <a:pt x="16203" y="3889"/>
                </a:cubicBezTo>
                <a:cubicBezTo>
                  <a:pt x="16209" y="3889"/>
                  <a:pt x="16209" y="3889"/>
                  <a:pt x="16209" y="3889"/>
                </a:cubicBezTo>
                <a:cubicBezTo>
                  <a:pt x="16221" y="3889"/>
                  <a:pt x="16227" y="3889"/>
                  <a:pt x="16233" y="3889"/>
                </a:cubicBezTo>
                <a:cubicBezTo>
                  <a:pt x="16233" y="3789"/>
                  <a:pt x="16233" y="3789"/>
                  <a:pt x="16233" y="3789"/>
                </a:cubicBezTo>
                <a:cubicBezTo>
                  <a:pt x="16233" y="3783"/>
                  <a:pt x="16239" y="3783"/>
                  <a:pt x="16239" y="3777"/>
                </a:cubicBezTo>
                <a:cubicBezTo>
                  <a:pt x="16239" y="3777"/>
                  <a:pt x="16239" y="3771"/>
                  <a:pt x="16239" y="3765"/>
                </a:cubicBezTo>
                <a:cubicBezTo>
                  <a:pt x="16245" y="3765"/>
                  <a:pt x="16245" y="3759"/>
                  <a:pt x="16251" y="3753"/>
                </a:cubicBezTo>
                <a:cubicBezTo>
                  <a:pt x="16251" y="3753"/>
                  <a:pt x="16257" y="3759"/>
                  <a:pt x="16262" y="3753"/>
                </a:cubicBezTo>
                <a:cubicBezTo>
                  <a:pt x="16262" y="3753"/>
                  <a:pt x="16269" y="3753"/>
                  <a:pt x="16274" y="3747"/>
                </a:cubicBezTo>
                <a:cubicBezTo>
                  <a:pt x="16286" y="3741"/>
                  <a:pt x="16286" y="3735"/>
                  <a:pt x="16292" y="3723"/>
                </a:cubicBezTo>
                <a:cubicBezTo>
                  <a:pt x="16298" y="3718"/>
                  <a:pt x="16298" y="3718"/>
                  <a:pt x="16304" y="3712"/>
                </a:cubicBezTo>
                <a:cubicBezTo>
                  <a:pt x="16310" y="3706"/>
                  <a:pt x="16316" y="3694"/>
                  <a:pt x="16322" y="3694"/>
                </a:cubicBezTo>
                <a:cubicBezTo>
                  <a:pt x="16328" y="3688"/>
                  <a:pt x="16328" y="3694"/>
                  <a:pt x="16334" y="3694"/>
                </a:cubicBezTo>
                <a:cubicBezTo>
                  <a:pt x="16340" y="3694"/>
                  <a:pt x="16340" y="3694"/>
                  <a:pt x="16346" y="3694"/>
                </a:cubicBezTo>
                <a:cubicBezTo>
                  <a:pt x="16363" y="3700"/>
                  <a:pt x="16375" y="3712"/>
                  <a:pt x="16393" y="3723"/>
                </a:cubicBezTo>
                <a:cubicBezTo>
                  <a:pt x="16393" y="3723"/>
                  <a:pt x="16399" y="3723"/>
                  <a:pt x="16405" y="3723"/>
                </a:cubicBezTo>
                <a:cubicBezTo>
                  <a:pt x="16411" y="3723"/>
                  <a:pt x="16417" y="3718"/>
                  <a:pt x="16428" y="3718"/>
                </a:cubicBezTo>
                <a:cubicBezTo>
                  <a:pt x="16428" y="3712"/>
                  <a:pt x="16435" y="3712"/>
                  <a:pt x="16435" y="3712"/>
                </a:cubicBezTo>
                <a:cubicBezTo>
                  <a:pt x="16440" y="3706"/>
                  <a:pt x="16440" y="3700"/>
                  <a:pt x="16446" y="3700"/>
                </a:cubicBezTo>
                <a:cubicBezTo>
                  <a:pt x="16452" y="3694"/>
                  <a:pt x="16452" y="3694"/>
                  <a:pt x="16458" y="3688"/>
                </a:cubicBezTo>
                <a:cubicBezTo>
                  <a:pt x="16458" y="3688"/>
                  <a:pt x="16464" y="3688"/>
                  <a:pt x="16470" y="3688"/>
                </a:cubicBezTo>
                <a:cubicBezTo>
                  <a:pt x="16476" y="3688"/>
                  <a:pt x="16470" y="3682"/>
                  <a:pt x="16476" y="3676"/>
                </a:cubicBezTo>
                <a:cubicBezTo>
                  <a:pt x="16488" y="3676"/>
                  <a:pt x="16494" y="3682"/>
                  <a:pt x="16500" y="3676"/>
                </a:cubicBezTo>
                <a:cubicBezTo>
                  <a:pt x="16506" y="3676"/>
                  <a:pt x="16506" y="3676"/>
                  <a:pt x="16512" y="3670"/>
                </a:cubicBezTo>
                <a:cubicBezTo>
                  <a:pt x="16517" y="3670"/>
                  <a:pt x="16517" y="3670"/>
                  <a:pt x="16523" y="3670"/>
                </a:cubicBezTo>
                <a:cubicBezTo>
                  <a:pt x="16529" y="3664"/>
                  <a:pt x="16529" y="3664"/>
                  <a:pt x="16535" y="3658"/>
                </a:cubicBezTo>
                <a:lnTo>
                  <a:pt x="16535" y="3652"/>
                </a:lnTo>
                <a:cubicBezTo>
                  <a:pt x="16541" y="3641"/>
                  <a:pt x="16553" y="3635"/>
                  <a:pt x="16565" y="3629"/>
                </a:cubicBezTo>
                <a:cubicBezTo>
                  <a:pt x="16565" y="3623"/>
                  <a:pt x="16571" y="3623"/>
                  <a:pt x="16577" y="3623"/>
                </a:cubicBezTo>
                <a:cubicBezTo>
                  <a:pt x="16577" y="3617"/>
                  <a:pt x="16577" y="3611"/>
                  <a:pt x="16583" y="3611"/>
                </a:cubicBezTo>
                <a:cubicBezTo>
                  <a:pt x="16583" y="3605"/>
                  <a:pt x="16589" y="3605"/>
                  <a:pt x="16589" y="3599"/>
                </a:cubicBezTo>
                <a:cubicBezTo>
                  <a:pt x="16606" y="3587"/>
                  <a:pt x="16606" y="3575"/>
                  <a:pt x="16624" y="3563"/>
                </a:cubicBezTo>
                <a:cubicBezTo>
                  <a:pt x="16624" y="3557"/>
                  <a:pt x="16630" y="3557"/>
                  <a:pt x="16636" y="3557"/>
                </a:cubicBezTo>
                <a:cubicBezTo>
                  <a:pt x="16642" y="3546"/>
                  <a:pt x="16648" y="3540"/>
                  <a:pt x="16654" y="3534"/>
                </a:cubicBezTo>
                <a:cubicBezTo>
                  <a:pt x="16654" y="3528"/>
                  <a:pt x="16654" y="3522"/>
                  <a:pt x="16654" y="3522"/>
                </a:cubicBezTo>
                <a:cubicBezTo>
                  <a:pt x="16654" y="3516"/>
                  <a:pt x="16660" y="3516"/>
                  <a:pt x="16660" y="3510"/>
                </a:cubicBezTo>
                <a:cubicBezTo>
                  <a:pt x="16666" y="3504"/>
                  <a:pt x="16666" y="3504"/>
                  <a:pt x="16666" y="3498"/>
                </a:cubicBezTo>
                <a:cubicBezTo>
                  <a:pt x="16672" y="3492"/>
                  <a:pt x="16672" y="3486"/>
                  <a:pt x="16672" y="3475"/>
                </a:cubicBezTo>
                <a:cubicBezTo>
                  <a:pt x="16678" y="3468"/>
                  <a:pt x="16683" y="3468"/>
                  <a:pt x="16683" y="3463"/>
                </a:cubicBezTo>
                <a:cubicBezTo>
                  <a:pt x="16689" y="3451"/>
                  <a:pt x="16695" y="3451"/>
                  <a:pt x="16707" y="3439"/>
                </a:cubicBezTo>
                <a:cubicBezTo>
                  <a:pt x="16707" y="3439"/>
                  <a:pt x="16713" y="3439"/>
                  <a:pt x="16719" y="3433"/>
                </a:cubicBezTo>
                <a:cubicBezTo>
                  <a:pt x="16719" y="3433"/>
                  <a:pt x="16719" y="3427"/>
                  <a:pt x="16725" y="3421"/>
                </a:cubicBezTo>
                <a:cubicBezTo>
                  <a:pt x="16725" y="3421"/>
                  <a:pt x="16731" y="3427"/>
                  <a:pt x="16737" y="3421"/>
                </a:cubicBezTo>
                <a:cubicBezTo>
                  <a:pt x="16743" y="3421"/>
                  <a:pt x="16749" y="3409"/>
                  <a:pt x="16755" y="3403"/>
                </a:cubicBezTo>
                <a:cubicBezTo>
                  <a:pt x="16760" y="3397"/>
                  <a:pt x="16760" y="3397"/>
                  <a:pt x="16767" y="3391"/>
                </a:cubicBezTo>
                <a:cubicBezTo>
                  <a:pt x="16767" y="3391"/>
                  <a:pt x="16767" y="3386"/>
                  <a:pt x="16772" y="3380"/>
                </a:cubicBezTo>
                <a:cubicBezTo>
                  <a:pt x="16772" y="3374"/>
                  <a:pt x="16778" y="3374"/>
                  <a:pt x="16784" y="3368"/>
                </a:cubicBezTo>
                <a:cubicBezTo>
                  <a:pt x="16784" y="3368"/>
                  <a:pt x="16790" y="3362"/>
                  <a:pt x="16796" y="3356"/>
                </a:cubicBezTo>
                <a:cubicBezTo>
                  <a:pt x="16796" y="3356"/>
                  <a:pt x="16802" y="3356"/>
                  <a:pt x="16808" y="3350"/>
                </a:cubicBezTo>
                <a:cubicBezTo>
                  <a:pt x="16808" y="3344"/>
                  <a:pt x="16802" y="3338"/>
                  <a:pt x="16808" y="3326"/>
                </a:cubicBezTo>
                <a:cubicBezTo>
                  <a:pt x="16808" y="3320"/>
                  <a:pt x="16808" y="3320"/>
                  <a:pt x="16808" y="3314"/>
                </a:cubicBezTo>
                <a:cubicBezTo>
                  <a:pt x="16808" y="3309"/>
                  <a:pt x="16808" y="3303"/>
                  <a:pt x="16808" y="3291"/>
                </a:cubicBezTo>
                <a:cubicBezTo>
                  <a:pt x="16808" y="3279"/>
                  <a:pt x="16808" y="3279"/>
                  <a:pt x="16808" y="3279"/>
                </a:cubicBezTo>
                <a:cubicBezTo>
                  <a:pt x="16808" y="3279"/>
                  <a:pt x="16814" y="3273"/>
                  <a:pt x="16814" y="3267"/>
                </a:cubicBezTo>
                <a:cubicBezTo>
                  <a:pt x="16820" y="3267"/>
                  <a:pt x="16826" y="3261"/>
                  <a:pt x="16826" y="3261"/>
                </a:cubicBezTo>
                <a:cubicBezTo>
                  <a:pt x="16832" y="3249"/>
                  <a:pt x="16826" y="3237"/>
                  <a:pt x="16826" y="3225"/>
                </a:cubicBezTo>
                <a:cubicBezTo>
                  <a:pt x="16826" y="3208"/>
                  <a:pt x="16826" y="3208"/>
                  <a:pt x="16826" y="3208"/>
                </a:cubicBezTo>
                <a:cubicBezTo>
                  <a:pt x="16826" y="3202"/>
                  <a:pt x="16826" y="3202"/>
                  <a:pt x="16826" y="3196"/>
                </a:cubicBezTo>
                <a:cubicBezTo>
                  <a:pt x="16826" y="3184"/>
                  <a:pt x="16826" y="3184"/>
                  <a:pt x="16826" y="3184"/>
                </a:cubicBezTo>
                <a:cubicBezTo>
                  <a:pt x="16826" y="3178"/>
                  <a:pt x="16826" y="3178"/>
                  <a:pt x="16826" y="3172"/>
                </a:cubicBezTo>
                <a:cubicBezTo>
                  <a:pt x="16826" y="3166"/>
                  <a:pt x="16832" y="3166"/>
                  <a:pt x="16832" y="3160"/>
                </a:cubicBezTo>
                <a:cubicBezTo>
                  <a:pt x="16838" y="3160"/>
                  <a:pt x="16832" y="3154"/>
                  <a:pt x="16832" y="3148"/>
                </a:cubicBezTo>
                <a:cubicBezTo>
                  <a:pt x="16838" y="3142"/>
                  <a:pt x="16838" y="3137"/>
                  <a:pt x="16838" y="3125"/>
                </a:cubicBezTo>
                <a:cubicBezTo>
                  <a:pt x="16844" y="3119"/>
                  <a:pt x="16849" y="3119"/>
                  <a:pt x="16849" y="3113"/>
                </a:cubicBezTo>
                <a:cubicBezTo>
                  <a:pt x="16855" y="3113"/>
                  <a:pt x="16855" y="3107"/>
                  <a:pt x="16855" y="3107"/>
                </a:cubicBezTo>
                <a:cubicBezTo>
                  <a:pt x="16861" y="3101"/>
                  <a:pt x="16861" y="3095"/>
                  <a:pt x="16867" y="3095"/>
                </a:cubicBezTo>
                <a:cubicBezTo>
                  <a:pt x="16867" y="3095"/>
                  <a:pt x="16873" y="3095"/>
                  <a:pt x="16879" y="3095"/>
                </a:cubicBezTo>
                <a:cubicBezTo>
                  <a:pt x="16879" y="3101"/>
                  <a:pt x="16879" y="3107"/>
                  <a:pt x="16885" y="3107"/>
                </a:cubicBezTo>
                <a:cubicBezTo>
                  <a:pt x="16885" y="3107"/>
                  <a:pt x="16891" y="3107"/>
                  <a:pt x="16891" y="3113"/>
                </a:cubicBezTo>
                <a:cubicBezTo>
                  <a:pt x="16897" y="3113"/>
                  <a:pt x="16903" y="3113"/>
                  <a:pt x="16903" y="3119"/>
                </a:cubicBezTo>
                <a:cubicBezTo>
                  <a:pt x="16909" y="3125"/>
                  <a:pt x="16915" y="3125"/>
                  <a:pt x="16915" y="3131"/>
                </a:cubicBezTo>
                <a:cubicBezTo>
                  <a:pt x="16915" y="3137"/>
                  <a:pt x="16909" y="3137"/>
                  <a:pt x="16909" y="3142"/>
                </a:cubicBezTo>
                <a:cubicBezTo>
                  <a:pt x="16909" y="3148"/>
                  <a:pt x="16909" y="3148"/>
                  <a:pt x="16903" y="3154"/>
                </a:cubicBezTo>
                <a:cubicBezTo>
                  <a:pt x="16903" y="3160"/>
                  <a:pt x="16903" y="3166"/>
                  <a:pt x="16903" y="3172"/>
                </a:cubicBezTo>
                <a:cubicBezTo>
                  <a:pt x="16903" y="3184"/>
                  <a:pt x="16909" y="3190"/>
                  <a:pt x="16909" y="3196"/>
                </a:cubicBezTo>
                <a:cubicBezTo>
                  <a:pt x="16915" y="3220"/>
                  <a:pt x="16909" y="3231"/>
                  <a:pt x="16909" y="3249"/>
                </a:cubicBezTo>
                <a:cubicBezTo>
                  <a:pt x="16909" y="3261"/>
                  <a:pt x="16915" y="3273"/>
                  <a:pt x="16909" y="3285"/>
                </a:cubicBezTo>
                <a:cubicBezTo>
                  <a:pt x="16909" y="3291"/>
                  <a:pt x="16915" y="3297"/>
                  <a:pt x="16909" y="3297"/>
                </a:cubicBezTo>
                <a:cubicBezTo>
                  <a:pt x="16909" y="3303"/>
                  <a:pt x="16903" y="3303"/>
                  <a:pt x="16903" y="3309"/>
                </a:cubicBezTo>
                <a:cubicBezTo>
                  <a:pt x="16897" y="3314"/>
                  <a:pt x="16891" y="3314"/>
                  <a:pt x="16891" y="3320"/>
                </a:cubicBezTo>
                <a:cubicBezTo>
                  <a:pt x="16891" y="3326"/>
                  <a:pt x="16891" y="3326"/>
                  <a:pt x="16891" y="3338"/>
                </a:cubicBezTo>
                <a:cubicBezTo>
                  <a:pt x="16891" y="3344"/>
                  <a:pt x="16891" y="3344"/>
                  <a:pt x="16891" y="3350"/>
                </a:cubicBezTo>
                <a:cubicBezTo>
                  <a:pt x="16891" y="3368"/>
                  <a:pt x="16897" y="3374"/>
                  <a:pt x="16903" y="3386"/>
                </a:cubicBezTo>
                <a:cubicBezTo>
                  <a:pt x="16909" y="3397"/>
                  <a:pt x="16909" y="3403"/>
                  <a:pt x="16909" y="3415"/>
                </a:cubicBezTo>
                <a:cubicBezTo>
                  <a:pt x="16909" y="3421"/>
                  <a:pt x="16909" y="3427"/>
                  <a:pt x="16909" y="3433"/>
                </a:cubicBezTo>
                <a:cubicBezTo>
                  <a:pt x="16909" y="3439"/>
                  <a:pt x="16903" y="3439"/>
                  <a:pt x="16897" y="3439"/>
                </a:cubicBezTo>
                <a:cubicBezTo>
                  <a:pt x="16891" y="3445"/>
                  <a:pt x="16885" y="3445"/>
                  <a:pt x="16885" y="3451"/>
                </a:cubicBezTo>
                <a:cubicBezTo>
                  <a:pt x="16885" y="3457"/>
                  <a:pt x="16885" y="3463"/>
                  <a:pt x="16885" y="3468"/>
                </a:cubicBezTo>
                <a:cubicBezTo>
                  <a:pt x="16885" y="3475"/>
                  <a:pt x="16885" y="3480"/>
                  <a:pt x="16885" y="3486"/>
                </a:cubicBezTo>
                <a:cubicBezTo>
                  <a:pt x="16885" y="3492"/>
                  <a:pt x="16891" y="3492"/>
                  <a:pt x="16891" y="3498"/>
                </a:cubicBezTo>
                <a:cubicBezTo>
                  <a:pt x="16891" y="3504"/>
                  <a:pt x="16885" y="3504"/>
                  <a:pt x="16885" y="3510"/>
                </a:cubicBezTo>
                <a:cubicBezTo>
                  <a:pt x="16909" y="3510"/>
                  <a:pt x="16909" y="3510"/>
                  <a:pt x="16909" y="3510"/>
                </a:cubicBezTo>
                <a:cubicBezTo>
                  <a:pt x="16909" y="3504"/>
                  <a:pt x="16915" y="3510"/>
                  <a:pt x="16921" y="3504"/>
                </a:cubicBezTo>
                <a:cubicBezTo>
                  <a:pt x="16921" y="3498"/>
                  <a:pt x="16921" y="3498"/>
                  <a:pt x="16921" y="3492"/>
                </a:cubicBezTo>
                <a:cubicBezTo>
                  <a:pt x="16926" y="3480"/>
                  <a:pt x="16926" y="3480"/>
                  <a:pt x="16926" y="3480"/>
                </a:cubicBezTo>
                <a:cubicBezTo>
                  <a:pt x="16933" y="3475"/>
                  <a:pt x="16933" y="3475"/>
                  <a:pt x="16938" y="3468"/>
                </a:cubicBezTo>
                <a:cubicBezTo>
                  <a:pt x="16938" y="3468"/>
                  <a:pt x="16938" y="3463"/>
                  <a:pt x="16944" y="3457"/>
                </a:cubicBezTo>
                <a:cubicBezTo>
                  <a:pt x="16944" y="3463"/>
                  <a:pt x="16950" y="3457"/>
                  <a:pt x="16956" y="3463"/>
                </a:cubicBezTo>
                <a:cubicBezTo>
                  <a:pt x="16956" y="3475"/>
                  <a:pt x="16950" y="3480"/>
                  <a:pt x="16956" y="3486"/>
                </a:cubicBezTo>
                <a:cubicBezTo>
                  <a:pt x="16956" y="3492"/>
                  <a:pt x="16962" y="3492"/>
                  <a:pt x="16968" y="3492"/>
                </a:cubicBezTo>
                <a:cubicBezTo>
                  <a:pt x="16974" y="3504"/>
                  <a:pt x="16986" y="3504"/>
                  <a:pt x="16998" y="3504"/>
                </a:cubicBezTo>
                <a:cubicBezTo>
                  <a:pt x="16998" y="3498"/>
                  <a:pt x="16998" y="3498"/>
                  <a:pt x="16998" y="3492"/>
                </a:cubicBezTo>
                <a:cubicBezTo>
                  <a:pt x="16998" y="3486"/>
                  <a:pt x="16998" y="3486"/>
                  <a:pt x="16992" y="3480"/>
                </a:cubicBezTo>
                <a:cubicBezTo>
                  <a:pt x="16992" y="3480"/>
                  <a:pt x="16992" y="3475"/>
                  <a:pt x="16992" y="3468"/>
                </a:cubicBezTo>
                <a:cubicBezTo>
                  <a:pt x="16992" y="3463"/>
                  <a:pt x="16986" y="3463"/>
                  <a:pt x="16980" y="3457"/>
                </a:cubicBezTo>
                <a:cubicBezTo>
                  <a:pt x="16980" y="3451"/>
                  <a:pt x="16974" y="3457"/>
                  <a:pt x="16968" y="3451"/>
                </a:cubicBezTo>
                <a:cubicBezTo>
                  <a:pt x="16968" y="3445"/>
                  <a:pt x="16968" y="3439"/>
                  <a:pt x="16962" y="3439"/>
                </a:cubicBezTo>
                <a:cubicBezTo>
                  <a:pt x="16962" y="3433"/>
                  <a:pt x="16950" y="3433"/>
                  <a:pt x="16950" y="3427"/>
                </a:cubicBezTo>
                <a:cubicBezTo>
                  <a:pt x="16944" y="3421"/>
                  <a:pt x="16950" y="3415"/>
                  <a:pt x="16944" y="3403"/>
                </a:cubicBezTo>
                <a:cubicBezTo>
                  <a:pt x="16944" y="3397"/>
                  <a:pt x="16938" y="3397"/>
                  <a:pt x="16938" y="3391"/>
                </a:cubicBezTo>
                <a:cubicBezTo>
                  <a:pt x="16933" y="3386"/>
                  <a:pt x="16926" y="3380"/>
                  <a:pt x="16926" y="3368"/>
                </a:cubicBezTo>
                <a:cubicBezTo>
                  <a:pt x="16926" y="3356"/>
                  <a:pt x="16944" y="3356"/>
                  <a:pt x="16950" y="3344"/>
                </a:cubicBezTo>
                <a:cubicBezTo>
                  <a:pt x="16950" y="3344"/>
                  <a:pt x="16956" y="3344"/>
                  <a:pt x="16956" y="3338"/>
                </a:cubicBezTo>
                <a:cubicBezTo>
                  <a:pt x="16956" y="3332"/>
                  <a:pt x="16956" y="3326"/>
                  <a:pt x="16956" y="3320"/>
                </a:cubicBezTo>
                <a:cubicBezTo>
                  <a:pt x="16956" y="3320"/>
                  <a:pt x="16956" y="3314"/>
                  <a:pt x="16956" y="3309"/>
                </a:cubicBezTo>
                <a:cubicBezTo>
                  <a:pt x="16956" y="3303"/>
                  <a:pt x="16968" y="3309"/>
                  <a:pt x="16968" y="3303"/>
                </a:cubicBezTo>
                <a:cubicBezTo>
                  <a:pt x="16968" y="3303"/>
                  <a:pt x="16968" y="3297"/>
                  <a:pt x="16974" y="3291"/>
                </a:cubicBezTo>
                <a:cubicBezTo>
                  <a:pt x="16980" y="3291"/>
                  <a:pt x="16974" y="3279"/>
                  <a:pt x="16980" y="3279"/>
                </a:cubicBezTo>
                <a:cubicBezTo>
                  <a:pt x="16992" y="3279"/>
                  <a:pt x="16998" y="3285"/>
                  <a:pt x="17004" y="3291"/>
                </a:cubicBezTo>
                <a:cubicBezTo>
                  <a:pt x="17015" y="3297"/>
                  <a:pt x="17015" y="3309"/>
                  <a:pt x="17027" y="3309"/>
                </a:cubicBezTo>
                <a:cubicBezTo>
                  <a:pt x="17033" y="3309"/>
                  <a:pt x="17033" y="3303"/>
                  <a:pt x="17039" y="3297"/>
                </a:cubicBezTo>
                <a:cubicBezTo>
                  <a:pt x="17039" y="3297"/>
                  <a:pt x="17039" y="3291"/>
                  <a:pt x="17039" y="3285"/>
                </a:cubicBezTo>
                <a:cubicBezTo>
                  <a:pt x="17039" y="3285"/>
                  <a:pt x="17033" y="3279"/>
                  <a:pt x="17033" y="3273"/>
                </a:cubicBezTo>
                <a:cubicBezTo>
                  <a:pt x="17033" y="3273"/>
                  <a:pt x="17033" y="3267"/>
                  <a:pt x="17033" y="3261"/>
                </a:cubicBezTo>
                <a:cubicBezTo>
                  <a:pt x="17033" y="3255"/>
                  <a:pt x="17027" y="3249"/>
                  <a:pt x="17027" y="3243"/>
                </a:cubicBezTo>
                <a:cubicBezTo>
                  <a:pt x="17027" y="3237"/>
                  <a:pt x="17027" y="3231"/>
                  <a:pt x="17027" y="3231"/>
                </a:cubicBezTo>
                <a:cubicBezTo>
                  <a:pt x="17027" y="3225"/>
                  <a:pt x="17021" y="3220"/>
                  <a:pt x="17021" y="3214"/>
                </a:cubicBezTo>
                <a:cubicBezTo>
                  <a:pt x="17021" y="3208"/>
                  <a:pt x="17015" y="3208"/>
                  <a:pt x="17015" y="3202"/>
                </a:cubicBezTo>
                <a:cubicBezTo>
                  <a:pt x="17010" y="3190"/>
                  <a:pt x="17015" y="3184"/>
                  <a:pt x="17015" y="3172"/>
                </a:cubicBezTo>
                <a:cubicBezTo>
                  <a:pt x="17015" y="3166"/>
                  <a:pt x="17015" y="3160"/>
                  <a:pt x="17015" y="3160"/>
                </a:cubicBezTo>
                <a:cubicBezTo>
                  <a:pt x="17010" y="3154"/>
                  <a:pt x="17010" y="3154"/>
                  <a:pt x="17004" y="3148"/>
                </a:cubicBezTo>
                <a:cubicBezTo>
                  <a:pt x="17004" y="3142"/>
                  <a:pt x="17004" y="3137"/>
                  <a:pt x="16998" y="3137"/>
                </a:cubicBezTo>
                <a:cubicBezTo>
                  <a:pt x="16992" y="3125"/>
                  <a:pt x="16986" y="3125"/>
                  <a:pt x="16980" y="3113"/>
                </a:cubicBezTo>
                <a:cubicBezTo>
                  <a:pt x="16980" y="3107"/>
                  <a:pt x="16974" y="3107"/>
                  <a:pt x="16974" y="3101"/>
                </a:cubicBezTo>
                <a:cubicBezTo>
                  <a:pt x="16974" y="3095"/>
                  <a:pt x="16974" y="3095"/>
                  <a:pt x="16974" y="3089"/>
                </a:cubicBezTo>
                <a:cubicBezTo>
                  <a:pt x="16974" y="3083"/>
                  <a:pt x="16974" y="3083"/>
                  <a:pt x="16974" y="3077"/>
                </a:cubicBezTo>
                <a:cubicBezTo>
                  <a:pt x="16974" y="3071"/>
                  <a:pt x="16974" y="3071"/>
                  <a:pt x="16974" y="3065"/>
                </a:cubicBezTo>
                <a:cubicBezTo>
                  <a:pt x="16974" y="3054"/>
                  <a:pt x="16974" y="3054"/>
                  <a:pt x="16974" y="3054"/>
                </a:cubicBezTo>
                <a:cubicBezTo>
                  <a:pt x="16974" y="3048"/>
                  <a:pt x="16980" y="3048"/>
                  <a:pt x="16980" y="3042"/>
                </a:cubicBezTo>
                <a:cubicBezTo>
                  <a:pt x="16980" y="3036"/>
                  <a:pt x="16974" y="3036"/>
                  <a:pt x="16974" y="3030"/>
                </a:cubicBezTo>
                <a:cubicBezTo>
                  <a:pt x="16974" y="3024"/>
                  <a:pt x="16980" y="3024"/>
                  <a:pt x="16980" y="3018"/>
                </a:cubicBezTo>
                <a:cubicBezTo>
                  <a:pt x="16980" y="3012"/>
                  <a:pt x="16974" y="3012"/>
                  <a:pt x="16974" y="3006"/>
                </a:cubicBezTo>
                <a:lnTo>
                  <a:pt x="16962" y="3006"/>
                </a:lnTo>
                <a:cubicBezTo>
                  <a:pt x="16956" y="2994"/>
                  <a:pt x="16962" y="2988"/>
                  <a:pt x="16962" y="2982"/>
                </a:cubicBezTo>
                <a:cubicBezTo>
                  <a:pt x="16956" y="2976"/>
                  <a:pt x="16956" y="2965"/>
                  <a:pt x="16956" y="2959"/>
                </a:cubicBezTo>
                <a:cubicBezTo>
                  <a:pt x="16950" y="2947"/>
                  <a:pt x="16956" y="2941"/>
                  <a:pt x="16956" y="2935"/>
                </a:cubicBezTo>
                <a:cubicBezTo>
                  <a:pt x="16956" y="2923"/>
                  <a:pt x="16950" y="2917"/>
                  <a:pt x="16950" y="2911"/>
                </a:cubicBezTo>
                <a:cubicBezTo>
                  <a:pt x="16926" y="2911"/>
                  <a:pt x="16926" y="2911"/>
                  <a:pt x="16926" y="2911"/>
                </a:cubicBezTo>
                <a:cubicBezTo>
                  <a:pt x="16926" y="2994"/>
                  <a:pt x="16926" y="2994"/>
                  <a:pt x="16926" y="2994"/>
                </a:cubicBezTo>
                <a:cubicBezTo>
                  <a:pt x="16921" y="2994"/>
                  <a:pt x="16915" y="2994"/>
                  <a:pt x="16909" y="2994"/>
                </a:cubicBezTo>
                <a:cubicBezTo>
                  <a:pt x="16903" y="2994"/>
                  <a:pt x="16903" y="2994"/>
                  <a:pt x="16897" y="3000"/>
                </a:cubicBezTo>
                <a:cubicBezTo>
                  <a:pt x="16897" y="3012"/>
                  <a:pt x="16897" y="3012"/>
                  <a:pt x="16897" y="3012"/>
                </a:cubicBezTo>
                <a:cubicBezTo>
                  <a:pt x="16897" y="3012"/>
                  <a:pt x="16897" y="3018"/>
                  <a:pt x="16897" y="3024"/>
                </a:cubicBezTo>
                <a:cubicBezTo>
                  <a:pt x="16897" y="3036"/>
                  <a:pt x="16897" y="3036"/>
                  <a:pt x="16897" y="3036"/>
                </a:cubicBezTo>
                <a:cubicBezTo>
                  <a:pt x="16903" y="3036"/>
                  <a:pt x="16903" y="3042"/>
                  <a:pt x="16903" y="3042"/>
                </a:cubicBezTo>
                <a:cubicBezTo>
                  <a:pt x="16909" y="3054"/>
                  <a:pt x="16903" y="3059"/>
                  <a:pt x="16903" y="3065"/>
                </a:cubicBezTo>
                <a:cubicBezTo>
                  <a:pt x="16885" y="3065"/>
                  <a:pt x="16885" y="3065"/>
                  <a:pt x="16885" y="3065"/>
                </a:cubicBezTo>
                <a:cubicBezTo>
                  <a:pt x="16879" y="3065"/>
                  <a:pt x="16873" y="3065"/>
                  <a:pt x="16873" y="3065"/>
                </a:cubicBezTo>
                <a:cubicBezTo>
                  <a:pt x="16873" y="3059"/>
                  <a:pt x="16867" y="3059"/>
                  <a:pt x="16867" y="3054"/>
                </a:cubicBezTo>
                <a:cubicBezTo>
                  <a:pt x="16867" y="3048"/>
                  <a:pt x="16873" y="3048"/>
                  <a:pt x="16873" y="3042"/>
                </a:cubicBezTo>
                <a:cubicBezTo>
                  <a:pt x="16873" y="3036"/>
                  <a:pt x="16873" y="3036"/>
                  <a:pt x="16873" y="3030"/>
                </a:cubicBezTo>
                <a:cubicBezTo>
                  <a:pt x="16873" y="3024"/>
                  <a:pt x="16879" y="3018"/>
                  <a:pt x="16879" y="3006"/>
                </a:cubicBezTo>
                <a:cubicBezTo>
                  <a:pt x="16879" y="2994"/>
                  <a:pt x="16879" y="2994"/>
                  <a:pt x="16879" y="2994"/>
                </a:cubicBezTo>
                <a:cubicBezTo>
                  <a:pt x="16873" y="2988"/>
                  <a:pt x="16873" y="2988"/>
                  <a:pt x="16867" y="2982"/>
                </a:cubicBezTo>
                <a:cubicBezTo>
                  <a:pt x="16867" y="2976"/>
                  <a:pt x="16861" y="2976"/>
                  <a:pt x="16855" y="2971"/>
                </a:cubicBezTo>
                <a:cubicBezTo>
                  <a:pt x="16855" y="2971"/>
                  <a:pt x="16849" y="2965"/>
                  <a:pt x="16844" y="2965"/>
                </a:cubicBezTo>
                <a:cubicBezTo>
                  <a:pt x="16844" y="2965"/>
                  <a:pt x="16838" y="2965"/>
                  <a:pt x="16832" y="2965"/>
                </a:cubicBezTo>
                <a:cubicBezTo>
                  <a:pt x="16826" y="2965"/>
                  <a:pt x="16826" y="2959"/>
                  <a:pt x="16820" y="2959"/>
                </a:cubicBezTo>
                <a:cubicBezTo>
                  <a:pt x="16814" y="2953"/>
                  <a:pt x="16820" y="2947"/>
                  <a:pt x="16814" y="2947"/>
                </a:cubicBezTo>
                <a:cubicBezTo>
                  <a:pt x="16814" y="2941"/>
                  <a:pt x="16808" y="2941"/>
                  <a:pt x="16802" y="2941"/>
                </a:cubicBezTo>
                <a:cubicBezTo>
                  <a:pt x="16790" y="2935"/>
                  <a:pt x="16778" y="2923"/>
                  <a:pt x="16767" y="2911"/>
                </a:cubicBezTo>
                <a:cubicBezTo>
                  <a:pt x="16737" y="2911"/>
                  <a:pt x="16737" y="2911"/>
                  <a:pt x="16737" y="2911"/>
                </a:cubicBezTo>
                <a:cubicBezTo>
                  <a:pt x="16737" y="2965"/>
                  <a:pt x="16737" y="2965"/>
                  <a:pt x="16737" y="2965"/>
                </a:cubicBezTo>
                <a:cubicBezTo>
                  <a:pt x="16683" y="2965"/>
                  <a:pt x="16683" y="2965"/>
                  <a:pt x="16683" y="2965"/>
                </a:cubicBezTo>
                <a:lnTo>
                  <a:pt x="16683" y="2959"/>
                </a:lnTo>
                <a:cubicBezTo>
                  <a:pt x="16683" y="2953"/>
                  <a:pt x="16683" y="2947"/>
                  <a:pt x="16678" y="2947"/>
                </a:cubicBezTo>
                <a:cubicBezTo>
                  <a:pt x="16678" y="2929"/>
                  <a:pt x="16666" y="2923"/>
                  <a:pt x="16660" y="2905"/>
                </a:cubicBezTo>
                <a:cubicBezTo>
                  <a:pt x="16642" y="2911"/>
                  <a:pt x="16642" y="2911"/>
                  <a:pt x="16642" y="2911"/>
                </a:cubicBezTo>
                <a:cubicBezTo>
                  <a:pt x="16642" y="2917"/>
                  <a:pt x="16648" y="2917"/>
                  <a:pt x="16648" y="2923"/>
                </a:cubicBezTo>
                <a:cubicBezTo>
                  <a:pt x="16648" y="2947"/>
                  <a:pt x="16648" y="2947"/>
                  <a:pt x="16648" y="2947"/>
                </a:cubicBezTo>
                <a:cubicBezTo>
                  <a:pt x="16648" y="2947"/>
                  <a:pt x="16642" y="2953"/>
                  <a:pt x="16642" y="2959"/>
                </a:cubicBezTo>
                <a:cubicBezTo>
                  <a:pt x="16636" y="2953"/>
                  <a:pt x="16636" y="2959"/>
                  <a:pt x="16630" y="2959"/>
                </a:cubicBezTo>
                <a:cubicBezTo>
                  <a:pt x="16624" y="2953"/>
                  <a:pt x="16624" y="2953"/>
                  <a:pt x="16618" y="2953"/>
                </a:cubicBezTo>
                <a:cubicBezTo>
                  <a:pt x="16618" y="2941"/>
                  <a:pt x="16618" y="2941"/>
                  <a:pt x="16618" y="2941"/>
                </a:cubicBezTo>
                <a:cubicBezTo>
                  <a:pt x="16618" y="2935"/>
                  <a:pt x="16618" y="2929"/>
                  <a:pt x="16618" y="2929"/>
                </a:cubicBezTo>
                <a:cubicBezTo>
                  <a:pt x="16624" y="2923"/>
                  <a:pt x="16624" y="2917"/>
                  <a:pt x="16624" y="2911"/>
                </a:cubicBezTo>
                <a:cubicBezTo>
                  <a:pt x="16624" y="2899"/>
                  <a:pt x="16612" y="2893"/>
                  <a:pt x="16606" y="2882"/>
                </a:cubicBezTo>
                <a:cubicBezTo>
                  <a:pt x="16601" y="2887"/>
                  <a:pt x="16601" y="2893"/>
                  <a:pt x="16594" y="2893"/>
                </a:cubicBezTo>
                <a:cubicBezTo>
                  <a:pt x="16589" y="2899"/>
                  <a:pt x="16589" y="2899"/>
                  <a:pt x="16583" y="2899"/>
                </a:cubicBezTo>
                <a:cubicBezTo>
                  <a:pt x="16571" y="2899"/>
                  <a:pt x="16571" y="2899"/>
                  <a:pt x="16571" y="2899"/>
                </a:cubicBezTo>
                <a:cubicBezTo>
                  <a:pt x="16559" y="2899"/>
                  <a:pt x="16559" y="2899"/>
                  <a:pt x="16559" y="2899"/>
                </a:cubicBezTo>
                <a:cubicBezTo>
                  <a:pt x="16553" y="2899"/>
                  <a:pt x="16547" y="2899"/>
                  <a:pt x="16547" y="2893"/>
                </a:cubicBezTo>
                <a:cubicBezTo>
                  <a:pt x="16547" y="2887"/>
                  <a:pt x="16547" y="2882"/>
                  <a:pt x="16547" y="2876"/>
                </a:cubicBezTo>
                <a:cubicBezTo>
                  <a:pt x="16547" y="2870"/>
                  <a:pt x="16553" y="2864"/>
                  <a:pt x="16559" y="2864"/>
                </a:cubicBezTo>
                <a:cubicBezTo>
                  <a:pt x="16559" y="2858"/>
                  <a:pt x="16559" y="2852"/>
                  <a:pt x="16565" y="2852"/>
                </a:cubicBezTo>
                <a:cubicBezTo>
                  <a:pt x="16571" y="2846"/>
                  <a:pt x="16571" y="2852"/>
                  <a:pt x="16577" y="2852"/>
                </a:cubicBezTo>
                <a:cubicBezTo>
                  <a:pt x="16583" y="2846"/>
                  <a:pt x="16589" y="2846"/>
                  <a:pt x="16601" y="2840"/>
                </a:cubicBezTo>
                <a:cubicBezTo>
                  <a:pt x="16606" y="2840"/>
                  <a:pt x="16612" y="2840"/>
                  <a:pt x="16612" y="2834"/>
                </a:cubicBezTo>
                <a:cubicBezTo>
                  <a:pt x="16618" y="2834"/>
                  <a:pt x="16618" y="2828"/>
                  <a:pt x="16624" y="2822"/>
                </a:cubicBezTo>
                <a:cubicBezTo>
                  <a:pt x="16624" y="2816"/>
                  <a:pt x="16630" y="2816"/>
                  <a:pt x="16636" y="2810"/>
                </a:cubicBezTo>
                <a:cubicBezTo>
                  <a:pt x="16642" y="2805"/>
                  <a:pt x="16642" y="2799"/>
                  <a:pt x="16648" y="2799"/>
                </a:cubicBezTo>
                <a:cubicBezTo>
                  <a:pt x="16654" y="2793"/>
                  <a:pt x="16654" y="2793"/>
                  <a:pt x="16660" y="2793"/>
                </a:cubicBezTo>
                <a:cubicBezTo>
                  <a:pt x="16666" y="2793"/>
                  <a:pt x="16666" y="2787"/>
                  <a:pt x="16672" y="2787"/>
                </a:cubicBezTo>
                <a:cubicBezTo>
                  <a:pt x="16678" y="2787"/>
                  <a:pt x="16683" y="2787"/>
                  <a:pt x="16695" y="2787"/>
                </a:cubicBezTo>
                <a:cubicBezTo>
                  <a:pt x="16695" y="2769"/>
                  <a:pt x="16689" y="2757"/>
                  <a:pt x="16695" y="2745"/>
                </a:cubicBezTo>
                <a:cubicBezTo>
                  <a:pt x="16701" y="2739"/>
                  <a:pt x="16701" y="2739"/>
                  <a:pt x="16701" y="2733"/>
                </a:cubicBezTo>
                <a:cubicBezTo>
                  <a:pt x="16707" y="2727"/>
                  <a:pt x="16713" y="2727"/>
                  <a:pt x="16713" y="2727"/>
                </a:cubicBezTo>
                <a:cubicBezTo>
                  <a:pt x="16719" y="2721"/>
                  <a:pt x="16719" y="2721"/>
                  <a:pt x="16725" y="2721"/>
                </a:cubicBezTo>
                <a:cubicBezTo>
                  <a:pt x="16731" y="2716"/>
                  <a:pt x="16731" y="2710"/>
                  <a:pt x="16731" y="2710"/>
                </a:cubicBezTo>
                <a:cubicBezTo>
                  <a:pt x="16737" y="2704"/>
                  <a:pt x="16731" y="2698"/>
                  <a:pt x="16737" y="2692"/>
                </a:cubicBezTo>
                <a:cubicBezTo>
                  <a:pt x="16743" y="2692"/>
                  <a:pt x="16743" y="2692"/>
                  <a:pt x="16749" y="2686"/>
                </a:cubicBezTo>
                <a:cubicBezTo>
                  <a:pt x="16755" y="2686"/>
                  <a:pt x="16755" y="2686"/>
                  <a:pt x="16760" y="2680"/>
                </a:cubicBezTo>
                <a:cubicBezTo>
                  <a:pt x="16767" y="2680"/>
                  <a:pt x="16767" y="2674"/>
                  <a:pt x="16767" y="2668"/>
                </a:cubicBezTo>
                <a:cubicBezTo>
                  <a:pt x="16772" y="2668"/>
                  <a:pt x="16778" y="2668"/>
                  <a:pt x="16784" y="2662"/>
                </a:cubicBezTo>
                <a:cubicBezTo>
                  <a:pt x="16784" y="2656"/>
                  <a:pt x="16784" y="2650"/>
                  <a:pt x="16790" y="2650"/>
                </a:cubicBezTo>
                <a:cubicBezTo>
                  <a:pt x="16790" y="2650"/>
                  <a:pt x="16796" y="2650"/>
                  <a:pt x="16802" y="2650"/>
                </a:cubicBezTo>
                <a:cubicBezTo>
                  <a:pt x="16802" y="2644"/>
                  <a:pt x="16808" y="2650"/>
                  <a:pt x="16814" y="2650"/>
                </a:cubicBezTo>
                <a:cubicBezTo>
                  <a:pt x="16814" y="2644"/>
                  <a:pt x="16814" y="2639"/>
                  <a:pt x="16814" y="2639"/>
                </a:cubicBezTo>
                <a:cubicBezTo>
                  <a:pt x="16820" y="2632"/>
                  <a:pt x="16820" y="2627"/>
                  <a:pt x="16820" y="2627"/>
                </a:cubicBezTo>
                <a:cubicBezTo>
                  <a:pt x="16826" y="2621"/>
                  <a:pt x="16826" y="2615"/>
                  <a:pt x="16826" y="2615"/>
                </a:cubicBezTo>
                <a:cubicBezTo>
                  <a:pt x="16826" y="2609"/>
                  <a:pt x="16832" y="2609"/>
                  <a:pt x="16832" y="2603"/>
                </a:cubicBezTo>
                <a:cubicBezTo>
                  <a:pt x="16832" y="2597"/>
                  <a:pt x="16838" y="2597"/>
                  <a:pt x="16838" y="2591"/>
                </a:cubicBezTo>
                <a:cubicBezTo>
                  <a:pt x="16844" y="2585"/>
                  <a:pt x="16844" y="2579"/>
                  <a:pt x="16844" y="2579"/>
                </a:cubicBezTo>
                <a:cubicBezTo>
                  <a:pt x="16849" y="2573"/>
                  <a:pt x="16861" y="2567"/>
                  <a:pt x="16867" y="2567"/>
                </a:cubicBezTo>
                <a:cubicBezTo>
                  <a:pt x="16879" y="2567"/>
                  <a:pt x="16885" y="2567"/>
                  <a:pt x="16891" y="2567"/>
                </a:cubicBezTo>
                <a:cubicBezTo>
                  <a:pt x="16903" y="2567"/>
                  <a:pt x="16909" y="2561"/>
                  <a:pt x="16915" y="2555"/>
                </a:cubicBezTo>
                <a:cubicBezTo>
                  <a:pt x="16921" y="2550"/>
                  <a:pt x="16921" y="2544"/>
                  <a:pt x="16926" y="2544"/>
                </a:cubicBezTo>
                <a:cubicBezTo>
                  <a:pt x="16933" y="2538"/>
                  <a:pt x="16933" y="2532"/>
                  <a:pt x="16938" y="2526"/>
                </a:cubicBezTo>
                <a:cubicBezTo>
                  <a:pt x="16944" y="2520"/>
                  <a:pt x="16950" y="2514"/>
                  <a:pt x="16962" y="2514"/>
                </a:cubicBezTo>
                <a:cubicBezTo>
                  <a:pt x="16968" y="2514"/>
                  <a:pt x="16980" y="2520"/>
                  <a:pt x="16992" y="2520"/>
                </a:cubicBezTo>
                <a:lnTo>
                  <a:pt x="16992" y="2520"/>
                </a:lnTo>
                <a:cubicBezTo>
                  <a:pt x="17004" y="2520"/>
                  <a:pt x="17010" y="2514"/>
                  <a:pt x="17021" y="2514"/>
                </a:cubicBezTo>
                <a:cubicBezTo>
                  <a:pt x="17027" y="2514"/>
                  <a:pt x="17027" y="2514"/>
                  <a:pt x="17027" y="2514"/>
                </a:cubicBezTo>
                <a:cubicBezTo>
                  <a:pt x="17033" y="2514"/>
                  <a:pt x="17033" y="2520"/>
                  <a:pt x="17039" y="2520"/>
                </a:cubicBezTo>
                <a:cubicBezTo>
                  <a:pt x="17051" y="2520"/>
                  <a:pt x="17051" y="2520"/>
                  <a:pt x="17051" y="2520"/>
                </a:cubicBezTo>
                <a:cubicBezTo>
                  <a:pt x="17057" y="2520"/>
                  <a:pt x="17057" y="2520"/>
                  <a:pt x="17063" y="2520"/>
                </a:cubicBezTo>
                <a:cubicBezTo>
                  <a:pt x="17069" y="2520"/>
                  <a:pt x="17075" y="2514"/>
                  <a:pt x="17081" y="2514"/>
                </a:cubicBezTo>
                <a:cubicBezTo>
                  <a:pt x="17087" y="2514"/>
                  <a:pt x="17087" y="2514"/>
                  <a:pt x="17087" y="2514"/>
                </a:cubicBezTo>
                <a:cubicBezTo>
                  <a:pt x="17093" y="2514"/>
                  <a:pt x="17093" y="2520"/>
                  <a:pt x="17099" y="2520"/>
                </a:cubicBezTo>
                <a:cubicBezTo>
                  <a:pt x="17104" y="2520"/>
                  <a:pt x="17116" y="2532"/>
                  <a:pt x="17122" y="2532"/>
                </a:cubicBezTo>
                <a:close/>
                <a:moveTo>
                  <a:pt x="8805" y="2585"/>
                </a:moveTo>
                <a:lnTo>
                  <a:pt x="8805" y="2585"/>
                </a:lnTo>
                <a:cubicBezTo>
                  <a:pt x="8793" y="2591"/>
                  <a:pt x="8793" y="2597"/>
                  <a:pt x="8781" y="2603"/>
                </a:cubicBezTo>
                <a:cubicBezTo>
                  <a:pt x="8781" y="2603"/>
                  <a:pt x="8775" y="2603"/>
                  <a:pt x="8769" y="2603"/>
                </a:cubicBezTo>
                <a:cubicBezTo>
                  <a:pt x="8769" y="2609"/>
                  <a:pt x="8769" y="2615"/>
                  <a:pt x="8763" y="2615"/>
                </a:cubicBezTo>
                <a:cubicBezTo>
                  <a:pt x="8757" y="2627"/>
                  <a:pt x="8751" y="2627"/>
                  <a:pt x="8745" y="2639"/>
                </a:cubicBezTo>
                <a:cubicBezTo>
                  <a:pt x="8745" y="2644"/>
                  <a:pt x="8745" y="2644"/>
                  <a:pt x="8745" y="2650"/>
                </a:cubicBezTo>
                <a:cubicBezTo>
                  <a:pt x="8757" y="2656"/>
                  <a:pt x="8757" y="2656"/>
                  <a:pt x="8757" y="2656"/>
                </a:cubicBezTo>
                <a:cubicBezTo>
                  <a:pt x="8757" y="2656"/>
                  <a:pt x="8763" y="2650"/>
                  <a:pt x="8769" y="2650"/>
                </a:cubicBezTo>
                <a:cubicBezTo>
                  <a:pt x="8769" y="2644"/>
                  <a:pt x="8775" y="2644"/>
                  <a:pt x="8775" y="2639"/>
                </a:cubicBezTo>
                <a:cubicBezTo>
                  <a:pt x="8781" y="2639"/>
                  <a:pt x="8781" y="2627"/>
                  <a:pt x="8787" y="2627"/>
                </a:cubicBezTo>
                <a:cubicBezTo>
                  <a:pt x="8787" y="2627"/>
                  <a:pt x="8793" y="2627"/>
                  <a:pt x="8799" y="2627"/>
                </a:cubicBezTo>
                <a:cubicBezTo>
                  <a:pt x="8799" y="2627"/>
                  <a:pt x="8805" y="2627"/>
                  <a:pt x="8811" y="2627"/>
                </a:cubicBezTo>
                <a:cubicBezTo>
                  <a:pt x="8811" y="2621"/>
                  <a:pt x="8805" y="2615"/>
                  <a:pt x="8811" y="2615"/>
                </a:cubicBezTo>
                <a:cubicBezTo>
                  <a:pt x="8811" y="2609"/>
                  <a:pt x="8816" y="2609"/>
                  <a:pt x="8816" y="2603"/>
                </a:cubicBezTo>
                <a:cubicBezTo>
                  <a:pt x="8816" y="2591"/>
                  <a:pt x="8823" y="2585"/>
                  <a:pt x="8823" y="2579"/>
                </a:cubicBezTo>
                <a:cubicBezTo>
                  <a:pt x="8816" y="2579"/>
                  <a:pt x="8811" y="2585"/>
                  <a:pt x="8805" y="2585"/>
                </a:cubicBezTo>
                <a:close/>
                <a:moveTo>
                  <a:pt x="8864" y="3225"/>
                </a:moveTo>
                <a:lnTo>
                  <a:pt x="8864" y="3225"/>
                </a:lnTo>
                <a:cubicBezTo>
                  <a:pt x="8870" y="3225"/>
                  <a:pt x="8870" y="3220"/>
                  <a:pt x="8876" y="3220"/>
                </a:cubicBezTo>
                <a:cubicBezTo>
                  <a:pt x="8882" y="3220"/>
                  <a:pt x="8882" y="3220"/>
                  <a:pt x="8888" y="3220"/>
                </a:cubicBezTo>
                <a:cubicBezTo>
                  <a:pt x="8894" y="3220"/>
                  <a:pt x="8894" y="3220"/>
                  <a:pt x="8900" y="3214"/>
                </a:cubicBezTo>
                <a:cubicBezTo>
                  <a:pt x="8911" y="3208"/>
                  <a:pt x="8911" y="3208"/>
                  <a:pt x="8911" y="3208"/>
                </a:cubicBezTo>
                <a:cubicBezTo>
                  <a:pt x="8917" y="3208"/>
                  <a:pt x="8911" y="3196"/>
                  <a:pt x="8917" y="3196"/>
                </a:cubicBezTo>
                <a:cubicBezTo>
                  <a:pt x="8923" y="3196"/>
                  <a:pt x="8923" y="3202"/>
                  <a:pt x="8929" y="3202"/>
                </a:cubicBezTo>
                <a:cubicBezTo>
                  <a:pt x="8935" y="3202"/>
                  <a:pt x="8935" y="3208"/>
                  <a:pt x="8941" y="3208"/>
                </a:cubicBezTo>
                <a:cubicBezTo>
                  <a:pt x="8971" y="3208"/>
                  <a:pt x="8971" y="3208"/>
                  <a:pt x="8971" y="3208"/>
                </a:cubicBezTo>
                <a:cubicBezTo>
                  <a:pt x="8971" y="3196"/>
                  <a:pt x="8977" y="3190"/>
                  <a:pt x="8977" y="3178"/>
                </a:cubicBezTo>
                <a:cubicBezTo>
                  <a:pt x="8982" y="3178"/>
                  <a:pt x="8989" y="3178"/>
                  <a:pt x="9000" y="3178"/>
                </a:cubicBezTo>
                <a:cubicBezTo>
                  <a:pt x="9000" y="3178"/>
                  <a:pt x="9006" y="3178"/>
                  <a:pt x="9012" y="3178"/>
                </a:cubicBezTo>
                <a:cubicBezTo>
                  <a:pt x="9012" y="3178"/>
                  <a:pt x="9018" y="3178"/>
                  <a:pt x="9024" y="3178"/>
                </a:cubicBezTo>
                <a:cubicBezTo>
                  <a:pt x="9030" y="3178"/>
                  <a:pt x="9036" y="3178"/>
                  <a:pt x="9042" y="3178"/>
                </a:cubicBezTo>
                <a:cubicBezTo>
                  <a:pt x="9048" y="3178"/>
                  <a:pt x="9054" y="3178"/>
                  <a:pt x="9054" y="3178"/>
                </a:cubicBezTo>
                <a:cubicBezTo>
                  <a:pt x="9060" y="3178"/>
                  <a:pt x="9066" y="3172"/>
                  <a:pt x="9066" y="3172"/>
                </a:cubicBezTo>
                <a:cubicBezTo>
                  <a:pt x="9071" y="3166"/>
                  <a:pt x="9071" y="3160"/>
                  <a:pt x="9077" y="3160"/>
                </a:cubicBezTo>
                <a:cubicBezTo>
                  <a:pt x="9083" y="3160"/>
                  <a:pt x="9089" y="3160"/>
                  <a:pt x="9095" y="3160"/>
                </a:cubicBezTo>
                <a:cubicBezTo>
                  <a:pt x="9107" y="3166"/>
                  <a:pt x="9107" y="3178"/>
                  <a:pt x="9119" y="3178"/>
                </a:cubicBezTo>
                <a:cubicBezTo>
                  <a:pt x="9125" y="3178"/>
                  <a:pt x="9125" y="3178"/>
                  <a:pt x="9125" y="3178"/>
                </a:cubicBezTo>
                <a:cubicBezTo>
                  <a:pt x="9131" y="3178"/>
                  <a:pt x="9137" y="3178"/>
                  <a:pt x="9137" y="3178"/>
                </a:cubicBezTo>
                <a:cubicBezTo>
                  <a:pt x="9148" y="3172"/>
                  <a:pt x="9154" y="3178"/>
                  <a:pt x="9160" y="3178"/>
                </a:cubicBezTo>
                <a:cubicBezTo>
                  <a:pt x="9166" y="3178"/>
                  <a:pt x="9172" y="3178"/>
                  <a:pt x="9172" y="3178"/>
                </a:cubicBezTo>
                <a:cubicBezTo>
                  <a:pt x="9178" y="3172"/>
                  <a:pt x="9178" y="3172"/>
                  <a:pt x="9184" y="3166"/>
                </a:cubicBezTo>
                <a:cubicBezTo>
                  <a:pt x="9190" y="3166"/>
                  <a:pt x="9184" y="3160"/>
                  <a:pt x="9190" y="3154"/>
                </a:cubicBezTo>
                <a:cubicBezTo>
                  <a:pt x="9196" y="3154"/>
                  <a:pt x="9196" y="3154"/>
                  <a:pt x="9202" y="3154"/>
                </a:cubicBezTo>
                <a:cubicBezTo>
                  <a:pt x="9208" y="3154"/>
                  <a:pt x="9208" y="3154"/>
                  <a:pt x="9214" y="3154"/>
                </a:cubicBezTo>
                <a:cubicBezTo>
                  <a:pt x="9220" y="3154"/>
                  <a:pt x="9220" y="3148"/>
                  <a:pt x="9226" y="3148"/>
                </a:cubicBezTo>
                <a:cubicBezTo>
                  <a:pt x="9226" y="3137"/>
                  <a:pt x="9226" y="3137"/>
                  <a:pt x="9226" y="3137"/>
                </a:cubicBezTo>
                <a:cubicBezTo>
                  <a:pt x="9226" y="3137"/>
                  <a:pt x="9220" y="3131"/>
                  <a:pt x="9220" y="3125"/>
                </a:cubicBezTo>
                <a:cubicBezTo>
                  <a:pt x="9214" y="3119"/>
                  <a:pt x="9208" y="3119"/>
                  <a:pt x="9208" y="3113"/>
                </a:cubicBezTo>
                <a:cubicBezTo>
                  <a:pt x="9208" y="3107"/>
                  <a:pt x="9208" y="3107"/>
                  <a:pt x="9208" y="3107"/>
                </a:cubicBezTo>
                <a:cubicBezTo>
                  <a:pt x="9208" y="3101"/>
                  <a:pt x="9208" y="3095"/>
                  <a:pt x="9214" y="3095"/>
                </a:cubicBezTo>
                <a:cubicBezTo>
                  <a:pt x="9214" y="3089"/>
                  <a:pt x="9220" y="3089"/>
                  <a:pt x="9226" y="3089"/>
                </a:cubicBezTo>
                <a:cubicBezTo>
                  <a:pt x="9226" y="3089"/>
                  <a:pt x="9232" y="3089"/>
                  <a:pt x="9237" y="3089"/>
                </a:cubicBezTo>
                <a:cubicBezTo>
                  <a:pt x="9237" y="3089"/>
                  <a:pt x="9237" y="3083"/>
                  <a:pt x="9237" y="3077"/>
                </a:cubicBezTo>
                <a:cubicBezTo>
                  <a:pt x="9237" y="3077"/>
                  <a:pt x="9243" y="3071"/>
                  <a:pt x="9243" y="3065"/>
                </a:cubicBezTo>
                <a:cubicBezTo>
                  <a:pt x="9267" y="3065"/>
                  <a:pt x="9267" y="3065"/>
                  <a:pt x="9267" y="3065"/>
                </a:cubicBezTo>
                <a:cubicBezTo>
                  <a:pt x="9267" y="3042"/>
                  <a:pt x="9267" y="3042"/>
                  <a:pt x="9267" y="3042"/>
                </a:cubicBezTo>
                <a:cubicBezTo>
                  <a:pt x="9261" y="3042"/>
                  <a:pt x="9255" y="3042"/>
                  <a:pt x="9255" y="3036"/>
                </a:cubicBezTo>
                <a:cubicBezTo>
                  <a:pt x="9249" y="3030"/>
                  <a:pt x="9249" y="3030"/>
                  <a:pt x="9243" y="3024"/>
                </a:cubicBezTo>
                <a:cubicBezTo>
                  <a:pt x="9243" y="3018"/>
                  <a:pt x="9249" y="3012"/>
                  <a:pt x="9243" y="3012"/>
                </a:cubicBezTo>
                <a:cubicBezTo>
                  <a:pt x="9243" y="3006"/>
                  <a:pt x="9237" y="3006"/>
                  <a:pt x="9232" y="3006"/>
                </a:cubicBezTo>
                <a:cubicBezTo>
                  <a:pt x="9232" y="3000"/>
                  <a:pt x="9226" y="3000"/>
                  <a:pt x="9220" y="2994"/>
                </a:cubicBezTo>
                <a:cubicBezTo>
                  <a:pt x="9208" y="3000"/>
                  <a:pt x="9208" y="3000"/>
                  <a:pt x="9208" y="3000"/>
                </a:cubicBezTo>
                <a:cubicBezTo>
                  <a:pt x="9208" y="3000"/>
                  <a:pt x="9214" y="3006"/>
                  <a:pt x="9214" y="3012"/>
                </a:cubicBezTo>
                <a:cubicBezTo>
                  <a:pt x="9208" y="3012"/>
                  <a:pt x="9202" y="3012"/>
                  <a:pt x="9202" y="3018"/>
                </a:cubicBezTo>
                <a:cubicBezTo>
                  <a:pt x="9196" y="3024"/>
                  <a:pt x="9196" y="3024"/>
                  <a:pt x="9190" y="3030"/>
                </a:cubicBezTo>
                <a:lnTo>
                  <a:pt x="9184" y="3030"/>
                </a:lnTo>
                <a:cubicBezTo>
                  <a:pt x="9178" y="3024"/>
                  <a:pt x="9172" y="3018"/>
                  <a:pt x="9172" y="3018"/>
                </a:cubicBezTo>
                <a:cubicBezTo>
                  <a:pt x="9172" y="3012"/>
                  <a:pt x="9172" y="3006"/>
                  <a:pt x="9172" y="3006"/>
                </a:cubicBezTo>
                <a:cubicBezTo>
                  <a:pt x="9172" y="2994"/>
                  <a:pt x="9172" y="2988"/>
                  <a:pt x="9172" y="2982"/>
                </a:cubicBezTo>
                <a:cubicBezTo>
                  <a:pt x="9172" y="2976"/>
                  <a:pt x="9172" y="2971"/>
                  <a:pt x="9172" y="2965"/>
                </a:cubicBezTo>
                <a:cubicBezTo>
                  <a:pt x="9137" y="2965"/>
                  <a:pt x="9137" y="2965"/>
                  <a:pt x="9137" y="2965"/>
                </a:cubicBezTo>
                <a:cubicBezTo>
                  <a:pt x="9137" y="2953"/>
                  <a:pt x="9143" y="2947"/>
                  <a:pt x="9137" y="2935"/>
                </a:cubicBezTo>
                <a:cubicBezTo>
                  <a:pt x="9137" y="2929"/>
                  <a:pt x="9143" y="2923"/>
                  <a:pt x="9137" y="2923"/>
                </a:cubicBezTo>
                <a:cubicBezTo>
                  <a:pt x="9137" y="2911"/>
                  <a:pt x="9125" y="2905"/>
                  <a:pt x="9119" y="2899"/>
                </a:cubicBezTo>
                <a:cubicBezTo>
                  <a:pt x="9113" y="2899"/>
                  <a:pt x="9113" y="2905"/>
                  <a:pt x="9107" y="2899"/>
                </a:cubicBezTo>
                <a:cubicBezTo>
                  <a:pt x="9101" y="2899"/>
                  <a:pt x="9107" y="2893"/>
                  <a:pt x="9101" y="2887"/>
                </a:cubicBezTo>
                <a:lnTo>
                  <a:pt x="9089" y="2887"/>
                </a:lnTo>
                <a:cubicBezTo>
                  <a:pt x="9089" y="2882"/>
                  <a:pt x="9089" y="2882"/>
                  <a:pt x="9089" y="2876"/>
                </a:cubicBezTo>
                <a:cubicBezTo>
                  <a:pt x="9089" y="2870"/>
                  <a:pt x="9083" y="2870"/>
                  <a:pt x="9083" y="2864"/>
                </a:cubicBezTo>
                <a:cubicBezTo>
                  <a:pt x="9077" y="2858"/>
                  <a:pt x="9071" y="2858"/>
                  <a:pt x="9066" y="2858"/>
                </a:cubicBezTo>
                <a:cubicBezTo>
                  <a:pt x="9066" y="2852"/>
                  <a:pt x="9071" y="2846"/>
                  <a:pt x="9066" y="2846"/>
                </a:cubicBezTo>
                <a:cubicBezTo>
                  <a:pt x="9066" y="2840"/>
                  <a:pt x="9060" y="2840"/>
                  <a:pt x="9060" y="2834"/>
                </a:cubicBezTo>
                <a:cubicBezTo>
                  <a:pt x="9054" y="2828"/>
                  <a:pt x="9054" y="2822"/>
                  <a:pt x="9054" y="2822"/>
                </a:cubicBezTo>
                <a:cubicBezTo>
                  <a:pt x="9048" y="2816"/>
                  <a:pt x="9048" y="2810"/>
                  <a:pt x="9042" y="2810"/>
                </a:cubicBezTo>
                <a:cubicBezTo>
                  <a:pt x="9036" y="2810"/>
                  <a:pt x="9036" y="2805"/>
                  <a:pt x="9030" y="2805"/>
                </a:cubicBezTo>
                <a:cubicBezTo>
                  <a:pt x="9024" y="2805"/>
                  <a:pt x="9018" y="2805"/>
                  <a:pt x="9006" y="2805"/>
                </a:cubicBezTo>
                <a:cubicBezTo>
                  <a:pt x="9000" y="2805"/>
                  <a:pt x="8994" y="2805"/>
                  <a:pt x="8982" y="2799"/>
                </a:cubicBezTo>
                <a:cubicBezTo>
                  <a:pt x="8977" y="2799"/>
                  <a:pt x="8982" y="2793"/>
                  <a:pt x="8977" y="2787"/>
                </a:cubicBezTo>
                <a:cubicBezTo>
                  <a:pt x="8977" y="2781"/>
                  <a:pt x="8977" y="2781"/>
                  <a:pt x="8982" y="2775"/>
                </a:cubicBezTo>
                <a:cubicBezTo>
                  <a:pt x="8982" y="2769"/>
                  <a:pt x="8989" y="2769"/>
                  <a:pt x="8994" y="2769"/>
                </a:cubicBezTo>
                <a:cubicBezTo>
                  <a:pt x="8994" y="2763"/>
                  <a:pt x="8994" y="2757"/>
                  <a:pt x="8994" y="2757"/>
                </a:cubicBezTo>
                <a:cubicBezTo>
                  <a:pt x="9000" y="2751"/>
                  <a:pt x="9006" y="2757"/>
                  <a:pt x="9006" y="2757"/>
                </a:cubicBezTo>
                <a:cubicBezTo>
                  <a:pt x="9012" y="2757"/>
                  <a:pt x="9012" y="2751"/>
                  <a:pt x="9018" y="2751"/>
                </a:cubicBezTo>
                <a:cubicBezTo>
                  <a:pt x="9018" y="2739"/>
                  <a:pt x="9018" y="2739"/>
                  <a:pt x="9018" y="2739"/>
                </a:cubicBezTo>
                <a:cubicBezTo>
                  <a:pt x="9018" y="2739"/>
                  <a:pt x="9018" y="2733"/>
                  <a:pt x="9018" y="2727"/>
                </a:cubicBezTo>
                <a:cubicBezTo>
                  <a:pt x="9018" y="2727"/>
                  <a:pt x="9024" y="2721"/>
                  <a:pt x="9030" y="2721"/>
                </a:cubicBezTo>
                <a:cubicBezTo>
                  <a:pt x="9030" y="2716"/>
                  <a:pt x="9036" y="2716"/>
                  <a:pt x="9042" y="2716"/>
                </a:cubicBezTo>
                <a:cubicBezTo>
                  <a:pt x="9042" y="2710"/>
                  <a:pt x="9042" y="2710"/>
                  <a:pt x="9042" y="2704"/>
                </a:cubicBezTo>
                <a:cubicBezTo>
                  <a:pt x="9042" y="2656"/>
                  <a:pt x="9042" y="2656"/>
                  <a:pt x="9042" y="2656"/>
                </a:cubicBezTo>
                <a:cubicBezTo>
                  <a:pt x="8935" y="2656"/>
                  <a:pt x="8935" y="2656"/>
                  <a:pt x="8935" y="2656"/>
                </a:cubicBezTo>
                <a:cubicBezTo>
                  <a:pt x="8935" y="2650"/>
                  <a:pt x="8935" y="2650"/>
                  <a:pt x="8941" y="2644"/>
                </a:cubicBezTo>
                <a:cubicBezTo>
                  <a:pt x="8941" y="2639"/>
                  <a:pt x="8947" y="2639"/>
                  <a:pt x="8953" y="2639"/>
                </a:cubicBezTo>
                <a:cubicBezTo>
                  <a:pt x="8953" y="2632"/>
                  <a:pt x="8947" y="2627"/>
                  <a:pt x="8953" y="2627"/>
                </a:cubicBezTo>
                <a:cubicBezTo>
                  <a:pt x="8953" y="2621"/>
                  <a:pt x="8947" y="2615"/>
                  <a:pt x="8953" y="2615"/>
                </a:cubicBezTo>
                <a:cubicBezTo>
                  <a:pt x="8953" y="2609"/>
                  <a:pt x="8959" y="2609"/>
                  <a:pt x="8959" y="2603"/>
                </a:cubicBezTo>
                <a:cubicBezTo>
                  <a:pt x="8965" y="2603"/>
                  <a:pt x="8965" y="2597"/>
                  <a:pt x="8971" y="2591"/>
                </a:cubicBezTo>
                <a:cubicBezTo>
                  <a:pt x="8977" y="2591"/>
                  <a:pt x="8977" y="2591"/>
                  <a:pt x="8982" y="2585"/>
                </a:cubicBezTo>
                <a:cubicBezTo>
                  <a:pt x="8977" y="2585"/>
                  <a:pt x="8977" y="2579"/>
                  <a:pt x="8971" y="2573"/>
                </a:cubicBezTo>
                <a:cubicBezTo>
                  <a:pt x="8965" y="2573"/>
                  <a:pt x="8959" y="2573"/>
                  <a:pt x="8953" y="2573"/>
                </a:cubicBezTo>
                <a:cubicBezTo>
                  <a:pt x="8935" y="2573"/>
                  <a:pt x="8935" y="2573"/>
                  <a:pt x="8935" y="2573"/>
                </a:cubicBezTo>
                <a:cubicBezTo>
                  <a:pt x="8929" y="2573"/>
                  <a:pt x="8929" y="2579"/>
                  <a:pt x="8923" y="2579"/>
                </a:cubicBezTo>
                <a:cubicBezTo>
                  <a:pt x="8905" y="2579"/>
                  <a:pt x="8900" y="2579"/>
                  <a:pt x="8882" y="2579"/>
                </a:cubicBezTo>
                <a:cubicBezTo>
                  <a:pt x="8882" y="2585"/>
                  <a:pt x="8882" y="2591"/>
                  <a:pt x="8882" y="2597"/>
                </a:cubicBezTo>
                <a:cubicBezTo>
                  <a:pt x="8882" y="2603"/>
                  <a:pt x="8876" y="2609"/>
                  <a:pt x="8876" y="2609"/>
                </a:cubicBezTo>
                <a:cubicBezTo>
                  <a:pt x="8876" y="2615"/>
                  <a:pt x="8864" y="2621"/>
                  <a:pt x="8864" y="2627"/>
                </a:cubicBezTo>
                <a:cubicBezTo>
                  <a:pt x="8864" y="2627"/>
                  <a:pt x="8864" y="2627"/>
                  <a:pt x="8864" y="2632"/>
                </a:cubicBezTo>
                <a:cubicBezTo>
                  <a:pt x="8864" y="2639"/>
                  <a:pt x="8870" y="2644"/>
                  <a:pt x="8870" y="2650"/>
                </a:cubicBezTo>
                <a:cubicBezTo>
                  <a:pt x="8870" y="2656"/>
                  <a:pt x="8864" y="2662"/>
                  <a:pt x="8864" y="2662"/>
                </a:cubicBezTo>
                <a:cubicBezTo>
                  <a:pt x="8858" y="2668"/>
                  <a:pt x="8852" y="2668"/>
                  <a:pt x="8840" y="2668"/>
                </a:cubicBezTo>
                <a:cubicBezTo>
                  <a:pt x="8834" y="2668"/>
                  <a:pt x="8834" y="2668"/>
                  <a:pt x="8828" y="2662"/>
                </a:cubicBezTo>
                <a:cubicBezTo>
                  <a:pt x="8823" y="2662"/>
                  <a:pt x="8823" y="2650"/>
                  <a:pt x="8811" y="2650"/>
                </a:cubicBezTo>
                <a:cubicBezTo>
                  <a:pt x="8805" y="2650"/>
                  <a:pt x="8799" y="2656"/>
                  <a:pt x="8799" y="2662"/>
                </a:cubicBezTo>
                <a:cubicBezTo>
                  <a:pt x="8793" y="2668"/>
                  <a:pt x="8799" y="2668"/>
                  <a:pt x="8799" y="2674"/>
                </a:cubicBezTo>
                <a:cubicBezTo>
                  <a:pt x="8799" y="2680"/>
                  <a:pt x="8793" y="2692"/>
                  <a:pt x="8799" y="2698"/>
                </a:cubicBezTo>
                <a:cubicBezTo>
                  <a:pt x="8805" y="2698"/>
                  <a:pt x="8805" y="2698"/>
                  <a:pt x="8811" y="2704"/>
                </a:cubicBezTo>
                <a:cubicBezTo>
                  <a:pt x="8816" y="2704"/>
                  <a:pt x="8828" y="2704"/>
                  <a:pt x="8834" y="2710"/>
                </a:cubicBezTo>
                <a:cubicBezTo>
                  <a:pt x="8834" y="2710"/>
                  <a:pt x="8828" y="2716"/>
                  <a:pt x="8828" y="2721"/>
                </a:cubicBezTo>
                <a:cubicBezTo>
                  <a:pt x="8828" y="2727"/>
                  <a:pt x="8828" y="2727"/>
                  <a:pt x="8828" y="2727"/>
                </a:cubicBezTo>
                <a:cubicBezTo>
                  <a:pt x="8828" y="2733"/>
                  <a:pt x="8823" y="2739"/>
                  <a:pt x="8823" y="2739"/>
                </a:cubicBezTo>
                <a:cubicBezTo>
                  <a:pt x="8823" y="2745"/>
                  <a:pt x="8828" y="2745"/>
                  <a:pt x="8828" y="2751"/>
                </a:cubicBezTo>
                <a:cubicBezTo>
                  <a:pt x="8828" y="2757"/>
                  <a:pt x="8828" y="2763"/>
                  <a:pt x="8823" y="2763"/>
                </a:cubicBezTo>
                <a:cubicBezTo>
                  <a:pt x="8823" y="2769"/>
                  <a:pt x="8816" y="2763"/>
                  <a:pt x="8811" y="2769"/>
                </a:cubicBezTo>
                <a:lnTo>
                  <a:pt x="8805" y="2769"/>
                </a:lnTo>
                <a:cubicBezTo>
                  <a:pt x="8799" y="2775"/>
                  <a:pt x="8793" y="2775"/>
                  <a:pt x="8793" y="2781"/>
                </a:cubicBezTo>
                <a:cubicBezTo>
                  <a:pt x="8793" y="2787"/>
                  <a:pt x="8793" y="2793"/>
                  <a:pt x="8793" y="2799"/>
                </a:cubicBezTo>
                <a:cubicBezTo>
                  <a:pt x="8816" y="2799"/>
                  <a:pt x="8816" y="2799"/>
                  <a:pt x="8816" y="2799"/>
                </a:cubicBezTo>
                <a:cubicBezTo>
                  <a:pt x="8823" y="2799"/>
                  <a:pt x="8823" y="2793"/>
                  <a:pt x="8828" y="2793"/>
                </a:cubicBezTo>
                <a:cubicBezTo>
                  <a:pt x="8834" y="2793"/>
                  <a:pt x="8834" y="2793"/>
                  <a:pt x="8840" y="2799"/>
                </a:cubicBezTo>
                <a:cubicBezTo>
                  <a:pt x="8840" y="2799"/>
                  <a:pt x="8834" y="2805"/>
                  <a:pt x="8840" y="2805"/>
                </a:cubicBezTo>
                <a:cubicBezTo>
                  <a:pt x="8840" y="2810"/>
                  <a:pt x="8846" y="2810"/>
                  <a:pt x="8852" y="2816"/>
                </a:cubicBezTo>
                <a:cubicBezTo>
                  <a:pt x="8876" y="2816"/>
                  <a:pt x="8876" y="2816"/>
                  <a:pt x="8876" y="2816"/>
                </a:cubicBezTo>
                <a:cubicBezTo>
                  <a:pt x="8876" y="2810"/>
                  <a:pt x="8870" y="2810"/>
                  <a:pt x="8876" y="2805"/>
                </a:cubicBezTo>
                <a:cubicBezTo>
                  <a:pt x="8876" y="2799"/>
                  <a:pt x="8876" y="2799"/>
                  <a:pt x="8882" y="2793"/>
                </a:cubicBezTo>
                <a:cubicBezTo>
                  <a:pt x="8888" y="2805"/>
                  <a:pt x="8888" y="2805"/>
                  <a:pt x="8888" y="2805"/>
                </a:cubicBezTo>
                <a:lnTo>
                  <a:pt x="8888" y="2810"/>
                </a:lnTo>
                <a:cubicBezTo>
                  <a:pt x="8888" y="2822"/>
                  <a:pt x="8900" y="2828"/>
                  <a:pt x="8900" y="2840"/>
                </a:cubicBezTo>
                <a:cubicBezTo>
                  <a:pt x="8900" y="2840"/>
                  <a:pt x="8900" y="2846"/>
                  <a:pt x="8894" y="2852"/>
                </a:cubicBezTo>
                <a:lnTo>
                  <a:pt x="8888" y="2852"/>
                </a:lnTo>
                <a:cubicBezTo>
                  <a:pt x="8882" y="2858"/>
                  <a:pt x="8876" y="2858"/>
                  <a:pt x="8876" y="2858"/>
                </a:cubicBezTo>
                <a:cubicBezTo>
                  <a:pt x="8876" y="2864"/>
                  <a:pt x="8870" y="2864"/>
                  <a:pt x="8876" y="2870"/>
                </a:cubicBezTo>
                <a:cubicBezTo>
                  <a:pt x="8876" y="2876"/>
                  <a:pt x="8882" y="2876"/>
                  <a:pt x="8882" y="2882"/>
                </a:cubicBezTo>
                <a:cubicBezTo>
                  <a:pt x="8941" y="2882"/>
                  <a:pt x="8941" y="2882"/>
                  <a:pt x="8941" y="2882"/>
                </a:cubicBezTo>
                <a:cubicBezTo>
                  <a:pt x="8947" y="2870"/>
                  <a:pt x="8947" y="2870"/>
                  <a:pt x="8947" y="2870"/>
                </a:cubicBezTo>
                <a:cubicBezTo>
                  <a:pt x="8947" y="2876"/>
                  <a:pt x="8953" y="2870"/>
                  <a:pt x="8959" y="2876"/>
                </a:cubicBezTo>
                <a:cubicBezTo>
                  <a:pt x="8959" y="2882"/>
                  <a:pt x="8959" y="2882"/>
                  <a:pt x="8959" y="2887"/>
                </a:cubicBezTo>
                <a:cubicBezTo>
                  <a:pt x="8965" y="2893"/>
                  <a:pt x="8971" y="2893"/>
                  <a:pt x="8971" y="2899"/>
                </a:cubicBezTo>
                <a:cubicBezTo>
                  <a:pt x="8971" y="2905"/>
                  <a:pt x="8965" y="2911"/>
                  <a:pt x="8965" y="2917"/>
                </a:cubicBezTo>
                <a:cubicBezTo>
                  <a:pt x="8965" y="2923"/>
                  <a:pt x="8965" y="2929"/>
                  <a:pt x="8971" y="2935"/>
                </a:cubicBezTo>
                <a:cubicBezTo>
                  <a:pt x="8977" y="2941"/>
                  <a:pt x="8982" y="2941"/>
                  <a:pt x="8994" y="2947"/>
                </a:cubicBezTo>
                <a:cubicBezTo>
                  <a:pt x="8989" y="2965"/>
                  <a:pt x="8989" y="2965"/>
                  <a:pt x="8989" y="2965"/>
                </a:cubicBezTo>
                <a:cubicBezTo>
                  <a:pt x="8989" y="2976"/>
                  <a:pt x="8994" y="2982"/>
                  <a:pt x="8994" y="2988"/>
                </a:cubicBezTo>
                <a:cubicBezTo>
                  <a:pt x="8994" y="2994"/>
                  <a:pt x="8989" y="3000"/>
                  <a:pt x="8989" y="3000"/>
                </a:cubicBezTo>
                <a:cubicBezTo>
                  <a:pt x="8982" y="3006"/>
                  <a:pt x="8977" y="3000"/>
                  <a:pt x="8971" y="3000"/>
                </a:cubicBezTo>
                <a:cubicBezTo>
                  <a:pt x="8965" y="3000"/>
                  <a:pt x="8959" y="3000"/>
                  <a:pt x="8953" y="3000"/>
                </a:cubicBezTo>
                <a:cubicBezTo>
                  <a:pt x="8947" y="3000"/>
                  <a:pt x="8947" y="2994"/>
                  <a:pt x="8941" y="2994"/>
                </a:cubicBezTo>
                <a:cubicBezTo>
                  <a:pt x="8935" y="2994"/>
                  <a:pt x="8929" y="2994"/>
                  <a:pt x="8923" y="2994"/>
                </a:cubicBezTo>
                <a:cubicBezTo>
                  <a:pt x="8917" y="2994"/>
                  <a:pt x="8917" y="2994"/>
                  <a:pt x="8917" y="2994"/>
                </a:cubicBezTo>
                <a:cubicBezTo>
                  <a:pt x="8917" y="2994"/>
                  <a:pt x="8911" y="2994"/>
                  <a:pt x="8905" y="2994"/>
                </a:cubicBezTo>
                <a:cubicBezTo>
                  <a:pt x="8905" y="2994"/>
                  <a:pt x="8905" y="3000"/>
                  <a:pt x="8900" y="3006"/>
                </a:cubicBezTo>
                <a:cubicBezTo>
                  <a:pt x="8894" y="3006"/>
                  <a:pt x="8900" y="3012"/>
                  <a:pt x="8894" y="3018"/>
                </a:cubicBezTo>
                <a:cubicBezTo>
                  <a:pt x="8894" y="3018"/>
                  <a:pt x="8888" y="3012"/>
                  <a:pt x="8888" y="3018"/>
                </a:cubicBezTo>
                <a:cubicBezTo>
                  <a:pt x="8882" y="3018"/>
                  <a:pt x="8876" y="3018"/>
                  <a:pt x="8876" y="3018"/>
                </a:cubicBezTo>
                <a:cubicBezTo>
                  <a:pt x="8870" y="3030"/>
                  <a:pt x="8870" y="3030"/>
                  <a:pt x="8870" y="3030"/>
                </a:cubicBezTo>
                <a:cubicBezTo>
                  <a:pt x="8876" y="3030"/>
                  <a:pt x="8876" y="3036"/>
                  <a:pt x="8882" y="3036"/>
                </a:cubicBezTo>
                <a:cubicBezTo>
                  <a:pt x="8894" y="3036"/>
                  <a:pt x="8900" y="3030"/>
                  <a:pt x="8911" y="3030"/>
                </a:cubicBezTo>
                <a:cubicBezTo>
                  <a:pt x="8917" y="3030"/>
                  <a:pt x="8923" y="3030"/>
                  <a:pt x="8929" y="3036"/>
                </a:cubicBezTo>
                <a:lnTo>
                  <a:pt x="8929" y="3042"/>
                </a:lnTo>
                <a:cubicBezTo>
                  <a:pt x="8923" y="3048"/>
                  <a:pt x="8929" y="3054"/>
                  <a:pt x="8923" y="3054"/>
                </a:cubicBezTo>
                <a:cubicBezTo>
                  <a:pt x="8923" y="3059"/>
                  <a:pt x="8917" y="3054"/>
                  <a:pt x="8911" y="3054"/>
                </a:cubicBezTo>
                <a:cubicBezTo>
                  <a:pt x="8911" y="3059"/>
                  <a:pt x="8905" y="3059"/>
                  <a:pt x="8900" y="3065"/>
                </a:cubicBezTo>
                <a:cubicBezTo>
                  <a:pt x="8900" y="3065"/>
                  <a:pt x="8900" y="3071"/>
                  <a:pt x="8894" y="3077"/>
                </a:cubicBezTo>
                <a:cubicBezTo>
                  <a:pt x="8888" y="3077"/>
                  <a:pt x="8882" y="3077"/>
                  <a:pt x="8876" y="3077"/>
                </a:cubicBezTo>
                <a:cubicBezTo>
                  <a:pt x="8870" y="3089"/>
                  <a:pt x="8870" y="3089"/>
                  <a:pt x="8870" y="3089"/>
                </a:cubicBezTo>
                <a:cubicBezTo>
                  <a:pt x="8870" y="3095"/>
                  <a:pt x="8870" y="3095"/>
                  <a:pt x="8876" y="3101"/>
                </a:cubicBezTo>
                <a:cubicBezTo>
                  <a:pt x="8876" y="3107"/>
                  <a:pt x="8876" y="3107"/>
                  <a:pt x="8882" y="3113"/>
                </a:cubicBezTo>
                <a:lnTo>
                  <a:pt x="8888" y="3113"/>
                </a:lnTo>
                <a:cubicBezTo>
                  <a:pt x="8894" y="3113"/>
                  <a:pt x="8900" y="3107"/>
                  <a:pt x="8900" y="3107"/>
                </a:cubicBezTo>
                <a:cubicBezTo>
                  <a:pt x="8905" y="3107"/>
                  <a:pt x="8911" y="3101"/>
                  <a:pt x="8917" y="3101"/>
                </a:cubicBezTo>
                <a:cubicBezTo>
                  <a:pt x="8929" y="3101"/>
                  <a:pt x="8935" y="3113"/>
                  <a:pt x="8947" y="3113"/>
                </a:cubicBezTo>
                <a:cubicBezTo>
                  <a:pt x="8953" y="3113"/>
                  <a:pt x="8953" y="3113"/>
                  <a:pt x="8959" y="3113"/>
                </a:cubicBezTo>
                <a:cubicBezTo>
                  <a:pt x="8965" y="3113"/>
                  <a:pt x="8977" y="3113"/>
                  <a:pt x="8982" y="3113"/>
                </a:cubicBezTo>
                <a:cubicBezTo>
                  <a:pt x="8982" y="3113"/>
                  <a:pt x="8989" y="3113"/>
                  <a:pt x="8994" y="3113"/>
                </a:cubicBezTo>
                <a:cubicBezTo>
                  <a:pt x="9000" y="3113"/>
                  <a:pt x="8994" y="3119"/>
                  <a:pt x="9000" y="3125"/>
                </a:cubicBezTo>
                <a:cubicBezTo>
                  <a:pt x="8994" y="3131"/>
                  <a:pt x="8994" y="3131"/>
                  <a:pt x="8989" y="3137"/>
                </a:cubicBezTo>
                <a:cubicBezTo>
                  <a:pt x="8989" y="3137"/>
                  <a:pt x="8982" y="3137"/>
                  <a:pt x="8977" y="3137"/>
                </a:cubicBezTo>
                <a:cubicBezTo>
                  <a:pt x="8971" y="3142"/>
                  <a:pt x="8965" y="3142"/>
                  <a:pt x="8953" y="3142"/>
                </a:cubicBezTo>
                <a:cubicBezTo>
                  <a:pt x="8947" y="3142"/>
                  <a:pt x="8947" y="3142"/>
                  <a:pt x="8941" y="3142"/>
                </a:cubicBezTo>
                <a:cubicBezTo>
                  <a:pt x="8935" y="3142"/>
                  <a:pt x="8935" y="3142"/>
                  <a:pt x="8929" y="3148"/>
                </a:cubicBezTo>
                <a:cubicBezTo>
                  <a:pt x="8923" y="3148"/>
                  <a:pt x="8929" y="3154"/>
                  <a:pt x="8923" y="3160"/>
                </a:cubicBezTo>
                <a:cubicBezTo>
                  <a:pt x="8923" y="3160"/>
                  <a:pt x="8917" y="3160"/>
                  <a:pt x="8911" y="3160"/>
                </a:cubicBezTo>
                <a:cubicBezTo>
                  <a:pt x="8905" y="3160"/>
                  <a:pt x="8900" y="3160"/>
                  <a:pt x="8888" y="3166"/>
                </a:cubicBezTo>
                <a:cubicBezTo>
                  <a:pt x="8888" y="3172"/>
                  <a:pt x="8894" y="3178"/>
                  <a:pt x="8888" y="3190"/>
                </a:cubicBezTo>
                <a:lnTo>
                  <a:pt x="8888" y="3196"/>
                </a:lnTo>
                <a:cubicBezTo>
                  <a:pt x="8888" y="3202"/>
                  <a:pt x="8882" y="3202"/>
                  <a:pt x="8876" y="3202"/>
                </a:cubicBezTo>
                <a:cubicBezTo>
                  <a:pt x="8870" y="3208"/>
                  <a:pt x="8870" y="3208"/>
                  <a:pt x="8864" y="3214"/>
                </a:cubicBezTo>
                <a:cubicBezTo>
                  <a:pt x="8864" y="3214"/>
                  <a:pt x="8858" y="3214"/>
                  <a:pt x="8852" y="3214"/>
                </a:cubicBezTo>
                <a:cubicBezTo>
                  <a:pt x="8858" y="3220"/>
                  <a:pt x="8858" y="3225"/>
                  <a:pt x="8864" y="3225"/>
                </a:cubicBezTo>
                <a:close/>
                <a:moveTo>
                  <a:pt x="8816" y="2929"/>
                </a:moveTo>
                <a:lnTo>
                  <a:pt x="8816" y="2929"/>
                </a:lnTo>
                <a:cubicBezTo>
                  <a:pt x="8823" y="2929"/>
                  <a:pt x="8823" y="2929"/>
                  <a:pt x="8828" y="2929"/>
                </a:cubicBezTo>
                <a:cubicBezTo>
                  <a:pt x="8840" y="2923"/>
                  <a:pt x="8846" y="2917"/>
                  <a:pt x="8846" y="2905"/>
                </a:cubicBezTo>
                <a:cubicBezTo>
                  <a:pt x="8846" y="2899"/>
                  <a:pt x="8846" y="2893"/>
                  <a:pt x="8840" y="2887"/>
                </a:cubicBezTo>
                <a:cubicBezTo>
                  <a:pt x="8840" y="2887"/>
                  <a:pt x="8834" y="2882"/>
                  <a:pt x="8828" y="2882"/>
                </a:cubicBezTo>
                <a:cubicBezTo>
                  <a:pt x="8828" y="2876"/>
                  <a:pt x="8828" y="2870"/>
                  <a:pt x="8828" y="2870"/>
                </a:cubicBezTo>
                <a:cubicBezTo>
                  <a:pt x="8828" y="2864"/>
                  <a:pt x="8828" y="2858"/>
                  <a:pt x="8828" y="2858"/>
                </a:cubicBezTo>
                <a:cubicBezTo>
                  <a:pt x="8823" y="2852"/>
                  <a:pt x="8823" y="2852"/>
                  <a:pt x="8816" y="2846"/>
                </a:cubicBezTo>
                <a:cubicBezTo>
                  <a:pt x="8811" y="2846"/>
                  <a:pt x="8811" y="2846"/>
                  <a:pt x="8805" y="2846"/>
                </a:cubicBezTo>
                <a:cubicBezTo>
                  <a:pt x="8799" y="2846"/>
                  <a:pt x="8799" y="2840"/>
                  <a:pt x="8793" y="2840"/>
                </a:cubicBezTo>
                <a:cubicBezTo>
                  <a:pt x="8787" y="2840"/>
                  <a:pt x="8787" y="2840"/>
                  <a:pt x="8787" y="2840"/>
                </a:cubicBezTo>
                <a:cubicBezTo>
                  <a:pt x="8781" y="2840"/>
                  <a:pt x="8775" y="2840"/>
                  <a:pt x="8769" y="2846"/>
                </a:cubicBezTo>
                <a:cubicBezTo>
                  <a:pt x="8769" y="2846"/>
                  <a:pt x="8763" y="2846"/>
                  <a:pt x="8757" y="2846"/>
                </a:cubicBezTo>
                <a:cubicBezTo>
                  <a:pt x="8757" y="2852"/>
                  <a:pt x="8757" y="2858"/>
                  <a:pt x="8751" y="2858"/>
                </a:cubicBezTo>
                <a:cubicBezTo>
                  <a:pt x="8751" y="2864"/>
                  <a:pt x="8745" y="2864"/>
                  <a:pt x="8739" y="2864"/>
                </a:cubicBezTo>
                <a:cubicBezTo>
                  <a:pt x="8739" y="2864"/>
                  <a:pt x="8734" y="2864"/>
                  <a:pt x="8734" y="2858"/>
                </a:cubicBezTo>
                <a:cubicBezTo>
                  <a:pt x="8727" y="2858"/>
                  <a:pt x="8727" y="2852"/>
                  <a:pt x="8727" y="2846"/>
                </a:cubicBezTo>
                <a:cubicBezTo>
                  <a:pt x="8722" y="2846"/>
                  <a:pt x="8716" y="2846"/>
                  <a:pt x="8716" y="2840"/>
                </a:cubicBezTo>
                <a:cubicBezTo>
                  <a:pt x="8686" y="2846"/>
                  <a:pt x="8686" y="2846"/>
                  <a:pt x="8686" y="2846"/>
                </a:cubicBezTo>
                <a:cubicBezTo>
                  <a:pt x="8686" y="2846"/>
                  <a:pt x="8686" y="2852"/>
                  <a:pt x="8686" y="2858"/>
                </a:cubicBezTo>
                <a:cubicBezTo>
                  <a:pt x="8686" y="2858"/>
                  <a:pt x="8686" y="2864"/>
                  <a:pt x="8686" y="2870"/>
                </a:cubicBezTo>
                <a:cubicBezTo>
                  <a:pt x="8686" y="2876"/>
                  <a:pt x="8686" y="2876"/>
                  <a:pt x="8686" y="2887"/>
                </a:cubicBezTo>
                <a:cubicBezTo>
                  <a:pt x="8686" y="2893"/>
                  <a:pt x="8686" y="2893"/>
                  <a:pt x="8686" y="2899"/>
                </a:cubicBezTo>
                <a:cubicBezTo>
                  <a:pt x="8686" y="2905"/>
                  <a:pt x="8692" y="2899"/>
                  <a:pt x="8692" y="2899"/>
                </a:cubicBezTo>
                <a:cubicBezTo>
                  <a:pt x="8686" y="2899"/>
                  <a:pt x="8680" y="2899"/>
                  <a:pt x="8680" y="2899"/>
                </a:cubicBezTo>
                <a:cubicBezTo>
                  <a:pt x="8674" y="2899"/>
                  <a:pt x="8674" y="2905"/>
                  <a:pt x="8668" y="2905"/>
                </a:cubicBezTo>
                <a:cubicBezTo>
                  <a:pt x="8662" y="2905"/>
                  <a:pt x="8662" y="2905"/>
                  <a:pt x="8657" y="2905"/>
                </a:cubicBezTo>
                <a:cubicBezTo>
                  <a:pt x="8650" y="2911"/>
                  <a:pt x="8645" y="2917"/>
                  <a:pt x="8633" y="2917"/>
                </a:cubicBezTo>
                <a:cubicBezTo>
                  <a:pt x="8627" y="2917"/>
                  <a:pt x="8627" y="2911"/>
                  <a:pt x="8621" y="2905"/>
                </a:cubicBezTo>
                <a:cubicBezTo>
                  <a:pt x="8609" y="2911"/>
                  <a:pt x="8609" y="2911"/>
                  <a:pt x="8609" y="2911"/>
                </a:cubicBezTo>
                <a:cubicBezTo>
                  <a:pt x="8609" y="2994"/>
                  <a:pt x="8609" y="2994"/>
                  <a:pt x="8609" y="2994"/>
                </a:cubicBezTo>
                <a:cubicBezTo>
                  <a:pt x="8615" y="2994"/>
                  <a:pt x="8615" y="2994"/>
                  <a:pt x="8621" y="2994"/>
                </a:cubicBezTo>
                <a:cubicBezTo>
                  <a:pt x="8633" y="2994"/>
                  <a:pt x="8639" y="2994"/>
                  <a:pt x="8650" y="2994"/>
                </a:cubicBezTo>
                <a:cubicBezTo>
                  <a:pt x="8650" y="3030"/>
                  <a:pt x="8650" y="3030"/>
                  <a:pt x="8650" y="3030"/>
                </a:cubicBezTo>
                <a:cubicBezTo>
                  <a:pt x="8639" y="3030"/>
                  <a:pt x="8639" y="3030"/>
                  <a:pt x="8633" y="3030"/>
                </a:cubicBezTo>
                <a:cubicBezTo>
                  <a:pt x="8627" y="3030"/>
                  <a:pt x="8621" y="3030"/>
                  <a:pt x="8621" y="3030"/>
                </a:cubicBezTo>
                <a:cubicBezTo>
                  <a:pt x="8615" y="3030"/>
                  <a:pt x="8615" y="3036"/>
                  <a:pt x="8615" y="3042"/>
                </a:cubicBezTo>
                <a:cubicBezTo>
                  <a:pt x="8609" y="3048"/>
                  <a:pt x="8609" y="3048"/>
                  <a:pt x="8609" y="3054"/>
                </a:cubicBezTo>
                <a:cubicBezTo>
                  <a:pt x="8609" y="3059"/>
                  <a:pt x="8609" y="3065"/>
                  <a:pt x="8609" y="3077"/>
                </a:cubicBezTo>
                <a:cubicBezTo>
                  <a:pt x="8609" y="3077"/>
                  <a:pt x="8597" y="3077"/>
                  <a:pt x="8597" y="3083"/>
                </a:cubicBezTo>
                <a:cubicBezTo>
                  <a:pt x="8597" y="3083"/>
                  <a:pt x="8591" y="3089"/>
                  <a:pt x="8591" y="3095"/>
                </a:cubicBezTo>
                <a:cubicBezTo>
                  <a:pt x="8591" y="3095"/>
                  <a:pt x="8597" y="3101"/>
                  <a:pt x="8597" y="3107"/>
                </a:cubicBezTo>
                <a:cubicBezTo>
                  <a:pt x="8597" y="3107"/>
                  <a:pt x="8603" y="3113"/>
                  <a:pt x="8609" y="3113"/>
                </a:cubicBezTo>
                <a:cubicBezTo>
                  <a:pt x="8615" y="3119"/>
                  <a:pt x="8615" y="3119"/>
                  <a:pt x="8627" y="3119"/>
                </a:cubicBezTo>
                <a:cubicBezTo>
                  <a:pt x="8633" y="3119"/>
                  <a:pt x="8633" y="3113"/>
                  <a:pt x="8645" y="3113"/>
                </a:cubicBezTo>
                <a:cubicBezTo>
                  <a:pt x="8645" y="3113"/>
                  <a:pt x="8650" y="3107"/>
                  <a:pt x="8650" y="3113"/>
                </a:cubicBezTo>
                <a:cubicBezTo>
                  <a:pt x="8657" y="3113"/>
                  <a:pt x="8662" y="3113"/>
                  <a:pt x="8662" y="3113"/>
                </a:cubicBezTo>
                <a:cubicBezTo>
                  <a:pt x="8668" y="3113"/>
                  <a:pt x="8668" y="3119"/>
                  <a:pt x="8668" y="3119"/>
                </a:cubicBezTo>
                <a:cubicBezTo>
                  <a:pt x="8680" y="3119"/>
                  <a:pt x="8680" y="3113"/>
                  <a:pt x="8686" y="3107"/>
                </a:cubicBezTo>
                <a:cubicBezTo>
                  <a:pt x="8692" y="3107"/>
                  <a:pt x="8698" y="3101"/>
                  <a:pt x="8698" y="3101"/>
                </a:cubicBezTo>
                <a:cubicBezTo>
                  <a:pt x="8698" y="3095"/>
                  <a:pt x="8698" y="3089"/>
                  <a:pt x="8698" y="3089"/>
                </a:cubicBezTo>
                <a:cubicBezTo>
                  <a:pt x="8704" y="3083"/>
                  <a:pt x="8710" y="3083"/>
                  <a:pt x="8710" y="3077"/>
                </a:cubicBezTo>
                <a:cubicBezTo>
                  <a:pt x="8811" y="3077"/>
                  <a:pt x="8811" y="3077"/>
                  <a:pt x="8811" y="3077"/>
                </a:cubicBezTo>
                <a:cubicBezTo>
                  <a:pt x="8811" y="3059"/>
                  <a:pt x="8811" y="3059"/>
                  <a:pt x="8811" y="3059"/>
                </a:cubicBezTo>
                <a:cubicBezTo>
                  <a:pt x="8811" y="3054"/>
                  <a:pt x="8799" y="3048"/>
                  <a:pt x="8799" y="3036"/>
                </a:cubicBezTo>
                <a:lnTo>
                  <a:pt x="8811" y="3036"/>
                </a:lnTo>
                <a:cubicBezTo>
                  <a:pt x="8811" y="3030"/>
                  <a:pt x="8816" y="3024"/>
                  <a:pt x="8816" y="3024"/>
                </a:cubicBezTo>
                <a:cubicBezTo>
                  <a:pt x="8816" y="3018"/>
                  <a:pt x="8816" y="3012"/>
                  <a:pt x="8816" y="3012"/>
                </a:cubicBezTo>
                <a:cubicBezTo>
                  <a:pt x="8816" y="3000"/>
                  <a:pt x="8816" y="2994"/>
                  <a:pt x="8816" y="2988"/>
                </a:cubicBezTo>
                <a:cubicBezTo>
                  <a:pt x="8816" y="2982"/>
                  <a:pt x="8816" y="2982"/>
                  <a:pt x="8816" y="2976"/>
                </a:cubicBezTo>
                <a:cubicBezTo>
                  <a:pt x="8816" y="2965"/>
                  <a:pt x="8816" y="2959"/>
                  <a:pt x="8816" y="2953"/>
                </a:cubicBezTo>
                <a:lnTo>
                  <a:pt x="8816" y="2929"/>
                </a:lnTo>
                <a:close/>
                <a:moveTo>
                  <a:pt x="11869" y="7274"/>
                </a:moveTo>
                <a:lnTo>
                  <a:pt x="11869" y="7274"/>
                </a:lnTo>
                <a:cubicBezTo>
                  <a:pt x="11869" y="7256"/>
                  <a:pt x="11851" y="7244"/>
                  <a:pt x="11851" y="7221"/>
                </a:cubicBezTo>
                <a:cubicBezTo>
                  <a:pt x="11851" y="7203"/>
                  <a:pt x="11857" y="7197"/>
                  <a:pt x="11863" y="7185"/>
                </a:cubicBezTo>
                <a:cubicBezTo>
                  <a:pt x="11869" y="7179"/>
                  <a:pt x="11875" y="7173"/>
                  <a:pt x="11875" y="7161"/>
                </a:cubicBezTo>
                <a:cubicBezTo>
                  <a:pt x="11875" y="7138"/>
                  <a:pt x="11875" y="7138"/>
                  <a:pt x="11875" y="7138"/>
                </a:cubicBezTo>
                <a:cubicBezTo>
                  <a:pt x="11875" y="7132"/>
                  <a:pt x="11869" y="7126"/>
                  <a:pt x="11869" y="7114"/>
                </a:cubicBezTo>
                <a:cubicBezTo>
                  <a:pt x="11869" y="7108"/>
                  <a:pt x="11869" y="7108"/>
                  <a:pt x="11869" y="7108"/>
                </a:cubicBezTo>
                <a:cubicBezTo>
                  <a:pt x="11869" y="7096"/>
                  <a:pt x="11887" y="7096"/>
                  <a:pt x="11893" y="7090"/>
                </a:cubicBezTo>
                <a:cubicBezTo>
                  <a:pt x="11893" y="7078"/>
                  <a:pt x="11899" y="7072"/>
                  <a:pt x="11899" y="7066"/>
                </a:cubicBezTo>
                <a:cubicBezTo>
                  <a:pt x="11899" y="7055"/>
                  <a:pt x="11899" y="7055"/>
                  <a:pt x="11899" y="7055"/>
                </a:cubicBezTo>
                <a:cubicBezTo>
                  <a:pt x="11899" y="7031"/>
                  <a:pt x="11887" y="7019"/>
                  <a:pt x="11887" y="6995"/>
                </a:cubicBezTo>
                <a:cubicBezTo>
                  <a:pt x="11887" y="6978"/>
                  <a:pt x="11887" y="6966"/>
                  <a:pt x="11887" y="6954"/>
                </a:cubicBezTo>
                <a:cubicBezTo>
                  <a:pt x="11887" y="6942"/>
                  <a:pt x="11887" y="6936"/>
                  <a:pt x="11887" y="6930"/>
                </a:cubicBezTo>
                <a:cubicBezTo>
                  <a:pt x="11887" y="6918"/>
                  <a:pt x="11875" y="6918"/>
                  <a:pt x="11863" y="6912"/>
                </a:cubicBezTo>
                <a:cubicBezTo>
                  <a:pt x="11857" y="6906"/>
                  <a:pt x="11851" y="6901"/>
                  <a:pt x="11839" y="6896"/>
                </a:cubicBezTo>
                <a:cubicBezTo>
                  <a:pt x="11834" y="6890"/>
                  <a:pt x="11827" y="6890"/>
                  <a:pt x="11816" y="6890"/>
                </a:cubicBezTo>
                <a:cubicBezTo>
                  <a:pt x="11816" y="6896"/>
                  <a:pt x="11822" y="6906"/>
                  <a:pt x="11816" y="6912"/>
                </a:cubicBezTo>
                <a:cubicBezTo>
                  <a:pt x="11816" y="6918"/>
                  <a:pt x="11822" y="6924"/>
                  <a:pt x="11816" y="6936"/>
                </a:cubicBezTo>
                <a:cubicBezTo>
                  <a:pt x="11816" y="6942"/>
                  <a:pt x="11804" y="6942"/>
                  <a:pt x="11798" y="6954"/>
                </a:cubicBezTo>
                <a:cubicBezTo>
                  <a:pt x="11786" y="6960"/>
                  <a:pt x="11786" y="6966"/>
                  <a:pt x="11780" y="6972"/>
                </a:cubicBezTo>
                <a:cubicBezTo>
                  <a:pt x="11774" y="6984"/>
                  <a:pt x="11762" y="6984"/>
                  <a:pt x="11756" y="6989"/>
                </a:cubicBezTo>
                <a:cubicBezTo>
                  <a:pt x="11750" y="7001"/>
                  <a:pt x="11750" y="7007"/>
                  <a:pt x="11750" y="7013"/>
                </a:cubicBezTo>
                <a:cubicBezTo>
                  <a:pt x="11745" y="7019"/>
                  <a:pt x="11750" y="7031"/>
                  <a:pt x="11750" y="7037"/>
                </a:cubicBezTo>
                <a:cubicBezTo>
                  <a:pt x="11745" y="7043"/>
                  <a:pt x="11733" y="7037"/>
                  <a:pt x="11727" y="7043"/>
                </a:cubicBezTo>
                <a:cubicBezTo>
                  <a:pt x="11721" y="7055"/>
                  <a:pt x="11727" y="7078"/>
                  <a:pt x="11709" y="7090"/>
                </a:cubicBezTo>
                <a:cubicBezTo>
                  <a:pt x="11703" y="7090"/>
                  <a:pt x="11697" y="7090"/>
                  <a:pt x="11685" y="7090"/>
                </a:cubicBezTo>
                <a:cubicBezTo>
                  <a:pt x="11673" y="7090"/>
                  <a:pt x="11656" y="7084"/>
                  <a:pt x="11644" y="7090"/>
                </a:cubicBezTo>
                <a:cubicBezTo>
                  <a:pt x="11626" y="7090"/>
                  <a:pt x="11608" y="7090"/>
                  <a:pt x="11596" y="7102"/>
                </a:cubicBezTo>
                <a:cubicBezTo>
                  <a:pt x="11584" y="7102"/>
                  <a:pt x="11579" y="7102"/>
                  <a:pt x="11573" y="7114"/>
                </a:cubicBezTo>
                <a:cubicBezTo>
                  <a:pt x="11567" y="7120"/>
                  <a:pt x="11573" y="7126"/>
                  <a:pt x="11573" y="7132"/>
                </a:cubicBezTo>
                <a:cubicBezTo>
                  <a:pt x="11573" y="7144"/>
                  <a:pt x="11573" y="7150"/>
                  <a:pt x="11573" y="7155"/>
                </a:cubicBezTo>
                <a:cubicBezTo>
                  <a:pt x="11567" y="7173"/>
                  <a:pt x="11549" y="7185"/>
                  <a:pt x="11549" y="7203"/>
                </a:cubicBezTo>
                <a:cubicBezTo>
                  <a:pt x="11549" y="7209"/>
                  <a:pt x="11555" y="7215"/>
                  <a:pt x="11555" y="7227"/>
                </a:cubicBezTo>
                <a:cubicBezTo>
                  <a:pt x="11555" y="7244"/>
                  <a:pt x="11555" y="7256"/>
                  <a:pt x="11555" y="7268"/>
                </a:cubicBezTo>
                <a:cubicBezTo>
                  <a:pt x="11555" y="7280"/>
                  <a:pt x="11573" y="7286"/>
                  <a:pt x="11573" y="7292"/>
                </a:cubicBezTo>
                <a:cubicBezTo>
                  <a:pt x="11573" y="7304"/>
                  <a:pt x="11573" y="7310"/>
                  <a:pt x="11573" y="7316"/>
                </a:cubicBezTo>
                <a:cubicBezTo>
                  <a:pt x="11573" y="7327"/>
                  <a:pt x="11579" y="7333"/>
                  <a:pt x="11573" y="7339"/>
                </a:cubicBezTo>
                <a:cubicBezTo>
                  <a:pt x="11567" y="7345"/>
                  <a:pt x="11555" y="7333"/>
                  <a:pt x="11549" y="7339"/>
                </a:cubicBezTo>
                <a:cubicBezTo>
                  <a:pt x="11543" y="7345"/>
                  <a:pt x="11543" y="7351"/>
                  <a:pt x="11537" y="7363"/>
                </a:cubicBezTo>
                <a:cubicBezTo>
                  <a:pt x="11537" y="7369"/>
                  <a:pt x="11531" y="7375"/>
                  <a:pt x="11525" y="7387"/>
                </a:cubicBezTo>
                <a:cubicBezTo>
                  <a:pt x="11525" y="7398"/>
                  <a:pt x="11531" y="7416"/>
                  <a:pt x="11525" y="7428"/>
                </a:cubicBezTo>
                <a:cubicBezTo>
                  <a:pt x="11525" y="7440"/>
                  <a:pt x="11513" y="7446"/>
                  <a:pt x="11507" y="7452"/>
                </a:cubicBezTo>
                <a:cubicBezTo>
                  <a:pt x="11507" y="7464"/>
                  <a:pt x="11507" y="7464"/>
                  <a:pt x="11507" y="7464"/>
                </a:cubicBezTo>
                <a:cubicBezTo>
                  <a:pt x="11507" y="7482"/>
                  <a:pt x="11519" y="7487"/>
                  <a:pt x="11519" y="7499"/>
                </a:cubicBezTo>
                <a:cubicBezTo>
                  <a:pt x="11525" y="7505"/>
                  <a:pt x="11525" y="7511"/>
                  <a:pt x="11525" y="7523"/>
                </a:cubicBezTo>
                <a:cubicBezTo>
                  <a:pt x="11525" y="7547"/>
                  <a:pt x="11525" y="7547"/>
                  <a:pt x="11525" y="7547"/>
                </a:cubicBezTo>
                <a:cubicBezTo>
                  <a:pt x="11525" y="7553"/>
                  <a:pt x="11531" y="7559"/>
                  <a:pt x="11531" y="7571"/>
                </a:cubicBezTo>
                <a:cubicBezTo>
                  <a:pt x="11537" y="7582"/>
                  <a:pt x="11531" y="7594"/>
                  <a:pt x="11531" y="7612"/>
                </a:cubicBezTo>
                <a:cubicBezTo>
                  <a:pt x="11543" y="7612"/>
                  <a:pt x="11549" y="7612"/>
                  <a:pt x="11555" y="7612"/>
                </a:cubicBezTo>
                <a:cubicBezTo>
                  <a:pt x="11573" y="7612"/>
                  <a:pt x="11584" y="7612"/>
                  <a:pt x="11602" y="7612"/>
                </a:cubicBezTo>
                <a:cubicBezTo>
                  <a:pt x="11608" y="7612"/>
                  <a:pt x="11608" y="7630"/>
                  <a:pt x="11614" y="7630"/>
                </a:cubicBezTo>
                <a:cubicBezTo>
                  <a:pt x="11620" y="7630"/>
                  <a:pt x="11626" y="7630"/>
                  <a:pt x="11638" y="7630"/>
                </a:cubicBezTo>
                <a:cubicBezTo>
                  <a:pt x="11644" y="7630"/>
                  <a:pt x="11650" y="7636"/>
                  <a:pt x="11656" y="7636"/>
                </a:cubicBezTo>
                <a:cubicBezTo>
                  <a:pt x="11668" y="7636"/>
                  <a:pt x="11673" y="7630"/>
                  <a:pt x="11679" y="7630"/>
                </a:cubicBezTo>
                <a:cubicBezTo>
                  <a:pt x="11697" y="7630"/>
                  <a:pt x="11715" y="7636"/>
                  <a:pt x="11727" y="7624"/>
                </a:cubicBezTo>
                <a:cubicBezTo>
                  <a:pt x="11733" y="7618"/>
                  <a:pt x="11739" y="7612"/>
                  <a:pt x="11745" y="7600"/>
                </a:cubicBezTo>
                <a:cubicBezTo>
                  <a:pt x="11750" y="7594"/>
                  <a:pt x="11756" y="7588"/>
                  <a:pt x="11756" y="7576"/>
                </a:cubicBezTo>
                <a:cubicBezTo>
                  <a:pt x="11756" y="7571"/>
                  <a:pt x="11756" y="7564"/>
                  <a:pt x="11756" y="7559"/>
                </a:cubicBezTo>
                <a:cubicBezTo>
                  <a:pt x="11756" y="7529"/>
                  <a:pt x="11750" y="7511"/>
                  <a:pt x="11756" y="7487"/>
                </a:cubicBezTo>
                <a:cubicBezTo>
                  <a:pt x="11756" y="7482"/>
                  <a:pt x="11762" y="7470"/>
                  <a:pt x="11762" y="7464"/>
                </a:cubicBezTo>
                <a:cubicBezTo>
                  <a:pt x="11762" y="7458"/>
                  <a:pt x="11774" y="7452"/>
                  <a:pt x="11780" y="7440"/>
                </a:cubicBezTo>
                <a:cubicBezTo>
                  <a:pt x="11780" y="7434"/>
                  <a:pt x="11792" y="7428"/>
                  <a:pt x="11798" y="7422"/>
                </a:cubicBezTo>
                <a:cubicBezTo>
                  <a:pt x="11798" y="7405"/>
                  <a:pt x="11798" y="7393"/>
                  <a:pt x="11798" y="7375"/>
                </a:cubicBezTo>
                <a:cubicBezTo>
                  <a:pt x="11798" y="7357"/>
                  <a:pt x="11792" y="7345"/>
                  <a:pt x="11798" y="7327"/>
                </a:cubicBezTo>
                <a:cubicBezTo>
                  <a:pt x="11798" y="7316"/>
                  <a:pt x="11810" y="7316"/>
                  <a:pt x="11816" y="7310"/>
                </a:cubicBezTo>
                <a:cubicBezTo>
                  <a:pt x="11827" y="7304"/>
                  <a:pt x="11839" y="7304"/>
                  <a:pt x="11845" y="7292"/>
                </a:cubicBezTo>
                <a:cubicBezTo>
                  <a:pt x="11851" y="7286"/>
                  <a:pt x="11869" y="7286"/>
                  <a:pt x="11869" y="7274"/>
                </a:cubicBezTo>
                <a:close/>
                <a:moveTo>
                  <a:pt x="10920" y="4554"/>
                </a:moveTo>
                <a:lnTo>
                  <a:pt x="10920" y="4554"/>
                </a:lnTo>
                <a:cubicBezTo>
                  <a:pt x="10920" y="4542"/>
                  <a:pt x="10909" y="4542"/>
                  <a:pt x="10903" y="4530"/>
                </a:cubicBezTo>
                <a:cubicBezTo>
                  <a:pt x="10903" y="4524"/>
                  <a:pt x="10909" y="4518"/>
                  <a:pt x="10903" y="4506"/>
                </a:cubicBezTo>
                <a:cubicBezTo>
                  <a:pt x="10903" y="4500"/>
                  <a:pt x="10909" y="4494"/>
                  <a:pt x="10903" y="4488"/>
                </a:cubicBezTo>
                <a:cubicBezTo>
                  <a:pt x="10903" y="4476"/>
                  <a:pt x="10891" y="4476"/>
                  <a:pt x="10885" y="4471"/>
                </a:cubicBezTo>
                <a:cubicBezTo>
                  <a:pt x="10873" y="4465"/>
                  <a:pt x="10867" y="4459"/>
                  <a:pt x="10861" y="4459"/>
                </a:cubicBezTo>
                <a:cubicBezTo>
                  <a:pt x="10849" y="4453"/>
                  <a:pt x="10843" y="4459"/>
                  <a:pt x="10837" y="4459"/>
                </a:cubicBezTo>
                <a:cubicBezTo>
                  <a:pt x="10825" y="4453"/>
                  <a:pt x="10825" y="4441"/>
                  <a:pt x="10814" y="4441"/>
                </a:cubicBezTo>
                <a:cubicBezTo>
                  <a:pt x="10802" y="4441"/>
                  <a:pt x="10802" y="4441"/>
                  <a:pt x="10802" y="4441"/>
                </a:cubicBezTo>
                <a:cubicBezTo>
                  <a:pt x="10778" y="4441"/>
                  <a:pt x="10766" y="4459"/>
                  <a:pt x="10743" y="4465"/>
                </a:cubicBezTo>
                <a:cubicBezTo>
                  <a:pt x="10731" y="4465"/>
                  <a:pt x="10731" y="4465"/>
                  <a:pt x="10731" y="4465"/>
                </a:cubicBezTo>
                <a:cubicBezTo>
                  <a:pt x="10570" y="4423"/>
                  <a:pt x="10570" y="4423"/>
                  <a:pt x="10570" y="4423"/>
                </a:cubicBezTo>
                <a:cubicBezTo>
                  <a:pt x="10553" y="4429"/>
                  <a:pt x="10541" y="4435"/>
                  <a:pt x="10523" y="4435"/>
                </a:cubicBezTo>
                <a:cubicBezTo>
                  <a:pt x="10511" y="4435"/>
                  <a:pt x="10499" y="4435"/>
                  <a:pt x="10488" y="4429"/>
                </a:cubicBezTo>
                <a:cubicBezTo>
                  <a:pt x="10476" y="4423"/>
                  <a:pt x="10476" y="4411"/>
                  <a:pt x="10464" y="4405"/>
                </a:cubicBezTo>
                <a:cubicBezTo>
                  <a:pt x="10446" y="4394"/>
                  <a:pt x="10440" y="4382"/>
                  <a:pt x="10422" y="4370"/>
                </a:cubicBezTo>
                <a:cubicBezTo>
                  <a:pt x="10393" y="4358"/>
                  <a:pt x="10375" y="4340"/>
                  <a:pt x="10339" y="4340"/>
                </a:cubicBezTo>
                <a:cubicBezTo>
                  <a:pt x="10316" y="4340"/>
                  <a:pt x="10304" y="4352"/>
                  <a:pt x="10280" y="4352"/>
                </a:cubicBezTo>
                <a:cubicBezTo>
                  <a:pt x="10268" y="4352"/>
                  <a:pt x="10262" y="4346"/>
                  <a:pt x="10250" y="4346"/>
                </a:cubicBezTo>
                <a:cubicBezTo>
                  <a:pt x="10250" y="4370"/>
                  <a:pt x="10245" y="4382"/>
                  <a:pt x="10250" y="4399"/>
                </a:cubicBezTo>
                <a:cubicBezTo>
                  <a:pt x="10250" y="4411"/>
                  <a:pt x="10256" y="4417"/>
                  <a:pt x="10256" y="4423"/>
                </a:cubicBezTo>
                <a:cubicBezTo>
                  <a:pt x="10256" y="4453"/>
                  <a:pt x="10250" y="4465"/>
                  <a:pt x="10250" y="4494"/>
                </a:cubicBezTo>
                <a:cubicBezTo>
                  <a:pt x="10233" y="4494"/>
                  <a:pt x="10227" y="4494"/>
                  <a:pt x="10215" y="4494"/>
                </a:cubicBezTo>
                <a:cubicBezTo>
                  <a:pt x="10191" y="4494"/>
                  <a:pt x="10191" y="4494"/>
                  <a:pt x="10191" y="4494"/>
                </a:cubicBezTo>
                <a:cubicBezTo>
                  <a:pt x="10185" y="4494"/>
                  <a:pt x="10179" y="4500"/>
                  <a:pt x="10167" y="4494"/>
                </a:cubicBezTo>
                <a:cubicBezTo>
                  <a:pt x="10156" y="4494"/>
                  <a:pt x="10156" y="4482"/>
                  <a:pt x="10144" y="4476"/>
                </a:cubicBezTo>
                <a:cubicBezTo>
                  <a:pt x="10138" y="4465"/>
                  <a:pt x="10132" y="4459"/>
                  <a:pt x="10120" y="4453"/>
                </a:cubicBezTo>
                <a:cubicBezTo>
                  <a:pt x="10114" y="4447"/>
                  <a:pt x="10102" y="4447"/>
                  <a:pt x="10090" y="4447"/>
                </a:cubicBezTo>
                <a:cubicBezTo>
                  <a:pt x="9978" y="4447"/>
                  <a:pt x="9978" y="4447"/>
                  <a:pt x="9978" y="4447"/>
                </a:cubicBezTo>
                <a:cubicBezTo>
                  <a:pt x="9978" y="4435"/>
                  <a:pt x="9972" y="4429"/>
                  <a:pt x="9966" y="4423"/>
                </a:cubicBezTo>
                <a:cubicBezTo>
                  <a:pt x="9966" y="4417"/>
                  <a:pt x="9966" y="4405"/>
                  <a:pt x="9966" y="4399"/>
                </a:cubicBezTo>
                <a:cubicBezTo>
                  <a:pt x="9960" y="4394"/>
                  <a:pt x="9948" y="4394"/>
                  <a:pt x="9942" y="4387"/>
                </a:cubicBezTo>
                <a:cubicBezTo>
                  <a:pt x="9930" y="4382"/>
                  <a:pt x="9924" y="4376"/>
                  <a:pt x="9918" y="4370"/>
                </a:cubicBezTo>
                <a:cubicBezTo>
                  <a:pt x="9912" y="4370"/>
                  <a:pt x="9901" y="4370"/>
                  <a:pt x="9895" y="4364"/>
                </a:cubicBezTo>
                <a:cubicBezTo>
                  <a:pt x="9877" y="4364"/>
                  <a:pt x="9865" y="4358"/>
                  <a:pt x="9847" y="4352"/>
                </a:cubicBezTo>
                <a:cubicBezTo>
                  <a:pt x="9829" y="4352"/>
                  <a:pt x="9818" y="4358"/>
                  <a:pt x="9806" y="4352"/>
                </a:cubicBezTo>
                <a:cubicBezTo>
                  <a:pt x="9783" y="4352"/>
                  <a:pt x="9777" y="4340"/>
                  <a:pt x="9759" y="4334"/>
                </a:cubicBezTo>
                <a:cubicBezTo>
                  <a:pt x="9736" y="4322"/>
                  <a:pt x="9718" y="4310"/>
                  <a:pt x="9712" y="4293"/>
                </a:cubicBezTo>
                <a:cubicBezTo>
                  <a:pt x="9712" y="4287"/>
                  <a:pt x="9706" y="4275"/>
                  <a:pt x="9706" y="4269"/>
                </a:cubicBezTo>
                <a:cubicBezTo>
                  <a:pt x="9706" y="4257"/>
                  <a:pt x="9712" y="4257"/>
                  <a:pt x="9718" y="4245"/>
                </a:cubicBezTo>
                <a:cubicBezTo>
                  <a:pt x="9724" y="4233"/>
                  <a:pt x="9736" y="4239"/>
                  <a:pt x="9741" y="4228"/>
                </a:cubicBezTo>
                <a:cubicBezTo>
                  <a:pt x="9741" y="4221"/>
                  <a:pt x="9747" y="4216"/>
                  <a:pt x="9747" y="4204"/>
                </a:cubicBezTo>
                <a:cubicBezTo>
                  <a:pt x="9747" y="4198"/>
                  <a:pt x="9741" y="4192"/>
                  <a:pt x="9736" y="4186"/>
                </a:cubicBezTo>
                <a:cubicBezTo>
                  <a:pt x="9730" y="4174"/>
                  <a:pt x="9718" y="4174"/>
                  <a:pt x="9712" y="4174"/>
                </a:cubicBezTo>
                <a:cubicBezTo>
                  <a:pt x="9706" y="4168"/>
                  <a:pt x="9700" y="4162"/>
                  <a:pt x="9688" y="4156"/>
                </a:cubicBezTo>
                <a:cubicBezTo>
                  <a:pt x="9700" y="4150"/>
                  <a:pt x="9694" y="4139"/>
                  <a:pt x="9706" y="4133"/>
                </a:cubicBezTo>
                <a:cubicBezTo>
                  <a:pt x="9712" y="4127"/>
                  <a:pt x="9724" y="4127"/>
                  <a:pt x="9730" y="4127"/>
                </a:cubicBezTo>
                <a:cubicBezTo>
                  <a:pt x="9736" y="4121"/>
                  <a:pt x="9747" y="4121"/>
                  <a:pt x="9753" y="4121"/>
                </a:cubicBezTo>
                <a:cubicBezTo>
                  <a:pt x="9747" y="4115"/>
                  <a:pt x="9753" y="4103"/>
                  <a:pt x="9747" y="4097"/>
                </a:cubicBezTo>
                <a:cubicBezTo>
                  <a:pt x="9741" y="4091"/>
                  <a:pt x="9730" y="4097"/>
                  <a:pt x="9724" y="4091"/>
                </a:cubicBezTo>
                <a:cubicBezTo>
                  <a:pt x="9706" y="4085"/>
                  <a:pt x="9694" y="4073"/>
                  <a:pt x="9676" y="4073"/>
                </a:cubicBezTo>
                <a:cubicBezTo>
                  <a:pt x="9670" y="4073"/>
                  <a:pt x="9664" y="4079"/>
                  <a:pt x="9653" y="4079"/>
                </a:cubicBezTo>
                <a:cubicBezTo>
                  <a:pt x="9647" y="4079"/>
                  <a:pt x="9641" y="4079"/>
                  <a:pt x="9635" y="4079"/>
                </a:cubicBezTo>
                <a:cubicBezTo>
                  <a:pt x="9617" y="4085"/>
                  <a:pt x="9605" y="4097"/>
                  <a:pt x="9587" y="4097"/>
                </a:cubicBezTo>
                <a:cubicBezTo>
                  <a:pt x="9581" y="4097"/>
                  <a:pt x="9575" y="4097"/>
                  <a:pt x="9564" y="4097"/>
                </a:cubicBezTo>
                <a:cubicBezTo>
                  <a:pt x="9540" y="4097"/>
                  <a:pt x="9522" y="4091"/>
                  <a:pt x="9498" y="4097"/>
                </a:cubicBezTo>
                <a:cubicBezTo>
                  <a:pt x="9487" y="4097"/>
                  <a:pt x="9481" y="4109"/>
                  <a:pt x="9475" y="4115"/>
                </a:cubicBezTo>
                <a:cubicBezTo>
                  <a:pt x="9463" y="4121"/>
                  <a:pt x="9457" y="4127"/>
                  <a:pt x="9451" y="4133"/>
                </a:cubicBezTo>
                <a:cubicBezTo>
                  <a:pt x="9445" y="4127"/>
                  <a:pt x="9433" y="4121"/>
                  <a:pt x="9427" y="4115"/>
                </a:cubicBezTo>
                <a:cubicBezTo>
                  <a:pt x="9421" y="4109"/>
                  <a:pt x="9421" y="4097"/>
                  <a:pt x="9409" y="4091"/>
                </a:cubicBezTo>
                <a:cubicBezTo>
                  <a:pt x="9398" y="4079"/>
                  <a:pt x="9380" y="4073"/>
                  <a:pt x="9362" y="4073"/>
                </a:cubicBezTo>
                <a:cubicBezTo>
                  <a:pt x="9338" y="4073"/>
                  <a:pt x="9321" y="4091"/>
                  <a:pt x="9297" y="4103"/>
                </a:cubicBezTo>
                <a:cubicBezTo>
                  <a:pt x="9291" y="4109"/>
                  <a:pt x="9279" y="4103"/>
                  <a:pt x="9273" y="4103"/>
                </a:cubicBezTo>
                <a:cubicBezTo>
                  <a:pt x="9261" y="4109"/>
                  <a:pt x="9261" y="4115"/>
                  <a:pt x="9249" y="4127"/>
                </a:cubicBezTo>
                <a:cubicBezTo>
                  <a:pt x="9137" y="4127"/>
                  <a:pt x="9137" y="4127"/>
                  <a:pt x="9137" y="4127"/>
                </a:cubicBezTo>
                <a:cubicBezTo>
                  <a:pt x="9131" y="4133"/>
                  <a:pt x="9131" y="4139"/>
                  <a:pt x="9125" y="4150"/>
                </a:cubicBezTo>
                <a:cubicBezTo>
                  <a:pt x="9119" y="4156"/>
                  <a:pt x="9125" y="4168"/>
                  <a:pt x="9119" y="4174"/>
                </a:cubicBezTo>
                <a:cubicBezTo>
                  <a:pt x="9113" y="4180"/>
                  <a:pt x="9107" y="4186"/>
                  <a:pt x="9095" y="4192"/>
                </a:cubicBezTo>
                <a:cubicBezTo>
                  <a:pt x="9089" y="4192"/>
                  <a:pt x="9083" y="4192"/>
                  <a:pt x="9071" y="4192"/>
                </a:cubicBezTo>
                <a:cubicBezTo>
                  <a:pt x="9054" y="4192"/>
                  <a:pt x="9042" y="4186"/>
                  <a:pt x="9030" y="4192"/>
                </a:cubicBezTo>
                <a:cubicBezTo>
                  <a:pt x="9018" y="4192"/>
                  <a:pt x="9012" y="4198"/>
                  <a:pt x="9006" y="4198"/>
                </a:cubicBezTo>
                <a:cubicBezTo>
                  <a:pt x="8994" y="4198"/>
                  <a:pt x="8994" y="4198"/>
                  <a:pt x="8994" y="4198"/>
                </a:cubicBezTo>
                <a:cubicBezTo>
                  <a:pt x="8982" y="4198"/>
                  <a:pt x="8971" y="4192"/>
                  <a:pt x="8959" y="4192"/>
                </a:cubicBezTo>
                <a:cubicBezTo>
                  <a:pt x="8929" y="4192"/>
                  <a:pt x="8917" y="4198"/>
                  <a:pt x="8888" y="4192"/>
                </a:cubicBezTo>
                <a:cubicBezTo>
                  <a:pt x="8882" y="4192"/>
                  <a:pt x="8876" y="4192"/>
                  <a:pt x="8870" y="4192"/>
                </a:cubicBezTo>
                <a:cubicBezTo>
                  <a:pt x="8858" y="4186"/>
                  <a:pt x="8852" y="4174"/>
                  <a:pt x="8846" y="4174"/>
                </a:cubicBezTo>
                <a:cubicBezTo>
                  <a:pt x="8823" y="4162"/>
                  <a:pt x="8823" y="4162"/>
                  <a:pt x="8823" y="4162"/>
                </a:cubicBezTo>
                <a:cubicBezTo>
                  <a:pt x="8816" y="4168"/>
                  <a:pt x="8805" y="4174"/>
                  <a:pt x="8805" y="4186"/>
                </a:cubicBezTo>
                <a:cubicBezTo>
                  <a:pt x="8805" y="4192"/>
                  <a:pt x="8805" y="4198"/>
                  <a:pt x="8805" y="4204"/>
                </a:cubicBezTo>
                <a:cubicBezTo>
                  <a:pt x="8805" y="4216"/>
                  <a:pt x="8799" y="4221"/>
                  <a:pt x="8799" y="4228"/>
                </a:cubicBezTo>
                <a:cubicBezTo>
                  <a:pt x="8799" y="4245"/>
                  <a:pt x="8799" y="4251"/>
                  <a:pt x="8799" y="4263"/>
                </a:cubicBezTo>
                <a:cubicBezTo>
                  <a:pt x="8793" y="4263"/>
                  <a:pt x="8787" y="4263"/>
                  <a:pt x="8775" y="4263"/>
                </a:cubicBezTo>
                <a:cubicBezTo>
                  <a:pt x="8769" y="4263"/>
                  <a:pt x="8763" y="4269"/>
                  <a:pt x="8751" y="4269"/>
                </a:cubicBezTo>
                <a:cubicBezTo>
                  <a:pt x="8739" y="4269"/>
                  <a:pt x="8727" y="4263"/>
                  <a:pt x="8716" y="4263"/>
                </a:cubicBezTo>
                <a:cubicBezTo>
                  <a:pt x="8716" y="4358"/>
                  <a:pt x="8716" y="4358"/>
                  <a:pt x="8716" y="4358"/>
                </a:cubicBezTo>
                <a:cubicBezTo>
                  <a:pt x="8627" y="4358"/>
                  <a:pt x="8627" y="4358"/>
                  <a:pt x="8627" y="4358"/>
                </a:cubicBezTo>
                <a:cubicBezTo>
                  <a:pt x="8627" y="4376"/>
                  <a:pt x="8621" y="4387"/>
                  <a:pt x="8621" y="4405"/>
                </a:cubicBezTo>
                <a:cubicBezTo>
                  <a:pt x="8621" y="4423"/>
                  <a:pt x="8621" y="4435"/>
                  <a:pt x="8621" y="4453"/>
                </a:cubicBezTo>
                <a:cubicBezTo>
                  <a:pt x="8621" y="4459"/>
                  <a:pt x="8615" y="4465"/>
                  <a:pt x="8609" y="4476"/>
                </a:cubicBezTo>
                <a:cubicBezTo>
                  <a:pt x="8609" y="4488"/>
                  <a:pt x="8603" y="4506"/>
                  <a:pt x="8603" y="4524"/>
                </a:cubicBezTo>
                <a:cubicBezTo>
                  <a:pt x="8603" y="4565"/>
                  <a:pt x="8603" y="4565"/>
                  <a:pt x="8603" y="4565"/>
                </a:cubicBezTo>
                <a:cubicBezTo>
                  <a:pt x="8538" y="4565"/>
                  <a:pt x="8538" y="4565"/>
                  <a:pt x="8538" y="4565"/>
                </a:cubicBezTo>
                <a:cubicBezTo>
                  <a:pt x="8538" y="4595"/>
                  <a:pt x="8532" y="4619"/>
                  <a:pt x="8508" y="4637"/>
                </a:cubicBezTo>
                <a:cubicBezTo>
                  <a:pt x="8502" y="4637"/>
                  <a:pt x="8490" y="4637"/>
                  <a:pt x="8484" y="4642"/>
                </a:cubicBezTo>
                <a:cubicBezTo>
                  <a:pt x="8479" y="4648"/>
                  <a:pt x="8479" y="4660"/>
                  <a:pt x="8467" y="4660"/>
                </a:cubicBezTo>
                <a:cubicBezTo>
                  <a:pt x="8461" y="4666"/>
                  <a:pt x="8455" y="4666"/>
                  <a:pt x="8443" y="4666"/>
                </a:cubicBezTo>
                <a:cubicBezTo>
                  <a:pt x="8437" y="4672"/>
                  <a:pt x="8425" y="4666"/>
                  <a:pt x="8425" y="4666"/>
                </a:cubicBezTo>
                <a:cubicBezTo>
                  <a:pt x="8413" y="4672"/>
                  <a:pt x="8419" y="4684"/>
                  <a:pt x="8413" y="4690"/>
                </a:cubicBezTo>
                <a:cubicBezTo>
                  <a:pt x="8407" y="4696"/>
                  <a:pt x="8396" y="4708"/>
                  <a:pt x="8396" y="4714"/>
                </a:cubicBezTo>
                <a:cubicBezTo>
                  <a:pt x="8384" y="4731"/>
                  <a:pt x="8384" y="4749"/>
                  <a:pt x="8372" y="4767"/>
                </a:cubicBezTo>
                <a:cubicBezTo>
                  <a:pt x="8366" y="4773"/>
                  <a:pt x="8360" y="4785"/>
                  <a:pt x="8354" y="4797"/>
                </a:cubicBezTo>
                <a:cubicBezTo>
                  <a:pt x="8348" y="4803"/>
                  <a:pt x="8354" y="4809"/>
                  <a:pt x="8348" y="4814"/>
                </a:cubicBezTo>
                <a:cubicBezTo>
                  <a:pt x="8342" y="4826"/>
                  <a:pt x="8330" y="4832"/>
                  <a:pt x="8324" y="4838"/>
                </a:cubicBezTo>
                <a:cubicBezTo>
                  <a:pt x="8318" y="4850"/>
                  <a:pt x="8318" y="4856"/>
                  <a:pt x="8313" y="4862"/>
                </a:cubicBezTo>
                <a:cubicBezTo>
                  <a:pt x="8307" y="4868"/>
                  <a:pt x="8313" y="4880"/>
                  <a:pt x="8307" y="4886"/>
                </a:cubicBezTo>
                <a:cubicBezTo>
                  <a:pt x="8301" y="4892"/>
                  <a:pt x="8295" y="4886"/>
                  <a:pt x="8283" y="4886"/>
                </a:cubicBezTo>
                <a:cubicBezTo>
                  <a:pt x="8271" y="4892"/>
                  <a:pt x="8259" y="4892"/>
                  <a:pt x="8247" y="4892"/>
                </a:cubicBezTo>
                <a:cubicBezTo>
                  <a:pt x="8247" y="4921"/>
                  <a:pt x="8247" y="4939"/>
                  <a:pt x="8247" y="4963"/>
                </a:cubicBezTo>
                <a:cubicBezTo>
                  <a:pt x="8247" y="4975"/>
                  <a:pt x="8241" y="4980"/>
                  <a:pt x="8241" y="4986"/>
                </a:cubicBezTo>
                <a:cubicBezTo>
                  <a:pt x="8235" y="4998"/>
                  <a:pt x="8235" y="5004"/>
                  <a:pt x="8235" y="5010"/>
                </a:cubicBezTo>
                <a:cubicBezTo>
                  <a:pt x="8230" y="5022"/>
                  <a:pt x="8218" y="5022"/>
                  <a:pt x="8212" y="5028"/>
                </a:cubicBezTo>
                <a:cubicBezTo>
                  <a:pt x="8206" y="5034"/>
                  <a:pt x="8194" y="5028"/>
                  <a:pt x="8188" y="5034"/>
                </a:cubicBezTo>
                <a:cubicBezTo>
                  <a:pt x="8182" y="5040"/>
                  <a:pt x="8182" y="5052"/>
                  <a:pt x="8176" y="5058"/>
                </a:cubicBezTo>
                <a:cubicBezTo>
                  <a:pt x="8176" y="5099"/>
                  <a:pt x="8176" y="5099"/>
                  <a:pt x="8176" y="5099"/>
                </a:cubicBezTo>
                <a:cubicBezTo>
                  <a:pt x="8194" y="5099"/>
                  <a:pt x="8206" y="5099"/>
                  <a:pt x="8224" y="5105"/>
                </a:cubicBezTo>
                <a:cubicBezTo>
                  <a:pt x="8230" y="5105"/>
                  <a:pt x="8235" y="5099"/>
                  <a:pt x="8247" y="5105"/>
                </a:cubicBezTo>
                <a:cubicBezTo>
                  <a:pt x="8253" y="5105"/>
                  <a:pt x="8259" y="5099"/>
                  <a:pt x="8265" y="5105"/>
                </a:cubicBezTo>
                <a:cubicBezTo>
                  <a:pt x="8277" y="5105"/>
                  <a:pt x="8277" y="5117"/>
                  <a:pt x="8283" y="5123"/>
                </a:cubicBezTo>
                <a:cubicBezTo>
                  <a:pt x="8271" y="5146"/>
                  <a:pt x="8271" y="5146"/>
                  <a:pt x="8271" y="5146"/>
                </a:cubicBezTo>
                <a:cubicBezTo>
                  <a:pt x="8271" y="5158"/>
                  <a:pt x="8259" y="5158"/>
                  <a:pt x="8259" y="5170"/>
                </a:cubicBezTo>
                <a:cubicBezTo>
                  <a:pt x="8259" y="5224"/>
                  <a:pt x="8265" y="5253"/>
                  <a:pt x="8265" y="5307"/>
                </a:cubicBezTo>
                <a:cubicBezTo>
                  <a:pt x="8265" y="5330"/>
                  <a:pt x="8265" y="5330"/>
                  <a:pt x="8265" y="5330"/>
                </a:cubicBezTo>
                <a:cubicBezTo>
                  <a:pt x="8265" y="5336"/>
                  <a:pt x="8265" y="5348"/>
                  <a:pt x="8265" y="5354"/>
                </a:cubicBezTo>
                <a:cubicBezTo>
                  <a:pt x="8259" y="5366"/>
                  <a:pt x="8253" y="5372"/>
                  <a:pt x="8247" y="5378"/>
                </a:cubicBezTo>
                <a:cubicBezTo>
                  <a:pt x="8241" y="5384"/>
                  <a:pt x="8224" y="5372"/>
                  <a:pt x="8224" y="5378"/>
                </a:cubicBezTo>
                <a:cubicBezTo>
                  <a:pt x="8218" y="5384"/>
                  <a:pt x="8218" y="5390"/>
                  <a:pt x="8218" y="5401"/>
                </a:cubicBezTo>
                <a:cubicBezTo>
                  <a:pt x="8218" y="5407"/>
                  <a:pt x="8230" y="5413"/>
                  <a:pt x="8230" y="5419"/>
                </a:cubicBezTo>
                <a:cubicBezTo>
                  <a:pt x="8230" y="5431"/>
                  <a:pt x="8230" y="5437"/>
                  <a:pt x="8235" y="5443"/>
                </a:cubicBezTo>
                <a:cubicBezTo>
                  <a:pt x="8235" y="5455"/>
                  <a:pt x="8241" y="5461"/>
                  <a:pt x="8241" y="5467"/>
                </a:cubicBezTo>
                <a:cubicBezTo>
                  <a:pt x="8241" y="5490"/>
                  <a:pt x="8241" y="5490"/>
                  <a:pt x="8241" y="5490"/>
                </a:cubicBezTo>
                <a:cubicBezTo>
                  <a:pt x="8241" y="5508"/>
                  <a:pt x="8235" y="5520"/>
                  <a:pt x="8247" y="5538"/>
                </a:cubicBezTo>
                <a:cubicBezTo>
                  <a:pt x="8247" y="5544"/>
                  <a:pt x="8259" y="5544"/>
                  <a:pt x="8265" y="5556"/>
                </a:cubicBezTo>
                <a:cubicBezTo>
                  <a:pt x="8271" y="5562"/>
                  <a:pt x="8271" y="5573"/>
                  <a:pt x="8277" y="5573"/>
                </a:cubicBezTo>
                <a:cubicBezTo>
                  <a:pt x="8289" y="5579"/>
                  <a:pt x="8295" y="5585"/>
                  <a:pt x="8301" y="5585"/>
                </a:cubicBezTo>
                <a:cubicBezTo>
                  <a:pt x="8313" y="5591"/>
                  <a:pt x="8313" y="5603"/>
                  <a:pt x="8324" y="5603"/>
                </a:cubicBezTo>
                <a:cubicBezTo>
                  <a:pt x="8330" y="5609"/>
                  <a:pt x="8342" y="5603"/>
                  <a:pt x="8348" y="5603"/>
                </a:cubicBezTo>
                <a:cubicBezTo>
                  <a:pt x="8354" y="5609"/>
                  <a:pt x="8366" y="5609"/>
                  <a:pt x="8372" y="5615"/>
                </a:cubicBezTo>
                <a:cubicBezTo>
                  <a:pt x="8384" y="5627"/>
                  <a:pt x="8372" y="5651"/>
                  <a:pt x="8384" y="5662"/>
                </a:cubicBezTo>
                <a:cubicBezTo>
                  <a:pt x="8390" y="5668"/>
                  <a:pt x="8396" y="5668"/>
                  <a:pt x="8407" y="5674"/>
                </a:cubicBezTo>
                <a:cubicBezTo>
                  <a:pt x="8413" y="5680"/>
                  <a:pt x="8419" y="5674"/>
                  <a:pt x="8425" y="5674"/>
                </a:cubicBezTo>
                <a:cubicBezTo>
                  <a:pt x="8425" y="5698"/>
                  <a:pt x="8425" y="5716"/>
                  <a:pt x="8425" y="5739"/>
                </a:cubicBezTo>
                <a:cubicBezTo>
                  <a:pt x="8431" y="5751"/>
                  <a:pt x="8437" y="5757"/>
                  <a:pt x="8443" y="5763"/>
                </a:cubicBezTo>
                <a:cubicBezTo>
                  <a:pt x="8449" y="5775"/>
                  <a:pt x="8461" y="5769"/>
                  <a:pt x="8473" y="5775"/>
                </a:cubicBezTo>
                <a:cubicBezTo>
                  <a:pt x="8490" y="5787"/>
                  <a:pt x="8502" y="5799"/>
                  <a:pt x="8520" y="5805"/>
                </a:cubicBezTo>
                <a:cubicBezTo>
                  <a:pt x="8538" y="5810"/>
                  <a:pt x="8550" y="5810"/>
                  <a:pt x="8573" y="5810"/>
                </a:cubicBezTo>
                <a:cubicBezTo>
                  <a:pt x="8573" y="5817"/>
                  <a:pt x="8573" y="5822"/>
                  <a:pt x="8573" y="5834"/>
                </a:cubicBezTo>
                <a:cubicBezTo>
                  <a:pt x="8573" y="5840"/>
                  <a:pt x="8573" y="5846"/>
                  <a:pt x="8573" y="5858"/>
                </a:cubicBezTo>
                <a:cubicBezTo>
                  <a:pt x="8579" y="5864"/>
                  <a:pt x="8573" y="5870"/>
                  <a:pt x="8573" y="5882"/>
                </a:cubicBezTo>
                <a:cubicBezTo>
                  <a:pt x="8579" y="5888"/>
                  <a:pt x="8591" y="5888"/>
                  <a:pt x="8597" y="5888"/>
                </a:cubicBezTo>
                <a:cubicBezTo>
                  <a:pt x="8609" y="5894"/>
                  <a:pt x="8615" y="5899"/>
                  <a:pt x="8621" y="5899"/>
                </a:cubicBezTo>
                <a:cubicBezTo>
                  <a:pt x="8633" y="5905"/>
                  <a:pt x="8633" y="5917"/>
                  <a:pt x="8639" y="5923"/>
                </a:cubicBezTo>
                <a:cubicBezTo>
                  <a:pt x="8650" y="5935"/>
                  <a:pt x="8668" y="5947"/>
                  <a:pt x="8686" y="5953"/>
                </a:cubicBezTo>
                <a:cubicBezTo>
                  <a:pt x="8692" y="5953"/>
                  <a:pt x="8698" y="5953"/>
                  <a:pt x="8710" y="5953"/>
                </a:cubicBezTo>
                <a:cubicBezTo>
                  <a:pt x="8716" y="5953"/>
                  <a:pt x="8722" y="5965"/>
                  <a:pt x="8734" y="5965"/>
                </a:cubicBezTo>
                <a:cubicBezTo>
                  <a:pt x="8739" y="5965"/>
                  <a:pt x="8751" y="5971"/>
                  <a:pt x="8763" y="5971"/>
                </a:cubicBezTo>
                <a:cubicBezTo>
                  <a:pt x="8775" y="5971"/>
                  <a:pt x="8781" y="5959"/>
                  <a:pt x="8787" y="5947"/>
                </a:cubicBezTo>
                <a:cubicBezTo>
                  <a:pt x="8793" y="5941"/>
                  <a:pt x="8787" y="5929"/>
                  <a:pt x="8793" y="5923"/>
                </a:cubicBezTo>
                <a:cubicBezTo>
                  <a:pt x="8805" y="5917"/>
                  <a:pt x="8823" y="5917"/>
                  <a:pt x="8840" y="5917"/>
                </a:cubicBezTo>
                <a:cubicBezTo>
                  <a:pt x="8846" y="5917"/>
                  <a:pt x="8852" y="5923"/>
                  <a:pt x="8864" y="5923"/>
                </a:cubicBezTo>
                <a:cubicBezTo>
                  <a:pt x="8870" y="5923"/>
                  <a:pt x="8876" y="5917"/>
                  <a:pt x="8888" y="5917"/>
                </a:cubicBezTo>
                <a:cubicBezTo>
                  <a:pt x="8900" y="5917"/>
                  <a:pt x="8900" y="5917"/>
                  <a:pt x="8900" y="5917"/>
                </a:cubicBezTo>
                <a:cubicBezTo>
                  <a:pt x="8923" y="5917"/>
                  <a:pt x="8935" y="5917"/>
                  <a:pt x="8959" y="5917"/>
                </a:cubicBezTo>
                <a:cubicBezTo>
                  <a:pt x="8965" y="5917"/>
                  <a:pt x="8977" y="5917"/>
                  <a:pt x="8982" y="5917"/>
                </a:cubicBezTo>
                <a:cubicBezTo>
                  <a:pt x="8989" y="5923"/>
                  <a:pt x="8982" y="5935"/>
                  <a:pt x="8994" y="5941"/>
                </a:cubicBezTo>
                <a:cubicBezTo>
                  <a:pt x="9012" y="5953"/>
                  <a:pt x="9030" y="5947"/>
                  <a:pt x="9048" y="5947"/>
                </a:cubicBezTo>
                <a:cubicBezTo>
                  <a:pt x="9066" y="5947"/>
                  <a:pt x="9071" y="5947"/>
                  <a:pt x="9083" y="5947"/>
                </a:cubicBezTo>
                <a:cubicBezTo>
                  <a:pt x="9095" y="5947"/>
                  <a:pt x="9101" y="5941"/>
                  <a:pt x="9107" y="5935"/>
                </a:cubicBezTo>
                <a:cubicBezTo>
                  <a:pt x="9113" y="5935"/>
                  <a:pt x="9125" y="5941"/>
                  <a:pt x="9131" y="5935"/>
                </a:cubicBezTo>
                <a:cubicBezTo>
                  <a:pt x="9137" y="5929"/>
                  <a:pt x="9137" y="5917"/>
                  <a:pt x="9143" y="5911"/>
                </a:cubicBezTo>
                <a:cubicBezTo>
                  <a:pt x="9148" y="5905"/>
                  <a:pt x="9154" y="5899"/>
                  <a:pt x="9166" y="5894"/>
                </a:cubicBezTo>
                <a:cubicBezTo>
                  <a:pt x="9172" y="5888"/>
                  <a:pt x="9178" y="5882"/>
                  <a:pt x="9190" y="5882"/>
                </a:cubicBezTo>
                <a:cubicBezTo>
                  <a:pt x="9202" y="5876"/>
                  <a:pt x="9214" y="5882"/>
                  <a:pt x="9232" y="5882"/>
                </a:cubicBezTo>
                <a:cubicBezTo>
                  <a:pt x="9249" y="5882"/>
                  <a:pt x="9261" y="5888"/>
                  <a:pt x="9279" y="5888"/>
                </a:cubicBezTo>
                <a:cubicBezTo>
                  <a:pt x="9291" y="5888"/>
                  <a:pt x="9291" y="5888"/>
                  <a:pt x="9291" y="5888"/>
                </a:cubicBezTo>
                <a:cubicBezTo>
                  <a:pt x="9303" y="5882"/>
                  <a:pt x="9309" y="5864"/>
                  <a:pt x="9321" y="5864"/>
                </a:cubicBezTo>
                <a:cubicBezTo>
                  <a:pt x="9338" y="5852"/>
                  <a:pt x="9356" y="5852"/>
                  <a:pt x="9380" y="5852"/>
                </a:cubicBezTo>
                <a:cubicBezTo>
                  <a:pt x="9392" y="5852"/>
                  <a:pt x="9409" y="5846"/>
                  <a:pt x="9415" y="5858"/>
                </a:cubicBezTo>
                <a:cubicBezTo>
                  <a:pt x="9421" y="5864"/>
                  <a:pt x="9421" y="5876"/>
                  <a:pt x="9421" y="5882"/>
                </a:cubicBezTo>
                <a:cubicBezTo>
                  <a:pt x="9427" y="5888"/>
                  <a:pt x="9433" y="5894"/>
                  <a:pt x="9439" y="5899"/>
                </a:cubicBezTo>
                <a:cubicBezTo>
                  <a:pt x="9439" y="5911"/>
                  <a:pt x="9439" y="5917"/>
                  <a:pt x="9445" y="5923"/>
                </a:cubicBezTo>
                <a:cubicBezTo>
                  <a:pt x="9445" y="5929"/>
                  <a:pt x="9445" y="5941"/>
                  <a:pt x="9451" y="5947"/>
                </a:cubicBezTo>
                <a:cubicBezTo>
                  <a:pt x="9457" y="5953"/>
                  <a:pt x="9463" y="5953"/>
                  <a:pt x="9475" y="5959"/>
                </a:cubicBezTo>
                <a:cubicBezTo>
                  <a:pt x="9481" y="5965"/>
                  <a:pt x="9487" y="5965"/>
                  <a:pt x="9498" y="5965"/>
                </a:cubicBezTo>
                <a:cubicBezTo>
                  <a:pt x="9694" y="5965"/>
                  <a:pt x="9694" y="5965"/>
                  <a:pt x="9694" y="5965"/>
                </a:cubicBezTo>
                <a:cubicBezTo>
                  <a:pt x="9694" y="6036"/>
                  <a:pt x="9694" y="6036"/>
                  <a:pt x="9694" y="6036"/>
                </a:cubicBezTo>
                <a:cubicBezTo>
                  <a:pt x="9694" y="6042"/>
                  <a:pt x="9688" y="6048"/>
                  <a:pt x="9688" y="6054"/>
                </a:cubicBezTo>
                <a:cubicBezTo>
                  <a:pt x="9688" y="6071"/>
                  <a:pt x="9694" y="6083"/>
                  <a:pt x="9688" y="6101"/>
                </a:cubicBezTo>
                <a:cubicBezTo>
                  <a:pt x="9688" y="6113"/>
                  <a:pt x="9694" y="6119"/>
                  <a:pt x="9688" y="6125"/>
                </a:cubicBezTo>
                <a:cubicBezTo>
                  <a:pt x="9688" y="6137"/>
                  <a:pt x="9676" y="6137"/>
                  <a:pt x="9670" y="6149"/>
                </a:cubicBezTo>
                <a:cubicBezTo>
                  <a:pt x="9670" y="6154"/>
                  <a:pt x="9664" y="6160"/>
                  <a:pt x="9664" y="6166"/>
                </a:cubicBezTo>
                <a:cubicBezTo>
                  <a:pt x="9664" y="6196"/>
                  <a:pt x="9658" y="6214"/>
                  <a:pt x="9658" y="6237"/>
                </a:cubicBezTo>
                <a:cubicBezTo>
                  <a:pt x="9658" y="6243"/>
                  <a:pt x="9658" y="6261"/>
                  <a:pt x="9653" y="6261"/>
                </a:cubicBezTo>
                <a:cubicBezTo>
                  <a:pt x="9653" y="6267"/>
                  <a:pt x="9641" y="6261"/>
                  <a:pt x="9635" y="6261"/>
                </a:cubicBezTo>
                <a:cubicBezTo>
                  <a:pt x="9623" y="6267"/>
                  <a:pt x="9629" y="6279"/>
                  <a:pt x="9623" y="6285"/>
                </a:cubicBezTo>
                <a:cubicBezTo>
                  <a:pt x="9629" y="6285"/>
                  <a:pt x="9635" y="6291"/>
                  <a:pt x="9647" y="6297"/>
                </a:cubicBezTo>
                <a:cubicBezTo>
                  <a:pt x="9658" y="6303"/>
                  <a:pt x="9676" y="6297"/>
                  <a:pt x="9688" y="6315"/>
                </a:cubicBezTo>
                <a:cubicBezTo>
                  <a:pt x="9700" y="6326"/>
                  <a:pt x="9688" y="6344"/>
                  <a:pt x="9694" y="6356"/>
                </a:cubicBezTo>
                <a:cubicBezTo>
                  <a:pt x="9700" y="6368"/>
                  <a:pt x="9700" y="6374"/>
                  <a:pt x="9706" y="6380"/>
                </a:cubicBezTo>
                <a:cubicBezTo>
                  <a:pt x="9712" y="6386"/>
                  <a:pt x="9724" y="6386"/>
                  <a:pt x="9730" y="6386"/>
                </a:cubicBezTo>
                <a:cubicBezTo>
                  <a:pt x="9736" y="6392"/>
                  <a:pt x="9747" y="6392"/>
                  <a:pt x="9753" y="6397"/>
                </a:cubicBezTo>
                <a:cubicBezTo>
                  <a:pt x="9759" y="6403"/>
                  <a:pt x="9753" y="6415"/>
                  <a:pt x="9759" y="6421"/>
                </a:cubicBezTo>
                <a:cubicBezTo>
                  <a:pt x="9771" y="6439"/>
                  <a:pt x="9789" y="6451"/>
                  <a:pt x="9800" y="6469"/>
                </a:cubicBezTo>
                <a:cubicBezTo>
                  <a:pt x="9800" y="6475"/>
                  <a:pt x="9806" y="6480"/>
                  <a:pt x="9806" y="6492"/>
                </a:cubicBezTo>
                <a:cubicBezTo>
                  <a:pt x="9818" y="6504"/>
                  <a:pt x="9829" y="6516"/>
                  <a:pt x="9835" y="6534"/>
                </a:cubicBezTo>
                <a:cubicBezTo>
                  <a:pt x="9841" y="6546"/>
                  <a:pt x="9847" y="6552"/>
                  <a:pt x="9847" y="6558"/>
                </a:cubicBezTo>
                <a:cubicBezTo>
                  <a:pt x="9853" y="6575"/>
                  <a:pt x="9847" y="6587"/>
                  <a:pt x="9847" y="6611"/>
                </a:cubicBezTo>
                <a:cubicBezTo>
                  <a:pt x="9847" y="6629"/>
                  <a:pt x="9853" y="6641"/>
                  <a:pt x="9859" y="6652"/>
                </a:cubicBezTo>
                <a:cubicBezTo>
                  <a:pt x="9865" y="6664"/>
                  <a:pt x="9877" y="6670"/>
                  <a:pt x="9877" y="6676"/>
                </a:cubicBezTo>
                <a:cubicBezTo>
                  <a:pt x="9877" y="6688"/>
                  <a:pt x="9871" y="6694"/>
                  <a:pt x="9871" y="6700"/>
                </a:cubicBezTo>
                <a:cubicBezTo>
                  <a:pt x="9871" y="6724"/>
                  <a:pt x="9871" y="6724"/>
                  <a:pt x="9871" y="6724"/>
                </a:cubicBezTo>
                <a:cubicBezTo>
                  <a:pt x="9871" y="6741"/>
                  <a:pt x="9877" y="6753"/>
                  <a:pt x="9883" y="6771"/>
                </a:cubicBezTo>
                <a:cubicBezTo>
                  <a:pt x="9889" y="6777"/>
                  <a:pt x="9901" y="6771"/>
                  <a:pt x="9906" y="6783"/>
                </a:cubicBezTo>
                <a:cubicBezTo>
                  <a:pt x="9912" y="6789"/>
                  <a:pt x="9906" y="6801"/>
                  <a:pt x="9906" y="6813"/>
                </a:cubicBezTo>
                <a:cubicBezTo>
                  <a:pt x="9906" y="6830"/>
                  <a:pt x="9906" y="6836"/>
                  <a:pt x="9906" y="6848"/>
                </a:cubicBezTo>
                <a:cubicBezTo>
                  <a:pt x="9906" y="6860"/>
                  <a:pt x="9901" y="6866"/>
                  <a:pt x="9901" y="6872"/>
                </a:cubicBezTo>
                <a:cubicBezTo>
                  <a:pt x="9901" y="6878"/>
                  <a:pt x="9901" y="6890"/>
                  <a:pt x="9895" y="6896"/>
                </a:cubicBezTo>
                <a:cubicBezTo>
                  <a:pt x="9889" y="6901"/>
                  <a:pt x="9877" y="6901"/>
                  <a:pt x="9871" y="6912"/>
                </a:cubicBezTo>
                <a:cubicBezTo>
                  <a:pt x="9853" y="6936"/>
                  <a:pt x="9841" y="6954"/>
                  <a:pt x="9835" y="6978"/>
                </a:cubicBezTo>
                <a:cubicBezTo>
                  <a:pt x="9835" y="6995"/>
                  <a:pt x="9841" y="7007"/>
                  <a:pt x="9835" y="7025"/>
                </a:cubicBezTo>
                <a:cubicBezTo>
                  <a:pt x="9835" y="7031"/>
                  <a:pt x="9835" y="7043"/>
                  <a:pt x="9829" y="7049"/>
                </a:cubicBezTo>
                <a:cubicBezTo>
                  <a:pt x="9829" y="7061"/>
                  <a:pt x="9812" y="7061"/>
                  <a:pt x="9806" y="7072"/>
                </a:cubicBezTo>
                <a:cubicBezTo>
                  <a:pt x="9806" y="7078"/>
                  <a:pt x="9800" y="7084"/>
                  <a:pt x="9800" y="7096"/>
                </a:cubicBezTo>
                <a:cubicBezTo>
                  <a:pt x="9795" y="7114"/>
                  <a:pt x="9800" y="7120"/>
                  <a:pt x="9800" y="7138"/>
                </a:cubicBezTo>
                <a:cubicBezTo>
                  <a:pt x="9800" y="7167"/>
                  <a:pt x="9795" y="7185"/>
                  <a:pt x="9806" y="7209"/>
                </a:cubicBezTo>
                <a:cubicBezTo>
                  <a:pt x="9806" y="7221"/>
                  <a:pt x="9818" y="7221"/>
                  <a:pt x="9824" y="7232"/>
                </a:cubicBezTo>
                <a:cubicBezTo>
                  <a:pt x="9835" y="7239"/>
                  <a:pt x="9847" y="7239"/>
                  <a:pt x="9847" y="7250"/>
                </a:cubicBezTo>
                <a:cubicBezTo>
                  <a:pt x="9847" y="7256"/>
                  <a:pt x="9847" y="7262"/>
                  <a:pt x="9847" y="7268"/>
                </a:cubicBezTo>
                <a:cubicBezTo>
                  <a:pt x="9847" y="7280"/>
                  <a:pt x="9847" y="7286"/>
                  <a:pt x="9847" y="7292"/>
                </a:cubicBezTo>
                <a:cubicBezTo>
                  <a:pt x="9847" y="7304"/>
                  <a:pt x="9853" y="7310"/>
                  <a:pt x="9859" y="7316"/>
                </a:cubicBezTo>
                <a:cubicBezTo>
                  <a:pt x="9865" y="7327"/>
                  <a:pt x="9865" y="7333"/>
                  <a:pt x="9871" y="7339"/>
                </a:cubicBezTo>
                <a:cubicBezTo>
                  <a:pt x="9883" y="7351"/>
                  <a:pt x="9906" y="7363"/>
                  <a:pt x="9924" y="7375"/>
                </a:cubicBezTo>
                <a:cubicBezTo>
                  <a:pt x="9924" y="7381"/>
                  <a:pt x="9924" y="7387"/>
                  <a:pt x="9924" y="7398"/>
                </a:cubicBezTo>
                <a:cubicBezTo>
                  <a:pt x="9924" y="7410"/>
                  <a:pt x="9930" y="7416"/>
                  <a:pt x="9936" y="7422"/>
                </a:cubicBezTo>
                <a:cubicBezTo>
                  <a:pt x="9936" y="7434"/>
                  <a:pt x="9936" y="7440"/>
                  <a:pt x="9942" y="7446"/>
                </a:cubicBezTo>
                <a:cubicBezTo>
                  <a:pt x="9942" y="7458"/>
                  <a:pt x="9936" y="7464"/>
                  <a:pt x="9942" y="7470"/>
                </a:cubicBezTo>
                <a:cubicBezTo>
                  <a:pt x="9942" y="7482"/>
                  <a:pt x="9960" y="7482"/>
                  <a:pt x="9960" y="7493"/>
                </a:cubicBezTo>
                <a:cubicBezTo>
                  <a:pt x="9960" y="7612"/>
                  <a:pt x="9960" y="7612"/>
                  <a:pt x="9960" y="7612"/>
                </a:cubicBezTo>
                <a:cubicBezTo>
                  <a:pt x="9960" y="7624"/>
                  <a:pt x="9966" y="7636"/>
                  <a:pt x="9966" y="7653"/>
                </a:cubicBezTo>
                <a:cubicBezTo>
                  <a:pt x="9966" y="7659"/>
                  <a:pt x="9966" y="7671"/>
                  <a:pt x="9966" y="7677"/>
                </a:cubicBezTo>
                <a:cubicBezTo>
                  <a:pt x="9972" y="7695"/>
                  <a:pt x="9983" y="7707"/>
                  <a:pt x="9990" y="7725"/>
                </a:cubicBezTo>
                <a:cubicBezTo>
                  <a:pt x="10007" y="7748"/>
                  <a:pt x="10037" y="7754"/>
                  <a:pt x="10055" y="7784"/>
                </a:cubicBezTo>
                <a:cubicBezTo>
                  <a:pt x="10055" y="7790"/>
                  <a:pt x="10055" y="7802"/>
                  <a:pt x="10055" y="7808"/>
                </a:cubicBezTo>
                <a:cubicBezTo>
                  <a:pt x="10055" y="7814"/>
                  <a:pt x="10061" y="7825"/>
                  <a:pt x="10061" y="7831"/>
                </a:cubicBezTo>
                <a:cubicBezTo>
                  <a:pt x="10061" y="7837"/>
                  <a:pt x="10067" y="7843"/>
                  <a:pt x="10072" y="7855"/>
                </a:cubicBezTo>
                <a:cubicBezTo>
                  <a:pt x="10079" y="7873"/>
                  <a:pt x="10079" y="7885"/>
                  <a:pt x="10090" y="7896"/>
                </a:cubicBezTo>
                <a:cubicBezTo>
                  <a:pt x="10090" y="7908"/>
                  <a:pt x="10102" y="7914"/>
                  <a:pt x="10114" y="7920"/>
                </a:cubicBezTo>
                <a:cubicBezTo>
                  <a:pt x="10120" y="7932"/>
                  <a:pt x="10132" y="7926"/>
                  <a:pt x="10132" y="7938"/>
                </a:cubicBezTo>
                <a:cubicBezTo>
                  <a:pt x="10138" y="7956"/>
                  <a:pt x="10132" y="7968"/>
                  <a:pt x="10132" y="7985"/>
                </a:cubicBezTo>
                <a:cubicBezTo>
                  <a:pt x="10138" y="7991"/>
                  <a:pt x="10144" y="7997"/>
                  <a:pt x="10144" y="8009"/>
                </a:cubicBezTo>
                <a:cubicBezTo>
                  <a:pt x="10150" y="8015"/>
                  <a:pt x="10161" y="8021"/>
                  <a:pt x="10161" y="8033"/>
                </a:cubicBezTo>
                <a:cubicBezTo>
                  <a:pt x="10161" y="8039"/>
                  <a:pt x="10161" y="8039"/>
                  <a:pt x="10161" y="8039"/>
                </a:cubicBezTo>
                <a:cubicBezTo>
                  <a:pt x="10161" y="8051"/>
                  <a:pt x="10144" y="8051"/>
                  <a:pt x="10138" y="8057"/>
                </a:cubicBezTo>
                <a:cubicBezTo>
                  <a:pt x="10132" y="8069"/>
                  <a:pt x="10126" y="8074"/>
                  <a:pt x="10120" y="8080"/>
                </a:cubicBezTo>
                <a:cubicBezTo>
                  <a:pt x="10120" y="8086"/>
                  <a:pt x="10126" y="8098"/>
                  <a:pt x="10120" y="8104"/>
                </a:cubicBezTo>
                <a:cubicBezTo>
                  <a:pt x="10132" y="8104"/>
                  <a:pt x="10138" y="8110"/>
                  <a:pt x="10144" y="8110"/>
                </a:cubicBezTo>
                <a:cubicBezTo>
                  <a:pt x="10167" y="8110"/>
                  <a:pt x="10167" y="8110"/>
                  <a:pt x="10167" y="8110"/>
                </a:cubicBezTo>
                <a:cubicBezTo>
                  <a:pt x="10167" y="8116"/>
                  <a:pt x="10167" y="8128"/>
                  <a:pt x="10167" y="8134"/>
                </a:cubicBezTo>
                <a:cubicBezTo>
                  <a:pt x="10167" y="8140"/>
                  <a:pt x="10167" y="8151"/>
                  <a:pt x="10167" y="8157"/>
                </a:cubicBezTo>
                <a:cubicBezTo>
                  <a:pt x="10173" y="8163"/>
                  <a:pt x="10185" y="8163"/>
                  <a:pt x="10191" y="8169"/>
                </a:cubicBezTo>
                <a:cubicBezTo>
                  <a:pt x="10197" y="8175"/>
                  <a:pt x="10203" y="8181"/>
                  <a:pt x="10215" y="8181"/>
                </a:cubicBezTo>
                <a:cubicBezTo>
                  <a:pt x="10327" y="8181"/>
                  <a:pt x="10327" y="8181"/>
                  <a:pt x="10327" y="8181"/>
                </a:cubicBezTo>
                <a:cubicBezTo>
                  <a:pt x="10345" y="8181"/>
                  <a:pt x="10357" y="8169"/>
                  <a:pt x="10375" y="8163"/>
                </a:cubicBezTo>
                <a:cubicBezTo>
                  <a:pt x="10393" y="8157"/>
                  <a:pt x="10404" y="8151"/>
                  <a:pt x="10422" y="8151"/>
                </a:cubicBezTo>
                <a:cubicBezTo>
                  <a:pt x="10565" y="8151"/>
                  <a:pt x="10565" y="8151"/>
                  <a:pt x="10565" y="8151"/>
                </a:cubicBezTo>
                <a:cubicBezTo>
                  <a:pt x="10565" y="8140"/>
                  <a:pt x="10577" y="8140"/>
                  <a:pt x="10577" y="8128"/>
                </a:cubicBezTo>
                <a:cubicBezTo>
                  <a:pt x="10582" y="8122"/>
                  <a:pt x="10577" y="8110"/>
                  <a:pt x="10577" y="8104"/>
                </a:cubicBezTo>
                <a:cubicBezTo>
                  <a:pt x="10582" y="8098"/>
                  <a:pt x="10594" y="8098"/>
                  <a:pt x="10600" y="8098"/>
                </a:cubicBezTo>
                <a:cubicBezTo>
                  <a:pt x="10612" y="8098"/>
                  <a:pt x="10618" y="8098"/>
                  <a:pt x="10624" y="8098"/>
                </a:cubicBezTo>
                <a:cubicBezTo>
                  <a:pt x="10642" y="8098"/>
                  <a:pt x="10654" y="8098"/>
                  <a:pt x="10671" y="8092"/>
                </a:cubicBezTo>
                <a:cubicBezTo>
                  <a:pt x="10677" y="8092"/>
                  <a:pt x="10689" y="8092"/>
                  <a:pt x="10695" y="8086"/>
                </a:cubicBezTo>
                <a:cubicBezTo>
                  <a:pt x="10701" y="8080"/>
                  <a:pt x="10707" y="8074"/>
                  <a:pt x="10713" y="8062"/>
                </a:cubicBezTo>
                <a:cubicBezTo>
                  <a:pt x="10713" y="8057"/>
                  <a:pt x="10707" y="8045"/>
                  <a:pt x="10713" y="8039"/>
                </a:cubicBezTo>
                <a:cubicBezTo>
                  <a:pt x="10713" y="8033"/>
                  <a:pt x="10725" y="8039"/>
                  <a:pt x="10731" y="8033"/>
                </a:cubicBezTo>
                <a:cubicBezTo>
                  <a:pt x="10743" y="8027"/>
                  <a:pt x="10748" y="8021"/>
                  <a:pt x="10754" y="8015"/>
                </a:cubicBezTo>
                <a:cubicBezTo>
                  <a:pt x="10766" y="8003"/>
                  <a:pt x="10772" y="7997"/>
                  <a:pt x="10778" y="7991"/>
                </a:cubicBezTo>
                <a:cubicBezTo>
                  <a:pt x="10790" y="7980"/>
                  <a:pt x="10796" y="7980"/>
                  <a:pt x="10802" y="7968"/>
                </a:cubicBezTo>
                <a:cubicBezTo>
                  <a:pt x="10808" y="7950"/>
                  <a:pt x="10808" y="7938"/>
                  <a:pt x="10820" y="7920"/>
                </a:cubicBezTo>
                <a:cubicBezTo>
                  <a:pt x="10825" y="7914"/>
                  <a:pt x="10831" y="7908"/>
                  <a:pt x="10843" y="7896"/>
                </a:cubicBezTo>
                <a:cubicBezTo>
                  <a:pt x="10861" y="7885"/>
                  <a:pt x="10879" y="7879"/>
                  <a:pt x="10885" y="7861"/>
                </a:cubicBezTo>
                <a:cubicBezTo>
                  <a:pt x="10891" y="7849"/>
                  <a:pt x="10891" y="7843"/>
                  <a:pt x="10891" y="7837"/>
                </a:cubicBezTo>
                <a:cubicBezTo>
                  <a:pt x="10897" y="7825"/>
                  <a:pt x="10909" y="7819"/>
                  <a:pt x="10914" y="7814"/>
                </a:cubicBezTo>
                <a:cubicBezTo>
                  <a:pt x="10926" y="7802"/>
                  <a:pt x="10932" y="7802"/>
                  <a:pt x="10938" y="7790"/>
                </a:cubicBezTo>
                <a:cubicBezTo>
                  <a:pt x="10944" y="7766"/>
                  <a:pt x="10944" y="7754"/>
                  <a:pt x="10944" y="7730"/>
                </a:cubicBezTo>
                <a:cubicBezTo>
                  <a:pt x="10944" y="7719"/>
                  <a:pt x="10950" y="7713"/>
                  <a:pt x="10944" y="7701"/>
                </a:cubicBezTo>
                <a:cubicBezTo>
                  <a:pt x="10944" y="7689"/>
                  <a:pt x="10932" y="7689"/>
                  <a:pt x="10926" y="7677"/>
                </a:cubicBezTo>
                <a:cubicBezTo>
                  <a:pt x="10926" y="7671"/>
                  <a:pt x="10926" y="7659"/>
                  <a:pt x="10920" y="7653"/>
                </a:cubicBezTo>
                <a:cubicBezTo>
                  <a:pt x="10932" y="7648"/>
                  <a:pt x="10932" y="7636"/>
                  <a:pt x="10944" y="7636"/>
                </a:cubicBezTo>
                <a:cubicBezTo>
                  <a:pt x="10950" y="7636"/>
                  <a:pt x="10962" y="7636"/>
                  <a:pt x="10968" y="7636"/>
                </a:cubicBezTo>
                <a:cubicBezTo>
                  <a:pt x="10974" y="7636"/>
                  <a:pt x="10986" y="7636"/>
                  <a:pt x="10991" y="7636"/>
                </a:cubicBezTo>
                <a:cubicBezTo>
                  <a:pt x="11003" y="7636"/>
                  <a:pt x="11003" y="7618"/>
                  <a:pt x="11015" y="7612"/>
                </a:cubicBezTo>
                <a:cubicBezTo>
                  <a:pt x="11021" y="7606"/>
                  <a:pt x="11027" y="7606"/>
                  <a:pt x="11039" y="7594"/>
                </a:cubicBezTo>
                <a:cubicBezTo>
                  <a:pt x="11045" y="7588"/>
                  <a:pt x="11045" y="7576"/>
                  <a:pt x="11051" y="7576"/>
                </a:cubicBezTo>
                <a:cubicBezTo>
                  <a:pt x="11063" y="7571"/>
                  <a:pt x="11069" y="7564"/>
                  <a:pt x="11075" y="7559"/>
                </a:cubicBezTo>
                <a:cubicBezTo>
                  <a:pt x="11080" y="7553"/>
                  <a:pt x="11098" y="7559"/>
                  <a:pt x="11098" y="7553"/>
                </a:cubicBezTo>
                <a:cubicBezTo>
                  <a:pt x="11104" y="7547"/>
                  <a:pt x="11098" y="7535"/>
                  <a:pt x="11098" y="7529"/>
                </a:cubicBezTo>
                <a:cubicBezTo>
                  <a:pt x="11098" y="7499"/>
                  <a:pt x="11092" y="7487"/>
                  <a:pt x="11086" y="7458"/>
                </a:cubicBezTo>
                <a:cubicBezTo>
                  <a:pt x="11086" y="7446"/>
                  <a:pt x="11080" y="7428"/>
                  <a:pt x="11075" y="7416"/>
                </a:cubicBezTo>
                <a:cubicBezTo>
                  <a:pt x="11075" y="7398"/>
                  <a:pt x="11069" y="7381"/>
                  <a:pt x="11057" y="7369"/>
                </a:cubicBezTo>
                <a:cubicBezTo>
                  <a:pt x="11051" y="7351"/>
                  <a:pt x="11039" y="7345"/>
                  <a:pt x="11039" y="7321"/>
                </a:cubicBezTo>
                <a:cubicBezTo>
                  <a:pt x="11039" y="7310"/>
                  <a:pt x="11051" y="7310"/>
                  <a:pt x="11057" y="7298"/>
                </a:cubicBezTo>
                <a:cubicBezTo>
                  <a:pt x="11069" y="7292"/>
                  <a:pt x="11069" y="7286"/>
                  <a:pt x="11075" y="7274"/>
                </a:cubicBezTo>
                <a:cubicBezTo>
                  <a:pt x="11080" y="7268"/>
                  <a:pt x="11086" y="7262"/>
                  <a:pt x="11098" y="7256"/>
                </a:cubicBezTo>
                <a:cubicBezTo>
                  <a:pt x="11104" y="7250"/>
                  <a:pt x="11116" y="7250"/>
                  <a:pt x="11122" y="7250"/>
                </a:cubicBezTo>
                <a:cubicBezTo>
                  <a:pt x="11128" y="7244"/>
                  <a:pt x="11128" y="7232"/>
                  <a:pt x="11134" y="7227"/>
                </a:cubicBezTo>
                <a:cubicBezTo>
                  <a:pt x="11140" y="7215"/>
                  <a:pt x="11152" y="7215"/>
                  <a:pt x="11158" y="7203"/>
                </a:cubicBezTo>
                <a:cubicBezTo>
                  <a:pt x="11163" y="7197"/>
                  <a:pt x="11158" y="7185"/>
                  <a:pt x="11169" y="7179"/>
                </a:cubicBezTo>
                <a:cubicBezTo>
                  <a:pt x="11181" y="7167"/>
                  <a:pt x="11193" y="7161"/>
                  <a:pt x="11211" y="7155"/>
                </a:cubicBezTo>
                <a:cubicBezTo>
                  <a:pt x="11223" y="7155"/>
                  <a:pt x="11229" y="7155"/>
                  <a:pt x="11235" y="7150"/>
                </a:cubicBezTo>
                <a:cubicBezTo>
                  <a:pt x="11241" y="7150"/>
                  <a:pt x="11252" y="7155"/>
                  <a:pt x="11258" y="7150"/>
                </a:cubicBezTo>
                <a:cubicBezTo>
                  <a:pt x="11270" y="7150"/>
                  <a:pt x="11270" y="7138"/>
                  <a:pt x="11282" y="7132"/>
                </a:cubicBezTo>
                <a:cubicBezTo>
                  <a:pt x="11300" y="7126"/>
                  <a:pt x="11312" y="7120"/>
                  <a:pt x="11329" y="7108"/>
                </a:cubicBezTo>
                <a:cubicBezTo>
                  <a:pt x="11341" y="7090"/>
                  <a:pt x="11353" y="7078"/>
                  <a:pt x="11353" y="7061"/>
                </a:cubicBezTo>
                <a:cubicBezTo>
                  <a:pt x="11359" y="7043"/>
                  <a:pt x="11353" y="7031"/>
                  <a:pt x="11353" y="7013"/>
                </a:cubicBezTo>
                <a:cubicBezTo>
                  <a:pt x="11353" y="7007"/>
                  <a:pt x="11359" y="7001"/>
                  <a:pt x="11359" y="6989"/>
                </a:cubicBezTo>
                <a:cubicBezTo>
                  <a:pt x="11359" y="6960"/>
                  <a:pt x="11359" y="6960"/>
                  <a:pt x="11359" y="6960"/>
                </a:cubicBezTo>
                <a:cubicBezTo>
                  <a:pt x="11359" y="6942"/>
                  <a:pt x="11365" y="6936"/>
                  <a:pt x="11359" y="6924"/>
                </a:cubicBezTo>
                <a:cubicBezTo>
                  <a:pt x="11359" y="6912"/>
                  <a:pt x="11347" y="6906"/>
                  <a:pt x="11347" y="6901"/>
                </a:cubicBezTo>
                <a:cubicBezTo>
                  <a:pt x="11347" y="6765"/>
                  <a:pt x="11347" y="6765"/>
                  <a:pt x="11347" y="6765"/>
                </a:cubicBezTo>
                <a:cubicBezTo>
                  <a:pt x="11341" y="6759"/>
                  <a:pt x="11335" y="6753"/>
                  <a:pt x="11329" y="6747"/>
                </a:cubicBezTo>
                <a:cubicBezTo>
                  <a:pt x="11312" y="6724"/>
                  <a:pt x="11306" y="6700"/>
                  <a:pt x="11294" y="6670"/>
                </a:cubicBezTo>
                <a:cubicBezTo>
                  <a:pt x="11294" y="6658"/>
                  <a:pt x="11306" y="6647"/>
                  <a:pt x="11306" y="6629"/>
                </a:cubicBezTo>
                <a:cubicBezTo>
                  <a:pt x="11306" y="6617"/>
                  <a:pt x="11300" y="6611"/>
                  <a:pt x="11300" y="6605"/>
                </a:cubicBezTo>
                <a:cubicBezTo>
                  <a:pt x="11300" y="6593"/>
                  <a:pt x="11306" y="6587"/>
                  <a:pt x="11306" y="6581"/>
                </a:cubicBezTo>
                <a:cubicBezTo>
                  <a:pt x="11306" y="6575"/>
                  <a:pt x="11294" y="6569"/>
                  <a:pt x="11294" y="6558"/>
                </a:cubicBezTo>
                <a:cubicBezTo>
                  <a:pt x="11294" y="6552"/>
                  <a:pt x="11282" y="6546"/>
                  <a:pt x="11282" y="6534"/>
                </a:cubicBezTo>
                <a:cubicBezTo>
                  <a:pt x="11282" y="6522"/>
                  <a:pt x="11282" y="6522"/>
                  <a:pt x="11282" y="6522"/>
                </a:cubicBezTo>
                <a:cubicBezTo>
                  <a:pt x="11282" y="6510"/>
                  <a:pt x="11282" y="6498"/>
                  <a:pt x="11288" y="6492"/>
                </a:cubicBezTo>
                <a:cubicBezTo>
                  <a:pt x="11288" y="6480"/>
                  <a:pt x="11288" y="6475"/>
                  <a:pt x="11288" y="6469"/>
                </a:cubicBezTo>
                <a:cubicBezTo>
                  <a:pt x="11288" y="6457"/>
                  <a:pt x="11306" y="6457"/>
                  <a:pt x="11312" y="6451"/>
                </a:cubicBezTo>
                <a:cubicBezTo>
                  <a:pt x="11329" y="6421"/>
                  <a:pt x="11353" y="6409"/>
                  <a:pt x="11365" y="6380"/>
                </a:cubicBezTo>
                <a:cubicBezTo>
                  <a:pt x="11371" y="6374"/>
                  <a:pt x="11371" y="6368"/>
                  <a:pt x="11371" y="6356"/>
                </a:cubicBezTo>
                <a:cubicBezTo>
                  <a:pt x="11377" y="6350"/>
                  <a:pt x="11389" y="6344"/>
                  <a:pt x="11389" y="6338"/>
                </a:cubicBezTo>
                <a:cubicBezTo>
                  <a:pt x="11395" y="6326"/>
                  <a:pt x="11395" y="6320"/>
                  <a:pt x="11395" y="6315"/>
                </a:cubicBezTo>
                <a:cubicBezTo>
                  <a:pt x="11401" y="6297"/>
                  <a:pt x="11407" y="6285"/>
                  <a:pt x="11418" y="6267"/>
                </a:cubicBezTo>
                <a:cubicBezTo>
                  <a:pt x="11424" y="6261"/>
                  <a:pt x="11436" y="6255"/>
                  <a:pt x="11442" y="6249"/>
                </a:cubicBezTo>
                <a:cubicBezTo>
                  <a:pt x="11448" y="6243"/>
                  <a:pt x="11460" y="6237"/>
                  <a:pt x="11466" y="6231"/>
                </a:cubicBezTo>
                <a:cubicBezTo>
                  <a:pt x="11472" y="6226"/>
                  <a:pt x="11478" y="6220"/>
                  <a:pt x="11484" y="6208"/>
                </a:cubicBezTo>
                <a:cubicBezTo>
                  <a:pt x="11495" y="6196"/>
                  <a:pt x="11507" y="6184"/>
                  <a:pt x="11525" y="6172"/>
                </a:cubicBezTo>
                <a:cubicBezTo>
                  <a:pt x="11537" y="6160"/>
                  <a:pt x="11543" y="6154"/>
                  <a:pt x="11549" y="6149"/>
                </a:cubicBezTo>
                <a:cubicBezTo>
                  <a:pt x="11561" y="6137"/>
                  <a:pt x="11561" y="6131"/>
                  <a:pt x="11573" y="6125"/>
                </a:cubicBezTo>
                <a:cubicBezTo>
                  <a:pt x="11590" y="6113"/>
                  <a:pt x="11602" y="6107"/>
                  <a:pt x="11620" y="6095"/>
                </a:cubicBezTo>
                <a:cubicBezTo>
                  <a:pt x="11626" y="6089"/>
                  <a:pt x="11626" y="6077"/>
                  <a:pt x="11632" y="6071"/>
                </a:cubicBezTo>
                <a:cubicBezTo>
                  <a:pt x="11638" y="6065"/>
                  <a:pt x="11644" y="6065"/>
                  <a:pt x="11656" y="6054"/>
                </a:cubicBezTo>
                <a:cubicBezTo>
                  <a:pt x="11656" y="6048"/>
                  <a:pt x="11656" y="6036"/>
                  <a:pt x="11656" y="6036"/>
                </a:cubicBezTo>
                <a:cubicBezTo>
                  <a:pt x="11661" y="6030"/>
                  <a:pt x="11673" y="6030"/>
                  <a:pt x="11679" y="6030"/>
                </a:cubicBezTo>
                <a:cubicBezTo>
                  <a:pt x="11691" y="6024"/>
                  <a:pt x="11697" y="6012"/>
                  <a:pt x="11703" y="6012"/>
                </a:cubicBezTo>
                <a:cubicBezTo>
                  <a:pt x="11715" y="6006"/>
                  <a:pt x="11721" y="6000"/>
                  <a:pt x="11727" y="5994"/>
                </a:cubicBezTo>
                <a:cubicBezTo>
                  <a:pt x="11733" y="5988"/>
                  <a:pt x="11745" y="5988"/>
                  <a:pt x="11750" y="5983"/>
                </a:cubicBezTo>
                <a:cubicBezTo>
                  <a:pt x="11756" y="5976"/>
                  <a:pt x="11762" y="5965"/>
                  <a:pt x="11768" y="5959"/>
                </a:cubicBezTo>
                <a:cubicBezTo>
                  <a:pt x="11780" y="5935"/>
                  <a:pt x="11774" y="5917"/>
                  <a:pt x="11786" y="5888"/>
                </a:cubicBezTo>
                <a:cubicBezTo>
                  <a:pt x="11786" y="5882"/>
                  <a:pt x="11804" y="5882"/>
                  <a:pt x="11810" y="5876"/>
                </a:cubicBezTo>
                <a:cubicBezTo>
                  <a:pt x="11816" y="5864"/>
                  <a:pt x="11822" y="5858"/>
                  <a:pt x="11827" y="5852"/>
                </a:cubicBezTo>
                <a:cubicBezTo>
                  <a:pt x="11839" y="5846"/>
                  <a:pt x="11851" y="5840"/>
                  <a:pt x="11857" y="5834"/>
                </a:cubicBezTo>
                <a:cubicBezTo>
                  <a:pt x="11869" y="5828"/>
                  <a:pt x="11869" y="5817"/>
                  <a:pt x="11875" y="5810"/>
                </a:cubicBezTo>
                <a:cubicBezTo>
                  <a:pt x="11881" y="5805"/>
                  <a:pt x="11887" y="5799"/>
                  <a:pt x="11893" y="5787"/>
                </a:cubicBezTo>
                <a:cubicBezTo>
                  <a:pt x="11899" y="5769"/>
                  <a:pt x="11899" y="5757"/>
                  <a:pt x="11899" y="5739"/>
                </a:cubicBezTo>
                <a:cubicBezTo>
                  <a:pt x="11899" y="5728"/>
                  <a:pt x="11899" y="5716"/>
                  <a:pt x="11899" y="5698"/>
                </a:cubicBezTo>
                <a:cubicBezTo>
                  <a:pt x="11899" y="5668"/>
                  <a:pt x="11916" y="5651"/>
                  <a:pt x="11916" y="5621"/>
                </a:cubicBezTo>
                <a:cubicBezTo>
                  <a:pt x="11916" y="5573"/>
                  <a:pt x="11916" y="5573"/>
                  <a:pt x="11916" y="5573"/>
                </a:cubicBezTo>
                <a:cubicBezTo>
                  <a:pt x="11905" y="5573"/>
                  <a:pt x="11893" y="5573"/>
                  <a:pt x="11881" y="5573"/>
                </a:cubicBezTo>
                <a:cubicBezTo>
                  <a:pt x="11869" y="5573"/>
                  <a:pt x="11851" y="5573"/>
                  <a:pt x="11839" y="5573"/>
                </a:cubicBezTo>
                <a:cubicBezTo>
                  <a:pt x="11834" y="5579"/>
                  <a:pt x="11827" y="5591"/>
                  <a:pt x="11816" y="5591"/>
                </a:cubicBezTo>
                <a:cubicBezTo>
                  <a:pt x="11792" y="5609"/>
                  <a:pt x="11774" y="5627"/>
                  <a:pt x="11739" y="5627"/>
                </a:cubicBezTo>
                <a:cubicBezTo>
                  <a:pt x="11721" y="5627"/>
                  <a:pt x="11715" y="5615"/>
                  <a:pt x="11697" y="5615"/>
                </a:cubicBezTo>
                <a:cubicBezTo>
                  <a:pt x="11673" y="5615"/>
                  <a:pt x="11673" y="5615"/>
                  <a:pt x="11673" y="5615"/>
                </a:cubicBezTo>
                <a:cubicBezTo>
                  <a:pt x="11656" y="5615"/>
                  <a:pt x="11650" y="5621"/>
                  <a:pt x="11632" y="5621"/>
                </a:cubicBezTo>
                <a:cubicBezTo>
                  <a:pt x="11614" y="5621"/>
                  <a:pt x="11602" y="5621"/>
                  <a:pt x="11584" y="5621"/>
                </a:cubicBezTo>
                <a:cubicBezTo>
                  <a:pt x="11579" y="5621"/>
                  <a:pt x="11561" y="5615"/>
                  <a:pt x="11549" y="5609"/>
                </a:cubicBezTo>
                <a:cubicBezTo>
                  <a:pt x="11537" y="5585"/>
                  <a:pt x="11537" y="5585"/>
                  <a:pt x="11537" y="5585"/>
                </a:cubicBezTo>
                <a:cubicBezTo>
                  <a:pt x="11537" y="5579"/>
                  <a:pt x="11525" y="5573"/>
                  <a:pt x="11519" y="5567"/>
                </a:cubicBezTo>
                <a:cubicBezTo>
                  <a:pt x="11519" y="5556"/>
                  <a:pt x="11525" y="5550"/>
                  <a:pt x="11519" y="5544"/>
                </a:cubicBezTo>
                <a:cubicBezTo>
                  <a:pt x="11519" y="5532"/>
                  <a:pt x="11501" y="5538"/>
                  <a:pt x="11501" y="5532"/>
                </a:cubicBezTo>
                <a:cubicBezTo>
                  <a:pt x="11490" y="5508"/>
                  <a:pt x="11490" y="5508"/>
                  <a:pt x="11490" y="5508"/>
                </a:cubicBezTo>
                <a:cubicBezTo>
                  <a:pt x="11484" y="5502"/>
                  <a:pt x="11490" y="5490"/>
                  <a:pt x="11490" y="5485"/>
                </a:cubicBezTo>
                <a:cubicBezTo>
                  <a:pt x="11484" y="5478"/>
                  <a:pt x="11472" y="5473"/>
                  <a:pt x="11466" y="5467"/>
                </a:cubicBezTo>
                <a:cubicBezTo>
                  <a:pt x="11460" y="5467"/>
                  <a:pt x="11448" y="5473"/>
                  <a:pt x="11442" y="5467"/>
                </a:cubicBezTo>
                <a:cubicBezTo>
                  <a:pt x="11430" y="5461"/>
                  <a:pt x="11424" y="5455"/>
                  <a:pt x="11418" y="5443"/>
                </a:cubicBezTo>
                <a:cubicBezTo>
                  <a:pt x="11413" y="5437"/>
                  <a:pt x="11413" y="5431"/>
                  <a:pt x="11401" y="5419"/>
                </a:cubicBezTo>
                <a:cubicBezTo>
                  <a:pt x="11395" y="5419"/>
                  <a:pt x="11389" y="5419"/>
                  <a:pt x="11377" y="5413"/>
                </a:cubicBezTo>
                <a:cubicBezTo>
                  <a:pt x="11371" y="5401"/>
                  <a:pt x="11371" y="5390"/>
                  <a:pt x="11359" y="5390"/>
                </a:cubicBezTo>
                <a:cubicBezTo>
                  <a:pt x="11353" y="5384"/>
                  <a:pt x="11347" y="5378"/>
                  <a:pt x="11341" y="5378"/>
                </a:cubicBezTo>
                <a:cubicBezTo>
                  <a:pt x="11329" y="5372"/>
                  <a:pt x="11324" y="5378"/>
                  <a:pt x="11318" y="5378"/>
                </a:cubicBezTo>
                <a:cubicBezTo>
                  <a:pt x="11306" y="5372"/>
                  <a:pt x="11300" y="5366"/>
                  <a:pt x="11294" y="5360"/>
                </a:cubicBezTo>
                <a:cubicBezTo>
                  <a:pt x="11276" y="5348"/>
                  <a:pt x="11276" y="5330"/>
                  <a:pt x="11270" y="5312"/>
                </a:cubicBezTo>
                <a:cubicBezTo>
                  <a:pt x="11270" y="5307"/>
                  <a:pt x="11264" y="5301"/>
                  <a:pt x="11264" y="5289"/>
                </a:cubicBezTo>
                <a:cubicBezTo>
                  <a:pt x="11264" y="5277"/>
                  <a:pt x="11264" y="5259"/>
                  <a:pt x="11258" y="5247"/>
                </a:cubicBezTo>
                <a:cubicBezTo>
                  <a:pt x="11252" y="5235"/>
                  <a:pt x="11241" y="5235"/>
                  <a:pt x="11235" y="5230"/>
                </a:cubicBezTo>
                <a:cubicBezTo>
                  <a:pt x="11223" y="5212"/>
                  <a:pt x="11211" y="5200"/>
                  <a:pt x="11199" y="5182"/>
                </a:cubicBezTo>
                <a:cubicBezTo>
                  <a:pt x="11199" y="5170"/>
                  <a:pt x="11187" y="5170"/>
                  <a:pt x="11187" y="5158"/>
                </a:cubicBezTo>
                <a:cubicBezTo>
                  <a:pt x="11187" y="5152"/>
                  <a:pt x="11193" y="5146"/>
                  <a:pt x="11193" y="5135"/>
                </a:cubicBezTo>
                <a:cubicBezTo>
                  <a:pt x="11193" y="5111"/>
                  <a:pt x="11193" y="5111"/>
                  <a:pt x="11193" y="5111"/>
                </a:cubicBezTo>
                <a:cubicBezTo>
                  <a:pt x="11193" y="5099"/>
                  <a:pt x="11193" y="5081"/>
                  <a:pt x="11187" y="5069"/>
                </a:cubicBezTo>
                <a:cubicBezTo>
                  <a:pt x="11181" y="5058"/>
                  <a:pt x="11169" y="5058"/>
                  <a:pt x="11169" y="5046"/>
                </a:cubicBezTo>
                <a:cubicBezTo>
                  <a:pt x="11158" y="5028"/>
                  <a:pt x="11158" y="5016"/>
                  <a:pt x="11146" y="4998"/>
                </a:cubicBezTo>
                <a:cubicBezTo>
                  <a:pt x="11140" y="4992"/>
                  <a:pt x="11140" y="4986"/>
                  <a:pt x="11134" y="4975"/>
                </a:cubicBezTo>
                <a:cubicBezTo>
                  <a:pt x="11128" y="4969"/>
                  <a:pt x="11116" y="4975"/>
                  <a:pt x="11110" y="4963"/>
                </a:cubicBezTo>
                <a:cubicBezTo>
                  <a:pt x="11104" y="4957"/>
                  <a:pt x="11104" y="4951"/>
                  <a:pt x="11098" y="4945"/>
                </a:cubicBezTo>
                <a:cubicBezTo>
                  <a:pt x="11098" y="4933"/>
                  <a:pt x="11098" y="4927"/>
                  <a:pt x="11098" y="4921"/>
                </a:cubicBezTo>
                <a:cubicBezTo>
                  <a:pt x="11098" y="4903"/>
                  <a:pt x="11104" y="4892"/>
                  <a:pt x="11098" y="4874"/>
                </a:cubicBezTo>
                <a:cubicBezTo>
                  <a:pt x="11098" y="4868"/>
                  <a:pt x="11092" y="4856"/>
                  <a:pt x="11092" y="4850"/>
                </a:cubicBezTo>
                <a:cubicBezTo>
                  <a:pt x="11092" y="4844"/>
                  <a:pt x="11080" y="4838"/>
                  <a:pt x="11075" y="4826"/>
                </a:cubicBezTo>
                <a:cubicBezTo>
                  <a:pt x="11063" y="4809"/>
                  <a:pt x="11045" y="4803"/>
                  <a:pt x="11039" y="4785"/>
                </a:cubicBezTo>
                <a:cubicBezTo>
                  <a:pt x="11033" y="4773"/>
                  <a:pt x="11027" y="4767"/>
                  <a:pt x="11027" y="4761"/>
                </a:cubicBezTo>
                <a:cubicBezTo>
                  <a:pt x="11021" y="4743"/>
                  <a:pt x="11027" y="4731"/>
                  <a:pt x="11027" y="4714"/>
                </a:cubicBezTo>
                <a:cubicBezTo>
                  <a:pt x="11021" y="4696"/>
                  <a:pt x="11009" y="4684"/>
                  <a:pt x="11003" y="4666"/>
                </a:cubicBezTo>
                <a:cubicBezTo>
                  <a:pt x="10997" y="4660"/>
                  <a:pt x="10991" y="4654"/>
                  <a:pt x="10986" y="4648"/>
                </a:cubicBezTo>
                <a:cubicBezTo>
                  <a:pt x="10980" y="4637"/>
                  <a:pt x="10974" y="4631"/>
                  <a:pt x="10968" y="4625"/>
                </a:cubicBezTo>
                <a:cubicBezTo>
                  <a:pt x="10962" y="4613"/>
                  <a:pt x="10950" y="4613"/>
                  <a:pt x="10944" y="4607"/>
                </a:cubicBezTo>
                <a:cubicBezTo>
                  <a:pt x="10938" y="4601"/>
                  <a:pt x="10926" y="4560"/>
                  <a:pt x="10920" y="4554"/>
                </a:cubicBezTo>
                <a:close/>
                <a:moveTo>
                  <a:pt x="5117" y="8922"/>
                </a:moveTo>
                <a:lnTo>
                  <a:pt x="5117" y="8922"/>
                </a:lnTo>
                <a:cubicBezTo>
                  <a:pt x="5111" y="8922"/>
                  <a:pt x="5111" y="8922"/>
                  <a:pt x="5105" y="8922"/>
                </a:cubicBezTo>
                <a:cubicBezTo>
                  <a:pt x="5099" y="8916"/>
                  <a:pt x="5093" y="8916"/>
                  <a:pt x="5093" y="8916"/>
                </a:cubicBezTo>
                <a:cubicBezTo>
                  <a:pt x="5093" y="8910"/>
                  <a:pt x="5093" y="8905"/>
                  <a:pt x="5093" y="8905"/>
                </a:cubicBezTo>
                <a:cubicBezTo>
                  <a:pt x="5093" y="8899"/>
                  <a:pt x="5093" y="8893"/>
                  <a:pt x="5093" y="8893"/>
                </a:cubicBezTo>
                <a:cubicBezTo>
                  <a:pt x="5087" y="8887"/>
                  <a:pt x="5087" y="8887"/>
                  <a:pt x="5081" y="8887"/>
                </a:cubicBezTo>
                <a:cubicBezTo>
                  <a:pt x="5075" y="8887"/>
                  <a:pt x="5075" y="8887"/>
                  <a:pt x="5069" y="8887"/>
                </a:cubicBezTo>
                <a:cubicBezTo>
                  <a:pt x="5069" y="8922"/>
                  <a:pt x="5069" y="8922"/>
                  <a:pt x="5069" y="8922"/>
                </a:cubicBezTo>
                <a:cubicBezTo>
                  <a:pt x="5057" y="8922"/>
                  <a:pt x="5052" y="8922"/>
                  <a:pt x="5046" y="8928"/>
                </a:cubicBezTo>
                <a:cubicBezTo>
                  <a:pt x="5040" y="8934"/>
                  <a:pt x="5040" y="8940"/>
                  <a:pt x="5040" y="8940"/>
                </a:cubicBezTo>
                <a:cubicBezTo>
                  <a:pt x="5034" y="8946"/>
                  <a:pt x="5028" y="8946"/>
                  <a:pt x="5028" y="8952"/>
                </a:cubicBezTo>
                <a:cubicBezTo>
                  <a:pt x="5028" y="8964"/>
                  <a:pt x="5040" y="8976"/>
                  <a:pt x="5052" y="8976"/>
                </a:cubicBezTo>
                <a:cubicBezTo>
                  <a:pt x="5057" y="8976"/>
                  <a:pt x="5063" y="8970"/>
                  <a:pt x="5063" y="8970"/>
                </a:cubicBezTo>
                <a:cubicBezTo>
                  <a:pt x="5069" y="8970"/>
                  <a:pt x="5075" y="8976"/>
                  <a:pt x="5075" y="8976"/>
                </a:cubicBezTo>
                <a:cubicBezTo>
                  <a:pt x="5081" y="8976"/>
                  <a:pt x="5087" y="8976"/>
                  <a:pt x="5087" y="8976"/>
                </a:cubicBezTo>
                <a:cubicBezTo>
                  <a:pt x="5093" y="8976"/>
                  <a:pt x="5093" y="8982"/>
                  <a:pt x="5099" y="8987"/>
                </a:cubicBezTo>
                <a:cubicBezTo>
                  <a:pt x="5093" y="8987"/>
                  <a:pt x="5093" y="8993"/>
                  <a:pt x="5093" y="8999"/>
                </a:cubicBezTo>
                <a:cubicBezTo>
                  <a:pt x="5093" y="9005"/>
                  <a:pt x="5081" y="9005"/>
                  <a:pt x="5081" y="9011"/>
                </a:cubicBezTo>
                <a:cubicBezTo>
                  <a:pt x="5081" y="9017"/>
                  <a:pt x="5087" y="9017"/>
                  <a:pt x="5087" y="9023"/>
                </a:cubicBezTo>
                <a:cubicBezTo>
                  <a:pt x="5087" y="9023"/>
                  <a:pt x="5087" y="9029"/>
                  <a:pt x="5087" y="9035"/>
                </a:cubicBezTo>
                <a:cubicBezTo>
                  <a:pt x="5099" y="9035"/>
                  <a:pt x="5111" y="9029"/>
                  <a:pt x="5117" y="9035"/>
                </a:cubicBezTo>
                <a:cubicBezTo>
                  <a:pt x="5129" y="9041"/>
                  <a:pt x="5135" y="9041"/>
                  <a:pt x="5140" y="9047"/>
                </a:cubicBezTo>
                <a:cubicBezTo>
                  <a:pt x="5140" y="9053"/>
                  <a:pt x="5135" y="9053"/>
                  <a:pt x="5135" y="9059"/>
                </a:cubicBezTo>
                <a:cubicBezTo>
                  <a:pt x="5135" y="9065"/>
                  <a:pt x="5135" y="9065"/>
                  <a:pt x="5135" y="9071"/>
                </a:cubicBezTo>
                <a:cubicBezTo>
                  <a:pt x="5129" y="9071"/>
                  <a:pt x="5123" y="9071"/>
                  <a:pt x="5111" y="9071"/>
                </a:cubicBezTo>
                <a:lnTo>
                  <a:pt x="5105" y="9071"/>
                </a:lnTo>
                <a:cubicBezTo>
                  <a:pt x="5093" y="9071"/>
                  <a:pt x="5087" y="9076"/>
                  <a:pt x="5081" y="9076"/>
                </a:cubicBezTo>
                <a:cubicBezTo>
                  <a:pt x="5069" y="9076"/>
                  <a:pt x="5063" y="9076"/>
                  <a:pt x="5057" y="9076"/>
                </a:cubicBezTo>
                <a:cubicBezTo>
                  <a:pt x="5052" y="9076"/>
                  <a:pt x="5052" y="9082"/>
                  <a:pt x="5046" y="9088"/>
                </a:cubicBezTo>
                <a:cubicBezTo>
                  <a:pt x="5040" y="9088"/>
                  <a:pt x="5034" y="9094"/>
                  <a:pt x="5034" y="9100"/>
                </a:cubicBezTo>
                <a:cubicBezTo>
                  <a:pt x="5034" y="9106"/>
                  <a:pt x="5034" y="9106"/>
                  <a:pt x="5034" y="9106"/>
                </a:cubicBezTo>
                <a:cubicBezTo>
                  <a:pt x="5034" y="9106"/>
                  <a:pt x="5040" y="9112"/>
                  <a:pt x="5040" y="9118"/>
                </a:cubicBezTo>
                <a:lnTo>
                  <a:pt x="5040" y="9124"/>
                </a:lnTo>
                <a:cubicBezTo>
                  <a:pt x="5040" y="9130"/>
                  <a:pt x="5040" y="9136"/>
                  <a:pt x="5040" y="9136"/>
                </a:cubicBezTo>
                <a:cubicBezTo>
                  <a:pt x="5040" y="9142"/>
                  <a:pt x="5052" y="9142"/>
                  <a:pt x="5052" y="9142"/>
                </a:cubicBezTo>
                <a:cubicBezTo>
                  <a:pt x="5052" y="9148"/>
                  <a:pt x="5057" y="9153"/>
                  <a:pt x="5057" y="9160"/>
                </a:cubicBezTo>
                <a:cubicBezTo>
                  <a:pt x="5057" y="9165"/>
                  <a:pt x="5057" y="9165"/>
                  <a:pt x="5057" y="9165"/>
                </a:cubicBezTo>
                <a:cubicBezTo>
                  <a:pt x="5057" y="9171"/>
                  <a:pt x="5052" y="9171"/>
                  <a:pt x="5052" y="9177"/>
                </a:cubicBezTo>
                <a:cubicBezTo>
                  <a:pt x="5052" y="9183"/>
                  <a:pt x="5046" y="9183"/>
                  <a:pt x="5046" y="9189"/>
                </a:cubicBezTo>
                <a:cubicBezTo>
                  <a:pt x="5046" y="9201"/>
                  <a:pt x="5057" y="9201"/>
                  <a:pt x="5063" y="9207"/>
                </a:cubicBezTo>
                <a:cubicBezTo>
                  <a:pt x="5069" y="9219"/>
                  <a:pt x="5075" y="9225"/>
                  <a:pt x="5075" y="9231"/>
                </a:cubicBezTo>
                <a:cubicBezTo>
                  <a:pt x="5075" y="9237"/>
                  <a:pt x="5063" y="9231"/>
                  <a:pt x="5063" y="9237"/>
                </a:cubicBezTo>
                <a:cubicBezTo>
                  <a:pt x="5063" y="9242"/>
                  <a:pt x="5063" y="9248"/>
                  <a:pt x="5063" y="9248"/>
                </a:cubicBezTo>
                <a:cubicBezTo>
                  <a:pt x="5069" y="9254"/>
                  <a:pt x="5075" y="9254"/>
                  <a:pt x="5075" y="9254"/>
                </a:cubicBezTo>
                <a:cubicBezTo>
                  <a:pt x="5081" y="9260"/>
                  <a:pt x="5087" y="9260"/>
                  <a:pt x="5087" y="9260"/>
                </a:cubicBezTo>
                <a:cubicBezTo>
                  <a:pt x="5093" y="9260"/>
                  <a:pt x="5087" y="9266"/>
                  <a:pt x="5087" y="9272"/>
                </a:cubicBezTo>
                <a:cubicBezTo>
                  <a:pt x="5063" y="9284"/>
                  <a:pt x="5063" y="9284"/>
                  <a:pt x="5063" y="9284"/>
                </a:cubicBezTo>
                <a:cubicBezTo>
                  <a:pt x="5069" y="9296"/>
                  <a:pt x="5069" y="9296"/>
                  <a:pt x="5069" y="9296"/>
                </a:cubicBezTo>
                <a:cubicBezTo>
                  <a:pt x="5075" y="9296"/>
                  <a:pt x="5075" y="9296"/>
                  <a:pt x="5081" y="9296"/>
                </a:cubicBezTo>
                <a:cubicBezTo>
                  <a:pt x="5105" y="9296"/>
                  <a:pt x="5105" y="9296"/>
                  <a:pt x="5105" y="9296"/>
                </a:cubicBezTo>
                <a:cubicBezTo>
                  <a:pt x="5111" y="9296"/>
                  <a:pt x="5111" y="9296"/>
                  <a:pt x="5117" y="9296"/>
                </a:cubicBezTo>
                <a:cubicBezTo>
                  <a:pt x="5117" y="9302"/>
                  <a:pt x="5117" y="9308"/>
                  <a:pt x="5111" y="9314"/>
                </a:cubicBezTo>
                <a:cubicBezTo>
                  <a:pt x="5105" y="9319"/>
                  <a:pt x="5099" y="9319"/>
                  <a:pt x="5093" y="9326"/>
                </a:cubicBezTo>
                <a:cubicBezTo>
                  <a:pt x="5099" y="9331"/>
                  <a:pt x="5099" y="9337"/>
                  <a:pt x="5111" y="9343"/>
                </a:cubicBezTo>
                <a:cubicBezTo>
                  <a:pt x="5117" y="9343"/>
                  <a:pt x="5117" y="9343"/>
                  <a:pt x="5123" y="9343"/>
                </a:cubicBezTo>
                <a:cubicBezTo>
                  <a:pt x="5129" y="9343"/>
                  <a:pt x="5129" y="9343"/>
                  <a:pt x="5135" y="9343"/>
                </a:cubicBezTo>
                <a:cubicBezTo>
                  <a:pt x="5135" y="9343"/>
                  <a:pt x="5129" y="9349"/>
                  <a:pt x="5135" y="9349"/>
                </a:cubicBezTo>
                <a:cubicBezTo>
                  <a:pt x="5123" y="9361"/>
                  <a:pt x="5123" y="9361"/>
                  <a:pt x="5123" y="9361"/>
                </a:cubicBezTo>
                <a:cubicBezTo>
                  <a:pt x="5123" y="9367"/>
                  <a:pt x="5129" y="9367"/>
                  <a:pt x="5129" y="9373"/>
                </a:cubicBezTo>
                <a:cubicBezTo>
                  <a:pt x="5135" y="9379"/>
                  <a:pt x="5140" y="9373"/>
                  <a:pt x="5140" y="9379"/>
                </a:cubicBezTo>
                <a:cubicBezTo>
                  <a:pt x="5146" y="9385"/>
                  <a:pt x="5146" y="9391"/>
                  <a:pt x="5146" y="9397"/>
                </a:cubicBezTo>
                <a:cubicBezTo>
                  <a:pt x="5146" y="9397"/>
                  <a:pt x="5140" y="9403"/>
                  <a:pt x="5140" y="9408"/>
                </a:cubicBezTo>
                <a:cubicBezTo>
                  <a:pt x="5146" y="9408"/>
                  <a:pt x="5152" y="9414"/>
                  <a:pt x="5152" y="9414"/>
                </a:cubicBezTo>
                <a:cubicBezTo>
                  <a:pt x="5164" y="9420"/>
                  <a:pt x="5176" y="9420"/>
                  <a:pt x="5188" y="9426"/>
                </a:cubicBezTo>
                <a:cubicBezTo>
                  <a:pt x="5194" y="9432"/>
                  <a:pt x="5194" y="9432"/>
                  <a:pt x="5200" y="9438"/>
                </a:cubicBezTo>
                <a:cubicBezTo>
                  <a:pt x="5200" y="9438"/>
                  <a:pt x="5200" y="9444"/>
                  <a:pt x="5200" y="9450"/>
                </a:cubicBezTo>
                <a:cubicBezTo>
                  <a:pt x="5206" y="9450"/>
                  <a:pt x="5206" y="9456"/>
                  <a:pt x="5206" y="9462"/>
                </a:cubicBezTo>
                <a:cubicBezTo>
                  <a:pt x="5206" y="9462"/>
                  <a:pt x="5212" y="9462"/>
                  <a:pt x="5218" y="9468"/>
                </a:cubicBezTo>
                <a:cubicBezTo>
                  <a:pt x="5224" y="9468"/>
                  <a:pt x="5229" y="9468"/>
                  <a:pt x="5229" y="9474"/>
                </a:cubicBezTo>
                <a:cubicBezTo>
                  <a:pt x="5229" y="9480"/>
                  <a:pt x="5229" y="9480"/>
                  <a:pt x="5229" y="9485"/>
                </a:cubicBezTo>
                <a:cubicBezTo>
                  <a:pt x="5229" y="9492"/>
                  <a:pt x="5229" y="9497"/>
                  <a:pt x="5229" y="9503"/>
                </a:cubicBezTo>
                <a:cubicBezTo>
                  <a:pt x="5241" y="9503"/>
                  <a:pt x="5247" y="9503"/>
                  <a:pt x="5253" y="9503"/>
                </a:cubicBezTo>
                <a:cubicBezTo>
                  <a:pt x="5259" y="9503"/>
                  <a:pt x="5259" y="9503"/>
                  <a:pt x="5265" y="9503"/>
                </a:cubicBezTo>
                <a:cubicBezTo>
                  <a:pt x="5271" y="9509"/>
                  <a:pt x="5271" y="9509"/>
                  <a:pt x="5277" y="9509"/>
                </a:cubicBezTo>
                <a:cubicBezTo>
                  <a:pt x="5277" y="9509"/>
                  <a:pt x="5277" y="9515"/>
                  <a:pt x="5277" y="9521"/>
                </a:cubicBezTo>
                <a:cubicBezTo>
                  <a:pt x="5283" y="9527"/>
                  <a:pt x="5289" y="9539"/>
                  <a:pt x="5295" y="9539"/>
                </a:cubicBezTo>
                <a:cubicBezTo>
                  <a:pt x="5306" y="9545"/>
                  <a:pt x="5312" y="9539"/>
                  <a:pt x="5318" y="9539"/>
                </a:cubicBezTo>
                <a:cubicBezTo>
                  <a:pt x="5324" y="9539"/>
                  <a:pt x="5324" y="9545"/>
                  <a:pt x="5330" y="9545"/>
                </a:cubicBezTo>
                <a:cubicBezTo>
                  <a:pt x="5336" y="9545"/>
                  <a:pt x="5336" y="9551"/>
                  <a:pt x="5342" y="9551"/>
                </a:cubicBezTo>
                <a:cubicBezTo>
                  <a:pt x="5348" y="9551"/>
                  <a:pt x="5348" y="9551"/>
                  <a:pt x="5354" y="9551"/>
                </a:cubicBezTo>
                <a:cubicBezTo>
                  <a:pt x="5360" y="9551"/>
                  <a:pt x="5360" y="9557"/>
                  <a:pt x="5366" y="9563"/>
                </a:cubicBezTo>
                <a:cubicBezTo>
                  <a:pt x="5372" y="9563"/>
                  <a:pt x="5378" y="9557"/>
                  <a:pt x="5390" y="9563"/>
                </a:cubicBezTo>
                <a:cubicBezTo>
                  <a:pt x="5401" y="9563"/>
                  <a:pt x="5401" y="9563"/>
                  <a:pt x="5401" y="9563"/>
                </a:cubicBezTo>
                <a:cubicBezTo>
                  <a:pt x="5401" y="9563"/>
                  <a:pt x="5407" y="9569"/>
                  <a:pt x="5413" y="9569"/>
                </a:cubicBezTo>
                <a:cubicBezTo>
                  <a:pt x="5413" y="9569"/>
                  <a:pt x="5419" y="9574"/>
                  <a:pt x="5425" y="9574"/>
                </a:cubicBezTo>
                <a:cubicBezTo>
                  <a:pt x="5514" y="9574"/>
                  <a:pt x="5514" y="9574"/>
                  <a:pt x="5514" y="9574"/>
                </a:cubicBezTo>
                <a:cubicBezTo>
                  <a:pt x="5520" y="9574"/>
                  <a:pt x="5520" y="9574"/>
                  <a:pt x="5526" y="9574"/>
                </a:cubicBezTo>
                <a:cubicBezTo>
                  <a:pt x="5532" y="9574"/>
                  <a:pt x="5532" y="9574"/>
                  <a:pt x="5538" y="9569"/>
                </a:cubicBezTo>
                <a:cubicBezTo>
                  <a:pt x="5544" y="9569"/>
                  <a:pt x="5538" y="9563"/>
                  <a:pt x="5544" y="9557"/>
                </a:cubicBezTo>
                <a:cubicBezTo>
                  <a:pt x="5544" y="9551"/>
                  <a:pt x="5550" y="9551"/>
                  <a:pt x="5556" y="9545"/>
                </a:cubicBezTo>
                <a:cubicBezTo>
                  <a:pt x="5556" y="9545"/>
                  <a:pt x="5561" y="9551"/>
                  <a:pt x="5573" y="9551"/>
                </a:cubicBezTo>
                <a:cubicBezTo>
                  <a:pt x="5579" y="9551"/>
                  <a:pt x="5585" y="9551"/>
                  <a:pt x="5591" y="9545"/>
                </a:cubicBezTo>
                <a:cubicBezTo>
                  <a:pt x="5591" y="9539"/>
                  <a:pt x="5591" y="9533"/>
                  <a:pt x="5585" y="9527"/>
                </a:cubicBezTo>
                <a:cubicBezTo>
                  <a:pt x="5585" y="9521"/>
                  <a:pt x="5579" y="9527"/>
                  <a:pt x="5573" y="9527"/>
                </a:cubicBezTo>
                <a:cubicBezTo>
                  <a:pt x="5567" y="9521"/>
                  <a:pt x="5561" y="9515"/>
                  <a:pt x="5550" y="9515"/>
                </a:cubicBezTo>
                <a:cubicBezTo>
                  <a:pt x="5550" y="9515"/>
                  <a:pt x="5544" y="9515"/>
                  <a:pt x="5538" y="9515"/>
                </a:cubicBezTo>
                <a:cubicBezTo>
                  <a:pt x="5538" y="9515"/>
                  <a:pt x="5532" y="9509"/>
                  <a:pt x="5526" y="9509"/>
                </a:cubicBezTo>
                <a:cubicBezTo>
                  <a:pt x="5520" y="9509"/>
                  <a:pt x="5514" y="9509"/>
                  <a:pt x="5502" y="9509"/>
                </a:cubicBezTo>
                <a:cubicBezTo>
                  <a:pt x="5496" y="9509"/>
                  <a:pt x="5496" y="9509"/>
                  <a:pt x="5490" y="9509"/>
                </a:cubicBezTo>
                <a:cubicBezTo>
                  <a:pt x="5490" y="9485"/>
                  <a:pt x="5490" y="9485"/>
                  <a:pt x="5490" y="9485"/>
                </a:cubicBezTo>
                <a:cubicBezTo>
                  <a:pt x="5484" y="9485"/>
                  <a:pt x="5479" y="9485"/>
                  <a:pt x="5467" y="9485"/>
                </a:cubicBezTo>
                <a:cubicBezTo>
                  <a:pt x="5461" y="9485"/>
                  <a:pt x="5461" y="9485"/>
                  <a:pt x="5455" y="9485"/>
                </a:cubicBezTo>
                <a:cubicBezTo>
                  <a:pt x="5455" y="9480"/>
                  <a:pt x="5449" y="9480"/>
                  <a:pt x="5443" y="9474"/>
                </a:cubicBezTo>
                <a:cubicBezTo>
                  <a:pt x="5443" y="9468"/>
                  <a:pt x="5443" y="9468"/>
                  <a:pt x="5443" y="9462"/>
                </a:cubicBezTo>
                <a:cubicBezTo>
                  <a:pt x="5437" y="9450"/>
                  <a:pt x="5437" y="9444"/>
                  <a:pt x="5437" y="9438"/>
                </a:cubicBezTo>
                <a:cubicBezTo>
                  <a:pt x="5437" y="9432"/>
                  <a:pt x="5437" y="9432"/>
                  <a:pt x="5437" y="9426"/>
                </a:cubicBezTo>
                <a:cubicBezTo>
                  <a:pt x="5437" y="9420"/>
                  <a:pt x="5437" y="9420"/>
                  <a:pt x="5437" y="9414"/>
                </a:cubicBezTo>
                <a:cubicBezTo>
                  <a:pt x="5437" y="9408"/>
                  <a:pt x="5425" y="9408"/>
                  <a:pt x="5425" y="9408"/>
                </a:cubicBezTo>
                <a:cubicBezTo>
                  <a:pt x="5425" y="9403"/>
                  <a:pt x="5419" y="9397"/>
                  <a:pt x="5419" y="9397"/>
                </a:cubicBezTo>
                <a:cubicBezTo>
                  <a:pt x="5419" y="9391"/>
                  <a:pt x="5419" y="9385"/>
                  <a:pt x="5419" y="9385"/>
                </a:cubicBezTo>
                <a:cubicBezTo>
                  <a:pt x="5419" y="9373"/>
                  <a:pt x="5419" y="9373"/>
                  <a:pt x="5419" y="9373"/>
                </a:cubicBezTo>
                <a:cubicBezTo>
                  <a:pt x="5419" y="9367"/>
                  <a:pt x="5413" y="9367"/>
                  <a:pt x="5413" y="9361"/>
                </a:cubicBezTo>
                <a:cubicBezTo>
                  <a:pt x="5413" y="9355"/>
                  <a:pt x="5413" y="9343"/>
                  <a:pt x="5413" y="9337"/>
                </a:cubicBezTo>
                <a:cubicBezTo>
                  <a:pt x="5413" y="9331"/>
                  <a:pt x="5413" y="9331"/>
                  <a:pt x="5413" y="9326"/>
                </a:cubicBezTo>
                <a:cubicBezTo>
                  <a:pt x="5407" y="9319"/>
                  <a:pt x="5407" y="9319"/>
                  <a:pt x="5407" y="9314"/>
                </a:cubicBezTo>
                <a:cubicBezTo>
                  <a:pt x="5401" y="9308"/>
                  <a:pt x="5390" y="9308"/>
                  <a:pt x="5390" y="9302"/>
                </a:cubicBezTo>
                <a:cubicBezTo>
                  <a:pt x="5390" y="9296"/>
                  <a:pt x="5395" y="9290"/>
                  <a:pt x="5395" y="9284"/>
                </a:cubicBezTo>
                <a:cubicBezTo>
                  <a:pt x="5395" y="9272"/>
                  <a:pt x="5395" y="9272"/>
                  <a:pt x="5395" y="9272"/>
                </a:cubicBezTo>
                <a:cubicBezTo>
                  <a:pt x="5395" y="9266"/>
                  <a:pt x="5390" y="9266"/>
                  <a:pt x="5390" y="9260"/>
                </a:cubicBezTo>
                <a:cubicBezTo>
                  <a:pt x="5390" y="9225"/>
                  <a:pt x="5390" y="9225"/>
                  <a:pt x="5390" y="9225"/>
                </a:cubicBezTo>
                <a:cubicBezTo>
                  <a:pt x="5390" y="9213"/>
                  <a:pt x="5395" y="9207"/>
                  <a:pt x="5395" y="9195"/>
                </a:cubicBezTo>
                <a:cubicBezTo>
                  <a:pt x="5449" y="9195"/>
                  <a:pt x="5449" y="9195"/>
                  <a:pt x="5449" y="9195"/>
                </a:cubicBezTo>
                <a:cubicBezTo>
                  <a:pt x="5449" y="9189"/>
                  <a:pt x="5449" y="9183"/>
                  <a:pt x="5449" y="9177"/>
                </a:cubicBezTo>
                <a:cubicBezTo>
                  <a:pt x="5449" y="9171"/>
                  <a:pt x="5449" y="9171"/>
                  <a:pt x="5449" y="9165"/>
                </a:cubicBezTo>
                <a:cubicBezTo>
                  <a:pt x="5449" y="9160"/>
                  <a:pt x="5449" y="9153"/>
                  <a:pt x="5449" y="9142"/>
                </a:cubicBezTo>
                <a:cubicBezTo>
                  <a:pt x="5455" y="9136"/>
                  <a:pt x="5455" y="9136"/>
                  <a:pt x="5461" y="9130"/>
                </a:cubicBezTo>
                <a:cubicBezTo>
                  <a:pt x="5461" y="9130"/>
                  <a:pt x="5467" y="9130"/>
                  <a:pt x="5472" y="9130"/>
                </a:cubicBezTo>
                <a:cubicBezTo>
                  <a:pt x="5479" y="9130"/>
                  <a:pt x="5484" y="9130"/>
                  <a:pt x="5496" y="9124"/>
                </a:cubicBezTo>
                <a:lnTo>
                  <a:pt x="5502" y="9118"/>
                </a:lnTo>
                <a:cubicBezTo>
                  <a:pt x="5514" y="9100"/>
                  <a:pt x="5514" y="9088"/>
                  <a:pt x="5520" y="9071"/>
                </a:cubicBezTo>
                <a:cubicBezTo>
                  <a:pt x="5520" y="9065"/>
                  <a:pt x="5526" y="9059"/>
                  <a:pt x="5526" y="9059"/>
                </a:cubicBezTo>
                <a:cubicBezTo>
                  <a:pt x="5526" y="9053"/>
                  <a:pt x="5532" y="9053"/>
                  <a:pt x="5532" y="9047"/>
                </a:cubicBezTo>
                <a:cubicBezTo>
                  <a:pt x="5538" y="9041"/>
                  <a:pt x="5538" y="9041"/>
                  <a:pt x="5544" y="9041"/>
                </a:cubicBezTo>
                <a:cubicBezTo>
                  <a:pt x="5550" y="9041"/>
                  <a:pt x="5550" y="9035"/>
                  <a:pt x="5556" y="9035"/>
                </a:cubicBezTo>
                <a:cubicBezTo>
                  <a:pt x="5561" y="9029"/>
                  <a:pt x="5561" y="9035"/>
                  <a:pt x="5567" y="9035"/>
                </a:cubicBezTo>
                <a:cubicBezTo>
                  <a:pt x="5573" y="9029"/>
                  <a:pt x="5573" y="9023"/>
                  <a:pt x="5573" y="9023"/>
                </a:cubicBezTo>
                <a:cubicBezTo>
                  <a:pt x="5573" y="8999"/>
                  <a:pt x="5573" y="8999"/>
                  <a:pt x="5573" y="8999"/>
                </a:cubicBezTo>
                <a:cubicBezTo>
                  <a:pt x="5567" y="8999"/>
                  <a:pt x="5561" y="8993"/>
                  <a:pt x="5556" y="8993"/>
                </a:cubicBezTo>
                <a:cubicBezTo>
                  <a:pt x="5544" y="8993"/>
                  <a:pt x="5538" y="8999"/>
                  <a:pt x="5532" y="8993"/>
                </a:cubicBezTo>
                <a:cubicBezTo>
                  <a:pt x="5526" y="8993"/>
                  <a:pt x="5520" y="8993"/>
                  <a:pt x="5520" y="8987"/>
                </a:cubicBezTo>
                <a:cubicBezTo>
                  <a:pt x="5514" y="8987"/>
                  <a:pt x="5520" y="8982"/>
                  <a:pt x="5514" y="8976"/>
                </a:cubicBezTo>
                <a:cubicBezTo>
                  <a:pt x="5514" y="8976"/>
                  <a:pt x="5508" y="8970"/>
                  <a:pt x="5502" y="8964"/>
                </a:cubicBezTo>
                <a:lnTo>
                  <a:pt x="5496" y="8964"/>
                </a:lnTo>
                <a:cubicBezTo>
                  <a:pt x="5490" y="8964"/>
                  <a:pt x="5484" y="8958"/>
                  <a:pt x="5484" y="8958"/>
                </a:cubicBezTo>
                <a:cubicBezTo>
                  <a:pt x="5479" y="8952"/>
                  <a:pt x="5472" y="8946"/>
                  <a:pt x="5472" y="8946"/>
                </a:cubicBezTo>
                <a:cubicBezTo>
                  <a:pt x="5467" y="8940"/>
                  <a:pt x="5461" y="8940"/>
                  <a:pt x="5461" y="8934"/>
                </a:cubicBezTo>
                <a:cubicBezTo>
                  <a:pt x="5461" y="8922"/>
                  <a:pt x="5461" y="8916"/>
                  <a:pt x="5461" y="8910"/>
                </a:cubicBezTo>
                <a:cubicBezTo>
                  <a:pt x="5461" y="8899"/>
                  <a:pt x="5461" y="8899"/>
                  <a:pt x="5461" y="8899"/>
                </a:cubicBezTo>
                <a:cubicBezTo>
                  <a:pt x="5461" y="8893"/>
                  <a:pt x="5461" y="8893"/>
                  <a:pt x="5467" y="8887"/>
                </a:cubicBezTo>
                <a:cubicBezTo>
                  <a:pt x="5467" y="8881"/>
                  <a:pt x="5472" y="8881"/>
                  <a:pt x="5479" y="8875"/>
                </a:cubicBezTo>
                <a:cubicBezTo>
                  <a:pt x="5484" y="8863"/>
                  <a:pt x="5496" y="8857"/>
                  <a:pt x="5514" y="8857"/>
                </a:cubicBezTo>
                <a:cubicBezTo>
                  <a:pt x="5579" y="8857"/>
                  <a:pt x="5579" y="8857"/>
                  <a:pt x="5579" y="8857"/>
                </a:cubicBezTo>
                <a:cubicBezTo>
                  <a:pt x="5579" y="8792"/>
                  <a:pt x="5579" y="8792"/>
                  <a:pt x="5579" y="8792"/>
                </a:cubicBezTo>
                <a:cubicBezTo>
                  <a:pt x="5579" y="8786"/>
                  <a:pt x="5579" y="8786"/>
                  <a:pt x="5579" y="8780"/>
                </a:cubicBezTo>
                <a:cubicBezTo>
                  <a:pt x="5585" y="8774"/>
                  <a:pt x="5591" y="8774"/>
                  <a:pt x="5591" y="8774"/>
                </a:cubicBezTo>
                <a:cubicBezTo>
                  <a:pt x="5597" y="8762"/>
                  <a:pt x="5603" y="8756"/>
                  <a:pt x="5603" y="8750"/>
                </a:cubicBezTo>
                <a:cubicBezTo>
                  <a:pt x="5609" y="8744"/>
                  <a:pt x="5609" y="8744"/>
                  <a:pt x="5609" y="8739"/>
                </a:cubicBezTo>
                <a:cubicBezTo>
                  <a:pt x="5609" y="8733"/>
                  <a:pt x="5609" y="8733"/>
                  <a:pt x="5609" y="8727"/>
                </a:cubicBezTo>
                <a:cubicBezTo>
                  <a:pt x="5609" y="8721"/>
                  <a:pt x="5609" y="8721"/>
                  <a:pt x="5609" y="8715"/>
                </a:cubicBezTo>
                <a:cubicBezTo>
                  <a:pt x="5609" y="8709"/>
                  <a:pt x="5609" y="8709"/>
                  <a:pt x="5609" y="8703"/>
                </a:cubicBezTo>
                <a:cubicBezTo>
                  <a:pt x="5609" y="8697"/>
                  <a:pt x="5615" y="8691"/>
                  <a:pt x="5621" y="8691"/>
                </a:cubicBezTo>
                <a:cubicBezTo>
                  <a:pt x="5633" y="8691"/>
                  <a:pt x="5638" y="8697"/>
                  <a:pt x="5650" y="8697"/>
                </a:cubicBezTo>
                <a:cubicBezTo>
                  <a:pt x="5656" y="8697"/>
                  <a:pt x="5662" y="8697"/>
                  <a:pt x="5668" y="8691"/>
                </a:cubicBezTo>
                <a:cubicBezTo>
                  <a:pt x="5674" y="8691"/>
                  <a:pt x="5680" y="8685"/>
                  <a:pt x="5680" y="8679"/>
                </a:cubicBezTo>
                <a:cubicBezTo>
                  <a:pt x="5680" y="8679"/>
                  <a:pt x="5680" y="8673"/>
                  <a:pt x="5680" y="8667"/>
                </a:cubicBezTo>
                <a:cubicBezTo>
                  <a:pt x="5680" y="8655"/>
                  <a:pt x="5680" y="8655"/>
                  <a:pt x="5680" y="8655"/>
                </a:cubicBezTo>
                <a:lnTo>
                  <a:pt x="5674" y="8650"/>
                </a:lnTo>
                <a:cubicBezTo>
                  <a:pt x="5668" y="8650"/>
                  <a:pt x="5668" y="8644"/>
                  <a:pt x="5662" y="8650"/>
                </a:cubicBezTo>
                <a:cubicBezTo>
                  <a:pt x="5656" y="8650"/>
                  <a:pt x="5656" y="8650"/>
                  <a:pt x="5650" y="8655"/>
                </a:cubicBezTo>
                <a:cubicBezTo>
                  <a:pt x="5645" y="8655"/>
                  <a:pt x="5645" y="8661"/>
                  <a:pt x="5638" y="8661"/>
                </a:cubicBezTo>
                <a:cubicBezTo>
                  <a:pt x="5633" y="8667"/>
                  <a:pt x="5633" y="8661"/>
                  <a:pt x="5627" y="8661"/>
                </a:cubicBezTo>
                <a:cubicBezTo>
                  <a:pt x="5627" y="8661"/>
                  <a:pt x="5609" y="8661"/>
                  <a:pt x="5609" y="8655"/>
                </a:cubicBezTo>
                <a:cubicBezTo>
                  <a:pt x="5603" y="8650"/>
                  <a:pt x="5609" y="8644"/>
                  <a:pt x="5609" y="8632"/>
                </a:cubicBezTo>
                <a:cubicBezTo>
                  <a:pt x="5609" y="8626"/>
                  <a:pt x="5603" y="8620"/>
                  <a:pt x="5603" y="8608"/>
                </a:cubicBezTo>
                <a:lnTo>
                  <a:pt x="5603" y="8602"/>
                </a:lnTo>
                <a:cubicBezTo>
                  <a:pt x="5603" y="8567"/>
                  <a:pt x="5603" y="8567"/>
                  <a:pt x="5603" y="8567"/>
                </a:cubicBezTo>
                <a:cubicBezTo>
                  <a:pt x="5621" y="8567"/>
                  <a:pt x="5621" y="8567"/>
                  <a:pt x="5621" y="8567"/>
                </a:cubicBezTo>
                <a:cubicBezTo>
                  <a:pt x="5633" y="8567"/>
                  <a:pt x="5638" y="8572"/>
                  <a:pt x="5645" y="8572"/>
                </a:cubicBezTo>
                <a:cubicBezTo>
                  <a:pt x="5656" y="8578"/>
                  <a:pt x="5656" y="8590"/>
                  <a:pt x="5668" y="8590"/>
                </a:cubicBezTo>
                <a:cubicBezTo>
                  <a:pt x="5739" y="8590"/>
                  <a:pt x="5739" y="8590"/>
                  <a:pt x="5739" y="8590"/>
                </a:cubicBezTo>
                <a:cubicBezTo>
                  <a:pt x="5739" y="8584"/>
                  <a:pt x="5745" y="8584"/>
                  <a:pt x="5745" y="8578"/>
                </a:cubicBezTo>
                <a:cubicBezTo>
                  <a:pt x="5745" y="8572"/>
                  <a:pt x="5739" y="8572"/>
                  <a:pt x="5733" y="8567"/>
                </a:cubicBezTo>
                <a:cubicBezTo>
                  <a:pt x="5733" y="8555"/>
                  <a:pt x="5733" y="8555"/>
                  <a:pt x="5733" y="8555"/>
                </a:cubicBezTo>
                <a:cubicBezTo>
                  <a:pt x="5733" y="8555"/>
                  <a:pt x="5733" y="8549"/>
                  <a:pt x="5733" y="8543"/>
                </a:cubicBezTo>
                <a:cubicBezTo>
                  <a:pt x="5739" y="8543"/>
                  <a:pt x="5739" y="8537"/>
                  <a:pt x="5739" y="8537"/>
                </a:cubicBezTo>
                <a:cubicBezTo>
                  <a:pt x="5745" y="8531"/>
                  <a:pt x="5751" y="8531"/>
                  <a:pt x="5751" y="8531"/>
                </a:cubicBezTo>
                <a:cubicBezTo>
                  <a:pt x="5757" y="8525"/>
                  <a:pt x="5751" y="8519"/>
                  <a:pt x="5751" y="8519"/>
                </a:cubicBezTo>
                <a:cubicBezTo>
                  <a:pt x="5751" y="8513"/>
                  <a:pt x="5751" y="8507"/>
                  <a:pt x="5751" y="8507"/>
                </a:cubicBezTo>
                <a:cubicBezTo>
                  <a:pt x="5751" y="8495"/>
                  <a:pt x="5745" y="8489"/>
                  <a:pt x="5745" y="8484"/>
                </a:cubicBezTo>
                <a:cubicBezTo>
                  <a:pt x="5745" y="8478"/>
                  <a:pt x="5739" y="8478"/>
                  <a:pt x="5739" y="8472"/>
                </a:cubicBezTo>
                <a:cubicBezTo>
                  <a:pt x="5739" y="8448"/>
                  <a:pt x="5739" y="8448"/>
                  <a:pt x="5739" y="8448"/>
                </a:cubicBezTo>
                <a:cubicBezTo>
                  <a:pt x="5793" y="8448"/>
                  <a:pt x="5793" y="8448"/>
                  <a:pt x="5793" y="8448"/>
                </a:cubicBezTo>
                <a:cubicBezTo>
                  <a:pt x="5799" y="8448"/>
                  <a:pt x="5804" y="8442"/>
                  <a:pt x="5804" y="8442"/>
                </a:cubicBezTo>
                <a:cubicBezTo>
                  <a:pt x="5828" y="8442"/>
                  <a:pt x="5828" y="8442"/>
                  <a:pt x="5828" y="8442"/>
                </a:cubicBezTo>
                <a:cubicBezTo>
                  <a:pt x="5840" y="8442"/>
                  <a:pt x="5846" y="8442"/>
                  <a:pt x="5852" y="8442"/>
                </a:cubicBezTo>
                <a:cubicBezTo>
                  <a:pt x="5864" y="8436"/>
                  <a:pt x="5864" y="8430"/>
                  <a:pt x="5876" y="8430"/>
                </a:cubicBezTo>
                <a:cubicBezTo>
                  <a:pt x="5929" y="8430"/>
                  <a:pt x="5929" y="8430"/>
                  <a:pt x="5929" y="8430"/>
                </a:cubicBezTo>
                <a:cubicBezTo>
                  <a:pt x="5941" y="8430"/>
                  <a:pt x="5947" y="8442"/>
                  <a:pt x="5953" y="8442"/>
                </a:cubicBezTo>
                <a:cubicBezTo>
                  <a:pt x="5959" y="8442"/>
                  <a:pt x="5965" y="8436"/>
                  <a:pt x="5965" y="8430"/>
                </a:cubicBezTo>
                <a:cubicBezTo>
                  <a:pt x="5970" y="8430"/>
                  <a:pt x="5970" y="8424"/>
                  <a:pt x="5970" y="8418"/>
                </a:cubicBezTo>
                <a:cubicBezTo>
                  <a:pt x="5970" y="8418"/>
                  <a:pt x="5970" y="8412"/>
                  <a:pt x="5970" y="8406"/>
                </a:cubicBezTo>
                <a:cubicBezTo>
                  <a:pt x="5977" y="8401"/>
                  <a:pt x="5977" y="8401"/>
                  <a:pt x="5982" y="8395"/>
                </a:cubicBezTo>
                <a:cubicBezTo>
                  <a:pt x="5988" y="8389"/>
                  <a:pt x="5988" y="8383"/>
                  <a:pt x="5994" y="8377"/>
                </a:cubicBezTo>
                <a:cubicBezTo>
                  <a:pt x="6000" y="8371"/>
                  <a:pt x="6006" y="8371"/>
                  <a:pt x="6012" y="8365"/>
                </a:cubicBezTo>
                <a:cubicBezTo>
                  <a:pt x="6018" y="8359"/>
                  <a:pt x="6024" y="8359"/>
                  <a:pt x="6030" y="8353"/>
                </a:cubicBezTo>
                <a:cubicBezTo>
                  <a:pt x="6036" y="8347"/>
                  <a:pt x="6036" y="8341"/>
                  <a:pt x="6042" y="8341"/>
                </a:cubicBezTo>
                <a:cubicBezTo>
                  <a:pt x="6042" y="8335"/>
                  <a:pt x="6048" y="8335"/>
                  <a:pt x="6048" y="8329"/>
                </a:cubicBezTo>
                <a:cubicBezTo>
                  <a:pt x="6054" y="8317"/>
                  <a:pt x="6054" y="8317"/>
                  <a:pt x="6054" y="8317"/>
                </a:cubicBezTo>
                <a:cubicBezTo>
                  <a:pt x="6059" y="8312"/>
                  <a:pt x="6059" y="8312"/>
                  <a:pt x="6059" y="8306"/>
                </a:cubicBezTo>
                <a:cubicBezTo>
                  <a:pt x="6059" y="8270"/>
                  <a:pt x="6059" y="8270"/>
                  <a:pt x="6059" y="8270"/>
                </a:cubicBezTo>
                <a:cubicBezTo>
                  <a:pt x="6048" y="8270"/>
                  <a:pt x="6048" y="8270"/>
                  <a:pt x="6048" y="8270"/>
                </a:cubicBezTo>
                <a:cubicBezTo>
                  <a:pt x="6048" y="8270"/>
                  <a:pt x="6042" y="8270"/>
                  <a:pt x="6036" y="8270"/>
                </a:cubicBezTo>
                <a:cubicBezTo>
                  <a:pt x="6036" y="8246"/>
                  <a:pt x="6036" y="8246"/>
                  <a:pt x="6036" y="8246"/>
                </a:cubicBezTo>
                <a:cubicBezTo>
                  <a:pt x="6036" y="8240"/>
                  <a:pt x="6042" y="8240"/>
                  <a:pt x="6036" y="8235"/>
                </a:cubicBezTo>
                <a:cubicBezTo>
                  <a:pt x="6036" y="8229"/>
                  <a:pt x="6036" y="8229"/>
                  <a:pt x="6036" y="8223"/>
                </a:cubicBezTo>
                <a:cubicBezTo>
                  <a:pt x="6036" y="8217"/>
                  <a:pt x="6030" y="8217"/>
                  <a:pt x="6024" y="8217"/>
                </a:cubicBezTo>
                <a:cubicBezTo>
                  <a:pt x="6018" y="8211"/>
                  <a:pt x="6012" y="8211"/>
                  <a:pt x="6012" y="8205"/>
                </a:cubicBezTo>
                <a:cubicBezTo>
                  <a:pt x="6000" y="8199"/>
                  <a:pt x="5994" y="8193"/>
                  <a:pt x="5988" y="8187"/>
                </a:cubicBezTo>
                <a:cubicBezTo>
                  <a:pt x="5982" y="8181"/>
                  <a:pt x="5977" y="8181"/>
                  <a:pt x="5977" y="8181"/>
                </a:cubicBezTo>
                <a:cubicBezTo>
                  <a:pt x="5970" y="8175"/>
                  <a:pt x="5970" y="8175"/>
                  <a:pt x="5965" y="8169"/>
                </a:cubicBezTo>
                <a:cubicBezTo>
                  <a:pt x="5965" y="8163"/>
                  <a:pt x="5965" y="8163"/>
                  <a:pt x="5965" y="8157"/>
                </a:cubicBezTo>
                <a:cubicBezTo>
                  <a:pt x="6012" y="8157"/>
                  <a:pt x="6012" y="8157"/>
                  <a:pt x="6012" y="8157"/>
                </a:cubicBezTo>
                <a:cubicBezTo>
                  <a:pt x="6024" y="8157"/>
                  <a:pt x="6030" y="8157"/>
                  <a:pt x="6036" y="8163"/>
                </a:cubicBezTo>
                <a:cubicBezTo>
                  <a:pt x="6048" y="8169"/>
                  <a:pt x="6054" y="8175"/>
                  <a:pt x="6059" y="8181"/>
                </a:cubicBezTo>
                <a:cubicBezTo>
                  <a:pt x="6065" y="8181"/>
                  <a:pt x="6065" y="8187"/>
                  <a:pt x="6071" y="8187"/>
                </a:cubicBezTo>
                <a:cubicBezTo>
                  <a:pt x="6077" y="8187"/>
                  <a:pt x="6083" y="8187"/>
                  <a:pt x="6083" y="8187"/>
                </a:cubicBezTo>
                <a:cubicBezTo>
                  <a:pt x="6095" y="8193"/>
                  <a:pt x="6107" y="8193"/>
                  <a:pt x="6119" y="8193"/>
                </a:cubicBezTo>
                <a:cubicBezTo>
                  <a:pt x="6125" y="8193"/>
                  <a:pt x="6125" y="8193"/>
                  <a:pt x="6131" y="8193"/>
                </a:cubicBezTo>
                <a:cubicBezTo>
                  <a:pt x="6136" y="8193"/>
                  <a:pt x="6136" y="8187"/>
                  <a:pt x="6143" y="8181"/>
                </a:cubicBezTo>
                <a:cubicBezTo>
                  <a:pt x="6148" y="8181"/>
                  <a:pt x="6154" y="8181"/>
                  <a:pt x="6166" y="8181"/>
                </a:cubicBezTo>
                <a:cubicBezTo>
                  <a:pt x="6172" y="8181"/>
                  <a:pt x="6178" y="8187"/>
                  <a:pt x="6184" y="8181"/>
                </a:cubicBezTo>
                <a:cubicBezTo>
                  <a:pt x="6190" y="8181"/>
                  <a:pt x="6196" y="8175"/>
                  <a:pt x="6196" y="8175"/>
                </a:cubicBezTo>
                <a:cubicBezTo>
                  <a:pt x="6202" y="8175"/>
                  <a:pt x="6208" y="8175"/>
                  <a:pt x="6208" y="8169"/>
                </a:cubicBezTo>
                <a:cubicBezTo>
                  <a:pt x="6214" y="8169"/>
                  <a:pt x="6214" y="8163"/>
                  <a:pt x="6220" y="8157"/>
                </a:cubicBezTo>
                <a:cubicBezTo>
                  <a:pt x="6225" y="8151"/>
                  <a:pt x="6225" y="8146"/>
                  <a:pt x="6231" y="8140"/>
                </a:cubicBezTo>
                <a:cubicBezTo>
                  <a:pt x="6231" y="8134"/>
                  <a:pt x="6231" y="8128"/>
                  <a:pt x="6237" y="8128"/>
                </a:cubicBezTo>
                <a:cubicBezTo>
                  <a:pt x="6237" y="8122"/>
                  <a:pt x="6243" y="8116"/>
                  <a:pt x="6249" y="8116"/>
                </a:cubicBezTo>
                <a:cubicBezTo>
                  <a:pt x="6249" y="8110"/>
                  <a:pt x="6255" y="8116"/>
                  <a:pt x="6255" y="8110"/>
                </a:cubicBezTo>
                <a:cubicBezTo>
                  <a:pt x="6261" y="8110"/>
                  <a:pt x="6267" y="8110"/>
                  <a:pt x="6273" y="8104"/>
                </a:cubicBezTo>
                <a:cubicBezTo>
                  <a:pt x="6273" y="8098"/>
                  <a:pt x="6279" y="8098"/>
                  <a:pt x="6279" y="8092"/>
                </a:cubicBezTo>
                <a:cubicBezTo>
                  <a:pt x="6279" y="8086"/>
                  <a:pt x="6285" y="8086"/>
                  <a:pt x="6285" y="8080"/>
                </a:cubicBezTo>
                <a:cubicBezTo>
                  <a:pt x="6285" y="8074"/>
                  <a:pt x="6285" y="8069"/>
                  <a:pt x="6285" y="8057"/>
                </a:cubicBezTo>
                <a:cubicBezTo>
                  <a:pt x="6291" y="8051"/>
                  <a:pt x="6297" y="8045"/>
                  <a:pt x="6303" y="8033"/>
                </a:cubicBezTo>
                <a:cubicBezTo>
                  <a:pt x="6309" y="8027"/>
                  <a:pt x="6314" y="8027"/>
                  <a:pt x="6314" y="8021"/>
                </a:cubicBezTo>
                <a:cubicBezTo>
                  <a:pt x="6314" y="8009"/>
                  <a:pt x="6314" y="8003"/>
                  <a:pt x="6314" y="7991"/>
                </a:cubicBezTo>
                <a:cubicBezTo>
                  <a:pt x="6314" y="7985"/>
                  <a:pt x="6314" y="7980"/>
                  <a:pt x="6314" y="7980"/>
                </a:cubicBezTo>
                <a:cubicBezTo>
                  <a:pt x="6314" y="7974"/>
                  <a:pt x="6314" y="7968"/>
                  <a:pt x="6314" y="7968"/>
                </a:cubicBezTo>
                <a:cubicBezTo>
                  <a:pt x="6314" y="7962"/>
                  <a:pt x="6320" y="7956"/>
                  <a:pt x="6320" y="7956"/>
                </a:cubicBezTo>
                <a:cubicBezTo>
                  <a:pt x="6326" y="7944"/>
                  <a:pt x="6332" y="7938"/>
                  <a:pt x="6338" y="7938"/>
                </a:cubicBezTo>
                <a:cubicBezTo>
                  <a:pt x="6344" y="7938"/>
                  <a:pt x="6350" y="7932"/>
                  <a:pt x="6350" y="7932"/>
                </a:cubicBezTo>
                <a:cubicBezTo>
                  <a:pt x="6356" y="7932"/>
                  <a:pt x="6356" y="7938"/>
                  <a:pt x="6362" y="7938"/>
                </a:cubicBezTo>
                <a:cubicBezTo>
                  <a:pt x="6362" y="7944"/>
                  <a:pt x="6362" y="7944"/>
                  <a:pt x="6356" y="7950"/>
                </a:cubicBezTo>
                <a:cubicBezTo>
                  <a:pt x="6356" y="7950"/>
                  <a:pt x="6356" y="7956"/>
                  <a:pt x="6356" y="7962"/>
                </a:cubicBezTo>
                <a:cubicBezTo>
                  <a:pt x="6356" y="7962"/>
                  <a:pt x="6350" y="7968"/>
                  <a:pt x="6350" y="7974"/>
                </a:cubicBezTo>
                <a:cubicBezTo>
                  <a:pt x="6350" y="7980"/>
                  <a:pt x="6356" y="7980"/>
                  <a:pt x="6356" y="7985"/>
                </a:cubicBezTo>
                <a:cubicBezTo>
                  <a:pt x="6368" y="7980"/>
                  <a:pt x="6374" y="7980"/>
                  <a:pt x="6380" y="7974"/>
                </a:cubicBezTo>
                <a:cubicBezTo>
                  <a:pt x="6386" y="7968"/>
                  <a:pt x="6386" y="7962"/>
                  <a:pt x="6386" y="7962"/>
                </a:cubicBezTo>
                <a:cubicBezTo>
                  <a:pt x="6391" y="7950"/>
                  <a:pt x="6391" y="7944"/>
                  <a:pt x="6397" y="7938"/>
                </a:cubicBezTo>
                <a:cubicBezTo>
                  <a:pt x="6397" y="7932"/>
                  <a:pt x="6403" y="7932"/>
                  <a:pt x="6403" y="7926"/>
                </a:cubicBezTo>
                <a:cubicBezTo>
                  <a:pt x="6409" y="7920"/>
                  <a:pt x="6409" y="7920"/>
                  <a:pt x="6415" y="7914"/>
                </a:cubicBezTo>
                <a:cubicBezTo>
                  <a:pt x="6415" y="7908"/>
                  <a:pt x="6421" y="7908"/>
                  <a:pt x="6421" y="7903"/>
                </a:cubicBezTo>
                <a:cubicBezTo>
                  <a:pt x="6421" y="7896"/>
                  <a:pt x="6427" y="7896"/>
                  <a:pt x="6427" y="7891"/>
                </a:cubicBezTo>
                <a:cubicBezTo>
                  <a:pt x="6433" y="7891"/>
                  <a:pt x="6433" y="7885"/>
                  <a:pt x="6433" y="7879"/>
                </a:cubicBezTo>
                <a:cubicBezTo>
                  <a:pt x="6433" y="7879"/>
                  <a:pt x="6439" y="7873"/>
                  <a:pt x="6439" y="7867"/>
                </a:cubicBezTo>
                <a:cubicBezTo>
                  <a:pt x="6439" y="7867"/>
                  <a:pt x="6439" y="7861"/>
                  <a:pt x="6439" y="7855"/>
                </a:cubicBezTo>
                <a:cubicBezTo>
                  <a:pt x="6439" y="7855"/>
                  <a:pt x="6439" y="7849"/>
                  <a:pt x="6445" y="7843"/>
                </a:cubicBezTo>
                <a:cubicBezTo>
                  <a:pt x="6445" y="7843"/>
                  <a:pt x="6445" y="7837"/>
                  <a:pt x="6451" y="7837"/>
                </a:cubicBezTo>
                <a:cubicBezTo>
                  <a:pt x="6457" y="7831"/>
                  <a:pt x="6463" y="7831"/>
                  <a:pt x="6463" y="7831"/>
                </a:cubicBezTo>
                <a:cubicBezTo>
                  <a:pt x="6469" y="7831"/>
                  <a:pt x="6469" y="7831"/>
                  <a:pt x="6475" y="7831"/>
                </a:cubicBezTo>
                <a:cubicBezTo>
                  <a:pt x="6480" y="7825"/>
                  <a:pt x="6480" y="7825"/>
                  <a:pt x="6486" y="7819"/>
                </a:cubicBezTo>
                <a:cubicBezTo>
                  <a:pt x="6492" y="7819"/>
                  <a:pt x="6492" y="7814"/>
                  <a:pt x="6498" y="7808"/>
                </a:cubicBezTo>
                <a:cubicBezTo>
                  <a:pt x="6498" y="7802"/>
                  <a:pt x="6504" y="7802"/>
                  <a:pt x="6504" y="7796"/>
                </a:cubicBezTo>
                <a:cubicBezTo>
                  <a:pt x="6504" y="7790"/>
                  <a:pt x="6504" y="7784"/>
                  <a:pt x="6504" y="7772"/>
                </a:cubicBezTo>
                <a:cubicBezTo>
                  <a:pt x="6504" y="7766"/>
                  <a:pt x="6504" y="7760"/>
                  <a:pt x="6504" y="7754"/>
                </a:cubicBezTo>
                <a:cubicBezTo>
                  <a:pt x="6504" y="7742"/>
                  <a:pt x="6498" y="7737"/>
                  <a:pt x="6492" y="7730"/>
                </a:cubicBezTo>
                <a:cubicBezTo>
                  <a:pt x="6492" y="7725"/>
                  <a:pt x="6492" y="7725"/>
                  <a:pt x="6492" y="7719"/>
                </a:cubicBezTo>
                <a:cubicBezTo>
                  <a:pt x="6492" y="7713"/>
                  <a:pt x="6492" y="7707"/>
                  <a:pt x="6492" y="7701"/>
                </a:cubicBezTo>
                <a:cubicBezTo>
                  <a:pt x="6492" y="7695"/>
                  <a:pt x="6492" y="7689"/>
                  <a:pt x="6492" y="7677"/>
                </a:cubicBezTo>
                <a:cubicBezTo>
                  <a:pt x="6492" y="7665"/>
                  <a:pt x="6486" y="7659"/>
                  <a:pt x="6492" y="7653"/>
                </a:cubicBezTo>
                <a:cubicBezTo>
                  <a:pt x="6492" y="7648"/>
                  <a:pt x="6498" y="7648"/>
                  <a:pt x="6498" y="7642"/>
                </a:cubicBezTo>
                <a:cubicBezTo>
                  <a:pt x="6498" y="7636"/>
                  <a:pt x="6504" y="7636"/>
                  <a:pt x="6510" y="7630"/>
                </a:cubicBezTo>
                <a:cubicBezTo>
                  <a:pt x="6516" y="7630"/>
                  <a:pt x="6516" y="7624"/>
                  <a:pt x="6522" y="7618"/>
                </a:cubicBezTo>
                <a:cubicBezTo>
                  <a:pt x="6528" y="7612"/>
                  <a:pt x="6534" y="7612"/>
                  <a:pt x="6546" y="7606"/>
                </a:cubicBezTo>
                <a:cubicBezTo>
                  <a:pt x="6546" y="7606"/>
                  <a:pt x="6552" y="7606"/>
                  <a:pt x="6558" y="7606"/>
                </a:cubicBezTo>
                <a:cubicBezTo>
                  <a:pt x="6558" y="7600"/>
                  <a:pt x="6558" y="7594"/>
                  <a:pt x="6563" y="7594"/>
                </a:cubicBezTo>
                <a:cubicBezTo>
                  <a:pt x="6563" y="7588"/>
                  <a:pt x="6569" y="7582"/>
                  <a:pt x="6569" y="7576"/>
                </a:cubicBezTo>
                <a:cubicBezTo>
                  <a:pt x="6575" y="7576"/>
                  <a:pt x="6575" y="7571"/>
                  <a:pt x="6581" y="7564"/>
                </a:cubicBezTo>
                <a:cubicBezTo>
                  <a:pt x="6581" y="7559"/>
                  <a:pt x="6587" y="7559"/>
                  <a:pt x="6587" y="7553"/>
                </a:cubicBezTo>
                <a:cubicBezTo>
                  <a:pt x="6593" y="7547"/>
                  <a:pt x="6599" y="7547"/>
                  <a:pt x="6599" y="7541"/>
                </a:cubicBezTo>
                <a:cubicBezTo>
                  <a:pt x="6605" y="7541"/>
                  <a:pt x="6605" y="7535"/>
                  <a:pt x="6611" y="7535"/>
                </a:cubicBezTo>
                <a:cubicBezTo>
                  <a:pt x="6670" y="7535"/>
                  <a:pt x="6670" y="7535"/>
                  <a:pt x="6670" y="7535"/>
                </a:cubicBezTo>
                <a:cubicBezTo>
                  <a:pt x="6676" y="7535"/>
                  <a:pt x="6682" y="7529"/>
                  <a:pt x="6694" y="7523"/>
                </a:cubicBezTo>
                <a:cubicBezTo>
                  <a:pt x="6694" y="7517"/>
                  <a:pt x="6700" y="7517"/>
                  <a:pt x="6706" y="7511"/>
                </a:cubicBezTo>
                <a:cubicBezTo>
                  <a:pt x="6706" y="7511"/>
                  <a:pt x="6706" y="7505"/>
                  <a:pt x="6712" y="7499"/>
                </a:cubicBezTo>
                <a:cubicBezTo>
                  <a:pt x="6712" y="7493"/>
                  <a:pt x="6718" y="7493"/>
                  <a:pt x="6718" y="7493"/>
                </a:cubicBezTo>
                <a:cubicBezTo>
                  <a:pt x="6860" y="7493"/>
                  <a:pt x="6860" y="7493"/>
                  <a:pt x="6860" y="7493"/>
                </a:cubicBezTo>
                <a:cubicBezTo>
                  <a:pt x="6860" y="7487"/>
                  <a:pt x="6860" y="7482"/>
                  <a:pt x="6866" y="7476"/>
                </a:cubicBezTo>
                <a:cubicBezTo>
                  <a:pt x="6866" y="7470"/>
                  <a:pt x="6860" y="7470"/>
                  <a:pt x="6866" y="7464"/>
                </a:cubicBezTo>
                <a:cubicBezTo>
                  <a:pt x="6866" y="7458"/>
                  <a:pt x="6872" y="7458"/>
                  <a:pt x="6872" y="7452"/>
                </a:cubicBezTo>
                <a:cubicBezTo>
                  <a:pt x="6878" y="7452"/>
                  <a:pt x="6884" y="7452"/>
                  <a:pt x="6884" y="7452"/>
                </a:cubicBezTo>
                <a:cubicBezTo>
                  <a:pt x="6890" y="7446"/>
                  <a:pt x="6890" y="7440"/>
                  <a:pt x="6890" y="7440"/>
                </a:cubicBezTo>
                <a:cubicBezTo>
                  <a:pt x="6901" y="7428"/>
                  <a:pt x="6901" y="7422"/>
                  <a:pt x="6907" y="7416"/>
                </a:cubicBezTo>
                <a:cubicBezTo>
                  <a:pt x="6913" y="7405"/>
                  <a:pt x="6919" y="7398"/>
                  <a:pt x="6925" y="7393"/>
                </a:cubicBezTo>
                <a:cubicBezTo>
                  <a:pt x="6925" y="7387"/>
                  <a:pt x="6919" y="7387"/>
                  <a:pt x="6925" y="7381"/>
                </a:cubicBezTo>
                <a:cubicBezTo>
                  <a:pt x="6925" y="7375"/>
                  <a:pt x="6925" y="7375"/>
                  <a:pt x="6931" y="7369"/>
                </a:cubicBezTo>
                <a:cubicBezTo>
                  <a:pt x="6937" y="7363"/>
                  <a:pt x="6949" y="7369"/>
                  <a:pt x="6955" y="7363"/>
                </a:cubicBezTo>
                <a:cubicBezTo>
                  <a:pt x="6961" y="7357"/>
                  <a:pt x="6961" y="7351"/>
                  <a:pt x="6961" y="7339"/>
                </a:cubicBezTo>
                <a:cubicBezTo>
                  <a:pt x="6961" y="7327"/>
                  <a:pt x="6961" y="7310"/>
                  <a:pt x="6967" y="7298"/>
                </a:cubicBezTo>
                <a:cubicBezTo>
                  <a:pt x="6973" y="7292"/>
                  <a:pt x="6973" y="7286"/>
                  <a:pt x="6973" y="7286"/>
                </a:cubicBezTo>
                <a:cubicBezTo>
                  <a:pt x="6979" y="7280"/>
                  <a:pt x="6979" y="7274"/>
                  <a:pt x="6979" y="7274"/>
                </a:cubicBezTo>
                <a:cubicBezTo>
                  <a:pt x="6984" y="7268"/>
                  <a:pt x="6990" y="7274"/>
                  <a:pt x="6990" y="7268"/>
                </a:cubicBezTo>
                <a:cubicBezTo>
                  <a:pt x="6996" y="7268"/>
                  <a:pt x="6996" y="7262"/>
                  <a:pt x="6996" y="7256"/>
                </a:cubicBezTo>
                <a:cubicBezTo>
                  <a:pt x="7002" y="7256"/>
                  <a:pt x="7002" y="7250"/>
                  <a:pt x="7002" y="7244"/>
                </a:cubicBezTo>
                <a:cubicBezTo>
                  <a:pt x="7002" y="7244"/>
                  <a:pt x="7002" y="7239"/>
                  <a:pt x="7002" y="7232"/>
                </a:cubicBezTo>
                <a:cubicBezTo>
                  <a:pt x="7002" y="7227"/>
                  <a:pt x="7008" y="7221"/>
                  <a:pt x="7008" y="7215"/>
                </a:cubicBezTo>
                <a:cubicBezTo>
                  <a:pt x="7008" y="7197"/>
                  <a:pt x="7002" y="7191"/>
                  <a:pt x="7008" y="7179"/>
                </a:cubicBezTo>
                <a:cubicBezTo>
                  <a:pt x="7008" y="7173"/>
                  <a:pt x="7008" y="7167"/>
                  <a:pt x="7008" y="7167"/>
                </a:cubicBezTo>
                <a:cubicBezTo>
                  <a:pt x="7008" y="7155"/>
                  <a:pt x="7008" y="7155"/>
                  <a:pt x="7008" y="7155"/>
                </a:cubicBezTo>
                <a:cubicBezTo>
                  <a:pt x="7008" y="7150"/>
                  <a:pt x="7014" y="7150"/>
                  <a:pt x="7014" y="7144"/>
                </a:cubicBezTo>
                <a:cubicBezTo>
                  <a:pt x="7020" y="7132"/>
                  <a:pt x="7020" y="7126"/>
                  <a:pt x="7026" y="7120"/>
                </a:cubicBezTo>
                <a:cubicBezTo>
                  <a:pt x="7026" y="7114"/>
                  <a:pt x="7026" y="7108"/>
                  <a:pt x="7026" y="7108"/>
                </a:cubicBezTo>
                <a:cubicBezTo>
                  <a:pt x="7032" y="7102"/>
                  <a:pt x="7032" y="7096"/>
                  <a:pt x="7032" y="7096"/>
                </a:cubicBezTo>
                <a:cubicBezTo>
                  <a:pt x="7032" y="7090"/>
                  <a:pt x="7032" y="7090"/>
                  <a:pt x="7032" y="7084"/>
                </a:cubicBezTo>
                <a:cubicBezTo>
                  <a:pt x="7038" y="7078"/>
                  <a:pt x="7032" y="7072"/>
                  <a:pt x="7032" y="7066"/>
                </a:cubicBezTo>
                <a:cubicBezTo>
                  <a:pt x="7032" y="7049"/>
                  <a:pt x="7032" y="7049"/>
                  <a:pt x="7032" y="7049"/>
                </a:cubicBezTo>
                <a:cubicBezTo>
                  <a:pt x="7032" y="7037"/>
                  <a:pt x="7026" y="7031"/>
                  <a:pt x="7026" y="7019"/>
                </a:cubicBezTo>
                <a:cubicBezTo>
                  <a:pt x="7026" y="6995"/>
                  <a:pt x="7026" y="6995"/>
                  <a:pt x="7026" y="6995"/>
                </a:cubicBezTo>
                <a:cubicBezTo>
                  <a:pt x="7026" y="6989"/>
                  <a:pt x="7026" y="6989"/>
                  <a:pt x="7026" y="6984"/>
                </a:cubicBezTo>
                <a:cubicBezTo>
                  <a:pt x="7026" y="6918"/>
                  <a:pt x="7026" y="6918"/>
                  <a:pt x="7026" y="6918"/>
                </a:cubicBezTo>
                <a:cubicBezTo>
                  <a:pt x="7032" y="6912"/>
                  <a:pt x="7032" y="6912"/>
                  <a:pt x="7038" y="6912"/>
                </a:cubicBezTo>
                <a:cubicBezTo>
                  <a:pt x="7044" y="6912"/>
                  <a:pt x="7044" y="6912"/>
                  <a:pt x="7050" y="6912"/>
                </a:cubicBezTo>
                <a:cubicBezTo>
                  <a:pt x="7056" y="6912"/>
                  <a:pt x="7056" y="6906"/>
                  <a:pt x="7061" y="6906"/>
                </a:cubicBezTo>
                <a:cubicBezTo>
                  <a:pt x="7068" y="6901"/>
                  <a:pt x="7068" y="6901"/>
                  <a:pt x="7073" y="6901"/>
                </a:cubicBezTo>
                <a:cubicBezTo>
                  <a:pt x="7085" y="6890"/>
                  <a:pt x="7091" y="6884"/>
                  <a:pt x="7097" y="6866"/>
                </a:cubicBezTo>
                <a:cubicBezTo>
                  <a:pt x="7097" y="6860"/>
                  <a:pt x="7097" y="6860"/>
                  <a:pt x="7103" y="6854"/>
                </a:cubicBezTo>
                <a:cubicBezTo>
                  <a:pt x="7103" y="6842"/>
                  <a:pt x="7103" y="6836"/>
                  <a:pt x="7109" y="6830"/>
                </a:cubicBezTo>
                <a:cubicBezTo>
                  <a:pt x="7109" y="6824"/>
                  <a:pt x="7115" y="6824"/>
                  <a:pt x="7115" y="6818"/>
                </a:cubicBezTo>
                <a:cubicBezTo>
                  <a:pt x="7121" y="6818"/>
                  <a:pt x="7127" y="6818"/>
                  <a:pt x="7127" y="6818"/>
                </a:cubicBezTo>
                <a:cubicBezTo>
                  <a:pt x="7133" y="6818"/>
                  <a:pt x="7139" y="6818"/>
                  <a:pt x="7139" y="6818"/>
                </a:cubicBezTo>
                <a:cubicBezTo>
                  <a:pt x="7150" y="6813"/>
                  <a:pt x="7150" y="6801"/>
                  <a:pt x="7162" y="6795"/>
                </a:cubicBezTo>
                <a:cubicBezTo>
                  <a:pt x="7168" y="6795"/>
                  <a:pt x="7174" y="6795"/>
                  <a:pt x="7174" y="6789"/>
                </a:cubicBezTo>
                <a:cubicBezTo>
                  <a:pt x="7180" y="6783"/>
                  <a:pt x="7180" y="6777"/>
                  <a:pt x="7186" y="6765"/>
                </a:cubicBezTo>
                <a:cubicBezTo>
                  <a:pt x="7198" y="6747"/>
                  <a:pt x="7204" y="6735"/>
                  <a:pt x="7210" y="6718"/>
                </a:cubicBezTo>
                <a:cubicBezTo>
                  <a:pt x="7216" y="6718"/>
                  <a:pt x="7216" y="6712"/>
                  <a:pt x="7216" y="6706"/>
                </a:cubicBezTo>
                <a:cubicBezTo>
                  <a:pt x="7216" y="6706"/>
                  <a:pt x="7222" y="6706"/>
                  <a:pt x="7227" y="6700"/>
                </a:cubicBezTo>
                <a:cubicBezTo>
                  <a:pt x="7227" y="6694"/>
                  <a:pt x="7234" y="6694"/>
                  <a:pt x="7239" y="6688"/>
                </a:cubicBezTo>
                <a:lnTo>
                  <a:pt x="7239" y="6682"/>
                </a:lnTo>
                <a:cubicBezTo>
                  <a:pt x="7245" y="6670"/>
                  <a:pt x="7245" y="6670"/>
                  <a:pt x="7245" y="6670"/>
                </a:cubicBezTo>
                <a:cubicBezTo>
                  <a:pt x="7251" y="6658"/>
                  <a:pt x="7257" y="6652"/>
                  <a:pt x="7257" y="6641"/>
                </a:cubicBezTo>
                <a:cubicBezTo>
                  <a:pt x="7263" y="6635"/>
                  <a:pt x="7257" y="6629"/>
                  <a:pt x="7257" y="6623"/>
                </a:cubicBezTo>
                <a:cubicBezTo>
                  <a:pt x="7257" y="6617"/>
                  <a:pt x="7263" y="6611"/>
                  <a:pt x="7257" y="6611"/>
                </a:cubicBezTo>
                <a:cubicBezTo>
                  <a:pt x="7257" y="6605"/>
                  <a:pt x="7251" y="6599"/>
                  <a:pt x="7251" y="6599"/>
                </a:cubicBezTo>
                <a:cubicBezTo>
                  <a:pt x="7245" y="6587"/>
                  <a:pt x="7239" y="6581"/>
                  <a:pt x="7239" y="6569"/>
                </a:cubicBezTo>
                <a:cubicBezTo>
                  <a:pt x="7234" y="6563"/>
                  <a:pt x="7227" y="6552"/>
                  <a:pt x="7227" y="6540"/>
                </a:cubicBezTo>
                <a:cubicBezTo>
                  <a:pt x="7227" y="6534"/>
                  <a:pt x="7227" y="6528"/>
                  <a:pt x="7227" y="6522"/>
                </a:cubicBezTo>
                <a:cubicBezTo>
                  <a:pt x="7227" y="6510"/>
                  <a:pt x="7227" y="6504"/>
                  <a:pt x="7222" y="6492"/>
                </a:cubicBezTo>
                <a:cubicBezTo>
                  <a:pt x="7222" y="6486"/>
                  <a:pt x="7216" y="6486"/>
                  <a:pt x="7216" y="6480"/>
                </a:cubicBezTo>
                <a:cubicBezTo>
                  <a:pt x="7204" y="6480"/>
                  <a:pt x="7198" y="6469"/>
                  <a:pt x="7192" y="6469"/>
                </a:cubicBezTo>
                <a:cubicBezTo>
                  <a:pt x="7133" y="6469"/>
                  <a:pt x="7133" y="6469"/>
                  <a:pt x="7133" y="6469"/>
                </a:cubicBezTo>
                <a:cubicBezTo>
                  <a:pt x="7133" y="6469"/>
                  <a:pt x="7127" y="6469"/>
                  <a:pt x="7121" y="6469"/>
                </a:cubicBezTo>
                <a:cubicBezTo>
                  <a:pt x="7121" y="6469"/>
                  <a:pt x="7115" y="6463"/>
                  <a:pt x="7109" y="6463"/>
                </a:cubicBezTo>
                <a:cubicBezTo>
                  <a:pt x="7109" y="6463"/>
                  <a:pt x="7103" y="6463"/>
                  <a:pt x="7097" y="6463"/>
                </a:cubicBezTo>
                <a:cubicBezTo>
                  <a:pt x="7091" y="6463"/>
                  <a:pt x="7091" y="6463"/>
                  <a:pt x="7085" y="6457"/>
                </a:cubicBezTo>
                <a:cubicBezTo>
                  <a:pt x="7079" y="6457"/>
                  <a:pt x="7073" y="6451"/>
                  <a:pt x="7061" y="6451"/>
                </a:cubicBezTo>
                <a:cubicBezTo>
                  <a:pt x="7061" y="6445"/>
                  <a:pt x="7056" y="6445"/>
                  <a:pt x="7050" y="6445"/>
                </a:cubicBezTo>
                <a:cubicBezTo>
                  <a:pt x="7050" y="6439"/>
                  <a:pt x="7050" y="6433"/>
                  <a:pt x="7050" y="6433"/>
                </a:cubicBezTo>
                <a:cubicBezTo>
                  <a:pt x="7044" y="6421"/>
                  <a:pt x="7044" y="6415"/>
                  <a:pt x="7038" y="6409"/>
                </a:cubicBezTo>
                <a:cubicBezTo>
                  <a:pt x="7038" y="6403"/>
                  <a:pt x="7044" y="6397"/>
                  <a:pt x="7038" y="6397"/>
                </a:cubicBezTo>
                <a:cubicBezTo>
                  <a:pt x="7038" y="6392"/>
                  <a:pt x="7032" y="6392"/>
                  <a:pt x="7026" y="6386"/>
                </a:cubicBezTo>
                <a:cubicBezTo>
                  <a:pt x="7026" y="6386"/>
                  <a:pt x="7020" y="6386"/>
                  <a:pt x="7014" y="6380"/>
                </a:cubicBezTo>
                <a:cubicBezTo>
                  <a:pt x="7008" y="6374"/>
                  <a:pt x="7008" y="6374"/>
                  <a:pt x="7002" y="6368"/>
                </a:cubicBezTo>
                <a:cubicBezTo>
                  <a:pt x="7002" y="6368"/>
                  <a:pt x="6996" y="6368"/>
                  <a:pt x="6990" y="6368"/>
                </a:cubicBezTo>
                <a:cubicBezTo>
                  <a:pt x="6984" y="6362"/>
                  <a:pt x="6979" y="6362"/>
                  <a:pt x="6973" y="6362"/>
                </a:cubicBezTo>
                <a:cubicBezTo>
                  <a:pt x="6961" y="6362"/>
                  <a:pt x="6955" y="6374"/>
                  <a:pt x="6943" y="6374"/>
                </a:cubicBezTo>
                <a:cubicBezTo>
                  <a:pt x="6878" y="6374"/>
                  <a:pt x="6878" y="6374"/>
                  <a:pt x="6878" y="6374"/>
                </a:cubicBezTo>
                <a:cubicBezTo>
                  <a:pt x="6872" y="6374"/>
                  <a:pt x="6866" y="6368"/>
                  <a:pt x="6860" y="6368"/>
                </a:cubicBezTo>
                <a:cubicBezTo>
                  <a:pt x="6848" y="6362"/>
                  <a:pt x="6848" y="6356"/>
                  <a:pt x="6836" y="6350"/>
                </a:cubicBezTo>
                <a:cubicBezTo>
                  <a:pt x="6830" y="6350"/>
                  <a:pt x="6830" y="6344"/>
                  <a:pt x="6824" y="6344"/>
                </a:cubicBezTo>
                <a:cubicBezTo>
                  <a:pt x="6818" y="6344"/>
                  <a:pt x="6813" y="6344"/>
                  <a:pt x="6801" y="6344"/>
                </a:cubicBezTo>
                <a:cubicBezTo>
                  <a:pt x="6795" y="6344"/>
                  <a:pt x="6783" y="6344"/>
                  <a:pt x="6777" y="6344"/>
                </a:cubicBezTo>
                <a:cubicBezTo>
                  <a:pt x="6777" y="6362"/>
                  <a:pt x="6777" y="6368"/>
                  <a:pt x="6771" y="6380"/>
                </a:cubicBezTo>
                <a:cubicBezTo>
                  <a:pt x="6765" y="6380"/>
                  <a:pt x="6765" y="6380"/>
                  <a:pt x="6759" y="6380"/>
                </a:cubicBezTo>
                <a:cubicBezTo>
                  <a:pt x="6753" y="6380"/>
                  <a:pt x="6747" y="6380"/>
                  <a:pt x="6747" y="6380"/>
                </a:cubicBezTo>
                <a:cubicBezTo>
                  <a:pt x="6741" y="6380"/>
                  <a:pt x="6735" y="6380"/>
                  <a:pt x="6735" y="6380"/>
                </a:cubicBezTo>
                <a:cubicBezTo>
                  <a:pt x="6729" y="6374"/>
                  <a:pt x="6729" y="6374"/>
                  <a:pt x="6724" y="6374"/>
                </a:cubicBezTo>
                <a:cubicBezTo>
                  <a:pt x="6718" y="6368"/>
                  <a:pt x="6718" y="6368"/>
                  <a:pt x="6712" y="6368"/>
                </a:cubicBezTo>
                <a:cubicBezTo>
                  <a:pt x="6712" y="6362"/>
                  <a:pt x="6712" y="6356"/>
                  <a:pt x="6712" y="6356"/>
                </a:cubicBezTo>
                <a:cubicBezTo>
                  <a:pt x="6712" y="6350"/>
                  <a:pt x="6712" y="6344"/>
                  <a:pt x="6718" y="6344"/>
                </a:cubicBezTo>
                <a:cubicBezTo>
                  <a:pt x="6724" y="6338"/>
                  <a:pt x="6724" y="6344"/>
                  <a:pt x="6729" y="6338"/>
                </a:cubicBezTo>
                <a:cubicBezTo>
                  <a:pt x="6735" y="6338"/>
                  <a:pt x="6735" y="6332"/>
                  <a:pt x="6741" y="6332"/>
                </a:cubicBezTo>
                <a:cubicBezTo>
                  <a:pt x="6735" y="6320"/>
                  <a:pt x="6735" y="6320"/>
                  <a:pt x="6735" y="6320"/>
                </a:cubicBezTo>
                <a:cubicBezTo>
                  <a:pt x="6729" y="6320"/>
                  <a:pt x="6729" y="6320"/>
                  <a:pt x="6724" y="6320"/>
                </a:cubicBezTo>
                <a:cubicBezTo>
                  <a:pt x="6718" y="6320"/>
                  <a:pt x="6718" y="6315"/>
                  <a:pt x="6712" y="6315"/>
                </a:cubicBezTo>
                <a:cubicBezTo>
                  <a:pt x="6706" y="6315"/>
                  <a:pt x="6700" y="6315"/>
                  <a:pt x="6700" y="6309"/>
                </a:cubicBezTo>
                <a:cubicBezTo>
                  <a:pt x="6694" y="6309"/>
                  <a:pt x="6688" y="6303"/>
                  <a:pt x="6688" y="6303"/>
                </a:cubicBezTo>
                <a:cubicBezTo>
                  <a:pt x="6682" y="6303"/>
                  <a:pt x="6676" y="6297"/>
                  <a:pt x="6670" y="6297"/>
                </a:cubicBezTo>
                <a:cubicBezTo>
                  <a:pt x="6670" y="6291"/>
                  <a:pt x="6670" y="6285"/>
                  <a:pt x="6664" y="6285"/>
                </a:cubicBezTo>
                <a:cubicBezTo>
                  <a:pt x="6658" y="6279"/>
                  <a:pt x="6658" y="6279"/>
                  <a:pt x="6652" y="6279"/>
                </a:cubicBezTo>
                <a:cubicBezTo>
                  <a:pt x="6646" y="6279"/>
                  <a:pt x="6641" y="6273"/>
                  <a:pt x="6635" y="6273"/>
                </a:cubicBezTo>
                <a:cubicBezTo>
                  <a:pt x="6629" y="6273"/>
                  <a:pt x="6629" y="6273"/>
                  <a:pt x="6623" y="6273"/>
                </a:cubicBezTo>
                <a:cubicBezTo>
                  <a:pt x="6617" y="6273"/>
                  <a:pt x="6611" y="6267"/>
                  <a:pt x="6611" y="6267"/>
                </a:cubicBezTo>
                <a:cubicBezTo>
                  <a:pt x="6599" y="6267"/>
                  <a:pt x="6599" y="6267"/>
                  <a:pt x="6599" y="6267"/>
                </a:cubicBezTo>
                <a:cubicBezTo>
                  <a:pt x="6593" y="6267"/>
                  <a:pt x="6593" y="6261"/>
                  <a:pt x="6587" y="6261"/>
                </a:cubicBezTo>
                <a:cubicBezTo>
                  <a:pt x="6581" y="6261"/>
                  <a:pt x="6575" y="6255"/>
                  <a:pt x="6569" y="6255"/>
                </a:cubicBezTo>
                <a:cubicBezTo>
                  <a:pt x="6563" y="6249"/>
                  <a:pt x="6552" y="6249"/>
                  <a:pt x="6546" y="6249"/>
                </a:cubicBezTo>
                <a:cubicBezTo>
                  <a:pt x="6534" y="6249"/>
                  <a:pt x="6528" y="6249"/>
                  <a:pt x="6522" y="6249"/>
                </a:cubicBezTo>
                <a:cubicBezTo>
                  <a:pt x="6522" y="6303"/>
                  <a:pt x="6522" y="6303"/>
                  <a:pt x="6522" y="6303"/>
                </a:cubicBezTo>
                <a:cubicBezTo>
                  <a:pt x="6475" y="6303"/>
                  <a:pt x="6475" y="6303"/>
                  <a:pt x="6475" y="6303"/>
                </a:cubicBezTo>
                <a:cubicBezTo>
                  <a:pt x="6475" y="6285"/>
                  <a:pt x="6475" y="6285"/>
                  <a:pt x="6475" y="6285"/>
                </a:cubicBezTo>
                <a:cubicBezTo>
                  <a:pt x="6475" y="6279"/>
                  <a:pt x="6475" y="6273"/>
                  <a:pt x="6475" y="6273"/>
                </a:cubicBezTo>
                <a:cubicBezTo>
                  <a:pt x="6480" y="6267"/>
                  <a:pt x="6480" y="6261"/>
                  <a:pt x="6486" y="6261"/>
                </a:cubicBezTo>
                <a:cubicBezTo>
                  <a:pt x="6492" y="6255"/>
                  <a:pt x="6492" y="6249"/>
                  <a:pt x="6492" y="6249"/>
                </a:cubicBezTo>
                <a:cubicBezTo>
                  <a:pt x="6498" y="6249"/>
                  <a:pt x="6504" y="6249"/>
                  <a:pt x="6504" y="6243"/>
                </a:cubicBezTo>
                <a:cubicBezTo>
                  <a:pt x="6510" y="6237"/>
                  <a:pt x="6510" y="6231"/>
                  <a:pt x="6510" y="6226"/>
                </a:cubicBezTo>
                <a:cubicBezTo>
                  <a:pt x="6498" y="6220"/>
                  <a:pt x="6492" y="6226"/>
                  <a:pt x="6486" y="6220"/>
                </a:cubicBezTo>
                <a:cubicBezTo>
                  <a:pt x="6480" y="6220"/>
                  <a:pt x="6480" y="6214"/>
                  <a:pt x="6475" y="6214"/>
                </a:cubicBezTo>
                <a:cubicBezTo>
                  <a:pt x="6469" y="6208"/>
                  <a:pt x="6463" y="6208"/>
                  <a:pt x="6451" y="6208"/>
                </a:cubicBezTo>
                <a:cubicBezTo>
                  <a:pt x="6445" y="6202"/>
                  <a:pt x="6445" y="6202"/>
                  <a:pt x="6439" y="6202"/>
                </a:cubicBezTo>
                <a:cubicBezTo>
                  <a:pt x="6427" y="6202"/>
                  <a:pt x="6427" y="6202"/>
                  <a:pt x="6427" y="6202"/>
                </a:cubicBezTo>
                <a:cubicBezTo>
                  <a:pt x="6415" y="6202"/>
                  <a:pt x="6415" y="6202"/>
                  <a:pt x="6415" y="6202"/>
                </a:cubicBezTo>
                <a:cubicBezTo>
                  <a:pt x="6409" y="6202"/>
                  <a:pt x="6409" y="6202"/>
                  <a:pt x="6403" y="6202"/>
                </a:cubicBezTo>
                <a:cubicBezTo>
                  <a:pt x="6403" y="6214"/>
                  <a:pt x="6403" y="6220"/>
                  <a:pt x="6403" y="6226"/>
                </a:cubicBezTo>
                <a:cubicBezTo>
                  <a:pt x="6403" y="6231"/>
                  <a:pt x="6403" y="6231"/>
                  <a:pt x="6403" y="6237"/>
                </a:cubicBezTo>
                <a:cubicBezTo>
                  <a:pt x="6397" y="6249"/>
                  <a:pt x="6386" y="6255"/>
                  <a:pt x="6374" y="6255"/>
                </a:cubicBezTo>
                <a:cubicBezTo>
                  <a:pt x="6368" y="6255"/>
                  <a:pt x="6362" y="6249"/>
                  <a:pt x="6356" y="6249"/>
                </a:cubicBezTo>
                <a:cubicBezTo>
                  <a:pt x="6356" y="6226"/>
                  <a:pt x="6356" y="6226"/>
                  <a:pt x="6356" y="6226"/>
                </a:cubicBezTo>
                <a:lnTo>
                  <a:pt x="6356" y="6220"/>
                </a:lnTo>
                <a:cubicBezTo>
                  <a:pt x="6356" y="6214"/>
                  <a:pt x="6356" y="6208"/>
                  <a:pt x="6356" y="6208"/>
                </a:cubicBezTo>
                <a:cubicBezTo>
                  <a:pt x="6368" y="6208"/>
                  <a:pt x="6380" y="6208"/>
                  <a:pt x="6391" y="6202"/>
                </a:cubicBezTo>
                <a:cubicBezTo>
                  <a:pt x="6391" y="6202"/>
                  <a:pt x="6397" y="6202"/>
                  <a:pt x="6403" y="6202"/>
                </a:cubicBezTo>
                <a:cubicBezTo>
                  <a:pt x="6403" y="6196"/>
                  <a:pt x="6403" y="6190"/>
                  <a:pt x="6409" y="6190"/>
                </a:cubicBezTo>
                <a:cubicBezTo>
                  <a:pt x="6409" y="6178"/>
                  <a:pt x="6403" y="6172"/>
                  <a:pt x="6409" y="6166"/>
                </a:cubicBezTo>
                <a:cubicBezTo>
                  <a:pt x="6409" y="6154"/>
                  <a:pt x="6409" y="6149"/>
                  <a:pt x="6409" y="6142"/>
                </a:cubicBezTo>
                <a:cubicBezTo>
                  <a:pt x="6409" y="6137"/>
                  <a:pt x="6409" y="6131"/>
                  <a:pt x="6409" y="6125"/>
                </a:cubicBezTo>
                <a:cubicBezTo>
                  <a:pt x="6409" y="6113"/>
                  <a:pt x="6409" y="6107"/>
                  <a:pt x="6409" y="6095"/>
                </a:cubicBezTo>
                <a:cubicBezTo>
                  <a:pt x="6403" y="6095"/>
                  <a:pt x="6397" y="6095"/>
                  <a:pt x="6391" y="6095"/>
                </a:cubicBezTo>
                <a:cubicBezTo>
                  <a:pt x="6386" y="6095"/>
                  <a:pt x="6386" y="6095"/>
                  <a:pt x="6380" y="6095"/>
                </a:cubicBezTo>
                <a:lnTo>
                  <a:pt x="6374" y="6095"/>
                </a:lnTo>
                <a:cubicBezTo>
                  <a:pt x="6374" y="6036"/>
                  <a:pt x="6374" y="6036"/>
                  <a:pt x="6374" y="6036"/>
                </a:cubicBezTo>
                <a:cubicBezTo>
                  <a:pt x="6374" y="6030"/>
                  <a:pt x="6368" y="6030"/>
                  <a:pt x="6368" y="6024"/>
                </a:cubicBezTo>
                <a:cubicBezTo>
                  <a:pt x="6368" y="6018"/>
                  <a:pt x="6368" y="6012"/>
                  <a:pt x="6362" y="6006"/>
                </a:cubicBezTo>
                <a:cubicBezTo>
                  <a:pt x="6362" y="6006"/>
                  <a:pt x="6362" y="6000"/>
                  <a:pt x="6362" y="5994"/>
                </a:cubicBezTo>
                <a:cubicBezTo>
                  <a:pt x="6356" y="5994"/>
                  <a:pt x="6350" y="5994"/>
                  <a:pt x="6350" y="5988"/>
                </a:cubicBezTo>
                <a:cubicBezTo>
                  <a:pt x="6350" y="5983"/>
                  <a:pt x="6350" y="5976"/>
                  <a:pt x="6350" y="5976"/>
                </a:cubicBezTo>
                <a:cubicBezTo>
                  <a:pt x="6344" y="5971"/>
                  <a:pt x="6344" y="5965"/>
                  <a:pt x="6338" y="5965"/>
                </a:cubicBezTo>
                <a:cubicBezTo>
                  <a:pt x="6338" y="5959"/>
                  <a:pt x="6332" y="5965"/>
                  <a:pt x="6332" y="5965"/>
                </a:cubicBezTo>
                <a:cubicBezTo>
                  <a:pt x="6320" y="5959"/>
                  <a:pt x="6303" y="5953"/>
                  <a:pt x="6297" y="5947"/>
                </a:cubicBezTo>
                <a:cubicBezTo>
                  <a:pt x="6291" y="5947"/>
                  <a:pt x="6285" y="5947"/>
                  <a:pt x="6285" y="5941"/>
                </a:cubicBezTo>
                <a:cubicBezTo>
                  <a:pt x="6279" y="5935"/>
                  <a:pt x="6285" y="5923"/>
                  <a:pt x="6279" y="5917"/>
                </a:cubicBezTo>
                <a:cubicBezTo>
                  <a:pt x="6273" y="5917"/>
                  <a:pt x="6267" y="5917"/>
                  <a:pt x="6267" y="5917"/>
                </a:cubicBezTo>
                <a:cubicBezTo>
                  <a:pt x="6261" y="5917"/>
                  <a:pt x="6255" y="5911"/>
                  <a:pt x="6255" y="5911"/>
                </a:cubicBezTo>
                <a:cubicBezTo>
                  <a:pt x="6249" y="5911"/>
                  <a:pt x="6249" y="5899"/>
                  <a:pt x="6243" y="5899"/>
                </a:cubicBezTo>
                <a:cubicBezTo>
                  <a:pt x="6237" y="5894"/>
                  <a:pt x="6231" y="5899"/>
                  <a:pt x="6220" y="5899"/>
                </a:cubicBezTo>
                <a:cubicBezTo>
                  <a:pt x="6214" y="5899"/>
                  <a:pt x="6208" y="5894"/>
                  <a:pt x="6208" y="5894"/>
                </a:cubicBezTo>
                <a:cubicBezTo>
                  <a:pt x="6202" y="5894"/>
                  <a:pt x="6196" y="5888"/>
                  <a:pt x="6190" y="5888"/>
                </a:cubicBezTo>
                <a:cubicBezTo>
                  <a:pt x="6178" y="5882"/>
                  <a:pt x="6178" y="5882"/>
                  <a:pt x="6178" y="5882"/>
                </a:cubicBezTo>
                <a:cubicBezTo>
                  <a:pt x="6172" y="5876"/>
                  <a:pt x="6172" y="5870"/>
                  <a:pt x="6160" y="5870"/>
                </a:cubicBezTo>
                <a:cubicBezTo>
                  <a:pt x="6154" y="5870"/>
                  <a:pt x="6148" y="5870"/>
                  <a:pt x="6143" y="5876"/>
                </a:cubicBezTo>
                <a:cubicBezTo>
                  <a:pt x="6143" y="5876"/>
                  <a:pt x="6143" y="5882"/>
                  <a:pt x="6136" y="5888"/>
                </a:cubicBezTo>
                <a:cubicBezTo>
                  <a:pt x="6125" y="5894"/>
                  <a:pt x="6119" y="5888"/>
                  <a:pt x="6107" y="5888"/>
                </a:cubicBezTo>
                <a:cubicBezTo>
                  <a:pt x="6089" y="5888"/>
                  <a:pt x="6089" y="5888"/>
                  <a:pt x="6089" y="5888"/>
                </a:cubicBezTo>
                <a:cubicBezTo>
                  <a:pt x="6083" y="5888"/>
                  <a:pt x="6083" y="5888"/>
                  <a:pt x="6077" y="5888"/>
                </a:cubicBezTo>
                <a:cubicBezTo>
                  <a:pt x="6065" y="5882"/>
                  <a:pt x="6059" y="5882"/>
                  <a:pt x="6054" y="5882"/>
                </a:cubicBezTo>
                <a:cubicBezTo>
                  <a:pt x="6042" y="5882"/>
                  <a:pt x="6042" y="5876"/>
                  <a:pt x="6030" y="5870"/>
                </a:cubicBezTo>
                <a:cubicBezTo>
                  <a:pt x="6030" y="5870"/>
                  <a:pt x="6024" y="5870"/>
                  <a:pt x="6018" y="5870"/>
                </a:cubicBezTo>
                <a:cubicBezTo>
                  <a:pt x="6012" y="5864"/>
                  <a:pt x="6006" y="5858"/>
                  <a:pt x="5994" y="5852"/>
                </a:cubicBezTo>
                <a:cubicBezTo>
                  <a:pt x="5988" y="5846"/>
                  <a:pt x="5977" y="5846"/>
                  <a:pt x="5970" y="5840"/>
                </a:cubicBezTo>
                <a:cubicBezTo>
                  <a:pt x="5965" y="5834"/>
                  <a:pt x="5965" y="5834"/>
                  <a:pt x="5965" y="5828"/>
                </a:cubicBezTo>
                <a:cubicBezTo>
                  <a:pt x="5959" y="5822"/>
                  <a:pt x="5953" y="5822"/>
                  <a:pt x="5953" y="5817"/>
                </a:cubicBezTo>
                <a:cubicBezTo>
                  <a:pt x="5953" y="5799"/>
                  <a:pt x="5953" y="5793"/>
                  <a:pt x="5953" y="5781"/>
                </a:cubicBezTo>
                <a:cubicBezTo>
                  <a:pt x="5947" y="5781"/>
                  <a:pt x="5947" y="5775"/>
                  <a:pt x="5941" y="5775"/>
                </a:cubicBezTo>
                <a:cubicBezTo>
                  <a:pt x="5935" y="5775"/>
                  <a:pt x="5929" y="5775"/>
                  <a:pt x="5929" y="5775"/>
                </a:cubicBezTo>
                <a:cubicBezTo>
                  <a:pt x="5923" y="5775"/>
                  <a:pt x="5923" y="5769"/>
                  <a:pt x="5917" y="5769"/>
                </a:cubicBezTo>
                <a:cubicBezTo>
                  <a:pt x="5911" y="5769"/>
                  <a:pt x="5911" y="5763"/>
                  <a:pt x="5905" y="5763"/>
                </a:cubicBezTo>
                <a:cubicBezTo>
                  <a:pt x="5899" y="5757"/>
                  <a:pt x="5899" y="5757"/>
                  <a:pt x="5893" y="5751"/>
                </a:cubicBezTo>
                <a:cubicBezTo>
                  <a:pt x="5888" y="5745"/>
                  <a:pt x="5888" y="5751"/>
                  <a:pt x="5882" y="5745"/>
                </a:cubicBezTo>
                <a:cubicBezTo>
                  <a:pt x="5882" y="5745"/>
                  <a:pt x="5888" y="5733"/>
                  <a:pt x="5882" y="5733"/>
                </a:cubicBezTo>
                <a:cubicBezTo>
                  <a:pt x="5882" y="5733"/>
                  <a:pt x="5876" y="5733"/>
                  <a:pt x="5870" y="5733"/>
                </a:cubicBezTo>
                <a:cubicBezTo>
                  <a:pt x="5864" y="5733"/>
                  <a:pt x="5864" y="5728"/>
                  <a:pt x="5858" y="5728"/>
                </a:cubicBezTo>
                <a:cubicBezTo>
                  <a:pt x="5852" y="5722"/>
                  <a:pt x="5846" y="5722"/>
                  <a:pt x="5846" y="5716"/>
                </a:cubicBezTo>
                <a:cubicBezTo>
                  <a:pt x="5846" y="5716"/>
                  <a:pt x="5846" y="5710"/>
                  <a:pt x="5840" y="5704"/>
                </a:cubicBezTo>
                <a:cubicBezTo>
                  <a:pt x="5840" y="5698"/>
                  <a:pt x="5840" y="5692"/>
                  <a:pt x="5840" y="5680"/>
                </a:cubicBezTo>
                <a:cubicBezTo>
                  <a:pt x="5828" y="5680"/>
                  <a:pt x="5828" y="5680"/>
                  <a:pt x="5828" y="5680"/>
                </a:cubicBezTo>
                <a:cubicBezTo>
                  <a:pt x="5822" y="5680"/>
                  <a:pt x="5816" y="5686"/>
                  <a:pt x="5811" y="5686"/>
                </a:cubicBezTo>
                <a:cubicBezTo>
                  <a:pt x="5799" y="5686"/>
                  <a:pt x="5793" y="5692"/>
                  <a:pt x="5787" y="5692"/>
                </a:cubicBezTo>
                <a:cubicBezTo>
                  <a:pt x="5781" y="5692"/>
                  <a:pt x="5781" y="5698"/>
                  <a:pt x="5775" y="5698"/>
                </a:cubicBezTo>
                <a:cubicBezTo>
                  <a:pt x="5769" y="5698"/>
                  <a:pt x="5763" y="5698"/>
                  <a:pt x="5757" y="5692"/>
                </a:cubicBezTo>
                <a:cubicBezTo>
                  <a:pt x="5757" y="5686"/>
                  <a:pt x="5763" y="5686"/>
                  <a:pt x="5757" y="5680"/>
                </a:cubicBezTo>
                <a:cubicBezTo>
                  <a:pt x="5757" y="5668"/>
                  <a:pt x="5757" y="5662"/>
                  <a:pt x="5757" y="5651"/>
                </a:cubicBezTo>
                <a:cubicBezTo>
                  <a:pt x="5769" y="5651"/>
                  <a:pt x="5769" y="5651"/>
                  <a:pt x="5769" y="5651"/>
                </a:cubicBezTo>
                <a:cubicBezTo>
                  <a:pt x="5775" y="5644"/>
                  <a:pt x="5775" y="5644"/>
                  <a:pt x="5781" y="5639"/>
                </a:cubicBezTo>
                <a:cubicBezTo>
                  <a:pt x="5781" y="5633"/>
                  <a:pt x="5775" y="5627"/>
                  <a:pt x="5769" y="5627"/>
                </a:cubicBezTo>
                <a:cubicBezTo>
                  <a:pt x="5769" y="5621"/>
                  <a:pt x="5763" y="5627"/>
                  <a:pt x="5757" y="5621"/>
                </a:cubicBezTo>
                <a:cubicBezTo>
                  <a:pt x="5751" y="5621"/>
                  <a:pt x="5751" y="5621"/>
                  <a:pt x="5745" y="5615"/>
                </a:cubicBezTo>
                <a:cubicBezTo>
                  <a:pt x="5739" y="5615"/>
                  <a:pt x="5733" y="5615"/>
                  <a:pt x="5733" y="5615"/>
                </a:cubicBezTo>
                <a:cubicBezTo>
                  <a:pt x="5704" y="5633"/>
                  <a:pt x="5704" y="5633"/>
                  <a:pt x="5704" y="5633"/>
                </a:cubicBezTo>
                <a:cubicBezTo>
                  <a:pt x="5698" y="5633"/>
                  <a:pt x="5698" y="5633"/>
                  <a:pt x="5698" y="5633"/>
                </a:cubicBezTo>
                <a:cubicBezTo>
                  <a:pt x="5698" y="5633"/>
                  <a:pt x="5692" y="5633"/>
                  <a:pt x="5686" y="5627"/>
                </a:cubicBezTo>
                <a:cubicBezTo>
                  <a:pt x="5680" y="5627"/>
                  <a:pt x="5674" y="5621"/>
                  <a:pt x="5668" y="5621"/>
                </a:cubicBezTo>
                <a:cubicBezTo>
                  <a:pt x="5656" y="5621"/>
                  <a:pt x="5650" y="5621"/>
                  <a:pt x="5650" y="5627"/>
                </a:cubicBezTo>
                <a:cubicBezTo>
                  <a:pt x="5645" y="5633"/>
                  <a:pt x="5645" y="5639"/>
                  <a:pt x="5645" y="5639"/>
                </a:cubicBezTo>
                <a:cubicBezTo>
                  <a:pt x="5645" y="5644"/>
                  <a:pt x="5645" y="5651"/>
                  <a:pt x="5645" y="5651"/>
                </a:cubicBezTo>
                <a:cubicBezTo>
                  <a:pt x="5638" y="5656"/>
                  <a:pt x="5638" y="5656"/>
                  <a:pt x="5638" y="5662"/>
                </a:cubicBezTo>
                <a:cubicBezTo>
                  <a:pt x="5633" y="5668"/>
                  <a:pt x="5627" y="5680"/>
                  <a:pt x="5615" y="5680"/>
                </a:cubicBezTo>
                <a:cubicBezTo>
                  <a:pt x="5609" y="5680"/>
                  <a:pt x="5609" y="5680"/>
                  <a:pt x="5603" y="5674"/>
                </a:cubicBezTo>
                <a:cubicBezTo>
                  <a:pt x="5597" y="5674"/>
                  <a:pt x="5597" y="5668"/>
                  <a:pt x="5597" y="5668"/>
                </a:cubicBezTo>
                <a:cubicBezTo>
                  <a:pt x="5597" y="5662"/>
                  <a:pt x="5591" y="5656"/>
                  <a:pt x="5591" y="5656"/>
                </a:cubicBezTo>
                <a:cubicBezTo>
                  <a:pt x="5585" y="5651"/>
                  <a:pt x="5585" y="5644"/>
                  <a:pt x="5579" y="5644"/>
                </a:cubicBezTo>
                <a:cubicBezTo>
                  <a:pt x="5573" y="5639"/>
                  <a:pt x="5561" y="5639"/>
                  <a:pt x="5556" y="5633"/>
                </a:cubicBezTo>
                <a:cubicBezTo>
                  <a:pt x="5550" y="5633"/>
                  <a:pt x="5544" y="5633"/>
                  <a:pt x="5538" y="5633"/>
                </a:cubicBezTo>
                <a:cubicBezTo>
                  <a:pt x="5479" y="5633"/>
                  <a:pt x="5479" y="5633"/>
                  <a:pt x="5479" y="5633"/>
                </a:cubicBezTo>
                <a:cubicBezTo>
                  <a:pt x="5479" y="5633"/>
                  <a:pt x="5472" y="5627"/>
                  <a:pt x="5467" y="5627"/>
                </a:cubicBezTo>
                <a:cubicBezTo>
                  <a:pt x="5461" y="5621"/>
                  <a:pt x="5449" y="5621"/>
                  <a:pt x="5437" y="5621"/>
                </a:cubicBezTo>
                <a:cubicBezTo>
                  <a:pt x="5437" y="5585"/>
                  <a:pt x="5437" y="5585"/>
                  <a:pt x="5437" y="5585"/>
                </a:cubicBezTo>
                <a:cubicBezTo>
                  <a:pt x="5431" y="5585"/>
                  <a:pt x="5425" y="5585"/>
                  <a:pt x="5419" y="5585"/>
                </a:cubicBezTo>
                <a:cubicBezTo>
                  <a:pt x="5413" y="5585"/>
                  <a:pt x="5407" y="5579"/>
                  <a:pt x="5407" y="5579"/>
                </a:cubicBezTo>
                <a:cubicBezTo>
                  <a:pt x="5401" y="5579"/>
                  <a:pt x="5395" y="5579"/>
                  <a:pt x="5390" y="5573"/>
                </a:cubicBezTo>
                <a:cubicBezTo>
                  <a:pt x="5390" y="5573"/>
                  <a:pt x="5390" y="5567"/>
                  <a:pt x="5384" y="5562"/>
                </a:cubicBezTo>
                <a:cubicBezTo>
                  <a:pt x="5378" y="5562"/>
                  <a:pt x="5378" y="5562"/>
                  <a:pt x="5372" y="5562"/>
                </a:cubicBezTo>
                <a:cubicBezTo>
                  <a:pt x="5360" y="5556"/>
                  <a:pt x="5348" y="5556"/>
                  <a:pt x="5330" y="5550"/>
                </a:cubicBezTo>
                <a:cubicBezTo>
                  <a:pt x="5330" y="5562"/>
                  <a:pt x="5330" y="5567"/>
                  <a:pt x="5330" y="5573"/>
                </a:cubicBezTo>
                <a:cubicBezTo>
                  <a:pt x="5330" y="5579"/>
                  <a:pt x="5330" y="5585"/>
                  <a:pt x="5324" y="5591"/>
                </a:cubicBezTo>
                <a:cubicBezTo>
                  <a:pt x="5324" y="5591"/>
                  <a:pt x="5324" y="5597"/>
                  <a:pt x="5318" y="5597"/>
                </a:cubicBezTo>
                <a:cubicBezTo>
                  <a:pt x="5306" y="5603"/>
                  <a:pt x="5301" y="5597"/>
                  <a:pt x="5295" y="5597"/>
                </a:cubicBezTo>
                <a:cubicBezTo>
                  <a:pt x="5289" y="5603"/>
                  <a:pt x="5289" y="5609"/>
                  <a:pt x="5283" y="5609"/>
                </a:cubicBezTo>
                <a:cubicBezTo>
                  <a:pt x="5277" y="5609"/>
                  <a:pt x="5277" y="5615"/>
                  <a:pt x="5271" y="5615"/>
                </a:cubicBezTo>
                <a:cubicBezTo>
                  <a:pt x="5265" y="5621"/>
                  <a:pt x="5259" y="5621"/>
                  <a:pt x="5259" y="5627"/>
                </a:cubicBezTo>
                <a:cubicBezTo>
                  <a:pt x="5259" y="5633"/>
                  <a:pt x="5265" y="5633"/>
                  <a:pt x="5265" y="5639"/>
                </a:cubicBezTo>
                <a:cubicBezTo>
                  <a:pt x="5265" y="5644"/>
                  <a:pt x="5265" y="5651"/>
                  <a:pt x="5265" y="5651"/>
                </a:cubicBezTo>
                <a:cubicBezTo>
                  <a:pt x="5265" y="5656"/>
                  <a:pt x="5265" y="5656"/>
                  <a:pt x="5265" y="5662"/>
                </a:cubicBezTo>
                <a:cubicBezTo>
                  <a:pt x="5265" y="5668"/>
                  <a:pt x="5271" y="5668"/>
                  <a:pt x="5271" y="5674"/>
                </a:cubicBezTo>
                <a:cubicBezTo>
                  <a:pt x="5271" y="5680"/>
                  <a:pt x="5271" y="5686"/>
                  <a:pt x="5271" y="5692"/>
                </a:cubicBezTo>
                <a:cubicBezTo>
                  <a:pt x="5271" y="5698"/>
                  <a:pt x="5271" y="5704"/>
                  <a:pt x="5271" y="5710"/>
                </a:cubicBezTo>
                <a:cubicBezTo>
                  <a:pt x="5271" y="5716"/>
                  <a:pt x="5265" y="5716"/>
                  <a:pt x="5265" y="5722"/>
                </a:cubicBezTo>
                <a:cubicBezTo>
                  <a:pt x="5265" y="5722"/>
                  <a:pt x="5259" y="5722"/>
                  <a:pt x="5253" y="5716"/>
                </a:cubicBezTo>
                <a:cubicBezTo>
                  <a:pt x="5253" y="5716"/>
                  <a:pt x="5253" y="5710"/>
                  <a:pt x="5247" y="5704"/>
                </a:cubicBezTo>
                <a:cubicBezTo>
                  <a:pt x="5241" y="5698"/>
                  <a:pt x="5235" y="5686"/>
                  <a:pt x="5229" y="5674"/>
                </a:cubicBezTo>
                <a:cubicBezTo>
                  <a:pt x="5229" y="5668"/>
                  <a:pt x="5224" y="5662"/>
                  <a:pt x="5224" y="5651"/>
                </a:cubicBezTo>
                <a:cubicBezTo>
                  <a:pt x="5224" y="5644"/>
                  <a:pt x="5224" y="5644"/>
                  <a:pt x="5224" y="5639"/>
                </a:cubicBezTo>
                <a:cubicBezTo>
                  <a:pt x="5229" y="5633"/>
                  <a:pt x="5235" y="5633"/>
                  <a:pt x="5235" y="5627"/>
                </a:cubicBezTo>
                <a:cubicBezTo>
                  <a:pt x="5235" y="5627"/>
                  <a:pt x="5235" y="5621"/>
                  <a:pt x="5235" y="5615"/>
                </a:cubicBezTo>
                <a:cubicBezTo>
                  <a:pt x="5235" y="5615"/>
                  <a:pt x="5241" y="5609"/>
                  <a:pt x="5241" y="5603"/>
                </a:cubicBezTo>
                <a:cubicBezTo>
                  <a:pt x="5241" y="5597"/>
                  <a:pt x="5229" y="5597"/>
                  <a:pt x="5229" y="5591"/>
                </a:cubicBezTo>
                <a:cubicBezTo>
                  <a:pt x="5229" y="5573"/>
                  <a:pt x="5241" y="5567"/>
                  <a:pt x="5253" y="5562"/>
                </a:cubicBezTo>
                <a:cubicBezTo>
                  <a:pt x="5253" y="5556"/>
                  <a:pt x="5259" y="5556"/>
                  <a:pt x="5265" y="5550"/>
                </a:cubicBezTo>
                <a:cubicBezTo>
                  <a:pt x="5265" y="5550"/>
                  <a:pt x="5271" y="5544"/>
                  <a:pt x="5271" y="5538"/>
                </a:cubicBezTo>
                <a:cubicBezTo>
                  <a:pt x="5277" y="5538"/>
                  <a:pt x="5277" y="5538"/>
                  <a:pt x="5283" y="5532"/>
                </a:cubicBezTo>
                <a:cubicBezTo>
                  <a:pt x="5277" y="5520"/>
                  <a:pt x="5277" y="5520"/>
                  <a:pt x="5277" y="5520"/>
                </a:cubicBezTo>
                <a:cubicBezTo>
                  <a:pt x="5253" y="5520"/>
                  <a:pt x="5253" y="5520"/>
                  <a:pt x="5253" y="5520"/>
                </a:cubicBezTo>
                <a:cubicBezTo>
                  <a:pt x="5247" y="5520"/>
                  <a:pt x="5247" y="5526"/>
                  <a:pt x="5241" y="5526"/>
                </a:cubicBezTo>
                <a:cubicBezTo>
                  <a:pt x="5235" y="5526"/>
                  <a:pt x="5229" y="5526"/>
                  <a:pt x="5229" y="5526"/>
                </a:cubicBezTo>
                <a:cubicBezTo>
                  <a:pt x="5224" y="5532"/>
                  <a:pt x="5218" y="5532"/>
                  <a:pt x="5218" y="5532"/>
                </a:cubicBezTo>
                <a:cubicBezTo>
                  <a:pt x="5218" y="5538"/>
                  <a:pt x="5218" y="5544"/>
                  <a:pt x="5212" y="5544"/>
                </a:cubicBezTo>
                <a:cubicBezTo>
                  <a:pt x="5212" y="5556"/>
                  <a:pt x="5212" y="5562"/>
                  <a:pt x="5212" y="5573"/>
                </a:cubicBezTo>
                <a:cubicBezTo>
                  <a:pt x="5152" y="5573"/>
                  <a:pt x="5152" y="5573"/>
                  <a:pt x="5152" y="5573"/>
                </a:cubicBezTo>
                <a:cubicBezTo>
                  <a:pt x="5140" y="5573"/>
                  <a:pt x="5135" y="5579"/>
                  <a:pt x="5129" y="5585"/>
                </a:cubicBezTo>
                <a:cubicBezTo>
                  <a:pt x="5123" y="5591"/>
                  <a:pt x="5117" y="5591"/>
                  <a:pt x="5117" y="5591"/>
                </a:cubicBezTo>
                <a:cubicBezTo>
                  <a:pt x="5111" y="5597"/>
                  <a:pt x="5105" y="5597"/>
                  <a:pt x="5099" y="5597"/>
                </a:cubicBezTo>
                <a:cubicBezTo>
                  <a:pt x="5093" y="5603"/>
                  <a:pt x="5093" y="5603"/>
                  <a:pt x="5087" y="5603"/>
                </a:cubicBezTo>
                <a:cubicBezTo>
                  <a:pt x="5075" y="5609"/>
                  <a:pt x="5069" y="5609"/>
                  <a:pt x="5057" y="5609"/>
                </a:cubicBezTo>
                <a:lnTo>
                  <a:pt x="5052" y="5615"/>
                </a:lnTo>
                <a:cubicBezTo>
                  <a:pt x="5040" y="5615"/>
                  <a:pt x="5034" y="5615"/>
                  <a:pt x="5028" y="5615"/>
                </a:cubicBezTo>
                <a:cubicBezTo>
                  <a:pt x="5028" y="5680"/>
                  <a:pt x="5028" y="5680"/>
                  <a:pt x="5028" y="5680"/>
                </a:cubicBezTo>
                <a:cubicBezTo>
                  <a:pt x="5016" y="5686"/>
                  <a:pt x="5016" y="5692"/>
                  <a:pt x="5004" y="5698"/>
                </a:cubicBezTo>
                <a:cubicBezTo>
                  <a:pt x="4998" y="5698"/>
                  <a:pt x="4998" y="5698"/>
                  <a:pt x="4992" y="5698"/>
                </a:cubicBezTo>
                <a:cubicBezTo>
                  <a:pt x="4986" y="5698"/>
                  <a:pt x="4980" y="5698"/>
                  <a:pt x="4969" y="5698"/>
                </a:cubicBezTo>
                <a:cubicBezTo>
                  <a:pt x="4969" y="5704"/>
                  <a:pt x="4969" y="5710"/>
                  <a:pt x="4969" y="5716"/>
                </a:cubicBezTo>
                <a:cubicBezTo>
                  <a:pt x="4969" y="5722"/>
                  <a:pt x="4963" y="5722"/>
                  <a:pt x="4963" y="5728"/>
                </a:cubicBezTo>
                <a:cubicBezTo>
                  <a:pt x="4963" y="5733"/>
                  <a:pt x="4957" y="5733"/>
                  <a:pt x="4957" y="5739"/>
                </a:cubicBezTo>
                <a:cubicBezTo>
                  <a:pt x="4957" y="5745"/>
                  <a:pt x="4957" y="5745"/>
                  <a:pt x="4957" y="5751"/>
                </a:cubicBezTo>
                <a:cubicBezTo>
                  <a:pt x="4957" y="5757"/>
                  <a:pt x="4951" y="5757"/>
                  <a:pt x="4945" y="5757"/>
                </a:cubicBezTo>
                <a:cubicBezTo>
                  <a:pt x="4939" y="5769"/>
                  <a:pt x="4933" y="5769"/>
                  <a:pt x="4921" y="5775"/>
                </a:cubicBezTo>
                <a:cubicBezTo>
                  <a:pt x="4921" y="5781"/>
                  <a:pt x="4915" y="5781"/>
                  <a:pt x="4909" y="5787"/>
                </a:cubicBezTo>
                <a:cubicBezTo>
                  <a:pt x="4909" y="5787"/>
                  <a:pt x="4915" y="5793"/>
                  <a:pt x="4909" y="5799"/>
                </a:cubicBezTo>
                <a:cubicBezTo>
                  <a:pt x="4909" y="5805"/>
                  <a:pt x="4903" y="5805"/>
                  <a:pt x="4897" y="5810"/>
                </a:cubicBezTo>
                <a:lnTo>
                  <a:pt x="4897" y="5817"/>
                </a:lnTo>
                <a:lnTo>
                  <a:pt x="4897" y="5828"/>
                </a:lnTo>
                <a:cubicBezTo>
                  <a:pt x="4903" y="5828"/>
                  <a:pt x="4909" y="5828"/>
                  <a:pt x="4909" y="5828"/>
                </a:cubicBezTo>
                <a:cubicBezTo>
                  <a:pt x="4915" y="5834"/>
                  <a:pt x="4921" y="5834"/>
                  <a:pt x="4927" y="5834"/>
                </a:cubicBezTo>
                <a:cubicBezTo>
                  <a:pt x="4927" y="5852"/>
                  <a:pt x="4921" y="5864"/>
                  <a:pt x="4927" y="5882"/>
                </a:cubicBezTo>
                <a:lnTo>
                  <a:pt x="4927" y="5888"/>
                </a:lnTo>
                <a:cubicBezTo>
                  <a:pt x="4933" y="5899"/>
                  <a:pt x="4939" y="5905"/>
                  <a:pt x="4939" y="5911"/>
                </a:cubicBezTo>
                <a:cubicBezTo>
                  <a:pt x="4939" y="5917"/>
                  <a:pt x="4939" y="5923"/>
                  <a:pt x="4945" y="5923"/>
                </a:cubicBezTo>
                <a:cubicBezTo>
                  <a:pt x="4945" y="5929"/>
                  <a:pt x="4945" y="5935"/>
                  <a:pt x="4945" y="5941"/>
                </a:cubicBezTo>
                <a:cubicBezTo>
                  <a:pt x="4945" y="5947"/>
                  <a:pt x="4945" y="5953"/>
                  <a:pt x="4945" y="5959"/>
                </a:cubicBezTo>
                <a:cubicBezTo>
                  <a:pt x="4939" y="5965"/>
                  <a:pt x="4933" y="5965"/>
                  <a:pt x="4933" y="5965"/>
                </a:cubicBezTo>
                <a:cubicBezTo>
                  <a:pt x="4927" y="5971"/>
                  <a:pt x="4915" y="5971"/>
                  <a:pt x="4915" y="5976"/>
                </a:cubicBezTo>
                <a:cubicBezTo>
                  <a:pt x="4915" y="5983"/>
                  <a:pt x="4915" y="5988"/>
                  <a:pt x="4915" y="5988"/>
                </a:cubicBezTo>
                <a:cubicBezTo>
                  <a:pt x="4915" y="6000"/>
                  <a:pt x="4921" y="6006"/>
                  <a:pt x="4921" y="6012"/>
                </a:cubicBezTo>
                <a:cubicBezTo>
                  <a:pt x="4921" y="6024"/>
                  <a:pt x="4921" y="6030"/>
                  <a:pt x="4915" y="6036"/>
                </a:cubicBezTo>
                <a:cubicBezTo>
                  <a:pt x="4915" y="6042"/>
                  <a:pt x="4909" y="6048"/>
                  <a:pt x="4903" y="6048"/>
                </a:cubicBezTo>
                <a:cubicBezTo>
                  <a:pt x="4903" y="6054"/>
                  <a:pt x="4903" y="6060"/>
                  <a:pt x="4897" y="6060"/>
                </a:cubicBezTo>
                <a:cubicBezTo>
                  <a:pt x="4891" y="6060"/>
                  <a:pt x="4891" y="6060"/>
                  <a:pt x="4886" y="6060"/>
                </a:cubicBezTo>
                <a:cubicBezTo>
                  <a:pt x="4880" y="6065"/>
                  <a:pt x="4874" y="6065"/>
                  <a:pt x="4862" y="6065"/>
                </a:cubicBezTo>
                <a:cubicBezTo>
                  <a:pt x="4862" y="6083"/>
                  <a:pt x="4862" y="6083"/>
                  <a:pt x="4862" y="6083"/>
                </a:cubicBezTo>
                <a:cubicBezTo>
                  <a:pt x="4862" y="6089"/>
                  <a:pt x="4868" y="6089"/>
                  <a:pt x="4868" y="6095"/>
                </a:cubicBezTo>
                <a:cubicBezTo>
                  <a:pt x="4868" y="6095"/>
                  <a:pt x="4868" y="6101"/>
                  <a:pt x="4868" y="6107"/>
                </a:cubicBezTo>
                <a:cubicBezTo>
                  <a:pt x="4856" y="6113"/>
                  <a:pt x="4844" y="6119"/>
                  <a:pt x="4832" y="6125"/>
                </a:cubicBezTo>
                <a:cubicBezTo>
                  <a:pt x="4832" y="6149"/>
                  <a:pt x="4832" y="6149"/>
                  <a:pt x="4832" y="6149"/>
                </a:cubicBezTo>
                <a:cubicBezTo>
                  <a:pt x="4826" y="6149"/>
                  <a:pt x="4820" y="6149"/>
                  <a:pt x="4820" y="6149"/>
                </a:cubicBezTo>
                <a:cubicBezTo>
                  <a:pt x="4808" y="6154"/>
                  <a:pt x="4802" y="6154"/>
                  <a:pt x="4797" y="6160"/>
                </a:cubicBezTo>
                <a:cubicBezTo>
                  <a:pt x="4791" y="6160"/>
                  <a:pt x="4791" y="6166"/>
                  <a:pt x="4791" y="6172"/>
                </a:cubicBezTo>
                <a:cubicBezTo>
                  <a:pt x="4779" y="6184"/>
                  <a:pt x="4779" y="6196"/>
                  <a:pt x="4779" y="6214"/>
                </a:cubicBezTo>
                <a:cubicBezTo>
                  <a:pt x="4731" y="6214"/>
                  <a:pt x="4731" y="6214"/>
                  <a:pt x="4731" y="6214"/>
                </a:cubicBezTo>
                <a:cubicBezTo>
                  <a:pt x="4731" y="6231"/>
                  <a:pt x="4737" y="6237"/>
                  <a:pt x="4731" y="6249"/>
                </a:cubicBezTo>
                <a:cubicBezTo>
                  <a:pt x="4731" y="6261"/>
                  <a:pt x="4731" y="6267"/>
                  <a:pt x="4731" y="6273"/>
                </a:cubicBezTo>
                <a:cubicBezTo>
                  <a:pt x="4731" y="6279"/>
                  <a:pt x="4725" y="6279"/>
                  <a:pt x="4725" y="6285"/>
                </a:cubicBezTo>
                <a:cubicBezTo>
                  <a:pt x="4725" y="6291"/>
                  <a:pt x="4731" y="6291"/>
                  <a:pt x="4731" y="6297"/>
                </a:cubicBezTo>
                <a:cubicBezTo>
                  <a:pt x="4731" y="6303"/>
                  <a:pt x="4725" y="6309"/>
                  <a:pt x="4725" y="6309"/>
                </a:cubicBezTo>
                <a:cubicBezTo>
                  <a:pt x="4731" y="6320"/>
                  <a:pt x="4737" y="6326"/>
                  <a:pt x="4737" y="6332"/>
                </a:cubicBezTo>
                <a:cubicBezTo>
                  <a:pt x="4743" y="6332"/>
                  <a:pt x="4749" y="6326"/>
                  <a:pt x="4749" y="6326"/>
                </a:cubicBezTo>
                <a:cubicBezTo>
                  <a:pt x="4755" y="6326"/>
                  <a:pt x="4761" y="6320"/>
                  <a:pt x="4767" y="6320"/>
                </a:cubicBezTo>
                <a:cubicBezTo>
                  <a:pt x="4779" y="6320"/>
                  <a:pt x="4785" y="6326"/>
                  <a:pt x="4797" y="6326"/>
                </a:cubicBezTo>
                <a:cubicBezTo>
                  <a:pt x="4797" y="6344"/>
                  <a:pt x="4797" y="6344"/>
                  <a:pt x="4797" y="6344"/>
                </a:cubicBezTo>
                <a:cubicBezTo>
                  <a:pt x="4791" y="6350"/>
                  <a:pt x="4791" y="6356"/>
                  <a:pt x="4791" y="6356"/>
                </a:cubicBezTo>
                <a:cubicBezTo>
                  <a:pt x="4779" y="6362"/>
                  <a:pt x="4773" y="6368"/>
                  <a:pt x="4767" y="6368"/>
                </a:cubicBezTo>
                <a:cubicBezTo>
                  <a:pt x="4761" y="6368"/>
                  <a:pt x="4761" y="6368"/>
                  <a:pt x="4755" y="6368"/>
                </a:cubicBezTo>
                <a:cubicBezTo>
                  <a:pt x="4749" y="6368"/>
                  <a:pt x="4743" y="6368"/>
                  <a:pt x="4737" y="6368"/>
                </a:cubicBezTo>
                <a:cubicBezTo>
                  <a:pt x="4737" y="6380"/>
                  <a:pt x="4743" y="6386"/>
                  <a:pt x="4737" y="6392"/>
                </a:cubicBezTo>
                <a:cubicBezTo>
                  <a:pt x="4737" y="6397"/>
                  <a:pt x="4737" y="6403"/>
                  <a:pt x="4737" y="6403"/>
                </a:cubicBezTo>
                <a:cubicBezTo>
                  <a:pt x="4731" y="6409"/>
                  <a:pt x="4731" y="6409"/>
                  <a:pt x="4725" y="6409"/>
                </a:cubicBezTo>
                <a:cubicBezTo>
                  <a:pt x="4720" y="6415"/>
                  <a:pt x="4720" y="6415"/>
                  <a:pt x="4714" y="6421"/>
                </a:cubicBezTo>
                <a:cubicBezTo>
                  <a:pt x="4708" y="6421"/>
                  <a:pt x="4708" y="6421"/>
                  <a:pt x="4702" y="6427"/>
                </a:cubicBezTo>
                <a:cubicBezTo>
                  <a:pt x="4702" y="6433"/>
                  <a:pt x="4702" y="6439"/>
                  <a:pt x="4702" y="6445"/>
                </a:cubicBezTo>
                <a:cubicBezTo>
                  <a:pt x="4702" y="6451"/>
                  <a:pt x="4702" y="6457"/>
                  <a:pt x="4702" y="6463"/>
                </a:cubicBezTo>
                <a:cubicBezTo>
                  <a:pt x="4702" y="6469"/>
                  <a:pt x="4708" y="6469"/>
                  <a:pt x="4714" y="6475"/>
                </a:cubicBezTo>
                <a:cubicBezTo>
                  <a:pt x="4714" y="6480"/>
                  <a:pt x="4720" y="6480"/>
                  <a:pt x="4720" y="6486"/>
                </a:cubicBezTo>
                <a:cubicBezTo>
                  <a:pt x="4720" y="6498"/>
                  <a:pt x="4720" y="6498"/>
                  <a:pt x="4720" y="6498"/>
                </a:cubicBezTo>
                <a:cubicBezTo>
                  <a:pt x="4720" y="6504"/>
                  <a:pt x="4720" y="6510"/>
                  <a:pt x="4720" y="6522"/>
                </a:cubicBezTo>
                <a:cubicBezTo>
                  <a:pt x="4720" y="6528"/>
                  <a:pt x="4720" y="6528"/>
                  <a:pt x="4720" y="6534"/>
                </a:cubicBezTo>
                <a:cubicBezTo>
                  <a:pt x="4720" y="6540"/>
                  <a:pt x="4725" y="6540"/>
                  <a:pt x="4725" y="6546"/>
                </a:cubicBezTo>
                <a:cubicBezTo>
                  <a:pt x="4731" y="6546"/>
                  <a:pt x="4737" y="6546"/>
                  <a:pt x="4737" y="6552"/>
                </a:cubicBezTo>
                <a:cubicBezTo>
                  <a:pt x="4743" y="6552"/>
                  <a:pt x="4749" y="6552"/>
                  <a:pt x="4749" y="6552"/>
                </a:cubicBezTo>
                <a:cubicBezTo>
                  <a:pt x="4755" y="6552"/>
                  <a:pt x="4761" y="6552"/>
                  <a:pt x="4761" y="6552"/>
                </a:cubicBezTo>
                <a:cubicBezTo>
                  <a:pt x="4767" y="6552"/>
                  <a:pt x="4767" y="6552"/>
                  <a:pt x="4773" y="6558"/>
                </a:cubicBezTo>
                <a:cubicBezTo>
                  <a:pt x="4779" y="6558"/>
                  <a:pt x="4785" y="6558"/>
                  <a:pt x="4785" y="6563"/>
                </a:cubicBezTo>
                <a:cubicBezTo>
                  <a:pt x="4791" y="6563"/>
                  <a:pt x="4791" y="6569"/>
                  <a:pt x="4797" y="6575"/>
                </a:cubicBezTo>
                <a:lnTo>
                  <a:pt x="4802" y="6581"/>
                </a:lnTo>
                <a:cubicBezTo>
                  <a:pt x="4802" y="6587"/>
                  <a:pt x="4808" y="6593"/>
                  <a:pt x="4808" y="6599"/>
                </a:cubicBezTo>
                <a:cubicBezTo>
                  <a:pt x="4814" y="6599"/>
                  <a:pt x="4814" y="6605"/>
                  <a:pt x="4814" y="6611"/>
                </a:cubicBezTo>
                <a:cubicBezTo>
                  <a:pt x="4820" y="6611"/>
                  <a:pt x="4826" y="6611"/>
                  <a:pt x="4826" y="6617"/>
                </a:cubicBezTo>
                <a:cubicBezTo>
                  <a:pt x="4832" y="6623"/>
                  <a:pt x="4832" y="6623"/>
                  <a:pt x="4832" y="6629"/>
                </a:cubicBezTo>
                <a:cubicBezTo>
                  <a:pt x="4838" y="6635"/>
                  <a:pt x="4832" y="6647"/>
                  <a:pt x="4832" y="6652"/>
                </a:cubicBezTo>
                <a:cubicBezTo>
                  <a:pt x="4832" y="6658"/>
                  <a:pt x="4838" y="6658"/>
                  <a:pt x="4838" y="6664"/>
                </a:cubicBezTo>
                <a:cubicBezTo>
                  <a:pt x="4838" y="6670"/>
                  <a:pt x="4838" y="6670"/>
                  <a:pt x="4838" y="6676"/>
                </a:cubicBezTo>
                <a:cubicBezTo>
                  <a:pt x="4844" y="6682"/>
                  <a:pt x="4850" y="6682"/>
                  <a:pt x="4850" y="6682"/>
                </a:cubicBezTo>
                <a:cubicBezTo>
                  <a:pt x="4856" y="6688"/>
                  <a:pt x="4856" y="6694"/>
                  <a:pt x="4862" y="6694"/>
                </a:cubicBezTo>
                <a:cubicBezTo>
                  <a:pt x="4862" y="6700"/>
                  <a:pt x="4868" y="6700"/>
                  <a:pt x="4874" y="6706"/>
                </a:cubicBezTo>
                <a:cubicBezTo>
                  <a:pt x="4874" y="6712"/>
                  <a:pt x="4874" y="6718"/>
                  <a:pt x="4874" y="6730"/>
                </a:cubicBezTo>
                <a:cubicBezTo>
                  <a:pt x="4874" y="6753"/>
                  <a:pt x="4874" y="6753"/>
                  <a:pt x="4874" y="6753"/>
                </a:cubicBezTo>
                <a:cubicBezTo>
                  <a:pt x="4874" y="6759"/>
                  <a:pt x="4880" y="6765"/>
                  <a:pt x="4880" y="6765"/>
                </a:cubicBezTo>
                <a:cubicBezTo>
                  <a:pt x="4886" y="6771"/>
                  <a:pt x="4886" y="6777"/>
                  <a:pt x="4886" y="6777"/>
                </a:cubicBezTo>
                <a:cubicBezTo>
                  <a:pt x="4891" y="6783"/>
                  <a:pt x="4897" y="6783"/>
                  <a:pt x="4897" y="6789"/>
                </a:cubicBezTo>
                <a:cubicBezTo>
                  <a:pt x="4909" y="6795"/>
                  <a:pt x="4915" y="6807"/>
                  <a:pt x="4915" y="6818"/>
                </a:cubicBezTo>
                <a:cubicBezTo>
                  <a:pt x="4915" y="6836"/>
                  <a:pt x="4909" y="6848"/>
                  <a:pt x="4915" y="6860"/>
                </a:cubicBezTo>
                <a:cubicBezTo>
                  <a:pt x="4915" y="6860"/>
                  <a:pt x="4921" y="6866"/>
                  <a:pt x="4921" y="6872"/>
                </a:cubicBezTo>
                <a:cubicBezTo>
                  <a:pt x="4927" y="6872"/>
                  <a:pt x="4933" y="6872"/>
                  <a:pt x="4933" y="6878"/>
                </a:cubicBezTo>
                <a:cubicBezTo>
                  <a:pt x="4939" y="6878"/>
                  <a:pt x="4939" y="6884"/>
                  <a:pt x="4939" y="6884"/>
                </a:cubicBezTo>
                <a:cubicBezTo>
                  <a:pt x="4945" y="6890"/>
                  <a:pt x="4945" y="6890"/>
                  <a:pt x="4951" y="6890"/>
                </a:cubicBezTo>
                <a:cubicBezTo>
                  <a:pt x="4957" y="6896"/>
                  <a:pt x="4957" y="6896"/>
                  <a:pt x="4963" y="6901"/>
                </a:cubicBezTo>
                <a:cubicBezTo>
                  <a:pt x="4969" y="6901"/>
                  <a:pt x="4969" y="6901"/>
                  <a:pt x="4974" y="6906"/>
                </a:cubicBezTo>
                <a:cubicBezTo>
                  <a:pt x="4974" y="6906"/>
                  <a:pt x="4980" y="6912"/>
                  <a:pt x="4980" y="6918"/>
                </a:cubicBezTo>
                <a:cubicBezTo>
                  <a:pt x="4980" y="6918"/>
                  <a:pt x="4980" y="6924"/>
                  <a:pt x="4980" y="6930"/>
                </a:cubicBezTo>
                <a:cubicBezTo>
                  <a:pt x="4980" y="6942"/>
                  <a:pt x="4980" y="6948"/>
                  <a:pt x="4980" y="6960"/>
                </a:cubicBezTo>
                <a:cubicBezTo>
                  <a:pt x="4980" y="6960"/>
                  <a:pt x="4980" y="6966"/>
                  <a:pt x="4980" y="6972"/>
                </a:cubicBezTo>
                <a:cubicBezTo>
                  <a:pt x="4980" y="6978"/>
                  <a:pt x="4980" y="6978"/>
                  <a:pt x="4980" y="6984"/>
                </a:cubicBezTo>
                <a:cubicBezTo>
                  <a:pt x="4986" y="6989"/>
                  <a:pt x="4992" y="6989"/>
                  <a:pt x="4992" y="6989"/>
                </a:cubicBezTo>
                <a:cubicBezTo>
                  <a:pt x="4998" y="7001"/>
                  <a:pt x="4998" y="7007"/>
                  <a:pt x="5004" y="7013"/>
                </a:cubicBezTo>
                <a:cubicBezTo>
                  <a:pt x="5010" y="7019"/>
                  <a:pt x="5010" y="7019"/>
                  <a:pt x="5010" y="7025"/>
                </a:cubicBezTo>
                <a:cubicBezTo>
                  <a:pt x="5016" y="7031"/>
                  <a:pt x="5016" y="7031"/>
                  <a:pt x="5022" y="7037"/>
                </a:cubicBezTo>
                <a:cubicBezTo>
                  <a:pt x="5028" y="7037"/>
                  <a:pt x="5028" y="7037"/>
                  <a:pt x="5034" y="7037"/>
                </a:cubicBezTo>
                <a:cubicBezTo>
                  <a:pt x="5040" y="7043"/>
                  <a:pt x="5046" y="7043"/>
                  <a:pt x="5046" y="7049"/>
                </a:cubicBezTo>
                <a:cubicBezTo>
                  <a:pt x="5052" y="7049"/>
                  <a:pt x="5052" y="7055"/>
                  <a:pt x="5057" y="7055"/>
                </a:cubicBezTo>
                <a:cubicBezTo>
                  <a:pt x="5063" y="7055"/>
                  <a:pt x="5069" y="7061"/>
                  <a:pt x="5069" y="7061"/>
                </a:cubicBezTo>
                <a:cubicBezTo>
                  <a:pt x="5081" y="7061"/>
                  <a:pt x="5087" y="7061"/>
                  <a:pt x="5093" y="7061"/>
                </a:cubicBezTo>
                <a:cubicBezTo>
                  <a:pt x="5099" y="7061"/>
                  <a:pt x="5099" y="7066"/>
                  <a:pt x="5105" y="7066"/>
                </a:cubicBezTo>
                <a:cubicBezTo>
                  <a:pt x="5111" y="7072"/>
                  <a:pt x="5111" y="7078"/>
                  <a:pt x="5117" y="7078"/>
                </a:cubicBezTo>
                <a:cubicBezTo>
                  <a:pt x="5123" y="7084"/>
                  <a:pt x="5123" y="7090"/>
                  <a:pt x="5123" y="7090"/>
                </a:cubicBezTo>
                <a:cubicBezTo>
                  <a:pt x="5129" y="7096"/>
                  <a:pt x="5135" y="7096"/>
                  <a:pt x="5135" y="7096"/>
                </a:cubicBezTo>
                <a:cubicBezTo>
                  <a:pt x="5140" y="7102"/>
                  <a:pt x="5146" y="7102"/>
                  <a:pt x="5146" y="7108"/>
                </a:cubicBezTo>
                <a:cubicBezTo>
                  <a:pt x="5158" y="7114"/>
                  <a:pt x="5158" y="7120"/>
                  <a:pt x="5170" y="7120"/>
                </a:cubicBezTo>
                <a:cubicBezTo>
                  <a:pt x="5176" y="7126"/>
                  <a:pt x="5188" y="7126"/>
                  <a:pt x="5194" y="7132"/>
                </a:cubicBezTo>
                <a:cubicBezTo>
                  <a:pt x="5200" y="7132"/>
                  <a:pt x="5200" y="7138"/>
                  <a:pt x="5206" y="7138"/>
                </a:cubicBezTo>
                <a:cubicBezTo>
                  <a:pt x="5218" y="7144"/>
                  <a:pt x="5224" y="7144"/>
                  <a:pt x="5229" y="7155"/>
                </a:cubicBezTo>
                <a:cubicBezTo>
                  <a:pt x="5235" y="7155"/>
                  <a:pt x="5235" y="7161"/>
                  <a:pt x="5235" y="7167"/>
                </a:cubicBezTo>
                <a:cubicBezTo>
                  <a:pt x="5241" y="7173"/>
                  <a:pt x="5247" y="7173"/>
                  <a:pt x="5247" y="7179"/>
                </a:cubicBezTo>
                <a:cubicBezTo>
                  <a:pt x="5253" y="7185"/>
                  <a:pt x="5259" y="7191"/>
                  <a:pt x="5265" y="7197"/>
                </a:cubicBezTo>
                <a:cubicBezTo>
                  <a:pt x="5271" y="7203"/>
                  <a:pt x="5271" y="7209"/>
                  <a:pt x="5277" y="7209"/>
                </a:cubicBezTo>
                <a:cubicBezTo>
                  <a:pt x="5283" y="7209"/>
                  <a:pt x="5283" y="7209"/>
                  <a:pt x="5289" y="7209"/>
                </a:cubicBezTo>
                <a:cubicBezTo>
                  <a:pt x="5295" y="7209"/>
                  <a:pt x="5301" y="7209"/>
                  <a:pt x="5312" y="7209"/>
                </a:cubicBezTo>
                <a:cubicBezTo>
                  <a:pt x="5312" y="7327"/>
                  <a:pt x="5312" y="7327"/>
                  <a:pt x="5312" y="7327"/>
                </a:cubicBezTo>
                <a:cubicBezTo>
                  <a:pt x="5312" y="7339"/>
                  <a:pt x="5306" y="7345"/>
                  <a:pt x="5306" y="7351"/>
                </a:cubicBezTo>
                <a:cubicBezTo>
                  <a:pt x="5306" y="7363"/>
                  <a:pt x="5306" y="7363"/>
                  <a:pt x="5306" y="7369"/>
                </a:cubicBezTo>
                <a:cubicBezTo>
                  <a:pt x="5306" y="7375"/>
                  <a:pt x="5306" y="7375"/>
                  <a:pt x="5306" y="7375"/>
                </a:cubicBezTo>
                <a:cubicBezTo>
                  <a:pt x="5306" y="7387"/>
                  <a:pt x="5306" y="7387"/>
                  <a:pt x="5306" y="7387"/>
                </a:cubicBezTo>
                <a:cubicBezTo>
                  <a:pt x="5306" y="7398"/>
                  <a:pt x="5312" y="7405"/>
                  <a:pt x="5312" y="7416"/>
                </a:cubicBezTo>
                <a:cubicBezTo>
                  <a:pt x="5312" y="7422"/>
                  <a:pt x="5312" y="7422"/>
                  <a:pt x="5312" y="7422"/>
                </a:cubicBezTo>
                <a:cubicBezTo>
                  <a:pt x="5312" y="7428"/>
                  <a:pt x="5306" y="7428"/>
                  <a:pt x="5306" y="7434"/>
                </a:cubicBezTo>
                <a:cubicBezTo>
                  <a:pt x="5306" y="7440"/>
                  <a:pt x="5306" y="7440"/>
                  <a:pt x="5306" y="7446"/>
                </a:cubicBezTo>
                <a:cubicBezTo>
                  <a:pt x="5306" y="7452"/>
                  <a:pt x="5301" y="7452"/>
                  <a:pt x="5301" y="7458"/>
                </a:cubicBezTo>
                <a:cubicBezTo>
                  <a:pt x="5301" y="7464"/>
                  <a:pt x="5301" y="7470"/>
                  <a:pt x="5301" y="7476"/>
                </a:cubicBezTo>
                <a:cubicBezTo>
                  <a:pt x="5301" y="7476"/>
                  <a:pt x="5301" y="7476"/>
                  <a:pt x="5301" y="7482"/>
                </a:cubicBezTo>
                <a:cubicBezTo>
                  <a:pt x="5301" y="7493"/>
                  <a:pt x="5301" y="7493"/>
                  <a:pt x="5301" y="7493"/>
                </a:cubicBezTo>
                <a:cubicBezTo>
                  <a:pt x="5301" y="7499"/>
                  <a:pt x="5306" y="7499"/>
                  <a:pt x="5306" y="7505"/>
                </a:cubicBezTo>
                <a:cubicBezTo>
                  <a:pt x="5306" y="7511"/>
                  <a:pt x="5306" y="7517"/>
                  <a:pt x="5306" y="7523"/>
                </a:cubicBezTo>
                <a:cubicBezTo>
                  <a:pt x="5306" y="7529"/>
                  <a:pt x="5306" y="7529"/>
                  <a:pt x="5306" y="7529"/>
                </a:cubicBezTo>
                <a:cubicBezTo>
                  <a:pt x="5306" y="7541"/>
                  <a:pt x="5306" y="7541"/>
                  <a:pt x="5306" y="7541"/>
                </a:cubicBezTo>
                <a:cubicBezTo>
                  <a:pt x="5306" y="7547"/>
                  <a:pt x="5295" y="7547"/>
                  <a:pt x="5295" y="7553"/>
                </a:cubicBezTo>
                <a:cubicBezTo>
                  <a:pt x="5295" y="7564"/>
                  <a:pt x="5295" y="7571"/>
                  <a:pt x="5295" y="7576"/>
                </a:cubicBezTo>
                <a:cubicBezTo>
                  <a:pt x="5301" y="7582"/>
                  <a:pt x="5306" y="7588"/>
                  <a:pt x="5306" y="7594"/>
                </a:cubicBezTo>
                <a:cubicBezTo>
                  <a:pt x="5306" y="7606"/>
                  <a:pt x="5306" y="7606"/>
                  <a:pt x="5306" y="7606"/>
                </a:cubicBezTo>
                <a:cubicBezTo>
                  <a:pt x="5306" y="7618"/>
                  <a:pt x="5306" y="7618"/>
                  <a:pt x="5306" y="7618"/>
                </a:cubicBezTo>
                <a:cubicBezTo>
                  <a:pt x="5306" y="7618"/>
                  <a:pt x="5301" y="7624"/>
                  <a:pt x="5301" y="7630"/>
                </a:cubicBezTo>
                <a:cubicBezTo>
                  <a:pt x="5301" y="7630"/>
                  <a:pt x="5301" y="7636"/>
                  <a:pt x="5301" y="7642"/>
                </a:cubicBezTo>
                <a:cubicBezTo>
                  <a:pt x="5301" y="7642"/>
                  <a:pt x="5295" y="7648"/>
                  <a:pt x="5295" y="7653"/>
                </a:cubicBezTo>
                <a:cubicBezTo>
                  <a:pt x="5295" y="7653"/>
                  <a:pt x="5295" y="7659"/>
                  <a:pt x="5289" y="7659"/>
                </a:cubicBezTo>
                <a:cubicBezTo>
                  <a:pt x="5289" y="7665"/>
                  <a:pt x="5289" y="7671"/>
                  <a:pt x="5283" y="7677"/>
                </a:cubicBezTo>
                <a:cubicBezTo>
                  <a:pt x="5283" y="7689"/>
                  <a:pt x="5277" y="7695"/>
                  <a:pt x="5271" y="7707"/>
                </a:cubicBezTo>
                <a:cubicBezTo>
                  <a:pt x="5271" y="7707"/>
                  <a:pt x="5265" y="7713"/>
                  <a:pt x="5265" y="7719"/>
                </a:cubicBezTo>
                <a:cubicBezTo>
                  <a:pt x="5265" y="7725"/>
                  <a:pt x="5265" y="7730"/>
                  <a:pt x="5265" y="7742"/>
                </a:cubicBezTo>
                <a:cubicBezTo>
                  <a:pt x="5265" y="7742"/>
                  <a:pt x="5265" y="7742"/>
                  <a:pt x="5265" y="7748"/>
                </a:cubicBezTo>
                <a:cubicBezTo>
                  <a:pt x="5265" y="7760"/>
                  <a:pt x="5265" y="7766"/>
                  <a:pt x="5265" y="7778"/>
                </a:cubicBezTo>
                <a:cubicBezTo>
                  <a:pt x="5265" y="7778"/>
                  <a:pt x="5265" y="7784"/>
                  <a:pt x="5265" y="7790"/>
                </a:cubicBezTo>
                <a:cubicBezTo>
                  <a:pt x="5265" y="7790"/>
                  <a:pt x="5265" y="7796"/>
                  <a:pt x="5265" y="7802"/>
                </a:cubicBezTo>
                <a:cubicBezTo>
                  <a:pt x="5265" y="7808"/>
                  <a:pt x="5265" y="7808"/>
                  <a:pt x="5265" y="7814"/>
                </a:cubicBezTo>
                <a:cubicBezTo>
                  <a:pt x="5265" y="7819"/>
                  <a:pt x="5265" y="7825"/>
                  <a:pt x="5265" y="7825"/>
                </a:cubicBezTo>
                <a:cubicBezTo>
                  <a:pt x="5265" y="7831"/>
                  <a:pt x="5259" y="7837"/>
                  <a:pt x="5259" y="7843"/>
                </a:cubicBezTo>
                <a:cubicBezTo>
                  <a:pt x="5253" y="7843"/>
                  <a:pt x="5253" y="7849"/>
                  <a:pt x="5253" y="7855"/>
                </a:cubicBezTo>
                <a:cubicBezTo>
                  <a:pt x="5253" y="7861"/>
                  <a:pt x="5247" y="7861"/>
                  <a:pt x="5247" y="7867"/>
                </a:cubicBezTo>
                <a:cubicBezTo>
                  <a:pt x="5241" y="7873"/>
                  <a:pt x="5235" y="7873"/>
                  <a:pt x="5235" y="7879"/>
                </a:cubicBezTo>
                <a:cubicBezTo>
                  <a:pt x="5224" y="7891"/>
                  <a:pt x="5218" y="7896"/>
                  <a:pt x="5218" y="7914"/>
                </a:cubicBezTo>
                <a:cubicBezTo>
                  <a:pt x="5218" y="7920"/>
                  <a:pt x="5218" y="7920"/>
                  <a:pt x="5218" y="7920"/>
                </a:cubicBezTo>
                <a:cubicBezTo>
                  <a:pt x="5218" y="7920"/>
                  <a:pt x="5218" y="7926"/>
                  <a:pt x="5218" y="7932"/>
                </a:cubicBezTo>
                <a:cubicBezTo>
                  <a:pt x="5218" y="7932"/>
                  <a:pt x="5218" y="7938"/>
                  <a:pt x="5218" y="7944"/>
                </a:cubicBezTo>
                <a:cubicBezTo>
                  <a:pt x="5224" y="7944"/>
                  <a:pt x="5224" y="7950"/>
                  <a:pt x="5224" y="7956"/>
                </a:cubicBezTo>
                <a:cubicBezTo>
                  <a:pt x="5229" y="7956"/>
                  <a:pt x="5229" y="7962"/>
                  <a:pt x="5235" y="7962"/>
                </a:cubicBezTo>
                <a:cubicBezTo>
                  <a:pt x="5241" y="7980"/>
                  <a:pt x="5247" y="7991"/>
                  <a:pt x="5247" y="8009"/>
                </a:cubicBezTo>
                <a:cubicBezTo>
                  <a:pt x="5247" y="8027"/>
                  <a:pt x="5241" y="8039"/>
                  <a:pt x="5241" y="8057"/>
                </a:cubicBezTo>
                <a:cubicBezTo>
                  <a:pt x="5241" y="8057"/>
                  <a:pt x="5235" y="8062"/>
                  <a:pt x="5235" y="8069"/>
                </a:cubicBezTo>
                <a:cubicBezTo>
                  <a:pt x="5235" y="8080"/>
                  <a:pt x="5235" y="8086"/>
                  <a:pt x="5235" y="8104"/>
                </a:cubicBezTo>
                <a:cubicBezTo>
                  <a:pt x="5235" y="8110"/>
                  <a:pt x="5229" y="8116"/>
                  <a:pt x="5229" y="8128"/>
                </a:cubicBezTo>
                <a:cubicBezTo>
                  <a:pt x="5229" y="8134"/>
                  <a:pt x="5229" y="8134"/>
                  <a:pt x="5224" y="8140"/>
                </a:cubicBezTo>
                <a:cubicBezTo>
                  <a:pt x="5224" y="8146"/>
                  <a:pt x="5218" y="8146"/>
                  <a:pt x="5212" y="8151"/>
                </a:cubicBezTo>
                <a:cubicBezTo>
                  <a:pt x="5212" y="8157"/>
                  <a:pt x="5218" y="8157"/>
                  <a:pt x="5212" y="8163"/>
                </a:cubicBezTo>
                <a:cubicBezTo>
                  <a:pt x="5212" y="8169"/>
                  <a:pt x="5212" y="8169"/>
                  <a:pt x="5206" y="8175"/>
                </a:cubicBezTo>
                <a:cubicBezTo>
                  <a:pt x="5206" y="8181"/>
                  <a:pt x="5200" y="8181"/>
                  <a:pt x="5200" y="8187"/>
                </a:cubicBezTo>
                <a:cubicBezTo>
                  <a:pt x="5194" y="8193"/>
                  <a:pt x="5194" y="8193"/>
                  <a:pt x="5188" y="8199"/>
                </a:cubicBezTo>
                <a:lnTo>
                  <a:pt x="5182" y="8205"/>
                </a:lnTo>
                <a:cubicBezTo>
                  <a:pt x="5182" y="8229"/>
                  <a:pt x="5182" y="8229"/>
                  <a:pt x="5182" y="8229"/>
                </a:cubicBezTo>
                <a:cubicBezTo>
                  <a:pt x="5182" y="8235"/>
                  <a:pt x="5182" y="8240"/>
                  <a:pt x="5182" y="8246"/>
                </a:cubicBezTo>
                <a:cubicBezTo>
                  <a:pt x="5182" y="8252"/>
                  <a:pt x="5182" y="8252"/>
                  <a:pt x="5182" y="8264"/>
                </a:cubicBezTo>
                <a:lnTo>
                  <a:pt x="5182" y="8270"/>
                </a:lnTo>
                <a:cubicBezTo>
                  <a:pt x="5182" y="8276"/>
                  <a:pt x="5182" y="8276"/>
                  <a:pt x="5182" y="8282"/>
                </a:cubicBezTo>
                <a:cubicBezTo>
                  <a:pt x="5182" y="8288"/>
                  <a:pt x="5176" y="8288"/>
                  <a:pt x="5176" y="8294"/>
                </a:cubicBezTo>
                <a:cubicBezTo>
                  <a:pt x="5170" y="8300"/>
                  <a:pt x="5170" y="8300"/>
                  <a:pt x="5170" y="8306"/>
                </a:cubicBezTo>
                <a:cubicBezTo>
                  <a:pt x="5164" y="8312"/>
                  <a:pt x="5158" y="8312"/>
                  <a:pt x="5158" y="8317"/>
                </a:cubicBezTo>
                <a:cubicBezTo>
                  <a:pt x="5152" y="8323"/>
                  <a:pt x="5152" y="8323"/>
                  <a:pt x="5152" y="8329"/>
                </a:cubicBezTo>
                <a:cubicBezTo>
                  <a:pt x="5152" y="8335"/>
                  <a:pt x="5140" y="8341"/>
                  <a:pt x="5135" y="8347"/>
                </a:cubicBezTo>
                <a:cubicBezTo>
                  <a:pt x="5135" y="8347"/>
                  <a:pt x="5129" y="8347"/>
                  <a:pt x="5123" y="8353"/>
                </a:cubicBezTo>
                <a:cubicBezTo>
                  <a:pt x="5123" y="8359"/>
                  <a:pt x="5123" y="8359"/>
                  <a:pt x="5117" y="8365"/>
                </a:cubicBezTo>
                <a:cubicBezTo>
                  <a:pt x="5117" y="8365"/>
                  <a:pt x="5117" y="8371"/>
                  <a:pt x="5117" y="8377"/>
                </a:cubicBezTo>
                <a:cubicBezTo>
                  <a:pt x="5117" y="8383"/>
                  <a:pt x="5129" y="8383"/>
                  <a:pt x="5129" y="8389"/>
                </a:cubicBezTo>
                <a:cubicBezTo>
                  <a:pt x="5129" y="8389"/>
                  <a:pt x="5129" y="8395"/>
                  <a:pt x="5129" y="8401"/>
                </a:cubicBezTo>
                <a:cubicBezTo>
                  <a:pt x="5129" y="8406"/>
                  <a:pt x="5135" y="8412"/>
                  <a:pt x="5135" y="8424"/>
                </a:cubicBezTo>
                <a:lnTo>
                  <a:pt x="5135" y="8430"/>
                </a:lnTo>
                <a:cubicBezTo>
                  <a:pt x="5135" y="8436"/>
                  <a:pt x="5140" y="8442"/>
                  <a:pt x="5140" y="8442"/>
                </a:cubicBezTo>
                <a:cubicBezTo>
                  <a:pt x="5140" y="8454"/>
                  <a:pt x="5140" y="8460"/>
                  <a:pt x="5140" y="8466"/>
                </a:cubicBezTo>
                <a:cubicBezTo>
                  <a:pt x="5140" y="8489"/>
                  <a:pt x="5140" y="8501"/>
                  <a:pt x="5129" y="8513"/>
                </a:cubicBezTo>
                <a:cubicBezTo>
                  <a:pt x="5129" y="8519"/>
                  <a:pt x="5123" y="8525"/>
                  <a:pt x="5123" y="8525"/>
                </a:cubicBezTo>
                <a:cubicBezTo>
                  <a:pt x="5117" y="8531"/>
                  <a:pt x="5111" y="8531"/>
                  <a:pt x="5111" y="8537"/>
                </a:cubicBezTo>
                <a:cubicBezTo>
                  <a:pt x="5105" y="8543"/>
                  <a:pt x="5111" y="8549"/>
                  <a:pt x="5111" y="8561"/>
                </a:cubicBezTo>
                <a:cubicBezTo>
                  <a:pt x="5111" y="8561"/>
                  <a:pt x="5105" y="8567"/>
                  <a:pt x="5111" y="8572"/>
                </a:cubicBezTo>
                <a:lnTo>
                  <a:pt x="5117" y="8578"/>
                </a:lnTo>
                <a:cubicBezTo>
                  <a:pt x="5123" y="8590"/>
                  <a:pt x="5123" y="8590"/>
                  <a:pt x="5123" y="8590"/>
                </a:cubicBezTo>
                <a:cubicBezTo>
                  <a:pt x="5129" y="8602"/>
                  <a:pt x="5135" y="8608"/>
                  <a:pt x="5135" y="8614"/>
                </a:cubicBezTo>
                <a:cubicBezTo>
                  <a:pt x="5135" y="8620"/>
                  <a:pt x="5129" y="8620"/>
                  <a:pt x="5129" y="8626"/>
                </a:cubicBezTo>
                <a:cubicBezTo>
                  <a:pt x="5123" y="8626"/>
                  <a:pt x="5117" y="8626"/>
                  <a:pt x="5111" y="8632"/>
                </a:cubicBezTo>
                <a:cubicBezTo>
                  <a:pt x="5105" y="8632"/>
                  <a:pt x="5099" y="8632"/>
                  <a:pt x="5099" y="8638"/>
                </a:cubicBezTo>
                <a:cubicBezTo>
                  <a:pt x="5093" y="8644"/>
                  <a:pt x="5093" y="8644"/>
                  <a:pt x="5093" y="8650"/>
                </a:cubicBezTo>
                <a:cubicBezTo>
                  <a:pt x="5093" y="8655"/>
                  <a:pt x="5093" y="8655"/>
                  <a:pt x="5093" y="8661"/>
                </a:cubicBezTo>
                <a:cubicBezTo>
                  <a:pt x="5087" y="8667"/>
                  <a:pt x="5081" y="8667"/>
                  <a:pt x="5081" y="8673"/>
                </a:cubicBezTo>
                <a:cubicBezTo>
                  <a:pt x="5081" y="8673"/>
                  <a:pt x="5081" y="8679"/>
                  <a:pt x="5081" y="8685"/>
                </a:cubicBezTo>
                <a:cubicBezTo>
                  <a:pt x="5075" y="8691"/>
                  <a:pt x="5075" y="8697"/>
                  <a:pt x="5075" y="8703"/>
                </a:cubicBezTo>
                <a:cubicBezTo>
                  <a:pt x="5075" y="8709"/>
                  <a:pt x="5075" y="8715"/>
                  <a:pt x="5081" y="8721"/>
                </a:cubicBezTo>
                <a:cubicBezTo>
                  <a:pt x="5087" y="8721"/>
                  <a:pt x="5093" y="8721"/>
                  <a:pt x="5093" y="8727"/>
                </a:cubicBezTo>
                <a:cubicBezTo>
                  <a:pt x="5099" y="8727"/>
                  <a:pt x="5099" y="8733"/>
                  <a:pt x="5105" y="8733"/>
                </a:cubicBezTo>
                <a:cubicBezTo>
                  <a:pt x="5140" y="8733"/>
                  <a:pt x="5140" y="8733"/>
                  <a:pt x="5140" y="8733"/>
                </a:cubicBezTo>
                <a:cubicBezTo>
                  <a:pt x="5152" y="8632"/>
                  <a:pt x="5152" y="8632"/>
                  <a:pt x="5152" y="8632"/>
                </a:cubicBezTo>
                <a:cubicBezTo>
                  <a:pt x="5194" y="8632"/>
                  <a:pt x="5194" y="8632"/>
                  <a:pt x="5194" y="8632"/>
                </a:cubicBezTo>
                <a:cubicBezTo>
                  <a:pt x="5194" y="8661"/>
                  <a:pt x="5194" y="8661"/>
                  <a:pt x="5194" y="8661"/>
                </a:cubicBezTo>
                <a:cubicBezTo>
                  <a:pt x="5188" y="8667"/>
                  <a:pt x="5188" y="8673"/>
                  <a:pt x="5188" y="8673"/>
                </a:cubicBezTo>
                <a:cubicBezTo>
                  <a:pt x="5182" y="8679"/>
                  <a:pt x="5176" y="8679"/>
                  <a:pt x="5176" y="8679"/>
                </a:cubicBezTo>
                <a:cubicBezTo>
                  <a:pt x="5170" y="8685"/>
                  <a:pt x="5170" y="8691"/>
                  <a:pt x="5164" y="8691"/>
                </a:cubicBezTo>
                <a:cubicBezTo>
                  <a:pt x="5164" y="8750"/>
                  <a:pt x="5164" y="8750"/>
                  <a:pt x="5164" y="8750"/>
                </a:cubicBezTo>
                <a:cubicBezTo>
                  <a:pt x="5164" y="8756"/>
                  <a:pt x="5158" y="8762"/>
                  <a:pt x="5158" y="8762"/>
                </a:cubicBezTo>
                <a:cubicBezTo>
                  <a:pt x="5152" y="8768"/>
                  <a:pt x="5146" y="8768"/>
                  <a:pt x="5146" y="8774"/>
                </a:cubicBezTo>
                <a:cubicBezTo>
                  <a:pt x="5140" y="8774"/>
                  <a:pt x="5140" y="8780"/>
                  <a:pt x="5140" y="8786"/>
                </a:cubicBezTo>
                <a:cubicBezTo>
                  <a:pt x="5140" y="8786"/>
                  <a:pt x="5140" y="8792"/>
                  <a:pt x="5140" y="8798"/>
                </a:cubicBezTo>
                <a:cubicBezTo>
                  <a:pt x="5140" y="8810"/>
                  <a:pt x="5146" y="8816"/>
                  <a:pt x="5146" y="8833"/>
                </a:cubicBezTo>
                <a:cubicBezTo>
                  <a:pt x="5146" y="8845"/>
                  <a:pt x="5146" y="8851"/>
                  <a:pt x="5146" y="8869"/>
                </a:cubicBezTo>
                <a:cubicBezTo>
                  <a:pt x="5146" y="8869"/>
                  <a:pt x="5140" y="8875"/>
                  <a:pt x="5140" y="8881"/>
                </a:cubicBezTo>
                <a:cubicBezTo>
                  <a:pt x="5129" y="8869"/>
                  <a:pt x="5129" y="8869"/>
                  <a:pt x="5129" y="8869"/>
                </a:cubicBezTo>
                <a:cubicBezTo>
                  <a:pt x="5123" y="8869"/>
                  <a:pt x="5123" y="8863"/>
                  <a:pt x="5117" y="8857"/>
                </a:cubicBezTo>
                <a:lnTo>
                  <a:pt x="5111" y="8857"/>
                </a:lnTo>
                <a:cubicBezTo>
                  <a:pt x="5105" y="8851"/>
                  <a:pt x="5111" y="8845"/>
                  <a:pt x="5111" y="8845"/>
                </a:cubicBezTo>
                <a:cubicBezTo>
                  <a:pt x="5111" y="8833"/>
                  <a:pt x="5111" y="8833"/>
                  <a:pt x="5111" y="8833"/>
                </a:cubicBezTo>
                <a:cubicBezTo>
                  <a:pt x="5111" y="8821"/>
                  <a:pt x="5105" y="8816"/>
                  <a:pt x="5105" y="8810"/>
                </a:cubicBezTo>
                <a:lnTo>
                  <a:pt x="5105" y="8816"/>
                </a:lnTo>
                <a:cubicBezTo>
                  <a:pt x="5099" y="8816"/>
                  <a:pt x="5093" y="8816"/>
                  <a:pt x="5087" y="8816"/>
                </a:cubicBezTo>
                <a:cubicBezTo>
                  <a:pt x="5087" y="8851"/>
                  <a:pt x="5087" y="8851"/>
                  <a:pt x="5087" y="8851"/>
                </a:cubicBezTo>
                <a:cubicBezTo>
                  <a:pt x="5093" y="8851"/>
                  <a:pt x="5099" y="8851"/>
                  <a:pt x="5099" y="8851"/>
                </a:cubicBezTo>
                <a:cubicBezTo>
                  <a:pt x="5105" y="8857"/>
                  <a:pt x="5105" y="8863"/>
                  <a:pt x="5105" y="8863"/>
                </a:cubicBezTo>
                <a:cubicBezTo>
                  <a:pt x="5111" y="8869"/>
                  <a:pt x="5117" y="8869"/>
                  <a:pt x="5117" y="8875"/>
                </a:cubicBezTo>
                <a:cubicBezTo>
                  <a:pt x="5117" y="8875"/>
                  <a:pt x="5123" y="8881"/>
                  <a:pt x="5123" y="8887"/>
                </a:cubicBezTo>
                <a:lnTo>
                  <a:pt x="5123" y="8893"/>
                </a:lnTo>
                <a:cubicBezTo>
                  <a:pt x="5123" y="8899"/>
                  <a:pt x="5123" y="8905"/>
                  <a:pt x="5123" y="8905"/>
                </a:cubicBezTo>
                <a:cubicBezTo>
                  <a:pt x="5129" y="8916"/>
                  <a:pt x="5123" y="8922"/>
                  <a:pt x="5123" y="8928"/>
                </a:cubicBezTo>
                <a:lnTo>
                  <a:pt x="5117" y="8922"/>
                </a:lnTo>
                <a:close/>
                <a:moveTo>
                  <a:pt x="5259" y="5241"/>
                </a:moveTo>
                <a:lnTo>
                  <a:pt x="5259" y="5241"/>
                </a:lnTo>
                <a:cubicBezTo>
                  <a:pt x="5271" y="5235"/>
                  <a:pt x="5271" y="5224"/>
                  <a:pt x="5283" y="5218"/>
                </a:cubicBezTo>
                <a:cubicBezTo>
                  <a:pt x="5289" y="5218"/>
                  <a:pt x="5301" y="5212"/>
                  <a:pt x="5306" y="5212"/>
                </a:cubicBezTo>
                <a:cubicBezTo>
                  <a:pt x="5312" y="5212"/>
                  <a:pt x="5318" y="5212"/>
                  <a:pt x="5330" y="5212"/>
                </a:cubicBezTo>
                <a:cubicBezTo>
                  <a:pt x="5336" y="5212"/>
                  <a:pt x="5342" y="5218"/>
                  <a:pt x="5348" y="5218"/>
                </a:cubicBezTo>
                <a:cubicBezTo>
                  <a:pt x="5360" y="5218"/>
                  <a:pt x="5366" y="5212"/>
                  <a:pt x="5372" y="5212"/>
                </a:cubicBezTo>
                <a:cubicBezTo>
                  <a:pt x="5390" y="5212"/>
                  <a:pt x="5401" y="5212"/>
                  <a:pt x="5419" y="5212"/>
                </a:cubicBezTo>
                <a:cubicBezTo>
                  <a:pt x="5437" y="5212"/>
                  <a:pt x="5449" y="5206"/>
                  <a:pt x="5467" y="5206"/>
                </a:cubicBezTo>
                <a:cubicBezTo>
                  <a:pt x="5472" y="5206"/>
                  <a:pt x="5479" y="5200"/>
                  <a:pt x="5490" y="5200"/>
                </a:cubicBezTo>
                <a:cubicBezTo>
                  <a:pt x="5496" y="5200"/>
                  <a:pt x="5502" y="5206"/>
                  <a:pt x="5508" y="5206"/>
                </a:cubicBezTo>
                <a:cubicBezTo>
                  <a:pt x="5526" y="5206"/>
                  <a:pt x="5538" y="5212"/>
                  <a:pt x="5556" y="5212"/>
                </a:cubicBezTo>
                <a:cubicBezTo>
                  <a:pt x="5579" y="5212"/>
                  <a:pt x="5579" y="5212"/>
                  <a:pt x="5579" y="5212"/>
                </a:cubicBezTo>
                <a:cubicBezTo>
                  <a:pt x="5591" y="5212"/>
                  <a:pt x="5591" y="5200"/>
                  <a:pt x="5603" y="5200"/>
                </a:cubicBezTo>
                <a:cubicBezTo>
                  <a:pt x="5597" y="5194"/>
                  <a:pt x="5585" y="5194"/>
                  <a:pt x="5579" y="5188"/>
                </a:cubicBezTo>
                <a:cubicBezTo>
                  <a:pt x="5573" y="5176"/>
                  <a:pt x="5579" y="5164"/>
                  <a:pt x="5579" y="5152"/>
                </a:cubicBezTo>
                <a:cubicBezTo>
                  <a:pt x="5550" y="5158"/>
                  <a:pt x="5538" y="5164"/>
                  <a:pt x="5508" y="5164"/>
                </a:cubicBezTo>
                <a:cubicBezTo>
                  <a:pt x="5490" y="5164"/>
                  <a:pt x="5490" y="5164"/>
                  <a:pt x="5490" y="5164"/>
                </a:cubicBezTo>
                <a:cubicBezTo>
                  <a:pt x="5472" y="5164"/>
                  <a:pt x="5467" y="5152"/>
                  <a:pt x="5455" y="5152"/>
                </a:cubicBezTo>
                <a:cubicBezTo>
                  <a:pt x="5443" y="5152"/>
                  <a:pt x="5443" y="5152"/>
                  <a:pt x="5443" y="5152"/>
                </a:cubicBezTo>
                <a:cubicBezTo>
                  <a:pt x="5431" y="5152"/>
                  <a:pt x="5431" y="5170"/>
                  <a:pt x="5419" y="5170"/>
                </a:cubicBezTo>
                <a:cubicBezTo>
                  <a:pt x="5413" y="5170"/>
                  <a:pt x="5407" y="5170"/>
                  <a:pt x="5395" y="5170"/>
                </a:cubicBezTo>
                <a:cubicBezTo>
                  <a:pt x="5390" y="5170"/>
                  <a:pt x="5378" y="5170"/>
                  <a:pt x="5372" y="5170"/>
                </a:cubicBezTo>
                <a:cubicBezTo>
                  <a:pt x="5366" y="5170"/>
                  <a:pt x="5360" y="5158"/>
                  <a:pt x="5348" y="5152"/>
                </a:cubicBezTo>
                <a:cubicBezTo>
                  <a:pt x="5342" y="5152"/>
                  <a:pt x="5336" y="5152"/>
                  <a:pt x="5330" y="5146"/>
                </a:cubicBezTo>
                <a:cubicBezTo>
                  <a:pt x="5318" y="5146"/>
                  <a:pt x="5312" y="5135"/>
                  <a:pt x="5306" y="5129"/>
                </a:cubicBezTo>
                <a:cubicBezTo>
                  <a:pt x="5289" y="5129"/>
                  <a:pt x="5277" y="5129"/>
                  <a:pt x="5259" y="5129"/>
                </a:cubicBezTo>
                <a:cubicBezTo>
                  <a:pt x="5241" y="5129"/>
                  <a:pt x="5229" y="5123"/>
                  <a:pt x="5212" y="5123"/>
                </a:cubicBezTo>
                <a:cubicBezTo>
                  <a:pt x="5194" y="5123"/>
                  <a:pt x="5188" y="5129"/>
                  <a:pt x="5170" y="5129"/>
                </a:cubicBezTo>
                <a:cubicBezTo>
                  <a:pt x="5170" y="5200"/>
                  <a:pt x="5170" y="5200"/>
                  <a:pt x="5170" y="5200"/>
                </a:cubicBezTo>
                <a:cubicBezTo>
                  <a:pt x="5176" y="5206"/>
                  <a:pt x="5182" y="5218"/>
                  <a:pt x="5188" y="5224"/>
                </a:cubicBezTo>
                <a:cubicBezTo>
                  <a:pt x="5200" y="5230"/>
                  <a:pt x="5206" y="5235"/>
                  <a:pt x="5212" y="5241"/>
                </a:cubicBezTo>
                <a:cubicBezTo>
                  <a:pt x="5235" y="5241"/>
                  <a:pt x="5235" y="5241"/>
                  <a:pt x="5235" y="5241"/>
                </a:cubicBezTo>
                <a:cubicBezTo>
                  <a:pt x="5247" y="5241"/>
                  <a:pt x="5253" y="5241"/>
                  <a:pt x="5259" y="5241"/>
                </a:cubicBezTo>
                <a:close/>
                <a:moveTo>
                  <a:pt x="4992" y="5224"/>
                </a:moveTo>
                <a:lnTo>
                  <a:pt x="4992" y="5224"/>
                </a:lnTo>
                <a:cubicBezTo>
                  <a:pt x="4986" y="5218"/>
                  <a:pt x="4992" y="5206"/>
                  <a:pt x="4986" y="5200"/>
                </a:cubicBezTo>
                <a:cubicBezTo>
                  <a:pt x="4980" y="5194"/>
                  <a:pt x="4969" y="5200"/>
                  <a:pt x="4963" y="5194"/>
                </a:cubicBezTo>
                <a:cubicBezTo>
                  <a:pt x="4957" y="5188"/>
                  <a:pt x="4951" y="5182"/>
                  <a:pt x="4939" y="5182"/>
                </a:cubicBezTo>
                <a:cubicBezTo>
                  <a:pt x="4874" y="5182"/>
                  <a:pt x="4874" y="5182"/>
                  <a:pt x="4874" y="5182"/>
                </a:cubicBezTo>
                <a:cubicBezTo>
                  <a:pt x="4880" y="5194"/>
                  <a:pt x="4880" y="5206"/>
                  <a:pt x="4891" y="5212"/>
                </a:cubicBezTo>
                <a:cubicBezTo>
                  <a:pt x="4903" y="5212"/>
                  <a:pt x="4909" y="5206"/>
                  <a:pt x="4915" y="5212"/>
                </a:cubicBezTo>
                <a:cubicBezTo>
                  <a:pt x="4927" y="5218"/>
                  <a:pt x="4933" y="5218"/>
                  <a:pt x="4939" y="5224"/>
                </a:cubicBezTo>
                <a:cubicBezTo>
                  <a:pt x="4945" y="5230"/>
                  <a:pt x="4939" y="5235"/>
                  <a:pt x="4945" y="5247"/>
                </a:cubicBezTo>
                <a:cubicBezTo>
                  <a:pt x="4951" y="5241"/>
                  <a:pt x="4963" y="5247"/>
                  <a:pt x="4969" y="5247"/>
                </a:cubicBezTo>
                <a:cubicBezTo>
                  <a:pt x="4980" y="5241"/>
                  <a:pt x="4980" y="5230"/>
                  <a:pt x="4992" y="5224"/>
                </a:cubicBezTo>
                <a:close/>
                <a:moveTo>
                  <a:pt x="5093" y="5093"/>
                </a:moveTo>
                <a:lnTo>
                  <a:pt x="5093" y="5093"/>
                </a:lnTo>
                <a:cubicBezTo>
                  <a:pt x="5081" y="5075"/>
                  <a:pt x="5069" y="5063"/>
                  <a:pt x="5052" y="5052"/>
                </a:cubicBezTo>
                <a:cubicBezTo>
                  <a:pt x="5034" y="5040"/>
                  <a:pt x="5028" y="5022"/>
                  <a:pt x="5004" y="5022"/>
                </a:cubicBezTo>
                <a:cubicBezTo>
                  <a:pt x="4980" y="5022"/>
                  <a:pt x="4980" y="5022"/>
                  <a:pt x="4980" y="5022"/>
                </a:cubicBezTo>
                <a:cubicBezTo>
                  <a:pt x="4957" y="5022"/>
                  <a:pt x="4951" y="5022"/>
                  <a:pt x="4927" y="5022"/>
                </a:cubicBezTo>
                <a:cubicBezTo>
                  <a:pt x="4921" y="5022"/>
                  <a:pt x="4915" y="5022"/>
                  <a:pt x="4903" y="5022"/>
                </a:cubicBezTo>
                <a:cubicBezTo>
                  <a:pt x="4897" y="5022"/>
                  <a:pt x="4891" y="5016"/>
                  <a:pt x="4880" y="5010"/>
                </a:cubicBezTo>
                <a:cubicBezTo>
                  <a:pt x="4874" y="5004"/>
                  <a:pt x="4874" y="4992"/>
                  <a:pt x="4868" y="4986"/>
                </a:cubicBezTo>
                <a:cubicBezTo>
                  <a:pt x="4856" y="4986"/>
                  <a:pt x="4850" y="4980"/>
                  <a:pt x="4844" y="4975"/>
                </a:cubicBezTo>
                <a:cubicBezTo>
                  <a:pt x="4826" y="4969"/>
                  <a:pt x="4814" y="4963"/>
                  <a:pt x="4797" y="4957"/>
                </a:cubicBezTo>
                <a:cubicBezTo>
                  <a:pt x="4773" y="4945"/>
                  <a:pt x="4773" y="4945"/>
                  <a:pt x="4773" y="4945"/>
                </a:cubicBezTo>
                <a:cubicBezTo>
                  <a:pt x="4767" y="4939"/>
                  <a:pt x="4767" y="4921"/>
                  <a:pt x="4755" y="4921"/>
                </a:cubicBezTo>
                <a:cubicBezTo>
                  <a:pt x="4743" y="4915"/>
                  <a:pt x="4731" y="4921"/>
                  <a:pt x="4720" y="4921"/>
                </a:cubicBezTo>
                <a:cubicBezTo>
                  <a:pt x="4708" y="4921"/>
                  <a:pt x="4696" y="4921"/>
                  <a:pt x="4684" y="4921"/>
                </a:cubicBezTo>
                <a:cubicBezTo>
                  <a:pt x="4672" y="4921"/>
                  <a:pt x="4672" y="4933"/>
                  <a:pt x="4660" y="4933"/>
                </a:cubicBezTo>
                <a:cubicBezTo>
                  <a:pt x="4648" y="4933"/>
                  <a:pt x="4648" y="4927"/>
                  <a:pt x="4636" y="4927"/>
                </a:cubicBezTo>
                <a:cubicBezTo>
                  <a:pt x="4589" y="4927"/>
                  <a:pt x="4589" y="4927"/>
                  <a:pt x="4589" y="4927"/>
                </a:cubicBezTo>
                <a:cubicBezTo>
                  <a:pt x="4577" y="4927"/>
                  <a:pt x="4571" y="4921"/>
                  <a:pt x="4565" y="4927"/>
                </a:cubicBezTo>
                <a:cubicBezTo>
                  <a:pt x="4554" y="4927"/>
                  <a:pt x="4547" y="4921"/>
                  <a:pt x="4542" y="4927"/>
                </a:cubicBezTo>
                <a:cubicBezTo>
                  <a:pt x="4530" y="4933"/>
                  <a:pt x="4524" y="4945"/>
                  <a:pt x="4524" y="4963"/>
                </a:cubicBezTo>
                <a:cubicBezTo>
                  <a:pt x="4524" y="4975"/>
                  <a:pt x="4536" y="4986"/>
                  <a:pt x="4547" y="4992"/>
                </a:cubicBezTo>
                <a:cubicBezTo>
                  <a:pt x="4559" y="5004"/>
                  <a:pt x="4577" y="5004"/>
                  <a:pt x="4595" y="5004"/>
                </a:cubicBezTo>
                <a:cubicBezTo>
                  <a:pt x="4607" y="5004"/>
                  <a:pt x="4613" y="5004"/>
                  <a:pt x="4619" y="5004"/>
                </a:cubicBezTo>
                <a:cubicBezTo>
                  <a:pt x="4636" y="4998"/>
                  <a:pt x="4648" y="4980"/>
                  <a:pt x="4666" y="4975"/>
                </a:cubicBezTo>
                <a:cubicBezTo>
                  <a:pt x="4672" y="4975"/>
                  <a:pt x="4678" y="4975"/>
                  <a:pt x="4690" y="4975"/>
                </a:cubicBezTo>
                <a:cubicBezTo>
                  <a:pt x="4720" y="4975"/>
                  <a:pt x="4737" y="4986"/>
                  <a:pt x="4755" y="5004"/>
                </a:cubicBezTo>
                <a:cubicBezTo>
                  <a:pt x="4767" y="5010"/>
                  <a:pt x="4761" y="5022"/>
                  <a:pt x="4767" y="5028"/>
                </a:cubicBezTo>
                <a:cubicBezTo>
                  <a:pt x="4773" y="5034"/>
                  <a:pt x="4785" y="5034"/>
                  <a:pt x="4791" y="5034"/>
                </a:cubicBezTo>
                <a:cubicBezTo>
                  <a:pt x="4802" y="5034"/>
                  <a:pt x="4802" y="5046"/>
                  <a:pt x="4814" y="5046"/>
                </a:cubicBezTo>
                <a:cubicBezTo>
                  <a:pt x="4826" y="5046"/>
                  <a:pt x="4832" y="5040"/>
                  <a:pt x="4844" y="5046"/>
                </a:cubicBezTo>
                <a:cubicBezTo>
                  <a:pt x="4856" y="5046"/>
                  <a:pt x="4856" y="5063"/>
                  <a:pt x="4868" y="5069"/>
                </a:cubicBezTo>
                <a:cubicBezTo>
                  <a:pt x="4880" y="5081"/>
                  <a:pt x="4897" y="5093"/>
                  <a:pt x="4915" y="5093"/>
                </a:cubicBezTo>
                <a:lnTo>
                  <a:pt x="5093" y="5093"/>
                </a:lnTo>
                <a:close/>
                <a:moveTo>
                  <a:pt x="7850" y="1998"/>
                </a:moveTo>
                <a:lnTo>
                  <a:pt x="7850" y="1998"/>
                </a:lnTo>
                <a:cubicBezTo>
                  <a:pt x="7862" y="1992"/>
                  <a:pt x="7862" y="1986"/>
                  <a:pt x="7874" y="1986"/>
                </a:cubicBezTo>
                <a:cubicBezTo>
                  <a:pt x="7880" y="1986"/>
                  <a:pt x="7892" y="1986"/>
                  <a:pt x="7897" y="1986"/>
                </a:cubicBezTo>
                <a:cubicBezTo>
                  <a:pt x="7903" y="1986"/>
                  <a:pt x="7909" y="1998"/>
                  <a:pt x="7915" y="2004"/>
                </a:cubicBezTo>
                <a:cubicBezTo>
                  <a:pt x="7921" y="2010"/>
                  <a:pt x="7933" y="2004"/>
                  <a:pt x="7939" y="2016"/>
                </a:cubicBezTo>
                <a:cubicBezTo>
                  <a:pt x="7945" y="2022"/>
                  <a:pt x="7933" y="2034"/>
                  <a:pt x="7939" y="2040"/>
                </a:cubicBezTo>
                <a:cubicBezTo>
                  <a:pt x="7927" y="2040"/>
                  <a:pt x="7921" y="2034"/>
                  <a:pt x="7915" y="2034"/>
                </a:cubicBezTo>
                <a:cubicBezTo>
                  <a:pt x="7886" y="2034"/>
                  <a:pt x="7874" y="2034"/>
                  <a:pt x="7844" y="2034"/>
                </a:cubicBezTo>
                <a:cubicBezTo>
                  <a:pt x="7838" y="2034"/>
                  <a:pt x="7832" y="2040"/>
                  <a:pt x="7820" y="2040"/>
                </a:cubicBezTo>
                <a:cubicBezTo>
                  <a:pt x="7826" y="2075"/>
                  <a:pt x="7826" y="2075"/>
                  <a:pt x="7826" y="2075"/>
                </a:cubicBezTo>
                <a:cubicBezTo>
                  <a:pt x="7838" y="2075"/>
                  <a:pt x="7844" y="2069"/>
                  <a:pt x="7850" y="2069"/>
                </a:cubicBezTo>
                <a:cubicBezTo>
                  <a:pt x="7897" y="2069"/>
                  <a:pt x="7897" y="2069"/>
                  <a:pt x="7897" y="2069"/>
                </a:cubicBezTo>
                <a:lnTo>
                  <a:pt x="7903" y="2075"/>
                </a:lnTo>
                <a:cubicBezTo>
                  <a:pt x="7903" y="2123"/>
                  <a:pt x="7903" y="2123"/>
                  <a:pt x="7903" y="2123"/>
                </a:cubicBezTo>
                <a:cubicBezTo>
                  <a:pt x="7915" y="2146"/>
                  <a:pt x="7915" y="2146"/>
                  <a:pt x="7915" y="2146"/>
                </a:cubicBezTo>
                <a:cubicBezTo>
                  <a:pt x="7939" y="2146"/>
                  <a:pt x="7939" y="2146"/>
                  <a:pt x="7939" y="2146"/>
                </a:cubicBezTo>
                <a:cubicBezTo>
                  <a:pt x="7945" y="2146"/>
                  <a:pt x="7951" y="2141"/>
                  <a:pt x="7957" y="2141"/>
                </a:cubicBezTo>
                <a:cubicBezTo>
                  <a:pt x="7975" y="2141"/>
                  <a:pt x="7986" y="2141"/>
                  <a:pt x="8004" y="2141"/>
                </a:cubicBezTo>
                <a:cubicBezTo>
                  <a:pt x="8028" y="2141"/>
                  <a:pt x="8028" y="2141"/>
                  <a:pt x="8028" y="2141"/>
                </a:cubicBezTo>
                <a:cubicBezTo>
                  <a:pt x="8034" y="2141"/>
                  <a:pt x="8046" y="2134"/>
                  <a:pt x="8052" y="2141"/>
                </a:cubicBezTo>
                <a:cubicBezTo>
                  <a:pt x="8064" y="2146"/>
                  <a:pt x="8058" y="2158"/>
                  <a:pt x="8069" y="2164"/>
                </a:cubicBezTo>
                <a:cubicBezTo>
                  <a:pt x="8075" y="2164"/>
                  <a:pt x="8081" y="2170"/>
                  <a:pt x="8093" y="2176"/>
                </a:cubicBezTo>
                <a:cubicBezTo>
                  <a:pt x="8105" y="2176"/>
                  <a:pt x="8111" y="2176"/>
                  <a:pt x="8123" y="2176"/>
                </a:cubicBezTo>
                <a:cubicBezTo>
                  <a:pt x="8141" y="2176"/>
                  <a:pt x="8147" y="2176"/>
                  <a:pt x="8158" y="2176"/>
                </a:cubicBezTo>
                <a:cubicBezTo>
                  <a:pt x="8170" y="2170"/>
                  <a:pt x="8176" y="2164"/>
                  <a:pt x="8182" y="2158"/>
                </a:cubicBezTo>
                <a:cubicBezTo>
                  <a:pt x="8194" y="2146"/>
                  <a:pt x="8188" y="2134"/>
                  <a:pt x="8200" y="2129"/>
                </a:cubicBezTo>
                <a:cubicBezTo>
                  <a:pt x="8206" y="2123"/>
                  <a:pt x="8212" y="2117"/>
                  <a:pt x="8224" y="2111"/>
                </a:cubicBezTo>
                <a:cubicBezTo>
                  <a:pt x="8230" y="2111"/>
                  <a:pt x="8235" y="2111"/>
                  <a:pt x="8247" y="2111"/>
                </a:cubicBezTo>
                <a:cubicBezTo>
                  <a:pt x="8259" y="2105"/>
                  <a:pt x="8259" y="2093"/>
                  <a:pt x="8265" y="2087"/>
                </a:cubicBezTo>
                <a:cubicBezTo>
                  <a:pt x="8283" y="2081"/>
                  <a:pt x="8295" y="2075"/>
                  <a:pt x="8313" y="2069"/>
                </a:cubicBezTo>
                <a:cubicBezTo>
                  <a:pt x="8342" y="2069"/>
                  <a:pt x="8366" y="2069"/>
                  <a:pt x="8402" y="2069"/>
                </a:cubicBezTo>
                <a:cubicBezTo>
                  <a:pt x="8402" y="2028"/>
                  <a:pt x="8402" y="2028"/>
                  <a:pt x="8402" y="2028"/>
                </a:cubicBezTo>
                <a:cubicBezTo>
                  <a:pt x="8396" y="2016"/>
                  <a:pt x="8396" y="2004"/>
                  <a:pt x="8390" y="2004"/>
                </a:cubicBezTo>
                <a:cubicBezTo>
                  <a:pt x="8366" y="1992"/>
                  <a:pt x="8366" y="1992"/>
                  <a:pt x="8366" y="1992"/>
                </a:cubicBezTo>
                <a:cubicBezTo>
                  <a:pt x="8360" y="1986"/>
                  <a:pt x="8348" y="1992"/>
                  <a:pt x="8342" y="1992"/>
                </a:cubicBezTo>
                <a:cubicBezTo>
                  <a:pt x="8342" y="1980"/>
                  <a:pt x="8342" y="1975"/>
                  <a:pt x="8342" y="1968"/>
                </a:cubicBezTo>
                <a:cubicBezTo>
                  <a:pt x="8342" y="1957"/>
                  <a:pt x="8354" y="1957"/>
                  <a:pt x="8354" y="1945"/>
                </a:cubicBezTo>
                <a:cubicBezTo>
                  <a:pt x="8354" y="1933"/>
                  <a:pt x="8348" y="1927"/>
                  <a:pt x="8348" y="1915"/>
                </a:cubicBezTo>
                <a:cubicBezTo>
                  <a:pt x="8295" y="1915"/>
                  <a:pt x="8295" y="1915"/>
                  <a:pt x="8295" y="1915"/>
                </a:cubicBezTo>
                <a:cubicBezTo>
                  <a:pt x="8283" y="1915"/>
                  <a:pt x="8277" y="1921"/>
                  <a:pt x="8265" y="1921"/>
                </a:cubicBezTo>
                <a:cubicBezTo>
                  <a:pt x="8259" y="1927"/>
                  <a:pt x="8253" y="1933"/>
                  <a:pt x="8247" y="1939"/>
                </a:cubicBezTo>
                <a:cubicBezTo>
                  <a:pt x="8235" y="1945"/>
                  <a:pt x="8230" y="1951"/>
                  <a:pt x="8218" y="1951"/>
                </a:cubicBezTo>
                <a:cubicBezTo>
                  <a:pt x="8212" y="1951"/>
                  <a:pt x="8212" y="1963"/>
                  <a:pt x="8206" y="1963"/>
                </a:cubicBezTo>
                <a:cubicBezTo>
                  <a:pt x="8194" y="1963"/>
                  <a:pt x="8188" y="1957"/>
                  <a:pt x="8182" y="1957"/>
                </a:cubicBezTo>
                <a:cubicBezTo>
                  <a:pt x="8164" y="1957"/>
                  <a:pt x="8152" y="1951"/>
                  <a:pt x="8135" y="1951"/>
                </a:cubicBezTo>
                <a:cubicBezTo>
                  <a:pt x="8117" y="1951"/>
                  <a:pt x="8105" y="1957"/>
                  <a:pt x="8093" y="1957"/>
                </a:cubicBezTo>
                <a:cubicBezTo>
                  <a:pt x="8069" y="1963"/>
                  <a:pt x="8064" y="1980"/>
                  <a:pt x="8040" y="1980"/>
                </a:cubicBezTo>
                <a:cubicBezTo>
                  <a:pt x="7992" y="1980"/>
                  <a:pt x="7992" y="1980"/>
                  <a:pt x="7992" y="1980"/>
                </a:cubicBezTo>
                <a:cubicBezTo>
                  <a:pt x="7992" y="1957"/>
                  <a:pt x="7992" y="1957"/>
                  <a:pt x="7992" y="1957"/>
                </a:cubicBezTo>
                <a:cubicBezTo>
                  <a:pt x="7992" y="1933"/>
                  <a:pt x="7992" y="1933"/>
                  <a:pt x="7992" y="1933"/>
                </a:cubicBezTo>
                <a:cubicBezTo>
                  <a:pt x="7992" y="1921"/>
                  <a:pt x="7980" y="1921"/>
                  <a:pt x="7975" y="1909"/>
                </a:cubicBezTo>
                <a:cubicBezTo>
                  <a:pt x="7957" y="1915"/>
                  <a:pt x="7957" y="1915"/>
                  <a:pt x="7957" y="1915"/>
                </a:cubicBezTo>
                <a:cubicBezTo>
                  <a:pt x="7957" y="1939"/>
                  <a:pt x="7957" y="1939"/>
                  <a:pt x="7957" y="1939"/>
                </a:cubicBezTo>
                <a:cubicBezTo>
                  <a:pt x="7939" y="1933"/>
                  <a:pt x="7933" y="1927"/>
                  <a:pt x="7921" y="1927"/>
                </a:cubicBezTo>
                <a:cubicBezTo>
                  <a:pt x="7909" y="1927"/>
                  <a:pt x="7897" y="1933"/>
                  <a:pt x="7886" y="1933"/>
                </a:cubicBezTo>
                <a:cubicBezTo>
                  <a:pt x="7880" y="1933"/>
                  <a:pt x="7868" y="1933"/>
                  <a:pt x="7862" y="1933"/>
                </a:cubicBezTo>
                <a:cubicBezTo>
                  <a:pt x="7856" y="1939"/>
                  <a:pt x="7844" y="1939"/>
                  <a:pt x="7838" y="1945"/>
                </a:cubicBezTo>
                <a:cubicBezTo>
                  <a:pt x="7832" y="1951"/>
                  <a:pt x="7820" y="1957"/>
                  <a:pt x="7820" y="1968"/>
                </a:cubicBezTo>
                <a:cubicBezTo>
                  <a:pt x="7820" y="1980"/>
                  <a:pt x="7826" y="1986"/>
                  <a:pt x="7826" y="1998"/>
                </a:cubicBezTo>
                <a:cubicBezTo>
                  <a:pt x="7838" y="1992"/>
                  <a:pt x="7844" y="1998"/>
                  <a:pt x="7850" y="1998"/>
                </a:cubicBezTo>
                <a:close/>
                <a:moveTo>
                  <a:pt x="6095" y="3137"/>
                </a:moveTo>
                <a:lnTo>
                  <a:pt x="6095" y="3137"/>
                </a:lnTo>
                <a:cubicBezTo>
                  <a:pt x="6083" y="3142"/>
                  <a:pt x="6077" y="3142"/>
                  <a:pt x="6071" y="3148"/>
                </a:cubicBezTo>
                <a:cubicBezTo>
                  <a:pt x="6065" y="3154"/>
                  <a:pt x="6071" y="3166"/>
                  <a:pt x="6071" y="3172"/>
                </a:cubicBezTo>
                <a:cubicBezTo>
                  <a:pt x="6065" y="3184"/>
                  <a:pt x="6065" y="3190"/>
                  <a:pt x="6065" y="3202"/>
                </a:cubicBezTo>
                <a:cubicBezTo>
                  <a:pt x="6065" y="3214"/>
                  <a:pt x="6054" y="3214"/>
                  <a:pt x="6048" y="3225"/>
                </a:cubicBezTo>
                <a:cubicBezTo>
                  <a:pt x="6042" y="3231"/>
                  <a:pt x="6036" y="3237"/>
                  <a:pt x="6030" y="3249"/>
                </a:cubicBezTo>
                <a:cubicBezTo>
                  <a:pt x="6018" y="3261"/>
                  <a:pt x="6006" y="3279"/>
                  <a:pt x="5988" y="3291"/>
                </a:cubicBezTo>
                <a:cubicBezTo>
                  <a:pt x="5965" y="3314"/>
                  <a:pt x="5947" y="3332"/>
                  <a:pt x="5947" y="3368"/>
                </a:cubicBezTo>
                <a:cubicBezTo>
                  <a:pt x="5947" y="3380"/>
                  <a:pt x="5953" y="3386"/>
                  <a:pt x="5953" y="3397"/>
                </a:cubicBezTo>
                <a:cubicBezTo>
                  <a:pt x="6113" y="3397"/>
                  <a:pt x="6113" y="3397"/>
                  <a:pt x="6113" y="3397"/>
                </a:cubicBezTo>
                <a:cubicBezTo>
                  <a:pt x="6136" y="3397"/>
                  <a:pt x="6148" y="3415"/>
                  <a:pt x="6160" y="3427"/>
                </a:cubicBezTo>
                <a:cubicBezTo>
                  <a:pt x="6178" y="3445"/>
                  <a:pt x="6184" y="3457"/>
                  <a:pt x="6208" y="3463"/>
                </a:cubicBezTo>
                <a:cubicBezTo>
                  <a:pt x="6214" y="3457"/>
                  <a:pt x="6225" y="3457"/>
                  <a:pt x="6231" y="3445"/>
                </a:cubicBezTo>
                <a:cubicBezTo>
                  <a:pt x="6231" y="3433"/>
                  <a:pt x="6231" y="3415"/>
                  <a:pt x="6231" y="3403"/>
                </a:cubicBezTo>
                <a:cubicBezTo>
                  <a:pt x="6231" y="3391"/>
                  <a:pt x="6225" y="3386"/>
                  <a:pt x="6225" y="3380"/>
                </a:cubicBezTo>
                <a:cubicBezTo>
                  <a:pt x="6225" y="3356"/>
                  <a:pt x="6237" y="3350"/>
                  <a:pt x="6249" y="3332"/>
                </a:cubicBezTo>
                <a:cubicBezTo>
                  <a:pt x="6243" y="3309"/>
                  <a:pt x="6243" y="3309"/>
                  <a:pt x="6243" y="3309"/>
                </a:cubicBezTo>
                <a:cubicBezTo>
                  <a:pt x="6231" y="3309"/>
                  <a:pt x="6225" y="3314"/>
                  <a:pt x="6220" y="3309"/>
                </a:cubicBezTo>
                <a:cubicBezTo>
                  <a:pt x="6202" y="3303"/>
                  <a:pt x="6190" y="3291"/>
                  <a:pt x="6172" y="3279"/>
                </a:cubicBezTo>
                <a:cubicBezTo>
                  <a:pt x="6160" y="3273"/>
                  <a:pt x="6160" y="3261"/>
                  <a:pt x="6148" y="3261"/>
                </a:cubicBezTo>
                <a:cubicBezTo>
                  <a:pt x="6143" y="3255"/>
                  <a:pt x="6136" y="3255"/>
                  <a:pt x="6125" y="3255"/>
                </a:cubicBezTo>
                <a:cubicBezTo>
                  <a:pt x="6119" y="3249"/>
                  <a:pt x="6113" y="3255"/>
                  <a:pt x="6107" y="3255"/>
                </a:cubicBezTo>
                <a:cubicBezTo>
                  <a:pt x="6095" y="3249"/>
                  <a:pt x="6089" y="3243"/>
                  <a:pt x="6083" y="3243"/>
                </a:cubicBezTo>
                <a:cubicBezTo>
                  <a:pt x="6089" y="3225"/>
                  <a:pt x="6089" y="3208"/>
                  <a:pt x="6101" y="3196"/>
                </a:cubicBezTo>
                <a:cubicBezTo>
                  <a:pt x="6101" y="3190"/>
                  <a:pt x="6119" y="3190"/>
                  <a:pt x="6119" y="3184"/>
                </a:cubicBezTo>
                <a:cubicBezTo>
                  <a:pt x="6125" y="3178"/>
                  <a:pt x="6125" y="3172"/>
                  <a:pt x="6125" y="3160"/>
                </a:cubicBezTo>
                <a:cubicBezTo>
                  <a:pt x="6125" y="3148"/>
                  <a:pt x="6119" y="3148"/>
                  <a:pt x="6113" y="3137"/>
                </a:cubicBezTo>
                <a:cubicBezTo>
                  <a:pt x="6107" y="3142"/>
                  <a:pt x="6101" y="3137"/>
                  <a:pt x="6095" y="3137"/>
                </a:cubicBezTo>
                <a:close/>
                <a:moveTo>
                  <a:pt x="5787" y="3261"/>
                </a:moveTo>
                <a:lnTo>
                  <a:pt x="5787" y="3261"/>
                </a:lnTo>
                <a:cubicBezTo>
                  <a:pt x="5775" y="3261"/>
                  <a:pt x="5769" y="3255"/>
                  <a:pt x="5763" y="3255"/>
                </a:cubicBezTo>
                <a:cubicBezTo>
                  <a:pt x="5757" y="3249"/>
                  <a:pt x="5745" y="3255"/>
                  <a:pt x="5739" y="3255"/>
                </a:cubicBezTo>
                <a:cubicBezTo>
                  <a:pt x="5727" y="3249"/>
                  <a:pt x="5727" y="3243"/>
                  <a:pt x="5716" y="3243"/>
                </a:cubicBezTo>
                <a:cubicBezTo>
                  <a:pt x="5704" y="3237"/>
                  <a:pt x="5704" y="3225"/>
                  <a:pt x="5692" y="3220"/>
                </a:cubicBezTo>
                <a:cubicBezTo>
                  <a:pt x="5686" y="3214"/>
                  <a:pt x="5680" y="3220"/>
                  <a:pt x="5668" y="3220"/>
                </a:cubicBezTo>
                <a:cubicBezTo>
                  <a:pt x="5650" y="3231"/>
                  <a:pt x="5650" y="3231"/>
                  <a:pt x="5650" y="3231"/>
                </a:cubicBezTo>
                <a:cubicBezTo>
                  <a:pt x="5656" y="3231"/>
                  <a:pt x="5662" y="3237"/>
                  <a:pt x="5668" y="3243"/>
                </a:cubicBezTo>
                <a:cubicBezTo>
                  <a:pt x="5680" y="3249"/>
                  <a:pt x="5680" y="3261"/>
                  <a:pt x="5686" y="3261"/>
                </a:cubicBezTo>
                <a:cubicBezTo>
                  <a:pt x="5692" y="3267"/>
                  <a:pt x="5704" y="3273"/>
                  <a:pt x="5710" y="3279"/>
                </a:cubicBezTo>
                <a:cubicBezTo>
                  <a:pt x="5722" y="3291"/>
                  <a:pt x="5727" y="3303"/>
                  <a:pt x="5745" y="3303"/>
                </a:cubicBezTo>
                <a:cubicBezTo>
                  <a:pt x="5757" y="3303"/>
                  <a:pt x="5763" y="3291"/>
                  <a:pt x="5775" y="3279"/>
                </a:cubicBezTo>
                <a:cubicBezTo>
                  <a:pt x="5775" y="3279"/>
                  <a:pt x="5781" y="3267"/>
                  <a:pt x="5787" y="3261"/>
                </a:cubicBezTo>
                <a:close/>
                <a:moveTo>
                  <a:pt x="7393" y="1731"/>
                </a:moveTo>
                <a:lnTo>
                  <a:pt x="7393" y="1731"/>
                </a:lnTo>
                <a:cubicBezTo>
                  <a:pt x="7400" y="1731"/>
                  <a:pt x="7400" y="1731"/>
                  <a:pt x="7400" y="1731"/>
                </a:cubicBezTo>
                <a:cubicBezTo>
                  <a:pt x="7405" y="1731"/>
                  <a:pt x="7405" y="1731"/>
                  <a:pt x="7411" y="1731"/>
                </a:cubicBezTo>
                <a:lnTo>
                  <a:pt x="7411" y="1731"/>
                </a:lnTo>
                <a:cubicBezTo>
                  <a:pt x="7411" y="1731"/>
                  <a:pt x="7411" y="1731"/>
                  <a:pt x="7417" y="1731"/>
                </a:cubicBezTo>
                <a:lnTo>
                  <a:pt x="7417" y="1731"/>
                </a:lnTo>
                <a:cubicBezTo>
                  <a:pt x="7423" y="1737"/>
                  <a:pt x="7423" y="1737"/>
                  <a:pt x="7423" y="1737"/>
                </a:cubicBezTo>
                <a:cubicBezTo>
                  <a:pt x="7423" y="1737"/>
                  <a:pt x="7423" y="1737"/>
                  <a:pt x="7429" y="1737"/>
                </a:cubicBezTo>
                <a:cubicBezTo>
                  <a:pt x="7429" y="1743"/>
                  <a:pt x="7429" y="1743"/>
                  <a:pt x="7435" y="1743"/>
                </a:cubicBezTo>
                <a:cubicBezTo>
                  <a:pt x="7435" y="1749"/>
                  <a:pt x="7435" y="1749"/>
                  <a:pt x="7435" y="1749"/>
                </a:cubicBezTo>
                <a:cubicBezTo>
                  <a:pt x="7441" y="1749"/>
                  <a:pt x="7447" y="1749"/>
                  <a:pt x="7447" y="1749"/>
                </a:cubicBezTo>
                <a:cubicBezTo>
                  <a:pt x="7459" y="1749"/>
                  <a:pt x="7465" y="1749"/>
                  <a:pt x="7471" y="1749"/>
                </a:cubicBezTo>
                <a:cubicBezTo>
                  <a:pt x="7482" y="1755"/>
                  <a:pt x="7488" y="1761"/>
                  <a:pt x="7494" y="1767"/>
                </a:cubicBezTo>
                <a:cubicBezTo>
                  <a:pt x="7506" y="1773"/>
                  <a:pt x="7512" y="1767"/>
                  <a:pt x="7524" y="1767"/>
                </a:cubicBezTo>
                <a:cubicBezTo>
                  <a:pt x="7530" y="1767"/>
                  <a:pt x="7536" y="1767"/>
                  <a:pt x="7542" y="1767"/>
                </a:cubicBezTo>
                <a:cubicBezTo>
                  <a:pt x="7548" y="1767"/>
                  <a:pt x="7548" y="1761"/>
                  <a:pt x="7554" y="1761"/>
                </a:cubicBezTo>
                <a:cubicBezTo>
                  <a:pt x="7566" y="1761"/>
                  <a:pt x="7571" y="1755"/>
                  <a:pt x="7577" y="1749"/>
                </a:cubicBezTo>
                <a:cubicBezTo>
                  <a:pt x="7583" y="1743"/>
                  <a:pt x="7589" y="1743"/>
                  <a:pt x="7595" y="1737"/>
                </a:cubicBezTo>
                <a:cubicBezTo>
                  <a:pt x="7595" y="1731"/>
                  <a:pt x="7595" y="1725"/>
                  <a:pt x="7601" y="1725"/>
                </a:cubicBezTo>
                <a:cubicBezTo>
                  <a:pt x="7613" y="1720"/>
                  <a:pt x="7619" y="1714"/>
                  <a:pt x="7625" y="1714"/>
                </a:cubicBezTo>
                <a:cubicBezTo>
                  <a:pt x="7631" y="1708"/>
                  <a:pt x="7643" y="1714"/>
                  <a:pt x="7648" y="1714"/>
                </a:cubicBezTo>
                <a:cubicBezTo>
                  <a:pt x="7654" y="1714"/>
                  <a:pt x="7654" y="1708"/>
                  <a:pt x="7660" y="1708"/>
                </a:cubicBezTo>
                <a:cubicBezTo>
                  <a:pt x="7666" y="1708"/>
                  <a:pt x="7672" y="1702"/>
                  <a:pt x="7672" y="1702"/>
                </a:cubicBezTo>
                <a:cubicBezTo>
                  <a:pt x="7678" y="1702"/>
                  <a:pt x="7684" y="1702"/>
                  <a:pt x="7690" y="1702"/>
                </a:cubicBezTo>
                <a:cubicBezTo>
                  <a:pt x="7690" y="1702"/>
                  <a:pt x="7696" y="1696"/>
                  <a:pt x="7702" y="1696"/>
                </a:cubicBezTo>
                <a:cubicBezTo>
                  <a:pt x="7702" y="1696"/>
                  <a:pt x="7708" y="1690"/>
                  <a:pt x="7714" y="1690"/>
                </a:cubicBezTo>
                <a:cubicBezTo>
                  <a:pt x="7714" y="1690"/>
                  <a:pt x="7720" y="1690"/>
                  <a:pt x="7726" y="1690"/>
                </a:cubicBezTo>
                <a:lnTo>
                  <a:pt x="7732" y="1684"/>
                </a:lnTo>
                <a:cubicBezTo>
                  <a:pt x="7737" y="1678"/>
                  <a:pt x="7743" y="1678"/>
                  <a:pt x="7743" y="1678"/>
                </a:cubicBezTo>
                <a:cubicBezTo>
                  <a:pt x="7749" y="1672"/>
                  <a:pt x="7749" y="1666"/>
                  <a:pt x="7755" y="1666"/>
                </a:cubicBezTo>
                <a:cubicBezTo>
                  <a:pt x="7761" y="1660"/>
                  <a:pt x="7761" y="1654"/>
                  <a:pt x="7767" y="1648"/>
                </a:cubicBezTo>
                <a:cubicBezTo>
                  <a:pt x="7767" y="1648"/>
                  <a:pt x="7773" y="1642"/>
                  <a:pt x="7779" y="1636"/>
                </a:cubicBezTo>
                <a:cubicBezTo>
                  <a:pt x="7785" y="1625"/>
                  <a:pt x="7791" y="1619"/>
                  <a:pt x="7803" y="1619"/>
                </a:cubicBezTo>
                <a:cubicBezTo>
                  <a:pt x="7862" y="1619"/>
                  <a:pt x="7862" y="1619"/>
                  <a:pt x="7862" y="1619"/>
                </a:cubicBezTo>
                <a:cubicBezTo>
                  <a:pt x="7868" y="1619"/>
                  <a:pt x="7874" y="1613"/>
                  <a:pt x="7880" y="1607"/>
                </a:cubicBezTo>
                <a:cubicBezTo>
                  <a:pt x="7886" y="1607"/>
                  <a:pt x="7892" y="1601"/>
                  <a:pt x="7892" y="1595"/>
                </a:cubicBezTo>
                <a:cubicBezTo>
                  <a:pt x="7897" y="1595"/>
                  <a:pt x="7903" y="1589"/>
                  <a:pt x="7909" y="1583"/>
                </a:cubicBezTo>
                <a:cubicBezTo>
                  <a:pt x="7909" y="1583"/>
                  <a:pt x="7909" y="1577"/>
                  <a:pt x="7909" y="1571"/>
                </a:cubicBezTo>
                <a:cubicBezTo>
                  <a:pt x="7897" y="1571"/>
                  <a:pt x="7897" y="1571"/>
                  <a:pt x="7897" y="1571"/>
                </a:cubicBezTo>
                <a:cubicBezTo>
                  <a:pt x="7886" y="1577"/>
                  <a:pt x="7880" y="1577"/>
                  <a:pt x="7874" y="1583"/>
                </a:cubicBezTo>
                <a:cubicBezTo>
                  <a:pt x="7874" y="1589"/>
                  <a:pt x="7874" y="1595"/>
                  <a:pt x="7874" y="1595"/>
                </a:cubicBezTo>
                <a:cubicBezTo>
                  <a:pt x="7868" y="1601"/>
                  <a:pt x="7862" y="1601"/>
                  <a:pt x="7850" y="1601"/>
                </a:cubicBezTo>
                <a:cubicBezTo>
                  <a:pt x="7844" y="1601"/>
                  <a:pt x="7844" y="1601"/>
                  <a:pt x="7844" y="1601"/>
                </a:cubicBezTo>
                <a:cubicBezTo>
                  <a:pt x="7838" y="1601"/>
                  <a:pt x="7826" y="1595"/>
                  <a:pt x="7820" y="1589"/>
                </a:cubicBezTo>
                <a:cubicBezTo>
                  <a:pt x="7814" y="1583"/>
                  <a:pt x="7814" y="1571"/>
                  <a:pt x="7803" y="1571"/>
                </a:cubicBezTo>
                <a:cubicBezTo>
                  <a:pt x="7803" y="1565"/>
                  <a:pt x="7797" y="1571"/>
                  <a:pt x="7797" y="1571"/>
                </a:cubicBezTo>
                <a:cubicBezTo>
                  <a:pt x="7785" y="1571"/>
                  <a:pt x="7785" y="1571"/>
                  <a:pt x="7785" y="1571"/>
                </a:cubicBezTo>
                <a:cubicBezTo>
                  <a:pt x="7761" y="1571"/>
                  <a:pt x="7749" y="1571"/>
                  <a:pt x="7732" y="1565"/>
                </a:cubicBezTo>
                <a:cubicBezTo>
                  <a:pt x="7732" y="1559"/>
                  <a:pt x="7726" y="1559"/>
                  <a:pt x="7726" y="1559"/>
                </a:cubicBezTo>
                <a:cubicBezTo>
                  <a:pt x="7720" y="1559"/>
                  <a:pt x="7714" y="1554"/>
                  <a:pt x="7714" y="1554"/>
                </a:cubicBezTo>
                <a:cubicBezTo>
                  <a:pt x="7708" y="1548"/>
                  <a:pt x="7702" y="1548"/>
                  <a:pt x="7702" y="1542"/>
                </a:cubicBezTo>
                <a:cubicBezTo>
                  <a:pt x="7696" y="1536"/>
                  <a:pt x="7696" y="1536"/>
                  <a:pt x="7696" y="1530"/>
                </a:cubicBezTo>
                <a:cubicBezTo>
                  <a:pt x="7696" y="1506"/>
                  <a:pt x="7696" y="1506"/>
                  <a:pt x="7696" y="1506"/>
                </a:cubicBezTo>
                <a:cubicBezTo>
                  <a:pt x="7708" y="1506"/>
                  <a:pt x="7708" y="1500"/>
                  <a:pt x="7720" y="1500"/>
                </a:cubicBezTo>
                <a:cubicBezTo>
                  <a:pt x="7732" y="1500"/>
                  <a:pt x="7737" y="1506"/>
                  <a:pt x="7749" y="1500"/>
                </a:cubicBezTo>
                <a:cubicBezTo>
                  <a:pt x="7755" y="1500"/>
                  <a:pt x="7761" y="1500"/>
                  <a:pt x="7761" y="1500"/>
                </a:cubicBezTo>
                <a:cubicBezTo>
                  <a:pt x="7773" y="1500"/>
                  <a:pt x="7779" y="1500"/>
                  <a:pt x="7791" y="1494"/>
                </a:cubicBezTo>
                <a:cubicBezTo>
                  <a:pt x="7797" y="1488"/>
                  <a:pt x="7803" y="1482"/>
                  <a:pt x="7809" y="1470"/>
                </a:cubicBezTo>
                <a:cubicBezTo>
                  <a:pt x="7814" y="1470"/>
                  <a:pt x="7814" y="1470"/>
                  <a:pt x="7820" y="1476"/>
                </a:cubicBezTo>
                <a:cubicBezTo>
                  <a:pt x="7826" y="1476"/>
                  <a:pt x="7826" y="1482"/>
                  <a:pt x="7826" y="1488"/>
                </a:cubicBezTo>
                <a:cubicBezTo>
                  <a:pt x="7832" y="1494"/>
                  <a:pt x="7826" y="1506"/>
                  <a:pt x="7826" y="1512"/>
                </a:cubicBezTo>
                <a:cubicBezTo>
                  <a:pt x="7826" y="1518"/>
                  <a:pt x="7832" y="1524"/>
                  <a:pt x="7832" y="1524"/>
                </a:cubicBezTo>
                <a:cubicBezTo>
                  <a:pt x="7838" y="1530"/>
                  <a:pt x="7838" y="1536"/>
                  <a:pt x="7838" y="1536"/>
                </a:cubicBezTo>
                <a:cubicBezTo>
                  <a:pt x="7844" y="1548"/>
                  <a:pt x="7856" y="1548"/>
                  <a:pt x="7868" y="1548"/>
                </a:cubicBezTo>
                <a:cubicBezTo>
                  <a:pt x="7874" y="1548"/>
                  <a:pt x="7874" y="1548"/>
                  <a:pt x="7880" y="1542"/>
                </a:cubicBezTo>
                <a:cubicBezTo>
                  <a:pt x="7880" y="1536"/>
                  <a:pt x="7880" y="1530"/>
                  <a:pt x="7880" y="1530"/>
                </a:cubicBezTo>
                <a:cubicBezTo>
                  <a:pt x="7886" y="1518"/>
                  <a:pt x="7897" y="1518"/>
                  <a:pt x="7903" y="1512"/>
                </a:cubicBezTo>
                <a:cubicBezTo>
                  <a:pt x="7915" y="1512"/>
                  <a:pt x="7921" y="1512"/>
                  <a:pt x="7927" y="1512"/>
                </a:cubicBezTo>
                <a:cubicBezTo>
                  <a:pt x="7939" y="1512"/>
                  <a:pt x="7945" y="1512"/>
                  <a:pt x="7957" y="1512"/>
                </a:cubicBezTo>
                <a:cubicBezTo>
                  <a:pt x="7957" y="1512"/>
                  <a:pt x="7963" y="1512"/>
                  <a:pt x="7963" y="1506"/>
                </a:cubicBezTo>
                <a:cubicBezTo>
                  <a:pt x="7963" y="1500"/>
                  <a:pt x="7963" y="1494"/>
                  <a:pt x="7963" y="1488"/>
                </a:cubicBezTo>
                <a:cubicBezTo>
                  <a:pt x="7963" y="1476"/>
                  <a:pt x="7957" y="1470"/>
                  <a:pt x="7951" y="1459"/>
                </a:cubicBezTo>
                <a:cubicBezTo>
                  <a:pt x="7951" y="1453"/>
                  <a:pt x="7945" y="1447"/>
                  <a:pt x="7945" y="1447"/>
                </a:cubicBezTo>
                <a:cubicBezTo>
                  <a:pt x="7933" y="1441"/>
                  <a:pt x="7927" y="1441"/>
                  <a:pt x="7921" y="1435"/>
                </a:cubicBezTo>
                <a:cubicBezTo>
                  <a:pt x="7909" y="1429"/>
                  <a:pt x="7903" y="1423"/>
                  <a:pt x="7897" y="1417"/>
                </a:cubicBezTo>
                <a:cubicBezTo>
                  <a:pt x="7897" y="1405"/>
                  <a:pt x="7903" y="1399"/>
                  <a:pt x="7897" y="1393"/>
                </a:cubicBezTo>
                <a:cubicBezTo>
                  <a:pt x="7897" y="1387"/>
                  <a:pt x="7892" y="1387"/>
                  <a:pt x="7886" y="1387"/>
                </a:cubicBezTo>
                <a:cubicBezTo>
                  <a:pt x="7886" y="1382"/>
                  <a:pt x="7886" y="1376"/>
                  <a:pt x="7886" y="1376"/>
                </a:cubicBezTo>
                <a:cubicBezTo>
                  <a:pt x="7886" y="1370"/>
                  <a:pt x="7886" y="1364"/>
                  <a:pt x="7886" y="1364"/>
                </a:cubicBezTo>
                <a:cubicBezTo>
                  <a:pt x="7886" y="1358"/>
                  <a:pt x="7880" y="1358"/>
                  <a:pt x="7874" y="1358"/>
                </a:cubicBezTo>
                <a:cubicBezTo>
                  <a:pt x="7868" y="1352"/>
                  <a:pt x="7862" y="1352"/>
                  <a:pt x="7850" y="1346"/>
                </a:cubicBezTo>
                <a:cubicBezTo>
                  <a:pt x="7844" y="1346"/>
                  <a:pt x="7844" y="1340"/>
                  <a:pt x="7838" y="1340"/>
                </a:cubicBezTo>
                <a:cubicBezTo>
                  <a:pt x="7844" y="1334"/>
                  <a:pt x="7844" y="1334"/>
                  <a:pt x="7850" y="1328"/>
                </a:cubicBezTo>
                <a:cubicBezTo>
                  <a:pt x="7850" y="1328"/>
                  <a:pt x="7856" y="1328"/>
                  <a:pt x="7862" y="1328"/>
                </a:cubicBezTo>
                <a:cubicBezTo>
                  <a:pt x="7868" y="1328"/>
                  <a:pt x="7874" y="1340"/>
                  <a:pt x="7880" y="1346"/>
                </a:cubicBezTo>
                <a:cubicBezTo>
                  <a:pt x="7886" y="1346"/>
                  <a:pt x="7880" y="1358"/>
                  <a:pt x="7886" y="1358"/>
                </a:cubicBezTo>
                <a:cubicBezTo>
                  <a:pt x="7892" y="1358"/>
                  <a:pt x="7892" y="1358"/>
                  <a:pt x="7897" y="1358"/>
                </a:cubicBezTo>
                <a:cubicBezTo>
                  <a:pt x="7909" y="1358"/>
                  <a:pt x="7909" y="1358"/>
                  <a:pt x="7909" y="1358"/>
                </a:cubicBezTo>
                <a:cubicBezTo>
                  <a:pt x="7915" y="1358"/>
                  <a:pt x="7921" y="1352"/>
                  <a:pt x="7921" y="1352"/>
                </a:cubicBezTo>
                <a:cubicBezTo>
                  <a:pt x="7927" y="1352"/>
                  <a:pt x="7927" y="1358"/>
                  <a:pt x="7933" y="1358"/>
                </a:cubicBezTo>
                <a:cubicBezTo>
                  <a:pt x="7939" y="1340"/>
                  <a:pt x="7939" y="1328"/>
                  <a:pt x="7939" y="1310"/>
                </a:cubicBezTo>
                <a:cubicBezTo>
                  <a:pt x="7939" y="1299"/>
                  <a:pt x="7939" y="1299"/>
                  <a:pt x="7939" y="1299"/>
                </a:cubicBezTo>
                <a:cubicBezTo>
                  <a:pt x="7939" y="1299"/>
                  <a:pt x="7939" y="1293"/>
                  <a:pt x="7939" y="1287"/>
                </a:cubicBezTo>
                <a:cubicBezTo>
                  <a:pt x="7939" y="1287"/>
                  <a:pt x="7945" y="1281"/>
                  <a:pt x="7945" y="1275"/>
                </a:cubicBezTo>
                <a:cubicBezTo>
                  <a:pt x="7945" y="1275"/>
                  <a:pt x="7945" y="1269"/>
                  <a:pt x="7945" y="1263"/>
                </a:cubicBezTo>
                <a:cubicBezTo>
                  <a:pt x="7939" y="1263"/>
                  <a:pt x="7933" y="1263"/>
                  <a:pt x="7933" y="1263"/>
                </a:cubicBezTo>
                <a:cubicBezTo>
                  <a:pt x="7921" y="1257"/>
                  <a:pt x="7915" y="1257"/>
                  <a:pt x="7909" y="1257"/>
                </a:cubicBezTo>
                <a:cubicBezTo>
                  <a:pt x="7897" y="1257"/>
                  <a:pt x="7892" y="1251"/>
                  <a:pt x="7880" y="1257"/>
                </a:cubicBezTo>
                <a:cubicBezTo>
                  <a:pt x="7880" y="1257"/>
                  <a:pt x="7880" y="1263"/>
                  <a:pt x="7880" y="1269"/>
                </a:cubicBezTo>
                <a:cubicBezTo>
                  <a:pt x="7874" y="1269"/>
                  <a:pt x="7868" y="1269"/>
                  <a:pt x="7862" y="1269"/>
                </a:cubicBezTo>
                <a:cubicBezTo>
                  <a:pt x="7826" y="1269"/>
                  <a:pt x="7826" y="1269"/>
                  <a:pt x="7826" y="1269"/>
                </a:cubicBezTo>
                <a:cubicBezTo>
                  <a:pt x="7832" y="1263"/>
                  <a:pt x="7832" y="1257"/>
                  <a:pt x="7838" y="1257"/>
                </a:cubicBezTo>
                <a:cubicBezTo>
                  <a:pt x="7838" y="1251"/>
                  <a:pt x="7844" y="1251"/>
                  <a:pt x="7850" y="1251"/>
                </a:cubicBezTo>
                <a:cubicBezTo>
                  <a:pt x="7850" y="1251"/>
                  <a:pt x="7856" y="1245"/>
                  <a:pt x="7862" y="1245"/>
                </a:cubicBezTo>
                <a:cubicBezTo>
                  <a:pt x="7862" y="1245"/>
                  <a:pt x="7856" y="1239"/>
                  <a:pt x="7862" y="1233"/>
                </a:cubicBezTo>
                <a:cubicBezTo>
                  <a:pt x="7850" y="1233"/>
                  <a:pt x="7844" y="1227"/>
                  <a:pt x="7838" y="1227"/>
                </a:cubicBezTo>
                <a:cubicBezTo>
                  <a:pt x="7832" y="1227"/>
                  <a:pt x="7832" y="1221"/>
                  <a:pt x="7826" y="1221"/>
                </a:cubicBezTo>
                <a:cubicBezTo>
                  <a:pt x="7832" y="1210"/>
                  <a:pt x="7832" y="1210"/>
                  <a:pt x="7832" y="1210"/>
                </a:cubicBezTo>
                <a:cubicBezTo>
                  <a:pt x="7880" y="1210"/>
                  <a:pt x="7880" y="1210"/>
                  <a:pt x="7880" y="1210"/>
                </a:cubicBezTo>
                <a:cubicBezTo>
                  <a:pt x="7880" y="1245"/>
                  <a:pt x="7880" y="1245"/>
                  <a:pt x="7880" y="1245"/>
                </a:cubicBezTo>
                <a:cubicBezTo>
                  <a:pt x="7927" y="1245"/>
                  <a:pt x="7927" y="1245"/>
                  <a:pt x="7927" y="1245"/>
                </a:cubicBezTo>
                <a:cubicBezTo>
                  <a:pt x="7933" y="1245"/>
                  <a:pt x="7939" y="1245"/>
                  <a:pt x="7939" y="1239"/>
                </a:cubicBezTo>
                <a:cubicBezTo>
                  <a:pt x="7945" y="1239"/>
                  <a:pt x="7939" y="1233"/>
                  <a:pt x="7945" y="1227"/>
                </a:cubicBezTo>
                <a:cubicBezTo>
                  <a:pt x="7951" y="1227"/>
                  <a:pt x="7963" y="1227"/>
                  <a:pt x="7969" y="1227"/>
                </a:cubicBezTo>
                <a:cubicBezTo>
                  <a:pt x="7980" y="1227"/>
                  <a:pt x="7980" y="1227"/>
                  <a:pt x="7980" y="1227"/>
                </a:cubicBezTo>
                <a:cubicBezTo>
                  <a:pt x="7998" y="1227"/>
                  <a:pt x="7998" y="1239"/>
                  <a:pt x="8016" y="1239"/>
                </a:cubicBezTo>
                <a:cubicBezTo>
                  <a:pt x="8022" y="1239"/>
                  <a:pt x="8028" y="1233"/>
                  <a:pt x="8034" y="1233"/>
                </a:cubicBezTo>
                <a:cubicBezTo>
                  <a:pt x="8034" y="1227"/>
                  <a:pt x="8034" y="1221"/>
                  <a:pt x="8040" y="1221"/>
                </a:cubicBezTo>
                <a:cubicBezTo>
                  <a:pt x="8046" y="1215"/>
                  <a:pt x="8052" y="1215"/>
                  <a:pt x="8052" y="1210"/>
                </a:cubicBezTo>
                <a:cubicBezTo>
                  <a:pt x="8052" y="1204"/>
                  <a:pt x="8046" y="1198"/>
                  <a:pt x="8040" y="1192"/>
                </a:cubicBezTo>
                <a:cubicBezTo>
                  <a:pt x="8040" y="1186"/>
                  <a:pt x="8034" y="1180"/>
                  <a:pt x="8034" y="1180"/>
                </a:cubicBezTo>
                <a:cubicBezTo>
                  <a:pt x="8028" y="1174"/>
                  <a:pt x="8022" y="1168"/>
                  <a:pt x="8016" y="1168"/>
                </a:cubicBezTo>
                <a:cubicBezTo>
                  <a:pt x="8010" y="1168"/>
                  <a:pt x="8004" y="1168"/>
                  <a:pt x="7998" y="1168"/>
                </a:cubicBezTo>
                <a:cubicBezTo>
                  <a:pt x="7992" y="1168"/>
                  <a:pt x="7992" y="1174"/>
                  <a:pt x="7986" y="1174"/>
                </a:cubicBezTo>
                <a:cubicBezTo>
                  <a:pt x="7980" y="1174"/>
                  <a:pt x="7980" y="1180"/>
                  <a:pt x="7975" y="1180"/>
                </a:cubicBezTo>
                <a:cubicBezTo>
                  <a:pt x="7969" y="1180"/>
                  <a:pt x="7969" y="1174"/>
                  <a:pt x="7963" y="1174"/>
                </a:cubicBezTo>
                <a:cubicBezTo>
                  <a:pt x="7957" y="1174"/>
                  <a:pt x="7951" y="1168"/>
                  <a:pt x="7951" y="1168"/>
                </a:cubicBezTo>
                <a:cubicBezTo>
                  <a:pt x="7951" y="1162"/>
                  <a:pt x="7945" y="1162"/>
                  <a:pt x="7945" y="1156"/>
                </a:cubicBezTo>
                <a:cubicBezTo>
                  <a:pt x="7945" y="1144"/>
                  <a:pt x="7951" y="1144"/>
                  <a:pt x="7957" y="1144"/>
                </a:cubicBezTo>
                <a:cubicBezTo>
                  <a:pt x="7963" y="1144"/>
                  <a:pt x="7969" y="1144"/>
                  <a:pt x="7969" y="1144"/>
                </a:cubicBezTo>
                <a:cubicBezTo>
                  <a:pt x="7975" y="1144"/>
                  <a:pt x="7980" y="1150"/>
                  <a:pt x="7980" y="1150"/>
                </a:cubicBezTo>
                <a:cubicBezTo>
                  <a:pt x="7992" y="1150"/>
                  <a:pt x="7998" y="1150"/>
                  <a:pt x="8004" y="1150"/>
                </a:cubicBezTo>
                <a:cubicBezTo>
                  <a:pt x="8016" y="1150"/>
                  <a:pt x="8022" y="1150"/>
                  <a:pt x="8034" y="1150"/>
                </a:cubicBezTo>
                <a:lnTo>
                  <a:pt x="8040" y="1144"/>
                </a:lnTo>
                <a:cubicBezTo>
                  <a:pt x="8052" y="1138"/>
                  <a:pt x="8052" y="1138"/>
                  <a:pt x="8052" y="1138"/>
                </a:cubicBezTo>
                <a:cubicBezTo>
                  <a:pt x="8058" y="1132"/>
                  <a:pt x="8058" y="1127"/>
                  <a:pt x="8064" y="1127"/>
                </a:cubicBezTo>
                <a:cubicBezTo>
                  <a:pt x="8069" y="1127"/>
                  <a:pt x="8069" y="1132"/>
                  <a:pt x="8075" y="1132"/>
                </a:cubicBezTo>
                <a:cubicBezTo>
                  <a:pt x="8093" y="1132"/>
                  <a:pt x="8093" y="1132"/>
                  <a:pt x="8093" y="1132"/>
                </a:cubicBezTo>
                <a:cubicBezTo>
                  <a:pt x="8099" y="1132"/>
                  <a:pt x="8105" y="1132"/>
                  <a:pt x="8111" y="1132"/>
                </a:cubicBezTo>
                <a:cubicBezTo>
                  <a:pt x="8117" y="1132"/>
                  <a:pt x="8117" y="1132"/>
                  <a:pt x="8123" y="1127"/>
                </a:cubicBezTo>
                <a:cubicBezTo>
                  <a:pt x="8129" y="1127"/>
                  <a:pt x="8123" y="1121"/>
                  <a:pt x="8123" y="1115"/>
                </a:cubicBezTo>
                <a:cubicBezTo>
                  <a:pt x="8117" y="1109"/>
                  <a:pt x="8111" y="1103"/>
                  <a:pt x="8105" y="1103"/>
                </a:cubicBezTo>
                <a:cubicBezTo>
                  <a:pt x="8099" y="1097"/>
                  <a:pt x="8093" y="1103"/>
                  <a:pt x="8093" y="1103"/>
                </a:cubicBezTo>
                <a:cubicBezTo>
                  <a:pt x="8087" y="1097"/>
                  <a:pt x="8081" y="1097"/>
                  <a:pt x="8075" y="1091"/>
                </a:cubicBezTo>
                <a:cubicBezTo>
                  <a:pt x="8069" y="1085"/>
                  <a:pt x="8064" y="1085"/>
                  <a:pt x="8064" y="1079"/>
                </a:cubicBezTo>
                <a:cubicBezTo>
                  <a:pt x="8064" y="1073"/>
                  <a:pt x="8058" y="1073"/>
                  <a:pt x="8058" y="1067"/>
                </a:cubicBezTo>
                <a:cubicBezTo>
                  <a:pt x="8058" y="1061"/>
                  <a:pt x="8064" y="1055"/>
                  <a:pt x="8064" y="1050"/>
                </a:cubicBezTo>
                <a:cubicBezTo>
                  <a:pt x="8064" y="1044"/>
                  <a:pt x="8058" y="1038"/>
                  <a:pt x="8058" y="1032"/>
                </a:cubicBezTo>
                <a:cubicBezTo>
                  <a:pt x="8058" y="1026"/>
                  <a:pt x="8064" y="1026"/>
                  <a:pt x="8064" y="1020"/>
                </a:cubicBezTo>
                <a:lnTo>
                  <a:pt x="8064" y="1014"/>
                </a:lnTo>
                <a:cubicBezTo>
                  <a:pt x="8081" y="1014"/>
                  <a:pt x="8087" y="1014"/>
                  <a:pt x="8111" y="1014"/>
                </a:cubicBezTo>
                <a:cubicBezTo>
                  <a:pt x="8111" y="978"/>
                  <a:pt x="8111" y="978"/>
                  <a:pt x="8111" y="978"/>
                </a:cubicBezTo>
                <a:cubicBezTo>
                  <a:pt x="8111" y="966"/>
                  <a:pt x="8093" y="961"/>
                  <a:pt x="8087" y="949"/>
                </a:cubicBezTo>
                <a:cubicBezTo>
                  <a:pt x="8081" y="943"/>
                  <a:pt x="8087" y="943"/>
                  <a:pt x="8087" y="937"/>
                </a:cubicBezTo>
                <a:cubicBezTo>
                  <a:pt x="8087" y="931"/>
                  <a:pt x="8081" y="925"/>
                  <a:pt x="8081" y="919"/>
                </a:cubicBezTo>
                <a:cubicBezTo>
                  <a:pt x="8069" y="919"/>
                  <a:pt x="8064" y="925"/>
                  <a:pt x="8046" y="919"/>
                </a:cubicBezTo>
                <a:cubicBezTo>
                  <a:pt x="8040" y="919"/>
                  <a:pt x="8040" y="919"/>
                  <a:pt x="8034" y="919"/>
                </a:cubicBezTo>
                <a:cubicBezTo>
                  <a:pt x="8028" y="919"/>
                  <a:pt x="8028" y="913"/>
                  <a:pt x="8022" y="913"/>
                </a:cubicBezTo>
                <a:cubicBezTo>
                  <a:pt x="8016" y="913"/>
                  <a:pt x="8016" y="913"/>
                  <a:pt x="8010" y="907"/>
                </a:cubicBezTo>
                <a:cubicBezTo>
                  <a:pt x="8004" y="907"/>
                  <a:pt x="8004" y="907"/>
                  <a:pt x="7998" y="901"/>
                </a:cubicBezTo>
                <a:cubicBezTo>
                  <a:pt x="7998" y="901"/>
                  <a:pt x="7992" y="895"/>
                  <a:pt x="7992" y="889"/>
                </a:cubicBezTo>
                <a:cubicBezTo>
                  <a:pt x="7986" y="889"/>
                  <a:pt x="7986" y="884"/>
                  <a:pt x="7986" y="877"/>
                </a:cubicBezTo>
                <a:cubicBezTo>
                  <a:pt x="7986" y="872"/>
                  <a:pt x="7986" y="872"/>
                  <a:pt x="7986" y="872"/>
                </a:cubicBezTo>
                <a:cubicBezTo>
                  <a:pt x="7992" y="866"/>
                  <a:pt x="7998" y="866"/>
                  <a:pt x="7998" y="866"/>
                </a:cubicBezTo>
                <a:cubicBezTo>
                  <a:pt x="8004" y="860"/>
                  <a:pt x="8004" y="854"/>
                  <a:pt x="8010" y="854"/>
                </a:cubicBezTo>
                <a:cubicBezTo>
                  <a:pt x="8010" y="848"/>
                  <a:pt x="8016" y="854"/>
                  <a:pt x="8022" y="854"/>
                </a:cubicBezTo>
                <a:cubicBezTo>
                  <a:pt x="8028" y="848"/>
                  <a:pt x="8034" y="848"/>
                  <a:pt x="8046" y="848"/>
                </a:cubicBezTo>
                <a:cubicBezTo>
                  <a:pt x="8052" y="848"/>
                  <a:pt x="8052" y="848"/>
                  <a:pt x="8058" y="848"/>
                </a:cubicBezTo>
                <a:cubicBezTo>
                  <a:pt x="8081" y="848"/>
                  <a:pt x="8081" y="848"/>
                  <a:pt x="8081" y="848"/>
                </a:cubicBezTo>
                <a:cubicBezTo>
                  <a:pt x="8087" y="848"/>
                  <a:pt x="8093" y="842"/>
                  <a:pt x="8105" y="848"/>
                </a:cubicBezTo>
                <a:lnTo>
                  <a:pt x="8111" y="854"/>
                </a:lnTo>
                <a:cubicBezTo>
                  <a:pt x="8117" y="860"/>
                  <a:pt x="8123" y="860"/>
                  <a:pt x="8123" y="872"/>
                </a:cubicBezTo>
                <a:cubicBezTo>
                  <a:pt x="8123" y="877"/>
                  <a:pt x="8123" y="877"/>
                  <a:pt x="8123" y="877"/>
                </a:cubicBezTo>
                <a:cubicBezTo>
                  <a:pt x="8129" y="877"/>
                  <a:pt x="8123" y="884"/>
                  <a:pt x="8117" y="884"/>
                </a:cubicBezTo>
                <a:cubicBezTo>
                  <a:pt x="8117" y="895"/>
                  <a:pt x="8111" y="895"/>
                  <a:pt x="8111" y="901"/>
                </a:cubicBezTo>
                <a:cubicBezTo>
                  <a:pt x="8111" y="919"/>
                  <a:pt x="8117" y="931"/>
                  <a:pt x="8123" y="949"/>
                </a:cubicBezTo>
                <a:cubicBezTo>
                  <a:pt x="8141" y="943"/>
                  <a:pt x="8141" y="943"/>
                  <a:pt x="8141" y="943"/>
                </a:cubicBezTo>
                <a:cubicBezTo>
                  <a:pt x="8141" y="848"/>
                  <a:pt x="8141" y="848"/>
                  <a:pt x="8141" y="848"/>
                </a:cubicBezTo>
                <a:cubicBezTo>
                  <a:pt x="8141" y="842"/>
                  <a:pt x="8147" y="842"/>
                  <a:pt x="8147" y="836"/>
                </a:cubicBezTo>
                <a:cubicBezTo>
                  <a:pt x="8152" y="836"/>
                  <a:pt x="8158" y="830"/>
                  <a:pt x="8158" y="824"/>
                </a:cubicBezTo>
                <a:cubicBezTo>
                  <a:pt x="8158" y="818"/>
                  <a:pt x="8158" y="818"/>
                  <a:pt x="8158" y="818"/>
                </a:cubicBezTo>
                <a:cubicBezTo>
                  <a:pt x="8158" y="812"/>
                  <a:pt x="8152" y="812"/>
                  <a:pt x="8152" y="806"/>
                </a:cubicBezTo>
                <a:cubicBezTo>
                  <a:pt x="8147" y="800"/>
                  <a:pt x="8147" y="795"/>
                  <a:pt x="8135" y="795"/>
                </a:cubicBezTo>
                <a:cubicBezTo>
                  <a:pt x="8129" y="795"/>
                  <a:pt x="8123" y="795"/>
                  <a:pt x="8117" y="795"/>
                </a:cubicBezTo>
                <a:lnTo>
                  <a:pt x="8111" y="800"/>
                </a:lnTo>
                <a:cubicBezTo>
                  <a:pt x="8099" y="800"/>
                  <a:pt x="8099" y="800"/>
                  <a:pt x="8087" y="800"/>
                </a:cubicBezTo>
                <a:cubicBezTo>
                  <a:pt x="8069" y="800"/>
                  <a:pt x="8069" y="800"/>
                  <a:pt x="8069" y="800"/>
                </a:cubicBezTo>
                <a:cubicBezTo>
                  <a:pt x="8064" y="800"/>
                  <a:pt x="8064" y="800"/>
                  <a:pt x="8058" y="800"/>
                </a:cubicBezTo>
                <a:cubicBezTo>
                  <a:pt x="8052" y="800"/>
                  <a:pt x="8052" y="800"/>
                  <a:pt x="8046" y="800"/>
                </a:cubicBezTo>
                <a:cubicBezTo>
                  <a:pt x="8046" y="765"/>
                  <a:pt x="8046" y="765"/>
                  <a:pt x="8046" y="765"/>
                </a:cubicBezTo>
                <a:cubicBezTo>
                  <a:pt x="8052" y="765"/>
                  <a:pt x="8058" y="759"/>
                  <a:pt x="8058" y="759"/>
                </a:cubicBezTo>
                <a:cubicBezTo>
                  <a:pt x="8064" y="759"/>
                  <a:pt x="8064" y="765"/>
                  <a:pt x="8069" y="765"/>
                </a:cubicBezTo>
                <a:cubicBezTo>
                  <a:pt x="8081" y="765"/>
                  <a:pt x="8081" y="765"/>
                  <a:pt x="8081" y="765"/>
                </a:cubicBezTo>
                <a:cubicBezTo>
                  <a:pt x="8093" y="765"/>
                  <a:pt x="8099" y="765"/>
                  <a:pt x="8105" y="765"/>
                </a:cubicBezTo>
                <a:cubicBezTo>
                  <a:pt x="8111" y="765"/>
                  <a:pt x="8111" y="759"/>
                  <a:pt x="8117" y="753"/>
                </a:cubicBezTo>
                <a:cubicBezTo>
                  <a:pt x="8111" y="753"/>
                  <a:pt x="8111" y="747"/>
                  <a:pt x="8111" y="741"/>
                </a:cubicBezTo>
                <a:cubicBezTo>
                  <a:pt x="8105" y="741"/>
                  <a:pt x="8105" y="735"/>
                  <a:pt x="8099" y="729"/>
                </a:cubicBezTo>
                <a:cubicBezTo>
                  <a:pt x="8087" y="729"/>
                  <a:pt x="8081" y="735"/>
                  <a:pt x="8075" y="735"/>
                </a:cubicBezTo>
                <a:cubicBezTo>
                  <a:pt x="8069" y="735"/>
                  <a:pt x="8069" y="729"/>
                  <a:pt x="8064" y="723"/>
                </a:cubicBezTo>
                <a:cubicBezTo>
                  <a:pt x="8058" y="723"/>
                  <a:pt x="8058" y="723"/>
                  <a:pt x="8052" y="723"/>
                </a:cubicBezTo>
                <a:cubicBezTo>
                  <a:pt x="8046" y="723"/>
                  <a:pt x="8046" y="723"/>
                  <a:pt x="8040" y="723"/>
                </a:cubicBezTo>
                <a:cubicBezTo>
                  <a:pt x="8034" y="723"/>
                  <a:pt x="8028" y="718"/>
                  <a:pt x="8022" y="718"/>
                </a:cubicBezTo>
                <a:cubicBezTo>
                  <a:pt x="8010" y="718"/>
                  <a:pt x="8004" y="718"/>
                  <a:pt x="7992" y="723"/>
                </a:cubicBezTo>
                <a:cubicBezTo>
                  <a:pt x="7992" y="729"/>
                  <a:pt x="7998" y="735"/>
                  <a:pt x="7992" y="741"/>
                </a:cubicBezTo>
                <a:cubicBezTo>
                  <a:pt x="7992" y="747"/>
                  <a:pt x="7992" y="747"/>
                  <a:pt x="7986" y="753"/>
                </a:cubicBezTo>
                <a:cubicBezTo>
                  <a:pt x="7986" y="753"/>
                  <a:pt x="7980" y="753"/>
                  <a:pt x="7975" y="753"/>
                </a:cubicBezTo>
                <a:cubicBezTo>
                  <a:pt x="7975" y="747"/>
                  <a:pt x="7969" y="747"/>
                  <a:pt x="7963" y="741"/>
                </a:cubicBezTo>
                <a:cubicBezTo>
                  <a:pt x="7963" y="741"/>
                  <a:pt x="7963" y="735"/>
                  <a:pt x="7963" y="729"/>
                </a:cubicBezTo>
                <a:cubicBezTo>
                  <a:pt x="7963" y="723"/>
                  <a:pt x="7963" y="718"/>
                  <a:pt x="7969" y="711"/>
                </a:cubicBezTo>
                <a:cubicBezTo>
                  <a:pt x="7969" y="706"/>
                  <a:pt x="7969" y="700"/>
                  <a:pt x="7975" y="700"/>
                </a:cubicBezTo>
                <a:cubicBezTo>
                  <a:pt x="7975" y="694"/>
                  <a:pt x="7980" y="700"/>
                  <a:pt x="7986" y="694"/>
                </a:cubicBezTo>
                <a:cubicBezTo>
                  <a:pt x="7986" y="688"/>
                  <a:pt x="7992" y="688"/>
                  <a:pt x="7992" y="682"/>
                </a:cubicBezTo>
                <a:cubicBezTo>
                  <a:pt x="7998" y="682"/>
                  <a:pt x="7992" y="676"/>
                  <a:pt x="7992" y="670"/>
                </a:cubicBezTo>
                <a:cubicBezTo>
                  <a:pt x="7992" y="664"/>
                  <a:pt x="7992" y="658"/>
                  <a:pt x="7992" y="646"/>
                </a:cubicBezTo>
                <a:cubicBezTo>
                  <a:pt x="7992" y="640"/>
                  <a:pt x="7998" y="629"/>
                  <a:pt x="7998" y="617"/>
                </a:cubicBezTo>
                <a:cubicBezTo>
                  <a:pt x="8034" y="617"/>
                  <a:pt x="8034" y="617"/>
                  <a:pt x="8034" y="617"/>
                </a:cubicBezTo>
                <a:cubicBezTo>
                  <a:pt x="8034" y="605"/>
                  <a:pt x="8034" y="599"/>
                  <a:pt x="8040" y="587"/>
                </a:cubicBezTo>
                <a:cubicBezTo>
                  <a:pt x="8040" y="587"/>
                  <a:pt x="8046" y="581"/>
                  <a:pt x="8046" y="575"/>
                </a:cubicBezTo>
                <a:cubicBezTo>
                  <a:pt x="8058" y="575"/>
                  <a:pt x="8064" y="575"/>
                  <a:pt x="8069" y="575"/>
                </a:cubicBezTo>
                <a:cubicBezTo>
                  <a:pt x="8081" y="575"/>
                  <a:pt x="8081" y="575"/>
                  <a:pt x="8081" y="575"/>
                </a:cubicBezTo>
                <a:cubicBezTo>
                  <a:pt x="8087" y="575"/>
                  <a:pt x="8087" y="569"/>
                  <a:pt x="8093" y="569"/>
                </a:cubicBezTo>
                <a:cubicBezTo>
                  <a:pt x="8093" y="563"/>
                  <a:pt x="8093" y="557"/>
                  <a:pt x="8093" y="557"/>
                </a:cubicBezTo>
                <a:cubicBezTo>
                  <a:pt x="8093" y="552"/>
                  <a:pt x="8087" y="545"/>
                  <a:pt x="8087" y="540"/>
                </a:cubicBezTo>
                <a:cubicBezTo>
                  <a:pt x="8087" y="534"/>
                  <a:pt x="8093" y="528"/>
                  <a:pt x="8099" y="522"/>
                </a:cubicBezTo>
                <a:cubicBezTo>
                  <a:pt x="8099" y="516"/>
                  <a:pt x="8105" y="516"/>
                  <a:pt x="8105" y="510"/>
                </a:cubicBezTo>
                <a:cubicBezTo>
                  <a:pt x="8105" y="504"/>
                  <a:pt x="8111" y="504"/>
                  <a:pt x="8111" y="498"/>
                </a:cubicBezTo>
                <a:cubicBezTo>
                  <a:pt x="8111" y="492"/>
                  <a:pt x="8117" y="492"/>
                  <a:pt x="8123" y="492"/>
                </a:cubicBezTo>
                <a:cubicBezTo>
                  <a:pt x="8129" y="486"/>
                  <a:pt x="8135" y="480"/>
                  <a:pt x="8147" y="480"/>
                </a:cubicBezTo>
                <a:cubicBezTo>
                  <a:pt x="8158" y="474"/>
                  <a:pt x="8164" y="486"/>
                  <a:pt x="8182" y="480"/>
                </a:cubicBezTo>
                <a:lnTo>
                  <a:pt x="8188" y="480"/>
                </a:lnTo>
                <a:cubicBezTo>
                  <a:pt x="8194" y="474"/>
                  <a:pt x="8194" y="468"/>
                  <a:pt x="8194" y="468"/>
                </a:cubicBezTo>
                <a:cubicBezTo>
                  <a:pt x="8200" y="463"/>
                  <a:pt x="8200" y="457"/>
                  <a:pt x="8200" y="457"/>
                </a:cubicBezTo>
                <a:cubicBezTo>
                  <a:pt x="8200" y="451"/>
                  <a:pt x="8200" y="445"/>
                  <a:pt x="8206" y="445"/>
                </a:cubicBezTo>
                <a:cubicBezTo>
                  <a:pt x="8206" y="439"/>
                  <a:pt x="8212" y="439"/>
                  <a:pt x="8218" y="439"/>
                </a:cubicBezTo>
                <a:cubicBezTo>
                  <a:pt x="8224" y="433"/>
                  <a:pt x="8224" y="433"/>
                  <a:pt x="8230" y="433"/>
                </a:cubicBezTo>
                <a:cubicBezTo>
                  <a:pt x="8230" y="433"/>
                  <a:pt x="8235" y="433"/>
                  <a:pt x="8241" y="433"/>
                </a:cubicBezTo>
                <a:cubicBezTo>
                  <a:pt x="8241" y="433"/>
                  <a:pt x="8247" y="433"/>
                  <a:pt x="8253" y="427"/>
                </a:cubicBezTo>
                <a:cubicBezTo>
                  <a:pt x="8253" y="427"/>
                  <a:pt x="8259" y="433"/>
                  <a:pt x="8265" y="427"/>
                </a:cubicBezTo>
                <a:cubicBezTo>
                  <a:pt x="8265" y="427"/>
                  <a:pt x="8265" y="421"/>
                  <a:pt x="8271" y="415"/>
                </a:cubicBezTo>
                <a:cubicBezTo>
                  <a:pt x="8265" y="403"/>
                  <a:pt x="8265" y="403"/>
                  <a:pt x="8265" y="403"/>
                </a:cubicBezTo>
                <a:cubicBezTo>
                  <a:pt x="8164" y="403"/>
                  <a:pt x="8164" y="403"/>
                  <a:pt x="8164" y="403"/>
                </a:cubicBezTo>
                <a:cubicBezTo>
                  <a:pt x="8135" y="397"/>
                  <a:pt x="8135" y="397"/>
                  <a:pt x="8135" y="397"/>
                </a:cubicBezTo>
                <a:cubicBezTo>
                  <a:pt x="8147" y="397"/>
                  <a:pt x="8152" y="397"/>
                  <a:pt x="8158" y="391"/>
                </a:cubicBezTo>
                <a:cubicBezTo>
                  <a:pt x="8170" y="386"/>
                  <a:pt x="8176" y="374"/>
                  <a:pt x="8188" y="374"/>
                </a:cubicBezTo>
                <a:cubicBezTo>
                  <a:pt x="8200" y="374"/>
                  <a:pt x="8200" y="374"/>
                  <a:pt x="8206" y="379"/>
                </a:cubicBezTo>
                <a:cubicBezTo>
                  <a:pt x="8212" y="379"/>
                  <a:pt x="8218" y="386"/>
                  <a:pt x="8224" y="386"/>
                </a:cubicBezTo>
                <a:cubicBezTo>
                  <a:pt x="8230" y="386"/>
                  <a:pt x="8230" y="386"/>
                  <a:pt x="8235" y="386"/>
                </a:cubicBezTo>
                <a:cubicBezTo>
                  <a:pt x="8247" y="386"/>
                  <a:pt x="8247" y="386"/>
                  <a:pt x="8247" y="386"/>
                </a:cubicBezTo>
                <a:cubicBezTo>
                  <a:pt x="8253" y="386"/>
                  <a:pt x="8253" y="386"/>
                  <a:pt x="8259" y="386"/>
                </a:cubicBezTo>
                <a:cubicBezTo>
                  <a:pt x="8265" y="386"/>
                  <a:pt x="8265" y="386"/>
                  <a:pt x="8271" y="386"/>
                </a:cubicBezTo>
                <a:cubicBezTo>
                  <a:pt x="8277" y="386"/>
                  <a:pt x="8283" y="379"/>
                  <a:pt x="8283" y="379"/>
                </a:cubicBezTo>
                <a:cubicBezTo>
                  <a:pt x="8289" y="379"/>
                  <a:pt x="8289" y="374"/>
                  <a:pt x="8295" y="368"/>
                </a:cubicBezTo>
                <a:cubicBezTo>
                  <a:pt x="8295" y="368"/>
                  <a:pt x="8301" y="362"/>
                  <a:pt x="8301" y="356"/>
                </a:cubicBezTo>
                <a:cubicBezTo>
                  <a:pt x="8307" y="350"/>
                  <a:pt x="8313" y="350"/>
                  <a:pt x="8318" y="344"/>
                </a:cubicBezTo>
                <a:cubicBezTo>
                  <a:pt x="8318" y="338"/>
                  <a:pt x="8318" y="332"/>
                  <a:pt x="8324" y="332"/>
                </a:cubicBezTo>
                <a:cubicBezTo>
                  <a:pt x="8330" y="332"/>
                  <a:pt x="8342" y="332"/>
                  <a:pt x="8348" y="332"/>
                </a:cubicBezTo>
                <a:cubicBezTo>
                  <a:pt x="8360" y="332"/>
                  <a:pt x="8360" y="332"/>
                  <a:pt x="8360" y="332"/>
                </a:cubicBezTo>
                <a:cubicBezTo>
                  <a:pt x="8378" y="332"/>
                  <a:pt x="8390" y="326"/>
                  <a:pt x="8407" y="326"/>
                </a:cubicBezTo>
                <a:cubicBezTo>
                  <a:pt x="8407" y="326"/>
                  <a:pt x="8413" y="326"/>
                  <a:pt x="8419" y="326"/>
                </a:cubicBezTo>
                <a:cubicBezTo>
                  <a:pt x="8419" y="320"/>
                  <a:pt x="8425" y="320"/>
                  <a:pt x="8425" y="320"/>
                </a:cubicBezTo>
                <a:cubicBezTo>
                  <a:pt x="8431" y="320"/>
                  <a:pt x="8437" y="314"/>
                  <a:pt x="8437" y="308"/>
                </a:cubicBezTo>
                <a:cubicBezTo>
                  <a:pt x="8443" y="302"/>
                  <a:pt x="8449" y="302"/>
                  <a:pt x="8449" y="297"/>
                </a:cubicBezTo>
                <a:cubicBezTo>
                  <a:pt x="8449" y="291"/>
                  <a:pt x="8449" y="285"/>
                  <a:pt x="8449" y="273"/>
                </a:cubicBezTo>
                <a:cubicBezTo>
                  <a:pt x="8449" y="267"/>
                  <a:pt x="8449" y="261"/>
                  <a:pt x="8443" y="255"/>
                </a:cubicBezTo>
                <a:cubicBezTo>
                  <a:pt x="8443" y="249"/>
                  <a:pt x="8437" y="249"/>
                  <a:pt x="8431" y="249"/>
                </a:cubicBezTo>
                <a:cubicBezTo>
                  <a:pt x="8425" y="243"/>
                  <a:pt x="8419" y="243"/>
                  <a:pt x="8407" y="243"/>
                </a:cubicBezTo>
                <a:cubicBezTo>
                  <a:pt x="8396" y="243"/>
                  <a:pt x="8390" y="243"/>
                  <a:pt x="8384" y="249"/>
                </a:cubicBezTo>
                <a:cubicBezTo>
                  <a:pt x="8378" y="249"/>
                  <a:pt x="8372" y="255"/>
                  <a:pt x="8366" y="255"/>
                </a:cubicBezTo>
                <a:cubicBezTo>
                  <a:pt x="8360" y="255"/>
                  <a:pt x="8354" y="261"/>
                  <a:pt x="8342" y="261"/>
                </a:cubicBezTo>
                <a:cubicBezTo>
                  <a:pt x="8336" y="261"/>
                  <a:pt x="8330" y="255"/>
                  <a:pt x="8318" y="255"/>
                </a:cubicBezTo>
                <a:cubicBezTo>
                  <a:pt x="8313" y="249"/>
                  <a:pt x="8313" y="249"/>
                  <a:pt x="8307" y="249"/>
                </a:cubicBezTo>
                <a:cubicBezTo>
                  <a:pt x="8289" y="243"/>
                  <a:pt x="8289" y="243"/>
                  <a:pt x="8289" y="243"/>
                </a:cubicBezTo>
                <a:cubicBezTo>
                  <a:pt x="8283" y="237"/>
                  <a:pt x="8277" y="237"/>
                  <a:pt x="8271" y="237"/>
                </a:cubicBezTo>
                <a:cubicBezTo>
                  <a:pt x="8265" y="237"/>
                  <a:pt x="8259" y="243"/>
                  <a:pt x="8247" y="243"/>
                </a:cubicBezTo>
                <a:cubicBezTo>
                  <a:pt x="8241" y="243"/>
                  <a:pt x="8241" y="243"/>
                  <a:pt x="8235" y="243"/>
                </a:cubicBezTo>
                <a:cubicBezTo>
                  <a:pt x="8224" y="243"/>
                  <a:pt x="8218" y="243"/>
                  <a:pt x="8206" y="249"/>
                </a:cubicBezTo>
                <a:cubicBezTo>
                  <a:pt x="8206" y="249"/>
                  <a:pt x="8200" y="255"/>
                  <a:pt x="8194" y="255"/>
                </a:cubicBezTo>
                <a:cubicBezTo>
                  <a:pt x="8194" y="261"/>
                  <a:pt x="8188" y="261"/>
                  <a:pt x="8188" y="261"/>
                </a:cubicBezTo>
                <a:cubicBezTo>
                  <a:pt x="8182" y="273"/>
                  <a:pt x="8182" y="279"/>
                  <a:pt x="8176" y="285"/>
                </a:cubicBezTo>
                <a:cubicBezTo>
                  <a:pt x="8176" y="291"/>
                  <a:pt x="8176" y="297"/>
                  <a:pt x="8170" y="297"/>
                </a:cubicBezTo>
                <a:cubicBezTo>
                  <a:pt x="8170" y="302"/>
                  <a:pt x="8164" y="302"/>
                  <a:pt x="8158" y="302"/>
                </a:cubicBezTo>
                <a:cubicBezTo>
                  <a:pt x="8152" y="302"/>
                  <a:pt x="8147" y="302"/>
                  <a:pt x="8135" y="302"/>
                </a:cubicBezTo>
                <a:cubicBezTo>
                  <a:pt x="8123" y="302"/>
                  <a:pt x="8117" y="302"/>
                  <a:pt x="8111" y="302"/>
                </a:cubicBezTo>
                <a:cubicBezTo>
                  <a:pt x="8099" y="302"/>
                  <a:pt x="8093" y="302"/>
                  <a:pt x="8087" y="302"/>
                </a:cubicBezTo>
                <a:cubicBezTo>
                  <a:pt x="8081" y="297"/>
                  <a:pt x="8081" y="291"/>
                  <a:pt x="8075" y="291"/>
                </a:cubicBezTo>
                <a:cubicBezTo>
                  <a:pt x="8069" y="285"/>
                  <a:pt x="8058" y="285"/>
                  <a:pt x="8046" y="285"/>
                </a:cubicBezTo>
                <a:cubicBezTo>
                  <a:pt x="8040" y="285"/>
                  <a:pt x="8034" y="285"/>
                  <a:pt x="8028" y="285"/>
                </a:cubicBezTo>
                <a:cubicBezTo>
                  <a:pt x="8016" y="291"/>
                  <a:pt x="8016" y="297"/>
                  <a:pt x="8010" y="308"/>
                </a:cubicBezTo>
                <a:cubicBezTo>
                  <a:pt x="8004" y="308"/>
                  <a:pt x="8004" y="314"/>
                  <a:pt x="8004" y="320"/>
                </a:cubicBezTo>
                <a:cubicBezTo>
                  <a:pt x="7998" y="320"/>
                  <a:pt x="7998" y="320"/>
                  <a:pt x="7992" y="326"/>
                </a:cubicBezTo>
                <a:cubicBezTo>
                  <a:pt x="7986" y="326"/>
                  <a:pt x="7986" y="326"/>
                  <a:pt x="7980" y="326"/>
                </a:cubicBezTo>
                <a:cubicBezTo>
                  <a:pt x="7969" y="326"/>
                  <a:pt x="7963" y="320"/>
                  <a:pt x="7957" y="326"/>
                </a:cubicBezTo>
                <a:cubicBezTo>
                  <a:pt x="7945" y="326"/>
                  <a:pt x="7939" y="326"/>
                  <a:pt x="7933" y="332"/>
                </a:cubicBezTo>
                <a:cubicBezTo>
                  <a:pt x="7927" y="332"/>
                  <a:pt x="7927" y="338"/>
                  <a:pt x="7921" y="338"/>
                </a:cubicBezTo>
                <a:cubicBezTo>
                  <a:pt x="7909" y="344"/>
                  <a:pt x="7903" y="338"/>
                  <a:pt x="7892" y="344"/>
                </a:cubicBezTo>
                <a:cubicBezTo>
                  <a:pt x="7892" y="344"/>
                  <a:pt x="7886" y="350"/>
                  <a:pt x="7880" y="350"/>
                </a:cubicBezTo>
                <a:cubicBezTo>
                  <a:pt x="7880" y="356"/>
                  <a:pt x="7874" y="362"/>
                  <a:pt x="7868" y="362"/>
                </a:cubicBezTo>
                <a:cubicBezTo>
                  <a:pt x="7862" y="374"/>
                  <a:pt x="7862" y="386"/>
                  <a:pt x="7850" y="391"/>
                </a:cubicBezTo>
                <a:cubicBezTo>
                  <a:pt x="7844" y="397"/>
                  <a:pt x="7844" y="397"/>
                  <a:pt x="7838" y="397"/>
                </a:cubicBezTo>
                <a:cubicBezTo>
                  <a:pt x="7832" y="397"/>
                  <a:pt x="7832" y="391"/>
                  <a:pt x="7826" y="391"/>
                </a:cubicBezTo>
                <a:cubicBezTo>
                  <a:pt x="7832" y="391"/>
                  <a:pt x="7832" y="386"/>
                  <a:pt x="7832" y="379"/>
                </a:cubicBezTo>
                <a:cubicBezTo>
                  <a:pt x="7838" y="379"/>
                  <a:pt x="7844" y="379"/>
                  <a:pt x="7844" y="374"/>
                </a:cubicBezTo>
                <a:cubicBezTo>
                  <a:pt x="7850" y="374"/>
                  <a:pt x="7850" y="368"/>
                  <a:pt x="7850" y="362"/>
                </a:cubicBezTo>
                <a:cubicBezTo>
                  <a:pt x="7856" y="362"/>
                  <a:pt x="7856" y="356"/>
                  <a:pt x="7862" y="350"/>
                </a:cubicBezTo>
                <a:cubicBezTo>
                  <a:pt x="7862" y="344"/>
                  <a:pt x="7868" y="332"/>
                  <a:pt x="7874" y="332"/>
                </a:cubicBezTo>
                <a:cubicBezTo>
                  <a:pt x="7880" y="326"/>
                  <a:pt x="7880" y="332"/>
                  <a:pt x="7886" y="332"/>
                </a:cubicBezTo>
                <a:cubicBezTo>
                  <a:pt x="7892" y="326"/>
                  <a:pt x="7897" y="326"/>
                  <a:pt x="7903" y="320"/>
                </a:cubicBezTo>
                <a:cubicBezTo>
                  <a:pt x="7903" y="314"/>
                  <a:pt x="7903" y="314"/>
                  <a:pt x="7903" y="308"/>
                </a:cubicBezTo>
                <a:cubicBezTo>
                  <a:pt x="7903" y="285"/>
                  <a:pt x="7903" y="285"/>
                  <a:pt x="7903" y="285"/>
                </a:cubicBezTo>
                <a:cubicBezTo>
                  <a:pt x="7909" y="279"/>
                  <a:pt x="7909" y="273"/>
                  <a:pt x="7915" y="273"/>
                </a:cubicBezTo>
                <a:cubicBezTo>
                  <a:pt x="7921" y="273"/>
                  <a:pt x="7927" y="273"/>
                  <a:pt x="7927" y="267"/>
                </a:cubicBezTo>
                <a:cubicBezTo>
                  <a:pt x="7933" y="267"/>
                  <a:pt x="7939" y="267"/>
                  <a:pt x="7939" y="261"/>
                </a:cubicBezTo>
                <a:cubicBezTo>
                  <a:pt x="7945" y="255"/>
                  <a:pt x="7939" y="255"/>
                  <a:pt x="7939" y="249"/>
                </a:cubicBezTo>
                <a:cubicBezTo>
                  <a:pt x="7939" y="243"/>
                  <a:pt x="7939" y="243"/>
                  <a:pt x="7939" y="237"/>
                </a:cubicBezTo>
                <a:cubicBezTo>
                  <a:pt x="7939" y="231"/>
                  <a:pt x="7939" y="231"/>
                  <a:pt x="7933" y="225"/>
                </a:cubicBezTo>
                <a:cubicBezTo>
                  <a:pt x="7933" y="225"/>
                  <a:pt x="7927" y="220"/>
                  <a:pt x="7927" y="213"/>
                </a:cubicBezTo>
                <a:cubicBezTo>
                  <a:pt x="7921" y="213"/>
                  <a:pt x="7921" y="213"/>
                  <a:pt x="7915" y="213"/>
                </a:cubicBezTo>
                <a:cubicBezTo>
                  <a:pt x="7903" y="213"/>
                  <a:pt x="7903" y="213"/>
                  <a:pt x="7903" y="213"/>
                </a:cubicBezTo>
                <a:cubicBezTo>
                  <a:pt x="7897" y="213"/>
                  <a:pt x="7897" y="220"/>
                  <a:pt x="7892" y="220"/>
                </a:cubicBezTo>
                <a:cubicBezTo>
                  <a:pt x="7880" y="220"/>
                  <a:pt x="7874" y="220"/>
                  <a:pt x="7862" y="220"/>
                </a:cubicBezTo>
                <a:cubicBezTo>
                  <a:pt x="7856" y="220"/>
                  <a:pt x="7856" y="220"/>
                  <a:pt x="7850" y="220"/>
                </a:cubicBezTo>
                <a:cubicBezTo>
                  <a:pt x="7838" y="220"/>
                  <a:pt x="7826" y="220"/>
                  <a:pt x="7814" y="220"/>
                </a:cubicBezTo>
                <a:cubicBezTo>
                  <a:pt x="7809" y="220"/>
                  <a:pt x="7803" y="220"/>
                  <a:pt x="7803" y="213"/>
                </a:cubicBezTo>
                <a:cubicBezTo>
                  <a:pt x="7803" y="231"/>
                  <a:pt x="7803" y="237"/>
                  <a:pt x="7803" y="255"/>
                </a:cubicBezTo>
                <a:lnTo>
                  <a:pt x="7797" y="261"/>
                </a:lnTo>
                <a:cubicBezTo>
                  <a:pt x="7797" y="267"/>
                  <a:pt x="7803" y="267"/>
                  <a:pt x="7803" y="273"/>
                </a:cubicBezTo>
                <a:cubicBezTo>
                  <a:pt x="7797" y="273"/>
                  <a:pt x="7791" y="279"/>
                  <a:pt x="7785" y="279"/>
                </a:cubicBezTo>
                <a:cubicBezTo>
                  <a:pt x="7779" y="279"/>
                  <a:pt x="7779" y="273"/>
                  <a:pt x="7773" y="273"/>
                </a:cubicBezTo>
                <a:cubicBezTo>
                  <a:pt x="7761" y="273"/>
                  <a:pt x="7761" y="273"/>
                  <a:pt x="7749" y="273"/>
                </a:cubicBezTo>
                <a:cubicBezTo>
                  <a:pt x="7743" y="273"/>
                  <a:pt x="7737" y="273"/>
                  <a:pt x="7732" y="273"/>
                </a:cubicBezTo>
                <a:cubicBezTo>
                  <a:pt x="7720" y="273"/>
                  <a:pt x="7720" y="279"/>
                  <a:pt x="7708" y="285"/>
                </a:cubicBezTo>
                <a:cubicBezTo>
                  <a:pt x="7708" y="285"/>
                  <a:pt x="7702" y="285"/>
                  <a:pt x="7696" y="285"/>
                </a:cubicBezTo>
                <a:cubicBezTo>
                  <a:pt x="7690" y="291"/>
                  <a:pt x="7690" y="291"/>
                  <a:pt x="7684" y="297"/>
                </a:cubicBezTo>
                <a:cubicBezTo>
                  <a:pt x="7684" y="297"/>
                  <a:pt x="7678" y="297"/>
                  <a:pt x="7672" y="297"/>
                </a:cubicBezTo>
                <a:cubicBezTo>
                  <a:pt x="7672" y="291"/>
                  <a:pt x="7678" y="285"/>
                  <a:pt x="7678" y="285"/>
                </a:cubicBezTo>
                <a:cubicBezTo>
                  <a:pt x="7678" y="279"/>
                  <a:pt x="7684" y="279"/>
                  <a:pt x="7684" y="273"/>
                </a:cubicBezTo>
                <a:cubicBezTo>
                  <a:pt x="7684" y="267"/>
                  <a:pt x="7684" y="261"/>
                  <a:pt x="7690" y="261"/>
                </a:cubicBezTo>
                <a:cubicBezTo>
                  <a:pt x="7690" y="255"/>
                  <a:pt x="7696" y="249"/>
                  <a:pt x="7702" y="249"/>
                </a:cubicBezTo>
                <a:cubicBezTo>
                  <a:pt x="7714" y="249"/>
                  <a:pt x="7714" y="249"/>
                  <a:pt x="7714" y="249"/>
                </a:cubicBezTo>
                <a:cubicBezTo>
                  <a:pt x="7720" y="249"/>
                  <a:pt x="7726" y="249"/>
                  <a:pt x="7737" y="249"/>
                </a:cubicBezTo>
                <a:cubicBezTo>
                  <a:pt x="7743" y="249"/>
                  <a:pt x="7749" y="249"/>
                  <a:pt x="7761" y="249"/>
                </a:cubicBezTo>
                <a:cubicBezTo>
                  <a:pt x="7767" y="243"/>
                  <a:pt x="7767" y="243"/>
                  <a:pt x="7773" y="237"/>
                </a:cubicBezTo>
                <a:cubicBezTo>
                  <a:pt x="7767" y="225"/>
                  <a:pt x="7767" y="225"/>
                  <a:pt x="7767" y="225"/>
                </a:cubicBezTo>
                <a:cubicBezTo>
                  <a:pt x="7767" y="225"/>
                  <a:pt x="7761" y="220"/>
                  <a:pt x="7755" y="220"/>
                </a:cubicBezTo>
                <a:cubicBezTo>
                  <a:pt x="7749" y="220"/>
                  <a:pt x="7749" y="220"/>
                  <a:pt x="7743" y="220"/>
                </a:cubicBezTo>
                <a:cubicBezTo>
                  <a:pt x="7737" y="220"/>
                  <a:pt x="7732" y="220"/>
                  <a:pt x="7726" y="220"/>
                </a:cubicBezTo>
                <a:cubicBezTo>
                  <a:pt x="7708" y="220"/>
                  <a:pt x="7696" y="225"/>
                  <a:pt x="7678" y="225"/>
                </a:cubicBezTo>
                <a:cubicBezTo>
                  <a:pt x="7672" y="225"/>
                  <a:pt x="7666" y="225"/>
                  <a:pt x="7654" y="225"/>
                </a:cubicBezTo>
                <a:cubicBezTo>
                  <a:pt x="7654" y="225"/>
                  <a:pt x="7648" y="231"/>
                  <a:pt x="7643" y="231"/>
                </a:cubicBezTo>
                <a:cubicBezTo>
                  <a:pt x="7566" y="231"/>
                  <a:pt x="7566" y="231"/>
                  <a:pt x="7566" y="231"/>
                </a:cubicBezTo>
                <a:cubicBezTo>
                  <a:pt x="7554" y="231"/>
                  <a:pt x="7548" y="225"/>
                  <a:pt x="7536" y="225"/>
                </a:cubicBezTo>
                <a:cubicBezTo>
                  <a:pt x="7524" y="225"/>
                  <a:pt x="7518" y="225"/>
                  <a:pt x="7506" y="231"/>
                </a:cubicBezTo>
                <a:cubicBezTo>
                  <a:pt x="7500" y="231"/>
                  <a:pt x="7494" y="231"/>
                  <a:pt x="7494" y="231"/>
                </a:cubicBezTo>
                <a:cubicBezTo>
                  <a:pt x="7488" y="231"/>
                  <a:pt x="7482" y="237"/>
                  <a:pt x="7482" y="237"/>
                </a:cubicBezTo>
                <a:cubicBezTo>
                  <a:pt x="7477" y="237"/>
                  <a:pt x="7471" y="243"/>
                  <a:pt x="7471" y="243"/>
                </a:cubicBezTo>
                <a:cubicBezTo>
                  <a:pt x="7465" y="243"/>
                  <a:pt x="7459" y="249"/>
                  <a:pt x="7453" y="249"/>
                </a:cubicBezTo>
                <a:cubicBezTo>
                  <a:pt x="7447" y="249"/>
                  <a:pt x="7441" y="249"/>
                  <a:pt x="7435" y="249"/>
                </a:cubicBezTo>
                <a:cubicBezTo>
                  <a:pt x="7429" y="249"/>
                  <a:pt x="7429" y="255"/>
                  <a:pt x="7423" y="255"/>
                </a:cubicBezTo>
                <a:cubicBezTo>
                  <a:pt x="7417" y="255"/>
                  <a:pt x="7411" y="255"/>
                  <a:pt x="7405" y="255"/>
                </a:cubicBezTo>
                <a:cubicBezTo>
                  <a:pt x="7400" y="255"/>
                  <a:pt x="7400" y="261"/>
                  <a:pt x="7393" y="261"/>
                </a:cubicBezTo>
                <a:cubicBezTo>
                  <a:pt x="7388" y="261"/>
                  <a:pt x="7382" y="261"/>
                  <a:pt x="7382" y="261"/>
                </a:cubicBezTo>
                <a:cubicBezTo>
                  <a:pt x="7376" y="267"/>
                  <a:pt x="7370" y="267"/>
                  <a:pt x="7364" y="267"/>
                </a:cubicBezTo>
                <a:cubicBezTo>
                  <a:pt x="7358" y="267"/>
                  <a:pt x="7358" y="267"/>
                  <a:pt x="7352" y="261"/>
                </a:cubicBezTo>
                <a:cubicBezTo>
                  <a:pt x="7358" y="261"/>
                  <a:pt x="7358" y="255"/>
                  <a:pt x="7358" y="255"/>
                </a:cubicBezTo>
                <a:cubicBezTo>
                  <a:pt x="7364" y="243"/>
                  <a:pt x="7370" y="237"/>
                  <a:pt x="7376" y="231"/>
                </a:cubicBezTo>
                <a:cubicBezTo>
                  <a:pt x="7376" y="225"/>
                  <a:pt x="7382" y="220"/>
                  <a:pt x="7382" y="220"/>
                </a:cubicBezTo>
                <a:cubicBezTo>
                  <a:pt x="7393" y="213"/>
                  <a:pt x="7400" y="208"/>
                  <a:pt x="7411" y="208"/>
                </a:cubicBezTo>
                <a:cubicBezTo>
                  <a:pt x="7417" y="208"/>
                  <a:pt x="7417" y="202"/>
                  <a:pt x="7423" y="202"/>
                </a:cubicBezTo>
                <a:cubicBezTo>
                  <a:pt x="7619" y="202"/>
                  <a:pt x="7619" y="202"/>
                  <a:pt x="7619" y="202"/>
                </a:cubicBezTo>
                <a:cubicBezTo>
                  <a:pt x="7619" y="202"/>
                  <a:pt x="7625" y="202"/>
                  <a:pt x="7631" y="202"/>
                </a:cubicBezTo>
                <a:cubicBezTo>
                  <a:pt x="7631" y="196"/>
                  <a:pt x="7631" y="190"/>
                  <a:pt x="7637" y="190"/>
                </a:cubicBezTo>
                <a:cubicBezTo>
                  <a:pt x="7643" y="190"/>
                  <a:pt x="7643" y="184"/>
                  <a:pt x="7648" y="184"/>
                </a:cubicBezTo>
                <a:cubicBezTo>
                  <a:pt x="7809" y="184"/>
                  <a:pt x="7809" y="184"/>
                  <a:pt x="7809" y="184"/>
                </a:cubicBezTo>
                <a:cubicBezTo>
                  <a:pt x="7814" y="184"/>
                  <a:pt x="7820" y="184"/>
                  <a:pt x="7820" y="184"/>
                </a:cubicBezTo>
                <a:cubicBezTo>
                  <a:pt x="7832" y="184"/>
                  <a:pt x="7838" y="184"/>
                  <a:pt x="7844" y="184"/>
                </a:cubicBezTo>
                <a:cubicBezTo>
                  <a:pt x="7850" y="184"/>
                  <a:pt x="7850" y="178"/>
                  <a:pt x="7856" y="178"/>
                </a:cubicBezTo>
                <a:cubicBezTo>
                  <a:pt x="7862" y="178"/>
                  <a:pt x="7856" y="166"/>
                  <a:pt x="7862" y="166"/>
                </a:cubicBezTo>
                <a:cubicBezTo>
                  <a:pt x="7868" y="166"/>
                  <a:pt x="7868" y="166"/>
                  <a:pt x="7874" y="166"/>
                </a:cubicBezTo>
                <a:cubicBezTo>
                  <a:pt x="7880" y="166"/>
                  <a:pt x="7880" y="160"/>
                  <a:pt x="7886" y="160"/>
                </a:cubicBezTo>
                <a:cubicBezTo>
                  <a:pt x="7892" y="160"/>
                  <a:pt x="7892" y="160"/>
                  <a:pt x="7897" y="160"/>
                </a:cubicBezTo>
                <a:cubicBezTo>
                  <a:pt x="7903" y="160"/>
                  <a:pt x="7903" y="160"/>
                  <a:pt x="7909" y="160"/>
                </a:cubicBezTo>
                <a:cubicBezTo>
                  <a:pt x="7915" y="160"/>
                  <a:pt x="7915" y="154"/>
                  <a:pt x="7921" y="154"/>
                </a:cubicBezTo>
                <a:cubicBezTo>
                  <a:pt x="7933" y="148"/>
                  <a:pt x="7945" y="154"/>
                  <a:pt x="7957" y="154"/>
                </a:cubicBezTo>
                <a:cubicBezTo>
                  <a:pt x="7963" y="154"/>
                  <a:pt x="7963" y="148"/>
                  <a:pt x="7969" y="148"/>
                </a:cubicBezTo>
                <a:cubicBezTo>
                  <a:pt x="7969" y="125"/>
                  <a:pt x="7969" y="125"/>
                  <a:pt x="7969" y="125"/>
                </a:cubicBezTo>
                <a:cubicBezTo>
                  <a:pt x="7939" y="119"/>
                  <a:pt x="7939" y="119"/>
                  <a:pt x="7939" y="119"/>
                </a:cubicBezTo>
                <a:cubicBezTo>
                  <a:pt x="7933" y="125"/>
                  <a:pt x="7927" y="125"/>
                  <a:pt x="7921" y="125"/>
                </a:cubicBezTo>
                <a:cubicBezTo>
                  <a:pt x="7915" y="125"/>
                  <a:pt x="7915" y="125"/>
                  <a:pt x="7915" y="125"/>
                </a:cubicBezTo>
                <a:cubicBezTo>
                  <a:pt x="7909" y="125"/>
                  <a:pt x="7909" y="125"/>
                  <a:pt x="7903" y="119"/>
                </a:cubicBezTo>
                <a:cubicBezTo>
                  <a:pt x="7892" y="119"/>
                  <a:pt x="7880" y="113"/>
                  <a:pt x="7868" y="113"/>
                </a:cubicBezTo>
                <a:cubicBezTo>
                  <a:pt x="7856" y="113"/>
                  <a:pt x="7850" y="119"/>
                  <a:pt x="7844" y="119"/>
                </a:cubicBezTo>
                <a:cubicBezTo>
                  <a:pt x="7832" y="119"/>
                  <a:pt x="7826" y="119"/>
                  <a:pt x="7814" y="113"/>
                </a:cubicBezTo>
                <a:cubicBezTo>
                  <a:pt x="7809" y="113"/>
                  <a:pt x="7809" y="113"/>
                  <a:pt x="7803" y="107"/>
                </a:cubicBezTo>
                <a:cubicBezTo>
                  <a:pt x="7803" y="107"/>
                  <a:pt x="7814" y="107"/>
                  <a:pt x="7814" y="101"/>
                </a:cubicBezTo>
                <a:cubicBezTo>
                  <a:pt x="7814" y="95"/>
                  <a:pt x="7809" y="95"/>
                  <a:pt x="7809" y="89"/>
                </a:cubicBezTo>
                <a:cubicBezTo>
                  <a:pt x="7803" y="89"/>
                  <a:pt x="7803" y="89"/>
                  <a:pt x="7797" y="89"/>
                </a:cubicBezTo>
                <a:cubicBezTo>
                  <a:pt x="7791" y="89"/>
                  <a:pt x="7785" y="83"/>
                  <a:pt x="7773" y="83"/>
                </a:cubicBezTo>
                <a:cubicBezTo>
                  <a:pt x="7773" y="83"/>
                  <a:pt x="7773" y="83"/>
                  <a:pt x="7767" y="83"/>
                </a:cubicBezTo>
                <a:cubicBezTo>
                  <a:pt x="7761" y="89"/>
                  <a:pt x="7761" y="95"/>
                  <a:pt x="7755" y="95"/>
                </a:cubicBezTo>
                <a:cubicBezTo>
                  <a:pt x="7702" y="95"/>
                  <a:pt x="7702" y="95"/>
                  <a:pt x="7702" y="95"/>
                </a:cubicBezTo>
                <a:cubicBezTo>
                  <a:pt x="7690" y="95"/>
                  <a:pt x="7684" y="83"/>
                  <a:pt x="7678" y="77"/>
                </a:cubicBezTo>
                <a:cubicBezTo>
                  <a:pt x="7672" y="77"/>
                  <a:pt x="7672" y="77"/>
                  <a:pt x="7666" y="77"/>
                </a:cubicBezTo>
                <a:cubicBezTo>
                  <a:pt x="7654" y="71"/>
                  <a:pt x="7648" y="77"/>
                  <a:pt x="7643" y="77"/>
                </a:cubicBezTo>
                <a:cubicBezTo>
                  <a:pt x="7571" y="77"/>
                  <a:pt x="7571" y="77"/>
                  <a:pt x="7571" y="77"/>
                </a:cubicBezTo>
                <a:cubicBezTo>
                  <a:pt x="7554" y="77"/>
                  <a:pt x="7554" y="77"/>
                  <a:pt x="7554" y="77"/>
                </a:cubicBezTo>
                <a:cubicBezTo>
                  <a:pt x="7512" y="77"/>
                  <a:pt x="7512" y="77"/>
                  <a:pt x="7512" y="77"/>
                </a:cubicBezTo>
                <a:cubicBezTo>
                  <a:pt x="7488" y="77"/>
                  <a:pt x="7488" y="77"/>
                  <a:pt x="7488" y="77"/>
                </a:cubicBezTo>
                <a:cubicBezTo>
                  <a:pt x="7482" y="77"/>
                  <a:pt x="7477" y="77"/>
                  <a:pt x="7465" y="77"/>
                </a:cubicBezTo>
                <a:cubicBezTo>
                  <a:pt x="7459" y="77"/>
                  <a:pt x="7459" y="83"/>
                  <a:pt x="7453" y="89"/>
                </a:cubicBezTo>
                <a:cubicBezTo>
                  <a:pt x="7352" y="89"/>
                  <a:pt x="7352" y="89"/>
                  <a:pt x="7352" y="89"/>
                </a:cubicBezTo>
                <a:cubicBezTo>
                  <a:pt x="7358" y="77"/>
                  <a:pt x="7358" y="77"/>
                  <a:pt x="7358" y="77"/>
                </a:cubicBezTo>
                <a:cubicBezTo>
                  <a:pt x="7382" y="77"/>
                  <a:pt x="7382" y="77"/>
                  <a:pt x="7382" y="77"/>
                </a:cubicBezTo>
                <a:cubicBezTo>
                  <a:pt x="7388" y="77"/>
                  <a:pt x="7393" y="77"/>
                  <a:pt x="7405" y="77"/>
                </a:cubicBezTo>
                <a:cubicBezTo>
                  <a:pt x="7405" y="77"/>
                  <a:pt x="7411" y="71"/>
                  <a:pt x="7411" y="65"/>
                </a:cubicBezTo>
                <a:cubicBezTo>
                  <a:pt x="7417" y="65"/>
                  <a:pt x="7417" y="59"/>
                  <a:pt x="7417" y="54"/>
                </a:cubicBezTo>
                <a:cubicBezTo>
                  <a:pt x="7761" y="54"/>
                  <a:pt x="7761" y="54"/>
                  <a:pt x="7761" y="54"/>
                </a:cubicBezTo>
                <a:cubicBezTo>
                  <a:pt x="7761" y="47"/>
                  <a:pt x="7761" y="47"/>
                  <a:pt x="7761" y="42"/>
                </a:cubicBezTo>
                <a:cubicBezTo>
                  <a:pt x="7755" y="36"/>
                  <a:pt x="7755" y="36"/>
                  <a:pt x="7749" y="30"/>
                </a:cubicBezTo>
                <a:cubicBezTo>
                  <a:pt x="7743" y="30"/>
                  <a:pt x="7743" y="24"/>
                  <a:pt x="7737" y="24"/>
                </a:cubicBezTo>
                <a:cubicBezTo>
                  <a:pt x="7726" y="18"/>
                  <a:pt x="7720" y="18"/>
                  <a:pt x="7714" y="18"/>
                </a:cubicBezTo>
                <a:cubicBezTo>
                  <a:pt x="7696" y="18"/>
                  <a:pt x="7696" y="18"/>
                  <a:pt x="7696" y="18"/>
                </a:cubicBezTo>
                <a:cubicBezTo>
                  <a:pt x="7690" y="18"/>
                  <a:pt x="7684" y="18"/>
                  <a:pt x="7672" y="18"/>
                </a:cubicBezTo>
                <a:cubicBezTo>
                  <a:pt x="7660" y="18"/>
                  <a:pt x="7654" y="12"/>
                  <a:pt x="7648" y="12"/>
                </a:cubicBezTo>
                <a:cubicBezTo>
                  <a:pt x="7643" y="12"/>
                  <a:pt x="7643" y="6"/>
                  <a:pt x="7637" y="6"/>
                </a:cubicBezTo>
                <a:cubicBezTo>
                  <a:pt x="7631" y="6"/>
                  <a:pt x="7631" y="6"/>
                  <a:pt x="7625" y="6"/>
                </a:cubicBezTo>
                <a:cubicBezTo>
                  <a:pt x="7619" y="0"/>
                  <a:pt x="7613" y="6"/>
                  <a:pt x="7601" y="6"/>
                </a:cubicBezTo>
                <a:cubicBezTo>
                  <a:pt x="7589" y="6"/>
                  <a:pt x="7583" y="6"/>
                  <a:pt x="7577" y="6"/>
                </a:cubicBezTo>
                <a:cubicBezTo>
                  <a:pt x="7571" y="6"/>
                  <a:pt x="7566" y="6"/>
                  <a:pt x="7566" y="6"/>
                </a:cubicBezTo>
                <a:cubicBezTo>
                  <a:pt x="7554" y="6"/>
                  <a:pt x="7548" y="6"/>
                  <a:pt x="7536" y="6"/>
                </a:cubicBezTo>
                <a:cubicBezTo>
                  <a:pt x="7524" y="6"/>
                  <a:pt x="7524" y="6"/>
                  <a:pt x="7524" y="6"/>
                </a:cubicBezTo>
                <a:cubicBezTo>
                  <a:pt x="7512" y="6"/>
                  <a:pt x="7506" y="0"/>
                  <a:pt x="7500" y="0"/>
                </a:cubicBezTo>
                <a:cubicBezTo>
                  <a:pt x="7405" y="0"/>
                  <a:pt x="7352" y="0"/>
                  <a:pt x="7257" y="0"/>
                </a:cubicBezTo>
                <a:cubicBezTo>
                  <a:pt x="7245" y="0"/>
                  <a:pt x="7239" y="0"/>
                  <a:pt x="7234" y="6"/>
                </a:cubicBezTo>
                <a:cubicBezTo>
                  <a:pt x="7227" y="6"/>
                  <a:pt x="7222" y="6"/>
                  <a:pt x="7222" y="6"/>
                </a:cubicBezTo>
                <a:cubicBezTo>
                  <a:pt x="7216" y="6"/>
                  <a:pt x="7210" y="12"/>
                  <a:pt x="7204" y="12"/>
                </a:cubicBezTo>
                <a:cubicBezTo>
                  <a:pt x="7204" y="18"/>
                  <a:pt x="7198" y="24"/>
                  <a:pt x="7192" y="24"/>
                </a:cubicBezTo>
                <a:cubicBezTo>
                  <a:pt x="7192" y="24"/>
                  <a:pt x="7186" y="24"/>
                  <a:pt x="7180" y="24"/>
                </a:cubicBezTo>
                <a:cubicBezTo>
                  <a:pt x="7168" y="24"/>
                  <a:pt x="7168" y="24"/>
                  <a:pt x="7168" y="24"/>
                </a:cubicBezTo>
                <a:cubicBezTo>
                  <a:pt x="7162" y="24"/>
                  <a:pt x="7162" y="24"/>
                  <a:pt x="7156" y="24"/>
                </a:cubicBezTo>
                <a:cubicBezTo>
                  <a:pt x="7139" y="24"/>
                  <a:pt x="7139" y="24"/>
                  <a:pt x="7139" y="24"/>
                </a:cubicBezTo>
                <a:cubicBezTo>
                  <a:pt x="7139" y="24"/>
                  <a:pt x="7133" y="18"/>
                  <a:pt x="7127" y="18"/>
                </a:cubicBezTo>
                <a:cubicBezTo>
                  <a:pt x="7121" y="18"/>
                  <a:pt x="7115" y="18"/>
                  <a:pt x="7109" y="18"/>
                </a:cubicBezTo>
                <a:cubicBezTo>
                  <a:pt x="7103" y="18"/>
                  <a:pt x="7097" y="18"/>
                  <a:pt x="7091" y="18"/>
                </a:cubicBezTo>
                <a:cubicBezTo>
                  <a:pt x="7073" y="18"/>
                  <a:pt x="7068" y="30"/>
                  <a:pt x="7056" y="36"/>
                </a:cubicBezTo>
                <a:cubicBezTo>
                  <a:pt x="7061" y="42"/>
                  <a:pt x="7061" y="54"/>
                  <a:pt x="7061" y="59"/>
                </a:cubicBezTo>
                <a:cubicBezTo>
                  <a:pt x="7068" y="65"/>
                  <a:pt x="7068" y="65"/>
                  <a:pt x="7068" y="71"/>
                </a:cubicBezTo>
                <a:cubicBezTo>
                  <a:pt x="7068" y="83"/>
                  <a:pt x="7056" y="83"/>
                  <a:pt x="7050" y="89"/>
                </a:cubicBezTo>
                <a:cubicBezTo>
                  <a:pt x="7044" y="89"/>
                  <a:pt x="7038" y="89"/>
                  <a:pt x="7026" y="89"/>
                </a:cubicBezTo>
                <a:cubicBezTo>
                  <a:pt x="7014" y="89"/>
                  <a:pt x="7008" y="89"/>
                  <a:pt x="7002" y="83"/>
                </a:cubicBezTo>
                <a:cubicBezTo>
                  <a:pt x="6996" y="83"/>
                  <a:pt x="6996" y="77"/>
                  <a:pt x="6990" y="77"/>
                </a:cubicBezTo>
                <a:cubicBezTo>
                  <a:pt x="6931" y="77"/>
                  <a:pt x="6931" y="77"/>
                  <a:pt x="6931" y="77"/>
                </a:cubicBezTo>
                <a:cubicBezTo>
                  <a:pt x="6913" y="77"/>
                  <a:pt x="6907" y="65"/>
                  <a:pt x="6890" y="54"/>
                </a:cubicBezTo>
                <a:lnTo>
                  <a:pt x="6884" y="54"/>
                </a:lnTo>
                <a:cubicBezTo>
                  <a:pt x="6866" y="54"/>
                  <a:pt x="6860" y="47"/>
                  <a:pt x="6848" y="47"/>
                </a:cubicBezTo>
                <a:cubicBezTo>
                  <a:pt x="6842" y="47"/>
                  <a:pt x="6842" y="47"/>
                  <a:pt x="6836" y="47"/>
                </a:cubicBezTo>
                <a:cubicBezTo>
                  <a:pt x="6830" y="54"/>
                  <a:pt x="6824" y="54"/>
                  <a:pt x="6824" y="54"/>
                </a:cubicBezTo>
                <a:cubicBezTo>
                  <a:pt x="6818" y="54"/>
                  <a:pt x="6818" y="59"/>
                  <a:pt x="6813" y="65"/>
                </a:cubicBezTo>
                <a:cubicBezTo>
                  <a:pt x="6813" y="65"/>
                  <a:pt x="6807" y="71"/>
                  <a:pt x="6801" y="71"/>
                </a:cubicBezTo>
                <a:cubicBezTo>
                  <a:pt x="6789" y="71"/>
                  <a:pt x="6783" y="71"/>
                  <a:pt x="6777" y="71"/>
                </a:cubicBezTo>
                <a:cubicBezTo>
                  <a:pt x="6765" y="71"/>
                  <a:pt x="6765" y="71"/>
                  <a:pt x="6765" y="71"/>
                </a:cubicBezTo>
                <a:cubicBezTo>
                  <a:pt x="6759" y="71"/>
                  <a:pt x="6759" y="71"/>
                  <a:pt x="6753" y="71"/>
                </a:cubicBezTo>
                <a:cubicBezTo>
                  <a:pt x="6747" y="71"/>
                  <a:pt x="6741" y="59"/>
                  <a:pt x="6735" y="59"/>
                </a:cubicBezTo>
                <a:cubicBezTo>
                  <a:pt x="6724" y="59"/>
                  <a:pt x="6718" y="65"/>
                  <a:pt x="6706" y="71"/>
                </a:cubicBezTo>
                <a:cubicBezTo>
                  <a:pt x="6688" y="71"/>
                  <a:pt x="6676" y="65"/>
                  <a:pt x="6658" y="65"/>
                </a:cubicBezTo>
                <a:lnTo>
                  <a:pt x="6652" y="65"/>
                </a:lnTo>
                <a:lnTo>
                  <a:pt x="6646" y="71"/>
                </a:lnTo>
                <a:lnTo>
                  <a:pt x="6641" y="71"/>
                </a:lnTo>
                <a:lnTo>
                  <a:pt x="6635" y="71"/>
                </a:lnTo>
                <a:cubicBezTo>
                  <a:pt x="6629" y="71"/>
                  <a:pt x="6623" y="77"/>
                  <a:pt x="6623" y="77"/>
                </a:cubicBezTo>
                <a:cubicBezTo>
                  <a:pt x="6617" y="77"/>
                  <a:pt x="6611" y="83"/>
                  <a:pt x="6605" y="83"/>
                </a:cubicBezTo>
                <a:cubicBezTo>
                  <a:pt x="6605" y="89"/>
                  <a:pt x="6611" y="89"/>
                  <a:pt x="6611" y="95"/>
                </a:cubicBezTo>
                <a:cubicBezTo>
                  <a:pt x="6617" y="101"/>
                  <a:pt x="6617" y="101"/>
                  <a:pt x="6617" y="101"/>
                </a:cubicBezTo>
                <a:cubicBezTo>
                  <a:pt x="6623" y="101"/>
                  <a:pt x="6623" y="101"/>
                  <a:pt x="6623" y="107"/>
                </a:cubicBezTo>
                <a:cubicBezTo>
                  <a:pt x="6629" y="107"/>
                  <a:pt x="6629" y="101"/>
                  <a:pt x="6635" y="107"/>
                </a:cubicBezTo>
                <a:cubicBezTo>
                  <a:pt x="6641" y="107"/>
                  <a:pt x="6641" y="107"/>
                  <a:pt x="6646" y="113"/>
                </a:cubicBezTo>
                <a:cubicBezTo>
                  <a:pt x="6652" y="113"/>
                  <a:pt x="6652" y="113"/>
                  <a:pt x="6652" y="119"/>
                </a:cubicBezTo>
                <a:cubicBezTo>
                  <a:pt x="6658" y="119"/>
                  <a:pt x="6658" y="119"/>
                  <a:pt x="6658" y="125"/>
                </a:cubicBezTo>
                <a:cubicBezTo>
                  <a:pt x="6658" y="125"/>
                  <a:pt x="6664" y="125"/>
                  <a:pt x="6664" y="131"/>
                </a:cubicBezTo>
                <a:cubicBezTo>
                  <a:pt x="6664" y="131"/>
                  <a:pt x="6664" y="136"/>
                  <a:pt x="6664" y="142"/>
                </a:cubicBezTo>
                <a:cubicBezTo>
                  <a:pt x="6670" y="148"/>
                  <a:pt x="6664" y="148"/>
                  <a:pt x="6664" y="154"/>
                </a:cubicBezTo>
                <a:cubicBezTo>
                  <a:pt x="6658" y="148"/>
                  <a:pt x="6658" y="148"/>
                  <a:pt x="6658" y="148"/>
                </a:cubicBezTo>
                <a:lnTo>
                  <a:pt x="6658" y="148"/>
                </a:lnTo>
                <a:cubicBezTo>
                  <a:pt x="6652" y="142"/>
                  <a:pt x="6652" y="142"/>
                  <a:pt x="6652" y="142"/>
                </a:cubicBezTo>
                <a:cubicBezTo>
                  <a:pt x="6652" y="136"/>
                  <a:pt x="6646" y="142"/>
                  <a:pt x="6646" y="142"/>
                </a:cubicBezTo>
                <a:cubicBezTo>
                  <a:pt x="6646" y="136"/>
                  <a:pt x="6641" y="136"/>
                  <a:pt x="6641" y="136"/>
                </a:cubicBezTo>
                <a:cubicBezTo>
                  <a:pt x="6635" y="136"/>
                  <a:pt x="6635" y="136"/>
                  <a:pt x="6635" y="136"/>
                </a:cubicBezTo>
                <a:cubicBezTo>
                  <a:pt x="6629" y="136"/>
                  <a:pt x="6629" y="131"/>
                  <a:pt x="6623" y="131"/>
                </a:cubicBezTo>
                <a:cubicBezTo>
                  <a:pt x="6623" y="131"/>
                  <a:pt x="6623" y="131"/>
                  <a:pt x="6617" y="131"/>
                </a:cubicBezTo>
                <a:cubicBezTo>
                  <a:pt x="6617" y="131"/>
                  <a:pt x="6617" y="131"/>
                  <a:pt x="6611" y="131"/>
                </a:cubicBezTo>
                <a:cubicBezTo>
                  <a:pt x="6611" y="125"/>
                  <a:pt x="6611" y="125"/>
                  <a:pt x="6605" y="125"/>
                </a:cubicBezTo>
                <a:cubicBezTo>
                  <a:pt x="6605" y="125"/>
                  <a:pt x="6605" y="125"/>
                  <a:pt x="6599" y="125"/>
                </a:cubicBezTo>
                <a:lnTo>
                  <a:pt x="6593" y="125"/>
                </a:lnTo>
                <a:cubicBezTo>
                  <a:pt x="6587" y="125"/>
                  <a:pt x="6587" y="125"/>
                  <a:pt x="6581" y="125"/>
                </a:cubicBezTo>
                <a:cubicBezTo>
                  <a:pt x="6575" y="125"/>
                  <a:pt x="6575" y="125"/>
                  <a:pt x="6569" y="125"/>
                </a:cubicBezTo>
                <a:cubicBezTo>
                  <a:pt x="6569" y="125"/>
                  <a:pt x="6563" y="125"/>
                  <a:pt x="6563" y="131"/>
                </a:cubicBezTo>
                <a:cubicBezTo>
                  <a:pt x="6563" y="131"/>
                  <a:pt x="6563" y="131"/>
                  <a:pt x="6563" y="136"/>
                </a:cubicBezTo>
                <a:cubicBezTo>
                  <a:pt x="6563" y="136"/>
                  <a:pt x="6563" y="136"/>
                  <a:pt x="6563" y="142"/>
                </a:cubicBezTo>
                <a:cubicBezTo>
                  <a:pt x="6563" y="148"/>
                  <a:pt x="6563" y="148"/>
                  <a:pt x="6569" y="154"/>
                </a:cubicBezTo>
                <a:cubicBezTo>
                  <a:pt x="6569" y="154"/>
                  <a:pt x="6569" y="154"/>
                  <a:pt x="6575" y="160"/>
                </a:cubicBezTo>
                <a:cubicBezTo>
                  <a:pt x="6575" y="160"/>
                  <a:pt x="6575" y="160"/>
                  <a:pt x="6581" y="166"/>
                </a:cubicBezTo>
                <a:cubicBezTo>
                  <a:pt x="6587" y="166"/>
                  <a:pt x="6587" y="166"/>
                  <a:pt x="6593" y="172"/>
                </a:cubicBezTo>
                <a:cubicBezTo>
                  <a:pt x="6599" y="172"/>
                  <a:pt x="6605" y="172"/>
                  <a:pt x="6605" y="178"/>
                </a:cubicBezTo>
                <a:cubicBezTo>
                  <a:pt x="6611" y="178"/>
                  <a:pt x="6611" y="178"/>
                  <a:pt x="6611" y="178"/>
                </a:cubicBezTo>
                <a:cubicBezTo>
                  <a:pt x="6617" y="178"/>
                  <a:pt x="6617" y="178"/>
                  <a:pt x="6617" y="178"/>
                </a:cubicBezTo>
                <a:cubicBezTo>
                  <a:pt x="6623" y="178"/>
                  <a:pt x="6623" y="178"/>
                  <a:pt x="6623" y="184"/>
                </a:cubicBezTo>
                <a:cubicBezTo>
                  <a:pt x="6629" y="184"/>
                  <a:pt x="6635" y="184"/>
                  <a:pt x="6641" y="184"/>
                </a:cubicBezTo>
                <a:cubicBezTo>
                  <a:pt x="6652" y="184"/>
                  <a:pt x="6652" y="184"/>
                  <a:pt x="6652" y="184"/>
                </a:cubicBezTo>
                <a:lnTo>
                  <a:pt x="6658" y="184"/>
                </a:lnTo>
                <a:lnTo>
                  <a:pt x="6664" y="184"/>
                </a:lnTo>
                <a:cubicBezTo>
                  <a:pt x="6664" y="190"/>
                  <a:pt x="6670" y="190"/>
                  <a:pt x="6670" y="190"/>
                </a:cubicBezTo>
                <a:cubicBezTo>
                  <a:pt x="6676" y="196"/>
                  <a:pt x="6676" y="196"/>
                  <a:pt x="6682" y="202"/>
                </a:cubicBezTo>
                <a:cubicBezTo>
                  <a:pt x="6682" y="202"/>
                  <a:pt x="6682" y="202"/>
                  <a:pt x="6688" y="208"/>
                </a:cubicBezTo>
                <a:cubicBezTo>
                  <a:pt x="6688" y="208"/>
                  <a:pt x="6694" y="213"/>
                  <a:pt x="6694" y="220"/>
                </a:cubicBezTo>
                <a:cubicBezTo>
                  <a:pt x="6700" y="220"/>
                  <a:pt x="6700" y="220"/>
                  <a:pt x="6700" y="225"/>
                </a:cubicBezTo>
                <a:cubicBezTo>
                  <a:pt x="6700" y="225"/>
                  <a:pt x="6706" y="225"/>
                  <a:pt x="6706" y="231"/>
                </a:cubicBezTo>
                <a:cubicBezTo>
                  <a:pt x="6706" y="231"/>
                  <a:pt x="6706" y="231"/>
                  <a:pt x="6706" y="237"/>
                </a:cubicBezTo>
                <a:lnTo>
                  <a:pt x="6706" y="243"/>
                </a:lnTo>
                <a:cubicBezTo>
                  <a:pt x="6706" y="249"/>
                  <a:pt x="6706" y="255"/>
                  <a:pt x="6700" y="255"/>
                </a:cubicBezTo>
                <a:cubicBezTo>
                  <a:pt x="6700" y="255"/>
                  <a:pt x="6700" y="255"/>
                  <a:pt x="6694" y="255"/>
                </a:cubicBezTo>
                <a:cubicBezTo>
                  <a:pt x="6688" y="255"/>
                  <a:pt x="6688" y="249"/>
                  <a:pt x="6682" y="249"/>
                </a:cubicBezTo>
                <a:lnTo>
                  <a:pt x="6676" y="249"/>
                </a:lnTo>
                <a:cubicBezTo>
                  <a:pt x="6670" y="249"/>
                  <a:pt x="6670" y="249"/>
                  <a:pt x="6670" y="249"/>
                </a:cubicBezTo>
                <a:cubicBezTo>
                  <a:pt x="6664" y="249"/>
                  <a:pt x="6664" y="243"/>
                  <a:pt x="6658" y="243"/>
                </a:cubicBezTo>
                <a:cubicBezTo>
                  <a:pt x="6652" y="243"/>
                  <a:pt x="6652" y="237"/>
                  <a:pt x="6646" y="237"/>
                </a:cubicBezTo>
                <a:cubicBezTo>
                  <a:pt x="6646" y="237"/>
                  <a:pt x="6646" y="237"/>
                  <a:pt x="6641" y="237"/>
                </a:cubicBezTo>
                <a:cubicBezTo>
                  <a:pt x="6641" y="237"/>
                  <a:pt x="6641" y="237"/>
                  <a:pt x="6635" y="231"/>
                </a:cubicBezTo>
                <a:lnTo>
                  <a:pt x="6629" y="231"/>
                </a:lnTo>
                <a:cubicBezTo>
                  <a:pt x="6623" y="231"/>
                  <a:pt x="6623" y="225"/>
                  <a:pt x="6617" y="225"/>
                </a:cubicBezTo>
                <a:cubicBezTo>
                  <a:pt x="6617" y="225"/>
                  <a:pt x="6617" y="225"/>
                  <a:pt x="6611" y="225"/>
                </a:cubicBezTo>
                <a:cubicBezTo>
                  <a:pt x="6605" y="225"/>
                  <a:pt x="6599" y="220"/>
                  <a:pt x="6593" y="220"/>
                </a:cubicBezTo>
                <a:cubicBezTo>
                  <a:pt x="6587" y="220"/>
                  <a:pt x="6587" y="220"/>
                  <a:pt x="6581" y="220"/>
                </a:cubicBezTo>
                <a:cubicBezTo>
                  <a:pt x="6575" y="213"/>
                  <a:pt x="6575" y="213"/>
                  <a:pt x="6569" y="208"/>
                </a:cubicBezTo>
                <a:cubicBezTo>
                  <a:pt x="6563" y="208"/>
                  <a:pt x="6563" y="208"/>
                  <a:pt x="6563" y="208"/>
                </a:cubicBezTo>
                <a:cubicBezTo>
                  <a:pt x="6558" y="208"/>
                  <a:pt x="6558" y="202"/>
                  <a:pt x="6558" y="202"/>
                </a:cubicBezTo>
                <a:cubicBezTo>
                  <a:pt x="6552" y="202"/>
                  <a:pt x="6552" y="202"/>
                  <a:pt x="6552" y="202"/>
                </a:cubicBezTo>
                <a:cubicBezTo>
                  <a:pt x="6546" y="196"/>
                  <a:pt x="6546" y="196"/>
                  <a:pt x="6540" y="196"/>
                </a:cubicBezTo>
                <a:cubicBezTo>
                  <a:pt x="6540" y="190"/>
                  <a:pt x="6534" y="190"/>
                  <a:pt x="6534" y="190"/>
                </a:cubicBezTo>
                <a:lnTo>
                  <a:pt x="6528" y="184"/>
                </a:lnTo>
                <a:lnTo>
                  <a:pt x="6522" y="178"/>
                </a:lnTo>
                <a:cubicBezTo>
                  <a:pt x="6516" y="178"/>
                  <a:pt x="6516" y="178"/>
                  <a:pt x="6516" y="178"/>
                </a:cubicBezTo>
                <a:cubicBezTo>
                  <a:pt x="6510" y="178"/>
                  <a:pt x="6510" y="172"/>
                  <a:pt x="6510" y="172"/>
                </a:cubicBezTo>
                <a:cubicBezTo>
                  <a:pt x="6504" y="172"/>
                  <a:pt x="6504" y="172"/>
                  <a:pt x="6504" y="172"/>
                </a:cubicBezTo>
                <a:cubicBezTo>
                  <a:pt x="6498" y="172"/>
                  <a:pt x="6498" y="172"/>
                  <a:pt x="6492" y="172"/>
                </a:cubicBezTo>
                <a:cubicBezTo>
                  <a:pt x="6469" y="172"/>
                  <a:pt x="6469" y="172"/>
                  <a:pt x="6469" y="172"/>
                </a:cubicBezTo>
                <a:lnTo>
                  <a:pt x="6463" y="172"/>
                </a:lnTo>
                <a:cubicBezTo>
                  <a:pt x="6457" y="172"/>
                  <a:pt x="6451" y="166"/>
                  <a:pt x="6451" y="166"/>
                </a:cubicBezTo>
                <a:cubicBezTo>
                  <a:pt x="6445" y="166"/>
                  <a:pt x="6439" y="166"/>
                  <a:pt x="6439" y="166"/>
                </a:cubicBezTo>
                <a:cubicBezTo>
                  <a:pt x="6433" y="160"/>
                  <a:pt x="6427" y="154"/>
                  <a:pt x="6421" y="154"/>
                </a:cubicBezTo>
                <a:cubicBezTo>
                  <a:pt x="6397" y="154"/>
                  <a:pt x="6386" y="160"/>
                  <a:pt x="6362" y="160"/>
                </a:cubicBezTo>
                <a:cubicBezTo>
                  <a:pt x="6362" y="160"/>
                  <a:pt x="6362" y="160"/>
                  <a:pt x="6362" y="166"/>
                </a:cubicBezTo>
                <a:cubicBezTo>
                  <a:pt x="6362" y="166"/>
                  <a:pt x="6368" y="166"/>
                  <a:pt x="6368" y="172"/>
                </a:cubicBezTo>
                <a:cubicBezTo>
                  <a:pt x="6374" y="178"/>
                  <a:pt x="6374" y="178"/>
                  <a:pt x="6380" y="184"/>
                </a:cubicBezTo>
                <a:cubicBezTo>
                  <a:pt x="6386" y="190"/>
                  <a:pt x="6386" y="190"/>
                  <a:pt x="6391" y="190"/>
                </a:cubicBezTo>
                <a:cubicBezTo>
                  <a:pt x="6391" y="196"/>
                  <a:pt x="6397" y="190"/>
                  <a:pt x="6397" y="190"/>
                </a:cubicBezTo>
                <a:cubicBezTo>
                  <a:pt x="6403" y="196"/>
                  <a:pt x="6403" y="196"/>
                  <a:pt x="6403" y="196"/>
                </a:cubicBezTo>
                <a:cubicBezTo>
                  <a:pt x="6409" y="196"/>
                  <a:pt x="6409" y="202"/>
                  <a:pt x="6409" y="202"/>
                </a:cubicBezTo>
                <a:cubicBezTo>
                  <a:pt x="6409" y="208"/>
                  <a:pt x="6415" y="208"/>
                  <a:pt x="6421" y="213"/>
                </a:cubicBezTo>
                <a:cubicBezTo>
                  <a:pt x="6421" y="213"/>
                  <a:pt x="6421" y="213"/>
                  <a:pt x="6427" y="213"/>
                </a:cubicBezTo>
                <a:cubicBezTo>
                  <a:pt x="6427" y="220"/>
                  <a:pt x="6427" y="220"/>
                  <a:pt x="6427" y="225"/>
                </a:cubicBezTo>
                <a:cubicBezTo>
                  <a:pt x="6433" y="225"/>
                  <a:pt x="6433" y="225"/>
                  <a:pt x="6439" y="225"/>
                </a:cubicBezTo>
                <a:cubicBezTo>
                  <a:pt x="6439" y="231"/>
                  <a:pt x="6439" y="237"/>
                  <a:pt x="6445" y="237"/>
                </a:cubicBezTo>
                <a:cubicBezTo>
                  <a:pt x="6445" y="243"/>
                  <a:pt x="6445" y="243"/>
                  <a:pt x="6445" y="243"/>
                </a:cubicBezTo>
                <a:cubicBezTo>
                  <a:pt x="6445" y="249"/>
                  <a:pt x="6445" y="249"/>
                  <a:pt x="6451" y="255"/>
                </a:cubicBezTo>
                <a:cubicBezTo>
                  <a:pt x="6451" y="255"/>
                  <a:pt x="6451" y="261"/>
                  <a:pt x="6451" y="267"/>
                </a:cubicBezTo>
                <a:cubicBezTo>
                  <a:pt x="6451" y="273"/>
                  <a:pt x="6451" y="273"/>
                  <a:pt x="6451" y="273"/>
                </a:cubicBezTo>
                <a:cubicBezTo>
                  <a:pt x="6439" y="273"/>
                  <a:pt x="6439" y="273"/>
                  <a:pt x="6439" y="273"/>
                </a:cubicBezTo>
                <a:cubicBezTo>
                  <a:pt x="6433" y="273"/>
                  <a:pt x="6433" y="273"/>
                  <a:pt x="6433" y="273"/>
                </a:cubicBezTo>
                <a:cubicBezTo>
                  <a:pt x="6427" y="273"/>
                  <a:pt x="6427" y="273"/>
                  <a:pt x="6421" y="267"/>
                </a:cubicBezTo>
                <a:cubicBezTo>
                  <a:pt x="6421" y="267"/>
                  <a:pt x="6421" y="267"/>
                  <a:pt x="6421" y="261"/>
                </a:cubicBezTo>
                <a:cubicBezTo>
                  <a:pt x="6415" y="261"/>
                  <a:pt x="6409" y="261"/>
                  <a:pt x="6409" y="261"/>
                </a:cubicBezTo>
                <a:lnTo>
                  <a:pt x="6409" y="255"/>
                </a:lnTo>
                <a:cubicBezTo>
                  <a:pt x="6403" y="255"/>
                  <a:pt x="6403" y="255"/>
                  <a:pt x="6403" y="249"/>
                </a:cubicBezTo>
                <a:cubicBezTo>
                  <a:pt x="6397" y="249"/>
                  <a:pt x="6397" y="249"/>
                  <a:pt x="6391" y="243"/>
                </a:cubicBezTo>
                <a:cubicBezTo>
                  <a:pt x="6391" y="243"/>
                  <a:pt x="6386" y="243"/>
                  <a:pt x="6386" y="237"/>
                </a:cubicBezTo>
                <a:cubicBezTo>
                  <a:pt x="6386" y="237"/>
                  <a:pt x="6380" y="237"/>
                  <a:pt x="6380" y="231"/>
                </a:cubicBezTo>
                <a:cubicBezTo>
                  <a:pt x="6374" y="231"/>
                  <a:pt x="6368" y="225"/>
                  <a:pt x="6362" y="225"/>
                </a:cubicBezTo>
                <a:cubicBezTo>
                  <a:pt x="6362" y="225"/>
                  <a:pt x="6362" y="220"/>
                  <a:pt x="6356" y="220"/>
                </a:cubicBezTo>
                <a:cubicBezTo>
                  <a:pt x="6356" y="220"/>
                  <a:pt x="6356" y="220"/>
                  <a:pt x="6350" y="220"/>
                </a:cubicBezTo>
                <a:cubicBezTo>
                  <a:pt x="6350" y="213"/>
                  <a:pt x="6350" y="213"/>
                  <a:pt x="6344" y="213"/>
                </a:cubicBezTo>
                <a:cubicBezTo>
                  <a:pt x="6344" y="208"/>
                  <a:pt x="6338" y="208"/>
                  <a:pt x="6338" y="202"/>
                </a:cubicBezTo>
                <a:cubicBezTo>
                  <a:pt x="6332" y="202"/>
                  <a:pt x="6332" y="202"/>
                  <a:pt x="6332" y="202"/>
                </a:cubicBezTo>
                <a:cubicBezTo>
                  <a:pt x="6326" y="202"/>
                  <a:pt x="6326" y="202"/>
                  <a:pt x="6326" y="202"/>
                </a:cubicBezTo>
                <a:cubicBezTo>
                  <a:pt x="6320" y="202"/>
                  <a:pt x="6314" y="202"/>
                  <a:pt x="6309" y="196"/>
                </a:cubicBezTo>
                <a:lnTo>
                  <a:pt x="6303" y="196"/>
                </a:lnTo>
                <a:cubicBezTo>
                  <a:pt x="6303" y="190"/>
                  <a:pt x="6303" y="190"/>
                  <a:pt x="6303" y="184"/>
                </a:cubicBezTo>
                <a:lnTo>
                  <a:pt x="6297" y="184"/>
                </a:lnTo>
                <a:cubicBezTo>
                  <a:pt x="6297" y="178"/>
                  <a:pt x="6291" y="178"/>
                  <a:pt x="6291" y="178"/>
                </a:cubicBezTo>
                <a:cubicBezTo>
                  <a:pt x="6285" y="178"/>
                  <a:pt x="6285" y="178"/>
                  <a:pt x="6279" y="178"/>
                </a:cubicBezTo>
                <a:cubicBezTo>
                  <a:pt x="6279" y="178"/>
                  <a:pt x="6279" y="178"/>
                  <a:pt x="6273" y="178"/>
                </a:cubicBezTo>
                <a:cubicBezTo>
                  <a:pt x="6273" y="178"/>
                  <a:pt x="6267" y="172"/>
                  <a:pt x="6261" y="172"/>
                </a:cubicBezTo>
                <a:cubicBezTo>
                  <a:pt x="6243" y="172"/>
                  <a:pt x="6243" y="172"/>
                  <a:pt x="6243" y="172"/>
                </a:cubicBezTo>
                <a:cubicBezTo>
                  <a:pt x="6243" y="184"/>
                  <a:pt x="6243" y="184"/>
                  <a:pt x="6243" y="184"/>
                </a:cubicBezTo>
                <a:cubicBezTo>
                  <a:pt x="6243" y="190"/>
                  <a:pt x="6243" y="190"/>
                  <a:pt x="6249" y="196"/>
                </a:cubicBezTo>
                <a:cubicBezTo>
                  <a:pt x="6249" y="202"/>
                  <a:pt x="6255" y="208"/>
                  <a:pt x="6255" y="213"/>
                </a:cubicBezTo>
                <a:cubicBezTo>
                  <a:pt x="6261" y="213"/>
                  <a:pt x="6261" y="220"/>
                  <a:pt x="6261" y="220"/>
                </a:cubicBezTo>
                <a:cubicBezTo>
                  <a:pt x="6261" y="225"/>
                  <a:pt x="6261" y="225"/>
                  <a:pt x="6261" y="231"/>
                </a:cubicBezTo>
                <a:cubicBezTo>
                  <a:pt x="6255" y="231"/>
                  <a:pt x="6261" y="231"/>
                  <a:pt x="6261" y="237"/>
                </a:cubicBezTo>
                <a:lnTo>
                  <a:pt x="6255" y="243"/>
                </a:lnTo>
                <a:cubicBezTo>
                  <a:pt x="6255" y="249"/>
                  <a:pt x="6255" y="249"/>
                  <a:pt x="6255" y="249"/>
                </a:cubicBezTo>
                <a:cubicBezTo>
                  <a:pt x="6255" y="249"/>
                  <a:pt x="6255" y="249"/>
                  <a:pt x="6255" y="255"/>
                </a:cubicBezTo>
                <a:cubicBezTo>
                  <a:pt x="6249" y="261"/>
                  <a:pt x="6249" y="267"/>
                  <a:pt x="6243" y="279"/>
                </a:cubicBezTo>
                <a:lnTo>
                  <a:pt x="6243" y="285"/>
                </a:lnTo>
                <a:cubicBezTo>
                  <a:pt x="6243" y="285"/>
                  <a:pt x="6243" y="291"/>
                  <a:pt x="6237" y="291"/>
                </a:cubicBezTo>
                <a:cubicBezTo>
                  <a:pt x="6237" y="291"/>
                  <a:pt x="6237" y="291"/>
                  <a:pt x="6231" y="291"/>
                </a:cubicBezTo>
                <a:cubicBezTo>
                  <a:pt x="6225" y="291"/>
                  <a:pt x="6225" y="291"/>
                  <a:pt x="6220" y="291"/>
                </a:cubicBezTo>
                <a:lnTo>
                  <a:pt x="6214" y="285"/>
                </a:lnTo>
                <a:cubicBezTo>
                  <a:pt x="6208" y="285"/>
                  <a:pt x="6202" y="279"/>
                  <a:pt x="6202" y="273"/>
                </a:cubicBezTo>
                <a:cubicBezTo>
                  <a:pt x="6202" y="273"/>
                  <a:pt x="6202" y="273"/>
                  <a:pt x="6202" y="267"/>
                </a:cubicBezTo>
                <a:cubicBezTo>
                  <a:pt x="6202" y="267"/>
                  <a:pt x="6202" y="261"/>
                  <a:pt x="6202" y="255"/>
                </a:cubicBezTo>
                <a:cubicBezTo>
                  <a:pt x="6202" y="255"/>
                  <a:pt x="6208" y="255"/>
                  <a:pt x="6208" y="249"/>
                </a:cubicBezTo>
                <a:cubicBezTo>
                  <a:pt x="6214" y="243"/>
                  <a:pt x="6214" y="243"/>
                  <a:pt x="6220" y="237"/>
                </a:cubicBezTo>
                <a:cubicBezTo>
                  <a:pt x="6220" y="237"/>
                  <a:pt x="6225" y="237"/>
                  <a:pt x="6225" y="231"/>
                </a:cubicBezTo>
                <a:cubicBezTo>
                  <a:pt x="6225" y="231"/>
                  <a:pt x="6225" y="231"/>
                  <a:pt x="6225" y="225"/>
                </a:cubicBezTo>
                <a:cubicBezTo>
                  <a:pt x="6225" y="225"/>
                  <a:pt x="6225" y="225"/>
                  <a:pt x="6225" y="220"/>
                </a:cubicBezTo>
                <a:cubicBezTo>
                  <a:pt x="6225" y="220"/>
                  <a:pt x="6220" y="220"/>
                  <a:pt x="6220" y="213"/>
                </a:cubicBezTo>
                <a:cubicBezTo>
                  <a:pt x="6220" y="213"/>
                  <a:pt x="6220" y="208"/>
                  <a:pt x="6214" y="208"/>
                </a:cubicBezTo>
                <a:cubicBezTo>
                  <a:pt x="6214" y="202"/>
                  <a:pt x="6208" y="202"/>
                  <a:pt x="6208" y="202"/>
                </a:cubicBezTo>
                <a:cubicBezTo>
                  <a:pt x="6208" y="196"/>
                  <a:pt x="6208" y="196"/>
                  <a:pt x="6208" y="196"/>
                </a:cubicBezTo>
                <a:lnTo>
                  <a:pt x="6214" y="190"/>
                </a:lnTo>
                <a:cubicBezTo>
                  <a:pt x="6208" y="184"/>
                  <a:pt x="6208" y="184"/>
                  <a:pt x="6202" y="178"/>
                </a:cubicBezTo>
                <a:cubicBezTo>
                  <a:pt x="6202" y="178"/>
                  <a:pt x="6202" y="178"/>
                  <a:pt x="6196" y="172"/>
                </a:cubicBezTo>
                <a:cubicBezTo>
                  <a:pt x="6196" y="172"/>
                  <a:pt x="6190" y="172"/>
                  <a:pt x="6190" y="166"/>
                </a:cubicBezTo>
                <a:lnTo>
                  <a:pt x="6184" y="166"/>
                </a:lnTo>
                <a:cubicBezTo>
                  <a:pt x="6178" y="160"/>
                  <a:pt x="6178" y="160"/>
                  <a:pt x="6178" y="160"/>
                </a:cubicBezTo>
                <a:cubicBezTo>
                  <a:pt x="6172" y="154"/>
                  <a:pt x="6172" y="160"/>
                  <a:pt x="6166" y="160"/>
                </a:cubicBezTo>
                <a:lnTo>
                  <a:pt x="6160" y="160"/>
                </a:lnTo>
                <a:cubicBezTo>
                  <a:pt x="6154" y="160"/>
                  <a:pt x="6154" y="160"/>
                  <a:pt x="6154" y="160"/>
                </a:cubicBezTo>
                <a:cubicBezTo>
                  <a:pt x="6148" y="160"/>
                  <a:pt x="6143" y="160"/>
                  <a:pt x="6143" y="166"/>
                </a:cubicBezTo>
                <a:cubicBezTo>
                  <a:pt x="6136" y="166"/>
                  <a:pt x="6136" y="166"/>
                  <a:pt x="6136" y="166"/>
                </a:cubicBezTo>
                <a:cubicBezTo>
                  <a:pt x="6131" y="166"/>
                  <a:pt x="6125" y="172"/>
                  <a:pt x="6119" y="172"/>
                </a:cubicBezTo>
                <a:cubicBezTo>
                  <a:pt x="6119" y="178"/>
                  <a:pt x="6119" y="178"/>
                  <a:pt x="6113" y="178"/>
                </a:cubicBezTo>
                <a:cubicBezTo>
                  <a:pt x="6113" y="178"/>
                  <a:pt x="6113" y="184"/>
                  <a:pt x="6107" y="184"/>
                </a:cubicBezTo>
                <a:cubicBezTo>
                  <a:pt x="6107" y="184"/>
                  <a:pt x="6107" y="184"/>
                  <a:pt x="6101" y="184"/>
                </a:cubicBezTo>
                <a:cubicBezTo>
                  <a:pt x="6101" y="184"/>
                  <a:pt x="6101" y="184"/>
                  <a:pt x="6095" y="184"/>
                </a:cubicBezTo>
                <a:cubicBezTo>
                  <a:pt x="6095" y="184"/>
                  <a:pt x="6095" y="190"/>
                  <a:pt x="6089" y="190"/>
                </a:cubicBezTo>
                <a:lnTo>
                  <a:pt x="6083" y="190"/>
                </a:lnTo>
                <a:cubicBezTo>
                  <a:pt x="6077" y="190"/>
                  <a:pt x="6077" y="196"/>
                  <a:pt x="6077" y="196"/>
                </a:cubicBezTo>
                <a:cubicBezTo>
                  <a:pt x="6071" y="196"/>
                  <a:pt x="6065" y="196"/>
                  <a:pt x="6065" y="196"/>
                </a:cubicBezTo>
                <a:cubicBezTo>
                  <a:pt x="6059" y="196"/>
                  <a:pt x="6059" y="196"/>
                  <a:pt x="6059" y="196"/>
                </a:cubicBezTo>
                <a:cubicBezTo>
                  <a:pt x="6024" y="196"/>
                  <a:pt x="6024" y="196"/>
                  <a:pt x="6024" y="196"/>
                </a:cubicBezTo>
                <a:cubicBezTo>
                  <a:pt x="6018" y="196"/>
                  <a:pt x="6018" y="196"/>
                  <a:pt x="6018" y="196"/>
                </a:cubicBezTo>
                <a:cubicBezTo>
                  <a:pt x="6012" y="196"/>
                  <a:pt x="6012" y="196"/>
                  <a:pt x="6006" y="202"/>
                </a:cubicBezTo>
                <a:cubicBezTo>
                  <a:pt x="6006" y="202"/>
                  <a:pt x="6006" y="202"/>
                  <a:pt x="6000" y="202"/>
                </a:cubicBezTo>
                <a:cubicBezTo>
                  <a:pt x="6000" y="202"/>
                  <a:pt x="5994" y="208"/>
                  <a:pt x="5988" y="208"/>
                </a:cubicBezTo>
                <a:lnTo>
                  <a:pt x="5988" y="208"/>
                </a:lnTo>
                <a:cubicBezTo>
                  <a:pt x="5982" y="208"/>
                  <a:pt x="5982" y="202"/>
                  <a:pt x="5977" y="202"/>
                </a:cubicBezTo>
                <a:cubicBezTo>
                  <a:pt x="5965" y="202"/>
                  <a:pt x="5959" y="208"/>
                  <a:pt x="5947" y="208"/>
                </a:cubicBezTo>
                <a:cubicBezTo>
                  <a:pt x="5941" y="208"/>
                  <a:pt x="5941" y="208"/>
                  <a:pt x="5935" y="208"/>
                </a:cubicBezTo>
                <a:cubicBezTo>
                  <a:pt x="5935" y="208"/>
                  <a:pt x="5935" y="208"/>
                  <a:pt x="5929" y="208"/>
                </a:cubicBezTo>
                <a:cubicBezTo>
                  <a:pt x="5929" y="208"/>
                  <a:pt x="5929" y="213"/>
                  <a:pt x="5923" y="213"/>
                </a:cubicBezTo>
                <a:cubicBezTo>
                  <a:pt x="5923" y="213"/>
                  <a:pt x="5929" y="220"/>
                  <a:pt x="5923" y="220"/>
                </a:cubicBezTo>
                <a:cubicBezTo>
                  <a:pt x="5929" y="220"/>
                  <a:pt x="5929" y="225"/>
                  <a:pt x="5929" y="225"/>
                </a:cubicBezTo>
                <a:lnTo>
                  <a:pt x="5935" y="225"/>
                </a:lnTo>
                <a:cubicBezTo>
                  <a:pt x="5935" y="225"/>
                  <a:pt x="5935" y="225"/>
                  <a:pt x="5941" y="225"/>
                </a:cubicBezTo>
                <a:cubicBezTo>
                  <a:pt x="5947" y="231"/>
                  <a:pt x="5947" y="225"/>
                  <a:pt x="5953" y="225"/>
                </a:cubicBezTo>
                <a:cubicBezTo>
                  <a:pt x="5959" y="231"/>
                  <a:pt x="5959" y="231"/>
                  <a:pt x="5959" y="231"/>
                </a:cubicBezTo>
                <a:cubicBezTo>
                  <a:pt x="5965" y="231"/>
                  <a:pt x="5965" y="231"/>
                  <a:pt x="5970" y="237"/>
                </a:cubicBezTo>
                <a:cubicBezTo>
                  <a:pt x="5970" y="237"/>
                  <a:pt x="5970" y="237"/>
                  <a:pt x="5977" y="243"/>
                </a:cubicBezTo>
                <a:cubicBezTo>
                  <a:pt x="5977" y="243"/>
                  <a:pt x="5977" y="243"/>
                  <a:pt x="5977" y="249"/>
                </a:cubicBezTo>
                <a:cubicBezTo>
                  <a:pt x="5977" y="249"/>
                  <a:pt x="5982" y="249"/>
                  <a:pt x="5982" y="255"/>
                </a:cubicBezTo>
                <a:cubicBezTo>
                  <a:pt x="5982" y="255"/>
                  <a:pt x="5982" y="261"/>
                  <a:pt x="5988" y="261"/>
                </a:cubicBezTo>
                <a:cubicBezTo>
                  <a:pt x="5988" y="261"/>
                  <a:pt x="5988" y="261"/>
                  <a:pt x="5994" y="261"/>
                </a:cubicBezTo>
                <a:cubicBezTo>
                  <a:pt x="6000" y="261"/>
                  <a:pt x="6000" y="267"/>
                  <a:pt x="6006" y="267"/>
                </a:cubicBezTo>
                <a:cubicBezTo>
                  <a:pt x="6006" y="267"/>
                  <a:pt x="6006" y="267"/>
                  <a:pt x="6012" y="267"/>
                </a:cubicBezTo>
                <a:cubicBezTo>
                  <a:pt x="6012" y="267"/>
                  <a:pt x="6018" y="267"/>
                  <a:pt x="6024" y="267"/>
                </a:cubicBezTo>
                <a:cubicBezTo>
                  <a:pt x="6024" y="267"/>
                  <a:pt x="6024" y="267"/>
                  <a:pt x="6030" y="267"/>
                </a:cubicBezTo>
                <a:cubicBezTo>
                  <a:pt x="6030" y="273"/>
                  <a:pt x="6030" y="273"/>
                  <a:pt x="6036" y="273"/>
                </a:cubicBezTo>
                <a:cubicBezTo>
                  <a:pt x="6036" y="279"/>
                  <a:pt x="6042" y="279"/>
                  <a:pt x="6042" y="279"/>
                </a:cubicBezTo>
                <a:cubicBezTo>
                  <a:pt x="6048" y="279"/>
                  <a:pt x="6048" y="285"/>
                  <a:pt x="6048" y="285"/>
                </a:cubicBezTo>
                <a:cubicBezTo>
                  <a:pt x="6054" y="285"/>
                  <a:pt x="6054" y="285"/>
                  <a:pt x="6054" y="285"/>
                </a:cubicBezTo>
                <a:cubicBezTo>
                  <a:pt x="6059" y="291"/>
                  <a:pt x="6059" y="291"/>
                  <a:pt x="6065" y="297"/>
                </a:cubicBezTo>
                <a:cubicBezTo>
                  <a:pt x="6059" y="302"/>
                  <a:pt x="6059" y="302"/>
                  <a:pt x="6059" y="302"/>
                </a:cubicBezTo>
                <a:cubicBezTo>
                  <a:pt x="6036" y="302"/>
                  <a:pt x="6036" y="302"/>
                  <a:pt x="6036" y="302"/>
                </a:cubicBezTo>
                <a:cubicBezTo>
                  <a:pt x="6036" y="302"/>
                  <a:pt x="6036" y="297"/>
                  <a:pt x="6030" y="297"/>
                </a:cubicBezTo>
                <a:cubicBezTo>
                  <a:pt x="6030" y="297"/>
                  <a:pt x="6030" y="297"/>
                  <a:pt x="6024" y="297"/>
                </a:cubicBezTo>
                <a:cubicBezTo>
                  <a:pt x="6024" y="297"/>
                  <a:pt x="6024" y="297"/>
                  <a:pt x="6018" y="297"/>
                </a:cubicBezTo>
                <a:cubicBezTo>
                  <a:pt x="6012" y="291"/>
                  <a:pt x="6012" y="291"/>
                  <a:pt x="6006" y="291"/>
                </a:cubicBezTo>
                <a:cubicBezTo>
                  <a:pt x="6000" y="291"/>
                  <a:pt x="6000" y="285"/>
                  <a:pt x="6000" y="285"/>
                </a:cubicBezTo>
                <a:cubicBezTo>
                  <a:pt x="5994" y="285"/>
                  <a:pt x="5994" y="279"/>
                  <a:pt x="5994" y="279"/>
                </a:cubicBezTo>
                <a:cubicBezTo>
                  <a:pt x="5988" y="279"/>
                  <a:pt x="5988" y="279"/>
                  <a:pt x="5988" y="273"/>
                </a:cubicBezTo>
                <a:cubicBezTo>
                  <a:pt x="5982" y="273"/>
                  <a:pt x="5982" y="273"/>
                  <a:pt x="5982" y="267"/>
                </a:cubicBezTo>
                <a:cubicBezTo>
                  <a:pt x="5970" y="267"/>
                  <a:pt x="5970" y="273"/>
                  <a:pt x="5959" y="267"/>
                </a:cubicBezTo>
                <a:cubicBezTo>
                  <a:pt x="5959" y="267"/>
                  <a:pt x="5959" y="267"/>
                  <a:pt x="5953" y="267"/>
                </a:cubicBezTo>
                <a:cubicBezTo>
                  <a:pt x="5947" y="267"/>
                  <a:pt x="5947" y="267"/>
                  <a:pt x="5947" y="267"/>
                </a:cubicBezTo>
                <a:cubicBezTo>
                  <a:pt x="5947" y="267"/>
                  <a:pt x="5947" y="267"/>
                  <a:pt x="5941" y="267"/>
                </a:cubicBezTo>
                <a:cubicBezTo>
                  <a:pt x="5935" y="267"/>
                  <a:pt x="5935" y="261"/>
                  <a:pt x="5935" y="261"/>
                </a:cubicBezTo>
                <a:cubicBezTo>
                  <a:pt x="5929" y="255"/>
                  <a:pt x="5929" y="255"/>
                  <a:pt x="5923" y="255"/>
                </a:cubicBezTo>
                <a:cubicBezTo>
                  <a:pt x="5917" y="255"/>
                  <a:pt x="5917" y="255"/>
                  <a:pt x="5917" y="255"/>
                </a:cubicBezTo>
                <a:cubicBezTo>
                  <a:pt x="5911" y="249"/>
                  <a:pt x="5905" y="249"/>
                  <a:pt x="5899" y="249"/>
                </a:cubicBezTo>
                <a:cubicBezTo>
                  <a:pt x="5899" y="243"/>
                  <a:pt x="5899" y="243"/>
                  <a:pt x="5893" y="243"/>
                </a:cubicBezTo>
                <a:cubicBezTo>
                  <a:pt x="5893" y="237"/>
                  <a:pt x="5888" y="237"/>
                  <a:pt x="5888" y="237"/>
                </a:cubicBezTo>
                <a:cubicBezTo>
                  <a:pt x="5888" y="231"/>
                  <a:pt x="5888" y="231"/>
                  <a:pt x="5888" y="231"/>
                </a:cubicBezTo>
                <a:cubicBezTo>
                  <a:pt x="5882" y="225"/>
                  <a:pt x="5882" y="225"/>
                  <a:pt x="5882" y="225"/>
                </a:cubicBezTo>
                <a:cubicBezTo>
                  <a:pt x="5876" y="225"/>
                  <a:pt x="5876" y="225"/>
                  <a:pt x="5876" y="225"/>
                </a:cubicBezTo>
                <a:cubicBezTo>
                  <a:pt x="5864" y="225"/>
                  <a:pt x="5858" y="225"/>
                  <a:pt x="5852" y="231"/>
                </a:cubicBezTo>
                <a:cubicBezTo>
                  <a:pt x="5846" y="231"/>
                  <a:pt x="5846" y="231"/>
                  <a:pt x="5846" y="231"/>
                </a:cubicBezTo>
                <a:cubicBezTo>
                  <a:pt x="5840" y="231"/>
                  <a:pt x="5840" y="231"/>
                  <a:pt x="5840" y="237"/>
                </a:cubicBezTo>
                <a:cubicBezTo>
                  <a:pt x="5834" y="237"/>
                  <a:pt x="5834" y="237"/>
                  <a:pt x="5834" y="237"/>
                </a:cubicBezTo>
                <a:cubicBezTo>
                  <a:pt x="5828" y="243"/>
                  <a:pt x="5828" y="237"/>
                  <a:pt x="5822" y="243"/>
                </a:cubicBezTo>
                <a:cubicBezTo>
                  <a:pt x="5822" y="243"/>
                  <a:pt x="5822" y="243"/>
                  <a:pt x="5816" y="243"/>
                </a:cubicBezTo>
                <a:cubicBezTo>
                  <a:pt x="5816" y="249"/>
                  <a:pt x="5811" y="249"/>
                  <a:pt x="5804" y="249"/>
                </a:cubicBezTo>
                <a:cubicBezTo>
                  <a:pt x="5804" y="249"/>
                  <a:pt x="5799" y="249"/>
                  <a:pt x="5799" y="255"/>
                </a:cubicBezTo>
                <a:cubicBezTo>
                  <a:pt x="5793" y="255"/>
                  <a:pt x="5793" y="255"/>
                  <a:pt x="5793" y="261"/>
                </a:cubicBezTo>
                <a:cubicBezTo>
                  <a:pt x="5793" y="267"/>
                  <a:pt x="5793" y="273"/>
                  <a:pt x="5799" y="273"/>
                </a:cubicBezTo>
                <a:cubicBezTo>
                  <a:pt x="5799" y="279"/>
                  <a:pt x="5804" y="279"/>
                  <a:pt x="5804" y="279"/>
                </a:cubicBezTo>
                <a:cubicBezTo>
                  <a:pt x="5804" y="285"/>
                  <a:pt x="5804" y="285"/>
                  <a:pt x="5804" y="285"/>
                </a:cubicBezTo>
                <a:cubicBezTo>
                  <a:pt x="5811" y="291"/>
                  <a:pt x="5811" y="291"/>
                  <a:pt x="5811" y="291"/>
                </a:cubicBezTo>
                <a:cubicBezTo>
                  <a:pt x="5811" y="338"/>
                  <a:pt x="5811" y="338"/>
                  <a:pt x="5811" y="338"/>
                </a:cubicBezTo>
                <a:cubicBezTo>
                  <a:pt x="5775" y="338"/>
                  <a:pt x="5775" y="338"/>
                  <a:pt x="5775" y="338"/>
                </a:cubicBezTo>
                <a:cubicBezTo>
                  <a:pt x="5769" y="338"/>
                  <a:pt x="5769" y="338"/>
                  <a:pt x="5763" y="338"/>
                </a:cubicBezTo>
                <a:cubicBezTo>
                  <a:pt x="5757" y="332"/>
                  <a:pt x="5757" y="332"/>
                  <a:pt x="5757" y="332"/>
                </a:cubicBezTo>
                <a:cubicBezTo>
                  <a:pt x="5751" y="332"/>
                  <a:pt x="5751" y="326"/>
                  <a:pt x="5751" y="326"/>
                </a:cubicBezTo>
                <a:cubicBezTo>
                  <a:pt x="5745" y="326"/>
                  <a:pt x="5745" y="326"/>
                  <a:pt x="5745" y="326"/>
                </a:cubicBezTo>
                <a:cubicBezTo>
                  <a:pt x="5716" y="326"/>
                  <a:pt x="5704" y="320"/>
                  <a:pt x="5680" y="320"/>
                </a:cubicBezTo>
                <a:cubicBezTo>
                  <a:pt x="5680" y="326"/>
                  <a:pt x="5674" y="326"/>
                  <a:pt x="5674" y="326"/>
                </a:cubicBezTo>
                <a:cubicBezTo>
                  <a:pt x="5668" y="332"/>
                  <a:pt x="5668" y="332"/>
                  <a:pt x="5668" y="338"/>
                </a:cubicBezTo>
                <a:lnTo>
                  <a:pt x="5662" y="344"/>
                </a:lnTo>
                <a:cubicBezTo>
                  <a:pt x="5656" y="344"/>
                  <a:pt x="5656" y="344"/>
                  <a:pt x="5650" y="344"/>
                </a:cubicBezTo>
                <a:cubicBezTo>
                  <a:pt x="5645" y="350"/>
                  <a:pt x="5638" y="350"/>
                  <a:pt x="5633" y="356"/>
                </a:cubicBezTo>
                <a:cubicBezTo>
                  <a:pt x="5627" y="356"/>
                  <a:pt x="5627" y="356"/>
                  <a:pt x="5621" y="356"/>
                </a:cubicBezTo>
                <a:cubicBezTo>
                  <a:pt x="5615" y="356"/>
                  <a:pt x="5615" y="362"/>
                  <a:pt x="5609" y="368"/>
                </a:cubicBezTo>
                <a:cubicBezTo>
                  <a:pt x="5603" y="374"/>
                  <a:pt x="5603" y="374"/>
                  <a:pt x="5603" y="374"/>
                </a:cubicBezTo>
                <a:cubicBezTo>
                  <a:pt x="5603" y="374"/>
                  <a:pt x="5597" y="379"/>
                  <a:pt x="5591" y="379"/>
                </a:cubicBezTo>
                <a:cubicBezTo>
                  <a:pt x="5591" y="386"/>
                  <a:pt x="5591" y="386"/>
                  <a:pt x="5585" y="386"/>
                </a:cubicBezTo>
                <a:lnTo>
                  <a:pt x="5579" y="386"/>
                </a:lnTo>
                <a:cubicBezTo>
                  <a:pt x="5579" y="391"/>
                  <a:pt x="5573" y="386"/>
                  <a:pt x="5567" y="386"/>
                </a:cubicBezTo>
                <a:lnTo>
                  <a:pt x="5561" y="386"/>
                </a:lnTo>
                <a:cubicBezTo>
                  <a:pt x="5556" y="386"/>
                  <a:pt x="5556" y="391"/>
                  <a:pt x="5550" y="391"/>
                </a:cubicBezTo>
                <a:cubicBezTo>
                  <a:pt x="5550" y="391"/>
                  <a:pt x="5550" y="391"/>
                  <a:pt x="5544" y="391"/>
                </a:cubicBezTo>
                <a:lnTo>
                  <a:pt x="5538" y="391"/>
                </a:lnTo>
                <a:cubicBezTo>
                  <a:pt x="5538" y="397"/>
                  <a:pt x="5532" y="397"/>
                  <a:pt x="5532" y="397"/>
                </a:cubicBezTo>
                <a:cubicBezTo>
                  <a:pt x="5526" y="397"/>
                  <a:pt x="5526" y="403"/>
                  <a:pt x="5526" y="403"/>
                </a:cubicBezTo>
                <a:cubicBezTo>
                  <a:pt x="5520" y="403"/>
                  <a:pt x="5520" y="403"/>
                  <a:pt x="5520" y="403"/>
                </a:cubicBezTo>
                <a:lnTo>
                  <a:pt x="5520" y="409"/>
                </a:lnTo>
                <a:cubicBezTo>
                  <a:pt x="5514" y="415"/>
                  <a:pt x="5514" y="415"/>
                  <a:pt x="5514" y="415"/>
                </a:cubicBezTo>
                <a:cubicBezTo>
                  <a:pt x="5508" y="415"/>
                  <a:pt x="5508" y="415"/>
                  <a:pt x="5508" y="415"/>
                </a:cubicBezTo>
                <a:cubicBezTo>
                  <a:pt x="5502" y="415"/>
                  <a:pt x="5502" y="415"/>
                  <a:pt x="5502" y="415"/>
                </a:cubicBezTo>
                <a:cubicBezTo>
                  <a:pt x="5496" y="415"/>
                  <a:pt x="5496" y="421"/>
                  <a:pt x="5496" y="421"/>
                </a:cubicBezTo>
                <a:cubicBezTo>
                  <a:pt x="5496" y="427"/>
                  <a:pt x="5490" y="433"/>
                  <a:pt x="5484" y="439"/>
                </a:cubicBezTo>
                <a:cubicBezTo>
                  <a:pt x="5484" y="439"/>
                  <a:pt x="5484" y="439"/>
                  <a:pt x="5484" y="445"/>
                </a:cubicBezTo>
                <a:lnTo>
                  <a:pt x="5479" y="445"/>
                </a:lnTo>
                <a:cubicBezTo>
                  <a:pt x="5479" y="445"/>
                  <a:pt x="5472" y="445"/>
                  <a:pt x="5472" y="451"/>
                </a:cubicBezTo>
                <a:cubicBezTo>
                  <a:pt x="5472" y="457"/>
                  <a:pt x="5472" y="457"/>
                  <a:pt x="5472" y="463"/>
                </a:cubicBezTo>
                <a:cubicBezTo>
                  <a:pt x="5484" y="463"/>
                  <a:pt x="5484" y="463"/>
                  <a:pt x="5484" y="463"/>
                </a:cubicBezTo>
                <a:cubicBezTo>
                  <a:pt x="5490" y="463"/>
                  <a:pt x="5490" y="463"/>
                  <a:pt x="5496" y="463"/>
                </a:cubicBezTo>
                <a:cubicBezTo>
                  <a:pt x="5502" y="463"/>
                  <a:pt x="5508" y="463"/>
                  <a:pt x="5514" y="468"/>
                </a:cubicBezTo>
                <a:cubicBezTo>
                  <a:pt x="5514" y="468"/>
                  <a:pt x="5514" y="468"/>
                  <a:pt x="5520" y="468"/>
                </a:cubicBezTo>
                <a:cubicBezTo>
                  <a:pt x="5520" y="474"/>
                  <a:pt x="5520" y="474"/>
                  <a:pt x="5520" y="474"/>
                </a:cubicBezTo>
                <a:cubicBezTo>
                  <a:pt x="5526" y="474"/>
                  <a:pt x="5526" y="474"/>
                  <a:pt x="5526" y="474"/>
                </a:cubicBezTo>
                <a:cubicBezTo>
                  <a:pt x="5532" y="474"/>
                  <a:pt x="5538" y="474"/>
                  <a:pt x="5544" y="474"/>
                </a:cubicBezTo>
                <a:cubicBezTo>
                  <a:pt x="5550" y="474"/>
                  <a:pt x="5556" y="480"/>
                  <a:pt x="5561" y="474"/>
                </a:cubicBezTo>
                <a:cubicBezTo>
                  <a:pt x="5567" y="474"/>
                  <a:pt x="5573" y="474"/>
                  <a:pt x="5573" y="474"/>
                </a:cubicBezTo>
                <a:cubicBezTo>
                  <a:pt x="5579" y="474"/>
                  <a:pt x="5579" y="474"/>
                  <a:pt x="5579" y="468"/>
                </a:cubicBezTo>
                <a:cubicBezTo>
                  <a:pt x="5585" y="468"/>
                  <a:pt x="5585" y="468"/>
                  <a:pt x="5585" y="463"/>
                </a:cubicBezTo>
                <a:cubicBezTo>
                  <a:pt x="5591" y="463"/>
                  <a:pt x="5591" y="463"/>
                  <a:pt x="5597" y="463"/>
                </a:cubicBezTo>
                <a:cubicBezTo>
                  <a:pt x="5603" y="463"/>
                  <a:pt x="5603" y="468"/>
                  <a:pt x="5603" y="474"/>
                </a:cubicBezTo>
                <a:cubicBezTo>
                  <a:pt x="5603" y="474"/>
                  <a:pt x="5603" y="480"/>
                  <a:pt x="5603" y="486"/>
                </a:cubicBezTo>
                <a:lnTo>
                  <a:pt x="5603" y="492"/>
                </a:lnTo>
                <a:cubicBezTo>
                  <a:pt x="5603" y="498"/>
                  <a:pt x="5603" y="498"/>
                  <a:pt x="5609" y="498"/>
                </a:cubicBezTo>
                <a:cubicBezTo>
                  <a:pt x="5609" y="504"/>
                  <a:pt x="5609" y="504"/>
                  <a:pt x="5609" y="504"/>
                </a:cubicBezTo>
                <a:cubicBezTo>
                  <a:pt x="5609" y="510"/>
                  <a:pt x="5609" y="510"/>
                  <a:pt x="5609" y="510"/>
                </a:cubicBezTo>
                <a:cubicBezTo>
                  <a:pt x="5609" y="540"/>
                  <a:pt x="5609" y="540"/>
                  <a:pt x="5609" y="540"/>
                </a:cubicBezTo>
                <a:cubicBezTo>
                  <a:pt x="5609" y="552"/>
                  <a:pt x="5603" y="557"/>
                  <a:pt x="5597" y="569"/>
                </a:cubicBezTo>
                <a:cubicBezTo>
                  <a:pt x="5591" y="569"/>
                  <a:pt x="5591" y="569"/>
                  <a:pt x="5591" y="569"/>
                </a:cubicBezTo>
                <a:cubicBezTo>
                  <a:pt x="5585" y="575"/>
                  <a:pt x="5585" y="575"/>
                  <a:pt x="5585" y="575"/>
                </a:cubicBezTo>
                <a:cubicBezTo>
                  <a:pt x="5579" y="575"/>
                  <a:pt x="5573" y="575"/>
                  <a:pt x="5567" y="575"/>
                </a:cubicBezTo>
                <a:cubicBezTo>
                  <a:pt x="5561" y="575"/>
                  <a:pt x="5561" y="575"/>
                  <a:pt x="5561" y="575"/>
                </a:cubicBezTo>
                <a:cubicBezTo>
                  <a:pt x="5556" y="575"/>
                  <a:pt x="5556" y="575"/>
                  <a:pt x="5550" y="575"/>
                </a:cubicBezTo>
                <a:cubicBezTo>
                  <a:pt x="5550" y="575"/>
                  <a:pt x="5544" y="575"/>
                  <a:pt x="5538" y="575"/>
                </a:cubicBezTo>
                <a:cubicBezTo>
                  <a:pt x="5532" y="575"/>
                  <a:pt x="5532" y="575"/>
                  <a:pt x="5526" y="575"/>
                </a:cubicBezTo>
                <a:cubicBezTo>
                  <a:pt x="5526" y="581"/>
                  <a:pt x="5526" y="581"/>
                  <a:pt x="5520" y="581"/>
                </a:cubicBezTo>
                <a:cubicBezTo>
                  <a:pt x="5520" y="587"/>
                  <a:pt x="5514" y="587"/>
                  <a:pt x="5514" y="587"/>
                </a:cubicBezTo>
                <a:cubicBezTo>
                  <a:pt x="5508" y="587"/>
                  <a:pt x="5508" y="587"/>
                  <a:pt x="5502" y="587"/>
                </a:cubicBezTo>
                <a:cubicBezTo>
                  <a:pt x="5479" y="587"/>
                  <a:pt x="5479" y="587"/>
                  <a:pt x="5479" y="587"/>
                </a:cubicBezTo>
                <a:cubicBezTo>
                  <a:pt x="5472" y="587"/>
                  <a:pt x="5467" y="587"/>
                  <a:pt x="5455" y="587"/>
                </a:cubicBezTo>
                <a:cubicBezTo>
                  <a:pt x="5455" y="587"/>
                  <a:pt x="5455" y="587"/>
                  <a:pt x="5449" y="587"/>
                </a:cubicBezTo>
                <a:cubicBezTo>
                  <a:pt x="5449" y="587"/>
                  <a:pt x="5449" y="581"/>
                  <a:pt x="5443" y="581"/>
                </a:cubicBezTo>
                <a:cubicBezTo>
                  <a:pt x="5437" y="581"/>
                  <a:pt x="5437" y="581"/>
                  <a:pt x="5431" y="581"/>
                </a:cubicBezTo>
                <a:cubicBezTo>
                  <a:pt x="5425" y="581"/>
                  <a:pt x="5419" y="581"/>
                  <a:pt x="5413" y="581"/>
                </a:cubicBezTo>
                <a:cubicBezTo>
                  <a:pt x="5407" y="587"/>
                  <a:pt x="5401" y="587"/>
                  <a:pt x="5401" y="587"/>
                </a:cubicBezTo>
                <a:cubicBezTo>
                  <a:pt x="5401" y="593"/>
                  <a:pt x="5395" y="593"/>
                  <a:pt x="5395" y="599"/>
                </a:cubicBezTo>
                <a:lnTo>
                  <a:pt x="5395" y="605"/>
                </a:lnTo>
                <a:cubicBezTo>
                  <a:pt x="5395" y="611"/>
                  <a:pt x="5390" y="617"/>
                  <a:pt x="5384" y="617"/>
                </a:cubicBezTo>
                <a:cubicBezTo>
                  <a:pt x="5384" y="617"/>
                  <a:pt x="5384" y="617"/>
                  <a:pt x="5378" y="617"/>
                </a:cubicBezTo>
                <a:cubicBezTo>
                  <a:pt x="5348" y="617"/>
                  <a:pt x="5348" y="617"/>
                  <a:pt x="5348" y="617"/>
                </a:cubicBezTo>
                <a:cubicBezTo>
                  <a:pt x="5342" y="617"/>
                  <a:pt x="5342" y="623"/>
                  <a:pt x="5336" y="629"/>
                </a:cubicBezTo>
                <a:cubicBezTo>
                  <a:pt x="5330" y="629"/>
                  <a:pt x="5330" y="629"/>
                  <a:pt x="5330" y="629"/>
                </a:cubicBezTo>
                <a:cubicBezTo>
                  <a:pt x="5324" y="629"/>
                  <a:pt x="5318" y="634"/>
                  <a:pt x="5312" y="634"/>
                </a:cubicBezTo>
                <a:cubicBezTo>
                  <a:pt x="5306" y="634"/>
                  <a:pt x="5306" y="634"/>
                  <a:pt x="5301" y="634"/>
                </a:cubicBezTo>
                <a:lnTo>
                  <a:pt x="5295" y="629"/>
                </a:lnTo>
                <a:cubicBezTo>
                  <a:pt x="5289" y="629"/>
                  <a:pt x="5283" y="629"/>
                  <a:pt x="5277" y="629"/>
                </a:cubicBezTo>
                <a:cubicBezTo>
                  <a:pt x="5277" y="629"/>
                  <a:pt x="5271" y="629"/>
                  <a:pt x="5265" y="629"/>
                </a:cubicBezTo>
                <a:cubicBezTo>
                  <a:pt x="5265" y="629"/>
                  <a:pt x="5259" y="629"/>
                  <a:pt x="5259" y="634"/>
                </a:cubicBezTo>
                <a:cubicBezTo>
                  <a:pt x="5253" y="634"/>
                  <a:pt x="5253" y="634"/>
                  <a:pt x="5253" y="634"/>
                </a:cubicBezTo>
                <a:cubicBezTo>
                  <a:pt x="5247" y="634"/>
                  <a:pt x="5247" y="634"/>
                  <a:pt x="5241" y="634"/>
                </a:cubicBezTo>
                <a:cubicBezTo>
                  <a:pt x="5241" y="634"/>
                  <a:pt x="5235" y="634"/>
                  <a:pt x="5235" y="640"/>
                </a:cubicBezTo>
                <a:cubicBezTo>
                  <a:pt x="5235" y="640"/>
                  <a:pt x="5235" y="640"/>
                  <a:pt x="5235" y="646"/>
                </a:cubicBezTo>
                <a:cubicBezTo>
                  <a:pt x="5235" y="646"/>
                  <a:pt x="5235" y="646"/>
                  <a:pt x="5235" y="652"/>
                </a:cubicBezTo>
                <a:cubicBezTo>
                  <a:pt x="5235" y="652"/>
                  <a:pt x="5235" y="652"/>
                  <a:pt x="5229" y="658"/>
                </a:cubicBezTo>
                <a:cubicBezTo>
                  <a:pt x="5229" y="658"/>
                  <a:pt x="5229" y="658"/>
                  <a:pt x="5229" y="664"/>
                </a:cubicBezTo>
                <a:lnTo>
                  <a:pt x="5224" y="664"/>
                </a:lnTo>
                <a:cubicBezTo>
                  <a:pt x="5194" y="664"/>
                  <a:pt x="5194" y="664"/>
                  <a:pt x="5194" y="664"/>
                </a:cubicBezTo>
                <a:cubicBezTo>
                  <a:pt x="5188" y="664"/>
                  <a:pt x="5188" y="664"/>
                  <a:pt x="5188" y="670"/>
                </a:cubicBezTo>
                <a:cubicBezTo>
                  <a:pt x="5182" y="676"/>
                  <a:pt x="5182" y="676"/>
                  <a:pt x="5182" y="682"/>
                </a:cubicBezTo>
                <a:cubicBezTo>
                  <a:pt x="5182" y="682"/>
                  <a:pt x="5182" y="688"/>
                  <a:pt x="5182" y="694"/>
                </a:cubicBezTo>
                <a:cubicBezTo>
                  <a:pt x="5188" y="694"/>
                  <a:pt x="5188" y="700"/>
                  <a:pt x="5188" y="706"/>
                </a:cubicBezTo>
                <a:cubicBezTo>
                  <a:pt x="5194" y="706"/>
                  <a:pt x="5200" y="711"/>
                  <a:pt x="5200" y="711"/>
                </a:cubicBezTo>
                <a:cubicBezTo>
                  <a:pt x="5206" y="718"/>
                  <a:pt x="5206" y="723"/>
                  <a:pt x="5206" y="723"/>
                </a:cubicBezTo>
                <a:cubicBezTo>
                  <a:pt x="5212" y="723"/>
                  <a:pt x="5218" y="723"/>
                  <a:pt x="5218" y="723"/>
                </a:cubicBezTo>
                <a:cubicBezTo>
                  <a:pt x="5224" y="723"/>
                  <a:pt x="5229" y="723"/>
                  <a:pt x="5229" y="723"/>
                </a:cubicBezTo>
                <a:cubicBezTo>
                  <a:pt x="5235" y="723"/>
                  <a:pt x="5241" y="723"/>
                  <a:pt x="5241" y="723"/>
                </a:cubicBezTo>
                <a:cubicBezTo>
                  <a:pt x="5253" y="729"/>
                  <a:pt x="5259" y="729"/>
                  <a:pt x="5265" y="735"/>
                </a:cubicBezTo>
                <a:cubicBezTo>
                  <a:pt x="5271" y="735"/>
                  <a:pt x="5265" y="741"/>
                  <a:pt x="5271" y="747"/>
                </a:cubicBezTo>
                <a:cubicBezTo>
                  <a:pt x="5330" y="747"/>
                  <a:pt x="5330" y="747"/>
                  <a:pt x="5330" y="747"/>
                </a:cubicBezTo>
                <a:cubicBezTo>
                  <a:pt x="5348" y="759"/>
                  <a:pt x="5348" y="759"/>
                  <a:pt x="5348" y="759"/>
                </a:cubicBezTo>
                <a:cubicBezTo>
                  <a:pt x="5354" y="759"/>
                  <a:pt x="5360" y="759"/>
                  <a:pt x="5360" y="759"/>
                </a:cubicBezTo>
                <a:cubicBezTo>
                  <a:pt x="5360" y="759"/>
                  <a:pt x="5360" y="765"/>
                  <a:pt x="5366" y="765"/>
                </a:cubicBezTo>
                <a:cubicBezTo>
                  <a:pt x="5366" y="765"/>
                  <a:pt x="5372" y="771"/>
                  <a:pt x="5378" y="771"/>
                </a:cubicBezTo>
                <a:cubicBezTo>
                  <a:pt x="5384" y="771"/>
                  <a:pt x="5384" y="771"/>
                  <a:pt x="5390" y="771"/>
                </a:cubicBezTo>
                <a:lnTo>
                  <a:pt x="5395" y="771"/>
                </a:lnTo>
                <a:cubicBezTo>
                  <a:pt x="5407" y="771"/>
                  <a:pt x="5407" y="771"/>
                  <a:pt x="5407" y="771"/>
                </a:cubicBezTo>
                <a:cubicBezTo>
                  <a:pt x="5413" y="771"/>
                  <a:pt x="5413" y="771"/>
                  <a:pt x="5419" y="771"/>
                </a:cubicBezTo>
                <a:cubicBezTo>
                  <a:pt x="5419" y="771"/>
                  <a:pt x="5419" y="771"/>
                  <a:pt x="5425" y="771"/>
                </a:cubicBezTo>
                <a:cubicBezTo>
                  <a:pt x="5431" y="771"/>
                  <a:pt x="5431" y="765"/>
                  <a:pt x="5437" y="765"/>
                </a:cubicBezTo>
                <a:lnTo>
                  <a:pt x="5443" y="765"/>
                </a:lnTo>
                <a:cubicBezTo>
                  <a:pt x="5479" y="765"/>
                  <a:pt x="5479" y="765"/>
                  <a:pt x="5479" y="765"/>
                </a:cubicBezTo>
                <a:cubicBezTo>
                  <a:pt x="5479" y="765"/>
                  <a:pt x="5484" y="759"/>
                  <a:pt x="5490" y="759"/>
                </a:cubicBezTo>
                <a:cubicBezTo>
                  <a:pt x="5496" y="759"/>
                  <a:pt x="5496" y="759"/>
                  <a:pt x="5502" y="759"/>
                </a:cubicBezTo>
                <a:cubicBezTo>
                  <a:pt x="5508" y="759"/>
                  <a:pt x="5508" y="759"/>
                  <a:pt x="5508" y="759"/>
                </a:cubicBezTo>
                <a:cubicBezTo>
                  <a:pt x="5514" y="759"/>
                  <a:pt x="5514" y="759"/>
                  <a:pt x="5520" y="759"/>
                </a:cubicBezTo>
                <a:cubicBezTo>
                  <a:pt x="5520" y="759"/>
                  <a:pt x="5520" y="759"/>
                  <a:pt x="5526" y="759"/>
                </a:cubicBezTo>
                <a:cubicBezTo>
                  <a:pt x="5526" y="783"/>
                  <a:pt x="5526" y="783"/>
                  <a:pt x="5526" y="783"/>
                </a:cubicBezTo>
                <a:cubicBezTo>
                  <a:pt x="5526" y="783"/>
                  <a:pt x="5520" y="789"/>
                  <a:pt x="5520" y="795"/>
                </a:cubicBezTo>
                <a:cubicBezTo>
                  <a:pt x="5514" y="795"/>
                  <a:pt x="5514" y="795"/>
                  <a:pt x="5514" y="795"/>
                </a:cubicBezTo>
                <a:cubicBezTo>
                  <a:pt x="5508" y="795"/>
                  <a:pt x="5508" y="795"/>
                  <a:pt x="5502" y="800"/>
                </a:cubicBezTo>
                <a:lnTo>
                  <a:pt x="5496" y="800"/>
                </a:lnTo>
                <a:cubicBezTo>
                  <a:pt x="5490" y="806"/>
                  <a:pt x="5490" y="812"/>
                  <a:pt x="5490" y="812"/>
                </a:cubicBezTo>
                <a:cubicBezTo>
                  <a:pt x="5484" y="812"/>
                  <a:pt x="5484" y="812"/>
                  <a:pt x="5484" y="812"/>
                </a:cubicBezTo>
                <a:cubicBezTo>
                  <a:pt x="5479" y="812"/>
                  <a:pt x="5479" y="812"/>
                  <a:pt x="5479" y="812"/>
                </a:cubicBezTo>
                <a:cubicBezTo>
                  <a:pt x="5472" y="812"/>
                  <a:pt x="5472" y="806"/>
                  <a:pt x="5467" y="806"/>
                </a:cubicBezTo>
                <a:cubicBezTo>
                  <a:pt x="5467" y="806"/>
                  <a:pt x="5467" y="806"/>
                  <a:pt x="5461" y="806"/>
                </a:cubicBezTo>
                <a:cubicBezTo>
                  <a:pt x="5461" y="806"/>
                  <a:pt x="5461" y="806"/>
                  <a:pt x="5455" y="800"/>
                </a:cubicBezTo>
                <a:cubicBezTo>
                  <a:pt x="5455" y="800"/>
                  <a:pt x="5455" y="800"/>
                  <a:pt x="5449" y="800"/>
                </a:cubicBezTo>
                <a:cubicBezTo>
                  <a:pt x="5437" y="800"/>
                  <a:pt x="5437" y="800"/>
                  <a:pt x="5437" y="800"/>
                </a:cubicBezTo>
                <a:cubicBezTo>
                  <a:pt x="5431" y="800"/>
                  <a:pt x="5425" y="800"/>
                  <a:pt x="5419" y="800"/>
                </a:cubicBezTo>
                <a:cubicBezTo>
                  <a:pt x="5419" y="806"/>
                  <a:pt x="5413" y="806"/>
                  <a:pt x="5413" y="806"/>
                </a:cubicBezTo>
                <a:cubicBezTo>
                  <a:pt x="5407" y="812"/>
                  <a:pt x="5401" y="812"/>
                  <a:pt x="5395" y="812"/>
                </a:cubicBezTo>
                <a:cubicBezTo>
                  <a:pt x="5390" y="812"/>
                  <a:pt x="5390" y="812"/>
                  <a:pt x="5390" y="812"/>
                </a:cubicBezTo>
                <a:cubicBezTo>
                  <a:pt x="5384" y="812"/>
                  <a:pt x="5384" y="806"/>
                  <a:pt x="5378" y="806"/>
                </a:cubicBezTo>
                <a:cubicBezTo>
                  <a:pt x="5378" y="806"/>
                  <a:pt x="5378" y="812"/>
                  <a:pt x="5372" y="806"/>
                </a:cubicBezTo>
                <a:cubicBezTo>
                  <a:pt x="5366" y="806"/>
                  <a:pt x="5366" y="806"/>
                  <a:pt x="5360" y="800"/>
                </a:cubicBezTo>
                <a:cubicBezTo>
                  <a:pt x="5354" y="800"/>
                  <a:pt x="5354" y="800"/>
                  <a:pt x="5348" y="800"/>
                </a:cubicBezTo>
                <a:cubicBezTo>
                  <a:pt x="5342" y="800"/>
                  <a:pt x="5342" y="800"/>
                  <a:pt x="5342" y="800"/>
                </a:cubicBezTo>
                <a:cubicBezTo>
                  <a:pt x="5336" y="800"/>
                  <a:pt x="5336" y="806"/>
                  <a:pt x="5336" y="806"/>
                </a:cubicBezTo>
                <a:cubicBezTo>
                  <a:pt x="5336" y="812"/>
                  <a:pt x="5330" y="812"/>
                  <a:pt x="5330" y="818"/>
                </a:cubicBezTo>
                <a:cubicBezTo>
                  <a:pt x="5301" y="818"/>
                  <a:pt x="5301" y="818"/>
                  <a:pt x="5301" y="818"/>
                </a:cubicBezTo>
                <a:cubicBezTo>
                  <a:pt x="5295" y="818"/>
                  <a:pt x="5295" y="818"/>
                  <a:pt x="5295" y="824"/>
                </a:cubicBezTo>
                <a:cubicBezTo>
                  <a:pt x="5289" y="824"/>
                  <a:pt x="5289" y="824"/>
                  <a:pt x="5289" y="830"/>
                </a:cubicBezTo>
                <a:cubicBezTo>
                  <a:pt x="5289" y="836"/>
                  <a:pt x="5295" y="842"/>
                  <a:pt x="5301" y="848"/>
                </a:cubicBezTo>
                <a:cubicBezTo>
                  <a:pt x="5301" y="848"/>
                  <a:pt x="5306" y="848"/>
                  <a:pt x="5306" y="854"/>
                </a:cubicBezTo>
                <a:cubicBezTo>
                  <a:pt x="5312" y="854"/>
                  <a:pt x="5312" y="854"/>
                  <a:pt x="5312" y="854"/>
                </a:cubicBezTo>
                <a:cubicBezTo>
                  <a:pt x="5324" y="860"/>
                  <a:pt x="5324" y="854"/>
                  <a:pt x="5330" y="854"/>
                </a:cubicBezTo>
                <a:cubicBezTo>
                  <a:pt x="5342" y="860"/>
                  <a:pt x="5342" y="860"/>
                  <a:pt x="5348" y="866"/>
                </a:cubicBezTo>
                <a:cubicBezTo>
                  <a:pt x="5354" y="866"/>
                  <a:pt x="5360" y="866"/>
                  <a:pt x="5366" y="872"/>
                </a:cubicBezTo>
                <a:cubicBezTo>
                  <a:pt x="5372" y="872"/>
                  <a:pt x="5372" y="872"/>
                  <a:pt x="5378" y="872"/>
                </a:cubicBezTo>
                <a:cubicBezTo>
                  <a:pt x="5384" y="877"/>
                  <a:pt x="5390" y="877"/>
                  <a:pt x="5395" y="884"/>
                </a:cubicBezTo>
                <a:cubicBezTo>
                  <a:pt x="5401" y="884"/>
                  <a:pt x="5401" y="884"/>
                  <a:pt x="5401" y="884"/>
                </a:cubicBezTo>
                <a:cubicBezTo>
                  <a:pt x="5395" y="884"/>
                  <a:pt x="5390" y="884"/>
                  <a:pt x="5384" y="884"/>
                </a:cubicBezTo>
                <a:cubicBezTo>
                  <a:pt x="5384" y="889"/>
                  <a:pt x="5378" y="889"/>
                  <a:pt x="5378" y="889"/>
                </a:cubicBezTo>
                <a:lnTo>
                  <a:pt x="5378" y="895"/>
                </a:lnTo>
                <a:cubicBezTo>
                  <a:pt x="5378" y="895"/>
                  <a:pt x="5378" y="901"/>
                  <a:pt x="5384" y="901"/>
                </a:cubicBezTo>
                <a:cubicBezTo>
                  <a:pt x="5384" y="901"/>
                  <a:pt x="5384" y="901"/>
                  <a:pt x="5390" y="901"/>
                </a:cubicBezTo>
                <a:cubicBezTo>
                  <a:pt x="5390" y="907"/>
                  <a:pt x="5395" y="907"/>
                  <a:pt x="5401" y="907"/>
                </a:cubicBezTo>
                <a:lnTo>
                  <a:pt x="5401" y="913"/>
                </a:lnTo>
                <a:cubicBezTo>
                  <a:pt x="5407" y="913"/>
                  <a:pt x="5407" y="919"/>
                  <a:pt x="5407" y="919"/>
                </a:cubicBezTo>
                <a:cubicBezTo>
                  <a:pt x="5407" y="919"/>
                  <a:pt x="5407" y="925"/>
                  <a:pt x="5413" y="925"/>
                </a:cubicBezTo>
                <a:cubicBezTo>
                  <a:pt x="5413" y="925"/>
                  <a:pt x="5413" y="925"/>
                  <a:pt x="5419" y="925"/>
                </a:cubicBezTo>
                <a:cubicBezTo>
                  <a:pt x="5419" y="931"/>
                  <a:pt x="5419" y="931"/>
                  <a:pt x="5425" y="931"/>
                </a:cubicBezTo>
                <a:cubicBezTo>
                  <a:pt x="5425" y="931"/>
                  <a:pt x="5425" y="931"/>
                  <a:pt x="5431" y="931"/>
                </a:cubicBezTo>
                <a:cubicBezTo>
                  <a:pt x="5431" y="937"/>
                  <a:pt x="5431" y="937"/>
                  <a:pt x="5437" y="937"/>
                </a:cubicBezTo>
                <a:cubicBezTo>
                  <a:pt x="5443" y="937"/>
                  <a:pt x="5443" y="937"/>
                  <a:pt x="5449" y="943"/>
                </a:cubicBezTo>
                <a:lnTo>
                  <a:pt x="5455" y="943"/>
                </a:lnTo>
                <a:cubicBezTo>
                  <a:pt x="5461" y="949"/>
                  <a:pt x="5461" y="949"/>
                  <a:pt x="5461" y="949"/>
                </a:cubicBezTo>
                <a:cubicBezTo>
                  <a:pt x="5467" y="955"/>
                  <a:pt x="5467" y="955"/>
                  <a:pt x="5472" y="955"/>
                </a:cubicBezTo>
                <a:cubicBezTo>
                  <a:pt x="5479" y="955"/>
                  <a:pt x="5484" y="955"/>
                  <a:pt x="5490" y="955"/>
                </a:cubicBezTo>
                <a:lnTo>
                  <a:pt x="5490" y="955"/>
                </a:lnTo>
                <a:cubicBezTo>
                  <a:pt x="5496" y="955"/>
                  <a:pt x="5496" y="955"/>
                  <a:pt x="5496" y="955"/>
                </a:cubicBezTo>
                <a:cubicBezTo>
                  <a:pt x="5502" y="955"/>
                  <a:pt x="5502" y="955"/>
                  <a:pt x="5502" y="955"/>
                </a:cubicBezTo>
                <a:cubicBezTo>
                  <a:pt x="5502" y="949"/>
                  <a:pt x="5502" y="949"/>
                  <a:pt x="5502" y="949"/>
                </a:cubicBezTo>
                <a:cubicBezTo>
                  <a:pt x="5502" y="943"/>
                  <a:pt x="5496" y="943"/>
                  <a:pt x="5496" y="937"/>
                </a:cubicBezTo>
                <a:cubicBezTo>
                  <a:pt x="5496" y="937"/>
                  <a:pt x="5490" y="937"/>
                  <a:pt x="5490" y="931"/>
                </a:cubicBezTo>
                <a:cubicBezTo>
                  <a:pt x="5490" y="931"/>
                  <a:pt x="5490" y="925"/>
                  <a:pt x="5496" y="925"/>
                </a:cubicBezTo>
                <a:lnTo>
                  <a:pt x="5496" y="925"/>
                </a:lnTo>
                <a:cubicBezTo>
                  <a:pt x="5502" y="925"/>
                  <a:pt x="5508" y="925"/>
                  <a:pt x="5514" y="925"/>
                </a:cubicBezTo>
                <a:cubicBezTo>
                  <a:pt x="5520" y="925"/>
                  <a:pt x="5526" y="925"/>
                  <a:pt x="5532" y="925"/>
                </a:cubicBezTo>
                <a:cubicBezTo>
                  <a:pt x="5538" y="925"/>
                  <a:pt x="5544" y="925"/>
                  <a:pt x="5550" y="931"/>
                </a:cubicBezTo>
                <a:cubicBezTo>
                  <a:pt x="5550" y="931"/>
                  <a:pt x="5550" y="931"/>
                  <a:pt x="5556" y="931"/>
                </a:cubicBezTo>
                <a:cubicBezTo>
                  <a:pt x="5556" y="931"/>
                  <a:pt x="5556" y="931"/>
                  <a:pt x="5561" y="931"/>
                </a:cubicBezTo>
                <a:cubicBezTo>
                  <a:pt x="5561" y="931"/>
                  <a:pt x="5561" y="937"/>
                  <a:pt x="5567" y="937"/>
                </a:cubicBezTo>
                <a:cubicBezTo>
                  <a:pt x="5567" y="937"/>
                  <a:pt x="5567" y="937"/>
                  <a:pt x="5573" y="937"/>
                </a:cubicBezTo>
                <a:cubicBezTo>
                  <a:pt x="5573" y="925"/>
                  <a:pt x="5573" y="925"/>
                  <a:pt x="5573" y="925"/>
                </a:cubicBezTo>
                <a:cubicBezTo>
                  <a:pt x="5597" y="925"/>
                  <a:pt x="5597" y="925"/>
                  <a:pt x="5597" y="925"/>
                </a:cubicBezTo>
                <a:cubicBezTo>
                  <a:pt x="5597" y="925"/>
                  <a:pt x="5597" y="925"/>
                  <a:pt x="5603" y="925"/>
                </a:cubicBezTo>
                <a:cubicBezTo>
                  <a:pt x="5603" y="931"/>
                  <a:pt x="5603" y="931"/>
                  <a:pt x="5609" y="931"/>
                </a:cubicBezTo>
                <a:cubicBezTo>
                  <a:pt x="5615" y="931"/>
                  <a:pt x="5615" y="931"/>
                  <a:pt x="5621" y="931"/>
                </a:cubicBezTo>
                <a:cubicBezTo>
                  <a:pt x="5627" y="931"/>
                  <a:pt x="5633" y="937"/>
                  <a:pt x="5638" y="931"/>
                </a:cubicBezTo>
                <a:cubicBezTo>
                  <a:pt x="5638" y="931"/>
                  <a:pt x="5638" y="925"/>
                  <a:pt x="5645" y="925"/>
                </a:cubicBezTo>
                <a:cubicBezTo>
                  <a:pt x="5645" y="925"/>
                  <a:pt x="5645" y="925"/>
                  <a:pt x="5650" y="925"/>
                </a:cubicBezTo>
                <a:lnTo>
                  <a:pt x="5650" y="919"/>
                </a:lnTo>
                <a:cubicBezTo>
                  <a:pt x="5656" y="919"/>
                  <a:pt x="5656" y="919"/>
                  <a:pt x="5656" y="919"/>
                </a:cubicBezTo>
                <a:cubicBezTo>
                  <a:pt x="5662" y="919"/>
                  <a:pt x="5668" y="919"/>
                  <a:pt x="5668" y="919"/>
                </a:cubicBezTo>
                <a:cubicBezTo>
                  <a:pt x="5674" y="919"/>
                  <a:pt x="5674" y="913"/>
                  <a:pt x="5674" y="913"/>
                </a:cubicBezTo>
                <a:lnTo>
                  <a:pt x="5680" y="907"/>
                </a:lnTo>
                <a:cubicBezTo>
                  <a:pt x="5686" y="907"/>
                  <a:pt x="5686" y="901"/>
                  <a:pt x="5686" y="901"/>
                </a:cubicBezTo>
                <a:cubicBezTo>
                  <a:pt x="5692" y="901"/>
                  <a:pt x="5698" y="907"/>
                  <a:pt x="5704" y="907"/>
                </a:cubicBezTo>
                <a:cubicBezTo>
                  <a:pt x="5710" y="907"/>
                  <a:pt x="5710" y="913"/>
                  <a:pt x="5716" y="913"/>
                </a:cubicBezTo>
                <a:cubicBezTo>
                  <a:pt x="5716" y="919"/>
                  <a:pt x="5716" y="919"/>
                  <a:pt x="5722" y="919"/>
                </a:cubicBezTo>
                <a:cubicBezTo>
                  <a:pt x="5739" y="919"/>
                  <a:pt x="5739" y="919"/>
                  <a:pt x="5739" y="919"/>
                </a:cubicBezTo>
                <a:cubicBezTo>
                  <a:pt x="5745" y="919"/>
                  <a:pt x="5751" y="919"/>
                  <a:pt x="5757" y="919"/>
                </a:cubicBezTo>
                <a:cubicBezTo>
                  <a:pt x="5757" y="919"/>
                  <a:pt x="5757" y="919"/>
                  <a:pt x="5763" y="919"/>
                </a:cubicBezTo>
                <a:cubicBezTo>
                  <a:pt x="5763" y="919"/>
                  <a:pt x="5763" y="925"/>
                  <a:pt x="5769" y="925"/>
                </a:cubicBezTo>
                <a:cubicBezTo>
                  <a:pt x="5775" y="925"/>
                  <a:pt x="5781" y="925"/>
                  <a:pt x="5787" y="931"/>
                </a:cubicBezTo>
                <a:cubicBezTo>
                  <a:pt x="5787" y="931"/>
                  <a:pt x="5787" y="937"/>
                  <a:pt x="5793" y="937"/>
                </a:cubicBezTo>
                <a:cubicBezTo>
                  <a:pt x="5793" y="937"/>
                  <a:pt x="5799" y="937"/>
                  <a:pt x="5799" y="943"/>
                </a:cubicBezTo>
                <a:lnTo>
                  <a:pt x="5804" y="943"/>
                </a:lnTo>
                <a:cubicBezTo>
                  <a:pt x="5846" y="943"/>
                  <a:pt x="5846" y="943"/>
                  <a:pt x="5846" y="943"/>
                </a:cubicBezTo>
                <a:cubicBezTo>
                  <a:pt x="5846" y="943"/>
                  <a:pt x="5846" y="943"/>
                  <a:pt x="5852" y="943"/>
                </a:cubicBezTo>
                <a:cubicBezTo>
                  <a:pt x="5852" y="943"/>
                  <a:pt x="5852" y="943"/>
                  <a:pt x="5858" y="943"/>
                </a:cubicBezTo>
                <a:cubicBezTo>
                  <a:pt x="5864" y="949"/>
                  <a:pt x="5864" y="949"/>
                  <a:pt x="5876" y="955"/>
                </a:cubicBezTo>
                <a:cubicBezTo>
                  <a:pt x="5876" y="955"/>
                  <a:pt x="5876" y="961"/>
                  <a:pt x="5882" y="961"/>
                </a:cubicBezTo>
                <a:cubicBezTo>
                  <a:pt x="5888" y="961"/>
                  <a:pt x="5888" y="961"/>
                  <a:pt x="5893" y="961"/>
                </a:cubicBezTo>
                <a:cubicBezTo>
                  <a:pt x="5899" y="961"/>
                  <a:pt x="5899" y="961"/>
                  <a:pt x="5899" y="961"/>
                </a:cubicBezTo>
                <a:cubicBezTo>
                  <a:pt x="5905" y="961"/>
                  <a:pt x="5905" y="961"/>
                  <a:pt x="5905" y="961"/>
                </a:cubicBezTo>
                <a:cubicBezTo>
                  <a:pt x="5911" y="961"/>
                  <a:pt x="5911" y="966"/>
                  <a:pt x="5911" y="966"/>
                </a:cubicBezTo>
                <a:cubicBezTo>
                  <a:pt x="5917" y="972"/>
                  <a:pt x="5917" y="972"/>
                  <a:pt x="5923" y="978"/>
                </a:cubicBezTo>
                <a:cubicBezTo>
                  <a:pt x="5923" y="978"/>
                  <a:pt x="5929" y="978"/>
                  <a:pt x="5929" y="984"/>
                </a:cubicBezTo>
                <a:cubicBezTo>
                  <a:pt x="5935" y="984"/>
                  <a:pt x="5935" y="984"/>
                  <a:pt x="5941" y="984"/>
                </a:cubicBezTo>
                <a:cubicBezTo>
                  <a:pt x="5947" y="984"/>
                  <a:pt x="5947" y="984"/>
                  <a:pt x="5947" y="984"/>
                </a:cubicBezTo>
                <a:cubicBezTo>
                  <a:pt x="5953" y="984"/>
                  <a:pt x="5953" y="984"/>
                  <a:pt x="5959" y="984"/>
                </a:cubicBezTo>
                <a:cubicBezTo>
                  <a:pt x="5959" y="984"/>
                  <a:pt x="5959" y="990"/>
                  <a:pt x="5965" y="990"/>
                </a:cubicBezTo>
                <a:cubicBezTo>
                  <a:pt x="5965" y="996"/>
                  <a:pt x="5970" y="996"/>
                  <a:pt x="5970" y="1002"/>
                </a:cubicBezTo>
                <a:cubicBezTo>
                  <a:pt x="5970" y="1038"/>
                  <a:pt x="5970" y="1038"/>
                  <a:pt x="5970" y="1038"/>
                </a:cubicBezTo>
                <a:cubicBezTo>
                  <a:pt x="5970" y="1044"/>
                  <a:pt x="5977" y="1050"/>
                  <a:pt x="5977" y="1050"/>
                </a:cubicBezTo>
                <a:cubicBezTo>
                  <a:pt x="5982" y="1055"/>
                  <a:pt x="5982" y="1055"/>
                  <a:pt x="5982" y="1055"/>
                </a:cubicBezTo>
                <a:cubicBezTo>
                  <a:pt x="5982" y="1061"/>
                  <a:pt x="5988" y="1061"/>
                  <a:pt x="5988" y="1061"/>
                </a:cubicBezTo>
                <a:cubicBezTo>
                  <a:pt x="5988" y="1061"/>
                  <a:pt x="5994" y="1061"/>
                  <a:pt x="5994" y="1067"/>
                </a:cubicBezTo>
                <a:cubicBezTo>
                  <a:pt x="5994" y="1067"/>
                  <a:pt x="6000" y="1061"/>
                  <a:pt x="6000" y="1067"/>
                </a:cubicBezTo>
                <a:cubicBezTo>
                  <a:pt x="6006" y="1067"/>
                  <a:pt x="6006" y="1067"/>
                  <a:pt x="6012" y="1067"/>
                </a:cubicBezTo>
                <a:cubicBezTo>
                  <a:pt x="6012" y="1067"/>
                  <a:pt x="6012" y="1073"/>
                  <a:pt x="6018" y="1073"/>
                </a:cubicBezTo>
                <a:lnTo>
                  <a:pt x="6024" y="1073"/>
                </a:lnTo>
                <a:cubicBezTo>
                  <a:pt x="6024" y="1079"/>
                  <a:pt x="6024" y="1079"/>
                  <a:pt x="6030" y="1079"/>
                </a:cubicBezTo>
                <a:cubicBezTo>
                  <a:pt x="6030" y="1085"/>
                  <a:pt x="6030" y="1091"/>
                  <a:pt x="6036" y="1091"/>
                </a:cubicBezTo>
                <a:cubicBezTo>
                  <a:pt x="6036" y="1097"/>
                  <a:pt x="6036" y="1097"/>
                  <a:pt x="6036" y="1097"/>
                </a:cubicBezTo>
                <a:cubicBezTo>
                  <a:pt x="6036" y="1103"/>
                  <a:pt x="6036" y="1103"/>
                  <a:pt x="6042" y="1103"/>
                </a:cubicBezTo>
                <a:cubicBezTo>
                  <a:pt x="6042" y="1109"/>
                  <a:pt x="6048" y="1109"/>
                  <a:pt x="6048" y="1115"/>
                </a:cubicBezTo>
                <a:cubicBezTo>
                  <a:pt x="6054" y="1115"/>
                  <a:pt x="6054" y="1121"/>
                  <a:pt x="6054" y="1121"/>
                </a:cubicBezTo>
                <a:cubicBezTo>
                  <a:pt x="6059" y="1121"/>
                  <a:pt x="6059" y="1127"/>
                  <a:pt x="6059" y="1127"/>
                </a:cubicBezTo>
                <a:cubicBezTo>
                  <a:pt x="6059" y="1132"/>
                  <a:pt x="6065" y="1132"/>
                  <a:pt x="6065" y="1132"/>
                </a:cubicBezTo>
                <a:cubicBezTo>
                  <a:pt x="6065" y="1138"/>
                  <a:pt x="6071" y="1138"/>
                  <a:pt x="6071" y="1138"/>
                </a:cubicBezTo>
                <a:cubicBezTo>
                  <a:pt x="6071" y="1144"/>
                  <a:pt x="6071" y="1144"/>
                  <a:pt x="6077" y="1150"/>
                </a:cubicBezTo>
                <a:cubicBezTo>
                  <a:pt x="6077" y="1156"/>
                  <a:pt x="6077" y="1156"/>
                  <a:pt x="6077" y="1162"/>
                </a:cubicBezTo>
                <a:cubicBezTo>
                  <a:pt x="6083" y="1162"/>
                  <a:pt x="6083" y="1168"/>
                  <a:pt x="6083" y="1168"/>
                </a:cubicBezTo>
                <a:cubicBezTo>
                  <a:pt x="6083" y="1174"/>
                  <a:pt x="6089" y="1180"/>
                  <a:pt x="6095" y="1186"/>
                </a:cubicBezTo>
                <a:cubicBezTo>
                  <a:pt x="6095" y="1186"/>
                  <a:pt x="6095" y="1186"/>
                  <a:pt x="6101" y="1192"/>
                </a:cubicBezTo>
                <a:cubicBezTo>
                  <a:pt x="6101" y="1192"/>
                  <a:pt x="6107" y="1198"/>
                  <a:pt x="6113" y="1198"/>
                </a:cubicBezTo>
                <a:lnTo>
                  <a:pt x="6113" y="1204"/>
                </a:lnTo>
                <a:cubicBezTo>
                  <a:pt x="6113" y="1210"/>
                  <a:pt x="6113" y="1210"/>
                  <a:pt x="6113" y="1210"/>
                </a:cubicBezTo>
                <a:cubicBezTo>
                  <a:pt x="6113" y="1215"/>
                  <a:pt x="6113" y="1215"/>
                  <a:pt x="6113" y="1221"/>
                </a:cubicBezTo>
                <a:cubicBezTo>
                  <a:pt x="6113" y="1221"/>
                  <a:pt x="6107" y="1221"/>
                  <a:pt x="6107" y="1227"/>
                </a:cubicBezTo>
                <a:cubicBezTo>
                  <a:pt x="6107" y="1233"/>
                  <a:pt x="6113" y="1233"/>
                  <a:pt x="6113" y="1233"/>
                </a:cubicBezTo>
                <a:cubicBezTo>
                  <a:pt x="6119" y="1245"/>
                  <a:pt x="6125" y="1245"/>
                  <a:pt x="6125" y="1251"/>
                </a:cubicBezTo>
                <a:cubicBezTo>
                  <a:pt x="6125" y="1281"/>
                  <a:pt x="6125" y="1281"/>
                  <a:pt x="6125" y="1281"/>
                </a:cubicBezTo>
                <a:cubicBezTo>
                  <a:pt x="6125" y="1287"/>
                  <a:pt x="6119" y="1287"/>
                  <a:pt x="6119" y="1293"/>
                </a:cubicBezTo>
                <a:lnTo>
                  <a:pt x="6113" y="1299"/>
                </a:lnTo>
                <a:cubicBezTo>
                  <a:pt x="6113" y="1304"/>
                  <a:pt x="6113" y="1304"/>
                  <a:pt x="6113" y="1310"/>
                </a:cubicBezTo>
                <a:cubicBezTo>
                  <a:pt x="6143" y="1310"/>
                  <a:pt x="6143" y="1310"/>
                  <a:pt x="6143" y="1310"/>
                </a:cubicBezTo>
                <a:cubicBezTo>
                  <a:pt x="6143" y="1334"/>
                  <a:pt x="6143" y="1334"/>
                  <a:pt x="6143" y="1334"/>
                </a:cubicBezTo>
                <a:cubicBezTo>
                  <a:pt x="6136" y="1334"/>
                  <a:pt x="6131" y="1334"/>
                  <a:pt x="6125" y="1334"/>
                </a:cubicBezTo>
                <a:cubicBezTo>
                  <a:pt x="6125" y="1334"/>
                  <a:pt x="6119" y="1340"/>
                  <a:pt x="6113" y="1340"/>
                </a:cubicBezTo>
                <a:lnTo>
                  <a:pt x="6113" y="1346"/>
                </a:lnTo>
                <a:cubicBezTo>
                  <a:pt x="6113" y="1358"/>
                  <a:pt x="6119" y="1358"/>
                  <a:pt x="6119" y="1370"/>
                </a:cubicBezTo>
                <a:cubicBezTo>
                  <a:pt x="6119" y="1376"/>
                  <a:pt x="6119" y="1382"/>
                  <a:pt x="6119" y="1387"/>
                </a:cubicBezTo>
                <a:cubicBezTo>
                  <a:pt x="6095" y="1387"/>
                  <a:pt x="6095" y="1387"/>
                  <a:pt x="6095" y="1387"/>
                </a:cubicBezTo>
                <a:cubicBezTo>
                  <a:pt x="6095" y="1411"/>
                  <a:pt x="6095" y="1411"/>
                  <a:pt x="6095" y="1411"/>
                </a:cubicBezTo>
                <a:cubicBezTo>
                  <a:pt x="6101" y="1411"/>
                  <a:pt x="6101" y="1423"/>
                  <a:pt x="6107" y="1423"/>
                </a:cubicBezTo>
                <a:cubicBezTo>
                  <a:pt x="6113" y="1429"/>
                  <a:pt x="6119" y="1429"/>
                  <a:pt x="6125" y="1429"/>
                </a:cubicBezTo>
                <a:cubicBezTo>
                  <a:pt x="6136" y="1429"/>
                  <a:pt x="6136" y="1429"/>
                  <a:pt x="6136" y="1429"/>
                </a:cubicBezTo>
                <a:cubicBezTo>
                  <a:pt x="6143" y="1429"/>
                  <a:pt x="6148" y="1429"/>
                  <a:pt x="6148" y="1429"/>
                </a:cubicBezTo>
                <a:cubicBezTo>
                  <a:pt x="6154" y="1435"/>
                  <a:pt x="6154" y="1435"/>
                  <a:pt x="6160" y="1435"/>
                </a:cubicBezTo>
                <a:cubicBezTo>
                  <a:pt x="6220" y="1435"/>
                  <a:pt x="6220" y="1435"/>
                  <a:pt x="6220" y="1435"/>
                </a:cubicBezTo>
                <a:cubicBezTo>
                  <a:pt x="6220" y="1429"/>
                  <a:pt x="6220" y="1423"/>
                  <a:pt x="6220" y="1417"/>
                </a:cubicBezTo>
                <a:lnTo>
                  <a:pt x="6225" y="1411"/>
                </a:lnTo>
                <a:cubicBezTo>
                  <a:pt x="6231" y="1411"/>
                  <a:pt x="6237" y="1411"/>
                  <a:pt x="6249" y="1411"/>
                </a:cubicBezTo>
                <a:cubicBezTo>
                  <a:pt x="6249" y="1411"/>
                  <a:pt x="6255" y="1411"/>
                  <a:pt x="6261" y="1411"/>
                </a:cubicBezTo>
                <a:lnTo>
                  <a:pt x="6267" y="1411"/>
                </a:lnTo>
                <a:cubicBezTo>
                  <a:pt x="6273" y="1417"/>
                  <a:pt x="6273" y="1417"/>
                  <a:pt x="6273" y="1423"/>
                </a:cubicBezTo>
                <a:cubicBezTo>
                  <a:pt x="6273" y="1429"/>
                  <a:pt x="6273" y="1435"/>
                  <a:pt x="6273" y="1435"/>
                </a:cubicBezTo>
                <a:cubicBezTo>
                  <a:pt x="6273" y="1441"/>
                  <a:pt x="6279" y="1447"/>
                  <a:pt x="6279" y="1447"/>
                </a:cubicBezTo>
                <a:cubicBezTo>
                  <a:pt x="6285" y="1453"/>
                  <a:pt x="6285" y="1459"/>
                  <a:pt x="6291" y="1459"/>
                </a:cubicBezTo>
                <a:cubicBezTo>
                  <a:pt x="6297" y="1465"/>
                  <a:pt x="6297" y="1470"/>
                  <a:pt x="6303" y="1470"/>
                </a:cubicBezTo>
                <a:cubicBezTo>
                  <a:pt x="6309" y="1470"/>
                  <a:pt x="6314" y="1470"/>
                  <a:pt x="6314" y="1470"/>
                </a:cubicBezTo>
                <a:cubicBezTo>
                  <a:pt x="6320" y="1470"/>
                  <a:pt x="6326" y="1470"/>
                  <a:pt x="6326" y="1470"/>
                </a:cubicBezTo>
                <a:cubicBezTo>
                  <a:pt x="6332" y="1470"/>
                  <a:pt x="6332" y="1470"/>
                  <a:pt x="6338" y="1476"/>
                </a:cubicBezTo>
                <a:cubicBezTo>
                  <a:pt x="6344" y="1476"/>
                  <a:pt x="6344" y="1476"/>
                  <a:pt x="6350" y="1482"/>
                </a:cubicBezTo>
                <a:cubicBezTo>
                  <a:pt x="6356" y="1482"/>
                  <a:pt x="6356" y="1488"/>
                  <a:pt x="6356" y="1494"/>
                </a:cubicBezTo>
                <a:cubicBezTo>
                  <a:pt x="6362" y="1494"/>
                  <a:pt x="6368" y="1494"/>
                  <a:pt x="6368" y="1500"/>
                </a:cubicBezTo>
                <a:cubicBezTo>
                  <a:pt x="6374" y="1500"/>
                  <a:pt x="6374" y="1506"/>
                  <a:pt x="6374" y="1512"/>
                </a:cubicBezTo>
                <a:cubicBezTo>
                  <a:pt x="6368" y="1524"/>
                  <a:pt x="6368" y="1524"/>
                  <a:pt x="6368" y="1524"/>
                </a:cubicBezTo>
                <a:cubicBezTo>
                  <a:pt x="6350" y="1524"/>
                  <a:pt x="6350" y="1524"/>
                  <a:pt x="6350" y="1524"/>
                </a:cubicBezTo>
                <a:cubicBezTo>
                  <a:pt x="6344" y="1524"/>
                  <a:pt x="6338" y="1518"/>
                  <a:pt x="6332" y="1518"/>
                </a:cubicBezTo>
                <a:cubicBezTo>
                  <a:pt x="6309" y="1518"/>
                  <a:pt x="6309" y="1518"/>
                  <a:pt x="6309" y="1518"/>
                </a:cubicBezTo>
                <a:cubicBezTo>
                  <a:pt x="6297" y="1518"/>
                  <a:pt x="6285" y="1524"/>
                  <a:pt x="6273" y="1518"/>
                </a:cubicBezTo>
                <a:cubicBezTo>
                  <a:pt x="6273" y="1518"/>
                  <a:pt x="6267" y="1512"/>
                  <a:pt x="6261" y="1512"/>
                </a:cubicBezTo>
                <a:cubicBezTo>
                  <a:pt x="6261" y="1512"/>
                  <a:pt x="6267" y="1500"/>
                  <a:pt x="6261" y="1500"/>
                </a:cubicBezTo>
                <a:cubicBezTo>
                  <a:pt x="6255" y="1500"/>
                  <a:pt x="6255" y="1500"/>
                  <a:pt x="6249" y="1500"/>
                </a:cubicBezTo>
                <a:cubicBezTo>
                  <a:pt x="6243" y="1500"/>
                  <a:pt x="6237" y="1500"/>
                  <a:pt x="6225" y="1494"/>
                </a:cubicBezTo>
                <a:cubicBezTo>
                  <a:pt x="6220" y="1494"/>
                  <a:pt x="6214" y="1494"/>
                  <a:pt x="6202" y="1494"/>
                </a:cubicBezTo>
                <a:cubicBezTo>
                  <a:pt x="6190" y="1494"/>
                  <a:pt x="6178" y="1500"/>
                  <a:pt x="6166" y="1500"/>
                </a:cubicBezTo>
                <a:cubicBezTo>
                  <a:pt x="6172" y="1512"/>
                  <a:pt x="6172" y="1518"/>
                  <a:pt x="6178" y="1524"/>
                </a:cubicBezTo>
                <a:cubicBezTo>
                  <a:pt x="6178" y="1530"/>
                  <a:pt x="6184" y="1530"/>
                  <a:pt x="6190" y="1536"/>
                </a:cubicBezTo>
                <a:cubicBezTo>
                  <a:pt x="6190" y="1536"/>
                  <a:pt x="6196" y="1542"/>
                  <a:pt x="6196" y="1548"/>
                </a:cubicBezTo>
                <a:cubicBezTo>
                  <a:pt x="6196" y="1554"/>
                  <a:pt x="6190" y="1554"/>
                  <a:pt x="6190" y="1559"/>
                </a:cubicBezTo>
                <a:cubicBezTo>
                  <a:pt x="6184" y="1559"/>
                  <a:pt x="6178" y="1559"/>
                  <a:pt x="6172" y="1559"/>
                </a:cubicBezTo>
                <a:cubicBezTo>
                  <a:pt x="6166" y="1559"/>
                  <a:pt x="6160" y="1565"/>
                  <a:pt x="6160" y="1571"/>
                </a:cubicBezTo>
                <a:cubicBezTo>
                  <a:pt x="6154" y="1571"/>
                  <a:pt x="6148" y="1577"/>
                  <a:pt x="6148" y="1583"/>
                </a:cubicBezTo>
                <a:cubicBezTo>
                  <a:pt x="6148" y="1595"/>
                  <a:pt x="6148" y="1601"/>
                  <a:pt x="6154" y="1601"/>
                </a:cubicBezTo>
                <a:cubicBezTo>
                  <a:pt x="6166" y="1613"/>
                  <a:pt x="6172" y="1601"/>
                  <a:pt x="6190" y="1607"/>
                </a:cubicBezTo>
                <a:cubicBezTo>
                  <a:pt x="6196" y="1607"/>
                  <a:pt x="6202" y="1613"/>
                  <a:pt x="6208" y="1619"/>
                </a:cubicBezTo>
                <a:cubicBezTo>
                  <a:pt x="6225" y="1625"/>
                  <a:pt x="6225" y="1642"/>
                  <a:pt x="6243" y="1642"/>
                </a:cubicBezTo>
                <a:cubicBezTo>
                  <a:pt x="6249" y="1642"/>
                  <a:pt x="6249" y="1636"/>
                  <a:pt x="6255" y="1631"/>
                </a:cubicBezTo>
                <a:cubicBezTo>
                  <a:pt x="6261" y="1625"/>
                  <a:pt x="6261" y="1613"/>
                  <a:pt x="6273" y="1613"/>
                </a:cubicBezTo>
                <a:cubicBezTo>
                  <a:pt x="6291" y="1613"/>
                  <a:pt x="6297" y="1613"/>
                  <a:pt x="6309" y="1613"/>
                </a:cubicBezTo>
                <a:cubicBezTo>
                  <a:pt x="6309" y="1571"/>
                  <a:pt x="6309" y="1571"/>
                  <a:pt x="6309" y="1571"/>
                </a:cubicBezTo>
                <a:cubicBezTo>
                  <a:pt x="6297" y="1571"/>
                  <a:pt x="6291" y="1577"/>
                  <a:pt x="6279" y="1571"/>
                </a:cubicBezTo>
                <a:cubicBezTo>
                  <a:pt x="6273" y="1571"/>
                  <a:pt x="6273" y="1571"/>
                  <a:pt x="6267" y="1571"/>
                </a:cubicBezTo>
                <a:cubicBezTo>
                  <a:pt x="6261" y="1571"/>
                  <a:pt x="6267" y="1559"/>
                  <a:pt x="6261" y="1559"/>
                </a:cubicBezTo>
                <a:cubicBezTo>
                  <a:pt x="6255" y="1559"/>
                  <a:pt x="6255" y="1559"/>
                  <a:pt x="6249" y="1559"/>
                </a:cubicBezTo>
                <a:cubicBezTo>
                  <a:pt x="6249" y="1559"/>
                  <a:pt x="6243" y="1559"/>
                  <a:pt x="6237" y="1559"/>
                </a:cubicBezTo>
                <a:cubicBezTo>
                  <a:pt x="6243" y="1548"/>
                  <a:pt x="6243" y="1548"/>
                  <a:pt x="6243" y="1548"/>
                </a:cubicBezTo>
                <a:cubicBezTo>
                  <a:pt x="6267" y="1548"/>
                  <a:pt x="6267" y="1548"/>
                  <a:pt x="6267" y="1548"/>
                </a:cubicBezTo>
                <a:cubicBezTo>
                  <a:pt x="6273" y="1548"/>
                  <a:pt x="6273" y="1548"/>
                  <a:pt x="6279" y="1548"/>
                </a:cubicBezTo>
                <a:cubicBezTo>
                  <a:pt x="6285" y="1554"/>
                  <a:pt x="6285" y="1554"/>
                  <a:pt x="6291" y="1559"/>
                </a:cubicBezTo>
                <a:cubicBezTo>
                  <a:pt x="6297" y="1559"/>
                  <a:pt x="6297" y="1559"/>
                  <a:pt x="6303" y="1565"/>
                </a:cubicBezTo>
                <a:cubicBezTo>
                  <a:pt x="6303" y="1565"/>
                  <a:pt x="6309" y="1565"/>
                  <a:pt x="6314" y="1565"/>
                </a:cubicBezTo>
                <a:cubicBezTo>
                  <a:pt x="6320" y="1565"/>
                  <a:pt x="6320" y="1565"/>
                  <a:pt x="6326" y="1565"/>
                </a:cubicBezTo>
                <a:cubicBezTo>
                  <a:pt x="6350" y="1565"/>
                  <a:pt x="6350" y="1565"/>
                  <a:pt x="6350" y="1565"/>
                </a:cubicBezTo>
                <a:cubicBezTo>
                  <a:pt x="6356" y="1565"/>
                  <a:pt x="6368" y="1565"/>
                  <a:pt x="6374" y="1571"/>
                </a:cubicBezTo>
                <a:cubicBezTo>
                  <a:pt x="6380" y="1571"/>
                  <a:pt x="6386" y="1577"/>
                  <a:pt x="6386" y="1583"/>
                </a:cubicBezTo>
                <a:cubicBezTo>
                  <a:pt x="6386" y="1589"/>
                  <a:pt x="6386" y="1589"/>
                  <a:pt x="6386" y="1589"/>
                </a:cubicBezTo>
                <a:cubicBezTo>
                  <a:pt x="6386" y="1595"/>
                  <a:pt x="6374" y="1595"/>
                  <a:pt x="6374" y="1601"/>
                </a:cubicBezTo>
                <a:cubicBezTo>
                  <a:pt x="6368" y="1601"/>
                  <a:pt x="6374" y="1607"/>
                  <a:pt x="6374" y="1613"/>
                </a:cubicBezTo>
                <a:cubicBezTo>
                  <a:pt x="6368" y="1619"/>
                  <a:pt x="6362" y="1619"/>
                  <a:pt x="6362" y="1625"/>
                </a:cubicBezTo>
                <a:cubicBezTo>
                  <a:pt x="6362" y="1631"/>
                  <a:pt x="6362" y="1631"/>
                  <a:pt x="6362" y="1631"/>
                </a:cubicBezTo>
                <a:cubicBezTo>
                  <a:pt x="6362" y="1636"/>
                  <a:pt x="6368" y="1636"/>
                  <a:pt x="6368" y="1642"/>
                </a:cubicBezTo>
                <a:cubicBezTo>
                  <a:pt x="6374" y="1642"/>
                  <a:pt x="6380" y="1648"/>
                  <a:pt x="6380" y="1648"/>
                </a:cubicBezTo>
                <a:cubicBezTo>
                  <a:pt x="6386" y="1654"/>
                  <a:pt x="6386" y="1660"/>
                  <a:pt x="6386" y="1666"/>
                </a:cubicBezTo>
                <a:cubicBezTo>
                  <a:pt x="6386" y="1696"/>
                  <a:pt x="6386" y="1696"/>
                  <a:pt x="6386" y="1696"/>
                </a:cubicBezTo>
                <a:cubicBezTo>
                  <a:pt x="6356" y="1696"/>
                  <a:pt x="6356" y="1696"/>
                  <a:pt x="6356" y="1696"/>
                </a:cubicBezTo>
                <a:cubicBezTo>
                  <a:pt x="6350" y="1696"/>
                  <a:pt x="6350" y="1690"/>
                  <a:pt x="6344" y="1696"/>
                </a:cubicBezTo>
                <a:cubicBezTo>
                  <a:pt x="6338" y="1696"/>
                  <a:pt x="6338" y="1702"/>
                  <a:pt x="6332" y="1702"/>
                </a:cubicBezTo>
                <a:cubicBezTo>
                  <a:pt x="6326" y="1708"/>
                  <a:pt x="6326" y="1714"/>
                  <a:pt x="6326" y="1714"/>
                </a:cubicBezTo>
                <a:cubicBezTo>
                  <a:pt x="6320" y="1714"/>
                  <a:pt x="6314" y="1714"/>
                  <a:pt x="6309" y="1714"/>
                </a:cubicBezTo>
                <a:cubicBezTo>
                  <a:pt x="6297" y="1714"/>
                  <a:pt x="6297" y="1714"/>
                  <a:pt x="6297" y="1714"/>
                </a:cubicBezTo>
                <a:cubicBezTo>
                  <a:pt x="6291" y="1714"/>
                  <a:pt x="6291" y="1708"/>
                  <a:pt x="6285" y="1708"/>
                </a:cubicBezTo>
                <a:cubicBezTo>
                  <a:pt x="6285" y="1708"/>
                  <a:pt x="6279" y="1714"/>
                  <a:pt x="6273" y="1714"/>
                </a:cubicBezTo>
                <a:cubicBezTo>
                  <a:pt x="6273" y="1767"/>
                  <a:pt x="6273" y="1767"/>
                  <a:pt x="6273" y="1767"/>
                </a:cubicBezTo>
                <a:cubicBezTo>
                  <a:pt x="6267" y="1767"/>
                  <a:pt x="6261" y="1767"/>
                  <a:pt x="6261" y="1767"/>
                </a:cubicBezTo>
                <a:cubicBezTo>
                  <a:pt x="6255" y="1761"/>
                  <a:pt x="6249" y="1761"/>
                  <a:pt x="6243" y="1761"/>
                </a:cubicBezTo>
                <a:cubicBezTo>
                  <a:pt x="6237" y="1761"/>
                  <a:pt x="6243" y="1767"/>
                  <a:pt x="6237" y="1773"/>
                </a:cubicBezTo>
                <a:cubicBezTo>
                  <a:pt x="6231" y="1773"/>
                  <a:pt x="6225" y="1773"/>
                  <a:pt x="6225" y="1779"/>
                </a:cubicBezTo>
                <a:cubicBezTo>
                  <a:pt x="6220" y="1779"/>
                  <a:pt x="6214" y="1779"/>
                  <a:pt x="6214" y="1779"/>
                </a:cubicBezTo>
                <a:cubicBezTo>
                  <a:pt x="6208" y="1779"/>
                  <a:pt x="6202" y="1779"/>
                  <a:pt x="6202" y="1785"/>
                </a:cubicBezTo>
                <a:cubicBezTo>
                  <a:pt x="6196" y="1785"/>
                  <a:pt x="6196" y="1797"/>
                  <a:pt x="6196" y="1802"/>
                </a:cubicBezTo>
                <a:cubicBezTo>
                  <a:pt x="6196" y="1809"/>
                  <a:pt x="6196" y="1809"/>
                  <a:pt x="6196" y="1809"/>
                </a:cubicBezTo>
                <a:cubicBezTo>
                  <a:pt x="6196" y="1814"/>
                  <a:pt x="6202" y="1820"/>
                  <a:pt x="6202" y="1820"/>
                </a:cubicBezTo>
                <a:cubicBezTo>
                  <a:pt x="6208" y="1826"/>
                  <a:pt x="6208" y="1832"/>
                  <a:pt x="6214" y="1838"/>
                </a:cubicBezTo>
                <a:cubicBezTo>
                  <a:pt x="6214" y="1838"/>
                  <a:pt x="6220" y="1838"/>
                  <a:pt x="6225" y="1838"/>
                </a:cubicBezTo>
                <a:cubicBezTo>
                  <a:pt x="6225" y="1844"/>
                  <a:pt x="6231" y="1844"/>
                  <a:pt x="6237" y="1844"/>
                </a:cubicBezTo>
                <a:cubicBezTo>
                  <a:pt x="6243" y="1844"/>
                  <a:pt x="6243" y="1850"/>
                  <a:pt x="6249" y="1850"/>
                </a:cubicBezTo>
                <a:cubicBezTo>
                  <a:pt x="6249" y="1856"/>
                  <a:pt x="6255" y="1856"/>
                  <a:pt x="6261" y="1856"/>
                </a:cubicBezTo>
                <a:cubicBezTo>
                  <a:pt x="6261" y="1862"/>
                  <a:pt x="6261" y="1874"/>
                  <a:pt x="6261" y="1880"/>
                </a:cubicBezTo>
                <a:cubicBezTo>
                  <a:pt x="6255" y="1880"/>
                  <a:pt x="6249" y="1880"/>
                  <a:pt x="6243" y="1886"/>
                </a:cubicBezTo>
                <a:cubicBezTo>
                  <a:pt x="6237" y="1886"/>
                  <a:pt x="6231" y="1897"/>
                  <a:pt x="6231" y="1903"/>
                </a:cubicBezTo>
                <a:cubicBezTo>
                  <a:pt x="6231" y="1915"/>
                  <a:pt x="6243" y="1921"/>
                  <a:pt x="6249" y="1933"/>
                </a:cubicBezTo>
                <a:cubicBezTo>
                  <a:pt x="6249" y="1939"/>
                  <a:pt x="6255" y="1945"/>
                  <a:pt x="6261" y="1957"/>
                </a:cubicBezTo>
                <a:lnTo>
                  <a:pt x="6261" y="1963"/>
                </a:lnTo>
                <a:cubicBezTo>
                  <a:pt x="6267" y="1968"/>
                  <a:pt x="6273" y="1968"/>
                  <a:pt x="6279" y="1968"/>
                </a:cubicBezTo>
                <a:cubicBezTo>
                  <a:pt x="6285" y="1968"/>
                  <a:pt x="6291" y="1968"/>
                  <a:pt x="6297" y="1963"/>
                </a:cubicBezTo>
                <a:cubicBezTo>
                  <a:pt x="6303" y="1963"/>
                  <a:pt x="6303" y="1957"/>
                  <a:pt x="6309" y="1957"/>
                </a:cubicBezTo>
                <a:cubicBezTo>
                  <a:pt x="6309" y="1951"/>
                  <a:pt x="6314" y="1957"/>
                  <a:pt x="6320" y="1957"/>
                </a:cubicBezTo>
                <a:cubicBezTo>
                  <a:pt x="6332" y="1957"/>
                  <a:pt x="6332" y="1957"/>
                  <a:pt x="6332" y="1957"/>
                </a:cubicBezTo>
                <a:cubicBezTo>
                  <a:pt x="6332" y="1957"/>
                  <a:pt x="6338" y="1957"/>
                  <a:pt x="6344" y="1957"/>
                </a:cubicBezTo>
                <a:cubicBezTo>
                  <a:pt x="6344" y="1963"/>
                  <a:pt x="6344" y="1968"/>
                  <a:pt x="6344" y="1968"/>
                </a:cubicBezTo>
                <a:cubicBezTo>
                  <a:pt x="6338" y="1975"/>
                  <a:pt x="6344" y="1980"/>
                  <a:pt x="6338" y="1980"/>
                </a:cubicBezTo>
                <a:cubicBezTo>
                  <a:pt x="6338" y="1986"/>
                  <a:pt x="6332" y="1980"/>
                  <a:pt x="6326" y="1980"/>
                </a:cubicBezTo>
                <a:cubicBezTo>
                  <a:pt x="6326" y="1986"/>
                  <a:pt x="6320" y="1986"/>
                  <a:pt x="6314" y="1986"/>
                </a:cubicBezTo>
                <a:cubicBezTo>
                  <a:pt x="6314" y="1992"/>
                  <a:pt x="6314" y="1998"/>
                  <a:pt x="6314" y="1998"/>
                </a:cubicBezTo>
                <a:cubicBezTo>
                  <a:pt x="6314" y="2004"/>
                  <a:pt x="6309" y="2004"/>
                  <a:pt x="6309" y="2010"/>
                </a:cubicBezTo>
                <a:cubicBezTo>
                  <a:pt x="6309" y="2016"/>
                  <a:pt x="6297" y="2016"/>
                  <a:pt x="6297" y="2028"/>
                </a:cubicBezTo>
                <a:cubicBezTo>
                  <a:pt x="6297" y="2034"/>
                  <a:pt x="6303" y="2034"/>
                  <a:pt x="6303" y="2040"/>
                </a:cubicBezTo>
                <a:cubicBezTo>
                  <a:pt x="6303" y="2052"/>
                  <a:pt x="6303" y="2057"/>
                  <a:pt x="6309" y="2063"/>
                </a:cubicBezTo>
                <a:cubicBezTo>
                  <a:pt x="6314" y="2069"/>
                  <a:pt x="6314" y="2075"/>
                  <a:pt x="6320" y="2075"/>
                </a:cubicBezTo>
                <a:cubicBezTo>
                  <a:pt x="6320" y="2081"/>
                  <a:pt x="6326" y="2075"/>
                  <a:pt x="6332" y="2075"/>
                </a:cubicBezTo>
                <a:cubicBezTo>
                  <a:pt x="6332" y="2075"/>
                  <a:pt x="6338" y="2075"/>
                  <a:pt x="6344" y="2075"/>
                </a:cubicBezTo>
                <a:lnTo>
                  <a:pt x="6350" y="2069"/>
                </a:lnTo>
                <a:cubicBezTo>
                  <a:pt x="6356" y="2063"/>
                  <a:pt x="6356" y="2057"/>
                  <a:pt x="6362" y="2057"/>
                </a:cubicBezTo>
                <a:cubicBezTo>
                  <a:pt x="6362" y="2052"/>
                  <a:pt x="6362" y="2046"/>
                  <a:pt x="6368" y="2046"/>
                </a:cubicBezTo>
                <a:cubicBezTo>
                  <a:pt x="6368" y="2046"/>
                  <a:pt x="6374" y="2040"/>
                  <a:pt x="6380" y="2040"/>
                </a:cubicBezTo>
                <a:cubicBezTo>
                  <a:pt x="6386" y="2040"/>
                  <a:pt x="6391" y="2046"/>
                  <a:pt x="6397" y="2046"/>
                </a:cubicBezTo>
                <a:cubicBezTo>
                  <a:pt x="6397" y="2093"/>
                  <a:pt x="6397" y="2093"/>
                  <a:pt x="6397" y="2093"/>
                </a:cubicBezTo>
                <a:cubicBezTo>
                  <a:pt x="6391" y="2093"/>
                  <a:pt x="6391" y="2099"/>
                  <a:pt x="6386" y="2105"/>
                </a:cubicBezTo>
                <a:cubicBezTo>
                  <a:pt x="6386" y="2105"/>
                  <a:pt x="6380" y="2105"/>
                  <a:pt x="6374" y="2105"/>
                </a:cubicBezTo>
                <a:cubicBezTo>
                  <a:pt x="6374" y="2105"/>
                  <a:pt x="6368" y="2111"/>
                  <a:pt x="6362" y="2111"/>
                </a:cubicBezTo>
                <a:cubicBezTo>
                  <a:pt x="6362" y="2117"/>
                  <a:pt x="6356" y="2117"/>
                  <a:pt x="6350" y="2123"/>
                </a:cubicBezTo>
                <a:cubicBezTo>
                  <a:pt x="6350" y="2129"/>
                  <a:pt x="6350" y="2134"/>
                  <a:pt x="6350" y="2141"/>
                </a:cubicBezTo>
                <a:cubicBezTo>
                  <a:pt x="6350" y="2146"/>
                  <a:pt x="6350" y="2152"/>
                  <a:pt x="6356" y="2158"/>
                </a:cubicBezTo>
                <a:cubicBezTo>
                  <a:pt x="6356" y="2158"/>
                  <a:pt x="6362" y="2164"/>
                  <a:pt x="6368" y="2164"/>
                </a:cubicBezTo>
                <a:cubicBezTo>
                  <a:pt x="6374" y="2170"/>
                  <a:pt x="6374" y="2170"/>
                  <a:pt x="6380" y="2176"/>
                </a:cubicBezTo>
                <a:cubicBezTo>
                  <a:pt x="6386" y="2188"/>
                  <a:pt x="6391" y="2200"/>
                  <a:pt x="6403" y="2212"/>
                </a:cubicBezTo>
                <a:cubicBezTo>
                  <a:pt x="6409" y="2212"/>
                  <a:pt x="6415" y="2218"/>
                  <a:pt x="6415" y="2218"/>
                </a:cubicBezTo>
                <a:cubicBezTo>
                  <a:pt x="6415" y="2223"/>
                  <a:pt x="6421" y="2223"/>
                  <a:pt x="6421" y="2229"/>
                </a:cubicBezTo>
                <a:cubicBezTo>
                  <a:pt x="6421" y="2235"/>
                  <a:pt x="6421" y="2241"/>
                  <a:pt x="6421" y="2241"/>
                </a:cubicBezTo>
                <a:cubicBezTo>
                  <a:pt x="6421" y="2253"/>
                  <a:pt x="6433" y="2259"/>
                  <a:pt x="6433" y="2265"/>
                </a:cubicBezTo>
                <a:cubicBezTo>
                  <a:pt x="6439" y="2271"/>
                  <a:pt x="6439" y="2283"/>
                  <a:pt x="6439" y="2289"/>
                </a:cubicBezTo>
                <a:cubicBezTo>
                  <a:pt x="6445" y="2300"/>
                  <a:pt x="6457" y="2300"/>
                  <a:pt x="6463" y="2307"/>
                </a:cubicBezTo>
                <a:cubicBezTo>
                  <a:pt x="6469" y="2312"/>
                  <a:pt x="6475" y="2312"/>
                  <a:pt x="6475" y="2312"/>
                </a:cubicBezTo>
                <a:cubicBezTo>
                  <a:pt x="6480" y="2318"/>
                  <a:pt x="6480" y="2318"/>
                  <a:pt x="6486" y="2324"/>
                </a:cubicBezTo>
                <a:cubicBezTo>
                  <a:pt x="6486" y="2330"/>
                  <a:pt x="6480" y="2342"/>
                  <a:pt x="6486" y="2348"/>
                </a:cubicBezTo>
                <a:cubicBezTo>
                  <a:pt x="6486" y="2354"/>
                  <a:pt x="6486" y="2354"/>
                  <a:pt x="6492" y="2360"/>
                </a:cubicBezTo>
                <a:cubicBezTo>
                  <a:pt x="6504" y="2366"/>
                  <a:pt x="6516" y="2366"/>
                  <a:pt x="6528" y="2372"/>
                </a:cubicBezTo>
                <a:cubicBezTo>
                  <a:pt x="6540" y="2372"/>
                  <a:pt x="6540" y="2384"/>
                  <a:pt x="6552" y="2389"/>
                </a:cubicBezTo>
                <a:cubicBezTo>
                  <a:pt x="6552" y="2389"/>
                  <a:pt x="6552" y="2395"/>
                  <a:pt x="6558" y="2401"/>
                </a:cubicBezTo>
                <a:cubicBezTo>
                  <a:pt x="6563" y="2401"/>
                  <a:pt x="6563" y="2401"/>
                  <a:pt x="6569" y="2401"/>
                </a:cubicBezTo>
                <a:cubicBezTo>
                  <a:pt x="6581" y="2401"/>
                  <a:pt x="6581" y="2401"/>
                  <a:pt x="6581" y="2401"/>
                </a:cubicBezTo>
                <a:cubicBezTo>
                  <a:pt x="6587" y="2401"/>
                  <a:pt x="6587" y="2395"/>
                  <a:pt x="6593" y="2395"/>
                </a:cubicBezTo>
                <a:cubicBezTo>
                  <a:pt x="6599" y="2389"/>
                  <a:pt x="6605" y="2389"/>
                  <a:pt x="6611" y="2389"/>
                </a:cubicBezTo>
                <a:cubicBezTo>
                  <a:pt x="6617" y="2389"/>
                  <a:pt x="6617" y="2389"/>
                  <a:pt x="6617" y="2389"/>
                </a:cubicBezTo>
                <a:cubicBezTo>
                  <a:pt x="6617" y="2389"/>
                  <a:pt x="6623" y="2395"/>
                  <a:pt x="6629" y="2395"/>
                </a:cubicBezTo>
                <a:cubicBezTo>
                  <a:pt x="6629" y="2395"/>
                  <a:pt x="6635" y="2389"/>
                  <a:pt x="6641" y="2395"/>
                </a:cubicBezTo>
                <a:cubicBezTo>
                  <a:pt x="6641" y="2395"/>
                  <a:pt x="6641" y="2401"/>
                  <a:pt x="6641" y="2407"/>
                </a:cubicBezTo>
                <a:cubicBezTo>
                  <a:pt x="6641" y="2407"/>
                  <a:pt x="6641" y="2413"/>
                  <a:pt x="6646" y="2419"/>
                </a:cubicBezTo>
                <a:cubicBezTo>
                  <a:pt x="6646" y="2425"/>
                  <a:pt x="6652" y="2425"/>
                  <a:pt x="6658" y="2425"/>
                </a:cubicBezTo>
                <a:cubicBezTo>
                  <a:pt x="6664" y="2431"/>
                  <a:pt x="6664" y="2431"/>
                  <a:pt x="6670" y="2431"/>
                </a:cubicBezTo>
                <a:cubicBezTo>
                  <a:pt x="6682" y="2437"/>
                  <a:pt x="6688" y="2431"/>
                  <a:pt x="6694" y="2431"/>
                </a:cubicBezTo>
                <a:cubicBezTo>
                  <a:pt x="6700" y="2437"/>
                  <a:pt x="6706" y="2437"/>
                  <a:pt x="6706" y="2443"/>
                </a:cubicBezTo>
                <a:cubicBezTo>
                  <a:pt x="6706" y="2449"/>
                  <a:pt x="6706" y="2455"/>
                  <a:pt x="6712" y="2455"/>
                </a:cubicBezTo>
                <a:cubicBezTo>
                  <a:pt x="6712" y="2461"/>
                  <a:pt x="6718" y="2466"/>
                  <a:pt x="6724" y="2466"/>
                </a:cubicBezTo>
                <a:cubicBezTo>
                  <a:pt x="6729" y="2466"/>
                  <a:pt x="6735" y="2466"/>
                  <a:pt x="6741" y="2466"/>
                </a:cubicBezTo>
                <a:cubicBezTo>
                  <a:pt x="6753" y="2466"/>
                  <a:pt x="6759" y="2473"/>
                  <a:pt x="6765" y="2466"/>
                </a:cubicBezTo>
                <a:cubicBezTo>
                  <a:pt x="6771" y="2466"/>
                  <a:pt x="6771" y="2461"/>
                  <a:pt x="6777" y="2461"/>
                </a:cubicBezTo>
                <a:cubicBezTo>
                  <a:pt x="6783" y="2455"/>
                  <a:pt x="6783" y="2455"/>
                  <a:pt x="6789" y="2455"/>
                </a:cubicBezTo>
                <a:cubicBezTo>
                  <a:pt x="6795" y="2449"/>
                  <a:pt x="6801" y="2449"/>
                  <a:pt x="6801" y="2443"/>
                </a:cubicBezTo>
                <a:cubicBezTo>
                  <a:pt x="6801" y="2443"/>
                  <a:pt x="6801" y="2437"/>
                  <a:pt x="6801" y="2431"/>
                </a:cubicBezTo>
                <a:cubicBezTo>
                  <a:pt x="6801" y="2419"/>
                  <a:pt x="6801" y="2419"/>
                  <a:pt x="6801" y="2419"/>
                </a:cubicBezTo>
                <a:cubicBezTo>
                  <a:pt x="6801" y="2401"/>
                  <a:pt x="6801" y="2389"/>
                  <a:pt x="6807" y="2378"/>
                </a:cubicBezTo>
                <a:cubicBezTo>
                  <a:pt x="6813" y="2366"/>
                  <a:pt x="6824" y="2366"/>
                  <a:pt x="6830" y="2354"/>
                </a:cubicBezTo>
                <a:cubicBezTo>
                  <a:pt x="6830" y="2354"/>
                  <a:pt x="6830" y="2348"/>
                  <a:pt x="6836" y="2342"/>
                </a:cubicBezTo>
                <a:cubicBezTo>
                  <a:pt x="6836" y="2342"/>
                  <a:pt x="6842" y="2336"/>
                  <a:pt x="6842" y="2330"/>
                </a:cubicBezTo>
                <a:cubicBezTo>
                  <a:pt x="6842" y="2324"/>
                  <a:pt x="6836" y="2318"/>
                  <a:pt x="6836" y="2312"/>
                </a:cubicBezTo>
                <a:cubicBezTo>
                  <a:pt x="6836" y="2307"/>
                  <a:pt x="6836" y="2307"/>
                  <a:pt x="6836" y="2300"/>
                </a:cubicBezTo>
                <a:cubicBezTo>
                  <a:pt x="6836" y="2295"/>
                  <a:pt x="6836" y="2295"/>
                  <a:pt x="6836" y="2289"/>
                </a:cubicBezTo>
                <a:cubicBezTo>
                  <a:pt x="6836" y="2277"/>
                  <a:pt x="6836" y="2271"/>
                  <a:pt x="6836" y="2265"/>
                </a:cubicBezTo>
                <a:cubicBezTo>
                  <a:pt x="6830" y="2259"/>
                  <a:pt x="6824" y="2259"/>
                  <a:pt x="6824" y="2259"/>
                </a:cubicBezTo>
                <a:cubicBezTo>
                  <a:pt x="6824" y="2253"/>
                  <a:pt x="6818" y="2247"/>
                  <a:pt x="6818" y="2247"/>
                </a:cubicBezTo>
                <a:cubicBezTo>
                  <a:pt x="6818" y="2241"/>
                  <a:pt x="6813" y="2235"/>
                  <a:pt x="6813" y="2235"/>
                </a:cubicBezTo>
                <a:cubicBezTo>
                  <a:pt x="6813" y="2223"/>
                  <a:pt x="6830" y="2218"/>
                  <a:pt x="6842" y="2218"/>
                </a:cubicBezTo>
                <a:cubicBezTo>
                  <a:pt x="6854" y="2218"/>
                  <a:pt x="6854" y="2218"/>
                  <a:pt x="6854" y="2218"/>
                </a:cubicBezTo>
                <a:cubicBezTo>
                  <a:pt x="6860" y="2218"/>
                  <a:pt x="6860" y="2218"/>
                  <a:pt x="6866" y="2218"/>
                </a:cubicBezTo>
                <a:cubicBezTo>
                  <a:pt x="6878" y="2218"/>
                  <a:pt x="6884" y="2218"/>
                  <a:pt x="6890" y="2218"/>
                </a:cubicBezTo>
                <a:cubicBezTo>
                  <a:pt x="6890" y="2206"/>
                  <a:pt x="6890" y="2206"/>
                  <a:pt x="6890" y="2194"/>
                </a:cubicBezTo>
                <a:lnTo>
                  <a:pt x="6890" y="2188"/>
                </a:lnTo>
                <a:cubicBezTo>
                  <a:pt x="6890" y="2182"/>
                  <a:pt x="6895" y="2176"/>
                  <a:pt x="6895" y="2176"/>
                </a:cubicBezTo>
                <a:cubicBezTo>
                  <a:pt x="6901" y="2170"/>
                  <a:pt x="6901" y="2170"/>
                  <a:pt x="6907" y="2164"/>
                </a:cubicBezTo>
                <a:cubicBezTo>
                  <a:pt x="6913" y="2164"/>
                  <a:pt x="6919" y="2164"/>
                  <a:pt x="6919" y="2164"/>
                </a:cubicBezTo>
                <a:cubicBezTo>
                  <a:pt x="6925" y="2164"/>
                  <a:pt x="6925" y="2158"/>
                  <a:pt x="6931" y="2158"/>
                </a:cubicBezTo>
                <a:cubicBezTo>
                  <a:pt x="6931" y="2099"/>
                  <a:pt x="6931" y="2099"/>
                  <a:pt x="6931" y="2099"/>
                </a:cubicBezTo>
                <a:cubicBezTo>
                  <a:pt x="6937" y="2093"/>
                  <a:pt x="6943" y="2093"/>
                  <a:pt x="6943" y="2087"/>
                </a:cubicBezTo>
                <a:cubicBezTo>
                  <a:pt x="6943" y="2081"/>
                  <a:pt x="6943" y="2075"/>
                  <a:pt x="6943" y="2069"/>
                </a:cubicBezTo>
                <a:cubicBezTo>
                  <a:pt x="6937" y="2063"/>
                  <a:pt x="6937" y="2063"/>
                  <a:pt x="6937" y="2057"/>
                </a:cubicBezTo>
                <a:cubicBezTo>
                  <a:pt x="6931" y="2052"/>
                  <a:pt x="6937" y="2052"/>
                  <a:pt x="6931" y="2046"/>
                </a:cubicBezTo>
                <a:cubicBezTo>
                  <a:pt x="6931" y="2040"/>
                  <a:pt x="6919" y="2046"/>
                  <a:pt x="6919" y="2040"/>
                </a:cubicBezTo>
                <a:cubicBezTo>
                  <a:pt x="6919" y="2034"/>
                  <a:pt x="6919" y="2028"/>
                  <a:pt x="6925" y="2022"/>
                </a:cubicBezTo>
                <a:cubicBezTo>
                  <a:pt x="6931" y="2022"/>
                  <a:pt x="6937" y="2022"/>
                  <a:pt x="6937" y="2022"/>
                </a:cubicBezTo>
                <a:cubicBezTo>
                  <a:pt x="6943" y="2022"/>
                  <a:pt x="6955" y="2022"/>
                  <a:pt x="6961" y="2022"/>
                </a:cubicBezTo>
                <a:cubicBezTo>
                  <a:pt x="6967" y="2016"/>
                  <a:pt x="6967" y="2016"/>
                  <a:pt x="6973" y="2016"/>
                </a:cubicBezTo>
                <a:cubicBezTo>
                  <a:pt x="6979" y="2010"/>
                  <a:pt x="6979" y="2010"/>
                  <a:pt x="6984" y="2004"/>
                </a:cubicBezTo>
                <a:cubicBezTo>
                  <a:pt x="6984" y="2004"/>
                  <a:pt x="6984" y="1998"/>
                  <a:pt x="6984" y="1992"/>
                </a:cubicBezTo>
                <a:cubicBezTo>
                  <a:pt x="6984" y="1992"/>
                  <a:pt x="6984" y="1986"/>
                  <a:pt x="6984" y="1980"/>
                </a:cubicBezTo>
                <a:cubicBezTo>
                  <a:pt x="6984" y="1980"/>
                  <a:pt x="6984" y="1975"/>
                  <a:pt x="6984" y="1968"/>
                </a:cubicBezTo>
                <a:cubicBezTo>
                  <a:pt x="7056" y="1968"/>
                  <a:pt x="7056" y="1968"/>
                  <a:pt x="7056" y="1968"/>
                </a:cubicBezTo>
                <a:cubicBezTo>
                  <a:pt x="7056" y="1957"/>
                  <a:pt x="7056" y="1951"/>
                  <a:pt x="7056" y="1939"/>
                </a:cubicBezTo>
                <a:cubicBezTo>
                  <a:pt x="7056" y="1933"/>
                  <a:pt x="7056" y="1933"/>
                  <a:pt x="7056" y="1927"/>
                </a:cubicBezTo>
                <a:cubicBezTo>
                  <a:pt x="7097" y="1927"/>
                  <a:pt x="7097" y="1927"/>
                  <a:pt x="7097" y="1927"/>
                </a:cubicBezTo>
                <a:cubicBezTo>
                  <a:pt x="7097" y="1939"/>
                  <a:pt x="7091" y="1951"/>
                  <a:pt x="7097" y="1963"/>
                </a:cubicBezTo>
                <a:cubicBezTo>
                  <a:pt x="7097" y="1968"/>
                  <a:pt x="7097" y="1968"/>
                  <a:pt x="7097" y="1975"/>
                </a:cubicBezTo>
                <a:cubicBezTo>
                  <a:pt x="7103" y="1975"/>
                  <a:pt x="7109" y="1975"/>
                  <a:pt x="7121" y="1975"/>
                </a:cubicBezTo>
                <a:cubicBezTo>
                  <a:pt x="7127" y="1975"/>
                  <a:pt x="7127" y="1975"/>
                  <a:pt x="7133" y="1975"/>
                </a:cubicBezTo>
                <a:cubicBezTo>
                  <a:pt x="7145" y="1975"/>
                  <a:pt x="7150" y="1963"/>
                  <a:pt x="7162" y="1957"/>
                </a:cubicBezTo>
                <a:cubicBezTo>
                  <a:pt x="7168" y="1951"/>
                  <a:pt x="7168" y="1945"/>
                  <a:pt x="7174" y="1945"/>
                </a:cubicBezTo>
                <a:cubicBezTo>
                  <a:pt x="7180" y="1939"/>
                  <a:pt x="7180" y="1933"/>
                  <a:pt x="7186" y="1933"/>
                </a:cubicBezTo>
                <a:cubicBezTo>
                  <a:pt x="7192" y="1927"/>
                  <a:pt x="7192" y="1927"/>
                  <a:pt x="7198" y="1927"/>
                </a:cubicBezTo>
                <a:cubicBezTo>
                  <a:pt x="7210" y="1927"/>
                  <a:pt x="7210" y="1927"/>
                  <a:pt x="7210" y="1927"/>
                </a:cubicBezTo>
                <a:cubicBezTo>
                  <a:pt x="7216" y="1927"/>
                  <a:pt x="7222" y="1927"/>
                  <a:pt x="7234" y="1927"/>
                </a:cubicBezTo>
                <a:cubicBezTo>
                  <a:pt x="7234" y="1927"/>
                  <a:pt x="7239" y="1921"/>
                  <a:pt x="7245" y="1921"/>
                </a:cubicBezTo>
                <a:cubicBezTo>
                  <a:pt x="7245" y="1915"/>
                  <a:pt x="7251" y="1921"/>
                  <a:pt x="7257" y="1915"/>
                </a:cubicBezTo>
                <a:cubicBezTo>
                  <a:pt x="7257" y="1915"/>
                  <a:pt x="7251" y="1909"/>
                  <a:pt x="7257" y="1903"/>
                </a:cubicBezTo>
                <a:cubicBezTo>
                  <a:pt x="7263" y="1891"/>
                  <a:pt x="7263" y="1891"/>
                  <a:pt x="7263" y="1891"/>
                </a:cubicBezTo>
                <a:lnTo>
                  <a:pt x="7269" y="1886"/>
                </a:lnTo>
                <a:cubicBezTo>
                  <a:pt x="7275" y="1880"/>
                  <a:pt x="7281" y="1880"/>
                  <a:pt x="7281" y="1880"/>
                </a:cubicBezTo>
                <a:cubicBezTo>
                  <a:pt x="7287" y="1874"/>
                  <a:pt x="7293" y="1874"/>
                  <a:pt x="7293" y="1874"/>
                </a:cubicBezTo>
                <a:cubicBezTo>
                  <a:pt x="7299" y="1868"/>
                  <a:pt x="7299" y="1862"/>
                  <a:pt x="7299" y="1862"/>
                </a:cubicBezTo>
                <a:cubicBezTo>
                  <a:pt x="7305" y="1856"/>
                  <a:pt x="7305" y="1850"/>
                  <a:pt x="7311" y="1850"/>
                </a:cubicBezTo>
                <a:cubicBezTo>
                  <a:pt x="7311" y="1844"/>
                  <a:pt x="7316" y="1850"/>
                  <a:pt x="7322" y="1844"/>
                </a:cubicBezTo>
                <a:cubicBezTo>
                  <a:pt x="7328" y="1838"/>
                  <a:pt x="7328" y="1832"/>
                  <a:pt x="7334" y="1820"/>
                </a:cubicBezTo>
                <a:cubicBezTo>
                  <a:pt x="7334" y="1820"/>
                  <a:pt x="7334" y="1814"/>
                  <a:pt x="7340" y="1809"/>
                </a:cubicBezTo>
                <a:cubicBezTo>
                  <a:pt x="7340" y="1809"/>
                  <a:pt x="7346" y="1809"/>
                  <a:pt x="7352" y="1809"/>
                </a:cubicBezTo>
                <a:cubicBezTo>
                  <a:pt x="7358" y="1809"/>
                  <a:pt x="7358" y="1809"/>
                  <a:pt x="7364" y="1802"/>
                </a:cubicBezTo>
                <a:cubicBezTo>
                  <a:pt x="7364" y="1802"/>
                  <a:pt x="7364" y="1797"/>
                  <a:pt x="7364" y="1791"/>
                </a:cubicBezTo>
                <a:cubicBezTo>
                  <a:pt x="7364" y="1785"/>
                  <a:pt x="7370" y="1785"/>
                  <a:pt x="7370" y="1779"/>
                </a:cubicBezTo>
                <a:cubicBezTo>
                  <a:pt x="7376" y="1779"/>
                  <a:pt x="7382" y="1779"/>
                  <a:pt x="7382" y="1779"/>
                </a:cubicBezTo>
                <a:cubicBezTo>
                  <a:pt x="7388" y="1773"/>
                  <a:pt x="7393" y="1773"/>
                  <a:pt x="7393" y="1767"/>
                </a:cubicBezTo>
                <a:cubicBezTo>
                  <a:pt x="7400" y="1755"/>
                  <a:pt x="7393" y="1743"/>
                  <a:pt x="7393" y="1731"/>
                </a:cubicBezTo>
                <a:close/>
                <a:moveTo>
                  <a:pt x="4281" y="848"/>
                </a:moveTo>
                <a:lnTo>
                  <a:pt x="4281" y="848"/>
                </a:lnTo>
                <a:cubicBezTo>
                  <a:pt x="4322" y="889"/>
                  <a:pt x="4322" y="889"/>
                  <a:pt x="4322" y="889"/>
                </a:cubicBezTo>
                <a:cubicBezTo>
                  <a:pt x="4370" y="907"/>
                  <a:pt x="4370" y="907"/>
                  <a:pt x="4370" y="907"/>
                </a:cubicBezTo>
                <a:cubicBezTo>
                  <a:pt x="4423" y="889"/>
                  <a:pt x="4423" y="889"/>
                  <a:pt x="4423" y="889"/>
                </a:cubicBezTo>
                <a:cubicBezTo>
                  <a:pt x="4423" y="889"/>
                  <a:pt x="4423" y="877"/>
                  <a:pt x="4447" y="889"/>
                </a:cubicBezTo>
                <a:cubicBezTo>
                  <a:pt x="4470" y="895"/>
                  <a:pt x="4482" y="901"/>
                  <a:pt x="4494" y="901"/>
                </a:cubicBezTo>
                <a:cubicBezTo>
                  <a:pt x="4512" y="901"/>
                  <a:pt x="4536" y="913"/>
                  <a:pt x="4536" y="901"/>
                </a:cubicBezTo>
                <a:cubicBezTo>
                  <a:pt x="4542" y="889"/>
                  <a:pt x="4571" y="877"/>
                  <a:pt x="4571" y="877"/>
                </a:cubicBezTo>
                <a:cubicBezTo>
                  <a:pt x="4571" y="877"/>
                  <a:pt x="4595" y="895"/>
                  <a:pt x="4607" y="895"/>
                </a:cubicBezTo>
                <a:cubicBezTo>
                  <a:pt x="4619" y="895"/>
                  <a:pt x="4642" y="901"/>
                  <a:pt x="4648" y="895"/>
                </a:cubicBezTo>
                <a:cubicBezTo>
                  <a:pt x="4660" y="889"/>
                  <a:pt x="4654" y="889"/>
                  <a:pt x="4672" y="889"/>
                </a:cubicBezTo>
                <a:cubicBezTo>
                  <a:pt x="4720" y="889"/>
                  <a:pt x="4720" y="889"/>
                  <a:pt x="4720" y="889"/>
                </a:cubicBezTo>
                <a:cubicBezTo>
                  <a:pt x="4725" y="901"/>
                  <a:pt x="4702" y="919"/>
                  <a:pt x="4714" y="925"/>
                </a:cubicBezTo>
                <a:cubicBezTo>
                  <a:pt x="4755" y="931"/>
                  <a:pt x="4773" y="919"/>
                  <a:pt x="4773" y="919"/>
                </a:cubicBezTo>
                <a:cubicBezTo>
                  <a:pt x="4808" y="919"/>
                  <a:pt x="4808" y="919"/>
                  <a:pt x="4808" y="919"/>
                </a:cubicBezTo>
                <a:cubicBezTo>
                  <a:pt x="4856" y="901"/>
                  <a:pt x="4856" y="901"/>
                  <a:pt x="4856" y="901"/>
                </a:cubicBezTo>
                <a:cubicBezTo>
                  <a:pt x="4856" y="901"/>
                  <a:pt x="4856" y="889"/>
                  <a:pt x="4880" y="889"/>
                </a:cubicBezTo>
                <a:cubicBezTo>
                  <a:pt x="4897" y="889"/>
                  <a:pt x="4909" y="860"/>
                  <a:pt x="4909" y="860"/>
                </a:cubicBezTo>
                <a:cubicBezTo>
                  <a:pt x="4897" y="824"/>
                  <a:pt x="4897" y="824"/>
                  <a:pt x="4897" y="824"/>
                </a:cubicBezTo>
                <a:cubicBezTo>
                  <a:pt x="4856" y="848"/>
                  <a:pt x="4856" y="848"/>
                  <a:pt x="4856" y="848"/>
                </a:cubicBezTo>
                <a:cubicBezTo>
                  <a:pt x="4838" y="800"/>
                  <a:pt x="4838" y="800"/>
                  <a:pt x="4838" y="800"/>
                </a:cubicBezTo>
                <a:cubicBezTo>
                  <a:pt x="4886" y="795"/>
                  <a:pt x="4886" y="795"/>
                  <a:pt x="4886" y="795"/>
                </a:cubicBezTo>
                <a:cubicBezTo>
                  <a:pt x="4903" y="753"/>
                  <a:pt x="4903" y="753"/>
                  <a:pt x="4903" y="753"/>
                </a:cubicBezTo>
                <a:cubicBezTo>
                  <a:pt x="4886" y="718"/>
                  <a:pt x="4886" y="718"/>
                  <a:pt x="4886" y="718"/>
                </a:cubicBezTo>
                <a:cubicBezTo>
                  <a:pt x="4921" y="718"/>
                  <a:pt x="4921" y="718"/>
                  <a:pt x="4921" y="718"/>
                </a:cubicBezTo>
                <a:cubicBezTo>
                  <a:pt x="4980" y="723"/>
                  <a:pt x="4980" y="723"/>
                  <a:pt x="4980" y="723"/>
                </a:cubicBezTo>
                <a:cubicBezTo>
                  <a:pt x="4980" y="723"/>
                  <a:pt x="4998" y="723"/>
                  <a:pt x="5010" y="718"/>
                </a:cubicBezTo>
                <a:cubicBezTo>
                  <a:pt x="5016" y="706"/>
                  <a:pt x="5010" y="676"/>
                  <a:pt x="5010" y="676"/>
                </a:cubicBezTo>
                <a:cubicBezTo>
                  <a:pt x="5010" y="676"/>
                  <a:pt x="4957" y="646"/>
                  <a:pt x="4986" y="646"/>
                </a:cubicBezTo>
                <a:cubicBezTo>
                  <a:pt x="5034" y="646"/>
                  <a:pt x="5034" y="646"/>
                  <a:pt x="5034" y="646"/>
                </a:cubicBezTo>
                <a:cubicBezTo>
                  <a:pt x="5052" y="646"/>
                  <a:pt x="5063" y="652"/>
                  <a:pt x="5063" y="640"/>
                </a:cubicBezTo>
                <a:cubicBezTo>
                  <a:pt x="5063" y="623"/>
                  <a:pt x="5040" y="599"/>
                  <a:pt x="5040" y="599"/>
                </a:cubicBezTo>
                <a:cubicBezTo>
                  <a:pt x="5040" y="599"/>
                  <a:pt x="5010" y="599"/>
                  <a:pt x="4992" y="587"/>
                </a:cubicBezTo>
                <a:cubicBezTo>
                  <a:pt x="4980" y="575"/>
                  <a:pt x="4951" y="581"/>
                  <a:pt x="4951" y="581"/>
                </a:cubicBezTo>
                <a:cubicBezTo>
                  <a:pt x="4909" y="599"/>
                  <a:pt x="4909" y="599"/>
                  <a:pt x="4909" y="599"/>
                </a:cubicBezTo>
                <a:cubicBezTo>
                  <a:pt x="4880" y="617"/>
                  <a:pt x="4880" y="617"/>
                  <a:pt x="4880" y="617"/>
                </a:cubicBezTo>
                <a:cubicBezTo>
                  <a:pt x="4874" y="587"/>
                  <a:pt x="4874" y="587"/>
                  <a:pt x="4874" y="587"/>
                </a:cubicBezTo>
                <a:cubicBezTo>
                  <a:pt x="4915" y="575"/>
                  <a:pt x="4915" y="575"/>
                  <a:pt x="4915" y="575"/>
                </a:cubicBezTo>
                <a:cubicBezTo>
                  <a:pt x="4915" y="575"/>
                  <a:pt x="4909" y="563"/>
                  <a:pt x="4921" y="557"/>
                </a:cubicBezTo>
                <a:cubicBezTo>
                  <a:pt x="4933" y="557"/>
                  <a:pt x="4957" y="540"/>
                  <a:pt x="4957" y="540"/>
                </a:cubicBezTo>
                <a:cubicBezTo>
                  <a:pt x="4998" y="540"/>
                  <a:pt x="4998" y="540"/>
                  <a:pt x="4998" y="540"/>
                </a:cubicBezTo>
                <a:cubicBezTo>
                  <a:pt x="5016" y="563"/>
                  <a:pt x="5016" y="563"/>
                  <a:pt x="5016" y="563"/>
                </a:cubicBezTo>
                <a:cubicBezTo>
                  <a:pt x="5075" y="569"/>
                  <a:pt x="5075" y="569"/>
                  <a:pt x="5075" y="569"/>
                </a:cubicBezTo>
                <a:cubicBezTo>
                  <a:pt x="5075" y="569"/>
                  <a:pt x="5099" y="575"/>
                  <a:pt x="5111" y="563"/>
                </a:cubicBezTo>
                <a:cubicBezTo>
                  <a:pt x="5123" y="552"/>
                  <a:pt x="5152" y="534"/>
                  <a:pt x="5152" y="534"/>
                </a:cubicBezTo>
                <a:cubicBezTo>
                  <a:pt x="5105" y="498"/>
                  <a:pt x="5105" y="498"/>
                  <a:pt x="5105" y="498"/>
                </a:cubicBezTo>
                <a:cubicBezTo>
                  <a:pt x="5158" y="492"/>
                  <a:pt x="5158" y="492"/>
                  <a:pt x="5158" y="492"/>
                </a:cubicBezTo>
                <a:cubicBezTo>
                  <a:pt x="5182" y="522"/>
                  <a:pt x="5182" y="522"/>
                  <a:pt x="5182" y="522"/>
                </a:cubicBezTo>
                <a:cubicBezTo>
                  <a:pt x="5229" y="516"/>
                  <a:pt x="5229" y="516"/>
                  <a:pt x="5229" y="516"/>
                </a:cubicBezTo>
                <a:cubicBezTo>
                  <a:pt x="5283" y="498"/>
                  <a:pt x="5283" y="498"/>
                  <a:pt x="5283" y="498"/>
                </a:cubicBezTo>
                <a:cubicBezTo>
                  <a:pt x="5259" y="463"/>
                  <a:pt x="5259" y="463"/>
                  <a:pt x="5259" y="463"/>
                </a:cubicBezTo>
                <a:cubicBezTo>
                  <a:pt x="5224" y="445"/>
                  <a:pt x="5224" y="445"/>
                  <a:pt x="5224" y="445"/>
                </a:cubicBezTo>
                <a:cubicBezTo>
                  <a:pt x="5289" y="445"/>
                  <a:pt x="5289" y="445"/>
                  <a:pt x="5289" y="445"/>
                </a:cubicBezTo>
                <a:cubicBezTo>
                  <a:pt x="5330" y="445"/>
                  <a:pt x="5330" y="445"/>
                  <a:pt x="5330" y="445"/>
                </a:cubicBezTo>
                <a:cubicBezTo>
                  <a:pt x="5348" y="421"/>
                  <a:pt x="5348" y="421"/>
                  <a:pt x="5348" y="421"/>
                </a:cubicBezTo>
                <a:cubicBezTo>
                  <a:pt x="5401" y="409"/>
                  <a:pt x="5401" y="409"/>
                  <a:pt x="5401" y="409"/>
                </a:cubicBezTo>
                <a:cubicBezTo>
                  <a:pt x="5449" y="374"/>
                  <a:pt x="5449" y="374"/>
                  <a:pt x="5449" y="374"/>
                </a:cubicBezTo>
                <a:cubicBezTo>
                  <a:pt x="5449" y="374"/>
                  <a:pt x="5496" y="356"/>
                  <a:pt x="5508" y="356"/>
                </a:cubicBezTo>
                <a:cubicBezTo>
                  <a:pt x="5526" y="350"/>
                  <a:pt x="5561" y="320"/>
                  <a:pt x="5561" y="320"/>
                </a:cubicBezTo>
                <a:cubicBezTo>
                  <a:pt x="5615" y="314"/>
                  <a:pt x="5615" y="314"/>
                  <a:pt x="5615" y="314"/>
                </a:cubicBezTo>
                <a:cubicBezTo>
                  <a:pt x="5645" y="297"/>
                  <a:pt x="5645" y="297"/>
                  <a:pt x="5645" y="297"/>
                </a:cubicBezTo>
                <a:cubicBezTo>
                  <a:pt x="5621" y="267"/>
                  <a:pt x="5621" y="267"/>
                  <a:pt x="5621" y="267"/>
                </a:cubicBezTo>
                <a:cubicBezTo>
                  <a:pt x="5621" y="267"/>
                  <a:pt x="5591" y="285"/>
                  <a:pt x="5579" y="285"/>
                </a:cubicBezTo>
                <a:cubicBezTo>
                  <a:pt x="5573" y="285"/>
                  <a:pt x="5532" y="308"/>
                  <a:pt x="5520" y="297"/>
                </a:cubicBezTo>
                <a:cubicBezTo>
                  <a:pt x="5508" y="291"/>
                  <a:pt x="5520" y="285"/>
                  <a:pt x="5496" y="285"/>
                </a:cubicBezTo>
                <a:cubicBezTo>
                  <a:pt x="5472" y="285"/>
                  <a:pt x="5425" y="291"/>
                  <a:pt x="5425" y="291"/>
                </a:cubicBezTo>
                <a:cubicBezTo>
                  <a:pt x="5437" y="261"/>
                  <a:pt x="5437" y="261"/>
                  <a:pt x="5437" y="261"/>
                </a:cubicBezTo>
                <a:cubicBezTo>
                  <a:pt x="5490" y="255"/>
                  <a:pt x="5490" y="255"/>
                  <a:pt x="5490" y="255"/>
                </a:cubicBezTo>
                <a:cubicBezTo>
                  <a:pt x="5556" y="255"/>
                  <a:pt x="5556" y="255"/>
                  <a:pt x="5556" y="255"/>
                </a:cubicBezTo>
                <a:cubicBezTo>
                  <a:pt x="5615" y="255"/>
                  <a:pt x="5615" y="255"/>
                  <a:pt x="5615" y="255"/>
                </a:cubicBezTo>
                <a:cubicBezTo>
                  <a:pt x="5615" y="255"/>
                  <a:pt x="5650" y="237"/>
                  <a:pt x="5674" y="237"/>
                </a:cubicBezTo>
                <a:cubicBezTo>
                  <a:pt x="5698" y="237"/>
                  <a:pt x="5733" y="220"/>
                  <a:pt x="5733" y="220"/>
                </a:cubicBezTo>
                <a:cubicBezTo>
                  <a:pt x="5799" y="220"/>
                  <a:pt x="5799" y="220"/>
                  <a:pt x="5799" y="220"/>
                </a:cubicBezTo>
                <a:cubicBezTo>
                  <a:pt x="5799" y="220"/>
                  <a:pt x="5804" y="196"/>
                  <a:pt x="5811" y="184"/>
                </a:cubicBezTo>
                <a:cubicBezTo>
                  <a:pt x="5822" y="166"/>
                  <a:pt x="5804" y="148"/>
                  <a:pt x="5804" y="148"/>
                </a:cubicBezTo>
                <a:cubicBezTo>
                  <a:pt x="5751" y="160"/>
                  <a:pt x="5751" y="160"/>
                  <a:pt x="5751" y="160"/>
                </a:cubicBezTo>
                <a:cubicBezTo>
                  <a:pt x="5710" y="154"/>
                  <a:pt x="5710" y="154"/>
                  <a:pt x="5710" y="154"/>
                </a:cubicBezTo>
                <a:cubicBezTo>
                  <a:pt x="5698" y="125"/>
                  <a:pt x="5698" y="125"/>
                  <a:pt x="5698" y="125"/>
                </a:cubicBezTo>
                <a:cubicBezTo>
                  <a:pt x="5645" y="95"/>
                  <a:pt x="5645" y="95"/>
                  <a:pt x="5645" y="95"/>
                </a:cubicBezTo>
                <a:cubicBezTo>
                  <a:pt x="5597" y="107"/>
                  <a:pt x="5597" y="107"/>
                  <a:pt x="5597" y="107"/>
                </a:cubicBezTo>
                <a:cubicBezTo>
                  <a:pt x="5538" y="107"/>
                  <a:pt x="5538" y="107"/>
                  <a:pt x="5538" y="107"/>
                </a:cubicBezTo>
                <a:cubicBezTo>
                  <a:pt x="5472" y="125"/>
                  <a:pt x="5472" y="125"/>
                  <a:pt x="5472" y="125"/>
                </a:cubicBezTo>
                <a:cubicBezTo>
                  <a:pt x="5479" y="101"/>
                  <a:pt x="5479" y="101"/>
                  <a:pt x="5479" y="101"/>
                </a:cubicBezTo>
                <a:cubicBezTo>
                  <a:pt x="5425" y="95"/>
                  <a:pt x="5425" y="95"/>
                  <a:pt x="5425" y="95"/>
                </a:cubicBezTo>
                <a:cubicBezTo>
                  <a:pt x="5425" y="95"/>
                  <a:pt x="5390" y="107"/>
                  <a:pt x="5384" y="101"/>
                </a:cubicBezTo>
                <a:cubicBezTo>
                  <a:pt x="5378" y="89"/>
                  <a:pt x="5372" y="77"/>
                  <a:pt x="5372" y="77"/>
                </a:cubicBezTo>
                <a:cubicBezTo>
                  <a:pt x="5330" y="77"/>
                  <a:pt x="5330" y="77"/>
                  <a:pt x="5330" y="77"/>
                </a:cubicBezTo>
                <a:cubicBezTo>
                  <a:pt x="5301" y="59"/>
                  <a:pt x="5271" y="59"/>
                  <a:pt x="5271" y="59"/>
                </a:cubicBezTo>
                <a:cubicBezTo>
                  <a:pt x="5271" y="59"/>
                  <a:pt x="5271" y="107"/>
                  <a:pt x="5265" y="101"/>
                </a:cubicBezTo>
                <a:cubicBezTo>
                  <a:pt x="5253" y="101"/>
                  <a:pt x="5241" y="113"/>
                  <a:pt x="5229" y="101"/>
                </a:cubicBezTo>
                <a:cubicBezTo>
                  <a:pt x="5218" y="83"/>
                  <a:pt x="5224" y="77"/>
                  <a:pt x="5206" y="77"/>
                </a:cubicBezTo>
                <a:cubicBezTo>
                  <a:pt x="5188" y="77"/>
                  <a:pt x="5182" y="77"/>
                  <a:pt x="5170" y="77"/>
                </a:cubicBezTo>
                <a:cubicBezTo>
                  <a:pt x="5158" y="77"/>
                  <a:pt x="5158" y="107"/>
                  <a:pt x="5158" y="107"/>
                </a:cubicBezTo>
                <a:cubicBezTo>
                  <a:pt x="5140" y="125"/>
                  <a:pt x="5105" y="107"/>
                  <a:pt x="5105" y="107"/>
                </a:cubicBezTo>
                <a:cubicBezTo>
                  <a:pt x="5075" y="77"/>
                  <a:pt x="5052" y="77"/>
                  <a:pt x="5052" y="77"/>
                </a:cubicBezTo>
                <a:cubicBezTo>
                  <a:pt x="4998" y="71"/>
                  <a:pt x="4998" y="71"/>
                  <a:pt x="4998" y="71"/>
                </a:cubicBezTo>
                <a:cubicBezTo>
                  <a:pt x="4998" y="71"/>
                  <a:pt x="4957" y="59"/>
                  <a:pt x="4957" y="71"/>
                </a:cubicBezTo>
                <a:cubicBezTo>
                  <a:pt x="4945" y="101"/>
                  <a:pt x="4957" y="125"/>
                  <a:pt x="4957" y="125"/>
                </a:cubicBezTo>
                <a:cubicBezTo>
                  <a:pt x="4933" y="125"/>
                  <a:pt x="4933" y="125"/>
                  <a:pt x="4933" y="125"/>
                </a:cubicBezTo>
                <a:cubicBezTo>
                  <a:pt x="4897" y="107"/>
                  <a:pt x="4897" y="107"/>
                  <a:pt x="4897" y="107"/>
                </a:cubicBezTo>
                <a:cubicBezTo>
                  <a:pt x="4897" y="107"/>
                  <a:pt x="4891" y="95"/>
                  <a:pt x="4874" y="95"/>
                </a:cubicBezTo>
                <a:cubicBezTo>
                  <a:pt x="4820" y="95"/>
                  <a:pt x="4820" y="95"/>
                  <a:pt x="4820" y="95"/>
                </a:cubicBezTo>
                <a:cubicBezTo>
                  <a:pt x="4820" y="119"/>
                  <a:pt x="4820" y="119"/>
                  <a:pt x="4820" y="119"/>
                </a:cubicBezTo>
                <a:cubicBezTo>
                  <a:pt x="4773" y="119"/>
                  <a:pt x="4773" y="119"/>
                  <a:pt x="4773" y="119"/>
                </a:cubicBezTo>
                <a:cubicBezTo>
                  <a:pt x="4749" y="107"/>
                  <a:pt x="4702" y="113"/>
                  <a:pt x="4702" y="113"/>
                </a:cubicBezTo>
                <a:cubicBezTo>
                  <a:pt x="4684" y="131"/>
                  <a:pt x="4648" y="136"/>
                  <a:pt x="4648" y="136"/>
                </a:cubicBezTo>
                <a:cubicBezTo>
                  <a:pt x="4619" y="172"/>
                  <a:pt x="4619" y="172"/>
                  <a:pt x="4619" y="172"/>
                </a:cubicBezTo>
                <a:cubicBezTo>
                  <a:pt x="4684" y="172"/>
                  <a:pt x="4684" y="172"/>
                  <a:pt x="4684" y="172"/>
                </a:cubicBezTo>
                <a:cubicBezTo>
                  <a:pt x="4702" y="184"/>
                  <a:pt x="4767" y="202"/>
                  <a:pt x="4767" y="202"/>
                </a:cubicBezTo>
                <a:cubicBezTo>
                  <a:pt x="4767" y="202"/>
                  <a:pt x="4785" y="190"/>
                  <a:pt x="4791" y="202"/>
                </a:cubicBezTo>
                <a:cubicBezTo>
                  <a:pt x="4797" y="220"/>
                  <a:pt x="4802" y="237"/>
                  <a:pt x="4802" y="237"/>
                </a:cubicBezTo>
                <a:cubicBezTo>
                  <a:pt x="4802" y="237"/>
                  <a:pt x="4761" y="243"/>
                  <a:pt x="4749" y="231"/>
                </a:cubicBezTo>
                <a:cubicBezTo>
                  <a:pt x="4737" y="220"/>
                  <a:pt x="4725" y="208"/>
                  <a:pt x="4708" y="208"/>
                </a:cubicBezTo>
                <a:cubicBezTo>
                  <a:pt x="4648" y="208"/>
                  <a:pt x="4648" y="208"/>
                  <a:pt x="4648" y="208"/>
                </a:cubicBezTo>
                <a:cubicBezTo>
                  <a:pt x="4648" y="208"/>
                  <a:pt x="4613" y="202"/>
                  <a:pt x="4601" y="190"/>
                </a:cubicBezTo>
                <a:cubicBezTo>
                  <a:pt x="4595" y="184"/>
                  <a:pt x="4589" y="160"/>
                  <a:pt x="4571" y="160"/>
                </a:cubicBezTo>
                <a:cubicBezTo>
                  <a:pt x="4559" y="166"/>
                  <a:pt x="4530" y="166"/>
                  <a:pt x="4530" y="166"/>
                </a:cubicBezTo>
                <a:cubicBezTo>
                  <a:pt x="4494" y="148"/>
                  <a:pt x="4494" y="148"/>
                  <a:pt x="4494" y="148"/>
                </a:cubicBezTo>
                <a:cubicBezTo>
                  <a:pt x="4494" y="148"/>
                  <a:pt x="4482" y="142"/>
                  <a:pt x="4470" y="148"/>
                </a:cubicBezTo>
                <a:cubicBezTo>
                  <a:pt x="4441" y="154"/>
                  <a:pt x="4441" y="154"/>
                  <a:pt x="4441" y="154"/>
                </a:cubicBezTo>
                <a:cubicBezTo>
                  <a:pt x="4435" y="178"/>
                  <a:pt x="4435" y="178"/>
                  <a:pt x="4435" y="178"/>
                </a:cubicBezTo>
                <a:cubicBezTo>
                  <a:pt x="4435" y="178"/>
                  <a:pt x="4447" y="208"/>
                  <a:pt x="4435" y="208"/>
                </a:cubicBezTo>
                <a:cubicBezTo>
                  <a:pt x="4393" y="208"/>
                  <a:pt x="4393" y="208"/>
                  <a:pt x="4393" y="208"/>
                </a:cubicBezTo>
                <a:cubicBezTo>
                  <a:pt x="4346" y="196"/>
                  <a:pt x="4346" y="196"/>
                  <a:pt x="4346" y="196"/>
                </a:cubicBezTo>
                <a:cubicBezTo>
                  <a:pt x="4322" y="196"/>
                  <a:pt x="4322" y="196"/>
                  <a:pt x="4322" y="196"/>
                </a:cubicBezTo>
                <a:cubicBezTo>
                  <a:pt x="4293" y="220"/>
                  <a:pt x="4293" y="220"/>
                  <a:pt x="4293" y="220"/>
                </a:cubicBezTo>
                <a:cubicBezTo>
                  <a:pt x="4293" y="220"/>
                  <a:pt x="4281" y="231"/>
                  <a:pt x="4269" y="231"/>
                </a:cubicBezTo>
                <a:cubicBezTo>
                  <a:pt x="4239" y="231"/>
                  <a:pt x="4239" y="231"/>
                  <a:pt x="4239" y="231"/>
                </a:cubicBezTo>
                <a:cubicBezTo>
                  <a:pt x="4210" y="231"/>
                  <a:pt x="4210" y="231"/>
                  <a:pt x="4210" y="231"/>
                </a:cubicBezTo>
                <a:cubicBezTo>
                  <a:pt x="4204" y="255"/>
                  <a:pt x="4204" y="255"/>
                  <a:pt x="4204" y="255"/>
                </a:cubicBezTo>
                <a:cubicBezTo>
                  <a:pt x="4144" y="249"/>
                  <a:pt x="4144" y="249"/>
                  <a:pt x="4144" y="249"/>
                </a:cubicBezTo>
                <a:cubicBezTo>
                  <a:pt x="4144" y="273"/>
                  <a:pt x="4144" y="273"/>
                  <a:pt x="4144" y="273"/>
                </a:cubicBezTo>
                <a:cubicBezTo>
                  <a:pt x="4180" y="279"/>
                  <a:pt x="4180" y="279"/>
                  <a:pt x="4180" y="279"/>
                </a:cubicBezTo>
                <a:cubicBezTo>
                  <a:pt x="4198" y="285"/>
                  <a:pt x="4198" y="285"/>
                  <a:pt x="4198" y="285"/>
                </a:cubicBezTo>
                <a:cubicBezTo>
                  <a:pt x="4198" y="320"/>
                  <a:pt x="4198" y="320"/>
                  <a:pt x="4198" y="320"/>
                </a:cubicBezTo>
                <a:cubicBezTo>
                  <a:pt x="4245" y="332"/>
                  <a:pt x="4245" y="332"/>
                  <a:pt x="4245" y="332"/>
                </a:cubicBezTo>
                <a:cubicBezTo>
                  <a:pt x="4245" y="332"/>
                  <a:pt x="4257" y="362"/>
                  <a:pt x="4269" y="362"/>
                </a:cubicBezTo>
                <a:cubicBezTo>
                  <a:pt x="4281" y="362"/>
                  <a:pt x="4316" y="362"/>
                  <a:pt x="4316" y="362"/>
                </a:cubicBezTo>
                <a:cubicBezTo>
                  <a:pt x="4316" y="362"/>
                  <a:pt x="4340" y="374"/>
                  <a:pt x="4358" y="379"/>
                </a:cubicBezTo>
                <a:cubicBezTo>
                  <a:pt x="4381" y="386"/>
                  <a:pt x="4411" y="386"/>
                  <a:pt x="4411" y="386"/>
                </a:cubicBezTo>
                <a:cubicBezTo>
                  <a:pt x="4435" y="350"/>
                  <a:pt x="4435" y="350"/>
                  <a:pt x="4435" y="350"/>
                </a:cubicBezTo>
                <a:cubicBezTo>
                  <a:pt x="4453" y="332"/>
                  <a:pt x="4453" y="332"/>
                  <a:pt x="4453" y="332"/>
                </a:cubicBezTo>
                <a:cubicBezTo>
                  <a:pt x="4512" y="326"/>
                  <a:pt x="4512" y="326"/>
                  <a:pt x="4512" y="326"/>
                </a:cubicBezTo>
                <a:cubicBezTo>
                  <a:pt x="4476" y="350"/>
                  <a:pt x="4476" y="350"/>
                  <a:pt x="4476" y="350"/>
                </a:cubicBezTo>
                <a:cubicBezTo>
                  <a:pt x="4447" y="386"/>
                  <a:pt x="4447" y="386"/>
                  <a:pt x="4447" y="386"/>
                </a:cubicBezTo>
                <a:cubicBezTo>
                  <a:pt x="4453" y="415"/>
                  <a:pt x="4453" y="415"/>
                  <a:pt x="4453" y="415"/>
                </a:cubicBezTo>
                <a:cubicBezTo>
                  <a:pt x="4536" y="415"/>
                  <a:pt x="4536" y="415"/>
                  <a:pt x="4536" y="415"/>
                </a:cubicBezTo>
                <a:cubicBezTo>
                  <a:pt x="4536" y="415"/>
                  <a:pt x="4601" y="433"/>
                  <a:pt x="4607" y="415"/>
                </a:cubicBezTo>
                <a:cubicBezTo>
                  <a:pt x="4613" y="397"/>
                  <a:pt x="4631" y="379"/>
                  <a:pt x="4631" y="379"/>
                </a:cubicBezTo>
                <a:cubicBezTo>
                  <a:pt x="4684" y="386"/>
                  <a:pt x="4684" y="386"/>
                  <a:pt x="4684" y="386"/>
                </a:cubicBezTo>
                <a:cubicBezTo>
                  <a:pt x="4755" y="386"/>
                  <a:pt x="4755" y="386"/>
                  <a:pt x="4755" y="386"/>
                </a:cubicBezTo>
                <a:cubicBezTo>
                  <a:pt x="4802" y="356"/>
                  <a:pt x="4802" y="356"/>
                  <a:pt x="4802" y="356"/>
                </a:cubicBezTo>
                <a:cubicBezTo>
                  <a:pt x="4826" y="332"/>
                  <a:pt x="4826" y="332"/>
                  <a:pt x="4826" y="332"/>
                </a:cubicBezTo>
                <a:cubicBezTo>
                  <a:pt x="4832" y="314"/>
                  <a:pt x="4832" y="314"/>
                  <a:pt x="4832" y="314"/>
                </a:cubicBezTo>
                <a:cubicBezTo>
                  <a:pt x="4832" y="314"/>
                  <a:pt x="4856" y="314"/>
                  <a:pt x="4874" y="314"/>
                </a:cubicBezTo>
                <a:cubicBezTo>
                  <a:pt x="4886" y="308"/>
                  <a:pt x="4921" y="291"/>
                  <a:pt x="4921" y="291"/>
                </a:cubicBezTo>
                <a:cubicBezTo>
                  <a:pt x="4969" y="297"/>
                  <a:pt x="4969" y="297"/>
                  <a:pt x="4969" y="297"/>
                </a:cubicBezTo>
                <a:cubicBezTo>
                  <a:pt x="4939" y="302"/>
                  <a:pt x="4939" y="302"/>
                  <a:pt x="4939" y="302"/>
                </a:cubicBezTo>
                <a:cubicBezTo>
                  <a:pt x="4891" y="326"/>
                  <a:pt x="4891" y="326"/>
                  <a:pt x="4891" y="326"/>
                </a:cubicBezTo>
                <a:cubicBezTo>
                  <a:pt x="4868" y="338"/>
                  <a:pt x="4844" y="356"/>
                  <a:pt x="4844" y="356"/>
                </a:cubicBezTo>
                <a:cubicBezTo>
                  <a:pt x="4909" y="350"/>
                  <a:pt x="4909" y="350"/>
                  <a:pt x="4909" y="350"/>
                </a:cubicBezTo>
                <a:cubicBezTo>
                  <a:pt x="4939" y="356"/>
                  <a:pt x="4939" y="356"/>
                  <a:pt x="4939" y="356"/>
                </a:cubicBezTo>
                <a:cubicBezTo>
                  <a:pt x="4963" y="362"/>
                  <a:pt x="4963" y="362"/>
                  <a:pt x="4963" y="362"/>
                </a:cubicBezTo>
                <a:cubicBezTo>
                  <a:pt x="4945" y="386"/>
                  <a:pt x="4945" y="386"/>
                  <a:pt x="4945" y="386"/>
                </a:cubicBezTo>
                <a:cubicBezTo>
                  <a:pt x="4880" y="386"/>
                  <a:pt x="4880" y="386"/>
                  <a:pt x="4880" y="386"/>
                </a:cubicBezTo>
                <a:cubicBezTo>
                  <a:pt x="4832" y="386"/>
                  <a:pt x="4832" y="386"/>
                  <a:pt x="4832" y="386"/>
                </a:cubicBezTo>
                <a:cubicBezTo>
                  <a:pt x="4802" y="397"/>
                  <a:pt x="4802" y="397"/>
                  <a:pt x="4802" y="397"/>
                </a:cubicBezTo>
                <a:cubicBezTo>
                  <a:pt x="4773" y="403"/>
                  <a:pt x="4773" y="403"/>
                  <a:pt x="4773" y="403"/>
                </a:cubicBezTo>
                <a:cubicBezTo>
                  <a:pt x="4749" y="415"/>
                  <a:pt x="4708" y="415"/>
                  <a:pt x="4708" y="415"/>
                </a:cubicBezTo>
                <a:cubicBezTo>
                  <a:pt x="4672" y="415"/>
                  <a:pt x="4672" y="415"/>
                  <a:pt x="4672" y="415"/>
                </a:cubicBezTo>
                <a:cubicBezTo>
                  <a:pt x="4636" y="421"/>
                  <a:pt x="4636" y="421"/>
                  <a:pt x="4636" y="421"/>
                </a:cubicBezTo>
                <a:cubicBezTo>
                  <a:pt x="4636" y="451"/>
                  <a:pt x="4636" y="451"/>
                  <a:pt x="4636" y="451"/>
                </a:cubicBezTo>
                <a:cubicBezTo>
                  <a:pt x="4672" y="457"/>
                  <a:pt x="4672" y="457"/>
                  <a:pt x="4672" y="457"/>
                </a:cubicBezTo>
                <a:cubicBezTo>
                  <a:pt x="4702" y="474"/>
                  <a:pt x="4702" y="474"/>
                  <a:pt x="4702" y="474"/>
                </a:cubicBezTo>
                <a:cubicBezTo>
                  <a:pt x="4714" y="504"/>
                  <a:pt x="4714" y="504"/>
                  <a:pt x="4714" y="504"/>
                </a:cubicBezTo>
                <a:cubicBezTo>
                  <a:pt x="4791" y="516"/>
                  <a:pt x="4791" y="516"/>
                  <a:pt x="4791" y="516"/>
                </a:cubicBezTo>
                <a:cubicBezTo>
                  <a:pt x="4755" y="522"/>
                  <a:pt x="4755" y="522"/>
                  <a:pt x="4755" y="522"/>
                </a:cubicBezTo>
                <a:cubicBezTo>
                  <a:pt x="4714" y="516"/>
                  <a:pt x="4714" y="516"/>
                  <a:pt x="4714" y="516"/>
                </a:cubicBezTo>
                <a:cubicBezTo>
                  <a:pt x="4714" y="516"/>
                  <a:pt x="4672" y="492"/>
                  <a:pt x="4654" y="486"/>
                </a:cubicBezTo>
                <a:cubicBezTo>
                  <a:pt x="4642" y="480"/>
                  <a:pt x="4595" y="445"/>
                  <a:pt x="4583" y="445"/>
                </a:cubicBezTo>
                <a:cubicBezTo>
                  <a:pt x="4571" y="445"/>
                  <a:pt x="4524" y="439"/>
                  <a:pt x="4524" y="439"/>
                </a:cubicBezTo>
                <a:cubicBezTo>
                  <a:pt x="4441" y="433"/>
                  <a:pt x="4441" y="433"/>
                  <a:pt x="4441" y="433"/>
                </a:cubicBezTo>
                <a:cubicBezTo>
                  <a:pt x="4435" y="463"/>
                  <a:pt x="4435" y="463"/>
                  <a:pt x="4435" y="463"/>
                </a:cubicBezTo>
                <a:cubicBezTo>
                  <a:pt x="4465" y="492"/>
                  <a:pt x="4465" y="492"/>
                  <a:pt x="4465" y="492"/>
                </a:cubicBezTo>
                <a:cubicBezTo>
                  <a:pt x="4506" y="522"/>
                  <a:pt x="4506" y="522"/>
                  <a:pt x="4506" y="522"/>
                </a:cubicBezTo>
                <a:cubicBezTo>
                  <a:pt x="4583" y="569"/>
                  <a:pt x="4583" y="569"/>
                  <a:pt x="4583" y="569"/>
                </a:cubicBezTo>
                <a:cubicBezTo>
                  <a:pt x="4631" y="587"/>
                  <a:pt x="4631" y="587"/>
                  <a:pt x="4631" y="587"/>
                </a:cubicBezTo>
                <a:cubicBezTo>
                  <a:pt x="4708" y="593"/>
                  <a:pt x="4708" y="593"/>
                  <a:pt x="4708" y="593"/>
                </a:cubicBezTo>
                <a:cubicBezTo>
                  <a:pt x="4708" y="593"/>
                  <a:pt x="4702" y="617"/>
                  <a:pt x="4690" y="617"/>
                </a:cubicBezTo>
                <a:cubicBezTo>
                  <a:pt x="4678" y="617"/>
                  <a:pt x="4660" y="611"/>
                  <a:pt x="4660" y="629"/>
                </a:cubicBezTo>
                <a:cubicBezTo>
                  <a:pt x="4660" y="658"/>
                  <a:pt x="4660" y="658"/>
                  <a:pt x="4660" y="658"/>
                </a:cubicBezTo>
                <a:cubicBezTo>
                  <a:pt x="4589" y="611"/>
                  <a:pt x="4589" y="611"/>
                  <a:pt x="4589" y="611"/>
                </a:cubicBezTo>
                <a:cubicBezTo>
                  <a:pt x="4542" y="605"/>
                  <a:pt x="4542" y="605"/>
                  <a:pt x="4542" y="605"/>
                </a:cubicBezTo>
                <a:cubicBezTo>
                  <a:pt x="4482" y="611"/>
                  <a:pt x="4482" y="611"/>
                  <a:pt x="4482" y="611"/>
                </a:cubicBezTo>
                <a:cubicBezTo>
                  <a:pt x="4435" y="617"/>
                  <a:pt x="4435" y="617"/>
                  <a:pt x="4435" y="617"/>
                </a:cubicBezTo>
                <a:cubicBezTo>
                  <a:pt x="4393" y="640"/>
                  <a:pt x="4393" y="640"/>
                  <a:pt x="4393" y="640"/>
                </a:cubicBezTo>
                <a:cubicBezTo>
                  <a:pt x="4393" y="670"/>
                  <a:pt x="4393" y="670"/>
                  <a:pt x="4393" y="670"/>
                </a:cubicBezTo>
                <a:cubicBezTo>
                  <a:pt x="4399" y="694"/>
                  <a:pt x="4399" y="694"/>
                  <a:pt x="4399" y="694"/>
                </a:cubicBezTo>
                <a:cubicBezTo>
                  <a:pt x="4441" y="700"/>
                  <a:pt x="4441" y="700"/>
                  <a:pt x="4441" y="700"/>
                </a:cubicBezTo>
                <a:cubicBezTo>
                  <a:pt x="4500" y="700"/>
                  <a:pt x="4500" y="700"/>
                  <a:pt x="4500" y="700"/>
                </a:cubicBezTo>
                <a:cubicBezTo>
                  <a:pt x="4554" y="694"/>
                  <a:pt x="4554" y="694"/>
                  <a:pt x="4554" y="694"/>
                </a:cubicBezTo>
                <a:cubicBezTo>
                  <a:pt x="4506" y="723"/>
                  <a:pt x="4506" y="723"/>
                  <a:pt x="4506" y="723"/>
                </a:cubicBezTo>
                <a:cubicBezTo>
                  <a:pt x="4518" y="753"/>
                  <a:pt x="4518" y="753"/>
                  <a:pt x="4518" y="753"/>
                </a:cubicBezTo>
                <a:cubicBezTo>
                  <a:pt x="4565" y="759"/>
                  <a:pt x="4565" y="759"/>
                  <a:pt x="4565" y="759"/>
                </a:cubicBezTo>
                <a:cubicBezTo>
                  <a:pt x="4565" y="759"/>
                  <a:pt x="4577" y="753"/>
                  <a:pt x="4595" y="747"/>
                </a:cubicBezTo>
                <a:cubicBezTo>
                  <a:pt x="4607" y="741"/>
                  <a:pt x="4654" y="711"/>
                  <a:pt x="4654" y="711"/>
                </a:cubicBezTo>
                <a:cubicBezTo>
                  <a:pt x="4636" y="747"/>
                  <a:pt x="4636" y="747"/>
                  <a:pt x="4636" y="747"/>
                </a:cubicBezTo>
                <a:cubicBezTo>
                  <a:pt x="4589" y="777"/>
                  <a:pt x="4589" y="777"/>
                  <a:pt x="4589" y="777"/>
                </a:cubicBezTo>
                <a:cubicBezTo>
                  <a:pt x="4542" y="783"/>
                  <a:pt x="4542" y="783"/>
                  <a:pt x="4542" y="783"/>
                </a:cubicBezTo>
                <a:cubicBezTo>
                  <a:pt x="4459" y="753"/>
                  <a:pt x="4459" y="753"/>
                  <a:pt x="4459" y="753"/>
                </a:cubicBezTo>
                <a:cubicBezTo>
                  <a:pt x="4459" y="753"/>
                  <a:pt x="4423" y="723"/>
                  <a:pt x="4399" y="723"/>
                </a:cubicBezTo>
                <a:cubicBezTo>
                  <a:pt x="4376" y="723"/>
                  <a:pt x="4334" y="729"/>
                  <a:pt x="4334" y="729"/>
                </a:cubicBezTo>
                <a:cubicBezTo>
                  <a:pt x="4346" y="759"/>
                  <a:pt x="4346" y="759"/>
                  <a:pt x="4346" y="759"/>
                </a:cubicBezTo>
                <a:cubicBezTo>
                  <a:pt x="4346" y="759"/>
                  <a:pt x="4370" y="806"/>
                  <a:pt x="4358" y="806"/>
                </a:cubicBezTo>
                <a:cubicBezTo>
                  <a:pt x="4346" y="806"/>
                  <a:pt x="4304" y="812"/>
                  <a:pt x="4304" y="812"/>
                </a:cubicBezTo>
                <a:lnTo>
                  <a:pt x="4281" y="848"/>
                </a:lnTo>
                <a:close/>
                <a:moveTo>
                  <a:pt x="4304" y="658"/>
                </a:moveTo>
                <a:lnTo>
                  <a:pt x="4304" y="658"/>
                </a:lnTo>
                <a:cubicBezTo>
                  <a:pt x="4334" y="658"/>
                  <a:pt x="4334" y="658"/>
                  <a:pt x="4334" y="658"/>
                </a:cubicBezTo>
                <a:cubicBezTo>
                  <a:pt x="4346" y="658"/>
                  <a:pt x="4340" y="634"/>
                  <a:pt x="4340" y="634"/>
                </a:cubicBezTo>
                <a:cubicBezTo>
                  <a:pt x="4340" y="599"/>
                  <a:pt x="4340" y="599"/>
                  <a:pt x="4340" y="599"/>
                </a:cubicBezTo>
                <a:cubicBezTo>
                  <a:pt x="4388" y="617"/>
                  <a:pt x="4388" y="617"/>
                  <a:pt x="4388" y="617"/>
                </a:cubicBezTo>
                <a:cubicBezTo>
                  <a:pt x="4388" y="617"/>
                  <a:pt x="4399" y="605"/>
                  <a:pt x="4399" y="593"/>
                </a:cubicBezTo>
                <a:cubicBezTo>
                  <a:pt x="4399" y="581"/>
                  <a:pt x="4435" y="593"/>
                  <a:pt x="4453" y="599"/>
                </a:cubicBezTo>
                <a:cubicBezTo>
                  <a:pt x="4465" y="605"/>
                  <a:pt x="4488" y="569"/>
                  <a:pt x="4488" y="569"/>
                </a:cubicBezTo>
                <a:cubicBezTo>
                  <a:pt x="4488" y="528"/>
                  <a:pt x="4488" y="528"/>
                  <a:pt x="4488" y="528"/>
                </a:cubicBezTo>
                <a:cubicBezTo>
                  <a:pt x="4429" y="510"/>
                  <a:pt x="4429" y="510"/>
                  <a:pt x="4429" y="510"/>
                </a:cubicBezTo>
                <a:cubicBezTo>
                  <a:pt x="4429" y="510"/>
                  <a:pt x="4417" y="510"/>
                  <a:pt x="4393" y="498"/>
                </a:cubicBezTo>
                <a:cubicBezTo>
                  <a:pt x="4376" y="474"/>
                  <a:pt x="4376" y="474"/>
                  <a:pt x="4376" y="474"/>
                </a:cubicBezTo>
                <a:cubicBezTo>
                  <a:pt x="4376" y="451"/>
                  <a:pt x="4376" y="451"/>
                  <a:pt x="4376" y="451"/>
                </a:cubicBezTo>
                <a:cubicBezTo>
                  <a:pt x="4340" y="427"/>
                  <a:pt x="4340" y="427"/>
                  <a:pt x="4340" y="427"/>
                </a:cubicBezTo>
                <a:cubicBezTo>
                  <a:pt x="4340" y="427"/>
                  <a:pt x="4328" y="451"/>
                  <a:pt x="4316" y="451"/>
                </a:cubicBezTo>
                <a:cubicBezTo>
                  <a:pt x="4304" y="445"/>
                  <a:pt x="4293" y="433"/>
                  <a:pt x="4293" y="421"/>
                </a:cubicBezTo>
                <a:cubicBezTo>
                  <a:pt x="4293" y="409"/>
                  <a:pt x="4275" y="403"/>
                  <a:pt x="4263" y="397"/>
                </a:cubicBezTo>
                <a:cubicBezTo>
                  <a:pt x="4257" y="391"/>
                  <a:pt x="4233" y="391"/>
                  <a:pt x="4204" y="379"/>
                </a:cubicBezTo>
                <a:cubicBezTo>
                  <a:pt x="4180" y="374"/>
                  <a:pt x="4174" y="350"/>
                  <a:pt x="4174" y="350"/>
                </a:cubicBezTo>
                <a:cubicBezTo>
                  <a:pt x="4144" y="326"/>
                  <a:pt x="4144" y="326"/>
                  <a:pt x="4144" y="326"/>
                </a:cubicBezTo>
                <a:cubicBezTo>
                  <a:pt x="4144" y="326"/>
                  <a:pt x="4109" y="297"/>
                  <a:pt x="4097" y="291"/>
                </a:cubicBezTo>
                <a:cubicBezTo>
                  <a:pt x="4085" y="291"/>
                  <a:pt x="4067" y="291"/>
                  <a:pt x="4067" y="291"/>
                </a:cubicBezTo>
                <a:cubicBezTo>
                  <a:pt x="4067" y="291"/>
                  <a:pt x="4008" y="297"/>
                  <a:pt x="4008" y="314"/>
                </a:cubicBezTo>
                <a:cubicBezTo>
                  <a:pt x="4049" y="314"/>
                  <a:pt x="4049" y="314"/>
                  <a:pt x="4049" y="314"/>
                </a:cubicBezTo>
                <a:cubicBezTo>
                  <a:pt x="4067" y="314"/>
                  <a:pt x="4061" y="320"/>
                  <a:pt x="4067" y="338"/>
                </a:cubicBezTo>
                <a:cubicBezTo>
                  <a:pt x="4067" y="350"/>
                  <a:pt x="4032" y="344"/>
                  <a:pt x="4032" y="344"/>
                </a:cubicBezTo>
                <a:cubicBezTo>
                  <a:pt x="3978" y="344"/>
                  <a:pt x="3978" y="344"/>
                  <a:pt x="3978" y="344"/>
                </a:cubicBezTo>
                <a:cubicBezTo>
                  <a:pt x="3955" y="350"/>
                  <a:pt x="3955" y="350"/>
                  <a:pt x="3955" y="350"/>
                </a:cubicBezTo>
                <a:cubicBezTo>
                  <a:pt x="3955" y="350"/>
                  <a:pt x="3978" y="368"/>
                  <a:pt x="3990" y="374"/>
                </a:cubicBezTo>
                <a:cubicBezTo>
                  <a:pt x="4008" y="379"/>
                  <a:pt x="3996" y="403"/>
                  <a:pt x="3996" y="403"/>
                </a:cubicBezTo>
                <a:cubicBezTo>
                  <a:pt x="3949" y="397"/>
                  <a:pt x="3949" y="397"/>
                  <a:pt x="3949" y="397"/>
                </a:cubicBezTo>
                <a:cubicBezTo>
                  <a:pt x="3919" y="403"/>
                  <a:pt x="3919" y="403"/>
                  <a:pt x="3919" y="403"/>
                </a:cubicBezTo>
                <a:cubicBezTo>
                  <a:pt x="3925" y="439"/>
                  <a:pt x="3925" y="439"/>
                  <a:pt x="3925" y="439"/>
                </a:cubicBezTo>
                <a:cubicBezTo>
                  <a:pt x="3895" y="457"/>
                  <a:pt x="3895" y="457"/>
                  <a:pt x="3895" y="457"/>
                </a:cubicBezTo>
                <a:cubicBezTo>
                  <a:pt x="3895" y="492"/>
                  <a:pt x="3895" y="492"/>
                  <a:pt x="3895" y="492"/>
                </a:cubicBezTo>
                <a:cubicBezTo>
                  <a:pt x="3937" y="492"/>
                  <a:pt x="3937" y="492"/>
                  <a:pt x="3937" y="492"/>
                </a:cubicBezTo>
                <a:cubicBezTo>
                  <a:pt x="3937" y="534"/>
                  <a:pt x="3937" y="534"/>
                  <a:pt x="3937" y="534"/>
                </a:cubicBezTo>
                <a:cubicBezTo>
                  <a:pt x="3978" y="557"/>
                  <a:pt x="3978" y="557"/>
                  <a:pt x="3978" y="557"/>
                </a:cubicBezTo>
                <a:cubicBezTo>
                  <a:pt x="4020" y="552"/>
                  <a:pt x="4020" y="552"/>
                  <a:pt x="4020" y="552"/>
                </a:cubicBezTo>
                <a:cubicBezTo>
                  <a:pt x="4061" y="540"/>
                  <a:pt x="4061" y="540"/>
                  <a:pt x="4061" y="540"/>
                </a:cubicBezTo>
                <a:cubicBezTo>
                  <a:pt x="4115" y="534"/>
                  <a:pt x="4115" y="534"/>
                  <a:pt x="4115" y="534"/>
                </a:cubicBezTo>
                <a:cubicBezTo>
                  <a:pt x="4138" y="563"/>
                  <a:pt x="4138" y="563"/>
                  <a:pt x="4138" y="563"/>
                </a:cubicBezTo>
                <a:cubicBezTo>
                  <a:pt x="4138" y="563"/>
                  <a:pt x="4103" y="575"/>
                  <a:pt x="4091" y="575"/>
                </a:cubicBezTo>
                <a:cubicBezTo>
                  <a:pt x="4044" y="575"/>
                  <a:pt x="4044" y="575"/>
                  <a:pt x="4044" y="575"/>
                </a:cubicBezTo>
                <a:cubicBezTo>
                  <a:pt x="4008" y="593"/>
                  <a:pt x="4008" y="593"/>
                  <a:pt x="4008" y="593"/>
                </a:cubicBezTo>
                <a:cubicBezTo>
                  <a:pt x="4056" y="623"/>
                  <a:pt x="4056" y="623"/>
                  <a:pt x="4056" y="623"/>
                </a:cubicBezTo>
                <a:cubicBezTo>
                  <a:pt x="4085" y="658"/>
                  <a:pt x="4085" y="658"/>
                  <a:pt x="4085" y="658"/>
                </a:cubicBezTo>
                <a:cubicBezTo>
                  <a:pt x="4168" y="676"/>
                  <a:pt x="4168" y="676"/>
                  <a:pt x="4168" y="676"/>
                </a:cubicBezTo>
                <a:cubicBezTo>
                  <a:pt x="4227" y="670"/>
                  <a:pt x="4227" y="670"/>
                  <a:pt x="4227" y="670"/>
                </a:cubicBezTo>
                <a:cubicBezTo>
                  <a:pt x="4287" y="682"/>
                  <a:pt x="4287" y="682"/>
                  <a:pt x="4287" y="682"/>
                </a:cubicBezTo>
                <a:lnTo>
                  <a:pt x="4304" y="658"/>
                </a:lnTo>
                <a:close/>
                <a:moveTo>
                  <a:pt x="4156" y="759"/>
                </a:moveTo>
                <a:lnTo>
                  <a:pt x="4156" y="759"/>
                </a:lnTo>
                <a:cubicBezTo>
                  <a:pt x="4133" y="800"/>
                  <a:pt x="4133" y="800"/>
                  <a:pt x="4133" y="800"/>
                </a:cubicBezTo>
                <a:cubicBezTo>
                  <a:pt x="4215" y="806"/>
                  <a:pt x="4215" y="806"/>
                  <a:pt x="4215" y="806"/>
                </a:cubicBezTo>
                <a:cubicBezTo>
                  <a:pt x="4263" y="789"/>
                  <a:pt x="4263" y="789"/>
                  <a:pt x="4263" y="789"/>
                </a:cubicBezTo>
                <a:cubicBezTo>
                  <a:pt x="4263" y="789"/>
                  <a:pt x="4233" y="753"/>
                  <a:pt x="4222" y="747"/>
                </a:cubicBezTo>
                <a:lnTo>
                  <a:pt x="4156" y="759"/>
                </a:lnTo>
                <a:close/>
                <a:moveTo>
                  <a:pt x="4204" y="1103"/>
                </a:moveTo>
                <a:lnTo>
                  <a:pt x="4204" y="1103"/>
                </a:lnTo>
                <a:cubicBezTo>
                  <a:pt x="4281" y="1097"/>
                  <a:pt x="4281" y="1097"/>
                  <a:pt x="4281" y="1097"/>
                </a:cubicBezTo>
                <a:cubicBezTo>
                  <a:pt x="4316" y="1073"/>
                  <a:pt x="4316" y="1073"/>
                  <a:pt x="4316" y="1073"/>
                </a:cubicBezTo>
                <a:cubicBezTo>
                  <a:pt x="4316" y="1073"/>
                  <a:pt x="4352" y="1103"/>
                  <a:pt x="4370" y="1109"/>
                </a:cubicBezTo>
                <a:cubicBezTo>
                  <a:pt x="4381" y="1121"/>
                  <a:pt x="4453" y="1115"/>
                  <a:pt x="4453" y="1115"/>
                </a:cubicBezTo>
                <a:cubicBezTo>
                  <a:pt x="4547" y="1115"/>
                  <a:pt x="4547" y="1115"/>
                  <a:pt x="4547" y="1115"/>
                </a:cubicBezTo>
                <a:cubicBezTo>
                  <a:pt x="4589" y="1103"/>
                  <a:pt x="4589" y="1103"/>
                  <a:pt x="4589" y="1103"/>
                </a:cubicBezTo>
                <a:cubicBezTo>
                  <a:pt x="4607" y="1085"/>
                  <a:pt x="4607" y="1085"/>
                  <a:pt x="4607" y="1085"/>
                </a:cubicBezTo>
                <a:cubicBezTo>
                  <a:pt x="4636" y="1109"/>
                  <a:pt x="4636" y="1109"/>
                  <a:pt x="4636" y="1109"/>
                </a:cubicBezTo>
                <a:cubicBezTo>
                  <a:pt x="4684" y="1103"/>
                  <a:pt x="4684" y="1103"/>
                  <a:pt x="4684" y="1103"/>
                </a:cubicBezTo>
                <a:cubicBezTo>
                  <a:pt x="4684" y="1103"/>
                  <a:pt x="4755" y="1097"/>
                  <a:pt x="4767" y="1097"/>
                </a:cubicBezTo>
                <a:cubicBezTo>
                  <a:pt x="4785" y="1097"/>
                  <a:pt x="4773" y="1073"/>
                  <a:pt x="4773" y="1061"/>
                </a:cubicBezTo>
                <a:cubicBezTo>
                  <a:pt x="4773" y="1050"/>
                  <a:pt x="4802" y="1044"/>
                  <a:pt x="4802" y="1044"/>
                </a:cubicBezTo>
                <a:cubicBezTo>
                  <a:pt x="4797" y="996"/>
                  <a:pt x="4797" y="996"/>
                  <a:pt x="4797" y="996"/>
                </a:cubicBezTo>
                <a:cubicBezTo>
                  <a:pt x="4725" y="978"/>
                  <a:pt x="4725" y="978"/>
                  <a:pt x="4725" y="978"/>
                </a:cubicBezTo>
                <a:cubicBezTo>
                  <a:pt x="4642" y="961"/>
                  <a:pt x="4642" y="961"/>
                  <a:pt x="4642" y="961"/>
                </a:cubicBezTo>
                <a:cubicBezTo>
                  <a:pt x="4583" y="978"/>
                  <a:pt x="4583" y="978"/>
                  <a:pt x="4583" y="978"/>
                </a:cubicBezTo>
                <a:cubicBezTo>
                  <a:pt x="4494" y="1002"/>
                  <a:pt x="4494" y="1002"/>
                  <a:pt x="4494" y="1002"/>
                </a:cubicBezTo>
                <a:cubicBezTo>
                  <a:pt x="4435" y="1008"/>
                  <a:pt x="4435" y="1008"/>
                  <a:pt x="4435" y="1008"/>
                </a:cubicBezTo>
                <a:cubicBezTo>
                  <a:pt x="4358" y="990"/>
                  <a:pt x="4358" y="990"/>
                  <a:pt x="4358" y="990"/>
                </a:cubicBezTo>
                <a:cubicBezTo>
                  <a:pt x="4293" y="996"/>
                  <a:pt x="4293" y="996"/>
                  <a:pt x="4293" y="996"/>
                </a:cubicBezTo>
                <a:cubicBezTo>
                  <a:pt x="4239" y="955"/>
                  <a:pt x="4239" y="955"/>
                  <a:pt x="4239" y="955"/>
                </a:cubicBezTo>
                <a:cubicBezTo>
                  <a:pt x="4233" y="907"/>
                  <a:pt x="4233" y="907"/>
                  <a:pt x="4233" y="907"/>
                </a:cubicBezTo>
                <a:cubicBezTo>
                  <a:pt x="4210" y="872"/>
                  <a:pt x="4210" y="872"/>
                  <a:pt x="4210" y="872"/>
                </a:cubicBezTo>
                <a:cubicBezTo>
                  <a:pt x="4138" y="872"/>
                  <a:pt x="4138" y="872"/>
                  <a:pt x="4138" y="872"/>
                </a:cubicBezTo>
                <a:cubicBezTo>
                  <a:pt x="4091" y="877"/>
                  <a:pt x="4091" y="877"/>
                  <a:pt x="4091" y="877"/>
                </a:cubicBezTo>
                <a:cubicBezTo>
                  <a:pt x="4091" y="877"/>
                  <a:pt x="4109" y="925"/>
                  <a:pt x="4109" y="937"/>
                </a:cubicBezTo>
                <a:cubicBezTo>
                  <a:pt x="4115" y="949"/>
                  <a:pt x="4144" y="990"/>
                  <a:pt x="4144" y="990"/>
                </a:cubicBezTo>
                <a:cubicBezTo>
                  <a:pt x="4115" y="1032"/>
                  <a:pt x="4115" y="1032"/>
                  <a:pt x="4115" y="1032"/>
                </a:cubicBezTo>
                <a:cubicBezTo>
                  <a:pt x="4150" y="1067"/>
                  <a:pt x="4150" y="1067"/>
                  <a:pt x="4150" y="1067"/>
                </a:cubicBezTo>
                <a:lnTo>
                  <a:pt x="4204" y="1103"/>
                </a:lnTo>
                <a:close/>
                <a:moveTo>
                  <a:pt x="3806" y="1115"/>
                </a:moveTo>
                <a:lnTo>
                  <a:pt x="3806" y="1115"/>
                </a:lnTo>
                <a:cubicBezTo>
                  <a:pt x="3848" y="1115"/>
                  <a:pt x="3848" y="1115"/>
                  <a:pt x="3848" y="1115"/>
                </a:cubicBezTo>
                <a:cubicBezTo>
                  <a:pt x="3830" y="1091"/>
                  <a:pt x="3830" y="1091"/>
                  <a:pt x="3830" y="1091"/>
                </a:cubicBezTo>
                <a:lnTo>
                  <a:pt x="3806" y="1115"/>
                </a:lnTo>
                <a:close/>
                <a:moveTo>
                  <a:pt x="3895" y="1044"/>
                </a:moveTo>
                <a:lnTo>
                  <a:pt x="3895" y="1044"/>
                </a:lnTo>
                <a:cubicBezTo>
                  <a:pt x="3937" y="1079"/>
                  <a:pt x="3937" y="1079"/>
                  <a:pt x="3937" y="1079"/>
                </a:cubicBezTo>
                <a:cubicBezTo>
                  <a:pt x="3978" y="1079"/>
                  <a:pt x="3978" y="1079"/>
                  <a:pt x="3978" y="1079"/>
                </a:cubicBezTo>
                <a:cubicBezTo>
                  <a:pt x="4020" y="1097"/>
                  <a:pt x="4020" y="1097"/>
                  <a:pt x="4020" y="1097"/>
                </a:cubicBezTo>
                <a:cubicBezTo>
                  <a:pt x="4049" y="1085"/>
                  <a:pt x="4049" y="1085"/>
                  <a:pt x="4049" y="1085"/>
                </a:cubicBezTo>
                <a:cubicBezTo>
                  <a:pt x="4061" y="1038"/>
                  <a:pt x="4061" y="1038"/>
                  <a:pt x="4061" y="1038"/>
                </a:cubicBezTo>
                <a:cubicBezTo>
                  <a:pt x="4026" y="1020"/>
                  <a:pt x="4026" y="1020"/>
                  <a:pt x="4026" y="1020"/>
                </a:cubicBezTo>
                <a:cubicBezTo>
                  <a:pt x="4002" y="984"/>
                  <a:pt x="4002" y="984"/>
                  <a:pt x="4002" y="984"/>
                </a:cubicBezTo>
                <a:cubicBezTo>
                  <a:pt x="3961" y="990"/>
                  <a:pt x="3961" y="990"/>
                  <a:pt x="3961" y="990"/>
                </a:cubicBezTo>
                <a:cubicBezTo>
                  <a:pt x="3907" y="1014"/>
                  <a:pt x="3907" y="1014"/>
                  <a:pt x="3907" y="1014"/>
                </a:cubicBezTo>
                <a:lnTo>
                  <a:pt x="3895" y="1044"/>
                </a:lnTo>
                <a:close/>
                <a:moveTo>
                  <a:pt x="4032" y="919"/>
                </a:moveTo>
                <a:lnTo>
                  <a:pt x="4032" y="919"/>
                </a:lnTo>
                <a:cubicBezTo>
                  <a:pt x="4067" y="889"/>
                  <a:pt x="4067" y="889"/>
                  <a:pt x="4067" y="889"/>
                </a:cubicBezTo>
                <a:cubicBezTo>
                  <a:pt x="4061" y="866"/>
                  <a:pt x="4061" y="866"/>
                  <a:pt x="4061" y="866"/>
                </a:cubicBezTo>
                <a:cubicBezTo>
                  <a:pt x="4026" y="830"/>
                  <a:pt x="4026" y="830"/>
                  <a:pt x="4026" y="830"/>
                </a:cubicBezTo>
                <a:cubicBezTo>
                  <a:pt x="3967" y="830"/>
                  <a:pt x="3967" y="830"/>
                  <a:pt x="3967" y="830"/>
                </a:cubicBezTo>
                <a:cubicBezTo>
                  <a:pt x="3937" y="818"/>
                  <a:pt x="3937" y="818"/>
                  <a:pt x="3937" y="818"/>
                </a:cubicBezTo>
                <a:cubicBezTo>
                  <a:pt x="3883" y="824"/>
                  <a:pt x="3883" y="824"/>
                  <a:pt x="3883" y="824"/>
                </a:cubicBezTo>
                <a:cubicBezTo>
                  <a:pt x="3878" y="866"/>
                  <a:pt x="3878" y="866"/>
                  <a:pt x="3878" y="866"/>
                </a:cubicBezTo>
                <a:cubicBezTo>
                  <a:pt x="3931" y="889"/>
                  <a:pt x="3931" y="889"/>
                  <a:pt x="3931" y="889"/>
                </a:cubicBezTo>
                <a:cubicBezTo>
                  <a:pt x="3978" y="919"/>
                  <a:pt x="3978" y="919"/>
                  <a:pt x="3978" y="919"/>
                </a:cubicBezTo>
                <a:lnTo>
                  <a:pt x="4032" y="919"/>
                </a:lnTo>
                <a:close/>
                <a:moveTo>
                  <a:pt x="3919" y="783"/>
                </a:moveTo>
                <a:lnTo>
                  <a:pt x="3919" y="783"/>
                </a:lnTo>
                <a:cubicBezTo>
                  <a:pt x="3984" y="783"/>
                  <a:pt x="3984" y="783"/>
                  <a:pt x="3984" y="783"/>
                </a:cubicBezTo>
                <a:cubicBezTo>
                  <a:pt x="4026" y="771"/>
                  <a:pt x="4026" y="771"/>
                  <a:pt x="4026" y="771"/>
                </a:cubicBezTo>
                <a:cubicBezTo>
                  <a:pt x="4067" y="765"/>
                  <a:pt x="4067" y="765"/>
                  <a:pt x="4067" y="765"/>
                </a:cubicBezTo>
                <a:cubicBezTo>
                  <a:pt x="4067" y="735"/>
                  <a:pt x="4067" y="735"/>
                  <a:pt x="4067" y="735"/>
                </a:cubicBezTo>
                <a:cubicBezTo>
                  <a:pt x="4008" y="735"/>
                  <a:pt x="4008" y="735"/>
                  <a:pt x="4008" y="735"/>
                </a:cubicBezTo>
                <a:cubicBezTo>
                  <a:pt x="3949" y="735"/>
                  <a:pt x="3949" y="735"/>
                  <a:pt x="3949" y="735"/>
                </a:cubicBezTo>
                <a:cubicBezTo>
                  <a:pt x="3919" y="759"/>
                  <a:pt x="3919" y="759"/>
                  <a:pt x="3919" y="759"/>
                </a:cubicBezTo>
                <a:lnTo>
                  <a:pt x="3919" y="783"/>
                </a:lnTo>
                <a:close/>
                <a:moveTo>
                  <a:pt x="3931" y="711"/>
                </a:moveTo>
                <a:lnTo>
                  <a:pt x="3931" y="711"/>
                </a:lnTo>
                <a:cubicBezTo>
                  <a:pt x="3972" y="706"/>
                  <a:pt x="3972" y="706"/>
                  <a:pt x="3972" y="706"/>
                </a:cubicBezTo>
                <a:cubicBezTo>
                  <a:pt x="3984" y="682"/>
                  <a:pt x="3984" y="682"/>
                  <a:pt x="3984" y="682"/>
                </a:cubicBezTo>
                <a:cubicBezTo>
                  <a:pt x="3937" y="646"/>
                  <a:pt x="3937" y="646"/>
                  <a:pt x="3937" y="646"/>
                </a:cubicBezTo>
                <a:cubicBezTo>
                  <a:pt x="3872" y="640"/>
                  <a:pt x="3872" y="640"/>
                  <a:pt x="3872" y="640"/>
                </a:cubicBezTo>
                <a:cubicBezTo>
                  <a:pt x="3812" y="605"/>
                  <a:pt x="3812" y="605"/>
                  <a:pt x="3812" y="605"/>
                </a:cubicBezTo>
                <a:cubicBezTo>
                  <a:pt x="3789" y="629"/>
                  <a:pt x="3789" y="629"/>
                  <a:pt x="3789" y="629"/>
                </a:cubicBezTo>
                <a:cubicBezTo>
                  <a:pt x="3812" y="658"/>
                  <a:pt x="3812" y="658"/>
                  <a:pt x="3812" y="658"/>
                </a:cubicBezTo>
                <a:cubicBezTo>
                  <a:pt x="3830" y="711"/>
                  <a:pt x="3830" y="711"/>
                  <a:pt x="3830" y="711"/>
                </a:cubicBezTo>
                <a:cubicBezTo>
                  <a:pt x="3878" y="718"/>
                  <a:pt x="3878" y="718"/>
                  <a:pt x="3878" y="718"/>
                </a:cubicBezTo>
                <a:lnTo>
                  <a:pt x="3931" y="711"/>
                </a:lnTo>
                <a:close/>
                <a:moveTo>
                  <a:pt x="3771" y="498"/>
                </a:moveTo>
                <a:lnTo>
                  <a:pt x="3771" y="498"/>
                </a:lnTo>
                <a:cubicBezTo>
                  <a:pt x="3753" y="457"/>
                  <a:pt x="3753" y="457"/>
                  <a:pt x="3753" y="457"/>
                </a:cubicBezTo>
                <a:cubicBezTo>
                  <a:pt x="3717" y="445"/>
                  <a:pt x="3717" y="445"/>
                  <a:pt x="3717" y="445"/>
                </a:cubicBezTo>
                <a:cubicBezTo>
                  <a:pt x="3682" y="445"/>
                  <a:pt x="3682" y="445"/>
                  <a:pt x="3682" y="445"/>
                </a:cubicBezTo>
                <a:cubicBezTo>
                  <a:pt x="3682" y="480"/>
                  <a:pt x="3682" y="480"/>
                  <a:pt x="3682" y="480"/>
                </a:cubicBezTo>
                <a:cubicBezTo>
                  <a:pt x="3723" y="480"/>
                  <a:pt x="3723" y="480"/>
                  <a:pt x="3723" y="480"/>
                </a:cubicBezTo>
                <a:cubicBezTo>
                  <a:pt x="3735" y="510"/>
                  <a:pt x="3735" y="510"/>
                  <a:pt x="3735" y="510"/>
                </a:cubicBezTo>
                <a:lnTo>
                  <a:pt x="3771" y="498"/>
                </a:lnTo>
                <a:close/>
                <a:moveTo>
                  <a:pt x="3729" y="741"/>
                </a:moveTo>
                <a:lnTo>
                  <a:pt x="3729" y="741"/>
                </a:lnTo>
                <a:cubicBezTo>
                  <a:pt x="3747" y="718"/>
                  <a:pt x="3747" y="718"/>
                  <a:pt x="3747" y="718"/>
                </a:cubicBezTo>
                <a:cubicBezTo>
                  <a:pt x="3735" y="682"/>
                  <a:pt x="3735" y="682"/>
                  <a:pt x="3735" y="682"/>
                </a:cubicBezTo>
                <a:cubicBezTo>
                  <a:pt x="3706" y="658"/>
                  <a:pt x="3706" y="658"/>
                  <a:pt x="3706" y="658"/>
                </a:cubicBezTo>
                <a:cubicBezTo>
                  <a:pt x="3694" y="629"/>
                  <a:pt x="3694" y="629"/>
                  <a:pt x="3694" y="629"/>
                </a:cubicBezTo>
                <a:cubicBezTo>
                  <a:pt x="3646" y="611"/>
                  <a:pt x="3646" y="611"/>
                  <a:pt x="3646" y="611"/>
                </a:cubicBezTo>
                <a:cubicBezTo>
                  <a:pt x="3617" y="587"/>
                  <a:pt x="3617" y="587"/>
                  <a:pt x="3617" y="587"/>
                </a:cubicBezTo>
                <a:cubicBezTo>
                  <a:pt x="3581" y="593"/>
                  <a:pt x="3581" y="593"/>
                  <a:pt x="3581" y="593"/>
                </a:cubicBezTo>
                <a:cubicBezTo>
                  <a:pt x="3551" y="569"/>
                  <a:pt x="3551" y="569"/>
                  <a:pt x="3551" y="569"/>
                </a:cubicBezTo>
                <a:cubicBezTo>
                  <a:pt x="3504" y="552"/>
                  <a:pt x="3504" y="552"/>
                  <a:pt x="3504" y="552"/>
                </a:cubicBezTo>
                <a:cubicBezTo>
                  <a:pt x="3474" y="557"/>
                  <a:pt x="3474" y="557"/>
                  <a:pt x="3474" y="557"/>
                </a:cubicBezTo>
                <a:cubicBezTo>
                  <a:pt x="3385" y="569"/>
                  <a:pt x="3385" y="569"/>
                  <a:pt x="3385" y="569"/>
                </a:cubicBezTo>
                <a:cubicBezTo>
                  <a:pt x="3409" y="599"/>
                  <a:pt x="3409" y="599"/>
                  <a:pt x="3409" y="599"/>
                </a:cubicBezTo>
                <a:cubicBezTo>
                  <a:pt x="3439" y="599"/>
                  <a:pt x="3439" y="599"/>
                  <a:pt x="3439" y="599"/>
                </a:cubicBezTo>
                <a:cubicBezTo>
                  <a:pt x="3468" y="611"/>
                  <a:pt x="3468" y="611"/>
                  <a:pt x="3468" y="611"/>
                </a:cubicBezTo>
                <a:cubicBezTo>
                  <a:pt x="3480" y="646"/>
                  <a:pt x="3480" y="646"/>
                  <a:pt x="3480" y="646"/>
                </a:cubicBezTo>
                <a:cubicBezTo>
                  <a:pt x="3427" y="646"/>
                  <a:pt x="3427" y="646"/>
                  <a:pt x="3427" y="646"/>
                </a:cubicBezTo>
                <a:cubicBezTo>
                  <a:pt x="3445" y="676"/>
                  <a:pt x="3445" y="676"/>
                  <a:pt x="3445" y="676"/>
                </a:cubicBezTo>
                <a:cubicBezTo>
                  <a:pt x="3480" y="676"/>
                  <a:pt x="3480" y="676"/>
                  <a:pt x="3480" y="676"/>
                </a:cubicBezTo>
                <a:cubicBezTo>
                  <a:pt x="3498" y="694"/>
                  <a:pt x="3498" y="694"/>
                  <a:pt x="3498" y="694"/>
                </a:cubicBezTo>
                <a:cubicBezTo>
                  <a:pt x="3534" y="682"/>
                  <a:pt x="3534" y="682"/>
                  <a:pt x="3534" y="682"/>
                </a:cubicBezTo>
                <a:cubicBezTo>
                  <a:pt x="3563" y="682"/>
                  <a:pt x="3563" y="682"/>
                  <a:pt x="3563" y="682"/>
                </a:cubicBezTo>
                <a:cubicBezTo>
                  <a:pt x="3629" y="688"/>
                  <a:pt x="3629" y="688"/>
                  <a:pt x="3629" y="688"/>
                </a:cubicBezTo>
                <a:cubicBezTo>
                  <a:pt x="3682" y="729"/>
                  <a:pt x="3682" y="729"/>
                  <a:pt x="3682" y="729"/>
                </a:cubicBezTo>
                <a:lnTo>
                  <a:pt x="3729" y="741"/>
                </a:lnTo>
                <a:close/>
                <a:moveTo>
                  <a:pt x="3623" y="747"/>
                </a:moveTo>
                <a:lnTo>
                  <a:pt x="3623" y="747"/>
                </a:lnTo>
                <a:cubicBezTo>
                  <a:pt x="3587" y="723"/>
                  <a:pt x="3587" y="723"/>
                  <a:pt x="3587" y="723"/>
                </a:cubicBezTo>
                <a:cubicBezTo>
                  <a:pt x="3534" y="723"/>
                  <a:pt x="3534" y="723"/>
                  <a:pt x="3534" y="723"/>
                </a:cubicBezTo>
                <a:cubicBezTo>
                  <a:pt x="3540" y="759"/>
                  <a:pt x="3540" y="759"/>
                  <a:pt x="3540" y="759"/>
                </a:cubicBezTo>
                <a:cubicBezTo>
                  <a:pt x="3587" y="759"/>
                  <a:pt x="3587" y="759"/>
                  <a:pt x="3587" y="759"/>
                </a:cubicBezTo>
                <a:lnTo>
                  <a:pt x="3623" y="747"/>
                </a:lnTo>
                <a:close/>
                <a:moveTo>
                  <a:pt x="3599" y="996"/>
                </a:moveTo>
                <a:lnTo>
                  <a:pt x="3599" y="996"/>
                </a:lnTo>
                <a:cubicBezTo>
                  <a:pt x="3635" y="984"/>
                  <a:pt x="3635" y="984"/>
                  <a:pt x="3635" y="984"/>
                </a:cubicBezTo>
                <a:cubicBezTo>
                  <a:pt x="3658" y="978"/>
                  <a:pt x="3658" y="978"/>
                  <a:pt x="3658" y="978"/>
                </a:cubicBezTo>
                <a:cubicBezTo>
                  <a:pt x="3682" y="1008"/>
                  <a:pt x="3682" y="1008"/>
                  <a:pt x="3682" y="1008"/>
                </a:cubicBezTo>
                <a:cubicBezTo>
                  <a:pt x="3706" y="1055"/>
                  <a:pt x="3706" y="1055"/>
                  <a:pt x="3706" y="1055"/>
                </a:cubicBezTo>
                <a:cubicBezTo>
                  <a:pt x="3729" y="1044"/>
                  <a:pt x="3729" y="1044"/>
                  <a:pt x="3729" y="1044"/>
                </a:cubicBezTo>
                <a:cubicBezTo>
                  <a:pt x="3783" y="1038"/>
                  <a:pt x="3783" y="1038"/>
                  <a:pt x="3783" y="1038"/>
                </a:cubicBezTo>
                <a:cubicBezTo>
                  <a:pt x="3812" y="1032"/>
                  <a:pt x="3812" y="1032"/>
                  <a:pt x="3812" y="1032"/>
                </a:cubicBezTo>
                <a:cubicBezTo>
                  <a:pt x="3818" y="1002"/>
                  <a:pt x="3818" y="1002"/>
                  <a:pt x="3818" y="1002"/>
                </a:cubicBezTo>
                <a:cubicBezTo>
                  <a:pt x="3818" y="955"/>
                  <a:pt x="3818" y="955"/>
                  <a:pt x="3818" y="955"/>
                </a:cubicBezTo>
                <a:cubicBezTo>
                  <a:pt x="3818" y="955"/>
                  <a:pt x="3824" y="943"/>
                  <a:pt x="3836" y="937"/>
                </a:cubicBezTo>
                <a:cubicBezTo>
                  <a:pt x="3848" y="925"/>
                  <a:pt x="3824" y="901"/>
                  <a:pt x="3824" y="901"/>
                </a:cubicBezTo>
                <a:cubicBezTo>
                  <a:pt x="3824" y="901"/>
                  <a:pt x="3795" y="877"/>
                  <a:pt x="3777" y="877"/>
                </a:cubicBezTo>
                <a:cubicBezTo>
                  <a:pt x="3765" y="877"/>
                  <a:pt x="3747" y="895"/>
                  <a:pt x="3747" y="895"/>
                </a:cubicBezTo>
                <a:cubicBezTo>
                  <a:pt x="3694" y="866"/>
                  <a:pt x="3694" y="866"/>
                  <a:pt x="3694" y="866"/>
                </a:cubicBezTo>
                <a:cubicBezTo>
                  <a:pt x="3646" y="866"/>
                  <a:pt x="3646" y="866"/>
                  <a:pt x="3646" y="866"/>
                </a:cubicBezTo>
                <a:cubicBezTo>
                  <a:pt x="3682" y="889"/>
                  <a:pt x="3682" y="889"/>
                  <a:pt x="3682" y="889"/>
                </a:cubicBezTo>
                <a:cubicBezTo>
                  <a:pt x="3682" y="889"/>
                  <a:pt x="3712" y="925"/>
                  <a:pt x="3723" y="943"/>
                </a:cubicBezTo>
                <a:cubicBezTo>
                  <a:pt x="3729" y="961"/>
                  <a:pt x="3688" y="949"/>
                  <a:pt x="3688" y="949"/>
                </a:cubicBezTo>
                <a:cubicBezTo>
                  <a:pt x="3629" y="889"/>
                  <a:pt x="3629" y="889"/>
                  <a:pt x="3629" y="889"/>
                </a:cubicBezTo>
                <a:cubicBezTo>
                  <a:pt x="3587" y="889"/>
                  <a:pt x="3587" y="889"/>
                  <a:pt x="3587" y="889"/>
                </a:cubicBezTo>
                <a:cubicBezTo>
                  <a:pt x="3587" y="925"/>
                  <a:pt x="3587" y="925"/>
                  <a:pt x="3587" y="925"/>
                </a:cubicBezTo>
                <a:cubicBezTo>
                  <a:pt x="3599" y="961"/>
                  <a:pt x="3599" y="961"/>
                  <a:pt x="3599" y="961"/>
                </a:cubicBezTo>
                <a:cubicBezTo>
                  <a:pt x="3551" y="931"/>
                  <a:pt x="3551" y="931"/>
                  <a:pt x="3551" y="931"/>
                </a:cubicBezTo>
                <a:cubicBezTo>
                  <a:pt x="3522" y="877"/>
                  <a:pt x="3522" y="877"/>
                  <a:pt x="3522" y="877"/>
                </a:cubicBezTo>
                <a:cubicBezTo>
                  <a:pt x="3451" y="848"/>
                  <a:pt x="3451" y="848"/>
                  <a:pt x="3451" y="848"/>
                </a:cubicBezTo>
                <a:cubicBezTo>
                  <a:pt x="3445" y="895"/>
                  <a:pt x="3445" y="895"/>
                  <a:pt x="3445" y="895"/>
                </a:cubicBezTo>
                <a:cubicBezTo>
                  <a:pt x="3468" y="925"/>
                  <a:pt x="3468" y="925"/>
                  <a:pt x="3468" y="925"/>
                </a:cubicBezTo>
                <a:cubicBezTo>
                  <a:pt x="3468" y="925"/>
                  <a:pt x="3528" y="966"/>
                  <a:pt x="3534" y="978"/>
                </a:cubicBezTo>
                <a:lnTo>
                  <a:pt x="3599" y="996"/>
                </a:lnTo>
                <a:close/>
                <a:moveTo>
                  <a:pt x="3433" y="1020"/>
                </a:moveTo>
                <a:lnTo>
                  <a:pt x="3433" y="1020"/>
                </a:lnTo>
                <a:cubicBezTo>
                  <a:pt x="3445" y="1050"/>
                  <a:pt x="3445" y="1050"/>
                  <a:pt x="3445" y="1050"/>
                </a:cubicBezTo>
                <a:cubicBezTo>
                  <a:pt x="3480" y="1050"/>
                  <a:pt x="3480" y="1050"/>
                  <a:pt x="3480" y="1050"/>
                </a:cubicBezTo>
                <a:cubicBezTo>
                  <a:pt x="3480" y="1050"/>
                  <a:pt x="3492" y="1032"/>
                  <a:pt x="3492" y="1026"/>
                </a:cubicBezTo>
                <a:cubicBezTo>
                  <a:pt x="3492" y="1014"/>
                  <a:pt x="3451" y="996"/>
                  <a:pt x="3451" y="1008"/>
                </a:cubicBezTo>
                <a:cubicBezTo>
                  <a:pt x="3457" y="1020"/>
                  <a:pt x="3433" y="1020"/>
                  <a:pt x="3433" y="1020"/>
                </a:cubicBezTo>
                <a:close/>
                <a:moveTo>
                  <a:pt x="3451" y="806"/>
                </a:moveTo>
                <a:lnTo>
                  <a:pt x="3451" y="806"/>
                </a:lnTo>
                <a:cubicBezTo>
                  <a:pt x="3415" y="759"/>
                  <a:pt x="3415" y="759"/>
                  <a:pt x="3415" y="759"/>
                </a:cubicBezTo>
                <a:cubicBezTo>
                  <a:pt x="3368" y="729"/>
                  <a:pt x="3368" y="729"/>
                  <a:pt x="3368" y="729"/>
                </a:cubicBezTo>
                <a:cubicBezTo>
                  <a:pt x="3368" y="729"/>
                  <a:pt x="3362" y="753"/>
                  <a:pt x="3374" y="771"/>
                </a:cubicBezTo>
                <a:cubicBezTo>
                  <a:pt x="3380" y="789"/>
                  <a:pt x="3421" y="818"/>
                  <a:pt x="3421" y="818"/>
                </a:cubicBezTo>
                <a:lnTo>
                  <a:pt x="3451" y="806"/>
                </a:lnTo>
                <a:close/>
                <a:moveTo>
                  <a:pt x="4939" y="1832"/>
                </a:moveTo>
                <a:lnTo>
                  <a:pt x="4939" y="1832"/>
                </a:lnTo>
                <a:cubicBezTo>
                  <a:pt x="4986" y="1838"/>
                  <a:pt x="4986" y="1838"/>
                  <a:pt x="4986" y="1838"/>
                </a:cubicBezTo>
                <a:cubicBezTo>
                  <a:pt x="5040" y="1826"/>
                  <a:pt x="5040" y="1826"/>
                  <a:pt x="5040" y="1826"/>
                </a:cubicBezTo>
                <a:cubicBezTo>
                  <a:pt x="5063" y="1785"/>
                  <a:pt x="5063" y="1785"/>
                  <a:pt x="5063" y="1785"/>
                </a:cubicBezTo>
                <a:cubicBezTo>
                  <a:pt x="5040" y="1743"/>
                  <a:pt x="5040" y="1743"/>
                  <a:pt x="5040" y="1743"/>
                </a:cubicBezTo>
                <a:cubicBezTo>
                  <a:pt x="5040" y="1743"/>
                  <a:pt x="4969" y="1743"/>
                  <a:pt x="4957" y="1743"/>
                </a:cubicBezTo>
                <a:cubicBezTo>
                  <a:pt x="4951" y="1743"/>
                  <a:pt x="4915" y="1797"/>
                  <a:pt x="4915" y="1797"/>
                </a:cubicBezTo>
                <a:lnTo>
                  <a:pt x="4939" y="1832"/>
                </a:lnTo>
                <a:close/>
                <a:moveTo>
                  <a:pt x="4020" y="1346"/>
                </a:moveTo>
                <a:lnTo>
                  <a:pt x="4020" y="1346"/>
                </a:lnTo>
                <a:cubicBezTo>
                  <a:pt x="4056" y="1322"/>
                  <a:pt x="4056" y="1322"/>
                  <a:pt x="4056" y="1322"/>
                </a:cubicBezTo>
                <a:cubicBezTo>
                  <a:pt x="4061" y="1281"/>
                  <a:pt x="4061" y="1281"/>
                  <a:pt x="4061" y="1281"/>
                </a:cubicBezTo>
                <a:cubicBezTo>
                  <a:pt x="4115" y="1293"/>
                  <a:pt x="4115" y="1293"/>
                  <a:pt x="4115" y="1293"/>
                </a:cubicBezTo>
                <a:cubicBezTo>
                  <a:pt x="4150" y="1269"/>
                  <a:pt x="4150" y="1269"/>
                  <a:pt x="4150" y="1269"/>
                </a:cubicBezTo>
                <a:cubicBezTo>
                  <a:pt x="4180" y="1221"/>
                  <a:pt x="4180" y="1221"/>
                  <a:pt x="4180" y="1221"/>
                </a:cubicBezTo>
                <a:cubicBezTo>
                  <a:pt x="4215" y="1186"/>
                  <a:pt x="4215" y="1186"/>
                  <a:pt x="4215" y="1186"/>
                </a:cubicBezTo>
                <a:cubicBezTo>
                  <a:pt x="4215" y="1186"/>
                  <a:pt x="4180" y="1162"/>
                  <a:pt x="4162" y="1162"/>
                </a:cubicBezTo>
                <a:cubicBezTo>
                  <a:pt x="4109" y="1162"/>
                  <a:pt x="4109" y="1162"/>
                  <a:pt x="4109" y="1162"/>
                </a:cubicBezTo>
                <a:cubicBezTo>
                  <a:pt x="4061" y="1144"/>
                  <a:pt x="4061" y="1144"/>
                  <a:pt x="4061" y="1144"/>
                </a:cubicBezTo>
                <a:cubicBezTo>
                  <a:pt x="4061" y="1144"/>
                  <a:pt x="3996" y="1144"/>
                  <a:pt x="3984" y="1144"/>
                </a:cubicBezTo>
                <a:cubicBezTo>
                  <a:pt x="3972" y="1144"/>
                  <a:pt x="3984" y="1168"/>
                  <a:pt x="3984" y="1186"/>
                </a:cubicBezTo>
                <a:cubicBezTo>
                  <a:pt x="3984" y="1198"/>
                  <a:pt x="3949" y="1210"/>
                  <a:pt x="3949" y="1210"/>
                </a:cubicBezTo>
                <a:cubicBezTo>
                  <a:pt x="3949" y="1281"/>
                  <a:pt x="3949" y="1281"/>
                  <a:pt x="3949" y="1281"/>
                </a:cubicBezTo>
                <a:cubicBezTo>
                  <a:pt x="3949" y="1281"/>
                  <a:pt x="3961" y="1346"/>
                  <a:pt x="3961" y="1358"/>
                </a:cubicBezTo>
                <a:lnTo>
                  <a:pt x="4020" y="1346"/>
                </a:lnTo>
                <a:close/>
                <a:moveTo>
                  <a:pt x="3765" y="1435"/>
                </a:moveTo>
                <a:lnTo>
                  <a:pt x="3765" y="1435"/>
                </a:lnTo>
                <a:cubicBezTo>
                  <a:pt x="3777" y="1435"/>
                  <a:pt x="3806" y="1405"/>
                  <a:pt x="3806" y="1405"/>
                </a:cubicBezTo>
                <a:cubicBezTo>
                  <a:pt x="3872" y="1399"/>
                  <a:pt x="3872" y="1399"/>
                  <a:pt x="3872" y="1399"/>
                </a:cubicBezTo>
                <a:cubicBezTo>
                  <a:pt x="3895" y="1352"/>
                  <a:pt x="3895" y="1352"/>
                  <a:pt x="3895" y="1352"/>
                </a:cubicBezTo>
                <a:cubicBezTo>
                  <a:pt x="3878" y="1316"/>
                  <a:pt x="3878" y="1316"/>
                  <a:pt x="3878" y="1316"/>
                </a:cubicBezTo>
                <a:cubicBezTo>
                  <a:pt x="3836" y="1281"/>
                  <a:pt x="3836" y="1281"/>
                  <a:pt x="3836" y="1281"/>
                </a:cubicBezTo>
                <a:cubicBezTo>
                  <a:pt x="3801" y="1263"/>
                  <a:pt x="3801" y="1263"/>
                  <a:pt x="3801" y="1263"/>
                </a:cubicBezTo>
                <a:cubicBezTo>
                  <a:pt x="3848" y="1239"/>
                  <a:pt x="3848" y="1239"/>
                  <a:pt x="3848" y="1239"/>
                </a:cubicBezTo>
                <a:cubicBezTo>
                  <a:pt x="3848" y="1239"/>
                  <a:pt x="3860" y="1227"/>
                  <a:pt x="3848" y="1210"/>
                </a:cubicBezTo>
                <a:cubicBezTo>
                  <a:pt x="3836" y="1198"/>
                  <a:pt x="3806" y="1174"/>
                  <a:pt x="3806" y="1174"/>
                </a:cubicBezTo>
                <a:cubicBezTo>
                  <a:pt x="3789" y="1150"/>
                  <a:pt x="3789" y="1150"/>
                  <a:pt x="3789" y="1150"/>
                </a:cubicBezTo>
                <a:cubicBezTo>
                  <a:pt x="3741" y="1156"/>
                  <a:pt x="3741" y="1156"/>
                  <a:pt x="3741" y="1156"/>
                </a:cubicBezTo>
                <a:cubicBezTo>
                  <a:pt x="3735" y="1186"/>
                  <a:pt x="3735" y="1186"/>
                  <a:pt x="3735" y="1186"/>
                </a:cubicBezTo>
                <a:cubicBezTo>
                  <a:pt x="3717" y="1186"/>
                  <a:pt x="3717" y="1186"/>
                  <a:pt x="3717" y="1186"/>
                </a:cubicBezTo>
                <a:cubicBezTo>
                  <a:pt x="3676" y="1174"/>
                  <a:pt x="3676" y="1174"/>
                  <a:pt x="3676" y="1174"/>
                </a:cubicBezTo>
                <a:cubicBezTo>
                  <a:pt x="3635" y="1186"/>
                  <a:pt x="3635" y="1186"/>
                  <a:pt x="3635" y="1186"/>
                </a:cubicBezTo>
                <a:cubicBezTo>
                  <a:pt x="3640" y="1215"/>
                  <a:pt x="3640" y="1215"/>
                  <a:pt x="3640" y="1215"/>
                </a:cubicBezTo>
                <a:cubicBezTo>
                  <a:pt x="3676" y="1251"/>
                  <a:pt x="3676" y="1251"/>
                  <a:pt x="3676" y="1251"/>
                </a:cubicBezTo>
                <a:cubicBezTo>
                  <a:pt x="3664" y="1287"/>
                  <a:pt x="3664" y="1287"/>
                  <a:pt x="3664" y="1287"/>
                </a:cubicBezTo>
                <a:cubicBezTo>
                  <a:pt x="3664" y="1287"/>
                  <a:pt x="3646" y="1304"/>
                  <a:pt x="3635" y="1299"/>
                </a:cubicBezTo>
                <a:cubicBezTo>
                  <a:pt x="3623" y="1293"/>
                  <a:pt x="3593" y="1269"/>
                  <a:pt x="3593" y="1269"/>
                </a:cubicBezTo>
                <a:cubicBezTo>
                  <a:pt x="3563" y="1269"/>
                  <a:pt x="3563" y="1269"/>
                  <a:pt x="3563" y="1269"/>
                </a:cubicBezTo>
                <a:cubicBezTo>
                  <a:pt x="3557" y="1304"/>
                  <a:pt x="3557" y="1304"/>
                  <a:pt x="3557" y="1304"/>
                </a:cubicBezTo>
                <a:cubicBezTo>
                  <a:pt x="3599" y="1328"/>
                  <a:pt x="3599" y="1328"/>
                  <a:pt x="3599" y="1328"/>
                </a:cubicBezTo>
                <a:cubicBezTo>
                  <a:pt x="3629" y="1346"/>
                  <a:pt x="3629" y="1346"/>
                  <a:pt x="3629" y="1346"/>
                </a:cubicBezTo>
                <a:cubicBezTo>
                  <a:pt x="3676" y="1358"/>
                  <a:pt x="3676" y="1358"/>
                  <a:pt x="3676" y="1358"/>
                </a:cubicBezTo>
                <a:cubicBezTo>
                  <a:pt x="3676" y="1358"/>
                  <a:pt x="3700" y="1393"/>
                  <a:pt x="3700" y="1405"/>
                </a:cubicBezTo>
                <a:cubicBezTo>
                  <a:pt x="3700" y="1417"/>
                  <a:pt x="3765" y="1435"/>
                  <a:pt x="3765" y="1435"/>
                </a:cubicBezTo>
                <a:close/>
                <a:moveTo>
                  <a:pt x="3445" y="1257"/>
                </a:moveTo>
                <a:lnTo>
                  <a:pt x="3445" y="1257"/>
                </a:lnTo>
                <a:cubicBezTo>
                  <a:pt x="3457" y="1215"/>
                  <a:pt x="3457" y="1215"/>
                  <a:pt x="3457" y="1215"/>
                </a:cubicBezTo>
                <a:cubicBezTo>
                  <a:pt x="3433" y="1192"/>
                  <a:pt x="3433" y="1192"/>
                  <a:pt x="3433" y="1192"/>
                </a:cubicBezTo>
                <a:cubicBezTo>
                  <a:pt x="3344" y="1180"/>
                  <a:pt x="3344" y="1180"/>
                  <a:pt x="3344" y="1180"/>
                </a:cubicBezTo>
                <a:cubicBezTo>
                  <a:pt x="3326" y="1204"/>
                  <a:pt x="3326" y="1204"/>
                  <a:pt x="3326" y="1204"/>
                </a:cubicBezTo>
                <a:cubicBezTo>
                  <a:pt x="3326" y="1204"/>
                  <a:pt x="3362" y="1233"/>
                  <a:pt x="3374" y="1239"/>
                </a:cubicBezTo>
                <a:cubicBezTo>
                  <a:pt x="3385" y="1239"/>
                  <a:pt x="3415" y="1281"/>
                  <a:pt x="3415" y="1281"/>
                </a:cubicBezTo>
                <a:lnTo>
                  <a:pt x="3445" y="1257"/>
                </a:lnTo>
                <a:close/>
                <a:moveTo>
                  <a:pt x="3261" y="1192"/>
                </a:moveTo>
                <a:lnTo>
                  <a:pt x="3261" y="1192"/>
                </a:lnTo>
                <a:cubicBezTo>
                  <a:pt x="3237" y="1210"/>
                  <a:pt x="3237" y="1210"/>
                  <a:pt x="3237" y="1210"/>
                </a:cubicBezTo>
                <a:cubicBezTo>
                  <a:pt x="3279" y="1215"/>
                  <a:pt x="3279" y="1215"/>
                  <a:pt x="3279" y="1215"/>
                </a:cubicBezTo>
                <a:cubicBezTo>
                  <a:pt x="3291" y="1186"/>
                  <a:pt x="3291" y="1186"/>
                  <a:pt x="3291" y="1186"/>
                </a:cubicBezTo>
                <a:lnTo>
                  <a:pt x="3261" y="1192"/>
                </a:lnTo>
                <a:close/>
                <a:moveTo>
                  <a:pt x="2982" y="670"/>
                </a:moveTo>
                <a:lnTo>
                  <a:pt x="2982" y="670"/>
                </a:lnTo>
                <a:cubicBezTo>
                  <a:pt x="3030" y="670"/>
                  <a:pt x="3030" y="670"/>
                  <a:pt x="3030" y="670"/>
                </a:cubicBezTo>
                <a:cubicBezTo>
                  <a:pt x="3101" y="670"/>
                  <a:pt x="3101" y="670"/>
                  <a:pt x="3101" y="670"/>
                </a:cubicBezTo>
                <a:cubicBezTo>
                  <a:pt x="3184" y="670"/>
                  <a:pt x="3184" y="670"/>
                  <a:pt x="3184" y="670"/>
                </a:cubicBezTo>
                <a:cubicBezTo>
                  <a:pt x="3184" y="670"/>
                  <a:pt x="3190" y="646"/>
                  <a:pt x="3172" y="640"/>
                </a:cubicBezTo>
                <a:cubicBezTo>
                  <a:pt x="3160" y="640"/>
                  <a:pt x="3119" y="623"/>
                  <a:pt x="3119" y="623"/>
                </a:cubicBezTo>
                <a:cubicBezTo>
                  <a:pt x="3065" y="629"/>
                  <a:pt x="3065" y="629"/>
                  <a:pt x="3065" y="629"/>
                </a:cubicBezTo>
                <a:cubicBezTo>
                  <a:pt x="3024" y="640"/>
                  <a:pt x="3024" y="640"/>
                  <a:pt x="3024" y="640"/>
                </a:cubicBezTo>
                <a:lnTo>
                  <a:pt x="2982" y="670"/>
                </a:lnTo>
                <a:close/>
                <a:moveTo>
                  <a:pt x="3036" y="800"/>
                </a:moveTo>
                <a:lnTo>
                  <a:pt x="3036" y="800"/>
                </a:lnTo>
                <a:cubicBezTo>
                  <a:pt x="3071" y="789"/>
                  <a:pt x="3071" y="789"/>
                  <a:pt x="3071" y="789"/>
                </a:cubicBezTo>
                <a:cubicBezTo>
                  <a:pt x="3131" y="783"/>
                  <a:pt x="3131" y="783"/>
                  <a:pt x="3131" y="783"/>
                </a:cubicBezTo>
                <a:cubicBezTo>
                  <a:pt x="3148" y="759"/>
                  <a:pt x="3148" y="759"/>
                  <a:pt x="3148" y="759"/>
                </a:cubicBezTo>
                <a:cubicBezTo>
                  <a:pt x="3119" y="735"/>
                  <a:pt x="3119" y="735"/>
                  <a:pt x="3119" y="735"/>
                </a:cubicBezTo>
                <a:cubicBezTo>
                  <a:pt x="3148" y="729"/>
                  <a:pt x="3148" y="729"/>
                  <a:pt x="3148" y="729"/>
                </a:cubicBezTo>
                <a:cubicBezTo>
                  <a:pt x="3166" y="706"/>
                  <a:pt x="3166" y="706"/>
                  <a:pt x="3166" y="706"/>
                </a:cubicBezTo>
                <a:cubicBezTo>
                  <a:pt x="3131" y="706"/>
                  <a:pt x="3131" y="706"/>
                  <a:pt x="3131" y="706"/>
                </a:cubicBezTo>
                <a:cubicBezTo>
                  <a:pt x="3059" y="706"/>
                  <a:pt x="3059" y="706"/>
                  <a:pt x="3059" y="706"/>
                </a:cubicBezTo>
                <a:cubicBezTo>
                  <a:pt x="3018" y="718"/>
                  <a:pt x="3018" y="718"/>
                  <a:pt x="3018" y="718"/>
                </a:cubicBezTo>
                <a:cubicBezTo>
                  <a:pt x="2976" y="741"/>
                  <a:pt x="2976" y="741"/>
                  <a:pt x="2976" y="741"/>
                </a:cubicBezTo>
                <a:cubicBezTo>
                  <a:pt x="3012" y="795"/>
                  <a:pt x="3012" y="795"/>
                  <a:pt x="3012" y="795"/>
                </a:cubicBezTo>
                <a:lnTo>
                  <a:pt x="3036" y="800"/>
                </a:lnTo>
                <a:close/>
                <a:moveTo>
                  <a:pt x="2941" y="747"/>
                </a:moveTo>
                <a:lnTo>
                  <a:pt x="2941" y="747"/>
                </a:lnTo>
                <a:cubicBezTo>
                  <a:pt x="2935" y="711"/>
                  <a:pt x="2935" y="711"/>
                  <a:pt x="2935" y="711"/>
                </a:cubicBezTo>
                <a:cubicBezTo>
                  <a:pt x="2887" y="694"/>
                  <a:pt x="2887" y="694"/>
                  <a:pt x="2887" y="694"/>
                </a:cubicBezTo>
                <a:cubicBezTo>
                  <a:pt x="2864" y="694"/>
                  <a:pt x="2864" y="694"/>
                  <a:pt x="2864" y="694"/>
                </a:cubicBezTo>
                <a:cubicBezTo>
                  <a:pt x="2876" y="723"/>
                  <a:pt x="2876" y="723"/>
                  <a:pt x="2876" y="723"/>
                </a:cubicBezTo>
                <a:cubicBezTo>
                  <a:pt x="2893" y="741"/>
                  <a:pt x="2893" y="741"/>
                  <a:pt x="2893" y="741"/>
                </a:cubicBezTo>
                <a:lnTo>
                  <a:pt x="2941" y="747"/>
                </a:lnTo>
                <a:close/>
                <a:moveTo>
                  <a:pt x="2881" y="889"/>
                </a:moveTo>
                <a:lnTo>
                  <a:pt x="2881" y="889"/>
                </a:lnTo>
                <a:cubicBezTo>
                  <a:pt x="2828" y="907"/>
                  <a:pt x="2828" y="907"/>
                  <a:pt x="2828" y="907"/>
                </a:cubicBezTo>
                <a:cubicBezTo>
                  <a:pt x="2799" y="949"/>
                  <a:pt x="2799" y="949"/>
                  <a:pt x="2799" y="949"/>
                </a:cubicBezTo>
                <a:cubicBezTo>
                  <a:pt x="2769" y="972"/>
                  <a:pt x="2769" y="972"/>
                  <a:pt x="2769" y="972"/>
                </a:cubicBezTo>
                <a:cubicBezTo>
                  <a:pt x="2739" y="1008"/>
                  <a:pt x="2739" y="1008"/>
                  <a:pt x="2739" y="1008"/>
                </a:cubicBezTo>
                <a:cubicBezTo>
                  <a:pt x="2745" y="1038"/>
                  <a:pt x="2745" y="1038"/>
                  <a:pt x="2745" y="1038"/>
                </a:cubicBezTo>
                <a:cubicBezTo>
                  <a:pt x="2804" y="1044"/>
                  <a:pt x="2804" y="1044"/>
                  <a:pt x="2804" y="1044"/>
                </a:cubicBezTo>
                <a:cubicBezTo>
                  <a:pt x="2864" y="1055"/>
                  <a:pt x="2864" y="1055"/>
                  <a:pt x="2864" y="1055"/>
                </a:cubicBezTo>
                <a:cubicBezTo>
                  <a:pt x="2911" y="1050"/>
                  <a:pt x="2911" y="1050"/>
                  <a:pt x="2911" y="1050"/>
                </a:cubicBezTo>
                <a:cubicBezTo>
                  <a:pt x="2953" y="1032"/>
                  <a:pt x="2953" y="1032"/>
                  <a:pt x="2953" y="1032"/>
                </a:cubicBezTo>
                <a:cubicBezTo>
                  <a:pt x="3030" y="1044"/>
                  <a:pt x="3030" y="1044"/>
                  <a:pt x="3030" y="1044"/>
                </a:cubicBezTo>
                <a:cubicBezTo>
                  <a:pt x="3077" y="1044"/>
                  <a:pt x="3077" y="1044"/>
                  <a:pt x="3077" y="1044"/>
                </a:cubicBezTo>
                <a:cubicBezTo>
                  <a:pt x="3059" y="1061"/>
                  <a:pt x="3018" y="1061"/>
                  <a:pt x="3018" y="1061"/>
                </a:cubicBezTo>
                <a:cubicBezTo>
                  <a:pt x="2965" y="1061"/>
                  <a:pt x="2965" y="1061"/>
                  <a:pt x="2965" y="1061"/>
                </a:cubicBezTo>
                <a:cubicBezTo>
                  <a:pt x="2929" y="1079"/>
                  <a:pt x="2929" y="1079"/>
                  <a:pt x="2929" y="1079"/>
                </a:cubicBezTo>
                <a:cubicBezTo>
                  <a:pt x="2935" y="1109"/>
                  <a:pt x="2935" y="1109"/>
                  <a:pt x="2935" y="1109"/>
                </a:cubicBezTo>
                <a:cubicBezTo>
                  <a:pt x="2965" y="1121"/>
                  <a:pt x="2965" y="1121"/>
                  <a:pt x="2965" y="1121"/>
                </a:cubicBezTo>
                <a:cubicBezTo>
                  <a:pt x="3036" y="1121"/>
                  <a:pt x="3036" y="1121"/>
                  <a:pt x="3036" y="1121"/>
                </a:cubicBezTo>
                <a:cubicBezTo>
                  <a:pt x="3107" y="1097"/>
                  <a:pt x="3107" y="1097"/>
                  <a:pt x="3107" y="1097"/>
                </a:cubicBezTo>
                <a:cubicBezTo>
                  <a:pt x="3154" y="1061"/>
                  <a:pt x="3154" y="1061"/>
                  <a:pt x="3154" y="1061"/>
                </a:cubicBezTo>
                <a:cubicBezTo>
                  <a:pt x="3208" y="1055"/>
                  <a:pt x="3208" y="1055"/>
                  <a:pt x="3208" y="1055"/>
                </a:cubicBezTo>
                <a:cubicBezTo>
                  <a:pt x="3273" y="1055"/>
                  <a:pt x="3273" y="1055"/>
                  <a:pt x="3273" y="1055"/>
                </a:cubicBezTo>
                <a:cubicBezTo>
                  <a:pt x="3344" y="1055"/>
                  <a:pt x="3344" y="1055"/>
                  <a:pt x="3344" y="1055"/>
                </a:cubicBezTo>
                <a:cubicBezTo>
                  <a:pt x="3368" y="1026"/>
                  <a:pt x="3368" y="1026"/>
                  <a:pt x="3368" y="1026"/>
                </a:cubicBezTo>
                <a:cubicBezTo>
                  <a:pt x="3385" y="961"/>
                  <a:pt x="3385" y="961"/>
                  <a:pt x="3385" y="961"/>
                </a:cubicBezTo>
                <a:cubicBezTo>
                  <a:pt x="3362" y="943"/>
                  <a:pt x="3362" y="943"/>
                  <a:pt x="3362" y="943"/>
                </a:cubicBezTo>
                <a:cubicBezTo>
                  <a:pt x="3332" y="943"/>
                  <a:pt x="3332" y="943"/>
                  <a:pt x="3332" y="943"/>
                </a:cubicBezTo>
                <a:cubicBezTo>
                  <a:pt x="3326" y="966"/>
                  <a:pt x="3326" y="966"/>
                  <a:pt x="3326" y="966"/>
                </a:cubicBezTo>
                <a:cubicBezTo>
                  <a:pt x="3285" y="955"/>
                  <a:pt x="3285" y="955"/>
                  <a:pt x="3285" y="955"/>
                </a:cubicBezTo>
                <a:cubicBezTo>
                  <a:pt x="3237" y="913"/>
                  <a:pt x="3237" y="913"/>
                  <a:pt x="3237" y="913"/>
                </a:cubicBezTo>
                <a:cubicBezTo>
                  <a:pt x="3237" y="884"/>
                  <a:pt x="3237" y="884"/>
                  <a:pt x="3237" y="884"/>
                </a:cubicBezTo>
                <a:cubicBezTo>
                  <a:pt x="3219" y="854"/>
                  <a:pt x="3219" y="854"/>
                  <a:pt x="3219" y="854"/>
                </a:cubicBezTo>
                <a:cubicBezTo>
                  <a:pt x="3178" y="854"/>
                  <a:pt x="3178" y="854"/>
                  <a:pt x="3178" y="854"/>
                </a:cubicBezTo>
                <a:cubicBezTo>
                  <a:pt x="3160" y="872"/>
                  <a:pt x="3160" y="872"/>
                  <a:pt x="3160" y="872"/>
                </a:cubicBezTo>
                <a:cubicBezTo>
                  <a:pt x="3131" y="877"/>
                  <a:pt x="3131" y="877"/>
                  <a:pt x="3131" y="877"/>
                </a:cubicBezTo>
                <a:cubicBezTo>
                  <a:pt x="3131" y="901"/>
                  <a:pt x="3131" y="901"/>
                  <a:pt x="3131" y="901"/>
                </a:cubicBezTo>
                <a:cubicBezTo>
                  <a:pt x="3166" y="925"/>
                  <a:pt x="3166" y="925"/>
                  <a:pt x="3166" y="925"/>
                </a:cubicBezTo>
                <a:cubicBezTo>
                  <a:pt x="3166" y="949"/>
                  <a:pt x="3160" y="966"/>
                  <a:pt x="3160" y="966"/>
                </a:cubicBezTo>
                <a:cubicBezTo>
                  <a:pt x="3202" y="972"/>
                  <a:pt x="3202" y="972"/>
                  <a:pt x="3202" y="972"/>
                </a:cubicBezTo>
                <a:cubicBezTo>
                  <a:pt x="3202" y="972"/>
                  <a:pt x="3213" y="996"/>
                  <a:pt x="3202" y="996"/>
                </a:cubicBezTo>
                <a:cubicBezTo>
                  <a:pt x="3190" y="1002"/>
                  <a:pt x="3166" y="1002"/>
                  <a:pt x="3166" y="1002"/>
                </a:cubicBezTo>
                <a:cubicBezTo>
                  <a:pt x="3107" y="1002"/>
                  <a:pt x="3107" y="1002"/>
                  <a:pt x="3107" y="1002"/>
                </a:cubicBezTo>
                <a:cubicBezTo>
                  <a:pt x="3071" y="978"/>
                  <a:pt x="3071" y="978"/>
                  <a:pt x="3071" y="978"/>
                </a:cubicBezTo>
                <a:cubicBezTo>
                  <a:pt x="3036" y="931"/>
                  <a:pt x="3036" y="931"/>
                  <a:pt x="3036" y="931"/>
                </a:cubicBezTo>
                <a:cubicBezTo>
                  <a:pt x="2988" y="913"/>
                  <a:pt x="2988" y="913"/>
                  <a:pt x="2988" y="913"/>
                </a:cubicBezTo>
                <a:cubicBezTo>
                  <a:pt x="2953" y="913"/>
                  <a:pt x="2953" y="913"/>
                  <a:pt x="2953" y="913"/>
                </a:cubicBezTo>
                <a:cubicBezTo>
                  <a:pt x="2911" y="895"/>
                  <a:pt x="2911" y="895"/>
                  <a:pt x="2911" y="895"/>
                </a:cubicBezTo>
                <a:lnTo>
                  <a:pt x="2881" y="889"/>
                </a:lnTo>
                <a:close/>
                <a:moveTo>
                  <a:pt x="2899" y="836"/>
                </a:moveTo>
                <a:lnTo>
                  <a:pt x="2899" y="836"/>
                </a:lnTo>
                <a:cubicBezTo>
                  <a:pt x="2905" y="860"/>
                  <a:pt x="2905" y="860"/>
                  <a:pt x="2905" y="860"/>
                </a:cubicBezTo>
                <a:cubicBezTo>
                  <a:pt x="2965" y="866"/>
                  <a:pt x="2965" y="866"/>
                  <a:pt x="2965" y="866"/>
                </a:cubicBezTo>
                <a:cubicBezTo>
                  <a:pt x="2965" y="836"/>
                  <a:pt x="2965" y="836"/>
                  <a:pt x="2965" y="836"/>
                </a:cubicBezTo>
                <a:cubicBezTo>
                  <a:pt x="2965" y="836"/>
                  <a:pt x="2899" y="848"/>
                  <a:pt x="2899" y="836"/>
                </a:cubicBezTo>
                <a:close/>
                <a:moveTo>
                  <a:pt x="2668" y="955"/>
                </a:moveTo>
                <a:lnTo>
                  <a:pt x="2668" y="955"/>
                </a:lnTo>
                <a:cubicBezTo>
                  <a:pt x="2644" y="990"/>
                  <a:pt x="2644" y="990"/>
                  <a:pt x="2644" y="990"/>
                </a:cubicBezTo>
                <a:cubicBezTo>
                  <a:pt x="2698" y="1002"/>
                  <a:pt x="2698" y="1002"/>
                  <a:pt x="2698" y="1002"/>
                </a:cubicBezTo>
                <a:cubicBezTo>
                  <a:pt x="2721" y="943"/>
                  <a:pt x="2721" y="943"/>
                  <a:pt x="2721" y="943"/>
                </a:cubicBezTo>
                <a:lnTo>
                  <a:pt x="2668" y="955"/>
                </a:lnTo>
                <a:close/>
                <a:moveTo>
                  <a:pt x="2763" y="884"/>
                </a:moveTo>
                <a:lnTo>
                  <a:pt x="2763" y="884"/>
                </a:lnTo>
                <a:cubicBezTo>
                  <a:pt x="2810" y="872"/>
                  <a:pt x="2810" y="872"/>
                  <a:pt x="2810" y="872"/>
                </a:cubicBezTo>
                <a:cubicBezTo>
                  <a:pt x="2822" y="812"/>
                  <a:pt x="2822" y="812"/>
                  <a:pt x="2822" y="812"/>
                </a:cubicBezTo>
                <a:cubicBezTo>
                  <a:pt x="2840" y="777"/>
                  <a:pt x="2840" y="777"/>
                  <a:pt x="2840" y="777"/>
                </a:cubicBezTo>
                <a:cubicBezTo>
                  <a:pt x="2781" y="765"/>
                  <a:pt x="2781" y="765"/>
                  <a:pt x="2781" y="765"/>
                </a:cubicBezTo>
                <a:cubicBezTo>
                  <a:pt x="2745" y="795"/>
                  <a:pt x="2745" y="795"/>
                  <a:pt x="2745" y="795"/>
                </a:cubicBezTo>
                <a:cubicBezTo>
                  <a:pt x="2680" y="795"/>
                  <a:pt x="2680" y="795"/>
                  <a:pt x="2680" y="795"/>
                </a:cubicBezTo>
                <a:cubicBezTo>
                  <a:pt x="2638" y="789"/>
                  <a:pt x="2638" y="789"/>
                  <a:pt x="2638" y="789"/>
                </a:cubicBezTo>
                <a:cubicBezTo>
                  <a:pt x="2638" y="789"/>
                  <a:pt x="2609" y="836"/>
                  <a:pt x="2597" y="848"/>
                </a:cubicBezTo>
                <a:cubicBezTo>
                  <a:pt x="2591" y="860"/>
                  <a:pt x="2555" y="889"/>
                  <a:pt x="2555" y="889"/>
                </a:cubicBezTo>
                <a:cubicBezTo>
                  <a:pt x="2502" y="889"/>
                  <a:pt x="2502" y="889"/>
                  <a:pt x="2502" y="889"/>
                </a:cubicBezTo>
                <a:cubicBezTo>
                  <a:pt x="2455" y="913"/>
                  <a:pt x="2455" y="913"/>
                  <a:pt x="2455" y="913"/>
                </a:cubicBezTo>
                <a:cubicBezTo>
                  <a:pt x="2478" y="949"/>
                  <a:pt x="2478" y="949"/>
                  <a:pt x="2478" y="949"/>
                </a:cubicBezTo>
                <a:cubicBezTo>
                  <a:pt x="2532" y="966"/>
                  <a:pt x="2532" y="966"/>
                  <a:pt x="2532" y="966"/>
                </a:cubicBezTo>
                <a:cubicBezTo>
                  <a:pt x="2555" y="937"/>
                  <a:pt x="2555" y="937"/>
                  <a:pt x="2555" y="937"/>
                </a:cubicBezTo>
                <a:cubicBezTo>
                  <a:pt x="2591" y="961"/>
                  <a:pt x="2591" y="961"/>
                  <a:pt x="2591" y="961"/>
                </a:cubicBezTo>
                <a:cubicBezTo>
                  <a:pt x="2621" y="943"/>
                  <a:pt x="2621" y="943"/>
                  <a:pt x="2621" y="943"/>
                </a:cubicBezTo>
                <a:cubicBezTo>
                  <a:pt x="2626" y="919"/>
                  <a:pt x="2626" y="919"/>
                  <a:pt x="2626" y="919"/>
                </a:cubicBezTo>
                <a:cubicBezTo>
                  <a:pt x="2662" y="919"/>
                  <a:pt x="2662" y="919"/>
                  <a:pt x="2662" y="919"/>
                </a:cubicBezTo>
                <a:cubicBezTo>
                  <a:pt x="2674" y="884"/>
                  <a:pt x="2674" y="884"/>
                  <a:pt x="2674" y="884"/>
                </a:cubicBezTo>
                <a:cubicBezTo>
                  <a:pt x="2710" y="860"/>
                  <a:pt x="2710" y="860"/>
                  <a:pt x="2710" y="860"/>
                </a:cubicBezTo>
                <a:cubicBezTo>
                  <a:pt x="2733" y="895"/>
                  <a:pt x="2733" y="895"/>
                  <a:pt x="2733" y="895"/>
                </a:cubicBezTo>
                <a:lnTo>
                  <a:pt x="2763" y="884"/>
                </a:lnTo>
                <a:close/>
                <a:moveTo>
                  <a:pt x="2799" y="1631"/>
                </a:moveTo>
                <a:lnTo>
                  <a:pt x="2799" y="1631"/>
                </a:lnTo>
                <a:cubicBezTo>
                  <a:pt x="2876" y="1636"/>
                  <a:pt x="2876" y="1636"/>
                  <a:pt x="2876" y="1636"/>
                </a:cubicBezTo>
                <a:cubicBezTo>
                  <a:pt x="2935" y="1636"/>
                  <a:pt x="2935" y="1636"/>
                  <a:pt x="2935" y="1636"/>
                </a:cubicBezTo>
                <a:cubicBezTo>
                  <a:pt x="2965" y="1690"/>
                  <a:pt x="2965" y="1690"/>
                  <a:pt x="2965" y="1690"/>
                </a:cubicBezTo>
                <a:cubicBezTo>
                  <a:pt x="3006" y="1714"/>
                  <a:pt x="3006" y="1714"/>
                  <a:pt x="3006" y="1714"/>
                </a:cubicBezTo>
                <a:cubicBezTo>
                  <a:pt x="3083" y="1714"/>
                  <a:pt x="3083" y="1714"/>
                  <a:pt x="3083" y="1714"/>
                </a:cubicBezTo>
                <a:cubicBezTo>
                  <a:pt x="3154" y="1708"/>
                  <a:pt x="3154" y="1708"/>
                  <a:pt x="3154" y="1708"/>
                </a:cubicBezTo>
                <a:cubicBezTo>
                  <a:pt x="3202" y="1684"/>
                  <a:pt x="3202" y="1684"/>
                  <a:pt x="3202" y="1684"/>
                </a:cubicBezTo>
                <a:cubicBezTo>
                  <a:pt x="3255" y="1666"/>
                  <a:pt x="3255" y="1666"/>
                  <a:pt x="3255" y="1666"/>
                </a:cubicBezTo>
                <a:cubicBezTo>
                  <a:pt x="3302" y="1642"/>
                  <a:pt x="3302" y="1642"/>
                  <a:pt x="3302" y="1642"/>
                </a:cubicBezTo>
                <a:cubicBezTo>
                  <a:pt x="3332" y="1625"/>
                  <a:pt x="3332" y="1625"/>
                  <a:pt x="3332" y="1625"/>
                </a:cubicBezTo>
                <a:cubicBezTo>
                  <a:pt x="3356" y="1642"/>
                  <a:pt x="3356" y="1642"/>
                  <a:pt x="3356" y="1642"/>
                </a:cubicBezTo>
                <a:cubicBezTo>
                  <a:pt x="3385" y="1636"/>
                  <a:pt x="3385" y="1636"/>
                  <a:pt x="3385" y="1636"/>
                </a:cubicBezTo>
                <a:cubicBezTo>
                  <a:pt x="3468" y="1678"/>
                  <a:pt x="3468" y="1678"/>
                  <a:pt x="3468" y="1678"/>
                </a:cubicBezTo>
                <a:cubicBezTo>
                  <a:pt x="3522" y="1678"/>
                  <a:pt x="3522" y="1678"/>
                  <a:pt x="3522" y="1678"/>
                </a:cubicBezTo>
                <a:cubicBezTo>
                  <a:pt x="3569" y="1672"/>
                  <a:pt x="3569" y="1672"/>
                  <a:pt x="3569" y="1672"/>
                </a:cubicBezTo>
                <a:cubicBezTo>
                  <a:pt x="3587" y="1636"/>
                  <a:pt x="3587" y="1636"/>
                  <a:pt x="3587" y="1636"/>
                </a:cubicBezTo>
                <a:cubicBezTo>
                  <a:pt x="3551" y="1607"/>
                  <a:pt x="3551" y="1607"/>
                  <a:pt x="3551" y="1607"/>
                </a:cubicBezTo>
                <a:cubicBezTo>
                  <a:pt x="3581" y="1601"/>
                  <a:pt x="3581" y="1601"/>
                  <a:pt x="3581" y="1601"/>
                </a:cubicBezTo>
                <a:cubicBezTo>
                  <a:pt x="3629" y="1595"/>
                  <a:pt x="3629" y="1595"/>
                  <a:pt x="3629" y="1595"/>
                </a:cubicBezTo>
                <a:cubicBezTo>
                  <a:pt x="3640" y="1571"/>
                  <a:pt x="3640" y="1571"/>
                  <a:pt x="3640" y="1571"/>
                </a:cubicBezTo>
                <a:cubicBezTo>
                  <a:pt x="3593" y="1542"/>
                  <a:pt x="3593" y="1542"/>
                  <a:pt x="3593" y="1542"/>
                </a:cubicBezTo>
                <a:cubicBezTo>
                  <a:pt x="3498" y="1506"/>
                  <a:pt x="3498" y="1506"/>
                  <a:pt x="3498" y="1506"/>
                </a:cubicBezTo>
                <a:cubicBezTo>
                  <a:pt x="3451" y="1459"/>
                  <a:pt x="3451" y="1459"/>
                  <a:pt x="3451" y="1459"/>
                </a:cubicBezTo>
                <a:cubicBezTo>
                  <a:pt x="3462" y="1411"/>
                  <a:pt x="3462" y="1411"/>
                  <a:pt x="3462" y="1411"/>
                </a:cubicBezTo>
                <a:cubicBezTo>
                  <a:pt x="3415" y="1382"/>
                  <a:pt x="3415" y="1382"/>
                  <a:pt x="3415" y="1382"/>
                </a:cubicBezTo>
                <a:cubicBezTo>
                  <a:pt x="3409" y="1316"/>
                  <a:pt x="3409" y="1316"/>
                  <a:pt x="3409" y="1316"/>
                </a:cubicBezTo>
                <a:cubicBezTo>
                  <a:pt x="3374" y="1269"/>
                  <a:pt x="3374" y="1269"/>
                  <a:pt x="3374" y="1269"/>
                </a:cubicBezTo>
                <a:cubicBezTo>
                  <a:pt x="3314" y="1245"/>
                  <a:pt x="3314" y="1245"/>
                  <a:pt x="3314" y="1245"/>
                </a:cubicBezTo>
                <a:cubicBezTo>
                  <a:pt x="3261" y="1245"/>
                  <a:pt x="3261" y="1245"/>
                  <a:pt x="3261" y="1245"/>
                </a:cubicBezTo>
                <a:cubicBezTo>
                  <a:pt x="3261" y="1293"/>
                  <a:pt x="3261" y="1293"/>
                  <a:pt x="3261" y="1293"/>
                </a:cubicBezTo>
                <a:cubicBezTo>
                  <a:pt x="3267" y="1328"/>
                  <a:pt x="3267" y="1328"/>
                  <a:pt x="3267" y="1328"/>
                </a:cubicBezTo>
                <a:cubicBezTo>
                  <a:pt x="3297" y="1376"/>
                  <a:pt x="3297" y="1376"/>
                  <a:pt x="3297" y="1376"/>
                </a:cubicBezTo>
                <a:cubicBezTo>
                  <a:pt x="3279" y="1393"/>
                  <a:pt x="3279" y="1393"/>
                  <a:pt x="3279" y="1393"/>
                </a:cubicBezTo>
                <a:cubicBezTo>
                  <a:pt x="3255" y="1393"/>
                  <a:pt x="3255" y="1393"/>
                  <a:pt x="3255" y="1393"/>
                </a:cubicBezTo>
                <a:cubicBezTo>
                  <a:pt x="3231" y="1370"/>
                  <a:pt x="3231" y="1370"/>
                  <a:pt x="3231" y="1370"/>
                </a:cubicBezTo>
                <a:cubicBezTo>
                  <a:pt x="3225" y="1340"/>
                  <a:pt x="3225" y="1340"/>
                  <a:pt x="3225" y="1340"/>
                </a:cubicBezTo>
                <a:cubicBezTo>
                  <a:pt x="3213" y="1310"/>
                  <a:pt x="3213" y="1310"/>
                  <a:pt x="3213" y="1310"/>
                </a:cubicBezTo>
                <a:cubicBezTo>
                  <a:pt x="3172" y="1263"/>
                  <a:pt x="3172" y="1263"/>
                  <a:pt x="3172" y="1263"/>
                </a:cubicBezTo>
                <a:cubicBezTo>
                  <a:pt x="3125" y="1263"/>
                  <a:pt x="3125" y="1263"/>
                  <a:pt x="3125" y="1263"/>
                </a:cubicBezTo>
                <a:cubicBezTo>
                  <a:pt x="3136" y="1293"/>
                  <a:pt x="3136" y="1293"/>
                  <a:pt x="3136" y="1293"/>
                </a:cubicBezTo>
                <a:cubicBezTo>
                  <a:pt x="3154" y="1316"/>
                  <a:pt x="3154" y="1316"/>
                  <a:pt x="3154" y="1316"/>
                </a:cubicBezTo>
                <a:cubicBezTo>
                  <a:pt x="3107" y="1316"/>
                  <a:pt x="3107" y="1316"/>
                  <a:pt x="3107" y="1316"/>
                </a:cubicBezTo>
                <a:cubicBezTo>
                  <a:pt x="3107" y="1340"/>
                  <a:pt x="3107" y="1340"/>
                  <a:pt x="3107" y="1340"/>
                </a:cubicBezTo>
                <a:cubicBezTo>
                  <a:pt x="3065" y="1346"/>
                  <a:pt x="3065" y="1346"/>
                  <a:pt x="3065" y="1346"/>
                </a:cubicBezTo>
                <a:cubicBezTo>
                  <a:pt x="3071" y="1322"/>
                  <a:pt x="3071" y="1322"/>
                  <a:pt x="3071" y="1322"/>
                </a:cubicBezTo>
                <a:cubicBezTo>
                  <a:pt x="3083" y="1287"/>
                  <a:pt x="3083" y="1287"/>
                  <a:pt x="3083" y="1287"/>
                </a:cubicBezTo>
                <a:cubicBezTo>
                  <a:pt x="3047" y="1287"/>
                  <a:pt x="3047" y="1287"/>
                  <a:pt x="3047" y="1287"/>
                </a:cubicBezTo>
                <a:cubicBezTo>
                  <a:pt x="3006" y="1269"/>
                  <a:pt x="3006" y="1269"/>
                  <a:pt x="3006" y="1269"/>
                </a:cubicBezTo>
                <a:cubicBezTo>
                  <a:pt x="2965" y="1275"/>
                  <a:pt x="2965" y="1275"/>
                  <a:pt x="2965" y="1275"/>
                </a:cubicBezTo>
                <a:cubicBezTo>
                  <a:pt x="2958" y="1304"/>
                  <a:pt x="2958" y="1304"/>
                  <a:pt x="2958" y="1304"/>
                </a:cubicBezTo>
                <a:cubicBezTo>
                  <a:pt x="2923" y="1299"/>
                  <a:pt x="2923" y="1299"/>
                  <a:pt x="2923" y="1299"/>
                </a:cubicBezTo>
                <a:cubicBezTo>
                  <a:pt x="2935" y="1281"/>
                  <a:pt x="2935" y="1281"/>
                  <a:pt x="2935" y="1281"/>
                </a:cubicBezTo>
                <a:cubicBezTo>
                  <a:pt x="2923" y="1239"/>
                  <a:pt x="2923" y="1239"/>
                  <a:pt x="2923" y="1239"/>
                </a:cubicBezTo>
                <a:cubicBezTo>
                  <a:pt x="2899" y="1233"/>
                  <a:pt x="2899" y="1233"/>
                  <a:pt x="2899" y="1233"/>
                </a:cubicBezTo>
                <a:cubicBezTo>
                  <a:pt x="2852" y="1233"/>
                  <a:pt x="2852" y="1233"/>
                  <a:pt x="2852" y="1233"/>
                </a:cubicBezTo>
                <a:cubicBezTo>
                  <a:pt x="2816" y="1263"/>
                  <a:pt x="2816" y="1263"/>
                  <a:pt x="2816" y="1263"/>
                </a:cubicBezTo>
                <a:cubicBezTo>
                  <a:pt x="2781" y="1275"/>
                  <a:pt x="2781" y="1275"/>
                  <a:pt x="2781" y="1275"/>
                </a:cubicBezTo>
                <a:cubicBezTo>
                  <a:pt x="2733" y="1287"/>
                  <a:pt x="2733" y="1287"/>
                  <a:pt x="2733" y="1287"/>
                </a:cubicBezTo>
                <a:cubicBezTo>
                  <a:pt x="2698" y="1310"/>
                  <a:pt x="2698" y="1310"/>
                  <a:pt x="2698" y="1310"/>
                </a:cubicBezTo>
                <a:cubicBezTo>
                  <a:pt x="2704" y="1352"/>
                  <a:pt x="2704" y="1352"/>
                  <a:pt x="2704" y="1352"/>
                </a:cubicBezTo>
                <a:cubicBezTo>
                  <a:pt x="2656" y="1382"/>
                  <a:pt x="2656" y="1382"/>
                  <a:pt x="2656" y="1382"/>
                </a:cubicBezTo>
                <a:cubicBezTo>
                  <a:pt x="2656" y="1405"/>
                  <a:pt x="2656" y="1405"/>
                  <a:pt x="2656" y="1405"/>
                </a:cubicBezTo>
                <a:cubicBezTo>
                  <a:pt x="2692" y="1405"/>
                  <a:pt x="2692" y="1405"/>
                  <a:pt x="2692" y="1405"/>
                </a:cubicBezTo>
                <a:cubicBezTo>
                  <a:pt x="2715" y="1423"/>
                  <a:pt x="2715" y="1423"/>
                  <a:pt x="2715" y="1423"/>
                </a:cubicBezTo>
                <a:cubicBezTo>
                  <a:pt x="2757" y="1411"/>
                  <a:pt x="2757" y="1411"/>
                  <a:pt x="2757" y="1411"/>
                </a:cubicBezTo>
                <a:cubicBezTo>
                  <a:pt x="2810" y="1405"/>
                  <a:pt x="2810" y="1405"/>
                  <a:pt x="2810" y="1405"/>
                </a:cubicBezTo>
                <a:cubicBezTo>
                  <a:pt x="2846" y="1429"/>
                  <a:pt x="2846" y="1429"/>
                  <a:pt x="2846" y="1429"/>
                </a:cubicBezTo>
                <a:cubicBezTo>
                  <a:pt x="2792" y="1447"/>
                  <a:pt x="2792" y="1447"/>
                  <a:pt x="2792" y="1447"/>
                </a:cubicBezTo>
                <a:cubicBezTo>
                  <a:pt x="2745" y="1459"/>
                  <a:pt x="2745" y="1459"/>
                  <a:pt x="2745" y="1459"/>
                </a:cubicBezTo>
                <a:cubicBezTo>
                  <a:pt x="2721" y="1482"/>
                  <a:pt x="2721" y="1482"/>
                  <a:pt x="2721" y="1482"/>
                </a:cubicBezTo>
                <a:cubicBezTo>
                  <a:pt x="2787" y="1506"/>
                  <a:pt x="2787" y="1506"/>
                  <a:pt x="2787" y="1506"/>
                </a:cubicBezTo>
                <a:cubicBezTo>
                  <a:pt x="2846" y="1506"/>
                  <a:pt x="2846" y="1506"/>
                  <a:pt x="2846" y="1506"/>
                </a:cubicBezTo>
                <a:cubicBezTo>
                  <a:pt x="2917" y="1500"/>
                  <a:pt x="2917" y="1500"/>
                  <a:pt x="2917" y="1500"/>
                </a:cubicBezTo>
                <a:cubicBezTo>
                  <a:pt x="2976" y="1500"/>
                  <a:pt x="2976" y="1500"/>
                  <a:pt x="2976" y="1500"/>
                </a:cubicBezTo>
                <a:cubicBezTo>
                  <a:pt x="2976" y="1500"/>
                  <a:pt x="3012" y="1518"/>
                  <a:pt x="3024" y="1518"/>
                </a:cubicBezTo>
                <a:cubicBezTo>
                  <a:pt x="3036" y="1524"/>
                  <a:pt x="3018" y="1548"/>
                  <a:pt x="3018" y="1548"/>
                </a:cubicBezTo>
                <a:cubicBezTo>
                  <a:pt x="2917" y="1548"/>
                  <a:pt x="2917" y="1548"/>
                  <a:pt x="2917" y="1548"/>
                </a:cubicBezTo>
                <a:cubicBezTo>
                  <a:pt x="2828" y="1548"/>
                  <a:pt x="2828" y="1548"/>
                  <a:pt x="2828" y="1548"/>
                </a:cubicBezTo>
                <a:cubicBezTo>
                  <a:pt x="2763" y="1571"/>
                  <a:pt x="2763" y="1571"/>
                  <a:pt x="2763" y="1571"/>
                </a:cubicBezTo>
                <a:lnTo>
                  <a:pt x="2799" y="1631"/>
                </a:lnTo>
                <a:close/>
                <a:moveTo>
                  <a:pt x="3279" y="1743"/>
                </a:moveTo>
                <a:lnTo>
                  <a:pt x="3279" y="1743"/>
                </a:lnTo>
                <a:cubicBezTo>
                  <a:pt x="3326" y="1720"/>
                  <a:pt x="3326" y="1720"/>
                  <a:pt x="3326" y="1720"/>
                </a:cubicBezTo>
                <a:cubicBezTo>
                  <a:pt x="3368" y="1714"/>
                  <a:pt x="3368" y="1714"/>
                  <a:pt x="3368" y="1714"/>
                </a:cubicBezTo>
                <a:cubicBezTo>
                  <a:pt x="3374" y="1672"/>
                  <a:pt x="3374" y="1672"/>
                  <a:pt x="3374" y="1672"/>
                </a:cubicBezTo>
                <a:cubicBezTo>
                  <a:pt x="3297" y="1696"/>
                  <a:pt x="3297" y="1696"/>
                  <a:pt x="3297" y="1696"/>
                </a:cubicBezTo>
                <a:cubicBezTo>
                  <a:pt x="3219" y="1731"/>
                  <a:pt x="3219" y="1731"/>
                  <a:pt x="3219" y="1731"/>
                </a:cubicBezTo>
                <a:lnTo>
                  <a:pt x="3279" y="1743"/>
                </a:lnTo>
                <a:close/>
                <a:moveTo>
                  <a:pt x="2484" y="1435"/>
                </a:moveTo>
                <a:lnTo>
                  <a:pt x="2484" y="1435"/>
                </a:lnTo>
                <a:cubicBezTo>
                  <a:pt x="2544" y="1435"/>
                  <a:pt x="2544" y="1435"/>
                  <a:pt x="2544" y="1435"/>
                </a:cubicBezTo>
                <a:cubicBezTo>
                  <a:pt x="2579" y="1405"/>
                  <a:pt x="2579" y="1405"/>
                  <a:pt x="2579" y="1405"/>
                </a:cubicBezTo>
                <a:cubicBezTo>
                  <a:pt x="2591" y="1352"/>
                  <a:pt x="2591" y="1352"/>
                  <a:pt x="2591" y="1352"/>
                </a:cubicBezTo>
                <a:cubicBezTo>
                  <a:pt x="2591" y="1352"/>
                  <a:pt x="2644" y="1328"/>
                  <a:pt x="2644" y="1316"/>
                </a:cubicBezTo>
                <a:cubicBezTo>
                  <a:pt x="2650" y="1304"/>
                  <a:pt x="2686" y="1281"/>
                  <a:pt x="2686" y="1281"/>
                </a:cubicBezTo>
                <a:cubicBezTo>
                  <a:pt x="2787" y="1239"/>
                  <a:pt x="2787" y="1239"/>
                  <a:pt x="2787" y="1239"/>
                </a:cubicBezTo>
                <a:cubicBezTo>
                  <a:pt x="2852" y="1221"/>
                  <a:pt x="2852" y="1221"/>
                  <a:pt x="2852" y="1221"/>
                </a:cubicBezTo>
                <a:cubicBezTo>
                  <a:pt x="2846" y="1186"/>
                  <a:pt x="2846" y="1186"/>
                  <a:pt x="2846" y="1186"/>
                </a:cubicBezTo>
                <a:cubicBezTo>
                  <a:pt x="2763" y="1138"/>
                  <a:pt x="2763" y="1138"/>
                  <a:pt x="2763" y="1138"/>
                </a:cubicBezTo>
                <a:cubicBezTo>
                  <a:pt x="2721" y="1132"/>
                  <a:pt x="2721" y="1132"/>
                  <a:pt x="2721" y="1132"/>
                </a:cubicBezTo>
                <a:cubicBezTo>
                  <a:pt x="2662" y="1156"/>
                  <a:pt x="2662" y="1156"/>
                  <a:pt x="2662" y="1156"/>
                </a:cubicBezTo>
                <a:cubicBezTo>
                  <a:pt x="2603" y="1132"/>
                  <a:pt x="2603" y="1132"/>
                  <a:pt x="2603" y="1132"/>
                </a:cubicBezTo>
                <a:cubicBezTo>
                  <a:pt x="2538" y="1109"/>
                  <a:pt x="2538" y="1109"/>
                  <a:pt x="2538" y="1109"/>
                </a:cubicBezTo>
                <a:cubicBezTo>
                  <a:pt x="2460" y="1109"/>
                  <a:pt x="2460" y="1109"/>
                  <a:pt x="2460" y="1109"/>
                </a:cubicBezTo>
                <a:cubicBezTo>
                  <a:pt x="2360" y="1115"/>
                  <a:pt x="2360" y="1115"/>
                  <a:pt x="2360" y="1115"/>
                </a:cubicBezTo>
                <a:cubicBezTo>
                  <a:pt x="2360" y="1144"/>
                  <a:pt x="2360" y="1144"/>
                  <a:pt x="2360" y="1144"/>
                </a:cubicBezTo>
                <a:cubicBezTo>
                  <a:pt x="2378" y="1192"/>
                  <a:pt x="2378" y="1192"/>
                  <a:pt x="2378" y="1192"/>
                </a:cubicBezTo>
                <a:cubicBezTo>
                  <a:pt x="2360" y="1269"/>
                  <a:pt x="2360" y="1269"/>
                  <a:pt x="2360" y="1269"/>
                </a:cubicBezTo>
                <a:cubicBezTo>
                  <a:pt x="2277" y="1370"/>
                  <a:pt x="2277" y="1370"/>
                  <a:pt x="2277" y="1370"/>
                </a:cubicBezTo>
                <a:cubicBezTo>
                  <a:pt x="2378" y="1399"/>
                  <a:pt x="2378" y="1399"/>
                  <a:pt x="2378" y="1399"/>
                </a:cubicBezTo>
                <a:cubicBezTo>
                  <a:pt x="2431" y="1476"/>
                  <a:pt x="2431" y="1476"/>
                  <a:pt x="2431" y="1476"/>
                </a:cubicBezTo>
                <a:lnTo>
                  <a:pt x="2484" y="1435"/>
                </a:lnTo>
                <a:close/>
                <a:moveTo>
                  <a:pt x="107" y="2466"/>
                </a:moveTo>
                <a:lnTo>
                  <a:pt x="107" y="2466"/>
                </a:lnTo>
                <a:cubicBezTo>
                  <a:pt x="89" y="2425"/>
                  <a:pt x="89" y="2425"/>
                  <a:pt x="89" y="2425"/>
                </a:cubicBezTo>
                <a:cubicBezTo>
                  <a:pt x="41" y="2425"/>
                  <a:pt x="41" y="2425"/>
                  <a:pt x="41" y="2425"/>
                </a:cubicBezTo>
                <a:cubicBezTo>
                  <a:pt x="24" y="2443"/>
                  <a:pt x="24" y="2443"/>
                  <a:pt x="24" y="2443"/>
                </a:cubicBezTo>
                <a:cubicBezTo>
                  <a:pt x="30" y="2478"/>
                  <a:pt x="30" y="2478"/>
                  <a:pt x="30" y="2478"/>
                </a:cubicBezTo>
                <a:cubicBezTo>
                  <a:pt x="83" y="2478"/>
                  <a:pt x="83" y="2478"/>
                  <a:pt x="83" y="2478"/>
                </a:cubicBezTo>
                <a:lnTo>
                  <a:pt x="107" y="2466"/>
                </a:lnTo>
                <a:close/>
                <a:moveTo>
                  <a:pt x="1061" y="2407"/>
                </a:moveTo>
                <a:lnTo>
                  <a:pt x="1061" y="2407"/>
                </a:lnTo>
                <a:cubicBezTo>
                  <a:pt x="1061" y="2407"/>
                  <a:pt x="1049" y="2395"/>
                  <a:pt x="1049" y="2384"/>
                </a:cubicBezTo>
                <a:cubicBezTo>
                  <a:pt x="1049" y="2372"/>
                  <a:pt x="1079" y="2372"/>
                  <a:pt x="1079" y="2372"/>
                </a:cubicBezTo>
                <a:cubicBezTo>
                  <a:pt x="1150" y="2378"/>
                  <a:pt x="1150" y="2378"/>
                  <a:pt x="1150" y="2378"/>
                </a:cubicBezTo>
                <a:cubicBezTo>
                  <a:pt x="1210" y="2419"/>
                  <a:pt x="1210" y="2419"/>
                  <a:pt x="1210" y="2419"/>
                </a:cubicBezTo>
                <a:cubicBezTo>
                  <a:pt x="1275" y="2455"/>
                  <a:pt x="1275" y="2455"/>
                  <a:pt x="1275" y="2455"/>
                </a:cubicBezTo>
                <a:cubicBezTo>
                  <a:pt x="1346" y="2473"/>
                  <a:pt x="1346" y="2473"/>
                  <a:pt x="1346" y="2473"/>
                </a:cubicBezTo>
                <a:cubicBezTo>
                  <a:pt x="1405" y="2455"/>
                  <a:pt x="1405" y="2455"/>
                  <a:pt x="1405" y="2455"/>
                </a:cubicBezTo>
                <a:cubicBezTo>
                  <a:pt x="1453" y="2478"/>
                  <a:pt x="1453" y="2478"/>
                  <a:pt x="1453" y="2478"/>
                </a:cubicBezTo>
                <a:cubicBezTo>
                  <a:pt x="1494" y="2478"/>
                  <a:pt x="1494" y="2478"/>
                  <a:pt x="1494" y="2478"/>
                </a:cubicBezTo>
                <a:cubicBezTo>
                  <a:pt x="1542" y="2514"/>
                  <a:pt x="1542" y="2514"/>
                  <a:pt x="1542" y="2514"/>
                </a:cubicBezTo>
                <a:cubicBezTo>
                  <a:pt x="1613" y="2550"/>
                  <a:pt x="1613" y="2550"/>
                  <a:pt x="1613" y="2550"/>
                </a:cubicBezTo>
                <a:cubicBezTo>
                  <a:pt x="1648" y="2585"/>
                  <a:pt x="1648" y="2585"/>
                  <a:pt x="1648" y="2585"/>
                </a:cubicBezTo>
                <a:cubicBezTo>
                  <a:pt x="1648" y="2585"/>
                  <a:pt x="1696" y="2603"/>
                  <a:pt x="1708" y="2603"/>
                </a:cubicBezTo>
                <a:cubicBezTo>
                  <a:pt x="1719" y="2603"/>
                  <a:pt x="1731" y="2591"/>
                  <a:pt x="1731" y="2591"/>
                </a:cubicBezTo>
                <a:cubicBezTo>
                  <a:pt x="1779" y="2615"/>
                  <a:pt x="1779" y="2615"/>
                  <a:pt x="1779" y="2615"/>
                </a:cubicBezTo>
                <a:cubicBezTo>
                  <a:pt x="1802" y="2656"/>
                  <a:pt x="1802" y="2656"/>
                  <a:pt x="1802" y="2656"/>
                </a:cubicBezTo>
                <a:cubicBezTo>
                  <a:pt x="1874" y="2674"/>
                  <a:pt x="1874" y="2674"/>
                  <a:pt x="1874" y="2674"/>
                </a:cubicBezTo>
                <a:cubicBezTo>
                  <a:pt x="1862" y="2710"/>
                  <a:pt x="1862" y="2710"/>
                  <a:pt x="1862" y="2710"/>
                </a:cubicBezTo>
                <a:cubicBezTo>
                  <a:pt x="1921" y="2733"/>
                  <a:pt x="1921" y="2733"/>
                  <a:pt x="1921" y="2733"/>
                </a:cubicBezTo>
                <a:cubicBezTo>
                  <a:pt x="1909" y="2769"/>
                  <a:pt x="1909" y="2769"/>
                  <a:pt x="1909" y="2769"/>
                </a:cubicBezTo>
                <a:cubicBezTo>
                  <a:pt x="1951" y="2787"/>
                  <a:pt x="1951" y="2787"/>
                  <a:pt x="1951" y="2787"/>
                </a:cubicBezTo>
                <a:cubicBezTo>
                  <a:pt x="1992" y="2793"/>
                  <a:pt x="1992" y="2793"/>
                  <a:pt x="1992" y="2793"/>
                </a:cubicBezTo>
                <a:cubicBezTo>
                  <a:pt x="1992" y="2828"/>
                  <a:pt x="1992" y="2828"/>
                  <a:pt x="1992" y="2828"/>
                </a:cubicBezTo>
                <a:cubicBezTo>
                  <a:pt x="2028" y="2876"/>
                  <a:pt x="2028" y="2876"/>
                  <a:pt x="2028" y="2876"/>
                </a:cubicBezTo>
                <a:cubicBezTo>
                  <a:pt x="2034" y="2923"/>
                  <a:pt x="2034" y="2923"/>
                  <a:pt x="2034" y="2923"/>
                </a:cubicBezTo>
                <a:cubicBezTo>
                  <a:pt x="2051" y="2965"/>
                  <a:pt x="2051" y="2965"/>
                  <a:pt x="2051" y="2965"/>
                </a:cubicBezTo>
                <a:cubicBezTo>
                  <a:pt x="2105" y="2971"/>
                  <a:pt x="2105" y="2971"/>
                  <a:pt x="2105" y="2971"/>
                </a:cubicBezTo>
                <a:cubicBezTo>
                  <a:pt x="2117" y="3030"/>
                  <a:pt x="2117" y="3030"/>
                  <a:pt x="2117" y="3030"/>
                </a:cubicBezTo>
                <a:cubicBezTo>
                  <a:pt x="2170" y="3077"/>
                  <a:pt x="2170" y="3077"/>
                  <a:pt x="2170" y="3077"/>
                </a:cubicBezTo>
                <a:cubicBezTo>
                  <a:pt x="2182" y="3113"/>
                  <a:pt x="2182" y="3113"/>
                  <a:pt x="2182" y="3113"/>
                </a:cubicBezTo>
                <a:cubicBezTo>
                  <a:pt x="2241" y="3142"/>
                  <a:pt x="2241" y="3142"/>
                  <a:pt x="2241" y="3142"/>
                </a:cubicBezTo>
                <a:cubicBezTo>
                  <a:pt x="2294" y="3166"/>
                  <a:pt x="2294" y="3166"/>
                  <a:pt x="2294" y="3166"/>
                </a:cubicBezTo>
                <a:cubicBezTo>
                  <a:pt x="2336" y="3178"/>
                  <a:pt x="2336" y="3178"/>
                  <a:pt x="2336" y="3178"/>
                </a:cubicBezTo>
                <a:cubicBezTo>
                  <a:pt x="2348" y="3208"/>
                  <a:pt x="2348" y="3208"/>
                  <a:pt x="2348" y="3208"/>
                </a:cubicBezTo>
                <a:cubicBezTo>
                  <a:pt x="2407" y="3243"/>
                  <a:pt x="2407" y="3243"/>
                  <a:pt x="2407" y="3243"/>
                </a:cubicBezTo>
                <a:cubicBezTo>
                  <a:pt x="2449" y="3273"/>
                  <a:pt x="2449" y="3273"/>
                  <a:pt x="2449" y="3273"/>
                </a:cubicBezTo>
                <a:cubicBezTo>
                  <a:pt x="2472" y="3344"/>
                  <a:pt x="2472" y="3344"/>
                  <a:pt x="2472" y="3344"/>
                </a:cubicBezTo>
                <a:cubicBezTo>
                  <a:pt x="2472" y="3397"/>
                  <a:pt x="2472" y="3397"/>
                  <a:pt x="2472" y="3397"/>
                </a:cubicBezTo>
                <a:cubicBezTo>
                  <a:pt x="2437" y="3362"/>
                  <a:pt x="2437" y="3362"/>
                  <a:pt x="2437" y="3362"/>
                </a:cubicBezTo>
                <a:cubicBezTo>
                  <a:pt x="2401" y="3320"/>
                  <a:pt x="2401" y="3320"/>
                  <a:pt x="2401" y="3320"/>
                </a:cubicBezTo>
                <a:cubicBezTo>
                  <a:pt x="2395" y="3291"/>
                  <a:pt x="2395" y="3291"/>
                  <a:pt x="2395" y="3291"/>
                </a:cubicBezTo>
                <a:cubicBezTo>
                  <a:pt x="2348" y="3261"/>
                  <a:pt x="2348" y="3261"/>
                  <a:pt x="2348" y="3261"/>
                </a:cubicBezTo>
                <a:cubicBezTo>
                  <a:pt x="2318" y="3249"/>
                  <a:pt x="2318" y="3249"/>
                  <a:pt x="2318" y="3249"/>
                </a:cubicBezTo>
                <a:cubicBezTo>
                  <a:pt x="2312" y="3202"/>
                  <a:pt x="2312" y="3202"/>
                  <a:pt x="2312" y="3202"/>
                </a:cubicBezTo>
                <a:cubicBezTo>
                  <a:pt x="2271" y="3202"/>
                  <a:pt x="2271" y="3202"/>
                  <a:pt x="2271" y="3202"/>
                </a:cubicBezTo>
                <a:cubicBezTo>
                  <a:pt x="2241" y="3184"/>
                  <a:pt x="2241" y="3184"/>
                  <a:pt x="2241" y="3184"/>
                </a:cubicBezTo>
                <a:cubicBezTo>
                  <a:pt x="2212" y="3172"/>
                  <a:pt x="2212" y="3172"/>
                  <a:pt x="2212" y="3172"/>
                </a:cubicBezTo>
                <a:cubicBezTo>
                  <a:pt x="2182" y="3160"/>
                  <a:pt x="2182" y="3160"/>
                  <a:pt x="2182" y="3160"/>
                </a:cubicBezTo>
                <a:cubicBezTo>
                  <a:pt x="2152" y="3166"/>
                  <a:pt x="2152" y="3166"/>
                  <a:pt x="2152" y="3166"/>
                </a:cubicBezTo>
                <a:cubicBezTo>
                  <a:pt x="2182" y="3202"/>
                  <a:pt x="2182" y="3202"/>
                  <a:pt x="2182" y="3202"/>
                </a:cubicBezTo>
                <a:cubicBezTo>
                  <a:pt x="2217" y="3225"/>
                  <a:pt x="2217" y="3225"/>
                  <a:pt x="2217" y="3225"/>
                </a:cubicBezTo>
                <a:cubicBezTo>
                  <a:pt x="2253" y="3261"/>
                  <a:pt x="2253" y="3261"/>
                  <a:pt x="2253" y="3261"/>
                </a:cubicBezTo>
                <a:cubicBezTo>
                  <a:pt x="2330" y="3309"/>
                  <a:pt x="2330" y="3309"/>
                  <a:pt x="2330" y="3309"/>
                </a:cubicBezTo>
                <a:cubicBezTo>
                  <a:pt x="2354" y="3362"/>
                  <a:pt x="2354" y="3362"/>
                  <a:pt x="2354" y="3362"/>
                </a:cubicBezTo>
                <a:cubicBezTo>
                  <a:pt x="2383" y="3433"/>
                  <a:pt x="2383" y="3433"/>
                  <a:pt x="2383" y="3433"/>
                </a:cubicBezTo>
                <a:cubicBezTo>
                  <a:pt x="2383" y="3486"/>
                  <a:pt x="2383" y="3486"/>
                  <a:pt x="2383" y="3486"/>
                </a:cubicBezTo>
                <a:cubicBezTo>
                  <a:pt x="2378" y="3563"/>
                  <a:pt x="2378" y="3563"/>
                  <a:pt x="2378" y="3563"/>
                </a:cubicBezTo>
                <a:cubicBezTo>
                  <a:pt x="2378" y="3646"/>
                  <a:pt x="2378" y="3646"/>
                  <a:pt x="2378" y="3646"/>
                </a:cubicBezTo>
                <a:cubicBezTo>
                  <a:pt x="2348" y="3664"/>
                  <a:pt x="2348" y="3664"/>
                  <a:pt x="2348" y="3664"/>
                </a:cubicBezTo>
                <a:cubicBezTo>
                  <a:pt x="2348" y="3718"/>
                  <a:pt x="2348" y="3718"/>
                  <a:pt x="2348" y="3718"/>
                </a:cubicBezTo>
                <a:cubicBezTo>
                  <a:pt x="2383" y="3777"/>
                  <a:pt x="2383" y="3777"/>
                  <a:pt x="2383" y="3777"/>
                </a:cubicBezTo>
                <a:cubicBezTo>
                  <a:pt x="2372" y="3830"/>
                  <a:pt x="2372" y="3830"/>
                  <a:pt x="2372" y="3830"/>
                </a:cubicBezTo>
                <a:cubicBezTo>
                  <a:pt x="2378" y="3872"/>
                  <a:pt x="2378" y="3872"/>
                  <a:pt x="2378" y="3872"/>
                </a:cubicBezTo>
                <a:cubicBezTo>
                  <a:pt x="2401" y="3907"/>
                  <a:pt x="2401" y="3907"/>
                  <a:pt x="2401" y="3907"/>
                </a:cubicBezTo>
                <a:cubicBezTo>
                  <a:pt x="2401" y="3961"/>
                  <a:pt x="2401" y="3961"/>
                  <a:pt x="2401" y="3961"/>
                </a:cubicBezTo>
                <a:cubicBezTo>
                  <a:pt x="2431" y="4008"/>
                  <a:pt x="2431" y="4008"/>
                  <a:pt x="2431" y="4008"/>
                </a:cubicBezTo>
                <a:cubicBezTo>
                  <a:pt x="2472" y="4044"/>
                  <a:pt x="2472" y="4044"/>
                  <a:pt x="2472" y="4044"/>
                </a:cubicBezTo>
                <a:cubicBezTo>
                  <a:pt x="2496" y="4121"/>
                  <a:pt x="2496" y="4121"/>
                  <a:pt x="2496" y="4121"/>
                </a:cubicBezTo>
                <a:cubicBezTo>
                  <a:pt x="2538" y="4156"/>
                  <a:pt x="2538" y="4156"/>
                  <a:pt x="2538" y="4156"/>
                </a:cubicBezTo>
                <a:cubicBezTo>
                  <a:pt x="2544" y="4192"/>
                  <a:pt x="2544" y="4192"/>
                  <a:pt x="2544" y="4192"/>
                </a:cubicBezTo>
                <a:cubicBezTo>
                  <a:pt x="2579" y="4239"/>
                  <a:pt x="2579" y="4239"/>
                  <a:pt x="2579" y="4239"/>
                </a:cubicBezTo>
                <a:cubicBezTo>
                  <a:pt x="2633" y="4239"/>
                  <a:pt x="2633" y="4239"/>
                  <a:pt x="2633" y="4239"/>
                </a:cubicBezTo>
                <a:cubicBezTo>
                  <a:pt x="2668" y="4269"/>
                  <a:pt x="2668" y="4269"/>
                  <a:pt x="2668" y="4269"/>
                </a:cubicBezTo>
                <a:cubicBezTo>
                  <a:pt x="2721" y="4299"/>
                  <a:pt x="2721" y="4299"/>
                  <a:pt x="2721" y="4299"/>
                </a:cubicBezTo>
                <a:cubicBezTo>
                  <a:pt x="2763" y="4340"/>
                  <a:pt x="2763" y="4340"/>
                  <a:pt x="2763" y="4340"/>
                </a:cubicBezTo>
                <a:cubicBezTo>
                  <a:pt x="2775" y="4387"/>
                  <a:pt x="2775" y="4387"/>
                  <a:pt x="2775" y="4387"/>
                </a:cubicBezTo>
                <a:cubicBezTo>
                  <a:pt x="2799" y="4435"/>
                  <a:pt x="2799" y="4435"/>
                  <a:pt x="2799" y="4435"/>
                </a:cubicBezTo>
                <a:cubicBezTo>
                  <a:pt x="2822" y="4512"/>
                  <a:pt x="2822" y="4512"/>
                  <a:pt x="2822" y="4512"/>
                </a:cubicBezTo>
                <a:cubicBezTo>
                  <a:pt x="2858" y="4548"/>
                  <a:pt x="2858" y="4548"/>
                  <a:pt x="2858" y="4548"/>
                </a:cubicBezTo>
                <a:cubicBezTo>
                  <a:pt x="2899" y="4589"/>
                  <a:pt x="2899" y="4589"/>
                  <a:pt x="2899" y="4589"/>
                </a:cubicBezTo>
                <a:cubicBezTo>
                  <a:pt x="2911" y="4619"/>
                  <a:pt x="2911" y="4619"/>
                  <a:pt x="2911" y="4619"/>
                </a:cubicBezTo>
                <a:cubicBezTo>
                  <a:pt x="2876" y="4642"/>
                  <a:pt x="2876" y="4642"/>
                  <a:pt x="2876" y="4642"/>
                </a:cubicBezTo>
                <a:cubicBezTo>
                  <a:pt x="2899" y="4672"/>
                  <a:pt x="2899" y="4672"/>
                  <a:pt x="2899" y="4672"/>
                </a:cubicBezTo>
                <a:cubicBezTo>
                  <a:pt x="2941" y="4708"/>
                  <a:pt x="2941" y="4708"/>
                  <a:pt x="2941" y="4708"/>
                </a:cubicBezTo>
                <a:cubicBezTo>
                  <a:pt x="2994" y="4737"/>
                  <a:pt x="2994" y="4737"/>
                  <a:pt x="2994" y="4737"/>
                </a:cubicBezTo>
                <a:cubicBezTo>
                  <a:pt x="3030" y="4779"/>
                  <a:pt x="3030" y="4779"/>
                  <a:pt x="3030" y="4779"/>
                </a:cubicBezTo>
                <a:cubicBezTo>
                  <a:pt x="3024" y="4809"/>
                  <a:pt x="3024" y="4809"/>
                  <a:pt x="3024" y="4809"/>
                </a:cubicBezTo>
                <a:cubicBezTo>
                  <a:pt x="3030" y="4832"/>
                  <a:pt x="3030" y="4832"/>
                  <a:pt x="3030" y="4832"/>
                </a:cubicBezTo>
                <a:cubicBezTo>
                  <a:pt x="3077" y="4850"/>
                  <a:pt x="3077" y="4850"/>
                  <a:pt x="3077" y="4850"/>
                </a:cubicBezTo>
                <a:cubicBezTo>
                  <a:pt x="3113" y="4886"/>
                  <a:pt x="3113" y="4886"/>
                  <a:pt x="3113" y="4886"/>
                </a:cubicBezTo>
                <a:cubicBezTo>
                  <a:pt x="3142" y="4915"/>
                  <a:pt x="3142" y="4915"/>
                  <a:pt x="3142" y="4915"/>
                </a:cubicBezTo>
                <a:cubicBezTo>
                  <a:pt x="3148" y="4951"/>
                  <a:pt x="3148" y="4951"/>
                  <a:pt x="3148" y="4951"/>
                </a:cubicBezTo>
                <a:cubicBezTo>
                  <a:pt x="3172" y="4939"/>
                  <a:pt x="3172" y="4939"/>
                  <a:pt x="3172" y="4939"/>
                </a:cubicBezTo>
                <a:cubicBezTo>
                  <a:pt x="3178" y="4897"/>
                  <a:pt x="3178" y="4897"/>
                  <a:pt x="3178" y="4897"/>
                </a:cubicBezTo>
                <a:cubicBezTo>
                  <a:pt x="3160" y="4856"/>
                  <a:pt x="3160" y="4856"/>
                  <a:pt x="3160" y="4856"/>
                </a:cubicBezTo>
                <a:cubicBezTo>
                  <a:pt x="3119" y="4838"/>
                  <a:pt x="3119" y="4838"/>
                  <a:pt x="3119" y="4838"/>
                </a:cubicBezTo>
                <a:cubicBezTo>
                  <a:pt x="3113" y="4803"/>
                  <a:pt x="3113" y="4803"/>
                  <a:pt x="3113" y="4803"/>
                </a:cubicBezTo>
                <a:cubicBezTo>
                  <a:pt x="3071" y="4773"/>
                  <a:pt x="3071" y="4773"/>
                  <a:pt x="3071" y="4773"/>
                </a:cubicBezTo>
                <a:cubicBezTo>
                  <a:pt x="3053" y="4726"/>
                  <a:pt x="3053" y="4726"/>
                  <a:pt x="3053" y="4726"/>
                </a:cubicBezTo>
                <a:cubicBezTo>
                  <a:pt x="3036" y="4678"/>
                  <a:pt x="3036" y="4678"/>
                  <a:pt x="3036" y="4678"/>
                </a:cubicBezTo>
                <a:cubicBezTo>
                  <a:pt x="3000" y="4642"/>
                  <a:pt x="3000" y="4642"/>
                  <a:pt x="3000" y="4642"/>
                </a:cubicBezTo>
                <a:cubicBezTo>
                  <a:pt x="2988" y="4595"/>
                  <a:pt x="2988" y="4595"/>
                  <a:pt x="2988" y="4595"/>
                </a:cubicBezTo>
                <a:cubicBezTo>
                  <a:pt x="2953" y="4583"/>
                  <a:pt x="2953" y="4583"/>
                  <a:pt x="2953" y="4583"/>
                </a:cubicBezTo>
                <a:cubicBezTo>
                  <a:pt x="2929" y="4524"/>
                  <a:pt x="2929" y="4524"/>
                  <a:pt x="2929" y="4524"/>
                </a:cubicBezTo>
                <a:cubicBezTo>
                  <a:pt x="2887" y="4476"/>
                  <a:pt x="2887" y="4476"/>
                  <a:pt x="2887" y="4476"/>
                </a:cubicBezTo>
                <a:cubicBezTo>
                  <a:pt x="2881" y="4417"/>
                  <a:pt x="2881" y="4417"/>
                  <a:pt x="2881" y="4417"/>
                </a:cubicBezTo>
                <a:cubicBezTo>
                  <a:pt x="2917" y="4411"/>
                  <a:pt x="2917" y="4411"/>
                  <a:pt x="2917" y="4411"/>
                </a:cubicBezTo>
                <a:cubicBezTo>
                  <a:pt x="2965" y="4429"/>
                  <a:pt x="2965" y="4429"/>
                  <a:pt x="2965" y="4429"/>
                </a:cubicBezTo>
                <a:cubicBezTo>
                  <a:pt x="2994" y="4465"/>
                  <a:pt x="2994" y="4465"/>
                  <a:pt x="2994" y="4465"/>
                </a:cubicBezTo>
                <a:cubicBezTo>
                  <a:pt x="2994" y="4518"/>
                  <a:pt x="2994" y="4518"/>
                  <a:pt x="2994" y="4518"/>
                </a:cubicBezTo>
                <a:cubicBezTo>
                  <a:pt x="3047" y="4589"/>
                  <a:pt x="3047" y="4589"/>
                  <a:pt x="3047" y="4589"/>
                </a:cubicBezTo>
                <a:cubicBezTo>
                  <a:pt x="3101" y="4648"/>
                  <a:pt x="3101" y="4648"/>
                  <a:pt x="3101" y="4648"/>
                </a:cubicBezTo>
                <a:cubicBezTo>
                  <a:pt x="3148" y="4690"/>
                  <a:pt x="3148" y="4690"/>
                  <a:pt x="3148" y="4690"/>
                </a:cubicBezTo>
                <a:cubicBezTo>
                  <a:pt x="3184" y="4731"/>
                  <a:pt x="3184" y="4731"/>
                  <a:pt x="3184" y="4731"/>
                </a:cubicBezTo>
                <a:cubicBezTo>
                  <a:pt x="3190" y="4773"/>
                  <a:pt x="3190" y="4773"/>
                  <a:pt x="3190" y="4773"/>
                </a:cubicBezTo>
                <a:cubicBezTo>
                  <a:pt x="3243" y="4803"/>
                  <a:pt x="3243" y="4803"/>
                  <a:pt x="3243" y="4803"/>
                </a:cubicBezTo>
                <a:cubicBezTo>
                  <a:pt x="3279" y="4844"/>
                  <a:pt x="3279" y="4844"/>
                  <a:pt x="3279" y="4844"/>
                </a:cubicBezTo>
                <a:cubicBezTo>
                  <a:pt x="3308" y="4892"/>
                  <a:pt x="3308" y="4892"/>
                  <a:pt x="3308" y="4892"/>
                </a:cubicBezTo>
                <a:cubicBezTo>
                  <a:pt x="3368" y="4957"/>
                  <a:pt x="3368" y="4957"/>
                  <a:pt x="3368" y="4957"/>
                </a:cubicBezTo>
                <a:cubicBezTo>
                  <a:pt x="3391" y="5010"/>
                  <a:pt x="3391" y="5010"/>
                  <a:pt x="3391" y="5010"/>
                </a:cubicBezTo>
                <a:cubicBezTo>
                  <a:pt x="3421" y="5034"/>
                  <a:pt x="3421" y="5034"/>
                  <a:pt x="3421" y="5034"/>
                </a:cubicBezTo>
                <a:cubicBezTo>
                  <a:pt x="3391" y="5052"/>
                  <a:pt x="3391" y="5052"/>
                  <a:pt x="3391" y="5052"/>
                </a:cubicBezTo>
                <a:cubicBezTo>
                  <a:pt x="3385" y="5087"/>
                  <a:pt x="3385" y="5087"/>
                  <a:pt x="3385" y="5087"/>
                </a:cubicBezTo>
                <a:cubicBezTo>
                  <a:pt x="3451" y="5141"/>
                  <a:pt x="3451" y="5141"/>
                  <a:pt x="3451" y="5141"/>
                </a:cubicBezTo>
                <a:cubicBezTo>
                  <a:pt x="3504" y="5182"/>
                  <a:pt x="3504" y="5182"/>
                  <a:pt x="3504" y="5182"/>
                </a:cubicBezTo>
                <a:cubicBezTo>
                  <a:pt x="3569" y="5200"/>
                  <a:pt x="3569" y="5200"/>
                  <a:pt x="3569" y="5200"/>
                </a:cubicBezTo>
                <a:cubicBezTo>
                  <a:pt x="3640" y="5241"/>
                  <a:pt x="3640" y="5241"/>
                  <a:pt x="3640" y="5241"/>
                </a:cubicBezTo>
                <a:cubicBezTo>
                  <a:pt x="3717" y="5277"/>
                  <a:pt x="3717" y="5277"/>
                  <a:pt x="3717" y="5277"/>
                </a:cubicBezTo>
                <a:cubicBezTo>
                  <a:pt x="3806" y="5318"/>
                  <a:pt x="3806" y="5318"/>
                  <a:pt x="3806" y="5318"/>
                </a:cubicBezTo>
                <a:cubicBezTo>
                  <a:pt x="3878" y="5342"/>
                  <a:pt x="3878" y="5342"/>
                  <a:pt x="3878" y="5342"/>
                </a:cubicBezTo>
                <a:cubicBezTo>
                  <a:pt x="3925" y="5336"/>
                  <a:pt x="3925" y="5336"/>
                  <a:pt x="3925" y="5336"/>
                </a:cubicBezTo>
                <a:cubicBezTo>
                  <a:pt x="3937" y="5312"/>
                  <a:pt x="3937" y="5312"/>
                  <a:pt x="3937" y="5312"/>
                </a:cubicBezTo>
                <a:cubicBezTo>
                  <a:pt x="3990" y="5307"/>
                  <a:pt x="3990" y="5307"/>
                  <a:pt x="3990" y="5307"/>
                </a:cubicBezTo>
                <a:cubicBezTo>
                  <a:pt x="4044" y="5336"/>
                  <a:pt x="4044" y="5336"/>
                  <a:pt x="4044" y="5336"/>
                </a:cubicBezTo>
                <a:cubicBezTo>
                  <a:pt x="4109" y="5384"/>
                  <a:pt x="4109" y="5384"/>
                  <a:pt x="4109" y="5384"/>
                </a:cubicBezTo>
                <a:cubicBezTo>
                  <a:pt x="4144" y="5425"/>
                  <a:pt x="4144" y="5425"/>
                  <a:pt x="4144" y="5425"/>
                </a:cubicBezTo>
                <a:cubicBezTo>
                  <a:pt x="4192" y="5425"/>
                  <a:pt x="4192" y="5425"/>
                  <a:pt x="4192" y="5425"/>
                </a:cubicBezTo>
                <a:cubicBezTo>
                  <a:pt x="4215" y="5425"/>
                  <a:pt x="4215" y="5425"/>
                  <a:pt x="4215" y="5425"/>
                </a:cubicBezTo>
                <a:cubicBezTo>
                  <a:pt x="4245" y="5437"/>
                  <a:pt x="4245" y="5437"/>
                  <a:pt x="4245" y="5437"/>
                </a:cubicBezTo>
                <a:cubicBezTo>
                  <a:pt x="4275" y="5478"/>
                  <a:pt x="4275" y="5478"/>
                  <a:pt x="4275" y="5478"/>
                </a:cubicBezTo>
                <a:cubicBezTo>
                  <a:pt x="4340" y="5496"/>
                  <a:pt x="4340" y="5496"/>
                  <a:pt x="4340" y="5496"/>
                </a:cubicBezTo>
                <a:cubicBezTo>
                  <a:pt x="4340" y="5473"/>
                  <a:pt x="4340" y="5473"/>
                  <a:pt x="4340" y="5473"/>
                </a:cubicBezTo>
                <a:cubicBezTo>
                  <a:pt x="4376" y="5490"/>
                  <a:pt x="4376" y="5490"/>
                  <a:pt x="4376" y="5490"/>
                </a:cubicBezTo>
                <a:cubicBezTo>
                  <a:pt x="4411" y="5538"/>
                  <a:pt x="4411" y="5538"/>
                  <a:pt x="4411" y="5538"/>
                </a:cubicBezTo>
                <a:cubicBezTo>
                  <a:pt x="4411" y="5538"/>
                  <a:pt x="4459" y="5591"/>
                  <a:pt x="4470" y="5603"/>
                </a:cubicBezTo>
                <a:cubicBezTo>
                  <a:pt x="4482" y="5609"/>
                  <a:pt x="4465" y="5651"/>
                  <a:pt x="4465" y="5651"/>
                </a:cubicBezTo>
                <a:cubicBezTo>
                  <a:pt x="4488" y="5674"/>
                  <a:pt x="4488" y="5674"/>
                  <a:pt x="4488" y="5674"/>
                </a:cubicBezTo>
                <a:cubicBezTo>
                  <a:pt x="4512" y="5662"/>
                  <a:pt x="4512" y="5662"/>
                  <a:pt x="4512" y="5662"/>
                </a:cubicBezTo>
                <a:cubicBezTo>
                  <a:pt x="4547" y="5680"/>
                  <a:pt x="4547" y="5680"/>
                  <a:pt x="4547" y="5680"/>
                </a:cubicBezTo>
                <a:cubicBezTo>
                  <a:pt x="4595" y="5728"/>
                  <a:pt x="4595" y="5728"/>
                  <a:pt x="4595" y="5728"/>
                </a:cubicBezTo>
                <a:cubicBezTo>
                  <a:pt x="4595" y="5728"/>
                  <a:pt x="4631" y="5757"/>
                  <a:pt x="4648" y="5739"/>
                </a:cubicBezTo>
                <a:cubicBezTo>
                  <a:pt x="4731" y="5787"/>
                  <a:pt x="4731" y="5787"/>
                  <a:pt x="4731" y="5787"/>
                </a:cubicBezTo>
                <a:cubicBezTo>
                  <a:pt x="4779" y="5805"/>
                  <a:pt x="4779" y="5805"/>
                  <a:pt x="4779" y="5805"/>
                </a:cubicBezTo>
                <a:cubicBezTo>
                  <a:pt x="4773" y="5757"/>
                  <a:pt x="4773" y="5757"/>
                  <a:pt x="4773" y="5757"/>
                </a:cubicBezTo>
                <a:cubicBezTo>
                  <a:pt x="4797" y="5728"/>
                  <a:pt x="4797" y="5728"/>
                  <a:pt x="4797" y="5728"/>
                </a:cubicBezTo>
                <a:cubicBezTo>
                  <a:pt x="4880" y="5733"/>
                  <a:pt x="4880" y="5733"/>
                  <a:pt x="4880" y="5733"/>
                </a:cubicBezTo>
                <a:cubicBezTo>
                  <a:pt x="4886" y="5763"/>
                  <a:pt x="4886" y="5763"/>
                  <a:pt x="4886" y="5763"/>
                </a:cubicBezTo>
                <a:cubicBezTo>
                  <a:pt x="4909" y="5763"/>
                  <a:pt x="4909" y="5763"/>
                  <a:pt x="4909" y="5763"/>
                </a:cubicBezTo>
                <a:cubicBezTo>
                  <a:pt x="4927" y="5728"/>
                  <a:pt x="4927" y="5728"/>
                  <a:pt x="4927" y="5728"/>
                </a:cubicBezTo>
                <a:cubicBezTo>
                  <a:pt x="4897" y="5692"/>
                  <a:pt x="4897" y="5692"/>
                  <a:pt x="4897" y="5692"/>
                </a:cubicBezTo>
                <a:cubicBezTo>
                  <a:pt x="4814" y="5692"/>
                  <a:pt x="4814" y="5692"/>
                  <a:pt x="4814" y="5692"/>
                </a:cubicBezTo>
                <a:cubicBezTo>
                  <a:pt x="4761" y="5686"/>
                  <a:pt x="4761" y="5686"/>
                  <a:pt x="4761" y="5686"/>
                </a:cubicBezTo>
                <a:cubicBezTo>
                  <a:pt x="4678" y="5680"/>
                  <a:pt x="4678" y="5680"/>
                  <a:pt x="4678" y="5680"/>
                </a:cubicBezTo>
                <a:cubicBezTo>
                  <a:pt x="4642" y="5656"/>
                  <a:pt x="4642" y="5656"/>
                  <a:pt x="4642" y="5656"/>
                </a:cubicBezTo>
                <a:cubicBezTo>
                  <a:pt x="4589" y="5603"/>
                  <a:pt x="4589" y="5603"/>
                  <a:pt x="4589" y="5603"/>
                </a:cubicBezTo>
                <a:cubicBezTo>
                  <a:pt x="4595" y="5562"/>
                  <a:pt x="4595" y="5562"/>
                  <a:pt x="4595" y="5562"/>
                </a:cubicBezTo>
                <a:cubicBezTo>
                  <a:pt x="4595" y="5502"/>
                  <a:pt x="4595" y="5502"/>
                  <a:pt x="4595" y="5502"/>
                </a:cubicBezTo>
                <a:cubicBezTo>
                  <a:pt x="4613" y="5431"/>
                  <a:pt x="4613" y="5431"/>
                  <a:pt x="4613" y="5431"/>
                </a:cubicBezTo>
                <a:cubicBezTo>
                  <a:pt x="4613" y="5384"/>
                  <a:pt x="4613" y="5384"/>
                  <a:pt x="4613" y="5384"/>
                </a:cubicBezTo>
                <a:cubicBezTo>
                  <a:pt x="4583" y="5342"/>
                  <a:pt x="4583" y="5342"/>
                  <a:pt x="4583" y="5342"/>
                </a:cubicBezTo>
                <a:cubicBezTo>
                  <a:pt x="4536" y="5318"/>
                  <a:pt x="4536" y="5318"/>
                  <a:pt x="4536" y="5318"/>
                </a:cubicBezTo>
                <a:cubicBezTo>
                  <a:pt x="4459" y="5324"/>
                  <a:pt x="4459" y="5324"/>
                  <a:pt x="4459" y="5324"/>
                </a:cubicBezTo>
                <a:cubicBezTo>
                  <a:pt x="4405" y="5312"/>
                  <a:pt x="4405" y="5312"/>
                  <a:pt x="4405" y="5312"/>
                </a:cubicBezTo>
                <a:cubicBezTo>
                  <a:pt x="4340" y="5336"/>
                  <a:pt x="4340" y="5336"/>
                  <a:pt x="4340" y="5336"/>
                </a:cubicBezTo>
                <a:cubicBezTo>
                  <a:pt x="4304" y="5312"/>
                  <a:pt x="4304" y="5312"/>
                  <a:pt x="4304" y="5312"/>
                </a:cubicBezTo>
                <a:cubicBezTo>
                  <a:pt x="4340" y="5283"/>
                  <a:pt x="4340" y="5283"/>
                  <a:pt x="4340" y="5283"/>
                </a:cubicBezTo>
                <a:cubicBezTo>
                  <a:pt x="4340" y="5230"/>
                  <a:pt x="4340" y="5230"/>
                  <a:pt x="4340" y="5230"/>
                </a:cubicBezTo>
                <a:cubicBezTo>
                  <a:pt x="4352" y="5200"/>
                  <a:pt x="4352" y="5200"/>
                  <a:pt x="4352" y="5200"/>
                </a:cubicBezTo>
                <a:cubicBezTo>
                  <a:pt x="4376" y="5146"/>
                  <a:pt x="4376" y="5146"/>
                  <a:pt x="4376" y="5146"/>
                </a:cubicBezTo>
                <a:cubicBezTo>
                  <a:pt x="4376" y="5093"/>
                  <a:pt x="4376" y="5093"/>
                  <a:pt x="4376" y="5093"/>
                </a:cubicBezTo>
                <a:cubicBezTo>
                  <a:pt x="4411" y="5069"/>
                  <a:pt x="4411" y="5069"/>
                  <a:pt x="4411" y="5069"/>
                </a:cubicBezTo>
                <a:cubicBezTo>
                  <a:pt x="4417" y="5028"/>
                  <a:pt x="4417" y="5028"/>
                  <a:pt x="4417" y="5028"/>
                </a:cubicBezTo>
                <a:cubicBezTo>
                  <a:pt x="4388" y="5010"/>
                  <a:pt x="4388" y="5010"/>
                  <a:pt x="4388" y="5010"/>
                </a:cubicBezTo>
                <a:cubicBezTo>
                  <a:pt x="4304" y="5016"/>
                  <a:pt x="4304" y="5016"/>
                  <a:pt x="4304" y="5016"/>
                </a:cubicBezTo>
                <a:cubicBezTo>
                  <a:pt x="4251" y="5022"/>
                  <a:pt x="4251" y="5022"/>
                  <a:pt x="4251" y="5022"/>
                </a:cubicBezTo>
                <a:cubicBezTo>
                  <a:pt x="4227" y="5063"/>
                  <a:pt x="4227" y="5063"/>
                  <a:pt x="4227" y="5063"/>
                </a:cubicBezTo>
                <a:cubicBezTo>
                  <a:pt x="4204" y="5123"/>
                  <a:pt x="4204" y="5123"/>
                  <a:pt x="4204" y="5123"/>
                </a:cubicBezTo>
                <a:cubicBezTo>
                  <a:pt x="4180" y="5176"/>
                  <a:pt x="4180" y="5176"/>
                  <a:pt x="4180" y="5176"/>
                </a:cubicBezTo>
                <a:cubicBezTo>
                  <a:pt x="4133" y="5182"/>
                  <a:pt x="4133" y="5182"/>
                  <a:pt x="4133" y="5182"/>
                </a:cubicBezTo>
                <a:cubicBezTo>
                  <a:pt x="4067" y="5200"/>
                  <a:pt x="4067" y="5200"/>
                  <a:pt x="4067" y="5200"/>
                </a:cubicBezTo>
                <a:cubicBezTo>
                  <a:pt x="3996" y="5206"/>
                  <a:pt x="3996" y="5206"/>
                  <a:pt x="3996" y="5206"/>
                </a:cubicBezTo>
                <a:cubicBezTo>
                  <a:pt x="3967" y="5170"/>
                  <a:pt x="3967" y="5170"/>
                  <a:pt x="3967" y="5170"/>
                </a:cubicBezTo>
                <a:cubicBezTo>
                  <a:pt x="3907" y="5141"/>
                  <a:pt x="3907" y="5141"/>
                  <a:pt x="3907" y="5141"/>
                </a:cubicBezTo>
                <a:cubicBezTo>
                  <a:pt x="3890" y="5093"/>
                  <a:pt x="3890" y="5093"/>
                  <a:pt x="3890" y="5093"/>
                </a:cubicBezTo>
                <a:cubicBezTo>
                  <a:pt x="3848" y="5034"/>
                  <a:pt x="3848" y="5034"/>
                  <a:pt x="3848" y="5034"/>
                </a:cubicBezTo>
                <a:cubicBezTo>
                  <a:pt x="3824" y="4933"/>
                  <a:pt x="3824" y="4933"/>
                  <a:pt x="3824" y="4933"/>
                </a:cubicBezTo>
                <a:cubicBezTo>
                  <a:pt x="3818" y="4856"/>
                  <a:pt x="3818" y="4856"/>
                  <a:pt x="3818" y="4856"/>
                </a:cubicBezTo>
                <a:cubicBezTo>
                  <a:pt x="3848" y="4803"/>
                  <a:pt x="3848" y="4803"/>
                  <a:pt x="3848" y="4803"/>
                </a:cubicBezTo>
                <a:cubicBezTo>
                  <a:pt x="3860" y="4731"/>
                  <a:pt x="3860" y="4731"/>
                  <a:pt x="3860" y="4731"/>
                </a:cubicBezTo>
                <a:cubicBezTo>
                  <a:pt x="3830" y="4666"/>
                  <a:pt x="3830" y="4666"/>
                  <a:pt x="3830" y="4666"/>
                </a:cubicBezTo>
                <a:cubicBezTo>
                  <a:pt x="3883" y="4601"/>
                  <a:pt x="3883" y="4601"/>
                  <a:pt x="3883" y="4601"/>
                </a:cubicBezTo>
                <a:cubicBezTo>
                  <a:pt x="3925" y="4595"/>
                  <a:pt x="3925" y="4595"/>
                  <a:pt x="3925" y="4595"/>
                </a:cubicBezTo>
                <a:cubicBezTo>
                  <a:pt x="3967" y="4565"/>
                  <a:pt x="3967" y="4565"/>
                  <a:pt x="3967" y="4565"/>
                </a:cubicBezTo>
                <a:cubicBezTo>
                  <a:pt x="4014" y="4524"/>
                  <a:pt x="4014" y="4524"/>
                  <a:pt x="4014" y="4524"/>
                </a:cubicBezTo>
                <a:cubicBezTo>
                  <a:pt x="4073" y="4530"/>
                  <a:pt x="4073" y="4530"/>
                  <a:pt x="4073" y="4530"/>
                </a:cubicBezTo>
                <a:cubicBezTo>
                  <a:pt x="4115" y="4548"/>
                  <a:pt x="4115" y="4548"/>
                  <a:pt x="4115" y="4548"/>
                </a:cubicBezTo>
                <a:cubicBezTo>
                  <a:pt x="4150" y="4530"/>
                  <a:pt x="4150" y="4530"/>
                  <a:pt x="4150" y="4530"/>
                </a:cubicBezTo>
                <a:cubicBezTo>
                  <a:pt x="4180" y="4571"/>
                  <a:pt x="4180" y="4571"/>
                  <a:pt x="4180" y="4571"/>
                </a:cubicBezTo>
                <a:cubicBezTo>
                  <a:pt x="4227" y="4571"/>
                  <a:pt x="4227" y="4571"/>
                  <a:pt x="4227" y="4571"/>
                </a:cubicBezTo>
                <a:cubicBezTo>
                  <a:pt x="4269" y="4565"/>
                  <a:pt x="4269" y="4565"/>
                  <a:pt x="4269" y="4565"/>
                </a:cubicBezTo>
                <a:cubicBezTo>
                  <a:pt x="4263" y="4536"/>
                  <a:pt x="4263" y="4536"/>
                  <a:pt x="4263" y="4536"/>
                </a:cubicBezTo>
                <a:cubicBezTo>
                  <a:pt x="4275" y="4494"/>
                  <a:pt x="4275" y="4494"/>
                  <a:pt x="4275" y="4494"/>
                </a:cubicBezTo>
                <a:cubicBezTo>
                  <a:pt x="4340" y="4488"/>
                  <a:pt x="4340" y="4488"/>
                  <a:pt x="4340" y="4488"/>
                </a:cubicBezTo>
                <a:cubicBezTo>
                  <a:pt x="4381" y="4482"/>
                  <a:pt x="4381" y="4482"/>
                  <a:pt x="4381" y="4482"/>
                </a:cubicBezTo>
                <a:cubicBezTo>
                  <a:pt x="4459" y="4494"/>
                  <a:pt x="4459" y="4494"/>
                  <a:pt x="4459" y="4494"/>
                </a:cubicBezTo>
                <a:cubicBezTo>
                  <a:pt x="4494" y="4530"/>
                  <a:pt x="4494" y="4530"/>
                  <a:pt x="4494" y="4530"/>
                </a:cubicBezTo>
                <a:cubicBezTo>
                  <a:pt x="4518" y="4530"/>
                  <a:pt x="4518" y="4530"/>
                  <a:pt x="4518" y="4530"/>
                </a:cubicBezTo>
                <a:cubicBezTo>
                  <a:pt x="4536" y="4506"/>
                  <a:pt x="4536" y="4506"/>
                  <a:pt x="4536" y="4506"/>
                </a:cubicBezTo>
                <a:cubicBezTo>
                  <a:pt x="4559" y="4500"/>
                  <a:pt x="4559" y="4500"/>
                  <a:pt x="4559" y="4500"/>
                </a:cubicBezTo>
                <a:cubicBezTo>
                  <a:pt x="4595" y="4536"/>
                  <a:pt x="4595" y="4536"/>
                  <a:pt x="4595" y="4536"/>
                </a:cubicBezTo>
                <a:cubicBezTo>
                  <a:pt x="4631" y="4577"/>
                  <a:pt x="4631" y="4577"/>
                  <a:pt x="4631" y="4577"/>
                </a:cubicBezTo>
                <a:cubicBezTo>
                  <a:pt x="4631" y="4631"/>
                  <a:pt x="4631" y="4631"/>
                  <a:pt x="4631" y="4631"/>
                </a:cubicBezTo>
                <a:cubicBezTo>
                  <a:pt x="4648" y="4654"/>
                  <a:pt x="4648" y="4654"/>
                  <a:pt x="4648" y="4654"/>
                </a:cubicBezTo>
                <a:cubicBezTo>
                  <a:pt x="4654" y="4690"/>
                  <a:pt x="4654" y="4690"/>
                  <a:pt x="4654" y="4690"/>
                </a:cubicBezTo>
                <a:cubicBezTo>
                  <a:pt x="4684" y="4714"/>
                  <a:pt x="4684" y="4714"/>
                  <a:pt x="4684" y="4714"/>
                </a:cubicBezTo>
                <a:cubicBezTo>
                  <a:pt x="4696" y="4743"/>
                  <a:pt x="4696" y="4743"/>
                  <a:pt x="4696" y="4743"/>
                </a:cubicBezTo>
                <a:cubicBezTo>
                  <a:pt x="4725" y="4761"/>
                  <a:pt x="4725" y="4761"/>
                  <a:pt x="4725" y="4761"/>
                </a:cubicBezTo>
                <a:cubicBezTo>
                  <a:pt x="4731" y="4803"/>
                  <a:pt x="4731" y="4803"/>
                  <a:pt x="4731" y="4803"/>
                </a:cubicBezTo>
                <a:cubicBezTo>
                  <a:pt x="4761" y="4809"/>
                  <a:pt x="4761" y="4809"/>
                  <a:pt x="4761" y="4809"/>
                </a:cubicBezTo>
                <a:cubicBezTo>
                  <a:pt x="4779" y="4785"/>
                  <a:pt x="4779" y="4785"/>
                  <a:pt x="4779" y="4785"/>
                </a:cubicBezTo>
                <a:cubicBezTo>
                  <a:pt x="4791" y="4743"/>
                  <a:pt x="4791" y="4743"/>
                  <a:pt x="4791" y="4743"/>
                </a:cubicBezTo>
                <a:cubicBezTo>
                  <a:pt x="4773" y="4696"/>
                  <a:pt x="4773" y="4696"/>
                  <a:pt x="4773" y="4696"/>
                </a:cubicBezTo>
                <a:cubicBezTo>
                  <a:pt x="4755" y="4619"/>
                  <a:pt x="4755" y="4619"/>
                  <a:pt x="4755" y="4619"/>
                </a:cubicBezTo>
                <a:cubicBezTo>
                  <a:pt x="4720" y="4554"/>
                  <a:pt x="4720" y="4554"/>
                  <a:pt x="4720" y="4554"/>
                </a:cubicBezTo>
                <a:cubicBezTo>
                  <a:pt x="4720" y="4471"/>
                  <a:pt x="4720" y="4471"/>
                  <a:pt x="4720" y="4471"/>
                </a:cubicBezTo>
                <a:cubicBezTo>
                  <a:pt x="4720" y="4459"/>
                  <a:pt x="4737" y="4411"/>
                  <a:pt x="4737" y="4411"/>
                </a:cubicBezTo>
                <a:cubicBezTo>
                  <a:pt x="4773" y="4346"/>
                  <a:pt x="4773" y="4346"/>
                  <a:pt x="4773" y="4346"/>
                </a:cubicBezTo>
                <a:cubicBezTo>
                  <a:pt x="4820" y="4328"/>
                  <a:pt x="4820" y="4328"/>
                  <a:pt x="4820" y="4328"/>
                </a:cubicBezTo>
                <a:cubicBezTo>
                  <a:pt x="4880" y="4275"/>
                  <a:pt x="4880" y="4275"/>
                  <a:pt x="4880" y="4275"/>
                </a:cubicBezTo>
                <a:cubicBezTo>
                  <a:pt x="4933" y="4239"/>
                  <a:pt x="4933" y="4239"/>
                  <a:pt x="4933" y="4239"/>
                </a:cubicBezTo>
                <a:cubicBezTo>
                  <a:pt x="4980" y="4221"/>
                  <a:pt x="4980" y="4221"/>
                  <a:pt x="4980" y="4221"/>
                </a:cubicBezTo>
                <a:cubicBezTo>
                  <a:pt x="4992" y="4186"/>
                  <a:pt x="4992" y="4186"/>
                  <a:pt x="4992" y="4186"/>
                </a:cubicBezTo>
                <a:cubicBezTo>
                  <a:pt x="5034" y="4162"/>
                  <a:pt x="5034" y="4162"/>
                  <a:pt x="5034" y="4162"/>
                </a:cubicBezTo>
                <a:cubicBezTo>
                  <a:pt x="4998" y="4097"/>
                  <a:pt x="4998" y="4097"/>
                  <a:pt x="4998" y="4097"/>
                </a:cubicBezTo>
                <a:cubicBezTo>
                  <a:pt x="4969" y="4067"/>
                  <a:pt x="4969" y="4067"/>
                  <a:pt x="4969" y="4067"/>
                </a:cubicBezTo>
                <a:cubicBezTo>
                  <a:pt x="4980" y="4038"/>
                  <a:pt x="4980" y="4038"/>
                  <a:pt x="4980" y="4038"/>
                </a:cubicBezTo>
                <a:cubicBezTo>
                  <a:pt x="4957" y="4002"/>
                  <a:pt x="4957" y="4002"/>
                  <a:pt x="4957" y="4002"/>
                </a:cubicBezTo>
                <a:cubicBezTo>
                  <a:pt x="4998" y="3984"/>
                  <a:pt x="4998" y="3984"/>
                  <a:pt x="4998" y="3984"/>
                </a:cubicBezTo>
                <a:cubicBezTo>
                  <a:pt x="5034" y="4032"/>
                  <a:pt x="5034" y="4032"/>
                  <a:pt x="5034" y="4032"/>
                </a:cubicBezTo>
                <a:cubicBezTo>
                  <a:pt x="5052" y="3984"/>
                  <a:pt x="5052" y="3984"/>
                  <a:pt x="5052" y="3984"/>
                </a:cubicBezTo>
                <a:cubicBezTo>
                  <a:pt x="5075" y="3943"/>
                  <a:pt x="5075" y="3943"/>
                  <a:pt x="5075" y="3943"/>
                </a:cubicBezTo>
                <a:cubicBezTo>
                  <a:pt x="5105" y="3919"/>
                  <a:pt x="5105" y="3919"/>
                  <a:pt x="5105" y="3919"/>
                </a:cubicBezTo>
                <a:cubicBezTo>
                  <a:pt x="5129" y="3830"/>
                  <a:pt x="5129" y="3830"/>
                  <a:pt x="5129" y="3830"/>
                </a:cubicBezTo>
                <a:cubicBezTo>
                  <a:pt x="5206" y="3830"/>
                  <a:pt x="5206" y="3830"/>
                  <a:pt x="5206" y="3830"/>
                </a:cubicBezTo>
                <a:cubicBezTo>
                  <a:pt x="5253" y="3807"/>
                  <a:pt x="5253" y="3807"/>
                  <a:pt x="5253" y="3807"/>
                </a:cubicBezTo>
                <a:cubicBezTo>
                  <a:pt x="5312" y="3801"/>
                  <a:pt x="5312" y="3801"/>
                  <a:pt x="5312" y="3801"/>
                </a:cubicBezTo>
                <a:cubicBezTo>
                  <a:pt x="5295" y="3765"/>
                  <a:pt x="5295" y="3765"/>
                  <a:pt x="5295" y="3765"/>
                </a:cubicBezTo>
                <a:cubicBezTo>
                  <a:pt x="5295" y="3694"/>
                  <a:pt x="5295" y="3694"/>
                  <a:pt x="5295" y="3694"/>
                </a:cubicBezTo>
                <a:cubicBezTo>
                  <a:pt x="5336" y="3641"/>
                  <a:pt x="5336" y="3641"/>
                  <a:pt x="5336" y="3641"/>
                </a:cubicBezTo>
                <a:cubicBezTo>
                  <a:pt x="5378" y="3641"/>
                  <a:pt x="5378" y="3641"/>
                  <a:pt x="5378" y="3641"/>
                </a:cubicBezTo>
                <a:cubicBezTo>
                  <a:pt x="5395" y="3605"/>
                  <a:pt x="5395" y="3605"/>
                  <a:pt x="5395" y="3605"/>
                </a:cubicBezTo>
                <a:cubicBezTo>
                  <a:pt x="5455" y="3611"/>
                  <a:pt x="5455" y="3611"/>
                  <a:pt x="5455" y="3611"/>
                </a:cubicBezTo>
                <a:cubicBezTo>
                  <a:pt x="5508" y="3575"/>
                  <a:pt x="5508" y="3575"/>
                  <a:pt x="5508" y="3575"/>
                </a:cubicBezTo>
                <a:cubicBezTo>
                  <a:pt x="5544" y="3534"/>
                  <a:pt x="5544" y="3534"/>
                  <a:pt x="5544" y="3534"/>
                </a:cubicBezTo>
                <a:cubicBezTo>
                  <a:pt x="5609" y="3528"/>
                  <a:pt x="5609" y="3528"/>
                  <a:pt x="5609" y="3528"/>
                </a:cubicBezTo>
                <a:cubicBezTo>
                  <a:pt x="5609" y="3528"/>
                  <a:pt x="5668" y="3540"/>
                  <a:pt x="5680" y="3546"/>
                </a:cubicBezTo>
                <a:cubicBezTo>
                  <a:pt x="5692" y="3546"/>
                  <a:pt x="5662" y="3569"/>
                  <a:pt x="5662" y="3569"/>
                </a:cubicBezTo>
                <a:cubicBezTo>
                  <a:pt x="5585" y="3569"/>
                  <a:pt x="5585" y="3569"/>
                  <a:pt x="5585" y="3569"/>
                </a:cubicBezTo>
                <a:cubicBezTo>
                  <a:pt x="5585" y="3569"/>
                  <a:pt x="5561" y="3587"/>
                  <a:pt x="5550" y="3593"/>
                </a:cubicBezTo>
                <a:cubicBezTo>
                  <a:pt x="5538" y="3599"/>
                  <a:pt x="5550" y="3646"/>
                  <a:pt x="5550" y="3646"/>
                </a:cubicBezTo>
                <a:cubicBezTo>
                  <a:pt x="5579" y="3658"/>
                  <a:pt x="5579" y="3658"/>
                  <a:pt x="5579" y="3658"/>
                </a:cubicBezTo>
                <a:cubicBezTo>
                  <a:pt x="5615" y="3629"/>
                  <a:pt x="5615" y="3629"/>
                  <a:pt x="5615" y="3629"/>
                </a:cubicBezTo>
                <a:cubicBezTo>
                  <a:pt x="5638" y="3611"/>
                  <a:pt x="5638" y="3611"/>
                  <a:pt x="5638" y="3611"/>
                </a:cubicBezTo>
                <a:cubicBezTo>
                  <a:pt x="5686" y="3599"/>
                  <a:pt x="5686" y="3599"/>
                  <a:pt x="5686" y="3599"/>
                </a:cubicBezTo>
                <a:cubicBezTo>
                  <a:pt x="5739" y="3575"/>
                  <a:pt x="5739" y="3575"/>
                  <a:pt x="5739" y="3575"/>
                </a:cubicBezTo>
                <a:cubicBezTo>
                  <a:pt x="5793" y="3563"/>
                  <a:pt x="5793" y="3563"/>
                  <a:pt x="5793" y="3563"/>
                </a:cubicBezTo>
                <a:cubicBezTo>
                  <a:pt x="5828" y="3510"/>
                  <a:pt x="5828" y="3510"/>
                  <a:pt x="5828" y="3510"/>
                </a:cubicBezTo>
                <a:cubicBezTo>
                  <a:pt x="5870" y="3480"/>
                  <a:pt x="5870" y="3480"/>
                  <a:pt x="5870" y="3480"/>
                </a:cubicBezTo>
                <a:cubicBezTo>
                  <a:pt x="5876" y="3439"/>
                  <a:pt x="5876" y="3439"/>
                  <a:pt x="5876" y="3439"/>
                </a:cubicBezTo>
                <a:cubicBezTo>
                  <a:pt x="5822" y="3451"/>
                  <a:pt x="5822" y="3451"/>
                  <a:pt x="5822" y="3451"/>
                </a:cubicBezTo>
                <a:cubicBezTo>
                  <a:pt x="5787" y="3510"/>
                  <a:pt x="5787" y="3510"/>
                  <a:pt x="5787" y="3510"/>
                </a:cubicBezTo>
                <a:cubicBezTo>
                  <a:pt x="5722" y="3516"/>
                  <a:pt x="5722" y="3516"/>
                  <a:pt x="5722" y="3516"/>
                </a:cubicBezTo>
                <a:cubicBezTo>
                  <a:pt x="5668" y="3492"/>
                  <a:pt x="5668" y="3492"/>
                  <a:pt x="5668" y="3492"/>
                </a:cubicBezTo>
                <a:cubicBezTo>
                  <a:pt x="5615" y="3445"/>
                  <a:pt x="5615" y="3445"/>
                  <a:pt x="5615" y="3445"/>
                </a:cubicBezTo>
                <a:cubicBezTo>
                  <a:pt x="5585" y="3374"/>
                  <a:pt x="5585" y="3374"/>
                  <a:pt x="5585" y="3374"/>
                </a:cubicBezTo>
                <a:cubicBezTo>
                  <a:pt x="5638" y="3338"/>
                  <a:pt x="5638" y="3338"/>
                  <a:pt x="5638" y="3338"/>
                </a:cubicBezTo>
                <a:cubicBezTo>
                  <a:pt x="5633" y="3273"/>
                  <a:pt x="5633" y="3273"/>
                  <a:pt x="5633" y="3273"/>
                </a:cubicBezTo>
                <a:cubicBezTo>
                  <a:pt x="5561" y="3267"/>
                  <a:pt x="5561" y="3267"/>
                  <a:pt x="5561" y="3267"/>
                </a:cubicBezTo>
                <a:cubicBezTo>
                  <a:pt x="5484" y="3291"/>
                  <a:pt x="5484" y="3291"/>
                  <a:pt x="5484" y="3291"/>
                </a:cubicBezTo>
                <a:cubicBezTo>
                  <a:pt x="5401" y="3344"/>
                  <a:pt x="5401" y="3344"/>
                  <a:pt x="5401" y="3344"/>
                </a:cubicBezTo>
                <a:cubicBezTo>
                  <a:pt x="5318" y="3421"/>
                  <a:pt x="5318" y="3421"/>
                  <a:pt x="5318" y="3421"/>
                </a:cubicBezTo>
                <a:cubicBezTo>
                  <a:pt x="5253" y="3468"/>
                  <a:pt x="5253" y="3468"/>
                  <a:pt x="5253" y="3468"/>
                </a:cubicBezTo>
                <a:cubicBezTo>
                  <a:pt x="5277" y="3421"/>
                  <a:pt x="5277" y="3421"/>
                  <a:pt x="5277" y="3421"/>
                </a:cubicBezTo>
                <a:cubicBezTo>
                  <a:pt x="5318" y="3380"/>
                  <a:pt x="5318" y="3380"/>
                  <a:pt x="5318" y="3380"/>
                </a:cubicBezTo>
                <a:cubicBezTo>
                  <a:pt x="5342" y="3356"/>
                  <a:pt x="5342" y="3356"/>
                  <a:pt x="5342" y="3356"/>
                </a:cubicBezTo>
                <a:cubicBezTo>
                  <a:pt x="5277" y="3338"/>
                  <a:pt x="5277" y="3338"/>
                  <a:pt x="5277" y="3338"/>
                </a:cubicBezTo>
                <a:cubicBezTo>
                  <a:pt x="5360" y="3338"/>
                  <a:pt x="5360" y="3338"/>
                  <a:pt x="5360" y="3338"/>
                </a:cubicBezTo>
                <a:cubicBezTo>
                  <a:pt x="5378" y="3297"/>
                  <a:pt x="5378" y="3297"/>
                  <a:pt x="5378" y="3297"/>
                </a:cubicBezTo>
                <a:cubicBezTo>
                  <a:pt x="5425" y="3261"/>
                  <a:pt x="5425" y="3261"/>
                  <a:pt x="5425" y="3261"/>
                </a:cubicBezTo>
                <a:cubicBezTo>
                  <a:pt x="5479" y="3261"/>
                  <a:pt x="5479" y="3261"/>
                  <a:pt x="5479" y="3261"/>
                </a:cubicBezTo>
                <a:cubicBezTo>
                  <a:pt x="5502" y="3214"/>
                  <a:pt x="5502" y="3214"/>
                  <a:pt x="5502" y="3214"/>
                </a:cubicBezTo>
                <a:cubicBezTo>
                  <a:pt x="5550" y="3196"/>
                  <a:pt x="5550" y="3196"/>
                  <a:pt x="5550" y="3196"/>
                </a:cubicBezTo>
                <a:cubicBezTo>
                  <a:pt x="5621" y="3196"/>
                  <a:pt x="5621" y="3196"/>
                  <a:pt x="5621" y="3196"/>
                </a:cubicBezTo>
                <a:cubicBezTo>
                  <a:pt x="5745" y="3190"/>
                  <a:pt x="5745" y="3190"/>
                  <a:pt x="5745" y="3190"/>
                </a:cubicBezTo>
                <a:cubicBezTo>
                  <a:pt x="5811" y="3202"/>
                  <a:pt x="5811" y="3202"/>
                  <a:pt x="5811" y="3202"/>
                </a:cubicBezTo>
                <a:cubicBezTo>
                  <a:pt x="5864" y="3202"/>
                  <a:pt x="5864" y="3202"/>
                  <a:pt x="5864" y="3202"/>
                </a:cubicBezTo>
                <a:cubicBezTo>
                  <a:pt x="5917" y="3166"/>
                  <a:pt x="5917" y="3166"/>
                  <a:pt x="5917" y="3166"/>
                </a:cubicBezTo>
                <a:cubicBezTo>
                  <a:pt x="5959" y="3113"/>
                  <a:pt x="5959" y="3113"/>
                  <a:pt x="5959" y="3113"/>
                </a:cubicBezTo>
                <a:cubicBezTo>
                  <a:pt x="6042" y="3107"/>
                  <a:pt x="6042" y="3107"/>
                  <a:pt x="6042" y="3107"/>
                </a:cubicBezTo>
                <a:cubicBezTo>
                  <a:pt x="6089" y="3089"/>
                  <a:pt x="6089" y="3089"/>
                  <a:pt x="6089" y="3089"/>
                </a:cubicBezTo>
                <a:cubicBezTo>
                  <a:pt x="6113" y="3065"/>
                  <a:pt x="6113" y="3065"/>
                  <a:pt x="6113" y="3065"/>
                </a:cubicBezTo>
                <a:cubicBezTo>
                  <a:pt x="6083" y="3042"/>
                  <a:pt x="6083" y="3042"/>
                  <a:pt x="6083" y="3042"/>
                </a:cubicBezTo>
                <a:cubicBezTo>
                  <a:pt x="6101" y="3018"/>
                  <a:pt x="6101" y="3018"/>
                  <a:pt x="6101" y="3018"/>
                </a:cubicBezTo>
                <a:cubicBezTo>
                  <a:pt x="6107" y="2971"/>
                  <a:pt x="6107" y="2971"/>
                  <a:pt x="6107" y="2971"/>
                </a:cubicBezTo>
                <a:cubicBezTo>
                  <a:pt x="6042" y="2959"/>
                  <a:pt x="6042" y="2959"/>
                  <a:pt x="6042" y="2959"/>
                </a:cubicBezTo>
                <a:cubicBezTo>
                  <a:pt x="6036" y="2935"/>
                  <a:pt x="6036" y="2935"/>
                  <a:pt x="6036" y="2935"/>
                </a:cubicBezTo>
                <a:cubicBezTo>
                  <a:pt x="5965" y="2935"/>
                  <a:pt x="5965" y="2935"/>
                  <a:pt x="5965" y="2935"/>
                </a:cubicBezTo>
                <a:cubicBezTo>
                  <a:pt x="5917" y="2959"/>
                  <a:pt x="5917" y="2959"/>
                  <a:pt x="5917" y="2959"/>
                </a:cubicBezTo>
                <a:cubicBezTo>
                  <a:pt x="5882" y="2982"/>
                  <a:pt x="5882" y="2982"/>
                  <a:pt x="5882" y="2982"/>
                </a:cubicBezTo>
                <a:cubicBezTo>
                  <a:pt x="5852" y="2971"/>
                  <a:pt x="5852" y="2971"/>
                  <a:pt x="5852" y="2971"/>
                </a:cubicBezTo>
                <a:cubicBezTo>
                  <a:pt x="5864" y="2941"/>
                  <a:pt x="5864" y="2941"/>
                  <a:pt x="5864" y="2941"/>
                </a:cubicBezTo>
                <a:cubicBezTo>
                  <a:pt x="5923" y="2917"/>
                  <a:pt x="5923" y="2917"/>
                  <a:pt x="5923" y="2917"/>
                </a:cubicBezTo>
                <a:cubicBezTo>
                  <a:pt x="5994" y="2899"/>
                  <a:pt x="5994" y="2899"/>
                  <a:pt x="5994" y="2899"/>
                </a:cubicBezTo>
                <a:cubicBezTo>
                  <a:pt x="6030" y="2876"/>
                  <a:pt x="6030" y="2876"/>
                  <a:pt x="6030" y="2876"/>
                </a:cubicBezTo>
                <a:cubicBezTo>
                  <a:pt x="5982" y="2870"/>
                  <a:pt x="5982" y="2870"/>
                  <a:pt x="5982" y="2870"/>
                </a:cubicBezTo>
                <a:cubicBezTo>
                  <a:pt x="5935" y="2846"/>
                  <a:pt x="5935" y="2846"/>
                  <a:pt x="5935" y="2846"/>
                </a:cubicBezTo>
                <a:cubicBezTo>
                  <a:pt x="5876" y="2828"/>
                  <a:pt x="5876" y="2828"/>
                  <a:pt x="5876" y="2828"/>
                </a:cubicBezTo>
                <a:cubicBezTo>
                  <a:pt x="5840" y="2799"/>
                  <a:pt x="5840" y="2799"/>
                  <a:pt x="5840" y="2799"/>
                </a:cubicBezTo>
                <a:cubicBezTo>
                  <a:pt x="5799" y="2763"/>
                  <a:pt x="5799" y="2763"/>
                  <a:pt x="5799" y="2763"/>
                </a:cubicBezTo>
                <a:cubicBezTo>
                  <a:pt x="5781" y="2727"/>
                  <a:pt x="5781" y="2727"/>
                  <a:pt x="5781" y="2727"/>
                </a:cubicBezTo>
                <a:cubicBezTo>
                  <a:pt x="5804" y="2727"/>
                  <a:pt x="5804" y="2727"/>
                  <a:pt x="5804" y="2727"/>
                </a:cubicBezTo>
                <a:cubicBezTo>
                  <a:pt x="5811" y="2704"/>
                  <a:pt x="5811" y="2704"/>
                  <a:pt x="5811" y="2704"/>
                </a:cubicBezTo>
                <a:cubicBezTo>
                  <a:pt x="5775" y="2650"/>
                  <a:pt x="5775" y="2650"/>
                  <a:pt x="5775" y="2650"/>
                </a:cubicBezTo>
                <a:cubicBezTo>
                  <a:pt x="5727" y="2585"/>
                  <a:pt x="5727" y="2585"/>
                  <a:pt x="5727" y="2585"/>
                </a:cubicBezTo>
                <a:cubicBezTo>
                  <a:pt x="5656" y="2484"/>
                  <a:pt x="5656" y="2484"/>
                  <a:pt x="5656" y="2484"/>
                </a:cubicBezTo>
                <a:cubicBezTo>
                  <a:pt x="5633" y="2431"/>
                  <a:pt x="5633" y="2431"/>
                  <a:pt x="5633" y="2431"/>
                </a:cubicBezTo>
                <a:cubicBezTo>
                  <a:pt x="5579" y="2496"/>
                  <a:pt x="5579" y="2496"/>
                  <a:pt x="5579" y="2496"/>
                </a:cubicBezTo>
                <a:cubicBezTo>
                  <a:pt x="5579" y="2550"/>
                  <a:pt x="5579" y="2550"/>
                  <a:pt x="5579" y="2550"/>
                </a:cubicBezTo>
                <a:cubicBezTo>
                  <a:pt x="5526" y="2573"/>
                  <a:pt x="5526" y="2573"/>
                  <a:pt x="5526" y="2573"/>
                </a:cubicBezTo>
                <a:cubicBezTo>
                  <a:pt x="5496" y="2609"/>
                  <a:pt x="5496" y="2609"/>
                  <a:pt x="5496" y="2609"/>
                </a:cubicBezTo>
                <a:cubicBezTo>
                  <a:pt x="5443" y="2603"/>
                  <a:pt x="5443" y="2603"/>
                  <a:pt x="5443" y="2603"/>
                </a:cubicBezTo>
                <a:cubicBezTo>
                  <a:pt x="5431" y="2573"/>
                  <a:pt x="5431" y="2573"/>
                  <a:pt x="5431" y="2573"/>
                </a:cubicBezTo>
                <a:cubicBezTo>
                  <a:pt x="5395" y="2544"/>
                  <a:pt x="5395" y="2544"/>
                  <a:pt x="5395" y="2544"/>
                </a:cubicBezTo>
                <a:cubicBezTo>
                  <a:pt x="5342" y="2555"/>
                  <a:pt x="5342" y="2555"/>
                  <a:pt x="5342" y="2555"/>
                </a:cubicBezTo>
                <a:cubicBezTo>
                  <a:pt x="5360" y="2496"/>
                  <a:pt x="5360" y="2496"/>
                  <a:pt x="5360" y="2496"/>
                </a:cubicBezTo>
                <a:cubicBezTo>
                  <a:pt x="5360" y="2419"/>
                  <a:pt x="5360" y="2419"/>
                  <a:pt x="5360" y="2419"/>
                </a:cubicBezTo>
                <a:cubicBezTo>
                  <a:pt x="5354" y="2372"/>
                  <a:pt x="5354" y="2372"/>
                  <a:pt x="5354" y="2372"/>
                </a:cubicBezTo>
                <a:cubicBezTo>
                  <a:pt x="5295" y="2372"/>
                  <a:pt x="5295" y="2372"/>
                  <a:pt x="5295" y="2372"/>
                </a:cubicBezTo>
                <a:cubicBezTo>
                  <a:pt x="5247" y="2342"/>
                  <a:pt x="5247" y="2342"/>
                  <a:pt x="5247" y="2342"/>
                </a:cubicBezTo>
                <a:cubicBezTo>
                  <a:pt x="5200" y="2295"/>
                  <a:pt x="5200" y="2295"/>
                  <a:pt x="5200" y="2295"/>
                </a:cubicBezTo>
                <a:cubicBezTo>
                  <a:pt x="5117" y="2247"/>
                  <a:pt x="5117" y="2247"/>
                  <a:pt x="5117" y="2247"/>
                </a:cubicBezTo>
                <a:cubicBezTo>
                  <a:pt x="5093" y="2265"/>
                  <a:pt x="5093" y="2265"/>
                  <a:pt x="5093" y="2265"/>
                </a:cubicBezTo>
                <a:cubicBezTo>
                  <a:pt x="5022" y="2265"/>
                  <a:pt x="5022" y="2265"/>
                  <a:pt x="5022" y="2265"/>
                </a:cubicBezTo>
                <a:cubicBezTo>
                  <a:pt x="4992" y="2247"/>
                  <a:pt x="4992" y="2247"/>
                  <a:pt x="4992" y="2247"/>
                </a:cubicBezTo>
                <a:cubicBezTo>
                  <a:pt x="4915" y="2247"/>
                  <a:pt x="4915" y="2247"/>
                  <a:pt x="4915" y="2247"/>
                </a:cubicBezTo>
                <a:cubicBezTo>
                  <a:pt x="4886" y="2277"/>
                  <a:pt x="4886" y="2277"/>
                  <a:pt x="4886" y="2277"/>
                </a:cubicBezTo>
                <a:cubicBezTo>
                  <a:pt x="4915" y="2324"/>
                  <a:pt x="4915" y="2324"/>
                  <a:pt x="4915" y="2324"/>
                </a:cubicBezTo>
                <a:cubicBezTo>
                  <a:pt x="4903" y="2384"/>
                  <a:pt x="4903" y="2384"/>
                  <a:pt x="4903" y="2384"/>
                </a:cubicBezTo>
                <a:cubicBezTo>
                  <a:pt x="4909" y="2425"/>
                  <a:pt x="4909" y="2425"/>
                  <a:pt x="4909" y="2425"/>
                </a:cubicBezTo>
                <a:cubicBezTo>
                  <a:pt x="4939" y="2478"/>
                  <a:pt x="4939" y="2478"/>
                  <a:pt x="4939" y="2478"/>
                </a:cubicBezTo>
                <a:cubicBezTo>
                  <a:pt x="4897" y="2478"/>
                  <a:pt x="4897" y="2478"/>
                  <a:pt x="4897" y="2478"/>
                </a:cubicBezTo>
                <a:cubicBezTo>
                  <a:pt x="4897" y="2532"/>
                  <a:pt x="4897" y="2532"/>
                  <a:pt x="4897" y="2532"/>
                </a:cubicBezTo>
                <a:cubicBezTo>
                  <a:pt x="4874" y="2561"/>
                  <a:pt x="4874" y="2561"/>
                  <a:pt x="4874" y="2561"/>
                </a:cubicBezTo>
                <a:cubicBezTo>
                  <a:pt x="4909" y="2579"/>
                  <a:pt x="4909" y="2579"/>
                  <a:pt x="4909" y="2579"/>
                </a:cubicBezTo>
                <a:cubicBezTo>
                  <a:pt x="4957" y="2621"/>
                  <a:pt x="4957" y="2621"/>
                  <a:pt x="4957" y="2621"/>
                </a:cubicBezTo>
                <a:cubicBezTo>
                  <a:pt x="4974" y="2686"/>
                  <a:pt x="4974" y="2686"/>
                  <a:pt x="4974" y="2686"/>
                </a:cubicBezTo>
                <a:cubicBezTo>
                  <a:pt x="4974" y="2757"/>
                  <a:pt x="4974" y="2757"/>
                  <a:pt x="4974" y="2757"/>
                </a:cubicBezTo>
                <a:cubicBezTo>
                  <a:pt x="4939" y="2810"/>
                  <a:pt x="4939" y="2810"/>
                  <a:pt x="4939" y="2810"/>
                </a:cubicBezTo>
                <a:cubicBezTo>
                  <a:pt x="4886" y="2852"/>
                  <a:pt x="4886" y="2852"/>
                  <a:pt x="4886" y="2852"/>
                </a:cubicBezTo>
                <a:cubicBezTo>
                  <a:pt x="4814" y="2858"/>
                  <a:pt x="4814" y="2858"/>
                  <a:pt x="4814" y="2858"/>
                </a:cubicBezTo>
                <a:cubicBezTo>
                  <a:pt x="4856" y="2923"/>
                  <a:pt x="4856" y="2923"/>
                  <a:pt x="4856" y="2923"/>
                </a:cubicBezTo>
                <a:cubicBezTo>
                  <a:pt x="4856" y="3000"/>
                  <a:pt x="4856" y="3000"/>
                  <a:pt x="4856" y="3000"/>
                </a:cubicBezTo>
                <a:cubicBezTo>
                  <a:pt x="4874" y="3048"/>
                  <a:pt x="4874" y="3048"/>
                  <a:pt x="4874" y="3048"/>
                </a:cubicBezTo>
                <a:cubicBezTo>
                  <a:pt x="4862" y="3083"/>
                  <a:pt x="4862" y="3083"/>
                  <a:pt x="4862" y="3083"/>
                </a:cubicBezTo>
                <a:cubicBezTo>
                  <a:pt x="4832" y="3131"/>
                  <a:pt x="4832" y="3131"/>
                  <a:pt x="4832" y="3131"/>
                </a:cubicBezTo>
                <a:cubicBezTo>
                  <a:pt x="4761" y="3137"/>
                  <a:pt x="4761" y="3137"/>
                  <a:pt x="4761" y="3137"/>
                </a:cubicBezTo>
                <a:cubicBezTo>
                  <a:pt x="4725" y="3071"/>
                  <a:pt x="4725" y="3071"/>
                  <a:pt x="4725" y="3071"/>
                </a:cubicBezTo>
                <a:cubicBezTo>
                  <a:pt x="4672" y="3018"/>
                  <a:pt x="4672" y="3018"/>
                  <a:pt x="4672" y="3018"/>
                </a:cubicBezTo>
                <a:cubicBezTo>
                  <a:pt x="4672" y="2965"/>
                  <a:pt x="4672" y="2965"/>
                  <a:pt x="4672" y="2965"/>
                </a:cubicBezTo>
                <a:cubicBezTo>
                  <a:pt x="4660" y="2899"/>
                  <a:pt x="4660" y="2899"/>
                  <a:pt x="4660" y="2899"/>
                </a:cubicBezTo>
                <a:cubicBezTo>
                  <a:pt x="4666" y="2840"/>
                  <a:pt x="4666" y="2840"/>
                  <a:pt x="4666" y="2840"/>
                </a:cubicBezTo>
                <a:cubicBezTo>
                  <a:pt x="4577" y="2828"/>
                  <a:pt x="4577" y="2828"/>
                  <a:pt x="4577" y="2828"/>
                </a:cubicBezTo>
                <a:cubicBezTo>
                  <a:pt x="4512" y="2828"/>
                  <a:pt x="4512" y="2828"/>
                  <a:pt x="4512" y="2828"/>
                </a:cubicBezTo>
                <a:cubicBezTo>
                  <a:pt x="4482" y="2805"/>
                  <a:pt x="4482" y="2805"/>
                  <a:pt x="4482" y="2805"/>
                </a:cubicBezTo>
                <a:cubicBezTo>
                  <a:pt x="4399" y="2787"/>
                  <a:pt x="4399" y="2787"/>
                  <a:pt x="4399" y="2787"/>
                </a:cubicBezTo>
                <a:cubicBezTo>
                  <a:pt x="4364" y="2751"/>
                  <a:pt x="4364" y="2751"/>
                  <a:pt x="4364" y="2751"/>
                </a:cubicBezTo>
                <a:cubicBezTo>
                  <a:pt x="4293" y="2716"/>
                  <a:pt x="4293" y="2716"/>
                  <a:pt x="4293" y="2716"/>
                </a:cubicBezTo>
                <a:cubicBezTo>
                  <a:pt x="4222" y="2674"/>
                  <a:pt x="4222" y="2674"/>
                  <a:pt x="4222" y="2674"/>
                </a:cubicBezTo>
                <a:cubicBezTo>
                  <a:pt x="4121" y="2698"/>
                  <a:pt x="4121" y="2698"/>
                  <a:pt x="4121" y="2698"/>
                </a:cubicBezTo>
                <a:cubicBezTo>
                  <a:pt x="4103" y="2662"/>
                  <a:pt x="4103" y="2662"/>
                  <a:pt x="4103" y="2662"/>
                </a:cubicBezTo>
                <a:cubicBezTo>
                  <a:pt x="4061" y="2573"/>
                  <a:pt x="4061" y="2573"/>
                  <a:pt x="4061" y="2573"/>
                </a:cubicBezTo>
                <a:cubicBezTo>
                  <a:pt x="4014" y="2555"/>
                  <a:pt x="4014" y="2555"/>
                  <a:pt x="4014" y="2555"/>
                </a:cubicBezTo>
                <a:cubicBezTo>
                  <a:pt x="3978" y="2520"/>
                  <a:pt x="3978" y="2520"/>
                  <a:pt x="3978" y="2520"/>
                </a:cubicBezTo>
                <a:cubicBezTo>
                  <a:pt x="3990" y="2413"/>
                  <a:pt x="3990" y="2413"/>
                  <a:pt x="3990" y="2413"/>
                </a:cubicBezTo>
                <a:cubicBezTo>
                  <a:pt x="4038" y="2336"/>
                  <a:pt x="4038" y="2336"/>
                  <a:pt x="4038" y="2336"/>
                </a:cubicBezTo>
                <a:cubicBezTo>
                  <a:pt x="4091" y="2265"/>
                  <a:pt x="4091" y="2265"/>
                  <a:pt x="4091" y="2265"/>
                </a:cubicBezTo>
                <a:cubicBezTo>
                  <a:pt x="4150" y="2235"/>
                  <a:pt x="4150" y="2235"/>
                  <a:pt x="4150" y="2235"/>
                </a:cubicBezTo>
                <a:cubicBezTo>
                  <a:pt x="4198" y="2200"/>
                  <a:pt x="4198" y="2200"/>
                  <a:pt x="4198" y="2200"/>
                </a:cubicBezTo>
                <a:cubicBezTo>
                  <a:pt x="4180" y="2158"/>
                  <a:pt x="4180" y="2158"/>
                  <a:pt x="4180" y="2158"/>
                </a:cubicBezTo>
                <a:cubicBezTo>
                  <a:pt x="4103" y="2141"/>
                  <a:pt x="4103" y="2141"/>
                  <a:pt x="4103" y="2141"/>
                </a:cubicBezTo>
                <a:cubicBezTo>
                  <a:pt x="4014" y="2111"/>
                  <a:pt x="4014" y="2111"/>
                  <a:pt x="4014" y="2111"/>
                </a:cubicBezTo>
                <a:cubicBezTo>
                  <a:pt x="4115" y="2129"/>
                  <a:pt x="4115" y="2129"/>
                  <a:pt x="4115" y="2129"/>
                </a:cubicBezTo>
                <a:cubicBezTo>
                  <a:pt x="4198" y="2146"/>
                  <a:pt x="4198" y="2146"/>
                  <a:pt x="4198" y="2146"/>
                </a:cubicBezTo>
                <a:cubicBezTo>
                  <a:pt x="4239" y="2141"/>
                  <a:pt x="4239" y="2141"/>
                  <a:pt x="4239" y="2141"/>
                </a:cubicBezTo>
                <a:cubicBezTo>
                  <a:pt x="4245" y="2099"/>
                  <a:pt x="4245" y="2099"/>
                  <a:pt x="4245" y="2099"/>
                </a:cubicBezTo>
                <a:cubicBezTo>
                  <a:pt x="4316" y="2117"/>
                  <a:pt x="4316" y="2117"/>
                  <a:pt x="4316" y="2117"/>
                </a:cubicBezTo>
                <a:cubicBezTo>
                  <a:pt x="4352" y="2111"/>
                  <a:pt x="4352" y="2111"/>
                  <a:pt x="4352" y="2111"/>
                </a:cubicBezTo>
                <a:cubicBezTo>
                  <a:pt x="4358" y="2075"/>
                  <a:pt x="4358" y="2075"/>
                  <a:pt x="4358" y="2075"/>
                </a:cubicBezTo>
                <a:cubicBezTo>
                  <a:pt x="4381" y="2063"/>
                  <a:pt x="4381" y="2063"/>
                  <a:pt x="4381" y="2063"/>
                </a:cubicBezTo>
                <a:cubicBezTo>
                  <a:pt x="4399" y="2016"/>
                  <a:pt x="4399" y="2016"/>
                  <a:pt x="4399" y="2016"/>
                </a:cubicBezTo>
                <a:cubicBezTo>
                  <a:pt x="4346" y="2010"/>
                  <a:pt x="4346" y="2010"/>
                  <a:pt x="4346" y="2010"/>
                </a:cubicBezTo>
                <a:cubicBezTo>
                  <a:pt x="4287" y="2004"/>
                  <a:pt x="4287" y="2004"/>
                  <a:pt x="4287" y="2004"/>
                </a:cubicBezTo>
                <a:cubicBezTo>
                  <a:pt x="4263" y="1980"/>
                  <a:pt x="4263" y="1980"/>
                  <a:pt x="4263" y="1980"/>
                </a:cubicBezTo>
                <a:cubicBezTo>
                  <a:pt x="4192" y="1951"/>
                  <a:pt x="4192" y="1951"/>
                  <a:pt x="4192" y="1951"/>
                </a:cubicBezTo>
                <a:cubicBezTo>
                  <a:pt x="4239" y="1957"/>
                  <a:pt x="4239" y="1957"/>
                  <a:pt x="4239" y="1957"/>
                </a:cubicBezTo>
                <a:cubicBezTo>
                  <a:pt x="4316" y="1975"/>
                  <a:pt x="4316" y="1975"/>
                  <a:pt x="4316" y="1975"/>
                </a:cubicBezTo>
                <a:cubicBezTo>
                  <a:pt x="4370" y="1992"/>
                  <a:pt x="4370" y="1992"/>
                  <a:pt x="4370" y="1992"/>
                </a:cubicBezTo>
                <a:cubicBezTo>
                  <a:pt x="4417" y="1975"/>
                  <a:pt x="4417" y="1975"/>
                  <a:pt x="4417" y="1975"/>
                </a:cubicBezTo>
                <a:cubicBezTo>
                  <a:pt x="4453" y="1933"/>
                  <a:pt x="4453" y="1933"/>
                  <a:pt x="4453" y="1933"/>
                </a:cubicBezTo>
                <a:cubicBezTo>
                  <a:pt x="4417" y="1897"/>
                  <a:pt x="4417" y="1897"/>
                  <a:pt x="4417" y="1897"/>
                </a:cubicBezTo>
                <a:cubicBezTo>
                  <a:pt x="4470" y="1897"/>
                  <a:pt x="4470" y="1897"/>
                  <a:pt x="4470" y="1897"/>
                </a:cubicBezTo>
                <a:cubicBezTo>
                  <a:pt x="4500" y="1927"/>
                  <a:pt x="4500" y="1927"/>
                  <a:pt x="4500" y="1927"/>
                </a:cubicBezTo>
                <a:cubicBezTo>
                  <a:pt x="4476" y="1963"/>
                  <a:pt x="4476" y="1963"/>
                  <a:pt x="4476" y="1963"/>
                </a:cubicBezTo>
                <a:cubicBezTo>
                  <a:pt x="4453" y="2028"/>
                  <a:pt x="4453" y="2028"/>
                  <a:pt x="4453" y="2028"/>
                </a:cubicBezTo>
                <a:cubicBezTo>
                  <a:pt x="4453" y="2105"/>
                  <a:pt x="4453" y="2105"/>
                  <a:pt x="4453" y="2105"/>
                </a:cubicBezTo>
                <a:cubicBezTo>
                  <a:pt x="4399" y="2117"/>
                  <a:pt x="4399" y="2117"/>
                  <a:pt x="4399" y="2117"/>
                </a:cubicBezTo>
                <a:cubicBezTo>
                  <a:pt x="4417" y="2152"/>
                  <a:pt x="4417" y="2152"/>
                  <a:pt x="4417" y="2152"/>
                </a:cubicBezTo>
                <a:cubicBezTo>
                  <a:pt x="4470" y="2158"/>
                  <a:pt x="4470" y="2158"/>
                  <a:pt x="4470" y="2158"/>
                </a:cubicBezTo>
                <a:cubicBezTo>
                  <a:pt x="4470" y="2188"/>
                  <a:pt x="4470" y="2188"/>
                  <a:pt x="4470" y="2188"/>
                </a:cubicBezTo>
                <a:cubicBezTo>
                  <a:pt x="4470" y="2188"/>
                  <a:pt x="4524" y="2200"/>
                  <a:pt x="4542" y="2182"/>
                </a:cubicBezTo>
                <a:cubicBezTo>
                  <a:pt x="4559" y="2141"/>
                  <a:pt x="4559" y="2141"/>
                  <a:pt x="4559" y="2141"/>
                </a:cubicBezTo>
                <a:cubicBezTo>
                  <a:pt x="4631" y="2146"/>
                  <a:pt x="4631" y="2146"/>
                  <a:pt x="4631" y="2146"/>
                </a:cubicBezTo>
                <a:cubicBezTo>
                  <a:pt x="4666" y="2152"/>
                  <a:pt x="4666" y="2152"/>
                  <a:pt x="4666" y="2152"/>
                </a:cubicBezTo>
                <a:cubicBezTo>
                  <a:pt x="4702" y="2170"/>
                  <a:pt x="4702" y="2170"/>
                  <a:pt x="4702" y="2170"/>
                </a:cubicBezTo>
                <a:cubicBezTo>
                  <a:pt x="4755" y="2170"/>
                  <a:pt x="4755" y="2170"/>
                  <a:pt x="4755" y="2170"/>
                </a:cubicBezTo>
                <a:cubicBezTo>
                  <a:pt x="4761" y="2123"/>
                  <a:pt x="4761" y="2123"/>
                  <a:pt x="4761" y="2123"/>
                </a:cubicBezTo>
                <a:cubicBezTo>
                  <a:pt x="4708" y="2111"/>
                  <a:pt x="4708" y="2111"/>
                  <a:pt x="4708" y="2111"/>
                </a:cubicBezTo>
                <a:cubicBezTo>
                  <a:pt x="4684" y="2057"/>
                  <a:pt x="4684" y="2057"/>
                  <a:pt x="4684" y="2057"/>
                </a:cubicBezTo>
                <a:cubicBezTo>
                  <a:pt x="4619" y="2052"/>
                  <a:pt x="4619" y="2052"/>
                  <a:pt x="4619" y="2052"/>
                </a:cubicBezTo>
                <a:cubicBezTo>
                  <a:pt x="4565" y="2010"/>
                  <a:pt x="4565" y="2010"/>
                  <a:pt x="4565" y="2010"/>
                </a:cubicBezTo>
                <a:cubicBezTo>
                  <a:pt x="4518" y="1998"/>
                  <a:pt x="4518" y="1998"/>
                  <a:pt x="4518" y="1998"/>
                </a:cubicBezTo>
                <a:cubicBezTo>
                  <a:pt x="4518" y="1968"/>
                  <a:pt x="4518" y="1968"/>
                  <a:pt x="4518" y="1968"/>
                </a:cubicBezTo>
                <a:cubicBezTo>
                  <a:pt x="4565" y="1975"/>
                  <a:pt x="4565" y="1975"/>
                  <a:pt x="4565" y="1975"/>
                </a:cubicBezTo>
                <a:cubicBezTo>
                  <a:pt x="4583" y="1957"/>
                  <a:pt x="4583" y="1957"/>
                  <a:pt x="4583" y="1957"/>
                </a:cubicBezTo>
                <a:cubicBezTo>
                  <a:pt x="4577" y="1927"/>
                  <a:pt x="4577" y="1927"/>
                  <a:pt x="4577" y="1927"/>
                </a:cubicBezTo>
                <a:cubicBezTo>
                  <a:pt x="4631" y="1927"/>
                  <a:pt x="4631" y="1927"/>
                  <a:pt x="4631" y="1927"/>
                </a:cubicBezTo>
                <a:cubicBezTo>
                  <a:pt x="4648" y="1891"/>
                  <a:pt x="4648" y="1891"/>
                  <a:pt x="4648" y="1891"/>
                </a:cubicBezTo>
                <a:cubicBezTo>
                  <a:pt x="4702" y="1856"/>
                  <a:pt x="4702" y="1856"/>
                  <a:pt x="4702" y="1856"/>
                </a:cubicBezTo>
                <a:cubicBezTo>
                  <a:pt x="4720" y="1820"/>
                  <a:pt x="4720" y="1820"/>
                  <a:pt x="4720" y="1820"/>
                </a:cubicBezTo>
                <a:cubicBezTo>
                  <a:pt x="4690" y="1791"/>
                  <a:pt x="4690" y="1791"/>
                  <a:pt x="4690" y="1791"/>
                </a:cubicBezTo>
                <a:cubicBezTo>
                  <a:pt x="4666" y="1731"/>
                  <a:pt x="4666" y="1731"/>
                  <a:pt x="4666" y="1731"/>
                </a:cubicBezTo>
                <a:cubicBezTo>
                  <a:pt x="4714" y="1725"/>
                  <a:pt x="4714" y="1725"/>
                  <a:pt x="4714" y="1725"/>
                </a:cubicBezTo>
                <a:cubicBezTo>
                  <a:pt x="4725" y="1678"/>
                  <a:pt x="4725" y="1678"/>
                  <a:pt x="4725" y="1678"/>
                </a:cubicBezTo>
                <a:cubicBezTo>
                  <a:pt x="4690" y="1636"/>
                  <a:pt x="4690" y="1636"/>
                  <a:pt x="4690" y="1636"/>
                </a:cubicBezTo>
                <a:cubicBezTo>
                  <a:pt x="4642" y="1613"/>
                  <a:pt x="4642" y="1613"/>
                  <a:pt x="4642" y="1613"/>
                </a:cubicBezTo>
                <a:cubicBezTo>
                  <a:pt x="4571" y="1577"/>
                  <a:pt x="4571" y="1577"/>
                  <a:pt x="4571" y="1577"/>
                </a:cubicBezTo>
                <a:cubicBezTo>
                  <a:pt x="4648" y="1577"/>
                  <a:pt x="4648" y="1577"/>
                  <a:pt x="4648" y="1577"/>
                </a:cubicBezTo>
                <a:cubicBezTo>
                  <a:pt x="4654" y="1559"/>
                  <a:pt x="4654" y="1559"/>
                  <a:pt x="4654" y="1559"/>
                </a:cubicBezTo>
                <a:cubicBezTo>
                  <a:pt x="4714" y="1565"/>
                  <a:pt x="4714" y="1565"/>
                  <a:pt x="4714" y="1565"/>
                </a:cubicBezTo>
                <a:cubicBezTo>
                  <a:pt x="4755" y="1589"/>
                  <a:pt x="4755" y="1589"/>
                  <a:pt x="4755" y="1589"/>
                </a:cubicBezTo>
                <a:cubicBezTo>
                  <a:pt x="4814" y="1583"/>
                  <a:pt x="4814" y="1583"/>
                  <a:pt x="4814" y="1583"/>
                </a:cubicBezTo>
                <a:cubicBezTo>
                  <a:pt x="4868" y="1571"/>
                  <a:pt x="4868" y="1571"/>
                  <a:pt x="4868" y="1571"/>
                </a:cubicBezTo>
                <a:cubicBezTo>
                  <a:pt x="4820" y="1530"/>
                  <a:pt x="4820" y="1530"/>
                  <a:pt x="4820" y="1530"/>
                </a:cubicBezTo>
                <a:cubicBezTo>
                  <a:pt x="4856" y="1524"/>
                  <a:pt x="4856" y="1524"/>
                  <a:pt x="4856" y="1524"/>
                </a:cubicBezTo>
                <a:cubicBezTo>
                  <a:pt x="4903" y="1571"/>
                  <a:pt x="4903" y="1571"/>
                  <a:pt x="4903" y="1571"/>
                </a:cubicBezTo>
                <a:cubicBezTo>
                  <a:pt x="4957" y="1577"/>
                  <a:pt x="4957" y="1577"/>
                  <a:pt x="4957" y="1577"/>
                </a:cubicBezTo>
                <a:cubicBezTo>
                  <a:pt x="4980" y="1625"/>
                  <a:pt x="4980" y="1625"/>
                  <a:pt x="4980" y="1625"/>
                </a:cubicBezTo>
                <a:cubicBezTo>
                  <a:pt x="5022" y="1631"/>
                  <a:pt x="5022" y="1631"/>
                  <a:pt x="5022" y="1631"/>
                </a:cubicBezTo>
                <a:cubicBezTo>
                  <a:pt x="5040" y="1666"/>
                  <a:pt x="5040" y="1666"/>
                  <a:pt x="5040" y="1666"/>
                </a:cubicBezTo>
                <a:cubicBezTo>
                  <a:pt x="5087" y="1684"/>
                  <a:pt x="5087" y="1684"/>
                  <a:pt x="5087" y="1684"/>
                </a:cubicBezTo>
                <a:cubicBezTo>
                  <a:pt x="5111" y="1725"/>
                  <a:pt x="5111" y="1725"/>
                  <a:pt x="5111" y="1725"/>
                </a:cubicBezTo>
                <a:cubicBezTo>
                  <a:pt x="5158" y="1743"/>
                  <a:pt x="5158" y="1743"/>
                  <a:pt x="5158" y="1743"/>
                </a:cubicBezTo>
                <a:cubicBezTo>
                  <a:pt x="5194" y="1785"/>
                  <a:pt x="5194" y="1785"/>
                  <a:pt x="5194" y="1785"/>
                </a:cubicBezTo>
                <a:cubicBezTo>
                  <a:pt x="5206" y="1838"/>
                  <a:pt x="5206" y="1838"/>
                  <a:pt x="5206" y="1838"/>
                </a:cubicBezTo>
                <a:cubicBezTo>
                  <a:pt x="5146" y="1891"/>
                  <a:pt x="5146" y="1891"/>
                  <a:pt x="5146" y="1891"/>
                </a:cubicBezTo>
                <a:cubicBezTo>
                  <a:pt x="5099" y="1945"/>
                  <a:pt x="5099" y="1945"/>
                  <a:pt x="5099" y="1945"/>
                </a:cubicBezTo>
                <a:cubicBezTo>
                  <a:pt x="5123" y="1998"/>
                  <a:pt x="5123" y="1998"/>
                  <a:pt x="5123" y="1998"/>
                </a:cubicBezTo>
                <a:cubicBezTo>
                  <a:pt x="5040" y="2010"/>
                  <a:pt x="5040" y="2010"/>
                  <a:pt x="5040" y="2010"/>
                </a:cubicBezTo>
                <a:cubicBezTo>
                  <a:pt x="4992" y="1998"/>
                  <a:pt x="4992" y="1998"/>
                  <a:pt x="4992" y="1998"/>
                </a:cubicBezTo>
                <a:cubicBezTo>
                  <a:pt x="4945" y="1998"/>
                  <a:pt x="4945" y="1998"/>
                  <a:pt x="4945" y="1998"/>
                </a:cubicBezTo>
                <a:cubicBezTo>
                  <a:pt x="4886" y="2040"/>
                  <a:pt x="4886" y="2040"/>
                  <a:pt x="4886" y="2040"/>
                </a:cubicBezTo>
                <a:cubicBezTo>
                  <a:pt x="4886" y="2087"/>
                  <a:pt x="4886" y="2087"/>
                  <a:pt x="4886" y="2087"/>
                </a:cubicBezTo>
                <a:cubicBezTo>
                  <a:pt x="4957" y="2099"/>
                  <a:pt x="4957" y="2099"/>
                  <a:pt x="4957" y="2099"/>
                </a:cubicBezTo>
                <a:cubicBezTo>
                  <a:pt x="5016" y="2093"/>
                  <a:pt x="5016" y="2093"/>
                  <a:pt x="5016" y="2093"/>
                </a:cubicBezTo>
                <a:cubicBezTo>
                  <a:pt x="5028" y="2069"/>
                  <a:pt x="5028" y="2069"/>
                  <a:pt x="5028" y="2069"/>
                </a:cubicBezTo>
                <a:cubicBezTo>
                  <a:pt x="5052" y="2052"/>
                  <a:pt x="5052" y="2052"/>
                  <a:pt x="5052" y="2052"/>
                </a:cubicBezTo>
                <a:cubicBezTo>
                  <a:pt x="5093" y="2063"/>
                  <a:pt x="5093" y="2063"/>
                  <a:pt x="5093" y="2063"/>
                </a:cubicBezTo>
                <a:cubicBezTo>
                  <a:pt x="5158" y="2081"/>
                  <a:pt x="5158" y="2081"/>
                  <a:pt x="5158" y="2081"/>
                </a:cubicBezTo>
                <a:cubicBezTo>
                  <a:pt x="5224" y="2146"/>
                  <a:pt x="5224" y="2146"/>
                  <a:pt x="5224" y="2146"/>
                </a:cubicBezTo>
                <a:cubicBezTo>
                  <a:pt x="5241" y="2182"/>
                  <a:pt x="5241" y="2182"/>
                  <a:pt x="5241" y="2182"/>
                </a:cubicBezTo>
                <a:cubicBezTo>
                  <a:pt x="5277" y="2223"/>
                  <a:pt x="5277" y="2223"/>
                  <a:pt x="5277" y="2223"/>
                </a:cubicBezTo>
                <a:cubicBezTo>
                  <a:pt x="5336" y="2223"/>
                  <a:pt x="5336" y="2223"/>
                  <a:pt x="5336" y="2223"/>
                </a:cubicBezTo>
                <a:cubicBezTo>
                  <a:pt x="5395" y="2277"/>
                  <a:pt x="5395" y="2277"/>
                  <a:pt x="5395" y="2277"/>
                </a:cubicBezTo>
                <a:cubicBezTo>
                  <a:pt x="5484" y="2283"/>
                  <a:pt x="5484" y="2283"/>
                  <a:pt x="5484" y="2283"/>
                </a:cubicBezTo>
                <a:cubicBezTo>
                  <a:pt x="5544" y="2307"/>
                  <a:pt x="5544" y="2307"/>
                  <a:pt x="5544" y="2307"/>
                </a:cubicBezTo>
                <a:cubicBezTo>
                  <a:pt x="5550" y="2271"/>
                  <a:pt x="5550" y="2271"/>
                  <a:pt x="5550" y="2271"/>
                </a:cubicBezTo>
                <a:cubicBezTo>
                  <a:pt x="5455" y="2200"/>
                  <a:pt x="5455" y="2200"/>
                  <a:pt x="5455" y="2200"/>
                </a:cubicBezTo>
                <a:cubicBezTo>
                  <a:pt x="5413" y="2170"/>
                  <a:pt x="5413" y="2170"/>
                  <a:pt x="5413" y="2170"/>
                </a:cubicBezTo>
                <a:cubicBezTo>
                  <a:pt x="5395" y="2134"/>
                  <a:pt x="5395" y="2134"/>
                  <a:pt x="5395" y="2134"/>
                </a:cubicBezTo>
                <a:cubicBezTo>
                  <a:pt x="5455" y="2170"/>
                  <a:pt x="5455" y="2170"/>
                  <a:pt x="5455" y="2170"/>
                </a:cubicBezTo>
                <a:cubicBezTo>
                  <a:pt x="5561" y="2223"/>
                  <a:pt x="5561" y="2223"/>
                  <a:pt x="5561" y="2223"/>
                </a:cubicBezTo>
                <a:cubicBezTo>
                  <a:pt x="5615" y="2253"/>
                  <a:pt x="5615" y="2253"/>
                  <a:pt x="5615" y="2253"/>
                </a:cubicBezTo>
                <a:cubicBezTo>
                  <a:pt x="5615" y="2200"/>
                  <a:pt x="5615" y="2200"/>
                  <a:pt x="5615" y="2200"/>
                </a:cubicBezTo>
                <a:cubicBezTo>
                  <a:pt x="5650" y="2158"/>
                  <a:pt x="5650" y="2158"/>
                  <a:pt x="5650" y="2158"/>
                </a:cubicBezTo>
                <a:cubicBezTo>
                  <a:pt x="5597" y="2129"/>
                  <a:pt x="5597" y="2129"/>
                  <a:pt x="5597" y="2129"/>
                </a:cubicBezTo>
                <a:cubicBezTo>
                  <a:pt x="5585" y="2057"/>
                  <a:pt x="5585" y="2057"/>
                  <a:pt x="5585" y="2057"/>
                </a:cubicBezTo>
                <a:cubicBezTo>
                  <a:pt x="5514" y="2034"/>
                  <a:pt x="5514" y="2034"/>
                  <a:pt x="5514" y="2034"/>
                </a:cubicBezTo>
                <a:cubicBezTo>
                  <a:pt x="5425" y="1939"/>
                  <a:pt x="5425" y="1939"/>
                  <a:pt x="5425" y="1939"/>
                </a:cubicBezTo>
                <a:cubicBezTo>
                  <a:pt x="5455" y="1915"/>
                  <a:pt x="5455" y="1915"/>
                  <a:pt x="5455" y="1915"/>
                </a:cubicBezTo>
                <a:cubicBezTo>
                  <a:pt x="5484" y="1891"/>
                  <a:pt x="5484" y="1891"/>
                  <a:pt x="5484" y="1891"/>
                </a:cubicBezTo>
                <a:cubicBezTo>
                  <a:pt x="5597" y="1975"/>
                  <a:pt x="5597" y="1975"/>
                  <a:pt x="5597" y="1975"/>
                </a:cubicBezTo>
                <a:cubicBezTo>
                  <a:pt x="5638" y="2034"/>
                  <a:pt x="5638" y="2034"/>
                  <a:pt x="5638" y="2034"/>
                </a:cubicBezTo>
                <a:cubicBezTo>
                  <a:pt x="5686" y="2040"/>
                  <a:pt x="5686" y="2040"/>
                  <a:pt x="5686" y="2040"/>
                </a:cubicBezTo>
                <a:cubicBezTo>
                  <a:pt x="5704" y="1975"/>
                  <a:pt x="5704" y="1975"/>
                  <a:pt x="5704" y="1975"/>
                </a:cubicBezTo>
                <a:cubicBezTo>
                  <a:pt x="5763" y="1957"/>
                  <a:pt x="5763" y="1957"/>
                  <a:pt x="5763" y="1957"/>
                </a:cubicBezTo>
                <a:cubicBezTo>
                  <a:pt x="5769" y="1927"/>
                  <a:pt x="5769" y="1927"/>
                  <a:pt x="5769" y="1927"/>
                </a:cubicBezTo>
                <a:cubicBezTo>
                  <a:pt x="5811" y="1927"/>
                  <a:pt x="5811" y="1927"/>
                  <a:pt x="5811" y="1927"/>
                </a:cubicBezTo>
                <a:cubicBezTo>
                  <a:pt x="5828" y="1897"/>
                  <a:pt x="5828" y="1897"/>
                  <a:pt x="5828" y="1897"/>
                </a:cubicBezTo>
                <a:cubicBezTo>
                  <a:pt x="5822" y="1856"/>
                  <a:pt x="5822" y="1856"/>
                  <a:pt x="5822" y="1856"/>
                </a:cubicBezTo>
                <a:cubicBezTo>
                  <a:pt x="5745" y="1856"/>
                  <a:pt x="5745" y="1856"/>
                  <a:pt x="5745" y="1856"/>
                </a:cubicBezTo>
                <a:cubicBezTo>
                  <a:pt x="5745" y="1832"/>
                  <a:pt x="5745" y="1832"/>
                  <a:pt x="5745" y="1832"/>
                </a:cubicBezTo>
                <a:cubicBezTo>
                  <a:pt x="5698" y="1797"/>
                  <a:pt x="5698" y="1797"/>
                  <a:pt x="5698" y="1797"/>
                </a:cubicBezTo>
                <a:cubicBezTo>
                  <a:pt x="5662" y="1791"/>
                  <a:pt x="5662" y="1791"/>
                  <a:pt x="5662" y="1791"/>
                </a:cubicBezTo>
                <a:cubicBezTo>
                  <a:pt x="5609" y="1767"/>
                  <a:pt x="5609" y="1767"/>
                  <a:pt x="5609" y="1767"/>
                </a:cubicBezTo>
                <a:cubicBezTo>
                  <a:pt x="5573" y="1767"/>
                  <a:pt x="5573" y="1767"/>
                  <a:pt x="5573" y="1767"/>
                </a:cubicBezTo>
                <a:cubicBezTo>
                  <a:pt x="5561" y="1737"/>
                  <a:pt x="5561" y="1737"/>
                  <a:pt x="5561" y="1737"/>
                </a:cubicBezTo>
                <a:cubicBezTo>
                  <a:pt x="5544" y="1708"/>
                  <a:pt x="5544" y="1708"/>
                  <a:pt x="5544" y="1708"/>
                </a:cubicBezTo>
                <a:cubicBezTo>
                  <a:pt x="5479" y="1708"/>
                  <a:pt x="5479" y="1708"/>
                  <a:pt x="5479" y="1708"/>
                </a:cubicBezTo>
                <a:cubicBezTo>
                  <a:pt x="5449" y="1708"/>
                  <a:pt x="5449" y="1708"/>
                  <a:pt x="5449" y="1708"/>
                </a:cubicBezTo>
                <a:cubicBezTo>
                  <a:pt x="5449" y="1654"/>
                  <a:pt x="5449" y="1654"/>
                  <a:pt x="5449" y="1654"/>
                </a:cubicBezTo>
                <a:cubicBezTo>
                  <a:pt x="5496" y="1654"/>
                  <a:pt x="5496" y="1654"/>
                  <a:pt x="5496" y="1654"/>
                </a:cubicBezTo>
                <a:cubicBezTo>
                  <a:pt x="5520" y="1636"/>
                  <a:pt x="5520" y="1636"/>
                  <a:pt x="5520" y="1636"/>
                </a:cubicBezTo>
                <a:cubicBezTo>
                  <a:pt x="5455" y="1619"/>
                  <a:pt x="5455" y="1619"/>
                  <a:pt x="5455" y="1619"/>
                </a:cubicBezTo>
                <a:cubicBezTo>
                  <a:pt x="5467" y="1595"/>
                  <a:pt x="5467" y="1595"/>
                  <a:pt x="5467" y="1595"/>
                </a:cubicBezTo>
                <a:cubicBezTo>
                  <a:pt x="5496" y="1589"/>
                  <a:pt x="5496" y="1589"/>
                  <a:pt x="5496" y="1589"/>
                </a:cubicBezTo>
                <a:cubicBezTo>
                  <a:pt x="5461" y="1559"/>
                  <a:pt x="5461" y="1559"/>
                  <a:pt x="5461" y="1559"/>
                </a:cubicBezTo>
                <a:cubicBezTo>
                  <a:pt x="5407" y="1542"/>
                  <a:pt x="5407" y="1542"/>
                  <a:pt x="5407" y="1542"/>
                </a:cubicBezTo>
                <a:cubicBezTo>
                  <a:pt x="5425" y="1512"/>
                  <a:pt x="5425" y="1512"/>
                  <a:pt x="5425" y="1512"/>
                </a:cubicBezTo>
                <a:cubicBezTo>
                  <a:pt x="5372" y="1488"/>
                  <a:pt x="5372" y="1488"/>
                  <a:pt x="5372" y="1488"/>
                </a:cubicBezTo>
                <a:cubicBezTo>
                  <a:pt x="5312" y="1494"/>
                  <a:pt x="5312" y="1494"/>
                  <a:pt x="5312" y="1494"/>
                </a:cubicBezTo>
                <a:cubicBezTo>
                  <a:pt x="5306" y="1465"/>
                  <a:pt x="5306" y="1465"/>
                  <a:pt x="5306" y="1465"/>
                </a:cubicBezTo>
                <a:cubicBezTo>
                  <a:pt x="5259" y="1465"/>
                  <a:pt x="5259" y="1465"/>
                  <a:pt x="5259" y="1465"/>
                </a:cubicBezTo>
                <a:cubicBezTo>
                  <a:pt x="5235" y="1459"/>
                  <a:pt x="5235" y="1459"/>
                  <a:pt x="5235" y="1459"/>
                </a:cubicBezTo>
                <a:cubicBezTo>
                  <a:pt x="5277" y="1429"/>
                  <a:pt x="5277" y="1429"/>
                  <a:pt x="5277" y="1429"/>
                </a:cubicBezTo>
                <a:cubicBezTo>
                  <a:pt x="5224" y="1417"/>
                  <a:pt x="5224" y="1417"/>
                  <a:pt x="5224" y="1417"/>
                </a:cubicBezTo>
                <a:cubicBezTo>
                  <a:pt x="5152" y="1429"/>
                  <a:pt x="5152" y="1429"/>
                  <a:pt x="5152" y="1429"/>
                </a:cubicBezTo>
                <a:cubicBezTo>
                  <a:pt x="5111" y="1387"/>
                  <a:pt x="5111" y="1387"/>
                  <a:pt x="5111" y="1387"/>
                </a:cubicBezTo>
                <a:cubicBezTo>
                  <a:pt x="5105" y="1358"/>
                  <a:pt x="5105" y="1358"/>
                  <a:pt x="5105" y="1358"/>
                </a:cubicBezTo>
                <a:cubicBezTo>
                  <a:pt x="5057" y="1358"/>
                  <a:pt x="5057" y="1358"/>
                  <a:pt x="5057" y="1358"/>
                </a:cubicBezTo>
                <a:cubicBezTo>
                  <a:pt x="5057" y="1328"/>
                  <a:pt x="5057" y="1328"/>
                  <a:pt x="5057" y="1328"/>
                </a:cubicBezTo>
                <a:cubicBezTo>
                  <a:pt x="4986" y="1304"/>
                  <a:pt x="4986" y="1304"/>
                  <a:pt x="4986" y="1304"/>
                </a:cubicBezTo>
                <a:cubicBezTo>
                  <a:pt x="4897" y="1304"/>
                  <a:pt x="4897" y="1304"/>
                  <a:pt x="4897" y="1304"/>
                </a:cubicBezTo>
                <a:cubicBezTo>
                  <a:pt x="4886" y="1328"/>
                  <a:pt x="4886" y="1328"/>
                  <a:pt x="4886" y="1328"/>
                </a:cubicBezTo>
                <a:cubicBezTo>
                  <a:pt x="4844" y="1334"/>
                  <a:pt x="4844" y="1334"/>
                  <a:pt x="4844" y="1334"/>
                </a:cubicBezTo>
                <a:cubicBezTo>
                  <a:pt x="4802" y="1328"/>
                  <a:pt x="4802" y="1328"/>
                  <a:pt x="4802" y="1328"/>
                </a:cubicBezTo>
                <a:cubicBezTo>
                  <a:pt x="4785" y="1358"/>
                  <a:pt x="4785" y="1358"/>
                  <a:pt x="4785" y="1358"/>
                </a:cubicBezTo>
                <a:cubicBezTo>
                  <a:pt x="4743" y="1358"/>
                  <a:pt x="4743" y="1358"/>
                  <a:pt x="4743" y="1358"/>
                </a:cubicBezTo>
                <a:cubicBezTo>
                  <a:pt x="4737" y="1322"/>
                  <a:pt x="4737" y="1322"/>
                  <a:pt x="4737" y="1322"/>
                </a:cubicBezTo>
                <a:cubicBezTo>
                  <a:pt x="4767" y="1281"/>
                  <a:pt x="4767" y="1281"/>
                  <a:pt x="4767" y="1281"/>
                </a:cubicBezTo>
                <a:cubicBezTo>
                  <a:pt x="4725" y="1233"/>
                  <a:pt x="4725" y="1233"/>
                  <a:pt x="4725" y="1233"/>
                </a:cubicBezTo>
                <a:cubicBezTo>
                  <a:pt x="4702" y="1186"/>
                  <a:pt x="4702" y="1186"/>
                  <a:pt x="4702" y="1186"/>
                </a:cubicBezTo>
                <a:cubicBezTo>
                  <a:pt x="4625" y="1186"/>
                  <a:pt x="4625" y="1186"/>
                  <a:pt x="4625" y="1186"/>
                </a:cubicBezTo>
                <a:cubicBezTo>
                  <a:pt x="4583" y="1221"/>
                  <a:pt x="4583" y="1221"/>
                  <a:pt x="4583" y="1221"/>
                </a:cubicBezTo>
                <a:cubicBezTo>
                  <a:pt x="4530" y="1221"/>
                  <a:pt x="4530" y="1221"/>
                  <a:pt x="4530" y="1221"/>
                </a:cubicBezTo>
                <a:cubicBezTo>
                  <a:pt x="4494" y="1245"/>
                  <a:pt x="4494" y="1245"/>
                  <a:pt x="4494" y="1245"/>
                </a:cubicBezTo>
                <a:cubicBezTo>
                  <a:pt x="4488" y="1293"/>
                  <a:pt x="4488" y="1293"/>
                  <a:pt x="4488" y="1293"/>
                </a:cubicBezTo>
                <a:cubicBezTo>
                  <a:pt x="4518" y="1340"/>
                  <a:pt x="4518" y="1340"/>
                  <a:pt x="4518" y="1340"/>
                </a:cubicBezTo>
                <a:cubicBezTo>
                  <a:pt x="4494" y="1370"/>
                  <a:pt x="4494" y="1370"/>
                  <a:pt x="4494" y="1370"/>
                </a:cubicBezTo>
                <a:cubicBezTo>
                  <a:pt x="4542" y="1429"/>
                  <a:pt x="4542" y="1429"/>
                  <a:pt x="4542" y="1429"/>
                </a:cubicBezTo>
                <a:cubicBezTo>
                  <a:pt x="4506" y="1435"/>
                  <a:pt x="4506" y="1435"/>
                  <a:pt x="4506" y="1435"/>
                </a:cubicBezTo>
                <a:cubicBezTo>
                  <a:pt x="4453" y="1387"/>
                  <a:pt x="4453" y="1387"/>
                  <a:pt x="4453" y="1387"/>
                </a:cubicBezTo>
                <a:cubicBezTo>
                  <a:pt x="4435" y="1316"/>
                  <a:pt x="4435" y="1316"/>
                  <a:pt x="4435" y="1316"/>
                </a:cubicBezTo>
                <a:cubicBezTo>
                  <a:pt x="4429" y="1269"/>
                  <a:pt x="4429" y="1269"/>
                  <a:pt x="4429" y="1269"/>
                </a:cubicBezTo>
                <a:cubicBezTo>
                  <a:pt x="4470" y="1221"/>
                  <a:pt x="4470" y="1221"/>
                  <a:pt x="4470" y="1221"/>
                </a:cubicBezTo>
                <a:cubicBezTo>
                  <a:pt x="4524" y="1186"/>
                  <a:pt x="4524" y="1186"/>
                  <a:pt x="4524" y="1186"/>
                </a:cubicBezTo>
                <a:cubicBezTo>
                  <a:pt x="4447" y="1186"/>
                  <a:pt x="4447" y="1186"/>
                  <a:pt x="4447" y="1186"/>
                </a:cubicBezTo>
                <a:cubicBezTo>
                  <a:pt x="4370" y="1192"/>
                  <a:pt x="4370" y="1192"/>
                  <a:pt x="4370" y="1192"/>
                </a:cubicBezTo>
                <a:cubicBezTo>
                  <a:pt x="4299" y="1251"/>
                  <a:pt x="4299" y="1251"/>
                  <a:pt x="4299" y="1251"/>
                </a:cubicBezTo>
                <a:cubicBezTo>
                  <a:pt x="4257" y="1328"/>
                  <a:pt x="4257" y="1328"/>
                  <a:pt x="4257" y="1328"/>
                </a:cubicBezTo>
                <a:cubicBezTo>
                  <a:pt x="4251" y="1429"/>
                  <a:pt x="4251" y="1429"/>
                  <a:pt x="4251" y="1429"/>
                </a:cubicBezTo>
                <a:cubicBezTo>
                  <a:pt x="4316" y="1441"/>
                  <a:pt x="4316" y="1441"/>
                  <a:pt x="4316" y="1441"/>
                </a:cubicBezTo>
                <a:cubicBezTo>
                  <a:pt x="4364" y="1441"/>
                  <a:pt x="4364" y="1441"/>
                  <a:pt x="4364" y="1441"/>
                </a:cubicBezTo>
                <a:cubicBezTo>
                  <a:pt x="4381" y="1482"/>
                  <a:pt x="4381" y="1482"/>
                  <a:pt x="4381" y="1482"/>
                </a:cubicBezTo>
                <a:cubicBezTo>
                  <a:pt x="4334" y="1470"/>
                  <a:pt x="4334" y="1470"/>
                  <a:pt x="4334" y="1470"/>
                </a:cubicBezTo>
                <a:cubicBezTo>
                  <a:pt x="4275" y="1488"/>
                  <a:pt x="4275" y="1488"/>
                  <a:pt x="4275" y="1488"/>
                </a:cubicBezTo>
                <a:cubicBezTo>
                  <a:pt x="4322" y="1530"/>
                  <a:pt x="4322" y="1530"/>
                  <a:pt x="4322" y="1530"/>
                </a:cubicBezTo>
                <a:cubicBezTo>
                  <a:pt x="4388" y="1530"/>
                  <a:pt x="4388" y="1530"/>
                  <a:pt x="4388" y="1530"/>
                </a:cubicBezTo>
                <a:cubicBezTo>
                  <a:pt x="4417" y="1518"/>
                  <a:pt x="4417" y="1518"/>
                  <a:pt x="4417" y="1518"/>
                </a:cubicBezTo>
                <a:cubicBezTo>
                  <a:pt x="4459" y="1548"/>
                  <a:pt x="4459" y="1548"/>
                  <a:pt x="4459" y="1548"/>
                </a:cubicBezTo>
                <a:cubicBezTo>
                  <a:pt x="4542" y="1571"/>
                  <a:pt x="4542" y="1571"/>
                  <a:pt x="4542" y="1571"/>
                </a:cubicBezTo>
                <a:cubicBezTo>
                  <a:pt x="4494" y="1589"/>
                  <a:pt x="4494" y="1589"/>
                  <a:pt x="4494" y="1589"/>
                </a:cubicBezTo>
                <a:cubicBezTo>
                  <a:pt x="4488" y="1631"/>
                  <a:pt x="4488" y="1631"/>
                  <a:pt x="4488" y="1631"/>
                </a:cubicBezTo>
                <a:cubicBezTo>
                  <a:pt x="4524" y="1654"/>
                  <a:pt x="4524" y="1654"/>
                  <a:pt x="4524" y="1654"/>
                </a:cubicBezTo>
                <a:cubicBezTo>
                  <a:pt x="4470" y="1731"/>
                  <a:pt x="4470" y="1731"/>
                  <a:pt x="4470" y="1731"/>
                </a:cubicBezTo>
                <a:cubicBezTo>
                  <a:pt x="4441" y="1791"/>
                  <a:pt x="4441" y="1791"/>
                  <a:pt x="4441" y="1791"/>
                </a:cubicBezTo>
                <a:cubicBezTo>
                  <a:pt x="4405" y="1832"/>
                  <a:pt x="4405" y="1832"/>
                  <a:pt x="4405" y="1832"/>
                </a:cubicBezTo>
                <a:cubicBezTo>
                  <a:pt x="4364" y="1814"/>
                  <a:pt x="4364" y="1814"/>
                  <a:pt x="4364" y="1814"/>
                </a:cubicBezTo>
                <a:cubicBezTo>
                  <a:pt x="4340" y="1749"/>
                  <a:pt x="4340" y="1749"/>
                  <a:pt x="4340" y="1749"/>
                </a:cubicBezTo>
                <a:cubicBezTo>
                  <a:pt x="4364" y="1708"/>
                  <a:pt x="4364" y="1708"/>
                  <a:pt x="4364" y="1708"/>
                </a:cubicBezTo>
                <a:cubicBezTo>
                  <a:pt x="4293" y="1648"/>
                  <a:pt x="4293" y="1648"/>
                  <a:pt x="4293" y="1648"/>
                </a:cubicBezTo>
                <a:cubicBezTo>
                  <a:pt x="4239" y="1696"/>
                  <a:pt x="4239" y="1696"/>
                  <a:pt x="4239" y="1696"/>
                </a:cubicBezTo>
                <a:cubicBezTo>
                  <a:pt x="4156" y="1607"/>
                  <a:pt x="4156" y="1607"/>
                  <a:pt x="4156" y="1607"/>
                </a:cubicBezTo>
                <a:cubicBezTo>
                  <a:pt x="4127" y="1595"/>
                  <a:pt x="4127" y="1595"/>
                  <a:pt x="4127" y="1595"/>
                </a:cubicBezTo>
                <a:cubicBezTo>
                  <a:pt x="4133" y="1548"/>
                  <a:pt x="4133" y="1548"/>
                  <a:pt x="4133" y="1548"/>
                </a:cubicBezTo>
                <a:cubicBezTo>
                  <a:pt x="4121" y="1494"/>
                  <a:pt x="4121" y="1494"/>
                  <a:pt x="4121" y="1494"/>
                </a:cubicBezTo>
                <a:cubicBezTo>
                  <a:pt x="4085" y="1494"/>
                  <a:pt x="4085" y="1494"/>
                  <a:pt x="4085" y="1494"/>
                </a:cubicBezTo>
                <a:cubicBezTo>
                  <a:pt x="4085" y="1447"/>
                  <a:pt x="4085" y="1447"/>
                  <a:pt x="4085" y="1447"/>
                </a:cubicBezTo>
                <a:cubicBezTo>
                  <a:pt x="4026" y="1399"/>
                  <a:pt x="4026" y="1399"/>
                  <a:pt x="4026" y="1399"/>
                </a:cubicBezTo>
                <a:cubicBezTo>
                  <a:pt x="3955" y="1399"/>
                  <a:pt x="3955" y="1399"/>
                  <a:pt x="3955" y="1399"/>
                </a:cubicBezTo>
                <a:cubicBezTo>
                  <a:pt x="3943" y="1423"/>
                  <a:pt x="3943" y="1423"/>
                  <a:pt x="3943" y="1423"/>
                </a:cubicBezTo>
                <a:cubicBezTo>
                  <a:pt x="3907" y="1429"/>
                  <a:pt x="3907" y="1429"/>
                  <a:pt x="3907" y="1429"/>
                </a:cubicBezTo>
                <a:cubicBezTo>
                  <a:pt x="3878" y="1476"/>
                  <a:pt x="3878" y="1476"/>
                  <a:pt x="3878" y="1476"/>
                </a:cubicBezTo>
                <a:cubicBezTo>
                  <a:pt x="3895" y="1512"/>
                  <a:pt x="3895" y="1512"/>
                  <a:pt x="3895" y="1512"/>
                </a:cubicBezTo>
                <a:cubicBezTo>
                  <a:pt x="3883" y="1542"/>
                  <a:pt x="3883" y="1542"/>
                  <a:pt x="3883" y="1542"/>
                </a:cubicBezTo>
                <a:cubicBezTo>
                  <a:pt x="3943" y="1589"/>
                  <a:pt x="3943" y="1589"/>
                  <a:pt x="3943" y="1589"/>
                </a:cubicBezTo>
                <a:cubicBezTo>
                  <a:pt x="3996" y="1619"/>
                  <a:pt x="3996" y="1619"/>
                  <a:pt x="3996" y="1619"/>
                </a:cubicBezTo>
                <a:cubicBezTo>
                  <a:pt x="3978" y="1660"/>
                  <a:pt x="3978" y="1660"/>
                  <a:pt x="3978" y="1660"/>
                </a:cubicBezTo>
                <a:cubicBezTo>
                  <a:pt x="3919" y="1648"/>
                  <a:pt x="3919" y="1648"/>
                  <a:pt x="3919" y="1648"/>
                </a:cubicBezTo>
                <a:cubicBezTo>
                  <a:pt x="3937" y="1702"/>
                  <a:pt x="3937" y="1702"/>
                  <a:pt x="3937" y="1702"/>
                </a:cubicBezTo>
                <a:cubicBezTo>
                  <a:pt x="3990" y="1696"/>
                  <a:pt x="3990" y="1696"/>
                  <a:pt x="3990" y="1696"/>
                </a:cubicBezTo>
                <a:cubicBezTo>
                  <a:pt x="4044" y="1660"/>
                  <a:pt x="4044" y="1660"/>
                  <a:pt x="4044" y="1660"/>
                </a:cubicBezTo>
                <a:cubicBezTo>
                  <a:pt x="4044" y="1714"/>
                  <a:pt x="4044" y="1714"/>
                  <a:pt x="4044" y="1714"/>
                </a:cubicBezTo>
                <a:cubicBezTo>
                  <a:pt x="3949" y="1767"/>
                  <a:pt x="3949" y="1767"/>
                  <a:pt x="3949" y="1767"/>
                </a:cubicBezTo>
                <a:cubicBezTo>
                  <a:pt x="3955" y="1838"/>
                  <a:pt x="3955" y="1838"/>
                  <a:pt x="3955" y="1838"/>
                </a:cubicBezTo>
                <a:cubicBezTo>
                  <a:pt x="3890" y="1802"/>
                  <a:pt x="3890" y="1802"/>
                  <a:pt x="3890" y="1802"/>
                </a:cubicBezTo>
                <a:cubicBezTo>
                  <a:pt x="3907" y="1749"/>
                  <a:pt x="3907" y="1749"/>
                  <a:pt x="3907" y="1749"/>
                </a:cubicBezTo>
                <a:cubicBezTo>
                  <a:pt x="3872" y="1749"/>
                  <a:pt x="3872" y="1749"/>
                  <a:pt x="3872" y="1749"/>
                </a:cubicBezTo>
                <a:cubicBezTo>
                  <a:pt x="3866" y="1702"/>
                  <a:pt x="3866" y="1702"/>
                  <a:pt x="3866" y="1702"/>
                </a:cubicBezTo>
                <a:cubicBezTo>
                  <a:pt x="3901" y="1702"/>
                  <a:pt x="3901" y="1702"/>
                  <a:pt x="3901" y="1702"/>
                </a:cubicBezTo>
                <a:cubicBezTo>
                  <a:pt x="3890" y="1631"/>
                  <a:pt x="3890" y="1631"/>
                  <a:pt x="3890" y="1631"/>
                </a:cubicBezTo>
                <a:cubicBezTo>
                  <a:pt x="3801" y="1583"/>
                  <a:pt x="3801" y="1583"/>
                  <a:pt x="3801" y="1583"/>
                </a:cubicBezTo>
                <a:cubicBezTo>
                  <a:pt x="3783" y="1636"/>
                  <a:pt x="3783" y="1636"/>
                  <a:pt x="3783" y="1636"/>
                </a:cubicBezTo>
                <a:cubicBezTo>
                  <a:pt x="3729" y="1660"/>
                  <a:pt x="3729" y="1660"/>
                  <a:pt x="3729" y="1660"/>
                </a:cubicBezTo>
                <a:cubicBezTo>
                  <a:pt x="3812" y="1714"/>
                  <a:pt x="3812" y="1714"/>
                  <a:pt x="3812" y="1714"/>
                </a:cubicBezTo>
                <a:cubicBezTo>
                  <a:pt x="3777" y="1743"/>
                  <a:pt x="3777" y="1743"/>
                  <a:pt x="3777" y="1743"/>
                </a:cubicBezTo>
                <a:cubicBezTo>
                  <a:pt x="3759" y="1785"/>
                  <a:pt x="3759" y="1785"/>
                  <a:pt x="3759" y="1785"/>
                </a:cubicBezTo>
                <a:cubicBezTo>
                  <a:pt x="3605" y="1791"/>
                  <a:pt x="3605" y="1791"/>
                  <a:pt x="3605" y="1791"/>
                </a:cubicBezTo>
                <a:cubicBezTo>
                  <a:pt x="3528" y="1761"/>
                  <a:pt x="3528" y="1761"/>
                  <a:pt x="3528" y="1761"/>
                </a:cubicBezTo>
                <a:cubicBezTo>
                  <a:pt x="3474" y="1749"/>
                  <a:pt x="3474" y="1749"/>
                  <a:pt x="3474" y="1749"/>
                </a:cubicBezTo>
                <a:cubicBezTo>
                  <a:pt x="3397" y="1708"/>
                  <a:pt x="3397" y="1708"/>
                  <a:pt x="3397" y="1708"/>
                </a:cubicBezTo>
                <a:cubicBezTo>
                  <a:pt x="3344" y="1737"/>
                  <a:pt x="3344" y="1737"/>
                  <a:pt x="3344" y="1737"/>
                </a:cubicBezTo>
                <a:cubicBezTo>
                  <a:pt x="3267" y="1773"/>
                  <a:pt x="3267" y="1773"/>
                  <a:pt x="3267" y="1773"/>
                </a:cubicBezTo>
                <a:cubicBezTo>
                  <a:pt x="3285" y="1820"/>
                  <a:pt x="3285" y="1820"/>
                  <a:pt x="3285" y="1820"/>
                </a:cubicBezTo>
                <a:cubicBezTo>
                  <a:pt x="3273" y="1897"/>
                  <a:pt x="3273" y="1897"/>
                  <a:pt x="3273" y="1897"/>
                </a:cubicBezTo>
                <a:cubicBezTo>
                  <a:pt x="3225" y="1809"/>
                  <a:pt x="3225" y="1809"/>
                  <a:pt x="3225" y="1809"/>
                </a:cubicBezTo>
                <a:cubicBezTo>
                  <a:pt x="3148" y="1773"/>
                  <a:pt x="3148" y="1773"/>
                  <a:pt x="3148" y="1773"/>
                </a:cubicBezTo>
                <a:cubicBezTo>
                  <a:pt x="3065" y="1791"/>
                  <a:pt x="3065" y="1791"/>
                  <a:pt x="3065" y="1791"/>
                </a:cubicBezTo>
                <a:cubicBezTo>
                  <a:pt x="2876" y="1773"/>
                  <a:pt x="2876" y="1773"/>
                  <a:pt x="2876" y="1773"/>
                </a:cubicBezTo>
                <a:cubicBezTo>
                  <a:pt x="2876" y="1749"/>
                  <a:pt x="2876" y="1749"/>
                  <a:pt x="2876" y="1749"/>
                </a:cubicBezTo>
                <a:cubicBezTo>
                  <a:pt x="2941" y="1725"/>
                  <a:pt x="2941" y="1725"/>
                  <a:pt x="2941" y="1725"/>
                </a:cubicBezTo>
                <a:cubicBezTo>
                  <a:pt x="2846" y="1678"/>
                  <a:pt x="2846" y="1678"/>
                  <a:pt x="2846" y="1678"/>
                </a:cubicBezTo>
                <a:cubicBezTo>
                  <a:pt x="2787" y="1678"/>
                  <a:pt x="2787" y="1678"/>
                  <a:pt x="2787" y="1678"/>
                </a:cubicBezTo>
                <a:cubicBezTo>
                  <a:pt x="2615" y="1631"/>
                  <a:pt x="2615" y="1631"/>
                  <a:pt x="2615" y="1631"/>
                </a:cubicBezTo>
                <a:cubicBezTo>
                  <a:pt x="2573" y="1595"/>
                  <a:pt x="2573" y="1595"/>
                  <a:pt x="2573" y="1595"/>
                </a:cubicBezTo>
                <a:cubicBezTo>
                  <a:pt x="2496" y="1583"/>
                  <a:pt x="2496" y="1583"/>
                  <a:pt x="2496" y="1583"/>
                </a:cubicBezTo>
                <a:cubicBezTo>
                  <a:pt x="2449" y="1589"/>
                  <a:pt x="2449" y="1589"/>
                  <a:pt x="2449" y="1589"/>
                </a:cubicBezTo>
                <a:cubicBezTo>
                  <a:pt x="2431" y="1619"/>
                  <a:pt x="2431" y="1619"/>
                  <a:pt x="2431" y="1619"/>
                </a:cubicBezTo>
                <a:cubicBezTo>
                  <a:pt x="2389" y="1631"/>
                  <a:pt x="2389" y="1631"/>
                  <a:pt x="2389" y="1631"/>
                </a:cubicBezTo>
                <a:cubicBezTo>
                  <a:pt x="2342" y="1559"/>
                  <a:pt x="2342" y="1559"/>
                  <a:pt x="2342" y="1559"/>
                </a:cubicBezTo>
                <a:cubicBezTo>
                  <a:pt x="2318" y="1619"/>
                  <a:pt x="2318" y="1619"/>
                  <a:pt x="2318" y="1619"/>
                </a:cubicBezTo>
                <a:cubicBezTo>
                  <a:pt x="2265" y="1613"/>
                  <a:pt x="2265" y="1613"/>
                  <a:pt x="2265" y="1613"/>
                </a:cubicBezTo>
                <a:cubicBezTo>
                  <a:pt x="2217" y="1530"/>
                  <a:pt x="2217" y="1530"/>
                  <a:pt x="2217" y="1530"/>
                </a:cubicBezTo>
                <a:cubicBezTo>
                  <a:pt x="2158" y="1512"/>
                  <a:pt x="2158" y="1512"/>
                  <a:pt x="2158" y="1512"/>
                </a:cubicBezTo>
                <a:cubicBezTo>
                  <a:pt x="2140" y="1571"/>
                  <a:pt x="2140" y="1571"/>
                  <a:pt x="2140" y="1571"/>
                </a:cubicBezTo>
                <a:cubicBezTo>
                  <a:pt x="2105" y="1601"/>
                  <a:pt x="2105" y="1601"/>
                  <a:pt x="2105" y="1601"/>
                </a:cubicBezTo>
                <a:cubicBezTo>
                  <a:pt x="2045" y="1613"/>
                  <a:pt x="2045" y="1613"/>
                  <a:pt x="2045" y="1613"/>
                </a:cubicBezTo>
                <a:cubicBezTo>
                  <a:pt x="1974" y="1636"/>
                  <a:pt x="1974" y="1636"/>
                  <a:pt x="1974" y="1636"/>
                </a:cubicBezTo>
                <a:cubicBezTo>
                  <a:pt x="1897" y="1672"/>
                  <a:pt x="1897" y="1672"/>
                  <a:pt x="1897" y="1672"/>
                </a:cubicBezTo>
                <a:cubicBezTo>
                  <a:pt x="1957" y="1619"/>
                  <a:pt x="1957" y="1619"/>
                  <a:pt x="1957" y="1619"/>
                </a:cubicBezTo>
                <a:cubicBezTo>
                  <a:pt x="2022" y="1601"/>
                  <a:pt x="2022" y="1601"/>
                  <a:pt x="2022" y="1601"/>
                </a:cubicBezTo>
                <a:cubicBezTo>
                  <a:pt x="2069" y="1583"/>
                  <a:pt x="2069" y="1583"/>
                  <a:pt x="2069" y="1583"/>
                </a:cubicBezTo>
                <a:cubicBezTo>
                  <a:pt x="2087" y="1554"/>
                  <a:pt x="2087" y="1554"/>
                  <a:pt x="2087" y="1554"/>
                </a:cubicBezTo>
                <a:cubicBezTo>
                  <a:pt x="2063" y="1548"/>
                  <a:pt x="2063" y="1548"/>
                  <a:pt x="2063" y="1548"/>
                </a:cubicBezTo>
                <a:cubicBezTo>
                  <a:pt x="1986" y="1571"/>
                  <a:pt x="1986" y="1571"/>
                  <a:pt x="1986" y="1571"/>
                </a:cubicBezTo>
                <a:cubicBezTo>
                  <a:pt x="1897" y="1613"/>
                  <a:pt x="1897" y="1613"/>
                  <a:pt x="1897" y="1613"/>
                </a:cubicBezTo>
                <a:cubicBezTo>
                  <a:pt x="1850" y="1613"/>
                  <a:pt x="1850" y="1613"/>
                  <a:pt x="1850" y="1613"/>
                </a:cubicBezTo>
                <a:cubicBezTo>
                  <a:pt x="1802" y="1613"/>
                  <a:pt x="1802" y="1613"/>
                  <a:pt x="1802" y="1613"/>
                </a:cubicBezTo>
                <a:cubicBezTo>
                  <a:pt x="1713" y="1666"/>
                  <a:pt x="1713" y="1666"/>
                  <a:pt x="1713" y="1666"/>
                </a:cubicBezTo>
                <a:cubicBezTo>
                  <a:pt x="1624" y="1654"/>
                  <a:pt x="1624" y="1654"/>
                  <a:pt x="1624" y="1654"/>
                </a:cubicBezTo>
                <a:cubicBezTo>
                  <a:pt x="1553" y="1601"/>
                  <a:pt x="1553" y="1601"/>
                  <a:pt x="1553" y="1601"/>
                </a:cubicBezTo>
                <a:cubicBezTo>
                  <a:pt x="1423" y="1595"/>
                  <a:pt x="1423" y="1595"/>
                  <a:pt x="1423" y="1595"/>
                </a:cubicBezTo>
                <a:cubicBezTo>
                  <a:pt x="1376" y="1571"/>
                  <a:pt x="1376" y="1571"/>
                  <a:pt x="1376" y="1571"/>
                </a:cubicBezTo>
                <a:cubicBezTo>
                  <a:pt x="1310" y="1559"/>
                  <a:pt x="1310" y="1559"/>
                  <a:pt x="1310" y="1559"/>
                </a:cubicBezTo>
                <a:cubicBezTo>
                  <a:pt x="1233" y="1571"/>
                  <a:pt x="1233" y="1571"/>
                  <a:pt x="1233" y="1571"/>
                </a:cubicBezTo>
                <a:cubicBezTo>
                  <a:pt x="1180" y="1548"/>
                  <a:pt x="1180" y="1548"/>
                  <a:pt x="1180" y="1548"/>
                </a:cubicBezTo>
                <a:cubicBezTo>
                  <a:pt x="1097" y="1548"/>
                  <a:pt x="1097" y="1548"/>
                  <a:pt x="1097" y="1548"/>
                </a:cubicBezTo>
                <a:cubicBezTo>
                  <a:pt x="1008" y="1524"/>
                  <a:pt x="1008" y="1524"/>
                  <a:pt x="1008" y="1524"/>
                </a:cubicBezTo>
                <a:cubicBezTo>
                  <a:pt x="931" y="1524"/>
                  <a:pt x="931" y="1524"/>
                  <a:pt x="931" y="1524"/>
                </a:cubicBezTo>
                <a:cubicBezTo>
                  <a:pt x="866" y="1524"/>
                  <a:pt x="866" y="1524"/>
                  <a:pt x="866" y="1524"/>
                </a:cubicBezTo>
                <a:cubicBezTo>
                  <a:pt x="848" y="1482"/>
                  <a:pt x="848" y="1482"/>
                  <a:pt x="848" y="1482"/>
                </a:cubicBezTo>
                <a:cubicBezTo>
                  <a:pt x="723" y="1476"/>
                  <a:pt x="723" y="1476"/>
                  <a:pt x="723" y="1476"/>
                </a:cubicBezTo>
                <a:cubicBezTo>
                  <a:pt x="670" y="1482"/>
                  <a:pt x="670" y="1482"/>
                  <a:pt x="670" y="1482"/>
                </a:cubicBezTo>
                <a:cubicBezTo>
                  <a:pt x="688" y="1453"/>
                  <a:pt x="688" y="1453"/>
                  <a:pt x="688" y="1453"/>
                </a:cubicBezTo>
                <a:cubicBezTo>
                  <a:pt x="611" y="1447"/>
                  <a:pt x="611" y="1447"/>
                  <a:pt x="611" y="1447"/>
                </a:cubicBezTo>
                <a:cubicBezTo>
                  <a:pt x="545" y="1488"/>
                  <a:pt x="545" y="1488"/>
                  <a:pt x="545" y="1488"/>
                </a:cubicBezTo>
                <a:cubicBezTo>
                  <a:pt x="445" y="1488"/>
                  <a:pt x="445" y="1488"/>
                  <a:pt x="445" y="1488"/>
                </a:cubicBezTo>
                <a:cubicBezTo>
                  <a:pt x="368" y="1542"/>
                  <a:pt x="368" y="1542"/>
                  <a:pt x="368" y="1542"/>
                </a:cubicBezTo>
                <a:cubicBezTo>
                  <a:pt x="308" y="1542"/>
                  <a:pt x="308" y="1542"/>
                  <a:pt x="308" y="1542"/>
                </a:cubicBezTo>
                <a:cubicBezTo>
                  <a:pt x="255" y="1583"/>
                  <a:pt x="255" y="1583"/>
                  <a:pt x="255" y="1583"/>
                </a:cubicBezTo>
                <a:cubicBezTo>
                  <a:pt x="249" y="1636"/>
                  <a:pt x="249" y="1636"/>
                  <a:pt x="249" y="1636"/>
                </a:cubicBezTo>
                <a:cubicBezTo>
                  <a:pt x="184" y="1678"/>
                  <a:pt x="184" y="1678"/>
                  <a:pt x="184" y="1678"/>
                </a:cubicBezTo>
                <a:cubicBezTo>
                  <a:pt x="83" y="1678"/>
                  <a:pt x="83" y="1678"/>
                  <a:pt x="83" y="1678"/>
                </a:cubicBezTo>
                <a:cubicBezTo>
                  <a:pt x="65" y="1737"/>
                  <a:pt x="65" y="1737"/>
                  <a:pt x="65" y="1737"/>
                </a:cubicBezTo>
                <a:cubicBezTo>
                  <a:pt x="184" y="1791"/>
                  <a:pt x="184" y="1791"/>
                  <a:pt x="184" y="1791"/>
                </a:cubicBezTo>
                <a:cubicBezTo>
                  <a:pt x="219" y="1844"/>
                  <a:pt x="219" y="1844"/>
                  <a:pt x="219" y="1844"/>
                </a:cubicBezTo>
                <a:cubicBezTo>
                  <a:pt x="285" y="1868"/>
                  <a:pt x="285" y="1868"/>
                  <a:pt x="285" y="1868"/>
                </a:cubicBezTo>
                <a:cubicBezTo>
                  <a:pt x="332" y="1933"/>
                  <a:pt x="332" y="1933"/>
                  <a:pt x="332" y="1933"/>
                </a:cubicBezTo>
                <a:cubicBezTo>
                  <a:pt x="267" y="1945"/>
                  <a:pt x="267" y="1945"/>
                  <a:pt x="267" y="1945"/>
                </a:cubicBezTo>
                <a:cubicBezTo>
                  <a:pt x="207" y="1933"/>
                  <a:pt x="207" y="1933"/>
                  <a:pt x="207" y="1933"/>
                </a:cubicBezTo>
                <a:cubicBezTo>
                  <a:pt x="201" y="1880"/>
                  <a:pt x="201" y="1880"/>
                  <a:pt x="201" y="1880"/>
                </a:cubicBezTo>
                <a:cubicBezTo>
                  <a:pt x="130" y="1921"/>
                  <a:pt x="130" y="1921"/>
                  <a:pt x="130" y="1921"/>
                </a:cubicBezTo>
                <a:cubicBezTo>
                  <a:pt x="71" y="1927"/>
                  <a:pt x="71" y="1927"/>
                  <a:pt x="71" y="1927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30" y="2004"/>
                  <a:pt x="30" y="2004"/>
                  <a:pt x="30" y="2004"/>
                </a:cubicBezTo>
                <a:cubicBezTo>
                  <a:pt x="71" y="2034"/>
                  <a:pt x="71" y="2034"/>
                  <a:pt x="71" y="2034"/>
                </a:cubicBezTo>
                <a:cubicBezTo>
                  <a:pt x="95" y="2093"/>
                  <a:pt x="95" y="2093"/>
                  <a:pt x="95" y="2093"/>
                </a:cubicBezTo>
                <a:cubicBezTo>
                  <a:pt x="279" y="2075"/>
                  <a:pt x="279" y="2075"/>
                  <a:pt x="279" y="2075"/>
                </a:cubicBezTo>
                <a:cubicBezTo>
                  <a:pt x="326" y="2046"/>
                  <a:pt x="326" y="2046"/>
                  <a:pt x="326" y="2046"/>
                </a:cubicBezTo>
                <a:cubicBezTo>
                  <a:pt x="373" y="2052"/>
                  <a:pt x="373" y="2052"/>
                  <a:pt x="373" y="2052"/>
                </a:cubicBezTo>
                <a:cubicBezTo>
                  <a:pt x="362" y="2105"/>
                  <a:pt x="362" y="2105"/>
                  <a:pt x="362" y="2105"/>
                </a:cubicBezTo>
                <a:cubicBezTo>
                  <a:pt x="362" y="2170"/>
                  <a:pt x="362" y="2170"/>
                  <a:pt x="362" y="2170"/>
                </a:cubicBezTo>
                <a:cubicBezTo>
                  <a:pt x="296" y="2170"/>
                  <a:pt x="296" y="2170"/>
                  <a:pt x="296" y="2170"/>
                </a:cubicBezTo>
                <a:cubicBezTo>
                  <a:pt x="231" y="2194"/>
                  <a:pt x="231" y="2194"/>
                  <a:pt x="231" y="2194"/>
                </a:cubicBezTo>
                <a:cubicBezTo>
                  <a:pt x="172" y="2188"/>
                  <a:pt x="172" y="2188"/>
                  <a:pt x="172" y="2188"/>
                </a:cubicBezTo>
                <a:cubicBezTo>
                  <a:pt x="154" y="2253"/>
                  <a:pt x="154" y="2253"/>
                  <a:pt x="154" y="2253"/>
                </a:cubicBezTo>
                <a:cubicBezTo>
                  <a:pt x="89" y="2312"/>
                  <a:pt x="89" y="2312"/>
                  <a:pt x="89" y="2312"/>
                </a:cubicBezTo>
                <a:cubicBezTo>
                  <a:pt x="101" y="2354"/>
                  <a:pt x="101" y="2354"/>
                  <a:pt x="101" y="2354"/>
                </a:cubicBezTo>
                <a:cubicBezTo>
                  <a:pt x="130" y="2360"/>
                  <a:pt x="130" y="2360"/>
                  <a:pt x="130" y="2360"/>
                </a:cubicBezTo>
                <a:cubicBezTo>
                  <a:pt x="142" y="2395"/>
                  <a:pt x="142" y="2395"/>
                  <a:pt x="142" y="2395"/>
                </a:cubicBezTo>
                <a:cubicBezTo>
                  <a:pt x="172" y="2449"/>
                  <a:pt x="172" y="2449"/>
                  <a:pt x="172" y="2449"/>
                </a:cubicBezTo>
                <a:cubicBezTo>
                  <a:pt x="249" y="2478"/>
                  <a:pt x="249" y="2478"/>
                  <a:pt x="249" y="2478"/>
                </a:cubicBezTo>
                <a:cubicBezTo>
                  <a:pt x="285" y="2431"/>
                  <a:pt x="285" y="2431"/>
                  <a:pt x="285" y="2431"/>
                </a:cubicBezTo>
                <a:cubicBezTo>
                  <a:pt x="326" y="2490"/>
                  <a:pt x="326" y="2490"/>
                  <a:pt x="326" y="2490"/>
                </a:cubicBezTo>
                <a:cubicBezTo>
                  <a:pt x="320" y="2573"/>
                  <a:pt x="320" y="2573"/>
                  <a:pt x="320" y="2573"/>
                </a:cubicBezTo>
                <a:cubicBezTo>
                  <a:pt x="356" y="2573"/>
                  <a:pt x="356" y="2573"/>
                  <a:pt x="356" y="2573"/>
                </a:cubicBezTo>
                <a:cubicBezTo>
                  <a:pt x="385" y="2555"/>
                  <a:pt x="385" y="2555"/>
                  <a:pt x="385" y="2555"/>
                </a:cubicBezTo>
                <a:cubicBezTo>
                  <a:pt x="445" y="2555"/>
                  <a:pt x="445" y="2555"/>
                  <a:pt x="445" y="2555"/>
                </a:cubicBezTo>
                <a:cubicBezTo>
                  <a:pt x="486" y="2573"/>
                  <a:pt x="486" y="2573"/>
                  <a:pt x="486" y="2573"/>
                </a:cubicBezTo>
                <a:cubicBezTo>
                  <a:pt x="504" y="2538"/>
                  <a:pt x="504" y="2538"/>
                  <a:pt x="504" y="2538"/>
                </a:cubicBezTo>
                <a:cubicBezTo>
                  <a:pt x="545" y="2567"/>
                  <a:pt x="545" y="2567"/>
                  <a:pt x="545" y="2567"/>
                </a:cubicBezTo>
                <a:cubicBezTo>
                  <a:pt x="587" y="2544"/>
                  <a:pt x="587" y="2544"/>
                  <a:pt x="587" y="2544"/>
                </a:cubicBezTo>
                <a:cubicBezTo>
                  <a:pt x="587" y="2544"/>
                  <a:pt x="563" y="2597"/>
                  <a:pt x="563" y="2615"/>
                </a:cubicBezTo>
                <a:cubicBezTo>
                  <a:pt x="563" y="2632"/>
                  <a:pt x="528" y="2656"/>
                  <a:pt x="510" y="2662"/>
                </a:cubicBezTo>
                <a:cubicBezTo>
                  <a:pt x="492" y="2674"/>
                  <a:pt x="421" y="2733"/>
                  <a:pt x="421" y="2733"/>
                </a:cubicBezTo>
                <a:cubicBezTo>
                  <a:pt x="391" y="2775"/>
                  <a:pt x="391" y="2775"/>
                  <a:pt x="391" y="2775"/>
                </a:cubicBezTo>
                <a:cubicBezTo>
                  <a:pt x="332" y="2775"/>
                  <a:pt x="332" y="2775"/>
                  <a:pt x="332" y="2775"/>
                </a:cubicBezTo>
                <a:cubicBezTo>
                  <a:pt x="279" y="2816"/>
                  <a:pt x="279" y="2816"/>
                  <a:pt x="279" y="2816"/>
                </a:cubicBezTo>
                <a:cubicBezTo>
                  <a:pt x="201" y="2834"/>
                  <a:pt x="201" y="2834"/>
                  <a:pt x="201" y="2834"/>
                </a:cubicBezTo>
                <a:cubicBezTo>
                  <a:pt x="136" y="2887"/>
                  <a:pt x="136" y="2887"/>
                  <a:pt x="136" y="2887"/>
                </a:cubicBezTo>
                <a:cubicBezTo>
                  <a:pt x="172" y="2905"/>
                  <a:pt x="172" y="2905"/>
                  <a:pt x="172" y="2905"/>
                </a:cubicBezTo>
                <a:cubicBezTo>
                  <a:pt x="237" y="2858"/>
                  <a:pt x="237" y="2858"/>
                  <a:pt x="237" y="2858"/>
                </a:cubicBezTo>
                <a:cubicBezTo>
                  <a:pt x="279" y="2852"/>
                  <a:pt x="279" y="2852"/>
                  <a:pt x="279" y="2852"/>
                </a:cubicBezTo>
                <a:cubicBezTo>
                  <a:pt x="350" y="2816"/>
                  <a:pt x="350" y="2816"/>
                  <a:pt x="350" y="2816"/>
                </a:cubicBezTo>
                <a:cubicBezTo>
                  <a:pt x="433" y="2781"/>
                  <a:pt x="433" y="2781"/>
                  <a:pt x="433" y="2781"/>
                </a:cubicBezTo>
                <a:cubicBezTo>
                  <a:pt x="593" y="2704"/>
                  <a:pt x="593" y="2704"/>
                  <a:pt x="593" y="2704"/>
                </a:cubicBezTo>
                <a:cubicBezTo>
                  <a:pt x="616" y="2656"/>
                  <a:pt x="616" y="2656"/>
                  <a:pt x="616" y="2656"/>
                </a:cubicBezTo>
                <a:cubicBezTo>
                  <a:pt x="789" y="2561"/>
                  <a:pt x="789" y="2561"/>
                  <a:pt x="789" y="2561"/>
                </a:cubicBezTo>
                <a:cubicBezTo>
                  <a:pt x="741" y="2496"/>
                  <a:pt x="741" y="2496"/>
                  <a:pt x="741" y="2496"/>
                </a:cubicBezTo>
                <a:cubicBezTo>
                  <a:pt x="830" y="2449"/>
                  <a:pt x="830" y="2449"/>
                  <a:pt x="830" y="2449"/>
                </a:cubicBezTo>
                <a:cubicBezTo>
                  <a:pt x="871" y="2372"/>
                  <a:pt x="871" y="2372"/>
                  <a:pt x="871" y="2372"/>
                </a:cubicBezTo>
                <a:cubicBezTo>
                  <a:pt x="949" y="2354"/>
                  <a:pt x="949" y="2354"/>
                  <a:pt x="949" y="2354"/>
                </a:cubicBezTo>
                <a:cubicBezTo>
                  <a:pt x="990" y="2378"/>
                  <a:pt x="990" y="2378"/>
                  <a:pt x="990" y="2378"/>
                </a:cubicBezTo>
                <a:cubicBezTo>
                  <a:pt x="901" y="2413"/>
                  <a:pt x="901" y="2413"/>
                  <a:pt x="901" y="2413"/>
                </a:cubicBezTo>
                <a:cubicBezTo>
                  <a:pt x="877" y="2461"/>
                  <a:pt x="877" y="2461"/>
                  <a:pt x="877" y="2461"/>
                </a:cubicBezTo>
                <a:cubicBezTo>
                  <a:pt x="889" y="2508"/>
                  <a:pt x="889" y="2508"/>
                  <a:pt x="889" y="2508"/>
                </a:cubicBezTo>
                <a:cubicBezTo>
                  <a:pt x="1002" y="2455"/>
                  <a:pt x="1002" y="2455"/>
                  <a:pt x="1002" y="2455"/>
                </a:cubicBezTo>
                <a:cubicBezTo>
                  <a:pt x="1079" y="2443"/>
                  <a:pt x="1079" y="2443"/>
                  <a:pt x="1079" y="2443"/>
                </a:cubicBezTo>
                <a:lnTo>
                  <a:pt x="1061" y="2407"/>
                </a:lnTo>
                <a:close/>
                <a:moveTo>
                  <a:pt x="830" y="2639"/>
                </a:moveTo>
                <a:lnTo>
                  <a:pt x="830" y="2639"/>
                </a:lnTo>
                <a:cubicBezTo>
                  <a:pt x="830" y="2585"/>
                  <a:pt x="830" y="2585"/>
                  <a:pt x="830" y="2585"/>
                </a:cubicBezTo>
                <a:cubicBezTo>
                  <a:pt x="789" y="2615"/>
                  <a:pt x="789" y="2615"/>
                  <a:pt x="789" y="2615"/>
                </a:cubicBezTo>
                <a:cubicBezTo>
                  <a:pt x="711" y="2662"/>
                  <a:pt x="711" y="2662"/>
                  <a:pt x="711" y="2662"/>
                </a:cubicBezTo>
                <a:cubicBezTo>
                  <a:pt x="735" y="2716"/>
                  <a:pt x="735" y="2716"/>
                  <a:pt x="735" y="2716"/>
                </a:cubicBezTo>
                <a:cubicBezTo>
                  <a:pt x="789" y="2686"/>
                  <a:pt x="789" y="2686"/>
                  <a:pt x="789" y="2686"/>
                </a:cubicBezTo>
                <a:lnTo>
                  <a:pt x="830" y="26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649879" y="156197"/>
            <a:ext cx="7037387" cy="1098167"/>
            <a:chOff x="2670889" y="301340"/>
            <a:chExt cx="7037387" cy="1098167"/>
          </a:xfrm>
        </p:grpSpPr>
        <p:grpSp>
          <p:nvGrpSpPr>
            <p:cNvPr id="13" name="Group 12"/>
            <p:cNvGrpSpPr/>
            <p:nvPr/>
          </p:nvGrpSpPr>
          <p:grpSpPr>
            <a:xfrm>
              <a:off x="2670889" y="301340"/>
              <a:ext cx="7037387" cy="1098167"/>
              <a:chOff x="2673351" y="130175"/>
              <a:chExt cx="7037387" cy="1098167"/>
            </a:xfrm>
            <a:solidFill>
              <a:schemeClr val="accent1"/>
            </a:solidFill>
          </p:grpSpPr>
          <p:sp>
            <p:nvSpPr>
              <p:cNvPr id="15" name="Freeform 35"/>
              <p:cNvSpPr>
                <a:spLocks/>
              </p:cNvSpPr>
              <p:nvPr/>
            </p:nvSpPr>
            <p:spPr bwMode="auto">
              <a:xfrm>
                <a:off x="8596313" y="358813"/>
                <a:ext cx="1114425" cy="866775"/>
              </a:xfrm>
              <a:custGeom>
                <a:avLst/>
                <a:gdLst>
                  <a:gd name="T0" fmla="*/ 0 w 702"/>
                  <a:gd name="T1" fmla="*/ 546 h 546"/>
                  <a:gd name="T2" fmla="*/ 702 w 702"/>
                  <a:gd name="T3" fmla="*/ 546 h 546"/>
                  <a:gd name="T4" fmla="*/ 551 w 702"/>
                  <a:gd name="T5" fmla="*/ 267 h 546"/>
                  <a:gd name="T6" fmla="*/ 702 w 702"/>
                  <a:gd name="T7" fmla="*/ 0 h 546"/>
                  <a:gd name="T8" fmla="*/ 0 w 702"/>
                  <a:gd name="T9" fmla="*/ 0 h 546"/>
                  <a:gd name="T10" fmla="*/ 0 w 702"/>
                  <a:gd name="T11" fmla="*/ 546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546">
                    <a:moveTo>
                      <a:pt x="0" y="546"/>
                    </a:moveTo>
                    <a:lnTo>
                      <a:pt x="702" y="546"/>
                    </a:lnTo>
                    <a:lnTo>
                      <a:pt x="551" y="267"/>
                    </a:lnTo>
                    <a:lnTo>
                      <a:pt x="702" y="0"/>
                    </a:lnTo>
                    <a:lnTo>
                      <a:pt x="0" y="0"/>
                    </a:lnTo>
                    <a:lnTo>
                      <a:pt x="0" y="546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37"/>
              <p:cNvSpPr>
                <a:spLocks noChangeShapeType="1"/>
              </p:cNvSpPr>
              <p:nvPr/>
            </p:nvSpPr>
            <p:spPr bwMode="auto">
              <a:xfrm flipV="1">
                <a:off x="8596313" y="1038263"/>
                <a:ext cx="306388" cy="187325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38"/>
              <p:cNvSpPr>
                <a:spLocks/>
              </p:cNvSpPr>
              <p:nvPr/>
            </p:nvSpPr>
            <p:spPr bwMode="auto">
              <a:xfrm>
                <a:off x="2673351" y="361567"/>
                <a:ext cx="1109663" cy="866775"/>
              </a:xfrm>
              <a:custGeom>
                <a:avLst/>
                <a:gdLst>
                  <a:gd name="T0" fmla="*/ 699 w 699"/>
                  <a:gd name="T1" fmla="*/ 546 h 546"/>
                  <a:gd name="T2" fmla="*/ 0 w 699"/>
                  <a:gd name="T3" fmla="*/ 546 h 546"/>
                  <a:gd name="T4" fmla="*/ 148 w 699"/>
                  <a:gd name="T5" fmla="*/ 267 h 546"/>
                  <a:gd name="T6" fmla="*/ 0 w 699"/>
                  <a:gd name="T7" fmla="*/ 0 h 546"/>
                  <a:gd name="T8" fmla="*/ 699 w 699"/>
                  <a:gd name="T9" fmla="*/ 0 h 546"/>
                  <a:gd name="T10" fmla="*/ 699 w 699"/>
                  <a:gd name="T11" fmla="*/ 546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9" h="546">
                    <a:moveTo>
                      <a:pt x="699" y="546"/>
                    </a:moveTo>
                    <a:lnTo>
                      <a:pt x="0" y="546"/>
                    </a:lnTo>
                    <a:lnTo>
                      <a:pt x="148" y="267"/>
                    </a:lnTo>
                    <a:lnTo>
                      <a:pt x="0" y="0"/>
                    </a:lnTo>
                    <a:lnTo>
                      <a:pt x="699" y="0"/>
                    </a:lnTo>
                    <a:lnTo>
                      <a:pt x="699" y="546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3476626" y="130175"/>
                <a:ext cx="5421313" cy="909685"/>
              </a:xfrm>
              <a:prstGeom prst="rect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41"/>
              <p:cNvSpPr>
                <a:spLocks noChangeShapeType="1"/>
              </p:cNvSpPr>
              <p:nvPr/>
            </p:nvSpPr>
            <p:spPr bwMode="auto">
              <a:xfrm flipH="1" flipV="1">
                <a:off x="3476626" y="1041017"/>
                <a:ext cx="306388" cy="187325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42"/>
              <p:cNvSpPr>
                <a:spLocks noChangeShapeType="1"/>
              </p:cNvSpPr>
              <p:nvPr/>
            </p:nvSpPr>
            <p:spPr bwMode="auto">
              <a:xfrm>
                <a:off x="3557588" y="177800"/>
                <a:ext cx="2217738" cy="0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43"/>
              <p:cNvSpPr>
                <a:spLocks noChangeShapeType="1"/>
              </p:cNvSpPr>
              <p:nvPr/>
            </p:nvSpPr>
            <p:spPr bwMode="auto">
              <a:xfrm>
                <a:off x="6970713" y="991110"/>
                <a:ext cx="1747838" cy="0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Line 44"/>
              <p:cNvSpPr>
                <a:spLocks noChangeShapeType="1"/>
              </p:cNvSpPr>
              <p:nvPr/>
            </p:nvSpPr>
            <p:spPr bwMode="auto">
              <a:xfrm>
                <a:off x="8826501" y="222250"/>
                <a:ext cx="0" cy="341312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45"/>
              <p:cNvSpPr>
                <a:spLocks noChangeShapeType="1"/>
              </p:cNvSpPr>
              <p:nvPr/>
            </p:nvSpPr>
            <p:spPr bwMode="auto">
              <a:xfrm>
                <a:off x="2771776" y="439355"/>
                <a:ext cx="169863" cy="284162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46"/>
              <p:cNvSpPr>
                <a:spLocks noChangeShapeType="1"/>
              </p:cNvSpPr>
              <p:nvPr/>
            </p:nvSpPr>
            <p:spPr bwMode="auto">
              <a:xfrm>
                <a:off x="2941638" y="1182607"/>
                <a:ext cx="615950" cy="0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47"/>
              <p:cNvSpPr>
                <a:spLocks noChangeShapeType="1"/>
              </p:cNvSpPr>
              <p:nvPr/>
            </p:nvSpPr>
            <p:spPr bwMode="auto">
              <a:xfrm>
                <a:off x="9020176" y="405965"/>
                <a:ext cx="520700" cy="0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Line 48"/>
              <p:cNvSpPr>
                <a:spLocks noChangeShapeType="1"/>
              </p:cNvSpPr>
              <p:nvPr/>
            </p:nvSpPr>
            <p:spPr bwMode="auto">
              <a:xfrm>
                <a:off x="9432926" y="844588"/>
                <a:ext cx="174625" cy="312737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49"/>
              <p:cNvSpPr>
                <a:spLocks noChangeShapeType="1"/>
              </p:cNvSpPr>
              <p:nvPr/>
            </p:nvSpPr>
            <p:spPr bwMode="auto">
              <a:xfrm>
                <a:off x="3529013" y="231775"/>
                <a:ext cx="0" cy="566737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50"/>
              <p:cNvSpPr>
                <a:spLocks noChangeShapeType="1"/>
              </p:cNvSpPr>
              <p:nvPr/>
            </p:nvSpPr>
            <p:spPr bwMode="auto">
              <a:xfrm>
                <a:off x="8826501" y="596900"/>
                <a:ext cx="0" cy="187325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51"/>
              <p:cNvSpPr>
                <a:spLocks noChangeShapeType="1"/>
              </p:cNvSpPr>
              <p:nvPr/>
            </p:nvSpPr>
            <p:spPr bwMode="auto">
              <a:xfrm>
                <a:off x="8751888" y="1174101"/>
                <a:ext cx="419100" cy="0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3552671" y="536461"/>
              <a:ext cx="5271368" cy="47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3200" b="1" spc="100" dirty="0">
                  <a:solidFill>
                    <a:schemeClr val="bg1"/>
                  </a:solidFill>
                </a:rPr>
                <a:t>Background</a:t>
              </a:r>
            </a:p>
          </p:txBody>
        </p:sp>
      </p:grpSp>
      <p:sp>
        <p:nvSpPr>
          <p:cNvPr id="102" name="Rounded Rectangle 101"/>
          <p:cNvSpPr/>
          <p:nvPr/>
        </p:nvSpPr>
        <p:spPr>
          <a:xfrm>
            <a:off x="1775859" y="3289231"/>
            <a:ext cx="1397797" cy="27207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USA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3373380" y="4984394"/>
            <a:ext cx="1397797" cy="27207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Brazil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5513636" y="3928415"/>
            <a:ext cx="1397797" cy="27207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Egypt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5767815" y="2923161"/>
            <a:ext cx="1397797" cy="27207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UK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7981286" y="3881485"/>
            <a:ext cx="991424" cy="25977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India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8485352" y="5678637"/>
            <a:ext cx="1397797" cy="27207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Australia</a:t>
            </a:r>
          </a:p>
        </p:txBody>
      </p:sp>
      <p:sp>
        <p:nvSpPr>
          <p:cNvPr id="134" name="Freeform 133"/>
          <p:cNvSpPr/>
          <p:nvPr/>
        </p:nvSpPr>
        <p:spPr>
          <a:xfrm>
            <a:off x="2585113" y="2274303"/>
            <a:ext cx="3911930" cy="920935"/>
          </a:xfrm>
          <a:custGeom>
            <a:avLst/>
            <a:gdLst>
              <a:gd name="connsiteX0" fmla="*/ 0 w 2612571"/>
              <a:gd name="connsiteY0" fmla="*/ 468897 h 468897"/>
              <a:gd name="connsiteX1" fmla="*/ 1306285 w 2612571"/>
              <a:gd name="connsiteY1" fmla="*/ 4440 h 468897"/>
              <a:gd name="connsiteX2" fmla="*/ 2612571 w 2612571"/>
              <a:gd name="connsiteY2" fmla="*/ 265697 h 46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71" h="468897">
                <a:moveTo>
                  <a:pt x="0" y="468897"/>
                </a:moveTo>
                <a:cubicBezTo>
                  <a:pt x="435428" y="253602"/>
                  <a:pt x="870857" y="38307"/>
                  <a:pt x="1306285" y="4440"/>
                </a:cubicBezTo>
                <a:cubicBezTo>
                  <a:pt x="1741713" y="-29427"/>
                  <a:pt x="2387600" y="137488"/>
                  <a:pt x="2612571" y="265697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>
            <a:off x="4746171" y="5196115"/>
            <a:ext cx="4542972" cy="1006476"/>
          </a:xfrm>
          <a:custGeom>
            <a:avLst/>
            <a:gdLst>
              <a:gd name="connsiteX0" fmla="*/ 0 w 4542972"/>
              <a:gd name="connsiteY0" fmla="*/ 0 h 1065699"/>
              <a:gd name="connsiteX1" fmla="*/ 2467429 w 4542972"/>
              <a:gd name="connsiteY1" fmla="*/ 1030515 h 1065699"/>
              <a:gd name="connsiteX2" fmla="*/ 4542972 w 4542972"/>
              <a:gd name="connsiteY2" fmla="*/ 725715 h 1065699"/>
              <a:gd name="connsiteX0" fmla="*/ 0 w 4542972"/>
              <a:gd name="connsiteY0" fmla="*/ 0 h 1061857"/>
              <a:gd name="connsiteX1" fmla="*/ 2467429 w 4542972"/>
              <a:gd name="connsiteY1" fmla="*/ 1030515 h 1061857"/>
              <a:gd name="connsiteX2" fmla="*/ 4542972 w 4542972"/>
              <a:gd name="connsiteY2" fmla="*/ 725715 h 1061857"/>
              <a:gd name="connsiteX0" fmla="*/ 0 w 4542972"/>
              <a:gd name="connsiteY0" fmla="*/ 0 h 1000267"/>
              <a:gd name="connsiteX1" fmla="*/ 2296607 w 4542972"/>
              <a:gd name="connsiteY1" fmla="*/ 960177 h 1000267"/>
              <a:gd name="connsiteX2" fmla="*/ 4542972 w 4542972"/>
              <a:gd name="connsiteY2" fmla="*/ 725715 h 1000267"/>
              <a:gd name="connsiteX0" fmla="*/ 0 w 4542972"/>
              <a:gd name="connsiteY0" fmla="*/ 0 h 1006476"/>
              <a:gd name="connsiteX1" fmla="*/ 2296607 w 4542972"/>
              <a:gd name="connsiteY1" fmla="*/ 960177 h 1006476"/>
              <a:gd name="connsiteX2" fmla="*/ 4542972 w 4542972"/>
              <a:gd name="connsiteY2" fmla="*/ 725715 h 100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2972" h="1006476">
                <a:moveTo>
                  <a:pt x="0" y="0"/>
                </a:moveTo>
                <a:cubicBezTo>
                  <a:pt x="855133" y="454781"/>
                  <a:pt x="1388720" y="849272"/>
                  <a:pt x="2296607" y="960177"/>
                </a:cubicBezTo>
                <a:cubicBezTo>
                  <a:pt x="3204494" y="1071082"/>
                  <a:pt x="3783297" y="978784"/>
                  <a:pt x="4542972" y="725715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8"/>
          <p:cNvSpPr/>
          <p:nvPr/>
        </p:nvSpPr>
        <p:spPr>
          <a:xfrm>
            <a:off x="2260047" y="3609447"/>
            <a:ext cx="1136295" cy="1514096"/>
          </a:xfrm>
          <a:custGeom>
            <a:avLst/>
            <a:gdLst>
              <a:gd name="connsiteX0" fmla="*/ 30133 w 1075162"/>
              <a:gd name="connsiteY0" fmla="*/ 0 h 2278743"/>
              <a:gd name="connsiteX1" fmla="*/ 131733 w 1075162"/>
              <a:gd name="connsiteY1" fmla="*/ 1596571 h 2278743"/>
              <a:gd name="connsiteX2" fmla="*/ 1075162 w 1075162"/>
              <a:gd name="connsiteY2" fmla="*/ 2278743 h 2278743"/>
              <a:gd name="connsiteX0" fmla="*/ 48319 w 1053154"/>
              <a:gd name="connsiteY0" fmla="*/ 0 h 1977293"/>
              <a:gd name="connsiteX1" fmla="*/ 109725 w 1053154"/>
              <a:gd name="connsiteY1" fmla="*/ 1295121 h 1977293"/>
              <a:gd name="connsiteX2" fmla="*/ 1053154 w 1053154"/>
              <a:gd name="connsiteY2" fmla="*/ 1977293 h 1977293"/>
              <a:gd name="connsiteX0" fmla="*/ 20678 w 1095851"/>
              <a:gd name="connsiteY0" fmla="*/ 0 h 2007438"/>
              <a:gd name="connsiteX1" fmla="*/ 152422 w 1095851"/>
              <a:gd name="connsiteY1" fmla="*/ 1325266 h 2007438"/>
              <a:gd name="connsiteX2" fmla="*/ 1095851 w 1095851"/>
              <a:gd name="connsiteY2" fmla="*/ 2007438 h 200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5851" h="2007438">
                <a:moveTo>
                  <a:pt x="20678" y="0"/>
                </a:moveTo>
                <a:cubicBezTo>
                  <a:pt x="-15608" y="608390"/>
                  <a:pt x="-21750" y="945476"/>
                  <a:pt x="152422" y="1325266"/>
                </a:cubicBezTo>
                <a:cubicBezTo>
                  <a:pt x="326594" y="1705057"/>
                  <a:pt x="711222" y="1856247"/>
                  <a:pt x="1095851" y="2007438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39"/>
          <p:cNvSpPr/>
          <p:nvPr/>
        </p:nvSpPr>
        <p:spPr>
          <a:xfrm>
            <a:off x="4743450" y="5187950"/>
            <a:ext cx="4337050" cy="558800"/>
          </a:xfrm>
          <a:custGeom>
            <a:avLst/>
            <a:gdLst>
              <a:gd name="connsiteX0" fmla="*/ 0 w 4337050"/>
              <a:gd name="connsiteY0" fmla="*/ 284907 h 861382"/>
              <a:gd name="connsiteX1" fmla="*/ 3302000 w 4337050"/>
              <a:gd name="connsiteY1" fmla="*/ 437307 h 861382"/>
              <a:gd name="connsiteX2" fmla="*/ 3206750 w 4337050"/>
              <a:gd name="connsiteY2" fmla="*/ 18207 h 861382"/>
              <a:gd name="connsiteX3" fmla="*/ 2679700 w 4337050"/>
              <a:gd name="connsiteY3" fmla="*/ 138857 h 861382"/>
              <a:gd name="connsiteX4" fmla="*/ 3168650 w 4337050"/>
              <a:gd name="connsiteY4" fmla="*/ 704007 h 861382"/>
              <a:gd name="connsiteX5" fmla="*/ 4337050 w 4337050"/>
              <a:gd name="connsiteY5" fmla="*/ 843707 h 861382"/>
              <a:gd name="connsiteX0" fmla="*/ 0 w 4337050"/>
              <a:gd name="connsiteY0" fmla="*/ 293465 h 869940"/>
              <a:gd name="connsiteX1" fmla="*/ 2578519 w 4337050"/>
              <a:gd name="connsiteY1" fmla="*/ 566445 h 869940"/>
              <a:gd name="connsiteX2" fmla="*/ 3206750 w 4337050"/>
              <a:gd name="connsiteY2" fmla="*/ 26765 h 869940"/>
              <a:gd name="connsiteX3" fmla="*/ 2679700 w 4337050"/>
              <a:gd name="connsiteY3" fmla="*/ 147415 h 869940"/>
              <a:gd name="connsiteX4" fmla="*/ 3168650 w 4337050"/>
              <a:gd name="connsiteY4" fmla="*/ 712565 h 869940"/>
              <a:gd name="connsiteX5" fmla="*/ 4337050 w 4337050"/>
              <a:gd name="connsiteY5" fmla="*/ 852265 h 869940"/>
              <a:gd name="connsiteX0" fmla="*/ 0 w 4337050"/>
              <a:gd name="connsiteY0" fmla="*/ 147072 h 723547"/>
              <a:gd name="connsiteX1" fmla="*/ 2578519 w 4337050"/>
              <a:gd name="connsiteY1" fmla="*/ 420052 h 723547"/>
              <a:gd name="connsiteX2" fmla="*/ 2679700 w 4337050"/>
              <a:gd name="connsiteY2" fmla="*/ 1022 h 723547"/>
              <a:gd name="connsiteX3" fmla="*/ 3168650 w 4337050"/>
              <a:gd name="connsiteY3" fmla="*/ 566172 h 723547"/>
              <a:gd name="connsiteX4" fmla="*/ 4337050 w 4337050"/>
              <a:gd name="connsiteY4" fmla="*/ 705872 h 723547"/>
              <a:gd name="connsiteX0" fmla="*/ 0 w 4337050"/>
              <a:gd name="connsiteY0" fmla="*/ 0 h 576475"/>
              <a:gd name="connsiteX1" fmla="*/ 2578519 w 4337050"/>
              <a:gd name="connsiteY1" fmla="*/ 272980 h 576475"/>
              <a:gd name="connsiteX2" fmla="*/ 3168650 w 4337050"/>
              <a:gd name="connsiteY2" fmla="*/ 419100 h 576475"/>
              <a:gd name="connsiteX3" fmla="*/ 4337050 w 4337050"/>
              <a:gd name="connsiteY3" fmla="*/ 558800 h 576475"/>
              <a:gd name="connsiteX0" fmla="*/ 0 w 4337050"/>
              <a:gd name="connsiteY0" fmla="*/ 0 h 558800"/>
              <a:gd name="connsiteX1" fmla="*/ 2578519 w 4337050"/>
              <a:gd name="connsiteY1" fmla="*/ 272980 h 558800"/>
              <a:gd name="connsiteX2" fmla="*/ 4337050 w 4337050"/>
              <a:gd name="connsiteY2" fmla="*/ 558800 h 558800"/>
              <a:gd name="connsiteX0" fmla="*/ 0 w 4337050"/>
              <a:gd name="connsiteY0" fmla="*/ 0 h 558800"/>
              <a:gd name="connsiteX1" fmla="*/ 2679002 w 4337050"/>
              <a:gd name="connsiteY1" fmla="*/ 51917 h 558800"/>
              <a:gd name="connsiteX2" fmla="*/ 4337050 w 4337050"/>
              <a:gd name="connsiteY2" fmla="*/ 558800 h 558800"/>
              <a:gd name="connsiteX0" fmla="*/ 0 w 4337050"/>
              <a:gd name="connsiteY0" fmla="*/ 0 h 558800"/>
              <a:gd name="connsiteX1" fmla="*/ 2679002 w 4337050"/>
              <a:gd name="connsiteY1" fmla="*/ 51917 h 558800"/>
              <a:gd name="connsiteX2" fmla="*/ 4337050 w 4337050"/>
              <a:gd name="connsiteY2" fmla="*/ 558800 h 558800"/>
              <a:gd name="connsiteX0" fmla="*/ 0 w 4337050"/>
              <a:gd name="connsiteY0" fmla="*/ 0 h 558800"/>
              <a:gd name="connsiteX1" fmla="*/ 2206729 w 4337050"/>
              <a:gd name="connsiteY1" fmla="*/ 102159 h 558800"/>
              <a:gd name="connsiteX2" fmla="*/ 4337050 w 4337050"/>
              <a:gd name="connsiteY2" fmla="*/ 558800 h 558800"/>
              <a:gd name="connsiteX0" fmla="*/ 0 w 4337050"/>
              <a:gd name="connsiteY0" fmla="*/ 0 h 558800"/>
              <a:gd name="connsiteX1" fmla="*/ 2196680 w 4337050"/>
              <a:gd name="connsiteY1" fmla="*/ 132304 h 558800"/>
              <a:gd name="connsiteX2" fmla="*/ 4337050 w 4337050"/>
              <a:gd name="connsiteY2" fmla="*/ 558800 h 558800"/>
              <a:gd name="connsiteX0" fmla="*/ 0 w 4337050"/>
              <a:gd name="connsiteY0" fmla="*/ 0 h 558800"/>
              <a:gd name="connsiteX1" fmla="*/ 2196680 w 4337050"/>
              <a:gd name="connsiteY1" fmla="*/ 132304 h 558800"/>
              <a:gd name="connsiteX2" fmla="*/ 4337050 w 4337050"/>
              <a:gd name="connsiteY2" fmla="*/ 55880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7050" h="558800">
                <a:moveTo>
                  <a:pt x="0" y="0"/>
                </a:moveTo>
                <a:cubicBezTo>
                  <a:pt x="610048" y="158715"/>
                  <a:pt x="1011615" y="300428"/>
                  <a:pt x="2196680" y="132304"/>
                </a:cubicBezTo>
                <a:cubicBezTo>
                  <a:pt x="3381745" y="-35820"/>
                  <a:pt x="3970690" y="499254"/>
                  <a:pt x="4337050" y="55880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/>
          <p:cNvSpPr/>
          <p:nvPr/>
        </p:nvSpPr>
        <p:spPr>
          <a:xfrm>
            <a:off x="6545966" y="4083050"/>
            <a:ext cx="2369434" cy="487614"/>
          </a:xfrm>
          <a:custGeom>
            <a:avLst/>
            <a:gdLst>
              <a:gd name="connsiteX0" fmla="*/ 0 w 1612900"/>
              <a:gd name="connsiteY0" fmla="*/ 292100 h 487614"/>
              <a:gd name="connsiteX1" fmla="*/ 914400 w 1612900"/>
              <a:gd name="connsiteY1" fmla="*/ 476250 h 487614"/>
              <a:gd name="connsiteX2" fmla="*/ 1612900 w 1612900"/>
              <a:gd name="connsiteY2" fmla="*/ 0 h 48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2900" h="487614">
                <a:moveTo>
                  <a:pt x="0" y="292100"/>
                </a:moveTo>
                <a:cubicBezTo>
                  <a:pt x="322791" y="408516"/>
                  <a:pt x="645583" y="524933"/>
                  <a:pt x="914400" y="476250"/>
                </a:cubicBezTo>
                <a:cubicBezTo>
                  <a:pt x="1183217" y="427567"/>
                  <a:pt x="1446742" y="79375"/>
                  <a:pt x="1612900" y="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1"/>
          <p:cNvSpPr/>
          <p:nvPr/>
        </p:nvSpPr>
        <p:spPr>
          <a:xfrm>
            <a:off x="6507606" y="3203402"/>
            <a:ext cx="1047607" cy="1025697"/>
          </a:xfrm>
          <a:custGeom>
            <a:avLst/>
            <a:gdLst>
              <a:gd name="connsiteX0" fmla="*/ 57150 w 470210"/>
              <a:gd name="connsiteY0" fmla="*/ 0 h 1625600"/>
              <a:gd name="connsiteX1" fmla="*/ 469900 w 470210"/>
              <a:gd name="connsiteY1" fmla="*/ 825500 h 1625600"/>
              <a:gd name="connsiteX2" fmla="*/ 0 w 470210"/>
              <a:gd name="connsiteY2" fmla="*/ 1625600 h 1625600"/>
              <a:gd name="connsiteX0" fmla="*/ 57150 w 57150"/>
              <a:gd name="connsiteY0" fmla="*/ 0 h 1625600"/>
              <a:gd name="connsiteX1" fmla="*/ 0 w 57150"/>
              <a:gd name="connsiteY1" fmla="*/ 1625600 h 1625600"/>
              <a:gd name="connsiteX0" fmla="*/ 57150 w 377863"/>
              <a:gd name="connsiteY0" fmla="*/ 0 h 1625600"/>
              <a:gd name="connsiteX1" fmla="*/ 0 w 377863"/>
              <a:gd name="connsiteY1" fmla="*/ 1625600 h 1625600"/>
              <a:gd name="connsiteX0" fmla="*/ 57150 w 440257"/>
              <a:gd name="connsiteY0" fmla="*/ 0 h 1625600"/>
              <a:gd name="connsiteX1" fmla="*/ 0 w 440257"/>
              <a:gd name="connsiteY1" fmla="*/ 1625600 h 1625600"/>
              <a:gd name="connsiteX0" fmla="*/ 57150 w 335263"/>
              <a:gd name="connsiteY0" fmla="*/ 0 h 1625600"/>
              <a:gd name="connsiteX1" fmla="*/ 0 w 335263"/>
              <a:gd name="connsiteY1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263" h="1625600">
                <a:moveTo>
                  <a:pt x="57150" y="0"/>
                </a:moveTo>
                <a:cubicBezTo>
                  <a:pt x="560614" y="572012"/>
                  <a:pt x="280307" y="1324894"/>
                  <a:pt x="0" y="162560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9156700" y="2787650"/>
            <a:ext cx="1155313" cy="1168400"/>
          </a:xfrm>
          <a:custGeom>
            <a:avLst/>
            <a:gdLst>
              <a:gd name="connsiteX0" fmla="*/ 0 w 1155313"/>
              <a:gd name="connsiteY0" fmla="*/ 1168400 h 1168400"/>
              <a:gd name="connsiteX1" fmla="*/ 1035050 w 1155313"/>
              <a:gd name="connsiteY1" fmla="*/ 711200 h 1168400"/>
              <a:gd name="connsiteX2" fmla="*/ 1092200 w 1155313"/>
              <a:gd name="connsiteY2" fmla="*/ 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313" h="1168400">
                <a:moveTo>
                  <a:pt x="0" y="1168400"/>
                </a:moveTo>
                <a:cubicBezTo>
                  <a:pt x="426508" y="1037166"/>
                  <a:pt x="853017" y="905933"/>
                  <a:pt x="1035050" y="711200"/>
                </a:cubicBezTo>
                <a:cubicBezTo>
                  <a:pt x="1217083" y="516467"/>
                  <a:pt x="1154641" y="258233"/>
                  <a:pt x="1092200" y="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268" y="4355864"/>
            <a:ext cx="371888" cy="591363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225" y="2649729"/>
            <a:ext cx="371888" cy="591363"/>
          </a:xfrm>
          <a:prstGeom prst="rect">
            <a:avLst/>
          </a:prstGeom>
        </p:spPr>
      </p:pic>
      <p:pic>
        <p:nvPicPr>
          <p:cNvPr id="182" name="Picture 1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31" y="2297203"/>
            <a:ext cx="371888" cy="591363"/>
          </a:xfrm>
          <a:prstGeom prst="rect">
            <a:avLst/>
          </a:prstGeom>
        </p:spPr>
      </p:pic>
      <p:pic>
        <p:nvPicPr>
          <p:cNvPr id="183" name="Picture 18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41" y="3344407"/>
            <a:ext cx="371888" cy="591363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82" y="3486019"/>
            <a:ext cx="377985" cy="56317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971" y="5219254"/>
            <a:ext cx="371888" cy="591363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45E5D26B-E4F4-0C0D-A534-CB7CCDA0BBDD}"/>
              </a:ext>
            </a:extLst>
          </p:cNvPr>
          <p:cNvSpPr/>
          <p:nvPr/>
        </p:nvSpPr>
        <p:spPr>
          <a:xfrm>
            <a:off x="3221108" y="2499130"/>
            <a:ext cx="1597521" cy="1488864"/>
          </a:xfrm>
          <a:prstGeom prst="ellipse">
            <a:avLst/>
          </a:prstGeom>
          <a:solidFill>
            <a:schemeClr val="tx2">
              <a:alpha val="50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2D2C3F-EFCD-A73D-86D8-F0D5A26D67A1}"/>
              </a:ext>
            </a:extLst>
          </p:cNvPr>
          <p:cNvSpPr txBox="1"/>
          <p:nvPr/>
        </p:nvSpPr>
        <p:spPr>
          <a:xfrm>
            <a:off x="3382959" y="2863238"/>
            <a:ext cx="1506808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b="1" spc="100" dirty="0">
                <a:solidFill>
                  <a:schemeClr val="bg1"/>
                </a:solidFill>
              </a:rPr>
              <a:t>$356.11B</a:t>
            </a:r>
          </a:p>
          <a:p>
            <a:pPr>
              <a:lnSpc>
                <a:spcPts val="2700"/>
              </a:lnSpc>
            </a:pPr>
            <a:r>
              <a:rPr lang="en-US" b="1" spc="100" dirty="0">
                <a:solidFill>
                  <a:schemeClr val="bg1"/>
                </a:solidFill>
              </a:rPr>
              <a:t>(69.3%)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8527F9-6BEC-95D5-C59F-9C6AA62C22D1}"/>
              </a:ext>
            </a:extLst>
          </p:cNvPr>
          <p:cNvSpPr/>
          <p:nvPr/>
        </p:nvSpPr>
        <p:spPr>
          <a:xfrm>
            <a:off x="6722037" y="1839017"/>
            <a:ext cx="1193917" cy="1174796"/>
          </a:xfrm>
          <a:prstGeom prst="ellipse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A6AF6B-2DF8-BCBD-F957-29B71D6BC523}"/>
              </a:ext>
            </a:extLst>
          </p:cNvPr>
          <p:cNvSpPr txBox="1"/>
          <p:nvPr/>
        </p:nvSpPr>
        <p:spPr>
          <a:xfrm>
            <a:off x="6911433" y="2058776"/>
            <a:ext cx="960533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b="1" spc="100" dirty="0">
                <a:solidFill>
                  <a:schemeClr val="bg1"/>
                </a:solidFill>
              </a:rPr>
              <a:t>$30B</a:t>
            </a:r>
          </a:p>
          <a:p>
            <a:pPr>
              <a:lnSpc>
                <a:spcPts val="2700"/>
              </a:lnSpc>
            </a:pPr>
            <a:r>
              <a:rPr lang="en-US" b="1" spc="100" dirty="0">
                <a:solidFill>
                  <a:schemeClr val="bg1"/>
                </a:solidFill>
              </a:rPr>
              <a:t>(5.8%)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6EEC5AB-FA6F-D9EC-7C8B-CF462F5C6ED0}"/>
              </a:ext>
            </a:extLst>
          </p:cNvPr>
          <p:cNvSpPr/>
          <p:nvPr/>
        </p:nvSpPr>
        <p:spPr>
          <a:xfrm>
            <a:off x="7810430" y="4128772"/>
            <a:ext cx="1047606" cy="967118"/>
          </a:xfrm>
          <a:prstGeom prst="ellipse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C2E983-A789-59E1-C9DC-ECDB2F6B0078}"/>
              </a:ext>
            </a:extLst>
          </p:cNvPr>
          <p:cNvSpPr txBox="1"/>
          <p:nvPr/>
        </p:nvSpPr>
        <p:spPr>
          <a:xfrm>
            <a:off x="7853214" y="4297353"/>
            <a:ext cx="1021253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b="1" spc="100" dirty="0">
                <a:solidFill>
                  <a:schemeClr val="bg1"/>
                </a:solidFill>
              </a:rPr>
              <a:t>$2.62B</a:t>
            </a:r>
          </a:p>
          <a:p>
            <a:pPr>
              <a:lnSpc>
                <a:spcPts val="2700"/>
              </a:lnSpc>
            </a:pPr>
            <a:r>
              <a:rPr lang="en-US" b="1" spc="100" dirty="0">
                <a:solidFill>
                  <a:schemeClr val="bg1"/>
                </a:solidFill>
              </a:rPr>
              <a:t>(0.51%)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710396B-C8BE-4AEF-F652-59BF50B74F40}"/>
              </a:ext>
            </a:extLst>
          </p:cNvPr>
          <p:cNvSpPr/>
          <p:nvPr/>
        </p:nvSpPr>
        <p:spPr>
          <a:xfrm>
            <a:off x="9940706" y="4524892"/>
            <a:ext cx="1047606" cy="967118"/>
          </a:xfrm>
          <a:prstGeom prst="ellipse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2B2509-C0E3-C645-CA23-BB2C77EC642E}"/>
              </a:ext>
            </a:extLst>
          </p:cNvPr>
          <p:cNvSpPr txBox="1"/>
          <p:nvPr/>
        </p:nvSpPr>
        <p:spPr>
          <a:xfrm>
            <a:off x="9978603" y="4652342"/>
            <a:ext cx="6159842" cy="759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b="1" spc="100" dirty="0">
                <a:solidFill>
                  <a:schemeClr val="bg1"/>
                </a:solidFill>
              </a:rPr>
              <a:t>$2.63B</a:t>
            </a:r>
          </a:p>
          <a:p>
            <a:pPr>
              <a:lnSpc>
                <a:spcPts val="2700"/>
              </a:lnSpc>
            </a:pPr>
            <a:r>
              <a:rPr lang="en-US" b="1" spc="100" dirty="0">
                <a:solidFill>
                  <a:schemeClr val="bg1"/>
                </a:solidFill>
              </a:rPr>
              <a:t>(0.51%)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CD8DAA0-832F-A3C2-1B74-32EDD72A4C63}"/>
              </a:ext>
            </a:extLst>
          </p:cNvPr>
          <p:cNvSpPr/>
          <p:nvPr/>
        </p:nvSpPr>
        <p:spPr>
          <a:xfrm>
            <a:off x="3422909" y="5364629"/>
            <a:ext cx="1193917" cy="1166395"/>
          </a:xfrm>
          <a:prstGeom prst="ellipse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$33.5B</a:t>
            </a:r>
          </a:p>
          <a:p>
            <a:r>
              <a:rPr lang="en-US" b="1" dirty="0"/>
              <a:t>(6.26%)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F27BDFC-66CC-F4EB-6BB0-DAFB5D3C7945}"/>
              </a:ext>
            </a:extLst>
          </p:cNvPr>
          <p:cNvSpPr/>
          <p:nvPr/>
        </p:nvSpPr>
        <p:spPr>
          <a:xfrm>
            <a:off x="5565053" y="4268093"/>
            <a:ext cx="1039576" cy="1070706"/>
          </a:xfrm>
          <a:prstGeom prst="ellipse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$8.6B</a:t>
            </a:r>
          </a:p>
          <a:p>
            <a:r>
              <a:rPr lang="en-US" b="1" dirty="0"/>
              <a:t>(1.67%)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FC809E-21F5-FBBE-920E-16E48192CE64}"/>
              </a:ext>
            </a:extLst>
          </p:cNvPr>
          <p:cNvSpPr txBox="1"/>
          <p:nvPr/>
        </p:nvSpPr>
        <p:spPr>
          <a:xfrm>
            <a:off x="178858" y="6454953"/>
            <a:ext cx="7786840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b="1" spc="100" dirty="0"/>
              <a:t>Source: </a:t>
            </a:r>
            <a:r>
              <a:rPr lang="en-US" b="1" spc="100" dirty="0">
                <a:hlinkClick r:id="rId8"/>
              </a:rPr>
              <a:t>https://</a:t>
            </a:r>
            <a:r>
              <a:rPr lang="en-US" b="1" spc="100" dirty="0" err="1">
                <a:hlinkClick r:id="rId8"/>
              </a:rPr>
              <a:t>fourweekmba.com</a:t>
            </a:r>
            <a:r>
              <a:rPr lang="en-US" b="1" spc="100" dirty="0">
                <a:hlinkClick r:id="rId8"/>
              </a:rPr>
              <a:t>/amazon-revenue-by-country/</a:t>
            </a:r>
            <a:endParaRPr lang="en-US" b="1" spc="100" dirty="0"/>
          </a:p>
        </p:txBody>
      </p:sp>
      <p:pic>
        <p:nvPicPr>
          <p:cNvPr id="58" name="Picture 57" descr="Logo, company name&#10;&#10;Description automatically generated">
            <a:extLst>
              <a:ext uri="{FF2B5EF4-FFF2-40B4-BE49-F238E27FC236}">
                <a16:creationId xmlns:a16="http://schemas.microsoft.com/office/drawing/2014/main" id="{583B1A4E-5BD1-14BB-6447-6E6EB61506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83149" y="5678637"/>
            <a:ext cx="2372974" cy="1357512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6323B6E5-74F9-08E7-55F2-6C21E2BC0CDE}"/>
              </a:ext>
            </a:extLst>
          </p:cNvPr>
          <p:cNvSpPr/>
          <p:nvPr/>
        </p:nvSpPr>
        <p:spPr>
          <a:xfrm rot="20581167">
            <a:off x="9443717" y="1133815"/>
            <a:ext cx="1211256" cy="15733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BD71DB-F3B8-FD4A-3B50-D72EFD05BA66}"/>
              </a:ext>
            </a:extLst>
          </p:cNvPr>
          <p:cNvSpPr txBox="1"/>
          <p:nvPr/>
        </p:nvSpPr>
        <p:spPr>
          <a:xfrm rot="20407603">
            <a:off x="9501229" y="1280159"/>
            <a:ext cx="1042038" cy="1426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050" b="1" spc="100" dirty="0"/>
              <a:t>Fiscal Year 2022 Market Share Contributors</a:t>
            </a:r>
          </a:p>
        </p:txBody>
      </p:sp>
    </p:spTree>
    <p:extLst>
      <p:ext uri="{BB962C8B-B14F-4D97-AF65-F5344CB8AC3E}">
        <p14:creationId xmlns:p14="http://schemas.microsoft.com/office/powerpoint/2010/main" val="250463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6" grpId="0" animBg="1"/>
      <p:bldP spid="110" grpId="0" animBg="1"/>
      <p:bldP spid="114" grpId="0" animBg="1"/>
      <p:bldP spid="118" grpId="0" animBg="1"/>
      <p:bldP spid="126" grpId="0" animBg="1"/>
      <p:bldP spid="134" grpId="0" animBg="1"/>
      <p:bldP spid="136" grpId="0" animBg="1"/>
      <p:bldP spid="139" grpId="0" animBg="1"/>
      <p:bldP spid="140" grpId="0" animBg="1"/>
      <p:bldP spid="141" grpId="0" animBg="1"/>
      <p:bldP spid="142" grpId="0" animBg="1"/>
      <p:bldP spid="1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52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2437905" y="212599"/>
            <a:ext cx="7037387" cy="1054100"/>
            <a:chOff x="2670889" y="301340"/>
            <a:chExt cx="7037387" cy="1054100"/>
          </a:xfrm>
        </p:grpSpPr>
        <p:grpSp>
          <p:nvGrpSpPr>
            <p:cNvPr id="79" name="Group 78"/>
            <p:cNvGrpSpPr/>
            <p:nvPr/>
          </p:nvGrpSpPr>
          <p:grpSpPr>
            <a:xfrm>
              <a:off x="2670889" y="301340"/>
              <a:ext cx="7037387" cy="1054100"/>
              <a:chOff x="2673351" y="130175"/>
              <a:chExt cx="7037387" cy="1054100"/>
            </a:xfrm>
            <a:solidFill>
              <a:schemeClr val="accent1"/>
            </a:solidFill>
          </p:grpSpPr>
          <p:sp>
            <p:nvSpPr>
              <p:cNvPr id="62" name="Freeform 35"/>
              <p:cNvSpPr>
                <a:spLocks/>
              </p:cNvSpPr>
              <p:nvPr/>
            </p:nvSpPr>
            <p:spPr bwMode="auto">
              <a:xfrm>
                <a:off x="8596313" y="317500"/>
                <a:ext cx="1114425" cy="866775"/>
              </a:xfrm>
              <a:custGeom>
                <a:avLst/>
                <a:gdLst>
                  <a:gd name="T0" fmla="*/ 0 w 702"/>
                  <a:gd name="T1" fmla="*/ 546 h 546"/>
                  <a:gd name="T2" fmla="*/ 702 w 702"/>
                  <a:gd name="T3" fmla="*/ 546 h 546"/>
                  <a:gd name="T4" fmla="*/ 551 w 702"/>
                  <a:gd name="T5" fmla="*/ 267 h 546"/>
                  <a:gd name="T6" fmla="*/ 702 w 702"/>
                  <a:gd name="T7" fmla="*/ 0 h 546"/>
                  <a:gd name="T8" fmla="*/ 0 w 702"/>
                  <a:gd name="T9" fmla="*/ 0 h 546"/>
                  <a:gd name="T10" fmla="*/ 0 w 702"/>
                  <a:gd name="T11" fmla="*/ 546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546">
                    <a:moveTo>
                      <a:pt x="0" y="546"/>
                    </a:moveTo>
                    <a:lnTo>
                      <a:pt x="702" y="546"/>
                    </a:lnTo>
                    <a:lnTo>
                      <a:pt x="551" y="267"/>
                    </a:lnTo>
                    <a:lnTo>
                      <a:pt x="702" y="0"/>
                    </a:lnTo>
                    <a:lnTo>
                      <a:pt x="0" y="0"/>
                    </a:lnTo>
                    <a:lnTo>
                      <a:pt x="0" y="546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6"/>
              <p:cNvSpPr>
                <a:spLocks/>
              </p:cNvSpPr>
              <p:nvPr/>
            </p:nvSpPr>
            <p:spPr bwMode="auto">
              <a:xfrm>
                <a:off x="8596313" y="996950"/>
                <a:ext cx="306388" cy="187325"/>
              </a:xfrm>
              <a:custGeom>
                <a:avLst/>
                <a:gdLst>
                  <a:gd name="T0" fmla="*/ 0 w 193"/>
                  <a:gd name="T1" fmla="*/ 118 h 118"/>
                  <a:gd name="T2" fmla="*/ 193 w 193"/>
                  <a:gd name="T3" fmla="*/ 0 h 118"/>
                  <a:gd name="T4" fmla="*/ 0 w 193"/>
                  <a:gd name="T5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3" h="118">
                    <a:moveTo>
                      <a:pt x="0" y="118"/>
                    </a:moveTo>
                    <a:lnTo>
                      <a:pt x="193" y="0"/>
                    </a:lnTo>
                    <a:lnTo>
                      <a:pt x="0" y="118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37"/>
              <p:cNvSpPr>
                <a:spLocks noChangeShapeType="1"/>
              </p:cNvSpPr>
              <p:nvPr/>
            </p:nvSpPr>
            <p:spPr bwMode="auto">
              <a:xfrm flipV="1">
                <a:off x="8596313" y="996950"/>
                <a:ext cx="306388" cy="187325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38"/>
              <p:cNvSpPr>
                <a:spLocks/>
              </p:cNvSpPr>
              <p:nvPr/>
            </p:nvSpPr>
            <p:spPr bwMode="auto">
              <a:xfrm>
                <a:off x="2673351" y="317500"/>
                <a:ext cx="1109663" cy="866775"/>
              </a:xfrm>
              <a:custGeom>
                <a:avLst/>
                <a:gdLst>
                  <a:gd name="T0" fmla="*/ 699 w 699"/>
                  <a:gd name="T1" fmla="*/ 546 h 546"/>
                  <a:gd name="T2" fmla="*/ 0 w 699"/>
                  <a:gd name="T3" fmla="*/ 546 h 546"/>
                  <a:gd name="T4" fmla="*/ 148 w 699"/>
                  <a:gd name="T5" fmla="*/ 267 h 546"/>
                  <a:gd name="T6" fmla="*/ 0 w 699"/>
                  <a:gd name="T7" fmla="*/ 0 h 546"/>
                  <a:gd name="T8" fmla="*/ 699 w 699"/>
                  <a:gd name="T9" fmla="*/ 0 h 546"/>
                  <a:gd name="T10" fmla="*/ 699 w 699"/>
                  <a:gd name="T11" fmla="*/ 546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9" h="546">
                    <a:moveTo>
                      <a:pt x="699" y="546"/>
                    </a:moveTo>
                    <a:lnTo>
                      <a:pt x="0" y="546"/>
                    </a:lnTo>
                    <a:lnTo>
                      <a:pt x="148" y="267"/>
                    </a:lnTo>
                    <a:lnTo>
                      <a:pt x="0" y="0"/>
                    </a:lnTo>
                    <a:lnTo>
                      <a:pt x="699" y="0"/>
                    </a:lnTo>
                    <a:lnTo>
                      <a:pt x="699" y="546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39"/>
              <p:cNvSpPr>
                <a:spLocks noChangeArrowheads="1"/>
              </p:cNvSpPr>
              <p:nvPr/>
            </p:nvSpPr>
            <p:spPr bwMode="auto">
              <a:xfrm>
                <a:off x="3476626" y="130175"/>
                <a:ext cx="5421313" cy="866775"/>
              </a:xfrm>
              <a:prstGeom prst="rect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40"/>
              <p:cNvSpPr>
                <a:spLocks/>
              </p:cNvSpPr>
              <p:nvPr/>
            </p:nvSpPr>
            <p:spPr bwMode="auto">
              <a:xfrm>
                <a:off x="3476626" y="996950"/>
                <a:ext cx="306388" cy="187325"/>
              </a:xfrm>
              <a:custGeom>
                <a:avLst/>
                <a:gdLst>
                  <a:gd name="T0" fmla="*/ 193 w 193"/>
                  <a:gd name="T1" fmla="*/ 118 h 118"/>
                  <a:gd name="T2" fmla="*/ 0 w 193"/>
                  <a:gd name="T3" fmla="*/ 0 h 118"/>
                  <a:gd name="T4" fmla="*/ 193 w 193"/>
                  <a:gd name="T5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3" h="118">
                    <a:moveTo>
                      <a:pt x="193" y="118"/>
                    </a:moveTo>
                    <a:lnTo>
                      <a:pt x="0" y="0"/>
                    </a:lnTo>
                    <a:lnTo>
                      <a:pt x="193" y="118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41"/>
              <p:cNvSpPr>
                <a:spLocks noChangeShapeType="1"/>
              </p:cNvSpPr>
              <p:nvPr/>
            </p:nvSpPr>
            <p:spPr bwMode="auto">
              <a:xfrm flipH="1" flipV="1">
                <a:off x="3476626" y="996950"/>
                <a:ext cx="306388" cy="187325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42"/>
              <p:cNvSpPr>
                <a:spLocks noChangeShapeType="1"/>
              </p:cNvSpPr>
              <p:nvPr/>
            </p:nvSpPr>
            <p:spPr bwMode="auto">
              <a:xfrm>
                <a:off x="3557588" y="177800"/>
                <a:ext cx="2217738" cy="0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43"/>
              <p:cNvSpPr>
                <a:spLocks noChangeShapeType="1"/>
              </p:cNvSpPr>
              <p:nvPr/>
            </p:nvSpPr>
            <p:spPr bwMode="auto">
              <a:xfrm>
                <a:off x="6970713" y="933450"/>
                <a:ext cx="1747838" cy="0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44"/>
              <p:cNvSpPr>
                <a:spLocks noChangeShapeType="1"/>
              </p:cNvSpPr>
              <p:nvPr/>
            </p:nvSpPr>
            <p:spPr bwMode="auto">
              <a:xfrm>
                <a:off x="8826501" y="222250"/>
                <a:ext cx="0" cy="341312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45"/>
              <p:cNvSpPr>
                <a:spLocks noChangeShapeType="1"/>
              </p:cNvSpPr>
              <p:nvPr/>
            </p:nvSpPr>
            <p:spPr bwMode="auto">
              <a:xfrm>
                <a:off x="2771776" y="395288"/>
                <a:ext cx="169863" cy="284162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46"/>
              <p:cNvSpPr>
                <a:spLocks noChangeShapeType="1"/>
              </p:cNvSpPr>
              <p:nvPr/>
            </p:nvSpPr>
            <p:spPr bwMode="auto">
              <a:xfrm>
                <a:off x="2941638" y="1125538"/>
                <a:ext cx="615950" cy="0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47"/>
              <p:cNvSpPr>
                <a:spLocks noChangeShapeType="1"/>
              </p:cNvSpPr>
              <p:nvPr/>
            </p:nvSpPr>
            <p:spPr bwMode="auto">
              <a:xfrm>
                <a:off x="9020176" y="357188"/>
                <a:ext cx="520700" cy="0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48"/>
              <p:cNvSpPr>
                <a:spLocks noChangeShapeType="1"/>
              </p:cNvSpPr>
              <p:nvPr/>
            </p:nvSpPr>
            <p:spPr bwMode="auto">
              <a:xfrm>
                <a:off x="9432926" y="803275"/>
                <a:ext cx="174625" cy="312737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49"/>
              <p:cNvSpPr>
                <a:spLocks noChangeShapeType="1"/>
              </p:cNvSpPr>
              <p:nvPr/>
            </p:nvSpPr>
            <p:spPr bwMode="auto">
              <a:xfrm>
                <a:off x="3529013" y="231775"/>
                <a:ext cx="0" cy="566737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50"/>
              <p:cNvSpPr>
                <a:spLocks noChangeShapeType="1"/>
              </p:cNvSpPr>
              <p:nvPr/>
            </p:nvSpPr>
            <p:spPr bwMode="auto">
              <a:xfrm>
                <a:off x="8826501" y="596900"/>
                <a:ext cx="0" cy="187325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51"/>
              <p:cNvSpPr>
                <a:spLocks noChangeShapeType="1"/>
              </p:cNvSpPr>
              <p:nvPr/>
            </p:nvSpPr>
            <p:spPr bwMode="auto">
              <a:xfrm>
                <a:off x="8751888" y="1146175"/>
                <a:ext cx="419100" cy="0"/>
              </a:xfrm>
              <a:prstGeom prst="lin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3740299" y="457096"/>
              <a:ext cx="5271368" cy="450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Background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C2550F1-F3F8-9ED1-E93E-6D78BBE5FFDA}"/>
              </a:ext>
            </a:extLst>
          </p:cNvPr>
          <p:cNvGrpSpPr/>
          <p:nvPr/>
        </p:nvGrpSpPr>
        <p:grpSpPr>
          <a:xfrm>
            <a:off x="3572043" y="1284372"/>
            <a:ext cx="4208362" cy="4780674"/>
            <a:chOff x="7178675" y="986910"/>
            <a:chExt cx="4692651" cy="5330825"/>
          </a:xfrm>
          <a:solidFill>
            <a:schemeClr val="bg1">
              <a:lumMod val="95000"/>
            </a:schemeClr>
          </a:solidFill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F1128A1-2A67-CB81-6364-0EA26FC016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17125" y="2850635"/>
              <a:ext cx="654050" cy="1011238"/>
            </a:xfrm>
            <a:custGeom>
              <a:avLst/>
              <a:gdLst>
                <a:gd name="T0" fmla="*/ 236 w 412"/>
                <a:gd name="T1" fmla="*/ 622 h 637"/>
                <a:gd name="T2" fmla="*/ 232 w 412"/>
                <a:gd name="T3" fmla="*/ 591 h 637"/>
                <a:gd name="T4" fmla="*/ 403 w 412"/>
                <a:gd name="T5" fmla="*/ 62 h 637"/>
                <a:gd name="T6" fmla="*/ 335 w 412"/>
                <a:gd name="T7" fmla="*/ 50 h 637"/>
                <a:gd name="T8" fmla="*/ 295 w 412"/>
                <a:gd name="T9" fmla="*/ 12 h 637"/>
                <a:gd name="T10" fmla="*/ 228 w 412"/>
                <a:gd name="T11" fmla="*/ 6 h 637"/>
                <a:gd name="T12" fmla="*/ 236 w 412"/>
                <a:gd name="T13" fmla="*/ 67 h 637"/>
                <a:gd name="T14" fmla="*/ 247 w 412"/>
                <a:gd name="T15" fmla="*/ 98 h 637"/>
                <a:gd name="T16" fmla="*/ 222 w 412"/>
                <a:gd name="T17" fmla="*/ 125 h 637"/>
                <a:gd name="T18" fmla="*/ 201 w 412"/>
                <a:gd name="T19" fmla="*/ 154 h 637"/>
                <a:gd name="T20" fmla="*/ 226 w 412"/>
                <a:gd name="T21" fmla="*/ 194 h 637"/>
                <a:gd name="T22" fmla="*/ 197 w 412"/>
                <a:gd name="T23" fmla="*/ 206 h 637"/>
                <a:gd name="T24" fmla="*/ 205 w 412"/>
                <a:gd name="T25" fmla="*/ 223 h 637"/>
                <a:gd name="T26" fmla="*/ 207 w 412"/>
                <a:gd name="T27" fmla="*/ 277 h 637"/>
                <a:gd name="T28" fmla="*/ 209 w 412"/>
                <a:gd name="T29" fmla="*/ 294 h 637"/>
                <a:gd name="T30" fmla="*/ 199 w 412"/>
                <a:gd name="T31" fmla="*/ 307 h 637"/>
                <a:gd name="T32" fmla="*/ 186 w 412"/>
                <a:gd name="T33" fmla="*/ 340 h 637"/>
                <a:gd name="T34" fmla="*/ 165 w 412"/>
                <a:gd name="T35" fmla="*/ 363 h 637"/>
                <a:gd name="T36" fmla="*/ 147 w 412"/>
                <a:gd name="T37" fmla="*/ 376 h 637"/>
                <a:gd name="T38" fmla="*/ 124 w 412"/>
                <a:gd name="T39" fmla="*/ 384 h 637"/>
                <a:gd name="T40" fmla="*/ 84 w 412"/>
                <a:gd name="T41" fmla="*/ 399 h 637"/>
                <a:gd name="T42" fmla="*/ 34 w 412"/>
                <a:gd name="T43" fmla="*/ 422 h 637"/>
                <a:gd name="T44" fmla="*/ 0 w 412"/>
                <a:gd name="T45" fmla="*/ 422 h 637"/>
                <a:gd name="T46" fmla="*/ 9 w 412"/>
                <a:gd name="T47" fmla="*/ 457 h 637"/>
                <a:gd name="T48" fmla="*/ 67 w 412"/>
                <a:gd name="T49" fmla="*/ 478 h 637"/>
                <a:gd name="T50" fmla="*/ 84 w 412"/>
                <a:gd name="T51" fmla="*/ 520 h 637"/>
                <a:gd name="T52" fmla="*/ 98 w 412"/>
                <a:gd name="T53" fmla="*/ 545 h 637"/>
                <a:gd name="T54" fmla="*/ 98 w 412"/>
                <a:gd name="T55" fmla="*/ 568 h 637"/>
                <a:gd name="T56" fmla="*/ 130 w 412"/>
                <a:gd name="T57" fmla="*/ 591 h 637"/>
                <a:gd name="T58" fmla="*/ 188 w 412"/>
                <a:gd name="T59" fmla="*/ 624 h 637"/>
                <a:gd name="T60" fmla="*/ 236 w 412"/>
                <a:gd name="T61" fmla="*/ 568 h 637"/>
                <a:gd name="T62" fmla="*/ 228 w 412"/>
                <a:gd name="T63" fmla="*/ 559 h 637"/>
                <a:gd name="T64" fmla="*/ 245 w 412"/>
                <a:gd name="T65" fmla="*/ 628 h 637"/>
                <a:gd name="T66" fmla="*/ 255 w 412"/>
                <a:gd name="T67" fmla="*/ 626 h 637"/>
                <a:gd name="T68" fmla="*/ 268 w 412"/>
                <a:gd name="T69" fmla="*/ 616 h 637"/>
                <a:gd name="T70" fmla="*/ 274 w 412"/>
                <a:gd name="T71" fmla="*/ 624 h 637"/>
                <a:gd name="T72" fmla="*/ 284 w 412"/>
                <a:gd name="T73" fmla="*/ 612 h 637"/>
                <a:gd name="T74" fmla="*/ 291 w 412"/>
                <a:gd name="T75" fmla="*/ 564 h 637"/>
                <a:gd name="T76" fmla="*/ 291 w 412"/>
                <a:gd name="T77" fmla="*/ 576 h 637"/>
                <a:gd name="T78" fmla="*/ 301 w 412"/>
                <a:gd name="T79" fmla="*/ 632 h 637"/>
                <a:gd name="T80" fmla="*/ 309 w 412"/>
                <a:gd name="T81" fmla="*/ 612 h 637"/>
                <a:gd name="T82" fmla="*/ 322 w 412"/>
                <a:gd name="T83" fmla="*/ 597 h 637"/>
                <a:gd name="T84" fmla="*/ 326 w 412"/>
                <a:gd name="T85" fmla="*/ 572 h 637"/>
                <a:gd name="T86" fmla="*/ 318 w 412"/>
                <a:gd name="T87" fmla="*/ 518 h 637"/>
                <a:gd name="T88" fmla="*/ 318 w 412"/>
                <a:gd name="T89" fmla="*/ 455 h 637"/>
                <a:gd name="T90" fmla="*/ 291 w 412"/>
                <a:gd name="T91" fmla="*/ 422 h 637"/>
                <a:gd name="T92" fmla="*/ 280 w 412"/>
                <a:gd name="T93" fmla="*/ 380 h 637"/>
                <a:gd name="T94" fmla="*/ 295 w 412"/>
                <a:gd name="T95" fmla="*/ 344 h 637"/>
                <a:gd name="T96" fmla="*/ 228 w 412"/>
                <a:gd name="T97" fmla="*/ 296 h 637"/>
                <a:gd name="T98" fmla="*/ 245 w 412"/>
                <a:gd name="T99" fmla="*/ 263 h 637"/>
                <a:gd name="T100" fmla="*/ 289 w 412"/>
                <a:gd name="T101" fmla="*/ 234 h 637"/>
                <a:gd name="T102" fmla="*/ 307 w 412"/>
                <a:gd name="T103" fmla="*/ 217 h 637"/>
                <a:gd name="T104" fmla="*/ 276 w 412"/>
                <a:gd name="T105" fmla="*/ 198 h 637"/>
                <a:gd name="T106" fmla="*/ 230 w 412"/>
                <a:gd name="T107" fmla="*/ 150 h 637"/>
                <a:gd name="T108" fmla="*/ 264 w 412"/>
                <a:gd name="T109" fmla="*/ 104 h 637"/>
                <a:gd name="T110" fmla="*/ 257 w 412"/>
                <a:gd name="T111" fmla="*/ 75 h 637"/>
                <a:gd name="T112" fmla="*/ 286 w 412"/>
                <a:gd name="T113" fmla="*/ 98 h 637"/>
                <a:gd name="T114" fmla="*/ 326 w 412"/>
                <a:gd name="T115" fmla="*/ 112 h 637"/>
                <a:gd name="T116" fmla="*/ 328 w 412"/>
                <a:gd name="T117" fmla="*/ 102 h 637"/>
                <a:gd name="T118" fmla="*/ 360 w 412"/>
                <a:gd name="T119" fmla="*/ 142 h 637"/>
                <a:gd name="T120" fmla="*/ 380 w 412"/>
                <a:gd name="T121" fmla="*/ 133 h 637"/>
                <a:gd name="T122" fmla="*/ 397 w 412"/>
                <a:gd name="T123" fmla="*/ 117 h 637"/>
                <a:gd name="T124" fmla="*/ 410 w 412"/>
                <a:gd name="T125" fmla="*/ 8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2" h="637">
                  <a:moveTo>
                    <a:pt x="312" y="630"/>
                  </a:moveTo>
                  <a:lnTo>
                    <a:pt x="312" y="630"/>
                  </a:lnTo>
                  <a:lnTo>
                    <a:pt x="309" y="628"/>
                  </a:lnTo>
                  <a:lnTo>
                    <a:pt x="305" y="628"/>
                  </a:lnTo>
                  <a:lnTo>
                    <a:pt x="305" y="630"/>
                  </a:lnTo>
                  <a:lnTo>
                    <a:pt x="305" y="637"/>
                  </a:lnTo>
                  <a:lnTo>
                    <a:pt x="307" y="637"/>
                  </a:lnTo>
                  <a:lnTo>
                    <a:pt x="309" y="637"/>
                  </a:lnTo>
                  <a:lnTo>
                    <a:pt x="312" y="637"/>
                  </a:lnTo>
                  <a:lnTo>
                    <a:pt x="314" y="637"/>
                  </a:lnTo>
                  <a:lnTo>
                    <a:pt x="314" y="635"/>
                  </a:lnTo>
                  <a:lnTo>
                    <a:pt x="314" y="632"/>
                  </a:lnTo>
                  <a:lnTo>
                    <a:pt x="312" y="630"/>
                  </a:lnTo>
                  <a:close/>
                  <a:moveTo>
                    <a:pt x="232" y="601"/>
                  </a:moveTo>
                  <a:lnTo>
                    <a:pt x="230" y="605"/>
                  </a:lnTo>
                  <a:lnTo>
                    <a:pt x="226" y="618"/>
                  </a:lnTo>
                  <a:lnTo>
                    <a:pt x="226" y="620"/>
                  </a:lnTo>
                  <a:lnTo>
                    <a:pt x="226" y="622"/>
                  </a:lnTo>
                  <a:lnTo>
                    <a:pt x="226" y="622"/>
                  </a:lnTo>
                  <a:lnTo>
                    <a:pt x="226" y="624"/>
                  </a:lnTo>
                  <a:lnTo>
                    <a:pt x="228" y="624"/>
                  </a:lnTo>
                  <a:lnTo>
                    <a:pt x="230" y="624"/>
                  </a:lnTo>
                  <a:lnTo>
                    <a:pt x="232" y="626"/>
                  </a:lnTo>
                  <a:lnTo>
                    <a:pt x="234" y="626"/>
                  </a:lnTo>
                  <a:lnTo>
                    <a:pt x="234" y="626"/>
                  </a:lnTo>
                  <a:lnTo>
                    <a:pt x="236" y="624"/>
                  </a:lnTo>
                  <a:lnTo>
                    <a:pt x="236" y="622"/>
                  </a:lnTo>
                  <a:lnTo>
                    <a:pt x="234" y="620"/>
                  </a:lnTo>
                  <a:lnTo>
                    <a:pt x="238" y="618"/>
                  </a:lnTo>
                  <a:lnTo>
                    <a:pt x="238" y="612"/>
                  </a:lnTo>
                  <a:lnTo>
                    <a:pt x="236" y="599"/>
                  </a:lnTo>
                  <a:lnTo>
                    <a:pt x="232" y="601"/>
                  </a:lnTo>
                  <a:close/>
                  <a:moveTo>
                    <a:pt x="286" y="593"/>
                  </a:moveTo>
                  <a:lnTo>
                    <a:pt x="284" y="593"/>
                  </a:lnTo>
                  <a:lnTo>
                    <a:pt x="284" y="597"/>
                  </a:lnTo>
                  <a:lnTo>
                    <a:pt x="282" y="599"/>
                  </a:lnTo>
                  <a:lnTo>
                    <a:pt x="280" y="603"/>
                  </a:lnTo>
                  <a:lnTo>
                    <a:pt x="280" y="603"/>
                  </a:lnTo>
                  <a:lnTo>
                    <a:pt x="280" y="603"/>
                  </a:lnTo>
                  <a:lnTo>
                    <a:pt x="280" y="605"/>
                  </a:lnTo>
                  <a:lnTo>
                    <a:pt x="280" y="607"/>
                  </a:lnTo>
                  <a:lnTo>
                    <a:pt x="282" y="607"/>
                  </a:lnTo>
                  <a:lnTo>
                    <a:pt x="284" y="607"/>
                  </a:lnTo>
                  <a:lnTo>
                    <a:pt x="286" y="607"/>
                  </a:lnTo>
                  <a:lnTo>
                    <a:pt x="286" y="603"/>
                  </a:lnTo>
                  <a:lnTo>
                    <a:pt x="286" y="599"/>
                  </a:lnTo>
                  <a:lnTo>
                    <a:pt x="289" y="597"/>
                  </a:lnTo>
                  <a:lnTo>
                    <a:pt x="289" y="595"/>
                  </a:lnTo>
                  <a:lnTo>
                    <a:pt x="289" y="593"/>
                  </a:lnTo>
                  <a:lnTo>
                    <a:pt x="286" y="593"/>
                  </a:lnTo>
                  <a:close/>
                  <a:moveTo>
                    <a:pt x="232" y="601"/>
                  </a:moveTo>
                  <a:lnTo>
                    <a:pt x="234" y="597"/>
                  </a:lnTo>
                  <a:lnTo>
                    <a:pt x="234" y="595"/>
                  </a:lnTo>
                  <a:lnTo>
                    <a:pt x="232" y="591"/>
                  </a:lnTo>
                  <a:lnTo>
                    <a:pt x="232" y="591"/>
                  </a:lnTo>
                  <a:lnTo>
                    <a:pt x="230" y="593"/>
                  </a:lnTo>
                  <a:lnTo>
                    <a:pt x="230" y="593"/>
                  </a:lnTo>
                  <a:lnTo>
                    <a:pt x="228" y="595"/>
                  </a:lnTo>
                  <a:lnTo>
                    <a:pt x="228" y="597"/>
                  </a:lnTo>
                  <a:lnTo>
                    <a:pt x="228" y="599"/>
                  </a:lnTo>
                  <a:lnTo>
                    <a:pt x="228" y="601"/>
                  </a:lnTo>
                  <a:lnTo>
                    <a:pt x="230" y="601"/>
                  </a:lnTo>
                  <a:lnTo>
                    <a:pt x="232" y="601"/>
                  </a:lnTo>
                  <a:close/>
                  <a:moveTo>
                    <a:pt x="412" y="71"/>
                  </a:moveTo>
                  <a:lnTo>
                    <a:pt x="410" y="69"/>
                  </a:lnTo>
                  <a:lnTo>
                    <a:pt x="408" y="62"/>
                  </a:lnTo>
                  <a:lnTo>
                    <a:pt x="410" y="60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60"/>
                  </a:lnTo>
                  <a:lnTo>
                    <a:pt x="406" y="60"/>
                  </a:lnTo>
                  <a:lnTo>
                    <a:pt x="406" y="60"/>
                  </a:lnTo>
                  <a:lnTo>
                    <a:pt x="406" y="60"/>
                  </a:lnTo>
                  <a:lnTo>
                    <a:pt x="406" y="62"/>
                  </a:lnTo>
                  <a:lnTo>
                    <a:pt x="406" y="62"/>
                  </a:lnTo>
                  <a:lnTo>
                    <a:pt x="406" y="62"/>
                  </a:lnTo>
                  <a:lnTo>
                    <a:pt x="406" y="64"/>
                  </a:lnTo>
                  <a:lnTo>
                    <a:pt x="406" y="64"/>
                  </a:lnTo>
                  <a:lnTo>
                    <a:pt x="403" y="62"/>
                  </a:lnTo>
                  <a:lnTo>
                    <a:pt x="403" y="62"/>
                  </a:lnTo>
                  <a:lnTo>
                    <a:pt x="399" y="62"/>
                  </a:lnTo>
                  <a:lnTo>
                    <a:pt x="399" y="62"/>
                  </a:lnTo>
                  <a:lnTo>
                    <a:pt x="397" y="62"/>
                  </a:lnTo>
                  <a:lnTo>
                    <a:pt x="391" y="60"/>
                  </a:lnTo>
                  <a:lnTo>
                    <a:pt x="389" y="60"/>
                  </a:lnTo>
                  <a:lnTo>
                    <a:pt x="387" y="62"/>
                  </a:lnTo>
                  <a:lnTo>
                    <a:pt x="385" y="62"/>
                  </a:lnTo>
                  <a:lnTo>
                    <a:pt x="383" y="60"/>
                  </a:lnTo>
                  <a:lnTo>
                    <a:pt x="385" y="58"/>
                  </a:lnTo>
                  <a:lnTo>
                    <a:pt x="385" y="56"/>
                  </a:lnTo>
                  <a:lnTo>
                    <a:pt x="383" y="54"/>
                  </a:lnTo>
                  <a:lnTo>
                    <a:pt x="378" y="52"/>
                  </a:lnTo>
                  <a:lnTo>
                    <a:pt x="374" y="52"/>
                  </a:lnTo>
                  <a:lnTo>
                    <a:pt x="368" y="52"/>
                  </a:lnTo>
                  <a:lnTo>
                    <a:pt x="364" y="50"/>
                  </a:lnTo>
                  <a:lnTo>
                    <a:pt x="360" y="48"/>
                  </a:lnTo>
                  <a:lnTo>
                    <a:pt x="358" y="46"/>
                  </a:lnTo>
                  <a:lnTo>
                    <a:pt x="353" y="46"/>
                  </a:lnTo>
                  <a:lnTo>
                    <a:pt x="351" y="46"/>
                  </a:lnTo>
                  <a:lnTo>
                    <a:pt x="349" y="48"/>
                  </a:lnTo>
                  <a:lnTo>
                    <a:pt x="349" y="48"/>
                  </a:lnTo>
                  <a:lnTo>
                    <a:pt x="347" y="48"/>
                  </a:lnTo>
                  <a:lnTo>
                    <a:pt x="347" y="50"/>
                  </a:lnTo>
                  <a:lnTo>
                    <a:pt x="343" y="50"/>
                  </a:lnTo>
                  <a:lnTo>
                    <a:pt x="341" y="50"/>
                  </a:lnTo>
                  <a:lnTo>
                    <a:pt x="335" y="50"/>
                  </a:lnTo>
                  <a:lnTo>
                    <a:pt x="332" y="50"/>
                  </a:lnTo>
                  <a:lnTo>
                    <a:pt x="330" y="48"/>
                  </a:lnTo>
                  <a:lnTo>
                    <a:pt x="330" y="46"/>
                  </a:lnTo>
                  <a:lnTo>
                    <a:pt x="328" y="41"/>
                  </a:lnTo>
                  <a:lnTo>
                    <a:pt x="326" y="41"/>
                  </a:lnTo>
                  <a:lnTo>
                    <a:pt x="324" y="39"/>
                  </a:lnTo>
                  <a:lnTo>
                    <a:pt x="322" y="37"/>
                  </a:lnTo>
                  <a:lnTo>
                    <a:pt x="320" y="37"/>
                  </a:lnTo>
                  <a:lnTo>
                    <a:pt x="318" y="39"/>
                  </a:lnTo>
                  <a:lnTo>
                    <a:pt x="318" y="39"/>
                  </a:lnTo>
                  <a:lnTo>
                    <a:pt x="316" y="39"/>
                  </a:lnTo>
                  <a:lnTo>
                    <a:pt x="316" y="37"/>
                  </a:lnTo>
                  <a:lnTo>
                    <a:pt x="314" y="37"/>
                  </a:lnTo>
                  <a:lnTo>
                    <a:pt x="316" y="35"/>
                  </a:lnTo>
                  <a:lnTo>
                    <a:pt x="316" y="35"/>
                  </a:lnTo>
                  <a:lnTo>
                    <a:pt x="314" y="33"/>
                  </a:lnTo>
                  <a:lnTo>
                    <a:pt x="314" y="31"/>
                  </a:lnTo>
                  <a:lnTo>
                    <a:pt x="312" y="31"/>
                  </a:lnTo>
                  <a:lnTo>
                    <a:pt x="309" y="33"/>
                  </a:lnTo>
                  <a:lnTo>
                    <a:pt x="307" y="35"/>
                  </a:lnTo>
                  <a:lnTo>
                    <a:pt x="307" y="29"/>
                  </a:lnTo>
                  <a:lnTo>
                    <a:pt x="307" y="23"/>
                  </a:lnTo>
                  <a:lnTo>
                    <a:pt x="305" y="21"/>
                  </a:lnTo>
                  <a:lnTo>
                    <a:pt x="305" y="18"/>
                  </a:lnTo>
                  <a:lnTo>
                    <a:pt x="303" y="16"/>
                  </a:lnTo>
                  <a:lnTo>
                    <a:pt x="297" y="12"/>
                  </a:lnTo>
                  <a:lnTo>
                    <a:pt x="295" y="12"/>
                  </a:lnTo>
                  <a:lnTo>
                    <a:pt x="295" y="12"/>
                  </a:lnTo>
                  <a:lnTo>
                    <a:pt x="295" y="12"/>
                  </a:lnTo>
                  <a:lnTo>
                    <a:pt x="291" y="12"/>
                  </a:lnTo>
                  <a:lnTo>
                    <a:pt x="289" y="10"/>
                  </a:lnTo>
                  <a:lnTo>
                    <a:pt x="289" y="10"/>
                  </a:lnTo>
                  <a:lnTo>
                    <a:pt x="282" y="10"/>
                  </a:lnTo>
                  <a:lnTo>
                    <a:pt x="276" y="8"/>
                  </a:lnTo>
                  <a:lnTo>
                    <a:pt x="274" y="8"/>
                  </a:lnTo>
                  <a:lnTo>
                    <a:pt x="266" y="16"/>
                  </a:lnTo>
                  <a:lnTo>
                    <a:pt x="264" y="18"/>
                  </a:lnTo>
                  <a:lnTo>
                    <a:pt x="261" y="18"/>
                  </a:lnTo>
                  <a:lnTo>
                    <a:pt x="259" y="18"/>
                  </a:lnTo>
                  <a:lnTo>
                    <a:pt x="257" y="18"/>
                  </a:lnTo>
                  <a:lnTo>
                    <a:pt x="257" y="18"/>
                  </a:lnTo>
                  <a:lnTo>
                    <a:pt x="255" y="18"/>
                  </a:lnTo>
                  <a:lnTo>
                    <a:pt x="255" y="18"/>
                  </a:lnTo>
                  <a:lnTo>
                    <a:pt x="245" y="14"/>
                  </a:lnTo>
                  <a:lnTo>
                    <a:pt x="241" y="12"/>
                  </a:lnTo>
                  <a:lnTo>
                    <a:pt x="236" y="14"/>
                  </a:lnTo>
                  <a:lnTo>
                    <a:pt x="232" y="14"/>
                  </a:lnTo>
                  <a:lnTo>
                    <a:pt x="232" y="12"/>
                  </a:lnTo>
                  <a:lnTo>
                    <a:pt x="230" y="12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0" y="8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24" y="4"/>
                  </a:lnTo>
                  <a:lnTo>
                    <a:pt x="224" y="2"/>
                  </a:lnTo>
                  <a:lnTo>
                    <a:pt x="222" y="0"/>
                  </a:lnTo>
                  <a:lnTo>
                    <a:pt x="220" y="4"/>
                  </a:lnTo>
                  <a:lnTo>
                    <a:pt x="220" y="12"/>
                  </a:lnTo>
                  <a:lnTo>
                    <a:pt x="218" y="16"/>
                  </a:lnTo>
                  <a:lnTo>
                    <a:pt x="218" y="16"/>
                  </a:lnTo>
                  <a:lnTo>
                    <a:pt x="218" y="16"/>
                  </a:lnTo>
                  <a:lnTo>
                    <a:pt x="218" y="18"/>
                  </a:lnTo>
                  <a:lnTo>
                    <a:pt x="220" y="21"/>
                  </a:lnTo>
                  <a:lnTo>
                    <a:pt x="222" y="25"/>
                  </a:lnTo>
                  <a:lnTo>
                    <a:pt x="224" y="25"/>
                  </a:lnTo>
                  <a:lnTo>
                    <a:pt x="226" y="25"/>
                  </a:lnTo>
                  <a:lnTo>
                    <a:pt x="226" y="27"/>
                  </a:lnTo>
                  <a:lnTo>
                    <a:pt x="228" y="29"/>
                  </a:lnTo>
                  <a:lnTo>
                    <a:pt x="230" y="33"/>
                  </a:lnTo>
                  <a:lnTo>
                    <a:pt x="232" y="37"/>
                  </a:lnTo>
                  <a:lnTo>
                    <a:pt x="234" y="39"/>
                  </a:lnTo>
                  <a:lnTo>
                    <a:pt x="236" y="44"/>
                  </a:lnTo>
                  <a:lnTo>
                    <a:pt x="236" y="44"/>
                  </a:lnTo>
                  <a:lnTo>
                    <a:pt x="236" y="46"/>
                  </a:lnTo>
                  <a:lnTo>
                    <a:pt x="236" y="52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8" y="60"/>
                  </a:lnTo>
                  <a:lnTo>
                    <a:pt x="238" y="62"/>
                  </a:lnTo>
                  <a:lnTo>
                    <a:pt x="236" y="67"/>
                  </a:lnTo>
                  <a:lnTo>
                    <a:pt x="232" y="77"/>
                  </a:lnTo>
                  <a:lnTo>
                    <a:pt x="230" y="81"/>
                  </a:lnTo>
                  <a:lnTo>
                    <a:pt x="232" y="81"/>
                  </a:lnTo>
                  <a:lnTo>
                    <a:pt x="234" y="83"/>
                  </a:lnTo>
                  <a:lnTo>
                    <a:pt x="234" y="81"/>
                  </a:lnTo>
                  <a:lnTo>
                    <a:pt x="236" y="81"/>
                  </a:lnTo>
                  <a:lnTo>
                    <a:pt x="241" y="79"/>
                  </a:lnTo>
                  <a:lnTo>
                    <a:pt x="243" y="81"/>
                  </a:lnTo>
                  <a:lnTo>
                    <a:pt x="243" y="81"/>
                  </a:lnTo>
                  <a:lnTo>
                    <a:pt x="241" y="83"/>
                  </a:lnTo>
                  <a:lnTo>
                    <a:pt x="241" y="85"/>
                  </a:lnTo>
                  <a:lnTo>
                    <a:pt x="241" y="85"/>
                  </a:lnTo>
                  <a:lnTo>
                    <a:pt x="241" y="85"/>
                  </a:lnTo>
                  <a:lnTo>
                    <a:pt x="241" y="85"/>
                  </a:lnTo>
                  <a:lnTo>
                    <a:pt x="243" y="87"/>
                  </a:lnTo>
                  <a:lnTo>
                    <a:pt x="243" y="87"/>
                  </a:lnTo>
                  <a:lnTo>
                    <a:pt x="245" y="87"/>
                  </a:lnTo>
                  <a:lnTo>
                    <a:pt x="245" y="89"/>
                  </a:lnTo>
                  <a:lnTo>
                    <a:pt x="249" y="92"/>
                  </a:lnTo>
                  <a:lnTo>
                    <a:pt x="249" y="94"/>
                  </a:lnTo>
                  <a:lnTo>
                    <a:pt x="249" y="94"/>
                  </a:lnTo>
                  <a:lnTo>
                    <a:pt x="249" y="94"/>
                  </a:lnTo>
                  <a:lnTo>
                    <a:pt x="249" y="94"/>
                  </a:lnTo>
                  <a:lnTo>
                    <a:pt x="247" y="96"/>
                  </a:lnTo>
                  <a:lnTo>
                    <a:pt x="247" y="96"/>
                  </a:lnTo>
                  <a:lnTo>
                    <a:pt x="247" y="96"/>
                  </a:lnTo>
                  <a:lnTo>
                    <a:pt x="247" y="98"/>
                  </a:lnTo>
                  <a:lnTo>
                    <a:pt x="247" y="98"/>
                  </a:lnTo>
                  <a:lnTo>
                    <a:pt x="249" y="98"/>
                  </a:lnTo>
                  <a:lnTo>
                    <a:pt x="251" y="100"/>
                  </a:lnTo>
                  <a:lnTo>
                    <a:pt x="251" y="100"/>
                  </a:lnTo>
                  <a:lnTo>
                    <a:pt x="251" y="102"/>
                  </a:lnTo>
                  <a:lnTo>
                    <a:pt x="251" y="102"/>
                  </a:lnTo>
                  <a:lnTo>
                    <a:pt x="251" y="104"/>
                  </a:lnTo>
                  <a:lnTo>
                    <a:pt x="251" y="104"/>
                  </a:lnTo>
                  <a:lnTo>
                    <a:pt x="251" y="104"/>
                  </a:lnTo>
                  <a:lnTo>
                    <a:pt x="251" y="104"/>
                  </a:lnTo>
                  <a:lnTo>
                    <a:pt x="249" y="104"/>
                  </a:lnTo>
                  <a:lnTo>
                    <a:pt x="247" y="104"/>
                  </a:lnTo>
                  <a:lnTo>
                    <a:pt x="247" y="106"/>
                  </a:lnTo>
                  <a:lnTo>
                    <a:pt x="243" y="108"/>
                  </a:lnTo>
                  <a:lnTo>
                    <a:pt x="243" y="108"/>
                  </a:lnTo>
                  <a:lnTo>
                    <a:pt x="238" y="110"/>
                  </a:lnTo>
                  <a:lnTo>
                    <a:pt x="238" y="110"/>
                  </a:lnTo>
                  <a:lnTo>
                    <a:pt x="236" y="112"/>
                  </a:lnTo>
                  <a:lnTo>
                    <a:pt x="232" y="117"/>
                  </a:lnTo>
                  <a:lnTo>
                    <a:pt x="230" y="119"/>
                  </a:lnTo>
                  <a:lnTo>
                    <a:pt x="230" y="121"/>
                  </a:lnTo>
                  <a:lnTo>
                    <a:pt x="228" y="121"/>
                  </a:lnTo>
                  <a:lnTo>
                    <a:pt x="226" y="123"/>
                  </a:lnTo>
                  <a:lnTo>
                    <a:pt x="226" y="123"/>
                  </a:lnTo>
                  <a:lnTo>
                    <a:pt x="222" y="125"/>
                  </a:lnTo>
                  <a:lnTo>
                    <a:pt x="222" y="125"/>
                  </a:lnTo>
                  <a:lnTo>
                    <a:pt x="222" y="125"/>
                  </a:lnTo>
                  <a:lnTo>
                    <a:pt x="220" y="125"/>
                  </a:lnTo>
                  <a:lnTo>
                    <a:pt x="220" y="125"/>
                  </a:lnTo>
                  <a:lnTo>
                    <a:pt x="220" y="125"/>
                  </a:lnTo>
                  <a:lnTo>
                    <a:pt x="218" y="127"/>
                  </a:lnTo>
                  <a:lnTo>
                    <a:pt x="215" y="131"/>
                  </a:lnTo>
                  <a:lnTo>
                    <a:pt x="207" y="138"/>
                  </a:lnTo>
                  <a:lnTo>
                    <a:pt x="205" y="140"/>
                  </a:lnTo>
                  <a:lnTo>
                    <a:pt x="203" y="142"/>
                  </a:lnTo>
                  <a:lnTo>
                    <a:pt x="203" y="142"/>
                  </a:lnTo>
                  <a:lnTo>
                    <a:pt x="203" y="142"/>
                  </a:lnTo>
                  <a:lnTo>
                    <a:pt x="203" y="142"/>
                  </a:lnTo>
                  <a:lnTo>
                    <a:pt x="203" y="144"/>
                  </a:lnTo>
                  <a:lnTo>
                    <a:pt x="203" y="146"/>
                  </a:lnTo>
                  <a:lnTo>
                    <a:pt x="203" y="146"/>
                  </a:lnTo>
                  <a:lnTo>
                    <a:pt x="203" y="150"/>
                  </a:lnTo>
                  <a:lnTo>
                    <a:pt x="203" y="150"/>
                  </a:lnTo>
                  <a:lnTo>
                    <a:pt x="203" y="150"/>
                  </a:lnTo>
                  <a:lnTo>
                    <a:pt x="201" y="150"/>
                  </a:lnTo>
                  <a:lnTo>
                    <a:pt x="201" y="150"/>
                  </a:lnTo>
                  <a:lnTo>
                    <a:pt x="199" y="152"/>
                  </a:lnTo>
                  <a:lnTo>
                    <a:pt x="199" y="152"/>
                  </a:lnTo>
                  <a:lnTo>
                    <a:pt x="199" y="152"/>
                  </a:lnTo>
                  <a:lnTo>
                    <a:pt x="199" y="152"/>
                  </a:lnTo>
                  <a:lnTo>
                    <a:pt x="201" y="154"/>
                  </a:lnTo>
                  <a:lnTo>
                    <a:pt x="201" y="154"/>
                  </a:lnTo>
                  <a:lnTo>
                    <a:pt x="201" y="154"/>
                  </a:lnTo>
                  <a:lnTo>
                    <a:pt x="201" y="154"/>
                  </a:lnTo>
                  <a:lnTo>
                    <a:pt x="201" y="156"/>
                  </a:lnTo>
                  <a:lnTo>
                    <a:pt x="201" y="156"/>
                  </a:lnTo>
                  <a:lnTo>
                    <a:pt x="203" y="158"/>
                  </a:lnTo>
                  <a:lnTo>
                    <a:pt x="207" y="158"/>
                  </a:lnTo>
                  <a:lnTo>
                    <a:pt x="207" y="160"/>
                  </a:lnTo>
                  <a:lnTo>
                    <a:pt x="209" y="163"/>
                  </a:lnTo>
                  <a:lnTo>
                    <a:pt x="209" y="163"/>
                  </a:lnTo>
                  <a:lnTo>
                    <a:pt x="209" y="163"/>
                  </a:lnTo>
                  <a:lnTo>
                    <a:pt x="209" y="165"/>
                  </a:lnTo>
                  <a:lnTo>
                    <a:pt x="211" y="167"/>
                  </a:lnTo>
                  <a:lnTo>
                    <a:pt x="211" y="167"/>
                  </a:lnTo>
                  <a:lnTo>
                    <a:pt x="211" y="169"/>
                  </a:lnTo>
                  <a:lnTo>
                    <a:pt x="213" y="171"/>
                  </a:lnTo>
                  <a:lnTo>
                    <a:pt x="215" y="171"/>
                  </a:lnTo>
                  <a:lnTo>
                    <a:pt x="222" y="175"/>
                  </a:lnTo>
                  <a:lnTo>
                    <a:pt x="224" y="177"/>
                  </a:lnTo>
                  <a:lnTo>
                    <a:pt x="226" y="179"/>
                  </a:lnTo>
                  <a:lnTo>
                    <a:pt x="226" y="179"/>
                  </a:lnTo>
                  <a:lnTo>
                    <a:pt x="226" y="181"/>
                  </a:lnTo>
                  <a:lnTo>
                    <a:pt x="226" y="183"/>
                  </a:lnTo>
                  <a:lnTo>
                    <a:pt x="226" y="186"/>
                  </a:lnTo>
                  <a:lnTo>
                    <a:pt x="226" y="186"/>
                  </a:lnTo>
                  <a:lnTo>
                    <a:pt x="226" y="190"/>
                  </a:lnTo>
                  <a:lnTo>
                    <a:pt x="226" y="192"/>
                  </a:lnTo>
                  <a:lnTo>
                    <a:pt x="226" y="194"/>
                  </a:lnTo>
                  <a:lnTo>
                    <a:pt x="226" y="194"/>
                  </a:lnTo>
                  <a:lnTo>
                    <a:pt x="226" y="194"/>
                  </a:lnTo>
                  <a:lnTo>
                    <a:pt x="228" y="194"/>
                  </a:lnTo>
                  <a:lnTo>
                    <a:pt x="228" y="196"/>
                  </a:lnTo>
                  <a:lnTo>
                    <a:pt x="228" y="196"/>
                  </a:lnTo>
                  <a:lnTo>
                    <a:pt x="228" y="198"/>
                  </a:lnTo>
                  <a:lnTo>
                    <a:pt x="228" y="200"/>
                  </a:lnTo>
                  <a:lnTo>
                    <a:pt x="222" y="198"/>
                  </a:lnTo>
                  <a:lnTo>
                    <a:pt x="220" y="198"/>
                  </a:lnTo>
                  <a:lnTo>
                    <a:pt x="220" y="196"/>
                  </a:lnTo>
                  <a:lnTo>
                    <a:pt x="220" y="196"/>
                  </a:lnTo>
                  <a:lnTo>
                    <a:pt x="218" y="196"/>
                  </a:lnTo>
                  <a:lnTo>
                    <a:pt x="218" y="194"/>
                  </a:lnTo>
                  <a:lnTo>
                    <a:pt x="215" y="196"/>
                  </a:lnTo>
                  <a:lnTo>
                    <a:pt x="213" y="196"/>
                  </a:lnTo>
                  <a:lnTo>
                    <a:pt x="209" y="198"/>
                  </a:lnTo>
                  <a:lnTo>
                    <a:pt x="209" y="198"/>
                  </a:lnTo>
                  <a:lnTo>
                    <a:pt x="209" y="198"/>
                  </a:lnTo>
                  <a:lnTo>
                    <a:pt x="209" y="198"/>
                  </a:lnTo>
                  <a:lnTo>
                    <a:pt x="209" y="198"/>
                  </a:lnTo>
                  <a:lnTo>
                    <a:pt x="207" y="200"/>
                  </a:lnTo>
                  <a:lnTo>
                    <a:pt x="207" y="200"/>
                  </a:lnTo>
                  <a:lnTo>
                    <a:pt x="205" y="202"/>
                  </a:lnTo>
                  <a:lnTo>
                    <a:pt x="203" y="202"/>
                  </a:lnTo>
                  <a:lnTo>
                    <a:pt x="199" y="204"/>
                  </a:lnTo>
                  <a:lnTo>
                    <a:pt x="197" y="204"/>
                  </a:lnTo>
                  <a:lnTo>
                    <a:pt x="197" y="206"/>
                  </a:lnTo>
                  <a:lnTo>
                    <a:pt x="197" y="206"/>
                  </a:lnTo>
                  <a:lnTo>
                    <a:pt x="197" y="206"/>
                  </a:lnTo>
                  <a:lnTo>
                    <a:pt x="197" y="206"/>
                  </a:lnTo>
                  <a:lnTo>
                    <a:pt x="197" y="206"/>
                  </a:lnTo>
                  <a:lnTo>
                    <a:pt x="197" y="209"/>
                  </a:lnTo>
                  <a:lnTo>
                    <a:pt x="195" y="209"/>
                  </a:lnTo>
                  <a:lnTo>
                    <a:pt x="195" y="209"/>
                  </a:lnTo>
                  <a:lnTo>
                    <a:pt x="195" y="209"/>
                  </a:lnTo>
                  <a:lnTo>
                    <a:pt x="195" y="211"/>
                  </a:lnTo>
                  <a:lnTo>
                    <a:pt x="197" y="211"/>
                  </a:lnTo>
                  <a:lnTo>
                    <a:pt x="197" y="211"/>
                  </a:lnTo>
                  <a:lnTo>
                    <a:pt x="197" y="211"/>
                  </a:lnTo>
                  <a:lnTo>
                    <a:pt x="197" y="211"/>
                  </a:lnTo>
                  <a:lnTo>
                    <a:pt x="199" y="213"/>
                  </a:lnTo>
                  <a:lnTo>
                    <a:pt x="199" y="213"/>
                  </a:lnTo>
                  <a:lnTo>
                    <a:pt x="199" y="213"/>
                  </a:lnTo>
                  <a:lnTo>
                    <a:pt x="199" y="213"/>
                  </a:lnTo>
                  <a:lnTo>
                    <a:pt x="199" y="213"/>
                  </a:lnTo>
                  <a:lnTo>
                    <a:pt x="199" y="213"/>
                  </a:lnTo>
                  <a:lnTo>
                    <a:pt x="201" y="213"/>
                  </a:lnTo>
                  <a:lnTo>
                    <a:pt x="201" y="213"/>
                  </a:lnTo>
                  <a:lnTo>
                    <a:pt x="201" y="213"/>
                  </a:lnTo>
                  <a:lnTo>
                    <a:pt x="201" y="215"/>
                  </a:lnTo>
                  <a:lnTo>
                    <a:pt x="203" y="215"/>
                  </a:lnTo>
                  <a:lnTo>
                    <a:pt x="203" y="217"/>
                  </a:lnTo>
                  <a:lnTo>
                    <a:pt x="203" y="219"/>
                  </a:lnTo>
                  <a:lnTo>
                    <a:pt x="203" y="221"/>
                  </a:lnTo>
                  <a:lnTo>
                    <a:pt x="205" y="221"/>
                  </a:lnTo>
                  <a:lnTo>
                    <a:pt x="205" y="223"/>
                  </a:lnTo>
                  <a:lnTo>
                    <a:pt x="203" y="227"/>
                  </a:lnTo>
                  <a:lnTo>
                    <a:pt x="199" y="229"/>
                  </a:lnTo>
                  <a:lnTo>
                    <a:pt x="199" y="231"/>
                  </a:lnTo>
                  <a:lnTo>
                    <a:pt x="199" y="234"/>
                  </a:lnTo>
                  <a:lnTo>
                    <a:pt x="199" y="234"/>
                  </a:lnTo>
                  <a:lnTo>
                    <a:pt x="197" y="236"/>
                  </a:lnTo>
                  <a:lnTo>
                    <a:pt x="197" y="236"/>
                  </a:lnTo>
                  <a:lnTo>
                    <a:pt x="199" y="238"/>
                  </a:lnTo>
                  <a:lnTo>
                    <a:pt x="199" y="240"/>
                  </a:lnTo>
                  <a:lnTo>
                    <a:pt x="199" y="242"/>
                  </a:lnTo>
                  <a:lnTo>
                    <a:pt x="199" y="242"/>
                  </a:lnTo>
                  <a:lnTo>
                    <a:pt x="199" y="244"/>
                  </a:lnTo>
                  <a:lnTo>
                    <a:pt x="199" y="244"/>
                  </a:lnTo>
                  <a:lnTo>
                    <a:pt x="199" y="244"/>
                  </a:lnTo>
                  <a:lnTo>
                    <a:pt x="201" y="244"/>
                  </a:lnTo>
                  <a:lnTo>
                    <a:pt x="201" y="244"/>
                  </a:lnTo>
                  <a:lnTo>
                    <a:pt x="205" y="248"/>
                  </a:lnTo>
                  <a:lnTo>
                    <a:pt x="205" y="250"/>
                  </a:lnTo>
                  <a:lnTo>
                    <a:pt x="205" y="250"/>
                  </a:lnTo>
                  <a:lnTo>
                    <a:pt x="207" y="252"/>
                  </a:lnTo>
                  <a:lnTo>
                    <a:pt x="209" y="261"/>
                  </a:lnTo>
                  <a:lnTo>
                    <a:pt x="209" y="263"/>
                  </a:lnTo>
                  <a:lnTo>
                    <a:pt x="209" y="267"/>
                  </a:lnTo>
                  <a:lnTo>
                    <a:pt x="209" y="267"/>
                  </a:lnTo>
                  <a:lnTo>
                    <a:pt x="207" y="269"/>
                  </a:lnTo>
                  <a:lnTo>
                    <a:pt x="207" y="271"/>
                  </a:lnTo>
                  <a:lnTo>
                    <a:pt x="207" y="277"/>
                  </a:lnTo>
                  <a:lnTo>
                    <a:pt x="207" y="277"/>
                  </a:lnTo>
                  <a:lnTo>
                    <a:pt x="207" y="277"/>
                  </a:lnTo>
                  <a:lnTo>
                    <a:pt x="205" y="277"/>
                  </a:lnTo>
                  <a:lnTo>
                    <a:pt x="205" y="277"/>
                  </a:lnTo>
                  <a:lnTo>
                    <a:pt x="203" y="277"/>
                  </a:lnTo>
                  <a:lnTo>
                    <a:pt x="203" y="277"/>
                  </a:lnTo>
                  <a:lnTo>
                    <a:pt x="203" y="277"/>
                  </a:lnTo>
                  <a:lnTo>
                    <a:pt x="203" y="277"/>
                  </a:lnTo>
                  <a:lnTo>
                    <a:pt x="203" y="280"/>
                  </a:lnTo>
                  <a:lnTo>
                    <a:pt x="203" y="280"/>
                  </a:lnTo>
                  <a:lnTo>
                    <a:pt x="203" y="280"/>
                  </a:lnTo>
                  <a:lnTo>
                    <a:pt x="203" y="282"/>
                  </a:lnTo>
                  <a:lnTo>
                    <a:pt x="207" y="282"/>
                  </a:lnTo>
                  <a:lnTo>
                    <a:pt x="207" y="282"/>
                  </a:lnTo>
                  <a:lnTo>
                    <a:pt x="207" y="282"/>
                  </a:lnTo>
                  <a:lnTo>
                    <a:pt x="207" y="284"/>
                  </a:lnTo>
                  <a:lnTo>
                    <a:pt x="209" y="284"/>
                  </a:lnTo>
                  <a:lnTo>
                    <a:pt x="209" y="286"/>
                  </a:lnTo>
                  <a:lnTo>
                    <a:pt x="209" y="288"/>
                  </a:lnTo>
                  <a:lnTo>
                    <a:pt x="209" y="288"/>
                  </a:lnTo>
                  <a:lnTo>
                    <a:pt x="209" y="290"/>
                  </a:lnTo>
                  <a:lnTo>
                    <a:pt x="209" y="290"/>
                  </a:lnTo>
                  <a:lnTo>
                    <a:pt x="211" y="290"/>
                  </a:lnTo>
                  <a:lnTo>
                    <a:pt x="211" y="292"/>
                  </a:lnTo>
                  <a:lnTo>
                    <a:pt x="209" y="292"/>
                  </a:lnTo>
                  <a:lnTo>
                    <a:pt x="209" y="294"/>
                  </a:lnTo>
                  <a:lnTo>
                    <a:pt x="209" y="294"/>
                  </a:lnTo>
                  <a:lnTo>
                    <a:pt x="207" y="294"/>
                  </a:lnTo>
                  <a:lnTo>
                    <a:pt x="209" y="296"/>
                  </a:lnTo>
                  <a:lnTo>
                    <a:pt x="209" y="296"/>
                  </a:lnTo>
                  <a:lnTo>
                    <a:pt x="209" y="296"/>
                  </a:lnTo>
                  <a:lnTo>
                    <a:pt x="211" y="296"/>
                  </a:lnTo>
                  <a:lnTo>
                    <a:pt x="211" y="298"/>
                  </a:lnTo>
                  <a:lnTo>
                    <a:pt x="209" y="298"/>
                  </a:lnTo>
                  <a:lnTo>
                    <a:pt x="209" y="300"/>
                  </a:lnTo>
                  <a:lnTo>
                    <a:pt x="207" y="300"/>
                  </a:lnTo>
                  <a:lnTo>
                    <a:pt x="205" y="300"/>
                  </a:lnTo>
                  <a:lnTo>
                    <a:pt x="205" y="300"/>
                  </a:lnTo>
                  <a:lnTo>
                    <a:pt x="203" y="300"/>
                  </a:lnTo>
                  <a:lnTo>
                    <a:pt x="203" y="300"/>
                  </a:lnTo>
                  <a:lnTo>
                    <a:pt x="201" y="300"/>
                  </a:lnTo>
                  <a:lnTo>
                    <a:pt x="201" y="298"/>
                  </a:lnTo>
                  <a:lnTo>
                    <a:pt x="199" y="298"/>
                  </a:lnTo>
                  <a:lnTo>
                    <a:pt x="197" y="298"/>
                  </a:lnTo>
                  <a:lnTo>
                    <a:pt x="197" y="298"/>
                  </a:lnTo>
                  <a:lnTo>
                    <a:pt x="197" y="300"/>
                  </a:lnTo>
                  <a:lnTo>
                    <a:pt x="197" y="300"/>
                  </a:lnTo>
                  <a:lnTo>
                    <a:pt x="197" y="300"/>
                  </a:lnTo>
                  <a:lnTo>
                    <a:pt x="199" y="300"/>
                  </a:lnTo>
                  <a:lnTo>
                    <a:pt x="199" y="302"/>
                  </a:lnTo>
                  <a:lnTo>
                    <a:pt x="199" y="302"/>
                  </a:lnTo>
                  <a:lnTo>
                    <a:pt x="201" y="302"/>
                  </a:lnTo>
                  <a:lnTo>
                    <a:pt x="199" y="307"/>
                  </a:lnTo>
                  <a:lnTo>
                    <a:pt x="199" y="307"/>
                  </a:lnTo>
                  <a:lnTo>
                    <a:pt x="201" y="309"/>
                  </a:lnTo>
                  <a:lnTo>
                    <a:pt x="201" y="309"/>
                  </a:lnTo>
                  <a:lnTo>
                    <a:pt x="201" y="309"/>
                  </a:lnTo>
                  <a:lnTo>
                    <a:pt x="201" y="311"/>
                  </a:lnTo>
                  <a:lnTo>
                    <a:pt x="201" y="311"/>
                  </a:lnTo>
                  <a:lnTo>
                    <a:pt x="199" y="313"/>
                  </a:lnTo>
                  <a:lnTo>
                    <a:pt x="199" y="313"/>
                  </a:lnTo>
                  <a:lnTo>
                    <a:pt x="199" y="313"/>
                  </a:lnTo>
                  <a:lnTo>
                    <a:pt x="199" y="315"/>
                  </a:lnTo>
                  <a:lnTo>
                    <a:pt x="199" y="315"/>
                  </a:lnTo>
                  <a:lnTo>
                    <a:pt x="199" y="317"/>
                  </a:lnTo>
                  <a:lnTo>
                    <a:pt x="199" y="319"/>
                  </a:lnTo>
                  <a:lnTo>
                    <a:pt x="195" y="328"/>
                  </a:lnTo>
                  <a:lnTo>
                    <a:pt x="192" y="330"/>
                  </a:lnTo>
                  <a:lnTo>
                    <a:pt x="190" y="332"/>
                  </a:lnTo>
                  <a:lnTo>
                    <a:pt x="186" y="334"/>
                  </a:lnTo>
                  <a:lnTo>
                    <a:pt x="186" y="334"/>
                  </a:lnTo>
                  <a:lnTo>
                    <a:pt x="184" y="336"/>
                  </a:lnTo>
                  <a:lnTo>
                    <a:pt x="182" y="336"/>
                  </a:lnTo>
                  <a:lnTo>
                    <a:pt x="182" y="338"/>
                  </a:lnTo>
                  <a:lnTo>
                    <a:pt x="182" y="338"/>
                  </a:lnTo>
                  <a:lnTo>
                    <a:pt x="182" y="340"/>
                  </a:lnTo>
                  <a:lnTo>
                    <a:pt x="182" y="340"/>
                  </a:lnTo>
                  <a:lnTo>
                    <a:pt x="184" y="340"/>
                  </a:lnTo>
                  <a:lnTo>
                    <a:pt x="184" y="340"/>
                  </a:lnTo>
                  <a:lnTo>
                    <a:pt x="184" y="340"/>
                  </a:lnTo>
                  <a:lnTo>
                    <a:pt x="186" y="340"/>
                  </a:lnTo>
                  <a:lnTo>
                    <a:pt x="186" y="340"/>
                  </a:lnTo>
                  <a:lnTo>
                    <a:pt x="186" y="342"/>
                  </a:lnTo>
                  <a:lnTo>
                    <a:pt x="186" y="344"/>
                  </a:lnTo>
                  <a:lnTo>
                    <a:pt x="186" y="346"/>
                  </a:lnTo>
                  <a:lnTo>
                    <a:pt x="184" y="346"/>
                  </a:lnTo>
                  <a:lnTo>
                    <a:pt x="182" y="344"/>
                  </a:lnTo>
                  <a:lnTo>
                    <a:pt x="180" y="346"/>
                  </a:lnTo>
                  <a:lnTo>
                    <a:pt x="180" y="346"/>
                  </a:lnTo>
                  <a:lnTo>
                    <a:pt x="180" y="348"/>
                  </a:lnTo>
                  <a:lnTo>
                    <a:pt x="178" y="351"/>
                  </a:lnTo>
                  <a:lnTo>
                    <a:pt x="178" y="353"/>
                  </a:lnTo>
                  <a:lnTo>
                    <a:pt x="178" y="353"/>
                  </a:lnTo>
                  <a:lnTo>
                    <a:pt x="176" y="353"/>
                  </a:lnTo>
                  <a:lnTo>
                    <a:pt x="174" y="351"/>
                  </a:lnTo>
                  <a:lnTo>
                    <a:pt x="172" y="351"/>
                  </a:lnTo>
                  <a:lnTo>
                    <a:pt x="172" y="351"/>
                  </a:lnTo>
                  <a:lnTo>
                    <a:pt x="170" y="351"/>
                  </a:lnTo>
                  <a:lnTo>
                    <a:pt x="170" y="351"/>
                  </a:lnTo>
                  <a:lnTo>
                    <a:pt x="170" y="353"/>
                  </a:lnTo>
                  <a:lnTo>
                    <a:pt x="170" y="355"/>
                  </a:lnTo>
                  <a:lnTo>
                    <a:pt x="170" y="357"/>
                  </a:lnTo>
                  <a:lnTo>
                    <a:pt x="170" y="359"/>
                  </a:lnTo>
                  <a:lnTo>
                    <a:pt x="170" y="361"/>
                  </a:lnTo>
                  <a:lnTo>
                    <a:pt x="170" y="361"/>
                  </a:lnTo>
                  <a:lnTo>
                    <a:pt x="167" y="361"/>
                  </a:lnTo>
                  <a:lnTo>
                    <a:pt x="165" y="363"/>
                  </a:lnTo>
                  <a:lnTo>
                    <a:pt x="165" y="363"/>
                  </a:lnTo>
                  <a:lnTo>
                    <a:pt x="161" y="363"/>
                  </a:lnTo>
                  <a:lnTo>
                    <a:pt x="159" y="363"/>
                  </a:lnTo>
                  <a:lnTo>
                    <a:pt x="155" y="365"/>
                  </a:lnTo>
                  <a:lnTo>
                    <a:pt x="153" y="365"/>
                  </a:lnTo>
                  <a:lnTo>
                    <a:pt x="153" y="365"/>
                  </a:lnTo>
                  <a:lnTo>
                    <a:pt x="153" y="363"/>
                  </a:lnTo>
                  <a:lnTo>
                    <a:pt x="153" y="361"/>
                  </a:lnTo>
                  <a:lnTo>
                    <a:pt x="153" y="361"/>
                  </a:lnTo>
                  <a:lnTo>
                    <a:pt x="153" y="359"/>
                  </a:lnTo>
                  <a:lnTo>
                    <a:pt x="151" y="359"/>
                  </a:lnTo>
                  <a:lnTo>
                    <a:pt x="151" y="359"/>
                  </a:lnTo>
                  <a:lnTo>
                    <a:pt x="147" y="361"/>
                  </a:lnTo>
                  <a:lnTo>
                    <a:pt x="144" y="361"/>
                  </a:lnTo>
                  <a:lnTo>
                    <a:pt x="142" y="361"/>
                  </a:lnTo>
                  <a:lnTo>
                    <a:pt x="142" y="363"/>
                  </a:lnTo>
                  <a:lnTo>
                    <a:pt x="142" y="363"/>
                  </a:lnTo>
                  <a:lnTo>
                    <a:pt x="144" y="365"/>
                  </a:lnTo>
                  <a:lnTo>
                    <a:pt x="144" y="365"/>
                  </a:lnTo>
                  <a:lnTo>
                    <a:pt x="144" y="365"/>
                  </a:lnTo>
                  <a:lnTo>
                    <a:pt x="144" y="367"/>
                  </a:lnTo>
                  <a:lnTo>
                    <a:pt x="147" y="367"/>
                  </a:lnTo>
                  <a:lnTo>
                    <a:pt x="149" y="369"/>
                  </a:lnTo>
                  <a:lnTo>
                    <a:pt x="149" y="369"/>
                  </a:lnTo>
                  <a:lnTo>
                    <a:pt x="149" y="371"/>
                  </a:lnTo>
                  <a:lnTo>
                    <a:pt x="149" y="373"/>
                  </a:lnTo>
                  <a:lnTo>
                    <a:pt x="149" y="376"/>
                  </a:lnTo>
                  <a:lnTo>
                    <a:pt x="147" y="376"/>
                  </a:lnTo>
                  <a:lnTo>
                    <a:pt x="147" y="376"/>
                  </a:lnTo>
                  <a:lnTo>
                    <a:pt x="144" y="376"/>
                  </a:lnTo>
                  <a:lnTo>
                    <a:pt x="144" y="378"/>
                  </a:lnTo>
                  <a:lnTo>
                    <a:pt x="144" y="380"/>
                  </a:lnTo>
                  <a:lnTo>
                    <a:pt x="144" y="380"/>
                  </a:lnTo>
                  <a:lnTo>
                    <a:pt x="144" y="382"/>
                  </a:lnTo>
                  <a:lnTo>
                    <a:pt x="142" y="382"/>
                  </a:lnTo>
                  <a:lnTo>
                    <a:pt x="142" y="382"/>
                  </a:lnTo>
                  <a:lnTo>
                    <a:pt x="142" y="380"/>
                  </a:lnTo>
                  <a:lnTo>
                    <a:pt x="140" y="380"/>
                  </a:lnTo>
                  <a:lnTo>
                    <a:pt x="140" y="380"/>
                  </a:lnTo>
                  <a:lnTo>
                    <a:pt x="138" y="380"/>
                  </a:lnTo>
                  <a:lnTo>
                    <a:pt x="136" y="380"/>
                  </a:lnTo>
                  <a:lnTo>
                    <a:pt x="136" y="378"/>
                  </a:lnTo>
                  <a:lnTo>
                    <a:pt x="134" y="380"/>
                  </a:lnTo>
                  <a:lnTo>
                    <a:pt x="134" y="380"/>
                  </a:lnTo>
                  <a:lnTo>
                    <a:pt x="134" y="380"/>
                  </a:lnTo>
                  <a:lnTo>
                    <a:pt x="134" y="382"/>
                  </a:lnTo>
                  <a:lnTo>
                    <a:pt x="134" y="382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36" y="386"/>
                  </a:lnTo>
                  <a:lnTo>
                    <a:pt x="134" y="388"/>
                  </a:lnTo>
                  <a:lnTo>
                    <a:pt x="128" y="386"/>
                  </a:lnTo>
                  <a:lnTo>
                    <a:pt x="126" y="384"/>
                  </a:lnTo>
                  <a:lnTo>
                    <a:pt x="124" y="384"/>
                  </a:lnTo>
                  <a:lnTo>
                    <a:pt x="121" y="382"/>
                  </a:lnTo>
                  <a:lnTo>
                    <a:pt x="121" y="380"/>
                  </a:lnTo>
                  <a:lnTo>
                    <a:pt x="119" y="380"/>
                  </a:lnTo>
                  <a:lnTo>
                    <a:pt x="117" y="380"/>
                  </a:lnTo>
                  <a:lnTo>
                    <a:pt x="115" y="380"/>
                  </a:lnTo>
                  <a:lnTo>
                    <a:pt x="111" y="376"/>
                  </a:lnTo>
                  <a:lnTo>
                    <a:pt x="109" y="376"/>
                  </a:lnTo>
                  <a:lnTo>
                    <a:pt x="107" y="376"/>
                  </a:lnTo>
                  <a:lnTo>
                    <a:pt x="107" y="376"/>
                  </a:lnTo>
                  <a:lnTo>
                    <a:pt x="107" y="376"/>
                  </a:lnTo>
                  <a:lnTo>
                    <a:pt x="107" y="378"/>
                  </a:lnTo>
                  <a:lnTo>
                    <a:pt x="105" y="378"/>
                  </a:lnTo>
                  <a:lnTo>
                    <a:pt x="105" y="378"/>
                  </a:lnTo>
                  <a:lnTo>
                    <a:pt x="105" y="380"/>
                  </a:lnTo>
                  <a:lnTo>
                    <a:pt x="105" y="380"/>
                  </a:lnTo>
                  <a:lnTo>
                    <a:pt x="103" y="382"/>
                  </a:lnTo>
                  <a:lnTo>
                    <a:pt x="103" y="382"/>
                  </a:lnTo>
                  <a:lnTo>
                    <a:pt x="101" y="384"/>
                  </a:lnTo>
                  <a:lnTo>
                    <a:pt x="101" y="386"/>
                  </a:lnTo>
                  <a:lnTo>
                    <a:pt x="101" y="386"/>
                  </a:lnTo>
                  <a:lnTo>
                    <a:pt x="101" y="386"/>
                  </a:lnTo>
                  <a:lnTo>
                    <a:pt x="101" y="388"/>
                  </a:lnTo>
                  <a:lnTo>
                    <a:pt x="103" y="390"/>
                  </a:lnTo>
                  <a:lnTo>
                    <a:pt x="101" y="392"/>
                  </a:lnTo>
                  <a:lnTo>
                    <a:pt x="101" y="396"/>
                  </a:lnTo>
                  <a:lnTo>
                    <a:pt x="96" y="396"/>
                  </a:lnTo>
                  <a:lnTo>
                    <a:pt x="84" y="399"/>
                  </a:lnTo>
                  <a:lnTo>
                    <a:pt x="78" y="401"/>
                  </a:lnTo>
                  <a:lnTo>
                    <a:pt x="73" y="403"/>
                  </a:lnTo>
                  <a:lnTo>
                    <a:pt x="65" y="405"/>
                  </a:lnTo>
                  <a:lnTo>
                    <a:pt x="61" y="407"/>
                  </a:lnTo>
                  <a:lnTo>
                    <a:pt x="57" y="409"/>
                  </a:lnTo>
                  <a:lnTo>
                    <a:pt x="55" y="411"/>
                  </a:lnTo>
                  <a:lnTo>
                    <a:pt x="55" y="413"/>
                  </a:lnTo>
                  <a:lnTo>
                    <a:pt x="53" y="415"/>
                  </a:lnTo>
                  <a:lnTo>
                    <a:pt x="53" y="415"/>
                  </a:lnTo>
                  <a:lnTo>
                    <a:pt x="53" y="417"/>
                  </a:lnTo>
                  <a:lnTo>
                    <a:pt x="53" y="419"/>
                  </a:lnTo>
                  <a:lnTo>
                    <a:pt x="53" y="419"/>
                  </a:lnTo>
                  <a:lnTo>
                    <a:pt x="53" y="419"/>
                  </a:lnTo>
                  <a:lnTo>
                    <a:pt x="53" y="422"/>
                  </a:lnTo>
                  <a:lnTo>
                    <a:pt x="53" y="422"/>
                  </a:lnTo>
                  <a:lnTo>
                    <a:pt x="53" y="422"/>
                  </a:lnTo>
                  <a:lnTo>
                    <a:pt x="50" y="422"/>
                  </a:lnTo>
                  <a:lnTo>
                    <a:pt x="50" y="422"/>
                  </a:lnTo>
                  <a:lnTo>
                    <a:pt x="48" y="424"/>
                  </a:lnTo>
                  <a:lnTo>
                    <a:pt x="46" y="426"/>
                  </a:lnTo>
                  <a:lnTo>
                    <a:pt x="44" y="428"/>
                  </a:lnTo>
                  <a:lnTo>
                    <a:pt x="42" y="428"/>
                  </a:lnTo>
                  <a:lnTo>
                    <a:pt x="40" y="426"/>
                  </a:lnTo>
                  <a:lnTo>
                    <a:pt x="40" y="426"/>
                  </a:lnTo>
                  <a:lnTo>
                    <a:pt x="38" y="424"/>
                  </a:lnTo>
                  <a:lnTo>
                    <a:pt x="34" y="422"/>
                  </a:lnTo>
                  <a:lnTo>
                    <a:pt x="34" y="422"/>
                  </a:lnTo>
                  <a:lnTo>
                    <a:pt x="32" y="422"/>
                  </a:lnTo>
                  <a:lnTo>
                    <a:pt x="32" y="422"/>
                  </a:lnTo>
                  <a:lnTo>
                    <a:pt x="32" y="422"/>
                  </a:lnTo>
                  <a:lnTo>
                    <a:pt x="32" y="422"/>
                  </a:lnTo>
                  <a:lnTo>
                    <a:pt x="32" y="422"/>
                  </a:lnTo>
                  <a:lnTo>
                    <a:pt x="32" y="419"/>
                  </a:lnTo>
                  <a:lnTo>
                    <a:pt x="32" y="413"/>
                  </a:lnTo>
                  <a:lnTo>
                    <a:pt x="32" y="411"/>
                  </a:lnTo>
                  <a:lnTo>
                    <a:pt x="30" y="411"/>
                  </a:lnTo>
                  <a:lnTo>
                    <a:pt x="23" y="409"/>
                  </a:lnTo>
                  <a:lnTo>
                    <a:pt x="23" y="409"/>
                  </a:lnTo>
                  <a:lnTo>
                    <a:pt x="21" y="409"/>
                  </a:lnTo>
                  <a:lnTo>
                    <a:pt x="21" y="409"/>
                  </a:lnTo>
                  <a:lnTo>
                    <a:pt x="19" y="411"/>
                  </a:lnTo>
                  <a:lnTo>
                    <a:pt x="19" y="411"/>
                  </a:lnTo>
                  <a:lnTo>
                    <a:pt x="19" y="411"/>
                  </a:lnTo>
                  <a:lnTo>
                    <a:pt x="19" y="413"/>
                  </a:lnTo>
                  <a:lnTo>
                    <a:pt x="19" y="417"/>
                  </a:lnTo>
                  <a:lnTo>
                    <a:pt x="21" y="417"/>
                  </a:lnTo>
                  <a:lnTo>
                    <a:pt x="19" y="419"/>
                  </a:lnTo>
                  <a:lnTo>
                    <a:pt x="19" y="419"/>
                  </a:lnTo>
                  <a:lnTo>
                    <a:pt x="19" y="419"/>
                  </a:lnTo>
                  <a:lnTo>
                    <a:pt x="13" y="419"/>
                  </a:lnTo>
                  <a:lnTo>
                    <a:pt x="11" y="419"/>
                  </a:lnTo>
                  <a:lnTo>
                    <a:pt x="9" y="419"/>
                  </a:lnTo>
                  <a:lnTo>
                    <a:pt x="2" y="422"/>
                  </a:lnTo>
                  <a:lnTo>
                    <a:pt x="0" y="422"/>
                  </a:lnTo>
                  <a:lnTo>
                    <a:pt x="0" y="424"/>
                  </a:lnTo>
                  <a:lnTo>
                    <a:pt x="0" y="424"/>
                  </a:lnTo>
                  <a:lnTo>
                    <a:pt x="0" y="426"/>
                  </a:lnTo>
                  <a:lnTo>
                    <a:pt x="2" y="426"/>
                  </a:lnTo>
                  <a:lnTo>
                    <a:pt x="2" y="428"/>
                  </a:lnTo>
                  <a:lnTo>
                    <a:pt x="2" y="428"/>
                  </a:lnTo>
                  <a:lnTo>
                    <a:pt x="2" y="428"/>
                  </a:lnTo>
                  <a:lnTo>
                    <a:pt x="7" y="428"/>
                  </a:lnTo>
                  <a:lnTo>
                    <a:pt x="7" y="428"/>
                  </a:lnTo>
                  <a:lnTo>
                    <a:pt x="9" y="430"/>
                  </a:lnTo>
                  <a:lnTo>
                    <a:pt x="9" y="430"/>
                  </a:lnTo>
                  <a:lnTo>
                    <a:pt x="7" y="432"/>
                  </a:lnTo>
                  <a:lnTo>
                    <a:pt x="7" y="432"/>
                  </a:lnTo>
                  <a:lnTo>
                    <a:pt x="7" y="436"/>
                  </a:lnTo>
                  <a:lnTo>
                    <a:pt x="7" y="436"/>
                  </a:lnTo>
                  <a:lnTo>
                    <a:pt x="7" y="438"/>
                  </a:lnTo>
                  <a:lnTo>
                    <a:pt x="4" y="440"/>
                  </a:lnTo>
                  <a:lnTo>
                    <a:pt x="2" y="442"/>
                  </a:lnTo>
                  <a:lnTo>
                    <a:pt x="2" y="444"/>
                  </a:lnTo>
                  <a:lnTo>
                    <a:pt x="2" y="447"/>
                  </a:lnTo>
                  <a:lnTo>
                    <a:pt x="2" y="449"/>
                  </a:lnTo>
                  <a:lnTo>
                    <a:pt x="7" y="453"/>
                  </a:lnTo>
                  <a:lnTo>
                    <a:pt x="7" y="455"/>
                  </a:lnTo>
                  <a:lnTo>
                    <a:pt x="7" y="457"/>
                  </a:lnTo>
                  <a:lnTo>
                    <a:pt x="7" y="457"/>
                  </a:lnTo>
                  <a:lnTo>
                    <a:pt x="7" y="457"/>
                  </a:lnTo>
                  <a:lnTo>
                    <a:pt x="9" y="457"/>
                  </a:lnTo>
                  <a:lnTo>
                    <a:pt x="13" y="455"/>
                  </a:lnTo>
                  <a:lnTo>
                    <a:pt x="15" y="455"/>
                  </a:lnTo>
                  <a:lnTo>
                    <a:pt x="17" y="457"/>
                  </a:lnTo>
                  <a:lnTo>
                    <a:pt x="19" y="457"/>
                  </a:lnTo>
                  <a:lnTo>
                    <a:pt x="21" y="459"/>
                  </a:lnTo>
                  <a:lnTo>
                    <a:pt x="34" y="472"/>
                  </a:lnTo>
                  <a:lnTo>
                    <a:pt x="36" y="474"/>
                  </a:lnTo>
                  <a:lnTo>
                    <a:pt x="36" y="476"/>
                  </a:lnTo>
                  <a:lnTo>
                    <a:pt x="38" y="476"/>
                  </a:lnTo>
                  <a:lnTo>
                    <a:pt x="40" y="474"/>
                  </a:lnTo>
                  <a:lnTo>
                    <a:pt x="40" y="474"/>
                  </a:lnTo>
                  <a:lnTo>
                    <a:pt x="44" y="474"/>
                  </a:lnTo>
                  <a:lnTo>
                    <a:pt x="50" y="474"/>
                  </a:lnTo>
                  <a:lnTo>
                    <a:pt x="65" y="476"/>
                  </a:lnTo>
                  <a:lnTo>
                    <a:pt x="65" y="476"/>
                  </a:lnTo>
                  <a:lnTo>
                    <a:pt x="65" y="476"/>
                  </a:lnTo>
                  <a:lnTo>
                    <a:pt x="65" y="476"/>
                  </a:lnTo>
                  <a:lnTo>
                    <a:pt x="65" y="476"/>
                  </a:lnTo>
                  <a:lnTo>
                    <a:pt x="65" y="476"/>
                  </a:lnTo>
                  <a:lnTo>
                    <a:pt x="67" y="476"/>
                  </a:lnTo>
                  <a:lnTo>
                    <a:pt x="69" y="476"/>
                  </a:lnTo>
                  <a:lnTo>
                    <a:pt x="69" y="476"/>
                  </a:lnTo>
                  <a:lnTo>
                    <a:pt x="69" y="478"/>
                  </a:lnTo>
                  <a:lnTo>
                    <a:pt x="69" y="478"/>
                  </a:lnTo>
                  <a:lnTo>
                    <a:pt x="69" y="478"/>
                  </a:lnTo>
                  <a:lnTo>
                    <a:pt x="69" y="478"/>
                  </a:lnTo>
                  <a:lnTo>
                    <a:pt x="67" y="478"/>
                  </a:lnTo>
                  <a:lnTo>
                    <a:pt x="65" y="478"/>
                  </a:lnTo>
                  <a:lnTo>
                    <a:pt x="65" y="480"/>
                  </a:lnTo>
                  <a:lnTo>
                    <a:pt x="63" y="480"/>
                  </a:lnTo>
                  <a:lnTo>
                    <a:pt x="61" y="482"/>
                  </a:lnTo>
                  <a:lnTo>
                    <a:pt x="61" y="482"/>
                  </a:lnTo>
                  <a:lnTo>
                    <a:pt x="61" y="484"/>
                  </a:lnTo>
                  <a:lnTo>
                    <a:pt x="61" y="484"/>
                  </a:lnTo>
                  <a:lnTo>
                    <a:pt x="61" y="486"/>
                  </a:lnTo>
                  <a:lnTo>
                    <a:pt x="61" y="486"/>
                  </a:lnTo>
                  <a:lnTo>
                    <a:pt x="59" y="490"/>
                  </a:lnTo>
                  <a:lnTo>
                    <a:pt x="59" y="490"/>
                  </a:lnTo>
                  <a:lnTo>
                    <a:pt x="59" y="493"/>
                  </a:lnTo>
                  <a:lnTo>
                    <a:pt x="59" y="497"/>
                  </a:lnTo>
                  <a:lnTo>
                    <a:pt x="59" y="497"/>
                  </a:lnTo>
                  <a:lnTo>
                    <a:pt x="59" y="499"/>
                  </a:lnTo>
                  <a:lnTo>
                    <a:pt x="65" y="503"/>
                  </a:lnTo>
                  <a:lnTo>
                    <a:pt x="67" y="503"/>
                  </a:lnTo>
                  <a:lnTo>
                    <a:pt x="67" y="503"/>
                  </a:lnTo>
                  <a:lnTo>
                    <a:pt x="69" y="503"/>
                  </a:lnTo>
                  <a:lnTo>
                    <a:pt x="69" y="503"/>
                  </a:lnTo>
                  <a:lnTo>
                    <a:pt x="71" y="505"/>
                  </a:lnTo>
                  <a:lnTo>
                    <a:pt x="78" y="511"/>
                  </a:lnTo>
                  <a:lnTo>
                    <a:pt x="80" y="515"/>
                  </a:lnTo>
                  <a:lnTo>
                    <a:pt x="80" y="518"/>
                  </a:lnTo>
                  <a:lnTo>
                    <a:pt x="80" y="520"/>
                  </a:lnTo>
                  <a:lnTo>
                    <a:pt x="82" y="520"/>
                  </a:lnTo>
                  <a:lnTo>
                    <a:pt x="84" y="520"/>
                  </a:lnTo>
                  <a:lnTo>
                    <a:pt x="88" y="520"/>
                  </a:lnTo>
                  <a:lnTo>
                    <a:pt x="90" y="522"/>
                  </a:lnTo>
                  <a:lnTo>
                    <a:pt x="92" y="522"/>
                  </a:lnTo>
                  <a:lnTo>
                    <a:pt x="94" y="524"/>
                  </a:lnTo>
                  <a:lnTo>
                    <a:pt x="94" y="526"/>
                  </a:lnTo>
                  <a:lnTo>
                    <a:pt x="94" y="528"/>
                  </a:lnTo>
                  <a:lnTo>
                    <a:pt x="96" y="528"/>
                  </a:lnTo>
                  <a:lnTo>
                    <a:pt x="96" y="530"/>
                  </a:lnTo>
                  <a:lnTo>
                    <a:pt x="94" y="530"/>
                  </a:lnTo>
                  <a:lnTo>
                    <a:pt x="94" y="530"/>
                  </a:lnTo>
                  <a:lnTo>
                    <a:pt x="94" y="530"/>
                  </a:lnTo>
                  <a:lnTo>
                    <a:pt x="92" y="530"/>
                  </a:lnTo>
                  <a:lnTo>
                    <a:pt x="90" y="530"/>
                  </a:lnTo>
                  <a:lnTo>
                    <a:pt x="90" y="530"/>
                  </a:lnTo>
                  <a:lnTo>
                    <a:pt x="90" y="530"/>
                  </a:lnTo>
                  <a:lnTo>
                    <a:pt x="90" y="530"/>
                  </a:lnTo>
                  <a:lnTo>
                    <a:pt x="90" y="530"/>
                  </a:lnTo>
                  <a:lnTo>
                    <a:pt x="90" y="532"/>
                  </a:lnTo>
                  <a:lnTo>
                    <a:pt x="90" y="532"/>
                  </a:lnTo>
                  <a:lnTo>
                    <a:pt x="92" y="534"/>
                  </a:lnTo>
                  <a:lnTo>
                    <a:pt x="92" y="534"/>
                  </a:lnTo>
                  <a:lnTo>
                    <a:pt x="92" y="536"/>
                  </a:lnTo>
                  <a:lnTo>
                    <a:pt x="96" y="536"/>
                  </a:lnTo>
                  <a:lnTo>
                    <a:pt x="96" y="538"/>
                  </a:lnTo>
                  <a:lnTo>
                    <a:pt x="98" y="541"/>
                  </a:lnTo>
                  <a:lnTo>
                    <a:pt x="98" y="543"/>
                  </a:lnTo>
                  <a:lnTo>
                    <a:pt x="98" y="545"/>
                  </a:lnTo>
                  <a:lnTo>
                    <a:pt x="101" y="547"/>
                  </a:lnTo>
                  <a:lnTo>
                    <a:pt x="101" y="549"/>
                  </a:lnTo>
                  <a:lnTo>
                    <a:pt x="103" y="549"/>
                  </a:lnTo>
                  <a:lnTo>
                    <a:pt x="105" y="551"/>
                  </a:lnTo>
                  <a:lnTo>
                    <a:pt x="105" y="553"/>
                  </a:lnTo>
                  <a:lnTo>
                    <a:pt x="105" y="553"/>
                  </a:lnTo>
                  <a:lnTo>
                    <a:pt x="103" y="553"/>
                  </a:lnTo>
                  <a:lnTo>
                    <a:pt x="98" y="553"/>
                  </a:lnTo>
                  <a:lnTo>
                    <a:pt x="98" y="553"/>
                  </a:lnTo>
                  <a:lnTo>
                    <a:pt x="96" y="555"/>
                  </a:lnTo>
                  <a:lnTo>
                    <a:pt x="96" y="555"/>
                  </a:lnTo>
                  <a:lnTo>
                    <a:pt x="96" y="557"/>
                  </a:lnTo>
                  <a:lnTo>
                    <a:pt x="96" y="557"/>
                  </a:lnTo>
                  <a:lnTo>
                    <a:pt x="96" y="559"/>
                  </a:lnTo>
                  <a:lnTo>
                    <a:pt x="94" y="559"/>
                  </a:lnTo>
                  <a:lnTo>
                    <a:pt x="92" y="557"/>
                  </a:lnTo>
                  <a:lnTo>
                    <a:pt x="92" y="557"/>
                  </a:lnTo>
                  <a:lnTo>
                    <a:pt x="92" y="559"/>
                  </a:lnTo>
                  <a:lnTo>
                    <a:pt x="90" y="559"/>
                  </a:lnTo>
                  <a:lnTo>
                    <a:pt x="88" y="561"/>
                  </a:lnTo>
                  <a:lnTo>
                    <a:pt x="88" y="561"/>
                  </a:lnTo>
                  <a:lnTo>
                    <a:pt x="90" y="566"/>
                  </a:lnTo>
                  <a:lnTo>
                    <a:pt x="90" y="566"/>
                  </a:lnTo>
                  <a:lnTo>
                    <a:pt x="92" y="566"/>
                  </a:lnTo>
                  <a:lnTo>
                    <a:pt x="94" y="566"/>
                  </a:lnTo>
                  <a:lnTo>
                    <a:pt x="96" y="568"/>
                  </a:lnTo>
                  <a:lnTo>
                    <a:pt x="98" y="568"/>
                  </a:lnTo>
                  <a:lnTo>
                    <a:pt x="103" y="572"/>
                  </a:lnTo>
                  <a:lnTo>
                    <a:pt x="105" y="572"/>
                  </a:lnTo>
                  <a:lnTo>
                    <a:pt x="107" y="572"/>
                  </a:lnTo>
                  <a:lnTo>
                    <a:pt x="107" y="572"/>
                  </a:lnTo>
                  <a:lnTo>
                    <a:pt x="109" y="572"/>
                  </a:lnTo>
                  <a:lnTo>
                    <a:pt x="113" y="574"/>
                  </a:lnTo>
                  <a:lnTo>
                    <a:pt x="117" y="576"/>
                  </a:lnTo>
                  <a:lnTo>
                    <a:pt x="119" y="578"/>
                  </a:lnTo>
                  <a:lnTo>
                    <a:pt x="119" y="578"/>
                  </a:lnTo>
                  <a:lnTo>
                    <a:pt x="119" y="580"/>
                  </a:lnTo>
                  <a:lnTo>
                    <a:pt x="119" y="580"/>
                  </a:lnTo>
                  <a:lnTo>
                    <a:pt x="119" y="582"/>
                  </a:lnTo>
                  <a:lnTo>
                    <a:pt x="119" y="584"/>
                  </a:lnTo>
                  <a:lnTo>
                    <a:pt x="119" y="584"/>
                  </a:lnTo>
                  <a:lnTo>
                    <a:pt x="119" y="584"/>
                  </a:lnTo>
                  <a:lnTo>
                    <a:pt x="119" y="589"/>
                  </a:lnTo>
                  <a:lnTo>
                    <a:pt x="119" y="591"/>
                  </a:lnTo>
                  <a:lnTo>
                    <a:pt x="119" y="593"/>
                  </a:lnTo>
                  <a:lnTo>
                    <a:pt x="124" y="595"/>
                  </a:lnTo>
                  <a:lnTo>
                    <a:pt x="126" y="595"/>
                  </a:lnTo>
                  <a:lnTo>
                    <a:pt x="126" y="595"/>
                  </a:lnTo>
                  <a:lnTo>
                    <a:pt x="126" y="595"/>
                  </a:lnTo>
                  <a:lnTo>
                    <a:pt x="128" y="593"/>
                  </a:lnTo>
                  <a:lnTo>
                    <a:pt x="128" y="593"/>
                  </a:lnTo>
                  <a:lnTo>
                    <a:pt x="128" y="593"/>
                  </a:lnTo>
                  <a:lnTo>
                    <a:pt x="130" y="591"/>
                  </a:lnTo>
                  <a:lnTo>
                    <a:pt x="130" y="591"/>
                  </a:lnTo>
                  <a:lnTo>
                    <a:pt x="130" y="589"/>
                  </a:lnTo>
                  <a:lnTo>
                    <a:pt x="132" y="589"/>
                  </a:lnTo>
                  <a:lnTo>
                    <a:pt x="132" y="589"/>
                  </a:lnTo>
                  <a:lnTo>
                    <a:pt x="134" y="589"/>
                  </a:lnTo>
                  <a:lnTo>
                    <a:pt x="136" y="589"/>
                  </a:lnTo>
                  <a:lnTo>
                    <a:pt x="138" y="591"/>
                  </a:lnTo>
                  <a:lnTo>
                    <a:pt x="140" y="591"/>
                  </a:lnTo>
                  <a:lnTo>
                    <a:pt x="142" y="593"/>
                  </a:lnTo>
                  <a:lnTo>
                    <a:pt x="142" y="597"/>
                  </a:lnTo>
                  <a:lnTo>
                    <a:pt x="142" y="601"/>
                  </a:lnTo>
                  <a:lnTo>
                    <a:pt x="142" y="601"/>
                  </a:lnTo>
                  <a:lnTo>
                    <a:pt x="144" y="603"/>
                  </a:lnTo>
                  <a:lnTo>
                    <a:pt x="144" y="605"/>
                  </a:lnTo>
                  <a:lnTo>
                    <a:pt x="149" y="605"/>
                  </a:lnTo>
                  <a:lnTo>
                    <a:pt x="161" y="609"/>
                  </a:lnTo>
                  <a:lnTo>
                    <a:pt x="163" y="609"/>
                  </a:lnTo>
                  <a:lnTo>
                    <a:pt x="163" y="612"/>
                  </a:lnTo>
                  <a:lnTo>
                    <a:pt x="163" y="614"/>
                  </a:lnTo>
                  <a:lnTo>
                    <a:pt x="163" y="616"/>
                  </a:lnTo>
                  <a:lnTo>
                    <a:pt x="163" y="618"/>
                  </a:lnTo>
                  <a:lnTo>
                    <a:pt x="163" y="620"/>
                  </a:lnTo>
                  <a:lnTo>
                    <a:pt x="163" y="620"/>
                  </a:lnTo>
                  <a:lnTo>
                    <a:pt x="167" y="626"/>
                  </a:lnTo>
                  <a:lnTo>
                    <a:pt x="167" y="628"/>
                  </a:lnTo>
                  <a:lnTo>
                    <a:pt x="182" y="624"/>
                  </a:lnTo>
                  <a:lnTo>
                    <a:pt x="184" y="624"/>
                  </a:lnTo>
                  <a:lnTo>
                    <a:pt x="188" y="624"/>
                  </a:lnTo>
                  <a:lnTo>
                    <a:pt x="190" y="622"/>
                  </a:lnTo>
                  <a:lnTo>
                    <a:pt x="197" y="618"/>
                  </a:lnTo>
                  <a:lnTo>
                    <a:pt x="205" y="616"/>
                  </a:lnTo>
                  <a:lnTo>
                    <a:pt x="207" y="612"/>
                  </a:lnTo>
                  <a:lnTo>
                    <a:pt x="209" y="609"/>
                  </a:lnTo>
                  <a:lnTo>
                    <a:pt x="211" y="609"/>
                  </a:lnTo>
                  <a:lnTo>
                    <a:pt x="211" y="607"/>
                  </a:lnTo>
                  <a:lnTo>
                    <a:pt x="211" y="607"/>
                  </a:lnTo>
                  <a:lnTo>
                    <a:pt x="211" y="607"/>
                  </a:lnTo>
                  <a:lnTo>
                    <a:pt x="211" y="607"/>
                  </a:lnTo>
                  <a:lnTo>
                    <a:pt x="215" y="603"/>
                  </a:lnTo>
                  <a:lnTo>
                    <a:pt x="218" y="603"/>
                  </a:lnTo>
                  <a:lnTo>
                    <a:pt x="218" y="603"/>
                  </a:lnTo>
                  <a:lnTo>
                    <a:pt x="220" y="601"/>
                  </a:lnTo>
                  <a:lnTo>
                    <a:pt x="224" y="591"/>
                  </a:lnTo>
                  <a:lnTo>
                    <a:pt x="226" y="589"/>
                  </a:lnTo>
                  <a:lnTo>
                    <a:pt x="226" y="586"/>
                  </a:lnTo>
                  <a:lnTo>
                    <a:pt x="226" y="586"/>
                  </a:lnTo>
                  <a:lnTo>
                    <a:pt x="226" y="584"/>
                  </a:lnTo>
                  <a:lnTo>
                    <a:pt x="226" y="582"/>
                  </a:lnTo>
                  <a:lnTo>
                    <a:pt x="226" y="582"/>
                  </a:lnTo>
                  <a:lnTo>
                    <a:pt x="230" y="582"/>
                  </a:lnTo>
                  <a:lnTo>
                    <a:pt x="232" y="582"/>
                  </a:lnTo>
                  <a:lnTo>
                    <a:pt x="234" y="578"/>
                  </a:lnTo>
                  <a:lnTo>
                    <a:pt x="238" y="576"/>
                  </a:lnTo>
                  <a:lnTo>
                    <a:pt x="238" y="572"/>
                  </a:lnTo>
                  <a:lnTo>
                    <a:pt x="236" y="568"/>
                  </a:lnTo>
                  <a:lnTo>
                    <a:pt x="234" y="566"/>
                  </a:lnTo>
                  <a:lnTo>
                    <a:pt x="230" y="564"/>
                  </a:lnTo>
                  <a:lnTo>
                    <a:pt x="226" y="564"/>
                  </a:lnTo>
                  <a:lnTo>
                    <a:pt x="224" y="564"/>
                  </a:lnTo>
                  <a:lnTo>
                    <a:pt x="222" y="564"/>
                  </a:lnTo>
                  <a:lnTo>
                    <a:pt x="220" y="561"/>
                  </a:lnTo>
                  <a:lnTo>
                    <a:pt x="218" y="559"/>
                  </a:lnTo>
                  <a:lnTo>
                    <a:pt x="215" y="557"/>
                  </a:lnTo>
                  <a:lnTo>
                    <a:pt x="215" y="555"/>
                  </a:lnTo>
                  <a:lnTo>
                    <a:pt x="215" y="547"/>
                  </a:lnTo>
                  <a:lnTo>
                    <a:pt x="213" y="543"/>
                  </a:lnTo>
                  <a:lnTo>
                    <a:pt x="211" y="538"/>
                  </a:lnTo>
                  <a:lnTo>
                    <a:pt x="211" y="538"/>
                  </a:lnTo>
                  <a:lnTo>
                    <a:pt x="213" y="538"/>
                  </a:lnTo>
                  <a:lnTo>
                    <a:pt x="215" y="541"/>
                  </a:lnTo>
                  <a:lnTo>
                    <a:pt x="215" y="543"/>
                  </a:lnTo>
                  <a:lnTo>
                    <a:pt x="215" y="545"/>
                  </a:lnTo>
                  <a:lnTo>
                    <a:pt x="215" y="547"/>
                  </a:lnTo>
                  <a:lnTo>
                    <a:pt x="218" y="551"/>
                  </a:lnTo>
                  <a:lnTo>
                    <a:pt x="218" y="553"/>
                  </a:lnTo>
                  <a:lnTo>
                    <a:pt x="218" y="555"/>
                  </a:lnTo>
                  <a:lnTo>
                    <a:pt x="220" y="555"/>
                  </a:lnTo>
                  <a:lnTo>
                    <a:pt x="222" y="559"/>
                  </a:lnTo>
                  <a:lnTo>
                    <a:pt x="224" y="559"/>
                  </a:lnTo>
                  <a:lnTo>
                    <a:pt x="226" y="561"/>
                  </a:lnTo>
                  <a:lnTo>
                    <a:pt x="228" y="559"/>
                  </a:lnTo>
                  <a:lnTo>
                    <a:pt x="228" y="559"/>
                  </a:lnTo>
                  <a:lnTo>
                    <a:pt x="230" y="561"/>
                  </a:lnTo>
                  <a:lnTo>
                    <a:pt x="232" y="564"/>
                  </a:lnTo>
                  <a:lnTo>
                    <a:pt x="238" y="566"/>
                  </a:lnTo>
                  <a:lnTo>
                    <a:pt x="241" y="568"/>
                  </a:lnTo>
                  <a:lnTo>
                    <a:pt x="243" y="568"/>
                  </a:lnTo>
                  <a:lnTo>
                    <a:pt x="243" y="574"/>
                  </a:lnTo>
                  <a:lnTo>
                    <a:pt x="243" y="576"/>
                  </a:lnTo>
                  <a:lnTo>
                    <a:pt x="243" y="580"/>
                  </a:lnTo>
                  <a:lnTo>
                    <a:pt x="238" y="584"/>
                  </a:lnTo>
                  <a:lnTo>
                    <a:pt x="236" y="586"/>
                  </a:lnTo>
                  <a:lnTo>
                    <a:pt x="236" y="589"/>
                  </a:lnTo>
                  <a:lnTo>
                    <a:pt x="236" y="591"/>
                  </a:lnTo>
                  <a:lnTo>
                    <a:pt x="236" y="595"/>
                  </a:lnTo>
                  <a:lnTo>
                    <a:pt x="236" y="597"/>
                  </a:lnTo>
                  <a:lnTo>
                    <a:pt x="236" y="597"/>
                  </a:lnTo>
                  <a:lnTo>
                    <a:pt x="243" y="607"/>
                  </a:lnTo>
                  <a:lnTo>
                    <a:pt x="243" y="607"/>
                  </a:lnTo>
                  <a:lnTo>
                    <a:pt x="241" y="609"/>
                  </a:lnTo>
                  <a:lnTo>
                    <a:pt x="243" y="614"/>
                  </a:lnTo>
                  <a:lnTo>
                    <a:pt x="243" y="616"/>
                  </a:lnTo>
                  <a:lnTo>
                    <a:pt x="241" y="618"/>
                  </a:lnTo>
                  <a:lnTo>
                    <a:pt x="238" y="620"/>
                  </a:lnTo>
                  <a:lnTo>
                    <a:pt x="238" y="622"/>
                  </a:lnTo>
                  <a:lnTo>
                    <a:pt x="241" y="624"/>
                  </a:lnTo>
                  <a:lnTo>
                    <a:pt x="243" y="628"/>
                  </a:lnTo>
                  <a:lnTo>
                    <a:pt x="245" y="628"/>
                  </a:lnTo>
                  <a:lnTo>
                    <a:pt x="245" y="628"/>
                  </a:lnTo>
                  <a:lnTo>
                    <a:pt x="247" y="630"/>
                  </a:lnTo>
                  <a:lnTo>
                    <a:pt x="247" y="632"/>
                  </a:lnTo>
                  <a:lnTo>
                    <a:pt x="247" y="635"/>
                  </a:lnTo>
                  <a:lnTo>
                    <a:pt x="249" y="635"/>
                  </a:lnTo>
                  <a:lnTo>
                    <a:pt x="249" y="635"/>
                  </a:lnTo>
                  <a:lnTo>
                    <a:pt x="251" y="632"/>
                  </a:lnTo>
                  <a:lnTo>
                    <a:pt x="251" y="632"/>
                  </a:lnTo>
                  <a:lnTo>
                    <a:pt x="251" y="632"/>
                  </a:lnTo>
                  <a:lnTo>
                    <a:pt x="251" y="632"/>
                  </a:lnTo>
                  <a:lnTo>
                    <a:pt x="251" y="630"/>
                  </a:lnTo>
                  <a:lnTo>
                    <a:pt x="251" y="630"/>
                  </a:lnTo>
                  <a:lnTo>
                    <a:pt x="251" y="628"/>
                  </a:lnTo>
                  <a:lnTo>
                    <a:pt x="249" y="628"/>
                  </a:lnTo>
                  <a:lnTo>
                    <a:pt x="249" y="626"/>
                  </a:lnTo>
                  <a:lnTo>
                    <a:pt x="251" y="624"/>
                  </a:lnTo>
                  <a:lnTo>
                    <a:pt x="251" y="622"/>
                  </a:lnTo>
                  <a:lnTo>
                    <a:pt x="251" y="620"/>
                  </a:lnTo>
                  <a:lnTo>
                    <a:pt x="247" y="609"/>
                  </a:lnTo>
                  <a:lnTo>
                    <a:pt x="247" y="607"/>
                  </a:lnTo>
                  <a:lnTo>
                    <a:pt x="249" y="607"/>
                  </a:lnTo>
                  <a:lnTo>
                    <a:pt x="251" y="609"/>
                  </a:lnTo>
                  <a:lnTo>
                    <a:pt x="251" y="612"/>
                  </a:lnTo>
                  <a:lnTo>
                    <a:pt x="251" y="614"/>
                  </a:lnTo>
                  <a:lnTo>
                    <a:pt x="251" y="626"/>
                  </a:lnTo>
                  <a:lnTo>
                    <a:pt x="253" y="628"/>
                  </a:lnTo>
                  <a:lnTo>
                    <a:pt x="253" y="628"/>
                  </a:lnTo>
                  <a:lnTo>
                    <a:pt x="255" y="626"/>
                  </a:lnTo>
                  <a:lnTo>
                    <a:pt x="255" y="624"/>
                  </a:lnTo>
                  <a:lnTo>
                    <a:pt x="257" y="624"/>
                  </a:lnTo>
                  <a:lnTo>
                    <a:pt x="257" y="622"/>
                  </a:lnTo>
                  <a:lnTo>
                    <a:pt x="255" y="622"/>
                  </a:lnTo>
                  <a:lnTo>
                    <a:pt x="255" y="618"/>
                  </a:lnTo>
                  <a:lnTo>
                    <a:pt x="253" y="618"/>
                  </a:lnTo>
                  <a:lnTo>
                    <a:pt x="253" y="616"/>
                  </a:lnTo>
                  <a:lnTo>
                    <a:pt x="255" y="616"/>
                  </a:lnTo>
                  <a:lnTo>
                    <a:pt x="255" y="618"/>
                  </a:lnTo>
                  <a:lnTo>
                    <a:pt x="255" y="618"/>
                  </a:lnTo>
                  <a:lnTo>
                    <a:pt x="255" y="620"/>
                  </a:lnTo>
                  <a:lnTo>
                    <a:pt x="257" y="620"/>
                  </a:lnTo>
                  <a:lnTo>
                    <a:pt x="257" y="620"/>
                  </a:lnTo>
                  <a:lnTo>
                    <a:pt x="259" y="618"/>
                  </a:lnTo>
                  <a:lnTo>
                    <a:pt x="261" y="618"/>
                  </a:lnTo>
                  <a:lnTo>
                    <a:pt x="259" y="622"/>
                  </a:lnTo>
                  <a:lnTo>
                    <a:pt x="259" y="626"/>
                  </a:lnTo>
                  <a:lnTo>
                    <a:pt x="261" y="628"/>
                  </a:lnTo>
                  <a:lnTo>
                    <a:pt x="264" y="628"/>
                  </a:lnTo>
                  <a:lnTo>
                    <a:pt x="264" y="628"/>
                  </a:lnTo>
                  <a:lnTo>
                    <a:pt x="266" y="626"/>
                  </a:lnTo>
                  <a:lnTo>
                    <a:pt x="268" y="626"/>
                  </a:lnTo>
                  <a:lnTo>
                    <a:pt x="268" y="624"/>
                  </a:lnTo>
                  <a:lnTo>
                    <a:pt x="270" y="622"/>
                  </a:lnTo>
                  <a:lnTo>
                    <a:pt x="268" y="620"/>
                  </a:lnTo>
                  <a:lnTo>
                    <a:pt x="268" y="618"/>
                  </a:lnTo>
                  <a:lnTo>
                    <a:pt x="268" y="616"/>
                  </a:lnTo>
                  <a:lnTo>
                    <a:pt x="268" y="614"/>
                  </a:lnTo>
                  <a:lnTo>
                    <a:pt x="268" y="612"/>
                  </a:lnTo>
                  <a:lnTo>
                    <a:pt x="268" y="609"/>
                  </a:lnTo>
                  <a:lnTo>
                    <a:pt x="270" y="607"/>
                  </a:lnTo>
                  <a:lnTo>
                    <a:pt x="270" y="607"/>
                  </a:lnTo>
                  <a:lnTo>
                    <a:pt x="270" y="607"/>
                  </a:lnTo>
                  <a:lnTo>
                    <a:pt x="272" y="607"/>
                  </a:lnTo>
                  <a:lnTo>
                    <a:pt x="272" y="605"/>
                  </a:lnTo>
                  <a:lnTo>
                    <a:pt x="272" y="603"/>
                  </a:lnTo>
                  <a:lnTo>
                    <a:pt x="270" y="599"/>
                  </a:lnTo>
                  <a:lnTo>
                    <a:pt x="270" y="597"/>
                  </a:lnTo>
                  <a:lnTo>
                    <a:pt x="270" y="595"/>
                  </a:lnTo>
                  <a:lnTo>
                    <a:pt x="272" y="593"/>
                  </a:lnTo>
                  <a:lnTo>
                    <a:pt x="272" y="593"/>
                  </a:lnTo>
                  <a:lnTo>
                    <a:pt x="272" y="591"/>
                  </a:lnTo>
                  <a:lnTo>
                    <a:pt x="274" y="593"/>
                  </a:lnTo>
                  <a:lnTo>
                    <a:pt x="274" y="595"/>
                  </a:lnTo>
                  <a:lnTo>
                    <a:pt x="272" y="599"/>
                  </a:lnTo>
                  <a:lnTo>
                    <a:pt x="274" y="601"/>
                  </a:lnTo>
                  <a:lnTo>
                    <a:pt x="274" y="605"/>
                  </a:lnTo>
                  <a:lnTo>
                    <a:pt x="274" y="607"/>
                  </a:lnTo>
                  <a:lnTo>
                    <a:pt x="274" y="612"/>
                  </a:lnTo>
                  <a:lnTo>
                    <a:pt x="272" y="614"/>
                  </a:lnTo>
                  <a:lnTo>
                    <a:pt x="272" y="616"/>
                  </a:lnTo>
                  <a:lnTo>
                    <a:pt x="274" y="622"/>
                  </a:lnTo>
                  <a:lnTo>
                    <a:pt x="274" y="624"/>
                  </a:lnTo>
                  <a:lnTo>
                    <a:pt x="274" y="624"/>
                  </a:lnTo>
                  <a:lnTo>
                    <a:pt x="274" y="626"/>
                  </a:lnTo>
                  <a:lnTo>
                    <a:pt x="274" y="628"/>
                  </a:lnTo>
                  <a:lnTo>
                    <a:pt x="274" y="628"/>
                  </a:lnTo>
                  <a:lnTo>
                    <a:pt x="272" y="630"/>
                  </a:lnTo>
                  <a:lnTo>
                    <a:pt x="272" y="630"/>
                  </a:lnTo>
                  <a:lnTo>
                    <a:pt x="272" y="630"/>
                  </a:lnTo>
                  <a:lnTo>
                    <a:pt x="270" y="635"/>
                  </a:lnTo>
                  <a:lnTo>
                    <a:pt x="272" y="637"/>
                  </a:lnTo>
                  <a:lnTo>
                    <a:pt x="274" y="637"/>
                  </a:lnTo>
                  <a:lnTo>
                    <a:pt x="276" y="637"/>
                  </a:lnTo>
                  <a:lnTo>
                    <a:pt x="276" y="635"/>
                  </a:lnTo>
                  <a:lnTo>
                    <a:pt x="274" y="635"/>
                  </a:lnTo>
                  <a:lnTo>
                    <a:pt x="274" y="632"/>
                  </a:lnTo>
                  <a:lnTo>
                    <a:pt x="276" y="632"/>
                  </a:lnTo>
                  <a:lnTo>
                    <a:pt x="276" y="632"/>
                  </a:lnTo>
                  <a:lnTo>
                    <a:pt x="278" y="635"/>
                  </a:lnTo>
                  <a:lnTo>
                    <a:pt x="278" y="632"/>
                  </a:lnTo>
                  <a:lnTo>
                    <a:pt x="280" y="632"/>
                  </a:lnTo>
                  <a:lnTo>
                    <a:pt x="280" y="626"/>
                  </a:lnTo>
                  <a:lnTo>
                    <a:pt x="280" y="628"/>
                  </a:lnTo>
                  <a:lnTo>
                    <a:pt x="282" y="624"/>
                  </a:lnTo>
                  <a:lnTo>
                    <a:pt x="280" y="618"/>
                  </a:lnTo>
                  <a:lnTo>
                    <a:pt x="282" y="618"/>
                  </a:lnTo>
                  <a:lnTo>
                    <a:pt x="282" y="618"/>
                  </a:lnTo>
                  <a:lnTo>
                    <a:pt x="284" y="616"/>
                  </a:lnTo>
                  <a:lnTo>
                    <a:pt x="284" y="614"/>
                  </a:lnTo>
                  <a:lnTo>
                    <a:pt x="284" y="612"/>
                  </a:lnTo>
                  <a:lnTo>
                    <a:pt x="284" y="609"/>
                  </a:lnTo>
                  <a:lnTo>
                    <a:pt x="282" y="609"/>
                  </a:lnTo>
                  <a:lnTo>
                    <a:pt x="280" y="609"/>
                  </a:lnTo>
                  <a:lnTo>
                    <a:pt x="278" y="612"/>
                  </a:lnTo>
                  <a:lnTo>
                    <a:pt x="278" y="609"/>
                  </a:lnTo>
                  <a:lnTo>
                    <a:pt x="278" y="603"/>
                  </a:lnTo>
                  <a:lnTo>
                    <a:pt x="278" y="601"/>
                  </a:lnTo>
                  <a:lnTo>
                    <a:pt x="282" y="593"/>
                  </a:lnTo>
                  <a:lnTo>
                    <a:pt x="282" y="591"/>
                  </a:lnTo>
                  <a:lnTo>
                    <a:pt x="282" y="586"/>
                  </a:lnTo>
                  <a:lnTo>
                    <a:pt x="282" y="584"/>
                  </a:lnTo>
                  <a:lnTo>
                    <a:pt x="284" y="582"/>
                  </a:lnTo>
                  <a:lnTo>
                    <a:pt x="284" y="580"/>
                  </a:lnTo>
                  <a:lnTo>
                    <a:pt x="284" y="578"/>
                  </a:lnTo>
                  <a:lnTo>
                    <a:pt x="284" y="576"/>
                  </a:lnTo>
                  <a:lnTo>
                    <a:pt x="284" y="574"/>
                  </a:lnTo>
                  <a:lnTo>
                    <a:pt x="284" y="574"/>
                  </a:lnTo>
                  <a:lnTo>
                    <a:pt x="284" y="572"/>
                  </a:lnTo>
                  <a:lnTo>
                    <a:pt x="284" y="572"/>
                  </a:lnTo>
                  <a:lnTo>
                    <a:pt x="284" y="570"/>
                  </a:lnTo>
                  <a:lnTo>
                    <a:pt x="286" y="568"/>
                  </a:lnTo>
                  <a:lnTo>
                    <a:pt x="286" y="568"/>
                  </a:lnTo>
                  <a:lnTo>
                    <a:pt x="286" y="568"/>
                  </a:lnTo>
                  <a:lnTo>
                    <a:pt x="286" y="566"/>
                  </a:lnTo>
                  <a:lnTo>
                    <a:pt x="289" y="564"/>
                  </a:lnTo>
                  <a:lnTo>
                    <a:pt x="289" y="564"/>
                  </a:lnTo>
                  <a:lnTo>
                    <a:pt x="291" y="564"/>
                  </a:lnTo>
                  <a:lnTo>
                    <a:pt x="291" y="566"/>
                  </a:lnTo>
                  <a:lnTo>
                    <a:pt x="289" y="568"/>
                  </a:lnTo>
                  <a:lnTo>
                    <a:pt x="286" y="568"/>
                  </a:lnTo>
                  <a:lnTo>
                    <a:pt x="286" y="574"/>
                  </a:lnTo>
                  <a:lnTo>
                    <a:pt x="286" y="574"/>
                  </a:lnTo>
                  <a:lnTo>
                    <a:pt x="286" y="576"/>
                  </a:lnTo>
                  <a:lnTo>
                    <a:pt x="286" y="580"/>
                  </a:lnTo>
                  <a:lnTo>
                    <a:pt x="286" y="582"/>
                  </a:lnTo>
                  <a:lnTo>
                    <a:pt x="286" y="582"/>
                  </a:lnTo>
                  <a:lnTo>
                    <a:pt x="286" y="584"/>
                  </a:lnTo>
                  <a:lnTo>
                    <a:pt x="284" y="586"/>
                  </a:lnTo>
                  <a:lnTo>
                    <a:pt x="284" y="589"/>
                  </a:lnTo>
                  <a:lnTo>
                    <a:pt x="284" y="591"/>
                  </a:lnTo>
                  <a:lnTo>
                    <a:pt x="284" y="591"/>
                  </a:lnTo>
                  <a:lnTo>
                    <a:pt x="286" y="591"/>
                  </a:lnTo>
                  <a:lnTo>
                    <a:pt x="286" y="591"/>
                  </a:lnTo>
                  <a:lnTo>
                    <a:pt x="289" y="591"/>
                  </a:lnTo>
                  <a:lnTo>
                    <a:pt x="291" y="593"/>
                  </a:lnTo>
                  <a:lnTo>
                    <a:pt x="291" y="591"/>
                  </a:lnTo>
                  <a:lnTo>
                    <a:pt x="293" y="589"/>
                  </a:lnTo>
                  <a:lnTo>
                    <a:pt x="293" y="589"/>
                  </a:lnTo>
                  <a:lnTo>
                    <a:pt x="295" y="584"/>
                  </a:lnTo>
                  <a:lnTo>
                    <a:pt x="295" y="580"/>
                  </a:lnTo>
                  <a:lnTo>
                    <a:pt x="293" y="580"/>
                  </a:lnTo>
                  <a:lnTo>
                    <a:pt x="293" y="580"/>
                  </a:lnTo>
                  <a:lnTo>
                    <a:pt x="291" y="578"/>
                  </a:lnTo>
                  <a:lnTo>
                    <a:pt x="291" y="576"/>
                  </a:lnTo>
                  <a:lnTo>
                    <a:pt x="293" y="574"/>
                  </a:lnTo>
                  <a:lnTo>
                    <a:pt x="293" y="574"/>
                  </a:lnTo>
                  <a:lnTo>
                    <a:pt x="295" y="572"/>
                  </a:lnTo>
                  <a:lnTo>
                    <a:pt x="297" y="572"/>
                  </a:lnTo>
                  <a:lnTo>
                    <a:pt x="299" y="572"/>
                  </a:lnTo>
                  <a:lnTo>
                    <a:pt x="295" y="574"/>
                  </a:lnTo>
                  <a:lnTo>
                    <a:pt x="293" y="576"/>
                  </a:lnTo>
                  <a:lnTo>
                    <a:pt x="293" y="578"/>
                  </a:lnTo>
                  <a:lnTo>
                    <a:pt x="293" y="578"/>
                  </a:lnTo>
                  <a:lnTo>
                    <a:pt x="297" y="580"/>
                  </a:lnTo>
                  <a:lnTo>
                    <a:pt x="299" y="582"/>
                  </a:lnTo>
                  <a:lnTo>
                    <a:pt x="297" y="584"/>
                  </a:lnTo>
                  <a:lnTo>
                    <a:pt x="297" y="586"/>
                  </a:lnTo>
                  <a:lnTo>
                    <a:pt x="295" y="589"/>
                  </a:lnTo>
                  <a:lnTo>
                    <a:pt x="295" y="589"/>
                  </a:lnTo>
                  <a:lnTo>
                    <a:pt x="293" y="591"/>
                  </a:lnTo>
                  <a:lnTo>
                    <a:pt x="293" y="597"/>
                  </a:lnTo>
                  <a:lnTo>
                    <a:pt x="291" y="603"/>
                  </a:lnTo>
                  <a:lnTo>
                    <a:pt x="291" y="603"/>
                  </a:lnTo>
                  <a:lnTo>
                    <a:pt x="293" y="605"/>
                  </a:lnTo>
                  <a:lnTo>
                    <a:pt x="291" y="618"/>
                  </a:lnTo>
                  <a:lnTo>
                    <a:pt x="291" y="620"/>
                  </a:lnTo>
                  <a:lnTo>
                    <a:pt x="295" y="628"/>
                  </a:lnTo>
                  <a:lnTo>
                    <a:pt x="293" y="630"/>
                  </a:lnTo>
                  <a:lnTo>
                    <a:pt x="295" y="632"/>
                  </a:lnTo>
                  <a:lnTo>
                    <a:pt x="299" y="635"/>
                  </a:lnTo>
                  <a:lnTo>
                    <a:pt x="301" y="632"/>
                  </a:lnTo>
                  <a:lnTo>
                    <a:pt x="301" y="630"/>
                  </a:lnTo>
                  <a:lnTo>
                    <a:pt x="301" y="628"/>
                  </a:lnTo>
                  <a:lnTo>
                    <a:pt x="301" y="628"/>
                  </a:lnTo>
                  <a:lnTo>
                    <a:pt x="299" y="626"/>
                  </a:lnTo>
                  <a:lnTo>
                    <a:pt x="299" y="624"/>
                  </a:lnTo>
                  <a:lnTo>
                    <a:pt x="299" y="624"/>
                  </a:lnTo>
                  <a:lnTo>
                    <a:pt x="301" y="622"/>
                  </a:lnTo>
                  <a:lnTo>
                    <a:pt x="301" y="622"/>
                  </a:lnTo>
                  <a:lnTo>
                    <a:pt x="301" y="622"/>
                  </a:lnTo>
                  <a:lnTo>
                    <a:pt x="303" y="622"/>
                  </a:lnTo>
                  <a:lnTo>
                    <a:pt x="303" y="618"/>
                  </a:lnTo>
                  <a:lnTo>
                    <a:pt x="303" y="620"/>
                  </a:lnTo>
                  <a:lnTo>
                    <a:pt x="303" y="622"/>
                  </a:lnTo>
                  <a:lnTo>
                    <a:pt x="303" y="622"/>
                  </a:lnTo>
                  <a:lnTo>
                    <a:pt x="303" y="622"/>
                  </a:lnTo>
                  <a:lnTo>
                    <a:pt x="301" y="624"/>
                  </a:lnTo>
                  <a:lnTo>
                    <a:pt x="303" y="626"/>
                  </a:lnTo>
                  <a:lnTo>
                    <a:pt x="305" y="626"/>
                  </a:lnTo>
                  <a:lnTo>
                    <a:pt x="307" y="626"/>
                  </a:lnTo>
                  <a:lnTo>
                    <a:pt x="307" y="624"/>
                  </a:lnTo>
                  <a:lnTo>
                    <a:pt x="307" y="624"/>
                  </a:lnTo>
                  <a:lnTo>
                    <a:pt x="307" y="620"/>
                  </a:lnTo>
                  <a:lnTo>
                    <a:pt x="305" y="618"/>
                  </a:lnTo>
                  <a:lnTo>
                    <a:pt x="305" y="616"/>
                  </a:lnTo>
                  <a:lnTo>
                    <a:pt x="307" y="612"/>
                  </a:lnTo>
                  <a:lnTo>
                    <a:pt x="307" y="612"/>
                  </a:lnTo>
                  <a:lnTo>
                    <a:pt x="309" y="612"/>
                  </a:lnTo>
                  <a:lnTo>
                    <a:pt x="309" y="612"/>
                  </a:lnTo>
                  <a:lnTo>
                    <a:pt x="309" y="620"/>
                  </a:lnTo>
                  <a:lnTo>
                    <a:pt x="312" y="622"/>
                  </a:lnTo>
                  <a:lnTo>
                    <a:pt x="312" y="622"/>
                  </a:lnTo>
                  <a:lnTo>
                    <a:pt x="312" y="624"/>
                  </a:lnTo>
                  <a:lnTo>
                    <a:pt x="316" y="624"/>
                  </a:lnTo>
                  <a:lnTo>
                    <a:pt x="320" y="626"/>
                  </a:lnTo>
                  <a:lnTo>
                    <a:pt x="322" y="628"/>
                  </a:lnTo>
                  <a:lnTo>
                    <a:pt x="324" y="628"/>
                  </a:lnTo>
                  <a:lnTo>
                    <a:pt x="324" y="628"/>
                  </a:lnTo>
                  <a:lnTo>
                    <a:pt x="324" y="626"/>
                  </a:lnTo>
                  <a:lnTo>
                    <a:pt x="326" y="626"/>
                  </a:lnTo>
                  <a:lnTo>
                    <a:pt x="326" y="626"/>
                  </a:lnTo>
                  <a:lnTo>
                    <a:pt x="326" y="626"/>
                  </a:lnTo>
                  <a:lnTo>
                    <a:pt x="326" y="628"/>
                  </a:lnTo>
                  <a:lnTo>
                    <a:pt x="328" y="628"/>
                  </a:lnTo>
                  <a:lnTo>
                    <a:pt x="328" y="628"/>
                  </a:lnTo>
                  <a:lnTo>
                    <a:pt x="330" y="626"/>
                  </a:lnTo>
                  <a:lnTo>
                    <a:pt x="330" y="624"/>
                  </a:lnTo>
                  <a:lnTo>
                    <a:pt x="330" y="620"/>
                  </a:lnTo>
                  <a:lnTo>
                    <a:pt x="330" y="620"/>
                  </a:lnTo>
                  <a:lnTo>
                    <a:pt x="328" y="618"/>
                  </a:lnTo>
                  <a:lnTo>
                    <a:pt x="326" y="616"/>
                  </a:lnTo>
                  <a:lnTo>
                    <a:pt x="326" y="614"/>
                  </a:lnTo>
                  <a:lnTo>
                    <a:pt x="326" y="609"/>
                  </a:lnTo>
                  <a:lnTo>
                    <a:pt x="324" y="601"/>
                  </a:lnTo>
                  <a:lnTo>
                    <a:pt x="322" y="597"/>
                  </a:lnTo>
                  <a:lnTo>
                    <a:pt x="320" y="595"/>
                  </a:lnTo>
                  <a:lnTo>
                    <a:pt x="318" y="595"/>
                  </a:lnTo>
                  <a:lnTo>
                    <a:pt x="316" y="595"/>
                  </a:lnTo>
                  <a:lnTo>
                    <a:pt x="314" y="593"/>
                  </a:lnTo>
                  <a:lnTo>
                    <a:pt x="314" y="591"/>
                  </a:lnTo>
                  <a:lnTo>
                    <a:pt x="314" y="589"/>
                  </a:lnTo>
                  <a:lnTo>
                    <a:pt x="314" y="586"/>
                  </a:lnTo>
                  <a:lnTo>
                    <a:pt x="316" y="586"/>
                  </a:lnTo>
                  <a:lnTo>
                    <a:pt x="316" y="589"/>
                  </a:lnTo>
                  <a:lnTo>
                    <a:pt x="316" y="591"/>
                  </a:lnTo>
                  <a:lnTo>
                    <a:pt x="316" y="593"/>
                  </a:lnTo>
                  <a:lnTo>
                    <a:pt x="318" y="593"/>
                  </a:lnTo>
                  <a:lnTo>
                    <a:pt x="322" y="595"/>
                  </a:lnTo>
                  <a:lnTo>
                    <a:pt x="324" y="595"/>
                  </a:lnTo>
                  <a:lnTo>
                    <a:pt x="324" y="595"/>
                  </a:lnTo>
                  <a:lnTo>
                    <a:pt x="324" y="593"/>
                  </a:lnTo>
                  <a:lnTo>
                    <a:pt x="324" y="593"/>
                  </a:lnTo>
                  <a:lnTo>
                    <a:pt x="326" y="593"/>
                  </a:lnTo>
                  <a:lnTo>
                    <a:pt x="328" y="593"/>
                  </a:lnTo>
                  <a:lnTo>
                    <a:pt x="328" y="589"/>
                  </a:lnTo>
                  <a:lnTo>
                    <a:pt x="328" y="582"/>
                  </a:lnTo>
                  <a:lnTo>
                    <a:pt x="328" y="580"/>
                  </a:lnTo>
                  <a:lnTo>
                    <a:pt x="326" y="578"/>
                  </a:lnTo>
                  <a:lnTo>
                    <a:pt x="326" y="576"/>
                  </a:lnTo>
                  <a:lnTo>
                    <a:pt x="326" y="574"/>
                  </a:lnTo>
                  <a:lnTo>
                    <a:pt x="326" y="574"/>
                  </a:lnTo>
                  <a:lnTo>
                    <a:pt x="326" y="572"/>
                  </a:lnTo>
                  <a:lnTo>
                    <a:pt x="326" y="570"/>
                  </a:lnTo>
                  <a:lnTo>
                    <a:pt x="328" y="572"/>
                  </a:lnTo>
                  <a:lnTo>
                    <a:pt x="328" y="572"/>
                  </a:lnTo>
                  <a:lnTo>
                    <a:pt x="328" y="572"/>
                  </a:lnTo>
                  <a:lnTo>
                    <a:pt x="328" y="572"/>
                  </a:lnTo>
                  <a:lnTo>
                    <a:pt x="330" y="568"/>
                  </a:lnTo>
                  <a:lnTo>
                    <a:pt x="330" y="566"/>
                  </a:lnTo>
                  <a:lnTo>
                    <a:pt x="330" y="564"/>
                  </a:lnTo>
                  <a:lnTo>
                    <a:pt x="328" y="561"/>
                  </a:lnTo>
                  <a:lnTo>
                    <a:pt x="324" y="557"/>
                  </a:lnTo>
                  <a:lnTo>
                    <a:pt x="324" y="553"/>
                  </a:lnTo>
                  <a:lnTo>
                    <a:pt x="324" y="553"/>
                  </a:lnTo>
                  <a:lnTo>
                    <a:pt x="322" y="551"/>
                  </a:lnTo>
                  <a:lnTo>
                    <a:pt x="322" y="549"/>
                  </a:lnTo>
                  <a:lnTo>
                    <a:pt x="322" y="543"/>
                  </a:lnTo>
                  <a:lnTo>
                    <a:pt x="322" y="543"/>
                  </a:lnTo>
                  <a:lnTo>
                    <a:pt x="322" y="541"/>
                  </a:lnTo>
                  <a:lnTo>
                    <a:pt x="322" y="538"/>
                  </a:lnTo>
                  <a:lnTo>
                    <a:pt x="322" y="538"/>
                  </a:lnTo>
                  <a:lnTo>
                    <a:pt x="322" y="536"/>
                  </a:lnTo>
                  <a:lnTo>
                    <a:pt x="320" y="532"/>
                  </a:lnTo>
                  <a:lnTo>
                    <a:pt x="320" y="528"/>
                  </a:lnTo>
                  <a:lnTo>
                    <a:pt x="318" y="526"/>
                  </a:lnTo>
                  <a:lnTo>
                    <a:pt x="316" y="526"/>
                  </a:lnTo>
                  <a:lnTo>
                    <a:pt x="318" y="524"/>
                  </a:lnTo>
                  <a:lnTo>
                    <a:pt x="318" y="522"/>
                  </a:lnTo>
                  <a:lnTo>
                    <a:pt x="318" y="518"/>
                  </a:lnTo>
                  <a:lnTo>
                    <a:pt x="316" y="515"/>
                  </a:lnTo>
                  <a:lnTo>
                    <a:pt x="316" y="513"/>
                  </a:lnTo>
                  <a:lnTo>
                    <a:pt x="316" y="511"/>
                  </a:lnTo>
                  <a:lnTo>
                    <a:pt x="314" y="509"/>
                  </a:lnTo>
                  <a:lnTo>
                    <a:pt x="314" y="507"/>
                  </a:lnTo>
                  <a:lnTo>
                    <a:pt x="314" y="505"/>
                  </a:lnTo>
                  <a:lnTo>
                    <a:pt x="314" y="503"/>
                  </a:lnTo>
                  <a:lnTo>
                    <a:pt x="316" y="501"/>
                  </a:lnTo>
                  <a:lnTo>
                    <a:pt x="316" y="499"/>
                  </a:lnTo>
                  <a:lnTo>
                    <a:pt x="316" y="499"/>
                  </a:lnTo>
                  <a:lnTo>
                    <a:pt x="316" y="497"/>
                  </a:lnTo>
                  <a:lnTo>
                    <a:pt x="318" y="495"/>
                  </a:lnTo>
                  <a:lnTo>
                    <a:pt x="316" y="493"/>
                  </a:lnTo>
                  <a:lnTo>
                    <a:pt x="316" y="490"/>
                  </a:lnTo>
                  <a:lnTo>
                    <a:pt x="314" y="490"/>
                  </a:lnTo>
                  <a:lnTo>
                    <a:pt x="312" y="488"/>
                  </a:lnTo>
                  <a:lnTo>
                    <a:pt x="309" y="484"/>
                  </a:lnTo>
                  <a:lnTo>
                    <a:pt x="307" y="482"/>
                  </a:lnTo>
                  <a:lnTo>
                    <a:pt x="305" y="480"/>
                  </a:lnTo>
                  <a:lnTo>
                    <a:pt x="305" y="478"/>
                  </a:lnTo>
                  <a:lnTo>
                    <a:pt x="305" y="476"/>
                  </a:lnTo>
                  <a:lnTo>
                    <a:pt x="307" y="474"/>
                  </a:lnTo>
                  <a:lnTo>
                    <a:pt x="307" y="467"/>
                  </a:lnTo>
                  <a:lnTo>
                    <a:pt x="309" y="465"/>
                  </a:lnTo>
                  <a:lnTo>
                    <a:pt x="314" y="459"/>
                  </a:lnTo>
                  <a:lnTo>
                    <a:pt x="316" y="457"/>
                  </a:lnTo>
                  <a:lnTo>
                    <a:pt x="318" y="455"/>
                  </a:lnTo>
                  <a:lnTo>
                    <a:pt x="318" y="455"/>
                  </a:lnTo>
                  <a:lnTo>
                    <a:pt x="318" y="453"/>
                  </a:lnTo>
                  <a:lnTo>
                    <a:pt x="318" y="453"/>
                  </a:lnTo>
                  <a:lnTo>
                    <a:pt x="316" y="453"/>
                  </a:lnTo>
                  <a:lnTo>
                    <a:pt x="314" y="453"/>
                  </a:lnTo>
                  <a:lnTo>
                    <a:pt x="314" y="453"/>
                  </a:lnTo>
                  <a:lnTo>
                    <a:pt x="305" y="451"/>
                  </a:lnTo>
                  <a:lnTo>
                    <a:pt x="305" y="449"/>
                  </a:lnTo>
                  <a:lnTo>
                    <a:pt x="303" y="449"/>
                  </a:lnTo>
                  <a:lnTo>
                    <a:pt x="301" y="451"/>
                  </a:lnTo>
                  <a:lnTo>
                    <a:pt x="301" y="451"/>
                  </a:lnTo>
                  <a:lnTo>
                    <a:pt x="301" y="451"/>
                  </a:lnTo>
                  <a:lnTo>
                    <a:pt x="299" y="451"/>
                  </a:lnTo>
                  <a:lnTo>
                    <a:pt x="293" y="449"/>
                  </a:lnTo>
                  <a:lnTo>
                    <a:pt x="291" y="449"/>
                  </a:lnTo>
                  <a:lnTo>
                    <a:pt x="291" y="447"/>
                  </a:lnTo>
                  <a:lnTo>
                    <a:pt x="291" y="442"/>
                  </a:lnTo>
                  <a:lnTo>
                    <a:pt x="291" y="440"/>
                  </a:lnTo>
                  <a:lnTo>
                    <a:pt x="295" y="438"/>
                  </a:lnTo>
                  <a:lnTo>
                    <a:pt x="299" y="424"/>
                  </a:lnTo>
                  <a:lnTo>
                    <a:pt x="299" y="422"/>
                  </a:lnTo>
                  <a:lnTo>
                    <a:pt x="297" y="422"/>
                  </a:lnTo>
                  <a:lnTo>
                    <a:pt x="297" y="422"/>
                  </a:lnTo>
                  <a:lnTo>
                    <a:pt x="295" y="424"/>
                  </a:lnTo>
                  <a:lnTo>
                    <a:pt x="295" y="424"/>
                  </a:lnTo>
                  <a:lnTo>
                    <a:pt x="293" y="422"/>
                  </a:lnTo>
                  <a:lnTo>
                    <a:pt x="291" y="422"/>
                  </a:lnTo>
                  <a:lnTo>
                    <a:pt x="289" y="419"/>
                  </a:lnTo>
                  <a:lnTo>
                    <a:pt x="286" y="417"/>
                  </a:lnTo>
                  <a:lnTo>
                    <a:pt x="284" y="413"/>
                  </a:lnTo>
                  <a:lnTo>
                    <a:pt x="282" y="411"/>
                  </a:lnTo>
                  <a:lnTo>
                    <a:pt x="282" y="411"/>
                  </a:lnTo>
                  <a:lnTo>
                    <a:pt x="280" y="411"/>
                  </a:lnTo>
                  <a:lnTo>
                    <a:pt x="278" y="411"/>
                  </a:lnTo>
                  <a:lnTo>
                    <a:pt x="278" y="409"/>
                  </a:lnTo>
                  <a:lnTo>
                    <a:pt x="278" y="409"/>
                  </a:lnTo>
                  <a:lnTo>
                    <a:pt x="278" y="407"/>
                  </a:lnTo>
                  <a:lnTo>
                    <a:pt x="278" y="407"/>
                  </a:lnTo>
                  <a:lnTo>
                    <a:pt x="278" y="407"/>
                  </a:lnTo>
                  <a:lnTo>
                    <a:pt x="276" y="405"/>
                  </a:lnTo>
                  <a:lnTo>
                    <a:pt x="276" y="405"/>
                  </a:lnTo>
                  <a:lnTo>
                    <a:pt x="276" y="405"/>
                  </a:lnTo>
                  <a:lnTo>
                    <a:pt x="278" y="394"/>
                  </a:lnTo>
                  <a:lnTo>
                    <a:pt x="278" y="392"/>
                  </a:lnTo>
                  <a:lnTo>
                    <a:pt x="276" y="392"/>
                  </a:lnTo>
                  <a:lnTo>
                    <a:pt x="276" y="390"/>
                  </a:lnTo>
                  <a:lnTo>
                    <a:pt x="278" y="388"/>
                  </a:lnTo>
                  <a:lnTo>
                    <a:pt x="278" y="386"/>
                  </a:lnTo>
                  <a:lnTo>
                    <a:pt x="280" y="386"/>
                  </a:lnTo>
                  <a:lnTo>
                    <a:pt x="280" y="384"/>
                  </a:lnTo>
                  <a:lnTo>
                    <a:pt x="280" y="384"/>
                  </a:lnTo>
                  <a:lnTo>
                    <a:pt x="278" y="382"/>
                  </a:lnTo>
                  <a:lnTo>
                    <a:pt x="280" y="382"/>
                  </a:lnTo>
                  <a:lnTo>
                    <a:pt x="280" y="380"/>
                  </a:lnTo>
                  <a:lnTo>
                    <a:pt x="282" y="380"/>
                  </a:lnTo>
                  <a:lnTo>
                    <a:pt x="284" y="380"/>
                  </a:lnTo>
                  <a:lnTo>
                    <a:pt x="286" y="380"/>
                  </a:lnTo>
                  <a:lnTo>
                    <a:pt x="289" y="378"/>
                  </a:lnTo>
                  <a:lnTo>
                    <a:pt x="293" y="376"/>
                  </a:lnTo>
                  <a:lnTo>
                    <a:pt x="293" y="373"/>
                  </a:lnTo>
                  <a:lnTo>
                    <a:pt x="293" y="371"/>
                  </a:lnTo>
                  <a:lnTo>
                    <a:pt x="293" y="369"/>
                  </a:lnTo>
                  <a:lnTo>
                    <a:pt x="293" y="367"/>
                  </a:lnTo>
                  <a:lnTo>
                    <a:pt x="293" y="365"/>
                  </a:lnTo>
                  <a:lnTo>
                    <a:pt x="293" y="363"/>
                  </a:lnTo>
                  <a:lnTo>
                    <a:pt x="295" y="363"/>
                  </a:lnTo>
                  <a:lnTo>
                    <a:pt x="295" y="361"/>
                  </a:lnTo>
                  <a:lnTo>
                    <a:pt x="293" y="361"/>
                  </a:lnTo>
                  <a:lnTo>
                    <a:pt x="291" y="359"/>
                  </a:lnTo>
                  <a:lnTo>
                    <a:pt x="291" y="357"/>
                  </a:lnTo>
                  <a:lnTo>
                    <a:pt x="289" y="357"/>
                  </a:lnTo>
                  <a:lnTo>
                    <a:pt x="289" y="355"/>
                  </a:lnTo>
                  <a:lnTo>
                    <a:pt x="291" y="353"/>
                  </a:lnTo>
                  <a:lnTo>
                    <a:pt x="291" y="353"/>
                  </a:lnTo>
                  <a:lnTo>
                    <a:pt x="291" y="348"/>
                  </a:lnTo>
                  <a:lnTo>
                    <a:pt x="291" y="348"/>
                  </a:lnTo>
                  <a:lnTo>
                    <a:pt x="291" y="346"/>
                  </a:lnTo>
                  <a:lnTo>
                    <a:pt x="291" y="346"/>
                  </a:lnTo>
                  <a:lnTo>
                    <a:pt x="293" y="344"/>
                  </a:lnTo>
                  <a:lnTo>
                    <a:pt x="295" y="344"/>
                  </a:lnTo>
                  <a:lnTo>
                    <a:pt x="295" y="344"/>
                  </a:lnTo>
                  <a:lnTo>
                    <a:pt x="295" y="344"/>
                  </a:lnTo>
                  <a:lnTo>
                    <a:pt x="297" y="342"/>
                  </a:lnTo>
                  <a:lnTo>
                    <a:pt x="297" y="340"/>
                  </a:lnTo>
                  <a:lnTo>
                    <a:pt x="297" y="340"/>
                  </a:lnTo>
                  <a:lnTo>
                    <a:pt x="297" y="338"/>
                  </a:lnTo>
                  <a:lnTo>
                    <a:pt x="297" y="338"/>
                  </a:lnTo>
                  <a:lnTo>
                    <a:pt x="295" y="334"/>
                  </a:lnTo>
                  <a:lnTo>
                    <a:pt x="293" y="330"/>
                  </a:lnTo>
                  <a:lnTo>
                    <a:pt x="291" y="328"/>
                  </a:lnTo>
                  <a:lnTo>
                    <a:pt x="289" y="328"/>
                  </a:lnTo>
                  <a:lnTo>
                    <a:pt x="286" y="330"/>
                  </a:lnTo>
                  <a:lnTo>
                    <a:pt x="284" y="332"/>
                  </a:lnTo>
                  <a:lnTo>
                    <a:pt x="282" y="334"/>
                  </a:lnTo>
                  <a:lnTo>
                    <a:pt x="278" y="332"/>
                  </a:lnTo>
                  <a:lnTo>
                    <a:pt x="272" y="332"/>
                  </a:lnTo>
                  <a:lnTo>
                    <a:pt x="270" y="330"/>
                  </a:lnTo>
                  <a:lnTo>
                    <a:pt x="261" y="323"/>
                  </a:lnTo>
                  <a:lnTo>
                    <a:pt x="234" y="311"/>
                  </a:lnTo>
                  <a:lnTo>
                    <a:pt x="232" y="309"/>
                  </a:lnTo>
                  <a:lnTo>
                    <a:pt x="232" y="309"/>
                  </a:lnTo>
                  <a:lnTo>
                    <a:pt x="230" y="307"/>
                  </a:lnTo>
                  <a:lnTo>
                    <a:pt x="230" y="307"/>
                  </a:lnTo>
                  <a:lnTo>
                    <a:pt x="230" y="307"/>
                  </a:lnTo>
                  <a:lnTo>
                    <a:pt x="230" y="305"/>
                  </a:lnTo>
                  <a:lnTo>
                    <a:pt x="230" y="300"/>
                  </a:lnTo>
                  <a:lnTo>
                    <a:pt x="230" y="298"/>
                  </a:lnTo>
                  <a:lnTo>
                    <a:pt x="228" y="296"/>
                  </a:lnTo>
                  <a:lnTo>
                    <a:pt x="226" y="294"/>
                  </a:lnTo>
                  <a:lnTo>
                    <a:pt x="226" y="294"/>
                  </a:lnTo>
                  <a:lnTo>
                    <a:pt x="224" y="294"/>
                  </a:lnTo>
                  <a:lnTo>
                    <a:pt x="224" y="290"/>
                  </a:lnTo>
                  <a:lnTo>
                    <a:pt x="224" y="288"/>
                  </a:lnTo>
                  <a:lnTo>
                    <a:pt x="226" y="286"/>
                  </a:lnTo>
                  <a:lnTo>
                    <a:pt x="226" y="282"/>
                  </a:lnTo>
                  <a:lnTo>
                    <a:pt x="228" y="282"/>
                  </a:lnTo>
                  <a:lnTo>
                    <a:pt x="228" y="282"/>
                  </a:lnTo>
                  <a:lnTo>
                    <a:pt x="230" y="280"/>
                  </a:lnTo>
                  <a:lnTo>
                    <a:pt x="230" y="277"/>
                  </a:lnTo>
                  <a:lnTo>
                    <a:pt x="230" y="277"/>
                  </a:lnTo>
                  <a:lnTo>
                    <a:pt x="230" y="275"/>
                  </a:lnTo>
                  <a:lnTo>
                    <a:pt x="232" y="275"/>
                  </a:lnTo>
                  <a:lnTo>
                    <a:pt x="232" y="275"/>
                  </a:lnTo>
                  <a:lnTo>
                    <a:pt x="234" y="273"/>
                  </a:lnTo>
                  <a:lnTo>
                    <a:pt x="234" y="271"/>
                  </a:lnTo>
                  <a:lnTo>
                    <a:pt x="234" y="269"/>
                  </a:lnTo>
                  <a:lnTo>
                    <a:pt x="234" y="265"/>
                  </a:lnTo>
                  <a:lnTo>
                    <a:pt x="232" y="265"/>
                  </a:lnTo>
                  <a:lnTo>
                    <a:pt x="232" y="265"/>
                  </a:lnTo>
                  <a:lnTo>
                    <a:pt x="232" y="263"/>
                  </a:lnTo>
                  <a:lnTo>
                    <a:pt x="238" y="261"/>
                  </a:lnTo>
                  <a:lnTo>
                    <a:pt x="241" y="261"/>
                  </a:lnTo>
                  <a:lnTo>
                    <a:pt x="241" y="261"/>
                  </a:lnTo>
                  <a:lnTo>
                    <a:pt x="243" y="261"/>
                  </a:lnTo>
                  <a:lnTo>
                    <a:pt x="245" y="263"/>
                  </a:lnTo>
                  <a:lnTo>
                    <a:pt x="245" y="265"/>
                  </a:lnTo>
                  <a:lnTo>
                    <a:pt x="245" y="267"/>
                  </a:lnTo>
                  <a:lnTo>
                    <a:pt x="247" y="267"/>
                  </a:lnTo>
                  <a:lnTo>
                    <a:pt x="251" y="269"/>
                  </a:lnTo>
                  <a:lnTo>
                    <a:pt x="253" y="269"/>
                  </a:lnTo>
                  <a:lnTo>
                    <a:pt x="253" y="269"/>
                  </a:lnTo>
                  <a:lnTo>
                    <a:pt x="255" y="265"/>
                  </a:lnTo>
                  <a:lnTo>
                    <a:pt x="259" y="261"/>
                  </a:lnTo>
                  <a:lnTo>
                    <a:pt x="259" y="259"/>
                  </a:lnTo>
                  <a:lnTo>
                    <a:pt x="261" y="254"/>
                  </a:lnTo>
                  <a:lnTo>
                    <a:pt x="264" y="252"/>
                  </a:lnTo>
                  <a:lnTo>
                    <a:pt x="264" y="248"/>
                  </a:lnTo>
                  <a:lnTo>
                    <a:pt x="266" y="242"/>
                  </a:lnTo>
                  <a:lnTo>
                    <a:pt x="266" y="236"/>
                  </a:lnTo>
                  <a:lnTo>
                    <a:pt x="266" y="234"/>
                  </a:lnTo>
                  <a:lnTo>
                    <a:pt x="270" y="231"/>
                  </a:lnTo>
                  <a:lnTo>
                    <a:pt x="270" y="234"/>
                  </a:lnTo>
                  <a:lnTo>
                    <a:pt x="274" y="234"/>
                  </a:lnTo>
                  <a:lnTo>
                    <a:pt x="276" y="236"/>
                  </a:lnTo>
                  <a:lnTo>
                    <a:pt x="278" y="236"/>
                  </a:lnTo>
                  <a:lnTo>
                    <a:pt x="278" y="236"/>
                  </a:lnTo>
                  <a:lnTo>
                    <a:pt x="278" y="236"/>
                  </a:lnTo>
                  <a:lnTo>
                    <a:pt x="280" y="234"/>
                  </a:lnTo>
                  <a:lnTo>
                    <a:pt x="280" y="234"/>
                  </a:lnTo>
                  <a:lnTo>
                    <a:pt x="282" y="234"/>
                  </a:lnTo>
                  <a:lnTo>
                    <a:pt x="284" y="234"/>
                  </a:lnTo>
                  <a:lnTo>
                    <a:pt x="289" y="234"/>
                  </a:lnTo>
                  <a:lnTo>
                    <a:pt x="295" y="236"/>
                  </a:lnTo>
                  <a:lnTo>
                    <a:pt x="301" y="236"/>
                  </a:lnTo>
                  <a:lnTo>
                    <a:pt x="301" y="236"/>
                  </a:lnTo>
                  <a:lnTo>
                    <a:pt x="303" y="234"/>
                  </a:lnTo>
                  <a:lnTo>
                    <a:pt x="303" y="231"/>
                  </a:lnTo>
                  <a:lnTo>
                    <a:pt x="303" y="231"/>
                  </a:lnTo>
                  <a:lnTo>
                    <a:pt x="305" y="231"/>
                  </a:lnTo>
                  <a:lnTo>
                    <a:pt x="305" y="234"/>
                  </a:lnTo>
                  <a:lnTo>
                    <a:pt x="312" y="236"/>
                  </a:lnTo>
                  <a:lnTo>
                    <a:pt x="314" y="236"/>
                  </a:lnTo>
                  <a:lnTo>
                    <a:pt x="314" y="234"/>
                  </a:lnTo>
                  <a:lnTo>
                    <a:pt x="316" y="234"/>
                  </a:lnTo>
                  <a:lnTo>
                    <a:pt x="316" y="231"/>
                  </a:lnTo>
                  <a:lnTo>
                    <a:pt x="316" y="229"/>
                  </a:lnTo>
                  <a:lnTo>
                    <a:pt x="316" y="229"/>
                  </a:lnTo>
                  <a:lnTo>
                    <a:pt x="316" y="227"/>
                  </a:lnTo>
                  <a:lnTo>
                    <a:pt x="320" y="225"/>
                  </a:lnTo>
                  <a:lnTo>
                    <a:pt x="320" y="223"/>
                  </a:lnTo>
                  <a:lnTo>
                    <a:pt x="320" y="223"/>
                  </a:lnTo>
                  <a:lnTo>
                    <a:pt x="320" y="221"/>
                  </a:lnTo>
                  <a:lnTo>
                    <a:pt x="320" y="221"/>
                  </a:lnTo>
                  <a:lnTo>
                    <a:pt x="316" y="221"/>
                  </a:lnTo>
                  <a:lnTo>
                    <a:pt x="312" y="221"/>
                  </a:lnTo>
                  <a:lnTo>
                    <a:pt x="312" y="219"/>
                  </a:lnTo>
                  <a:lnTo>
                    <a:pt x="309" y="219"/>
                  </a:lnTo>
                  <a:lnTo>
                    <a:pt x="307" y="217"/>
                  </a:lnTo>
                  <a:lnTo>
                    <a:pt x="307" y="217"/>
                  </a:lnTo>
                  <a:lnTo>
                    <a:pt x="305" y="217"/>
                  </a:lnTo>
                  <a:lnTo>
                    <a:pt x="303" y="215"/>
                  </a:lnTo>
                  <a:lnTo>
                    <a:pt x="303" y="213"/>
                  </a:lnTo>
                  <a:lnTo>
                    <a:pt x="303" y="213"/>
                  </a:lnTo>
                  <a:lnTo>
                    <a:pt x="303" y="211"/>
                  </a:lnTo>
                  <a:lnTo>
                    <a:pt x="301" y="211"/>
                  </a:lnTo>
                  <a:lnTo>
                    <a:pt x="301" y="209"/>
                  </a:lnTo>
                  <a:lnTo>
                    <a:pt x="303" y="204"/>
                  </a:lnTo>
                  <a:lnTo>
                    <a:pt x="303" y="202"/>
                  </a:lnTo>
                  <a:lnTo>
                    <a:pt x="303" y="202"/>
                  </a:lnTo>
                  <a:lnTo>
                    <a:pt x="301" y="200"/>
                  </a:lnTo>
                  <a:lnTo>
                    <a:pt x="301" y="198"/>
                  </a:lnTo>
                  <a:lnTo>
                    <a:pt x="299" y="198"/>
                  </a:lnTo>
                  <a:lnTo>
                    <a:pt x="297" y="196"/>
                  </a:lnTo>
                  <a:lnTo>
                    <a:pt x="297" y="198"/>
                  </a:lnTo>
                  <a:lnTo>
                    <a:pt x="295" y="200"/>
                  </a:lnTo>
                  <a:lnTo>
                    <a:pt x="295" y="200"/>
                  </a:lnTo>
                  <a:lnTo>
                    <a:pt x="293" y="198"/>
                  </a:lnTo>
                  <a:lnTo>
                    <a:pt x="293" y="200"/>
                  </a:lnTo>
                  <a:lnTo>
                    <a:pt x="291" y="200"/>
                  </a:lnTo>
                  <a:lnTo>
                    <a:pt x="291" y="200"/>
                  </a:lnTo>
                  <a:lnTo>
                    <a:pt x="291" y="202"/>
                  </a:lnTo>
                  <a:lnTo>
                    <a:pt x="289" y="202"/>
                  </a:lnTo>
                  <a:lnTo>
                    <a:pt x="286" y="202"/>
                  </a:lnTo>
                  <a:lnTo>
                    <a:pt x="282" y="200"/>
                  </a:lnTo>
                  <a:lnTo>
                    <a:pt x="280" y="198"/>
                  </a:lnTo>
                  <a:lnTo>
                    <a:pt x="276" y="198"/>
                  </a:lnTo>
                  <a:lnTo>
                    <a:pt x="274" y="198"/>
                  </a:lnTo>
                  <a:lnTo>
                    <a:pt x="274" y="198"/>
                  </a:lnTo>
                  <a:lnTo>
                    <a:pt x="274" y="196"/>
                  </a:lnTo>
                  <a:lnTo>
                    <a:pt x="270" y="194"/>
                  </a:lnTo>
                  <a:lnTo>
                    <a:pt x="270" y="192"/>
                  </a:lnTo>
                  <a:lnTo>
                    <a:pt x="266" y="190"/>
                  </a:lnTo>
                  <a:lnTo>
                    <a:pt x="264" y="188"/>
                  </a:lnTo>
                  <a:lnTo>
                    <a:pt x="264" y="181"/>
                  </a:lnTo>
                  <a:lnTo>
                    <a:pt x="261" y="177"/>
                  </a:lnTo>
                  <a:lnTo>
                    <a:pt x="253" y="173"/>
                  </a:lnTo>
                  <a:lnTo>
                    <a:pt x="247" y="167"/>
                  </a:lnTo>
                  <a:lnTo>
                    <a:pt x="245" y="165"/>
                  </a:lnTo>
                  <a:lnTo>
                    <a:pt x="241" y="165"/>
                  </a:lnTo>
                  <a:lnTo>
                    <a:pt x="238" y="167"/>
                  </a:lnTo>
                  <a:lnTo>
                    <a:pt x="236" y="167"/>
                  </a:lnTo>
                  <a:lnTo>
                    <a:pt x="234" y="167"/>
                  </a:lnTo>
                  <a:lnTo>
                    <a:pt x="232" y="167"/>
                  </a:lnTo>
                  <a:lnTo>
                    <a:pt x="232" y="165"/>
                  </a:lnTo>
                  <a:lnTo>
                    <a:pt x="232" y="163"/>
                  </a:lnTo>
                  <a:lnTo>
                    <a:pt x="230" y="160"/>
                  </a:lnTo>
                  <a:lnTo>
                    <a:pt x="230" y="160"/>
                  </a:lnTo>
                  <a:lnTo>
                    <a:pt x="230" y="158"/>
                  </a:lnTo>
                  <a:lnTo>
                    <a:pt x="230" y="158"/>
                  </a:lnTo>
                  <a:lnTo>
                    <a:pt x="228" y="152"/>
                  </a:lnTo>
                  <a:lnTo>
                    <a:pt x="228" y="152"/>
                  </a:lnTo>
                  <a:lnTo>
                    <a:pt x="230" y="152"/>
                  </a:lnTo>
                  <a:lnTo>
                    <a:pt x="230" y="150"/>
                  </a:lnTo>
                  <a:lnTo>
                    <a:pt x="232" y="144"/>
                  </a:lnTo>
                  <a:lnTo>
                    <a:pt x="234" y="140"/>
                  </a:lnTo>
                  <a:lnTo>
                    <a:pt x="236" y="138"/>
                  </a:lnTo>
                  <a:lnTo>
                    <a:pt x="236" y="135"/>
                  </a:lnTo>
                  <a:lnTo>
                    <a:pt x="236" y="135"/>
                  </a:lnTo>
                  <a:lnTo>
                    <a:pt x="236" y="135"/>
                  </a:lnTo>
                  <a:lnTo>
                    <a:pt x="236" y="133"/>
                  </a:lnTo>
                  <a:lnTo>
                    <a:pt x="236" y="133"/>
                  </a:lnTo>
                  <a:lnTo>
                    <a:pt x="234" y="133"/>
                  </a:lnTo>
                  <a:lnTo>
                    <a:pt x="236" y="131"/>
                  </a:lnTo>
                  <a:lnTo>
                    <a:pt x="236" y="131"/>
                  </a:lnTo>
                  <a:lnTo>
                    <a:pt x="236" y="127"/>
                  </a:lnTo>
                  <a:lnTo>
                    <a:pt x="238" y="127"/>
                  </a:lnTo>
                  <a:lnTo>
                    <a:pt x="241" y="125"/>
                  </a:lnTo>
                  <a:lnTo>
                    <a:pt x="243" y="123"/>
                  </a:lnTo>
                  <a:lnTo>
                    <a:pt x="243" y="123"/>
                  </a:lnTo>
                  <a:lnTo>
                    <a:pt x="243" y="121"/>
                  </a:lnTo>
                  <a:lnTo>
                    <a:pt x="245" y="121"/>
                  </a:lnTo>
                  <a:lnTo>
                    <a:pt x="247" y="121"/>
                  </a:lnTo>
                  <a:lnTo>
                    <a:pt x="253" y="119"/>
                  </a:lnTo>
                  <a:lnTo>
                    <a:pt x="253" y="119"/>
                  </a:lnTo>
                  <a:lnTo>
                    <a:pt x="255" y="117"/>
                  </a:lnTo>
                  <a:lnTo>
                    <a:pt x="255" y="112"/>
                  </a:lnTo>
                  <a:lnTo>
                    <a:pt x="255" y="110"/>
                  </a:lnTo>
                  <a:lnTo>
                    <a:pt x="257" y="108"/>
                  </a:lnTo>
                  <a:lnTo>
                    <a:pt x="257" y="106"/>
                  </a:lnTo>
                  <a:lnTo>
                    <a:pt x="264" y="104"/>
                  </a:lnTo>
                  <a:lnTo>
                    <a:pt x="264" y="102"/>
                  </a:lnTo>
                  <a:lnTo>
                    <a:pt x="264" y="102"/>
                  </a:lnTo>
                  <a:lnTo>
                    <a:pt x="266" y="102"/>
                  </a:lnTo>
                  <a:lnTo>
                    <a:pt x="266" y="102"/>
                  </a:lnTo>
                  <a:lnTo>
                    <a:pt x="266" y="102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70" y="102"/>
                  </a:lnTo>
                  <a:lnTo>
                    <a:pt x="272" y="102"/>
                  </a:lnTo>
                  <a:lnTo>
                    <a:pt x="272" y="100"/>
                  </a:lnTo>
                  <a:lnTo>
                    <a:pt x="270" y="94"/>
                  </a:lnTo>
                  <a:lnTo>
                    <a:pt x="268" y="92"/>
                  </a:lnTo>
                  <a:lnTo>
                    <a:pt x="266" y="89"/>
                  </a:lnTo>
                  <a:lnTo>
                    <a:pt x="259" y="89"/>
                  </a:lnTo>
                  <a:lnTo>
                    <a:pt x="257" y="87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92"/>
                  </a:lnTo>
                  <a:lnTo>
                    <a:pt x="255" y="92"/>
                  </a:lnTo>
                  <a:lnTo>
                    <a:pt x="253" y="92"/>
                  </a:lnTo>
                  <a:lnTo>
                    <a:pt x="253" y="89"/>
                  </a:lnTo>
                  <a:lnTo>
                    <a:pt x="253" y="87"/>
                  </a:lnTo>
                  <a:lnTo>
                    <a:pt x="253" y="85"/>
                  </a:lnTo>
                  <a:lnTo>
                    <a:pt x="253" y="85"/>
                  </a:lnTo>
                  <a:lnTo>
                    <a:pt x="255" y="83"/>
                  </a:lnTo>
                  <a:lnTo>
                    <a:pt x="257" y="77"/>
                  </a:lnTo>
                  <a:lnTo>
                    <a:pt x="257" y="75"/>
                  </a:lnTo>
                  <a:lnTo>
                    <a:pt x="259" y="73"/>
                  </a:lnTo>
                  <a:lnTo>
                    <a:pt x="259" y="71"/>
                  </a:lnTo>
                  <a:lnTo>
                    <a:pt x="261" y="73"/>
                  </a:lnTo>
                  <a:lnTo>
                    <a:pt x="261" y="75"/>
                  </a:lnTo>
                  <a:lnTo>
                    <a:pt x="261" y="77"/>
                  </a:lnTo>
                  <a:lnTo>
                    <a:pt x="261" y="79"/>
                  </a:lnTo>
                  <a:lnTo>
                    <a:pt x="264" y="81"/>
                  </a:lnTo>
                  <a:lnTo>
                    <a:pt x="266" y="81"/>
                  </a:lnTo>
                  <a:lnTo>
                    <a:pt x="268" y="83"/>
                  </a:lnTo>
                  <a:lnTo>
                    <a:pt x="270" y="83"/>
                  </a:lnTo>
                  <a:lnTo>
                    <a:pt x="270" y="85"/>
                  </a:lnTo>
                  <a:lnTo>
                    <a:pt x="272" y="85"/>
                  </a:lnTo>
                  <a:lnTo>
                    <a:pt x="272" y="87"/>
                  </a:lnTo>
                  <a:lnTo>
                    <a:pt x="274" y="89"/>
                  </a:lnTo>
                  <a:lnTo>
                    <a:pt x="276" y="89"/>
                  </a:lnTo>
                  <a:lnTo>
                    <a:pt x="278" y="89"/>
                  </a:lnTo>
                  <a:lnTo>
                    <a:pt x="280" y="89"/>
                  </a:lnTo>
                  <a:lnTo>
                    <a:pt x="280" y="89"/>
                  </a:lnTo>
                  <a:lnTo>
                    <a:pt x="282" y="92"/>
                  </a:lnTo>
                  <a:lnTo>
                    <a:pt x="282" y="92"/>
                  </a:lnTo>
                  <a:lnTo>
                    <a:pt x="282" y="94"/>
                  </a:lnTo>
                  <a:lnTo>
                    <a:pt x="284" y="94"/>
                  </a:lnTo>
                  <a:lnTo>
                    <a:pt x="284" y="94"/>
                  </a:lnTo>
                  <a:lnTo>
                    <a:pt x="286" y="96"/>
                  </a:lnTo>
                  <a:lnTo>
                    <a:pt x="286" y="96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9" y="98"/>
                  </a:lnTo>
                  <a:lnTo>
                    <a:pt x="289" y="98"/>
                  </a:lnTo>
                  <a:lnTo>
                    <a:pt x="289" y="100"/>
                  </a:lnTo>
                  <a:lnTo>
                    <a:pt x="289" y="102"/>
                  </a:lnTo>
                  <a:lnTo>
                    <a:pt x="291" y="102"/>
                  </a:lnTo>
                  <a:lnTo>
                    <a:pt x="293" y="104"/>
                  </a:lnTo>
                  <a:lnTo>
                    <a:pt x="293" y="104"/>
                  </a:lnTo>
                  <a:lnTo>
                    <a:pt x="293" y="106"/>
                  </a:lnTo>
                  <a:lnTo>
                    <a:pt x="291" y="108"/>
                  </a:lnTo>
                  <a:lnTo>
                    <a:pt x="286" y="110"/>
                  </a:lnTo>
                  <a:lnTo>
                    <a:pt x="286" y="110"/>
                  </a:lnTo>
                  <a:lnTo>
                    <a:pt x="289" y="112"/>
                  </a:lnTo>
                  <a:lnTo>
                    <a:pt x="297" y="108"/>
                  </a:lnTo>
                  <a:lnTo>
                    <a:pt x="301" y="110"/>
                  </a:lnTo>
                  <a:lnTo>
                    <a:pt x="301" y="112"/>
                  </a:lnTo>
                  <a:lnTo>
                    <a:pt x="301" y="115"/>
                  </a:lnTo>
                  <a:lnTo>
                    <a:pt x="303" y="117"/>
                  </a:lnTo>
                  <a:lnTo>
                    <a:pt x="305" y="117"/>
                  </a:lnTo>
                  <a:lnTo>
                    <a:pt x="305" y="117"/>
                  </a:lnTo>
                  <a:lnTo>
                    <a:pt x="307" y="112"/>
                  </a:lnTo>
                  <a:lnTo>
                    <a:pt x="309" y="110"/>
                  </a:lnTo>
                  <a:lnTo>
                    <a:pt x="312" y="110"/>
                  </a:lnTo>
                  <a:lnTo>
                    <a:pt x="318" y="117"/>
                  </a:lnTo>
                  <a:lnTo>
                    <a:pt x="320" y="117"/>
                  </a:lnTo>
                  <a:lnTo>
                    <a:pt x="324" y="117"/>
                  </a:lnTo>
                  <a:lnTo>
                    <a:pt x="326" y="115"/>
                  </a:lnTo>
                  <a:lnTo>
                    <a:pt x="326" y="112"/>
                  </a:lnTo>
                  <a:lnTo>
                    <a:pt x="324" y="112"/>
                  </a:lnTo>
                  <a:lnTo>
                    <a:pt x="324" y="112"/>
                  </a:lnTo>
                  <a:lnTo>
                    <a:pt x="322" y="110"/>
                  </a:lnTo>
                  <a:lnTo>
                    <a:pt x="324" y="108"/>
                  </a:lnTo>
                  <a:lnTo>
                    <a:pt x="322" y="108"/>
                  </a:lnTo>
                  <a:lnTo>
                    <a:pt x="322" y="110"/>
                  </a:lnTo>
                  <a:lnTo>
                    <a:pt x="320" y="108"/>
                  </a:lnTo>
                  <a:lnTo>
                    <a:pt x="320" y="108"/>
                  </a:lnTo>
                  <a:lnTo>
                    <a:pt x="318" y="104"/>
                  </a:lnTo>
                  <a:lnTo>
                    <a:pt x="316" y="104"/>
                  </a:lnTo>
                  <a:lnTo>
                    <a:pt x="314" y="102"/>
                  </a:lnTo>
                  <a:lnTo>
                    <a:pt x="312" y="100"/>
                  </a:lnTo>
                  <a:lnTo>
                    <a:pt x="312" y="98"/>
                  </a:lnTo>
                  <a:lnTo>
                    <a:pt x="312" y="96"/>
                  </a:lnTo>
                  <a:lnTo>
                    <a:pt x="314" y="94"/>
                  </a:lnTo>
                  <a:lnTo>
                    <a:pt x="314" y="94"/>
                  </a:lnTo>
                  <a:lnTo>
                    <a:pt x="316" y="92"/>
                  </a:lnTo>
                  <a:lnTo>
                    <a:pt x="318" y="94"/>
                  </a:lnTo>
                  <a:lnTo>
                    <a:pt x="318" y="94"/>
                  </a:lnTo>
                  <a:lnTo>
                    <a:pt x="320" y="96"/>
                  </a:lnTo>
                  <a:lnTo>
                    <a:pt x="320" y="96"/>
                  </a:lnTo>
                  <a:lnTo>
                    <a:pt x="322" y="98"/>
                  </a:lnTo>
                  <a:lnTo>
                    <a:pt x="324" y="98"/>
                  </a:lnTo>
                  <a:lnTo>
                    <a:pt x="324" y="98"/>
                  </a:lnTo>
                  <a:lnTo>
                    <a:pt x="326" y="100"/>
                  </a:lnTo>
                  <a:lnTo>
                    <a:pt x="328" y="100"/>
                  </a:lnTo>
                  <a:lnTo>
                    <a:pt x="328" y="102"/>
                  </a:lnTo>
                  <a:lnTo>
                    <a:pt x="328" y="102"/>
                  </a:lnTo>
                  <a:lnTo>
                    <a:pt x="328" y="102"/>
                  </a:lnTo>
                  <a:lnTo>
                    <a:pt x="330" y="104"/>
                  </a:lnTo>
                  <a:lnTo>
                    <a:pt x="332" y="104"/>
                  </a:lnTo>
                  <a:lnTo>
                    <a:pt x="332" y="106"/>
                  </a:lnTo>
                  <a:lnTo>
                    <a:pt x="332" y="106"/>
                  </a:lnTo>
                  <a:lnTo>
                    <a:pt x="332" y="106"/>
                  </a:lnTo>
                  <a:lnTo>
                    <a:pt x="330" y="106"/>
                  </a:lnTo>
                  <a:lnTo>
                    <a:pt x="328" y="106"/>
                  </a:lnTo>
                  <a:lnTo>
                    <a:pt x="328" y="110"/>
                  </a:lnTo>
                  <a:lnTo>
                    <a:pt x="330" y="112"/>
                  </a:lnTo>
                  <a:lnTo>
                    <a:pt x="332" y="115"/>
                  </a:lnTo>
                  <a:lnTo>
                    <a:pt x="332" y="117"/>
                  </a:lnTo>
                  <a:lnTo>
                    <a:pt x="335" y="123"/>
                  </a:lnTo>
                  <a:lnTo>
                    <a:pt x="335" y="125"/>
                  </a:lnTo>
                  <a:lnTo>
                    <a:pt x="335" y="127"/>
                  </a:lnTo>
                  <a:lnTo>
                    <a:pt x="343" y="129"/>
                  </a:lnTo>
                  <a:lnTo>
                    <a:pt x="343" y="131"/>
                  </a:lnTo>
                  <a:lnTo>
                    <a:pt x="345" y="133"/>
                  </a:lnTo>
                  <a:lnTo>
                    <a:pt x="345" y="135"/>
                  </a:lnTo>
                  <a:lnTo>
                    <a:pt x="347" y="135"/>
                  </a:lnTo>
                  <a:lnTo>
                    <a:pt x="349" y="138"/>
                  </a:lnTo>
                  <a:lnTo>
                    <a:pt x="351" y="140"/>
                  </a:lnTo>
                  <a:lnTo>
                    <a:pt x="353" y="142"/>
                  </a:lnTo>
                  <a:lnTo>
                    <a:pt x="355" y="142"/>
                  </a:lnTo>
                  <a:lnTo>
                    <a:pt x="358" y="142"/>
                  </a:lnTo>
                  <a:lnTo>
                    <a:pt x="360" y="142"/>
                  </a:lnTo>
                  <a:lnTo>
                    <a:pt x="362" y="140"/>
                  </a:lnTo>
                  <a:lnTo>
                    <a:pt x="362" y="140"/>
                  </a:lnTo>
                  <a:lnTo>
                    <a:pt x="364" y="142"/>
                  </a:lnTo>
                  <a:lnTo>
                    <a:pt x="364" y="144"/>
                  </a:lnTo>
                  <a:lnTo>
                    <a:pt x="364" y="144"/>
                  </a:lnTo>
                  <a:lnTo>
                    <a:pt x="366" y="144"/>
                  </a:lnTo>
                  <a:lnTo>
                    <a:pt x="366" y="142"/>
                  </a:lnTo>
                  <a:lnTo>
                    <a:pt x="366" y="142"/>
                  </a:lnTo>
                  <a:lnTo>
                    <a:pt x="366" y="142"/>
                  </a:lnTo>
                  <a:lnTo>
                    <a:pt x="366" y="142"/>
                  </a:lnTo>
                  <a:lnTo>
                    <a:pt x="370" y="142"/>
                  </a:lnTo>
                  <a:lnTo>
                    <a:pt x="372" y="142"/>
                  </a:lnTo>
                  <a:lnTo>
                    <a:pt x="372" y="142"/>
                  </a:lnTo>
                  <a:lnTo>
                    <a:pt x="372" y="142"/>
                  </a:lnTo>
                  <a:lnTo>
                    <a:pt x="374" y="146"/>
                  </a:lnTo>
                  <a:lnTo>
                    <a:pt x="374" y="146"/>
                  </a:lnTo>
                  <a:lnTo>
                    <a:pt x="376" y="146"/>
                  </a:lnTo>
                  <a:lnTo>
                    <a:pt x="376" y="146"/>
                  </a:lnTo>
                  <a:lnTo>
                    <a:pt x="378" y="146"/>
                  </a:lnTo>
                  <a:lnTo>
                    <a:pt x="378" y="144"/>
                  </a:lnTo>
                  <a:lnTo>
                    <a:pt x="378" y="142"/>
                  </a:lnTo>
                  <a:lnTo>
                    <a:pt x="378" y="140"/>
                  </a:lnTo>
                  <a:lnTo>
                    <a:pt x="383" y="135"/>
                  </a:lnTo>
                  <a:lnTo>
                    <a:pt x="385" y="133"/>
                  </a:lnTo>
                  <a:lnTo>
                    <a:pt x="383" y="133"/>
                  </a:lnTo>
                  <a:lnTo>
                    <a:pt x="383" y="133"/>
                  </a:lnTo>
                  <a:lnTo>
                    <a:pt x="380" y="133"/>
                  </a:lnTo>
                  <a:lnTo>
                    <a:pt x="380" y="131"/>
                  </a:lnTo>
                  <a:lnTo>
                    <a:pt x="380" y="131"/>
                  </a:lnTo>
                  <a:lnTo>
                    <a:pt x="380" y="129"/>
                  </a:lnTo>
                  <a:lnTo>
                    <a:pt x="383" y="129"/>
                  </a:lnTo>
                  <a:lnTo>
                    <a:pt x="383" y="129"/>
                  </a:lnTo>
                  <a:lnTo>
                    <a:pt x="380" y="129"/>
                  </a:lnTo>
                  <a:lnTo>
                    <a:pt x="380" y="127"/>
                  </a:lnTo>
                  <a:lnTo>
                    <a:pt x="378" y="125"/>
                  </a:lnTo>
                  <a:lnTo>
                    <a:pt x="380" y="125"/>
                  </a:lnTo>
                  <a:lnTo>
                    <a:pt x="380" y="123"/>
                  </a:lnTo>
                  <a:lnTo>
                    <a:pt x="383" y="123"/>
                  </a:lnTo>
                  <a:lnTo>
                    <a:pt x="383" y="123"/>
                  </a:lnTo>
                  <a:lnTo>
                    <a:pt x="385" y="123"/>
                  </a:lnTo>
                  <a:lnTo>
                    <a:pt x="385" y="123"/>
                  </a:lnTo>
                  <a:lnTo>
                    <a:pt x="385" y="121"/>
                  </a:lnTo>
                  <a:lnTo>
                    <a:pt x="383" y="119"/>
                  </a:lnTo>
                  <a:lnTo>
                    <a:pt x="385" y="117"/>
                  </a:lnTo>
                  <a:lnTo>
                    <a:pt x="387" y="117"/>
                  </a:lnTo>
                  <a:lnTo>
                    <a:pt x="389" y="117"/>
                  </a:lnTo>
                  <a:lnTo>
                    <a:pt x="389" y="119"/>
                  </a:lnTo>
                  <a:lnTo>
                    <a:pt x="389" y="121"/>
                  </a:lnTo>
                  <a:lnTo>
                    <a:pt x="391" y="121"/>
                  </a:lnTo>
                  <a:lnTo>
                    <a:pt x="393" y="119"/>
                  </a:lnTo>
                  <a:lnTo>
                    <a:pt x="395" y="119"/>
                  </a:lnTo>
                  <a:lnTo>
                    <a:pt x="397" y="119"/>
                  </a:lnTo>
                  <a:lnTo>
                    <a:pt x="397" y="117"/>
                  </a:lnTo>
                  <a:lnTo>
                    <a:pt x="397" y="117"/>
                  </a:lnTo>
                  <a:lnTo>
                    <a:pt x="397" y="115"/>
                  </a:lnTo>
                  <a:lnTo>
                    <a:pt x="397" y="115"/>
                  </a:lnTo>
                  <a:lnTo>
                    <a:pt x="397" y="115"/>
                  </a:lnTo>
                  <a:lnTo>
                    <a:pt x="397" y="112"/>
                  </a:lnTo>
                  <a:lnTo>
                    <a:pt x="399" y="112"/>
                  </a:lnTo>
                  <a:lnTo>
                    <a:pt x="401" y="108"/>
                  </a:lnTo>
                  <a:lnTo>
                    <a:pt x="401" y="108"/>
                  </a:lnTo>
                  <a:lnTo>
                    <a:pt x="401" y="108"/>
                  </a:lnTo>
                  <a:lnTo>
                    <a:pt x="403" y="106"/>
                  </a:lnTo>
                  <a:lnTo>
                    <a:pt x="406" y="106"/>
                  </a:lnTo>
                  <a:lnTo>
                    <a:pt x="406" y="104"/>
                  </a:lnTo>
                  <a:lnTo>
                    <a:pt x="406" y="104"/>
                  </a:lnTo>
                  <a:lnTo>
                    <a:pt x="406" y="104"/>
                  </a:lnTo>
                  <a:lnTo>
                    <a:pt x="406" y="102"/>
                  </a:lnTo>
                  <a:lnTo>
                    <a:pt x="406" y="102"/>
                  </a:lnTo>
                  <a:lnTo>
                    <a:pt x="406" y="102"/>
                  </a:lnTo>
                  <a:lnTo>
                    <a:pt x="406" y="102"/>
                  </a:lnTo>
                  <a:lnTo>
                    <a:pt x="406" y="100"/>
                  </a:lnTo>
                  <a:lnTo>
                    <a:pt x="408" y="100"/>
                  </a:lnTo>
                  <a:lnTo>
                    <a:pt x="408" y="100"/>
                  </a:lnTo>
                  <a:lnTo>
                    <a:pt x="408" y="100"/>
                  </a:lnTo>
                  <a:lnTo>
                    <a:pt x="408" y="92"/>
                  </a:lnTo>
                  <a:lnTo>
                    <a:pt x="410" y="89"/>
                  </a:lnTo>
                  <a:lnTo>
                    <a:pt x="410" y="85"/>
                  </a:lnTo>
                  <a:lnTo>
                    <a:pt x="410" y="85"/>
                  </a:lnTo>
                  <a:lnTo>
                    <a:pt x="410" y="85"/>
                  </a:lnTo>
                  <a:lnTo>
                    <a:pt x="410" y="85"/>
                  </a:lnTo>
                  <a:lnTo>
                    <a:pt x="412" y="81"/>
                  </a:lnTo>
                  <a:lnTo>
                    <a:pt x="412" y="71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3526C0FF-6ABE-4F59-D5B6-0D2DA38E9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563" y="2080698"/>
              <a:ext cx="554038" cy="501650"/>
            </a:xfrm>
            <a:custGeom>
              <a:avLst/>
              <a:gdLst>
                <a:gd name="T0" fmla="*/ 321 w 349"/>
                <a:gd name="T1" fmla="*/ 123 h 316"/>
                <a:gd name="T2" fmla="*/ 298 w 349"/>
                <a:gd name="T3" fmla="*/ 115 h 316"/>
                <a:gd name="T4" fmla="*/ 267 w 349"/>
                <a:gd name="T5" fmla="*/ 98 h 316"/>
                <a:gd name="T6" fmla="*/ 265 w 349"/>
                <a:gd name="T7" fmla="*/ 88 h 316"/>
                <a:gd name="T8" fmla="*/ 263 w 349"/>
                <a:gd name="T9" fmla="*/ 75 h 316"/>
                <a:gd name="T10" fmla="*/ 240 w 349"/>
                <a:gd name="T11" fmla="*/ 67 h 316"/>
                <a:gd name="T12" fmla="*/ 221 w 349"/>
                <a:gd name="T13" fmla="*/ 54 h 316"/>
                <a:gd name="T14" fmla="*/ 200 w 349"/>
                <a:gd name="T15" fmla="*/ 57 h 316"/>
                <a:gd name="T16" fmla="*/ 194 w 349"/>
                <a:gd name="T17" fmla="*/ 50 h 316"/>
                <a:gd name="T18" fmla="*/ 184 w 349"/>
                <a:gd name="T19" fmla="*/ 42 h 316"/>
                <a:gd name="T20" fmla="*/ 173 w 349"/>
                <a:gd name="T21" fmla="*/ 29 h 316"/>
                <a:gd name="T22" fmla="*/ 167 w 349"/>
                <a:gd name="T23" fmla="*/ 19 h 316"/>
                <a:gd name="T24" fmla="*/ 165 w 349"/>
                <a:gd name="T25" fmla="*/ 11 h 316"/>
                <a:gd name="T26" fmla="*/ 152 w 349"/>
                <a:gd name="T27" fmla="*/ 0 h 316"/>
                <a:gd name="T28" fmla="*/ 135 w 349"/>
                <a:gd name="T29" fmla="*/ 13 h 316"/>
                <a:gd name="T30" fmla="*/ 144 w 349"/>
                <a:gd name="T31" fmla="*/ 34 h 316"/>
                <a:gd name="T32" fmla="*/ 127 w 349"/>
                <a:gd name="T33" fmla="*/ 32 h 316"/>
                <a:gd name="T34" fmla="*/ 110 w 349"/>
                <a:gd name="T35" fmla="*/ 25 h 316"/>
                <a:gd name="T36" fmla="*/ 94 w 349"/>
                <a:gd name="T37" fmla="*/ 25 h 316"/>
                <a:gd name="T38" fmla="*/ 83 w 349"/>
                <a:gd name="T39" fmla="*/ 17 h 316"/>
                <a:gd name="T40" fmla="*/ 62 w 349"/>
                <a:gd name="T41" fmla="*/ 21 h 316"/>
                <a:gd name="T42" fmla="*/ 37 w 349"/>
                <a:gd name="T43" fmla="*/ 32 h 316"/>
                <a:gd name="T44" fmla="*/ 25 w 349"/>
                <a:gd name="T45" fmla="*/ 50 h 316"/>
                <a:gd name="T46" fmla="*/ 19 w 349"/>
                <a:gd name="T47" fmla="*/ 54 h 316"/>
                <a:gd name="T48" fmla="*/ 21 w 349"/>
                <a:gd name="T49" fmla="*/ 67 h 316"/>
                <a:gd name="T50" fmla="*/ 14 w 349"/>
                <a:gd name="T51" fmla="*/ 80 h 316"/>
                <a:gd name="T52" fmla="*/ 21 w 349"/>
                <a:gd name="T53" fmla="*/ 96 h 316"/>
                <a:gd name="T54" fmla="*/ 25 w 349"/>
                <a:gd name="T55" fmla="*/ 105 h 316"/>
                <a:gd name="T56" fmla="*/ 12 w 349"/>
                <a:gd name="T57" fmla="*/ 115 h 316"/>
                <a:gd name="T58" fmla="*/ 2 w 349"/>
                <a:gd name="T59" fmla="*/ 123 h 316"/>
                <a:gd name="T60" fmla="*/ 39 w 349"/>
                <a:gd name="T61" fmla="*/ 142 h 316"/>
                <a:gd name="T62" fmla="*/ 19 w 349"/>
                <a:gd name="T63" fmla="*/ 178 h 316"/>
                <a:gd name="T64" fmla="*/ 39 w 349"/>
                <a:gd name="T65" fmla="*/ 201 h 316"/>
                <a:gd name="T66" fmla="*/ 62 w 349"/>
                <a:gd name="T67" fmla="*/ 203 h 316"/>
                <a:gd name="T68" fmla="*/ 62 w 349"/>
                <a:gd name="T69" fmla="*/ 174 h 316"/>
                <a:gd name="T70" fmla="*/ 81 w 349"/>
                <a:gd name="T71" fmla="*/ 194 h 316"/>
                <a:gd name="T72" fmla="*/ 125 w 349"/>
                <a:gd name="T73" fmla="*/ 232 h 316"/>
                <a:gd name="T74" fmla="*/ 129 w 349"/>
                <a:gd name="T75" fmla="*/ 245 h 316"/>
                <a:gd name="T76" fmla="*/ 123 w 349"/>
                <a:gd name="T77" fmla="*/ 247 h 316"/>
                <a:gd name="T78" fmla="*/ 117 w 349"/>
                <a:gd name="T79" fmla="*/ 249 h 316"/>
                <a:gd name="T80" fmla="*/ 135 w 349"/>
                <a:gd name="T81" fmla="*/ 265 h 316"/>
                <a:gd name="T82" fmla="*/ 158 w 349"/>
                <a:gd name="T83" fmla="*/ 272 h 316"/>
                <a:gd name="T84" fmla="*/ 179 w 349"/>
                <a:gd name="T85" fmla="*/ 288 h 316"/>
                <a:gd name="T86" fmla="*/ 188 w 349"/>
                <a:gd name="T87" fmla="*/ 295 h 316"/>
                <a:gd name="T88" fmla="*/ 207 w 349"/>
                <a:gd name="T89" fmla="*/ 303 h 316"/>
                <a:gd name="T90" fmla="*/ 221 w 349"/>
                <a:gd name="T91" fmla="*/ 299 h 316"/>
                <a:gd name="T92" fmla="*/ 229 w 349"/>
                <a:gd name="T93" fmla="*/ 307 h 316"/>
                <a:gd name="T94" fmla="*/ 236 w 349"/>
                <a:gd name="T95" fmla="*/ 311 h 316"/>
                <a:gd name="T96" fmla="*/ 242 w 349"/>
                <a:gd name="T97" fmla="*/ 316 h 316"/>
                <a:gd name="T98" fmla="*/ 252 w 349"/>
                <a:gd name="T99" fmla="*/ 307 h 316"/>
                <a:gd name="T100" fmla="*/ 252 w 349"/>
                <a:gd name="T101" fmla="*/ 290 h 316"/>
                <a:gd name="T102" fmla="*/ 259 w 349"/>
                <a:gd name="T103" fmla="*/ 272 h 316"/>
                <a:gd name="T104" fmla="*/ 269 w 349"/>
                <a:gd name="T105" fmla="*/ 261 h 316"/>
                <a:gd name="T106" fmla="*/ 273 w 349"/>
                <a:gd name="T107" fmla="*/ 249 h 316"/>
                <a:gd name="T108" fmla="*/ 273 w 349"/>
                <a:gd name="T109" fmla="*/ 232 h 316"/>
                <a:gd name="T110" fmla="*/ 280 w 349"/>
                <a:gd name="T111" fmla="*/ 226 h 316"/>
                <a:gd name="T112" fmla="*/ 282 w 349"/>
                <a:gd name="T113" fmla="*/ 219 h 316"/>
                <a:gd name="T114" fmla="*/ 284 w 349"/>
                <a:gd name="T115" fmla="*/ 196 h 316"/>
                <a:gd name="T116" fmla="*/ 305 w 349"/>
                <a:gd name="T117" fmla="*/ 174 h 316"/>
                <a:gd name="T118" fmla="*/ 323 w 349"/>
                <a:gd name="T119" fmla="*/ 159 h 316"/>
                <a:gd name="T120" fmla="*/ 338 w 349"/>
                <a:gd name="T121" fmla="*/ 14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" h="316">
                  <a:moveTo>
                    <a:pt x="346" y="142"/>
                  </a:moveTo>
                  <a:lnTo>
                    <a:pt x="344" y="138"/>
                  </a:lnTo>
                  <a:lnTo>
                    <a:pt x="342" y="136"/>
                  </a:lnTo>
                  <a:lnTo>
                    <a:pt x="334" y="134"/>
                  </a:lnTo>
                  <a:lnTo>
                    <a:pt x="326" y="132"/>
                  </a:lnTo>
                  <a:lnTo>
                    <a:pt x="323" y="130"/>
                  </a:lnTo>
                  <a:lnTo>
                    <a:pt x="323" y="128"/>
                  </a:lnTo>
                  <a:lnTo>
                    <a:pt x="321" y="123"/>
                  </a:lnTo>
                  <a:lnTo>
                    <a:pt x="319" y="123"/>
                  </a:lnTo>
                  <a:lnTo>
                    <a:pt x="317" y="121"/>
                  </a:lnTo>
                  <a:lnTo>
                    <a:pt x="307" y="115"/>
                  </a:lnTo>
                  <a:lnTo>
                    <a:pt x="305" y="113"/>
                  </a:lnTo>
                  <a:lnTo>
                    <a:pt x="303" y="115"/>
                  </a:lnTo>
                  <a:lnTo>
                    <a:pt x="301" y="115"/>
                  </a:lnTo>
                  <a:lnTo>
                    <a:pt x="301" y="115"/>
                  </a:lnTo>
                  <a:lnTo>
                    <a:pt x="298" y="115"/>
                  </a:lnTo>
                  <a:lnTo>
                    <a:pt x="294" y="113"/>
                  </a:lnTo>
                  <a:lnTo>
                    <a:pt x="290" y="111"/>
                  </a:lnTo>
                  <a:lnTo>
                    <a:pt x="280" y="105"/>
                  </a:lnTo>
                  <a:lnTo>
                    <a:pt x="271" y="103"/>
                  </a:lnTo>
                  <a:lnTo>
                    <a:pt x="269" y="103"/>
                  </a:lnTo>
                  <a:lnTo>
                    <a:pt x="265" y="103"/>
                  </a:lnTo>
                  <a:lnTo>
                    <a:pt x="265" y="100"/>
                  </a:lnTo>
                  <a:lnTo>
                    <a:pt x="267" y="98"/>
                  </a:lnTo>
                  <a:lnTo>
                    <a:pt x="267" y="98"/>
                  </a:lnTo>
                  <a:lnTo>
                    <a:pt x="267" y="94"/>
                  </a:lnTo>
                  <a:lnTo>
                    <a:pt x="265" y="94"/>
                  </a:lnTo>
                  <a:lnTo>
                    <a:pt x="265" y="92"/>
                  </a:lnTo>
                  <a:lnTo>
                    <a:pt x="263" y="90"/>
                  </a:lnTo>
                  <a:lnTo>
                    <a:pt x="263" y="90"/>
                  </a:lnTo>
                  <a:lnTo>
                    <a:pt x="263" y="88"/>
                  </a:lnTo>
                  <a:lnTo>
                    <a:pt x="265" y="88"/>
                  </a:lnTo>
                  <a:lnTo>
                    <a:pt x="265" y="88"/>
                  </a:lnTo>
                  <a:lnTo>
                    <a:pt x="267" y="88"/>
                  </a:lnTo>
                  <a:lnTo>
                    <a:pt x="267" y="88"/>
                  </a:lnTo>
                  <a:lnTo>
                    <a:pt x="269" y="84"/>
                  </a:lnTo>
                  <a:lnTo>
                    <a:pt x="269" y="82"/>
                  </a:lnTo>
                  <a:lnTo>
                    <a:pt x="267" y="82"/>
                  </a:lnTo>
                  <a:lnTo>
                    <a:pt x="263" y="77"/>
                  </a:lnTo>
                  <a:lnTo>
                    <a:pt x="263" y="75"/>
                  </a:lnTo>
                  <a:lnTo>
                    <a:pt x="261" y="75"/>
                  </a:lnTo>
                  <a:lnTo>
                    <a:pt x="257" y="77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0" y="73"/>
                  </a:lnTo>
                  <a:lnTo>
                    <a:pt x="248" y="71"/>
                  </a:lnTo>
                  <a:lnTo>
                    <a:pt x="246" y="69"/>
                  </a:lnTo>
                  <a:lnTo>
                    <a:pt x="240" y="67"/>
                  </a:lnTo>
                  <a:lnTo>
                    <a:pt x="238" y="65"/>
                  </a:lnTo>
                  <a:lnTo>
                    <a:pt x="238" y="65"/>
                  </a:lnTo>
                  <a:lnTo>
                    <a:pt x="236" y="65"/>
                  </a:lnTo>
                  <a:lnTo>
                    <a:pt x="234" y="61"/>
                  </a:lnTo>
                  <a:lnTo>
                    <a:pt x="232" y="59"/>
                  </a:lnTo>
                  <a:lnTo>
                    <a:pt x="232" y="57"/>
                  </a:lnTo>
                  <a:lnTo>
                    <a:pt x="229" y="57"/>
                  </a:lnTo>
                  <a:lnTo>
                    <a:pt x="221" y="54"/>
                  </a:lnTo>
                  <a:lnTo>
                    <a:pt x="219" y="54"/>
                  </a:lnTo>
                  <a:lnTo>
                    <a:pt x="215" y="54"/>
                  </a:lnTo>
                  <a:lnTo>
                    <a:pt x="211" y="54"/>
                  </a:lnTo>
                  <a:lnTo>
                    <a:pt x="209" y="57"/>
                  </a:lnTo>
                  <a:lnTo>
                    <a:pt x="204" y="59"/>
                  </a:lnTo>
                  <a:lnTo>
                    <a:pt x="204" y="59"/>
                  </a:lnTo>
                  <a:lnTo>
                    <a:pt x="202" y="59"/>
                  </a:lnTo>
                  <a:lnTo>
                    <a:pt x="200" y="57"/>
                  </a:lnTo>
                  <a:lnTo>
                    <a:pt x="198" y="57"/>
                  </a:lnTo>
                  <a:lnTo>
                    <a:pt x="196" y="54"/>
                  </a:lnTo>
                  <a:lnTo>
                    <a:pt x="196" y="52"/>
                  </a:lnTo>
                  <a:lnTo>
                    <a:pt x="194" y="52"/>
                  </a:lnTo>
                  <a:lnTo>
                    <a:pt x="194" y="50"/>
                  </a:lnTo>
                  <a:lnTo>
                    <a:pt x="194" y="50"/>
                  </a:lnTo>
                  <a:lnTo>
                    <a:pt x="194" y="50"/>
                  </a:lnTo>
                  <a:lnTo>
                    <a:pt x="194" y="50"/>
                  </a:lnTo>
                  <a:lnTo>
                    <a:pt x="192" y="48"/>
                  </a:lnTo>
                  <a:lnTo>
                    <a:pt x="190" y="48"/>
                  </a:lnTo>
                  <a:lnTo>
                    <a:pt x="188" y="48"/>
                  </a:lnTo>
                  <a:lnTo>
                    <a:pt x="188" y="48"/>
                  </a:lnTo>
                  <a:lnTo>
                    <a:pt x="186" y="48"/>
                  </a:lnTo>
                  <a:lnTo>
                    <a:pt x="186" y="46"/>
                  </a:lnTo>
                  <a:lnTo>
                    <a:pt x="184" y="42"/>
                  </a:lnTo>
                  <a:lnTo>
                    <a:pt x="184" y="42"/>
                  </a:lnTo>
                  <a:lnTo>
                    <a:pt x="184" y="40"/>
                  </a:lnTo>
                  <a:lnTo>
                    <a:pt x="179" y="38"/>
                  </a:lnTo>
                  <a:lnTo>
                    <a:pt x="177" y="38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73" y="34"/>
                  </a:lnTo>
                  <a:lnTo>
                    <a:pt x="173" y="32"/>
                  </a:lnTo>
                  <a:lnTo>
                    <a:pt x="173" y="29"/>
                  </a:lnTo>
                  <a:lnTo>
                    <a:pt x="173" y="25"/>
                  </a:lnTo>
                  <a:lnTo>
                    <a:pt x="171" y="25"/>
                  </a:lnTo>
                  <a:lnTo>
                    <a:pt x="169" y="25"/>
                  </a:lnTo>
                  <a:lnTo>
                    <a:pt x="167" y="23"/>
                  </a:lnTo>
                  <a:lnTo>
                    <a:pt x="167" y="23"/>
                  </a:lnTo>
                  <a:lnTo>
                    <a:pt x="167" y="21"/>
                  </a:lnTo>
                  <a:lnTo>
                    <a:pt x="167" y="21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5" y="17"/>
                  </a:lnTo>
                  <a:lnTo>
                    <a:pt x="165" y="17"/>
                  </a:lnTo>
                  <a:lnTo>
                    <a:pt x="165" y="15"/>
                  </a:lnTo>
                  <a:lnTo>
                    <a:pt x="165" y="15"/>
                  </a:lnTo>
                  <a:lnTo>
                    <a:pt x="165" y="13"/>
                  </a:lnTo>
                  <a:lnTo>
                    <a:pt x="165" y="11"/>
                  </a:lnTo>
                  <a:lnTo>
                    <a:pt x="165" y="11"/>
                  </a:lnTo>
                  <a:lnTo>
                    <a:pt x="163" y="11"/>
                  </a:lnTo>
                  <a:lnTo>
                    <a:pt x="161" y="11"/>
                  </a:lnTo>
                  <a:lnTo>
                    <a:pt x="161" y="9"/>
                  </a:lnTo>
                  <a:lnTo>
                    <a:pt x="161" y="6"/>
                  </a:lnTo>
                  <a:lnTo>
                    <a:pt x="158" y="4"/>
                  </a:lnTo>
                  <a:lnTo>
                    <a:pt x="156" y="2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46" y="0"/>
                  </a:lnTo>
                  <a:lnTo>
                    <a:pt x="144" y="4"/>
                  </a:lnTo>
                  <a:lnTo>
                    <a:pt x="144" y="11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38" y="11"/>
                  </a:lnTo>
                  <a:lnTo>
                    <a:pt x="138" y="9"/>
                  </a:lnTo>
                  <a:lnTo>
                    <a:pt x="135" y="13"/>
                  </a:lnTo>
                  <a:lnTo>
                    <a:pt x="133" y="15"/>
                  </a:lnTo>
                  <a:lnTo>
                    <a:pt x="133" y="15"/>
                  </a:lnTo>
                  <a:lnTo>
                    <a:pt x="135" y="19"/>
                  </a:lnTo>
                  <a:lnTo>
                    <a:pt x="135" y="19"/>
                  </a:lnTo>
                  <a:lnTo>
                    <a:pt x="140" y="23"/>
                  </a:lnTo>
                  <a:lnTo>
                    <a:pt x="142" y="27"/>
                  </a:lnTo>
                  <a:lnTo>
                    <a:pt x="144" y="32"/>
                  </a:lnTo>
                  <a:lnTo>
                    <a:pt x="144" y="34"/>
                  </a:lnTo>
                  <a:lnTo>
                    <a:pt x="144" y="36"/>
                  </a:lnTo>
                  <a:lnTo>
                    <a:pt x="142" y="36"/>
                  </a:lnTo>
                  <a:lnTo>
                    <a:pt x="140" y="38"/>
                  </a:lnTo>
                  <a:lnTo>
                    <a:pt x="138" y="38"/>
                  </a:lnTo>
                  <a:lnTo>
                    <a:pt x="131" y="36"/>
                  </a:lnTo>
                  <a:lnTo>
                    <a:pt x="129" y="36"/>
                  </a:lnTo>
                  <a:lnTo>
                    <a:pt x="129" y="34"/>
                  </a:lnTo>
                  <a:lnTo>
                    <a:pt x="127" y="32"/>
                  </a:lnTo>
                  <a:lnTo>
                    <a:pt x="125" y="27"/>
                  </a:lnTo>
                  <a:lnTo>
                    <a:pt x="125" y="27"/>
                  </a:lnTo>
                  <a:lnTo>
                    <a:pt x="123" y="27"/>
                  </a:lnTo>
                  <a:lnTo>
                    <a:pt x="121" y="27"/>
                  </a:lnTo>
                  <a:lnTo>
                    <a:pt x="117" y="25"/>
                  </a:lnTo>
                  <a:lnTo>
                    <a:pt x="113" y="25"/>
                  </a:lnTo>
                  <a:lnTo>
                    <a:pt x="110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6" y="25"/>
                  </a:lnTo>
                  <a:lnTo>
                    <a:pt x="104" y="23"/>
                  </a:lnTo>
                  <a:lnTo>
                    <a:pt x="102" y="23"/>
                  </a:lnTo>
                  <a:lnTo>
                    <a:pt x="98" y="25"/>
                  </a:lnTo>
                  <a:lnTo>
                    <a:pt x="96" y="25"/>
                  </a:lnTo>
                  <a:lnTo>
                    <a:pt x="94" y="25"/>
                  </a:lnTo>
                  <a:lnTo>
                    <a:pt x="94" y="25"/>
                  </a:lnTo>
                  <a:lnTo>
                    <a:pt x="92" y="23"/>
                  </a:lnTo>
                  <a:lnTo>
                    <a:pt x="90" y="21"/>
                  </a:lnTo>
                  <a:lnTo>
                    <a:pt x="87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19"/>
                  </a:lnTo>
                  <a:lnTo>
                    <a:pt x="83" y="19"/>
                  </a:lnTo>
                  <a:lnTo>
                    <a:pt x="83" y="17"/>
                  </a:lnTo>
                  <a:lnTo>
                    <a:pt x="83" y="17"/>
                  </a:lnTo>
                  <a:lnTo>
                    <a:pt x="81" y="17"/>
                  </a:lnTo>
                  <a:lnTo>
                    <a:pt x="79" y="17"/>
                  </a:lnTo>
                  <a:lnTo>
                    <a:pt x="75" y="17"/>
                  </a:lnTo>
                  <a:lnTo>
                    <a:pt x="75" y="17"/>
                  </a:lnTo>
                  <a:lnTo>
                    <a:pt x="73" y="17"/>
                  </a:lnTo>
                  <a:lnTo>
                    <a:pt x="69" y="21"/>
                  </a:lnTo>
                  <a:lnTo>
                    <a:pt x="62" y="21"/>
                  </a:lnTo>
                  <a:lnTo>
                    <a:pt x="56" y="25"/>
                  </a:lnTo>
                  <a:lnTo>
                    <a:pt x="52" y="29"/>
                  </a:lnTo>
                  <a:lnTo>
                    <a:pt x="48" y="32"/>
                  </a:lnTo>
                  <a:lnTo>
                    <a:pt x="48" y="32"/>
                  </a:lnTo>
                  <a:lnTo>
                    <a:pt x="46" y="32"/>
                  </a:lnTo>
                  <a:lnTo>
                    <a:pt x="39" y="29"/>
                  </a:lnTo>
                  <a:lnTo>
                    <a:pt x="39" y="29"/>
                  </a:lnTo>
                  <a:lnTo>
                    <a:pt x="37" y="32"/>
                  </a:lnTo>
                  <a:lnTo>
                    <a:pt x="37" y="32"/>
                  </a:lnTo>
                  <a:lnTo>
                    <a:pt x="33" y="36"/>
                  </a:lnTo>
                  <a:lnTo>
                    <a:pt x="31" y="40"/>
                  </a:lnTo>
                  <a:lnTo>
                    <a:pt x="25" y="46"/>
                  </a:lnTo>
                  <a:lnTo>
                    <a:pt x="23" y="46"/>
                  </a:lnTo>
                  <a:lnTo>
                    <a:pt x="23" y="48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4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4"/>
                  </a:lnTo>
                  <a:lnTo>
                    <a:pt x="19" y="54"/>
                  </a:lnTo>
                  <a:lnTo>
                    <a:pt x="21" y="57"/>
                  </a:lnTo>
                  <a:lnTo>
                    <a:pt x="21" y="59"/>
                  </a:lnTo>
                  <a:lnTo>
                    <a:pt x="23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3" y="67"/>
                  </a:lnTo>
                  <a:lnTo>
                    <a:pt x="21" y="67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19" y="65"/>
                  </a:lnTo>
                  <a:lnTo>
                    <a:pt x="19" y="67"/>
                  </a:lnTo>
                  <a:lnTo>
                    <a:pt x="16" y="71"/>
                  </a:lnTo>
                  <a:lnTo>
                    <a:pt x="14" y="75"/>
                  </a:lnTo>
                  <a:lnTo>
                    <a:pt x="14" y="77"/>
                  </a:lnTo>
                  <a:lnTo>
                    <a:pt x="14" y="80"/>
                  </a:lnTo>
                  <a:lnTo>
                    <a:pt x="16" y="82"/>
                  </a:lnTo>
                  <a:lnTo>
                    <a:pt x="19" y="84"/>
                  </a:lnTo>
                  <a:lnTo>
                    <a:pt x="19" y="86"/>
                  </a:lnTo>
                  <a:lnTo>
                    <a:pt x="19" y="88"/>
                  </a:lnTo>
                  <a:lnTo>
                    <a:pt x="21" y="90"/>
                  </a:lnTo>
                  <a:lnTo>
                    <a:pt x="21" y="92"/>
                  </a:lnTo>
                  <a:lnTo>
                    <a:pt x="21" y="94"/>
                  </a:lnTo>
                  <a:lnTo>
                    <a:pt x="21" y="96"/>
                  </a:lnTo>
                  <a:lnTo>
                    <a:pt x="21" y="96"/>
                  </a:lnTo>
                  <a:lnTo>
                    <a:pt x="19" y="98"/>
                  </a:lnTo>
                  <a:lnTo>
                    <a:pt x="19" y="98"/>
                  </a:lnTo>
                  <a:lnTo>
                    <a:pt x="21" y="103"/>
                  </a:lnTo>
                  <a:lnTo>
                    <a:pt x="21" y="103"/>
                  </a:lnTo>
                  <a:lnTo>
                    <a:pt x="23" y="105"/>
                  </a:lnTo>
                  <a:lnTo>
                    <a:pt x="23" y="105"/>
                  </a:lnTo>
                  <a:lnTo>
                    <a:pt x="25" y="105"/>
                  </a:lnTo>
                  <a:lnTo>
                    <a:pt x="25" y="105"/>
                  </a:lnTo>
                  <a:lnTo>
                    <a:pt x="25" y="105"/>
                  </a:lnTo>
                  <a:lnTo>
                    <a:pt x="25" y="107"/>
                  </a:lnTo>
                  <a:lnTo>
                    <a:pt x="25" y="107"/>
                  </a:lnTo>
                  <a:lnTo>
                    <a:pt x="25" y="109"/>
                  </a:lnTo>
                  <a:lnTo>
                    <a:pt x="23" y="109"/>
                  </a:lnTo>
                  <a:lnTo>
                    <a:pt x="21" y="111"/>
                  </a:lnTo>
                  <a:lnTo>
                    <a:pt x="12" y="115"/>
                  </a:lnTo>
                  <a:lnTo>
                    <a:pt x="10" y="117"/>
                  </a:lnTo>
                  <a:lnTo>
                    <a:pt x="8" y="117"/>
                  </a:lnTo>
                  <a:lnTo>
                    <a:pt x="6" y="117"/>
                  </a:lnTo>
                  <a:lnTo>
                    <a:pt x="4" y="117"/>
                  </a:lnTo>
                  <a:lnTo>
                    <a:pt x="2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2" y="123"/>
                  </a:lnTo>
                  <a:lnTo>
                    <a:pt x="2" y="123"/>
                  </a:lnTo>
                  <a:lnTo>
                    <a:pt x="6" y="121"/>
                  </a:lnTo>
                  <a:lnTo>
                    <a:pt x="8" y="121"/>
                  </a:lnTo>
                  <a:lnTo>
                    <a:pt x="10" y="121"/>
                  </a:lnTo>
                  <a:lnTo>
                    <a:pt x="19" y="130"/>
                  </a:lnTo>
                  <a:lnTo>
                    <a:pt x="25" y="134"/>
                  </a:lnTo>
                  <a:lnTo>
                    <a:pt x="37" y="140"/>
                  </a:lnTo>
                  <a:lnTo>
                    <a:pt x="39" y="142"/>
                  </a:lnTo>
                  <a:lnTo>
                    <a:pt x="37" y="144"/>
                  </a:lnTo>
                  <a:lnTo>
                    <a:pt x="35" y="144"/>
                  </a:lnTo>
                  <a:lnTo>
                    <a:pt x="31" y="148"/>
                  </a:lnTo>
                  <a:lnTo>
                    <a:pt x="27" y="153"/>
                  </a:lnTo>
                  <a:lnTo>
                    <a:pt x="23" y="163"/>
                  </a:lnTo>
                  <a:lnTo>
                    <a:pt x="19" y="171"/>
                  </a:lnTo>
                  <a:lnTo>
                    <a:pt x="19" y="174"/>
                  </a:lnTo>
                  <a:lnTo>
                    <a:pt x="19" y="178"/>
                  </a:lnTo>
                  <a:lnTo>
                    <a:pt x="19" y="182"/>
                  </a:lnTo>
                  <a:lnTo>
                    <a:pt x="19" y="184"/>
                  </a:lnTo>
                  <a:lnTo>
                    <a:pt x="21" y="190"/>
                  </a:lnTo>
                  <a:lnTo>
                    <a:pt x="21" y="196"/>
                  </a:lnTo>
                  <a:lnTo>
                    <a:pt x="23" y="199"/>
                  </a:lnTo>
                  <a:lnTo>
                    <a:pt x="27" y="209"/>
                  </a:lnTo>
                  <a:lnTo>
                    <a:pt x="35" y="203"/>
                  </a:lnTo>
                  <a:lnTo>
                    <a:pt x="39" y="201"/>
                  </a:lnTo>
                  <a:lnTo>
                    <a:pt x="41" y="201"/>
                  </a:lnTo>
                  <a:lnTo>
                    <a:pt x="41" y="201"/>
                  </a:lnTo>
                  <a:lnTo>
                    <a:pt x="48" y="205"/>
                  </a:lnTo>
                  <a:lnTo>
                    <a:pt x="52" y="207"/>
                  </a:lnTo>
                  <a:lnTo>
                    <a:pt x="52" y="209"/>
                  </a:lnTo>
                  <a:lnTo>
                    <a:pt x="54" y="209"/>
                  </a:lnTo>
                  <a:lnTo>
                    <a:pt x="60" y="207"/>
                  </a:lnTo>
                  <a:lnTo>
                    <a:pt x="62" y="203"/>
                  </a:lnTo>
                  <a:lnTo>
                    <a:pt x="64" y="199"/>
                  </a:lnTo>
                  <a:lnTo>
                    <a:pt x="62" y="192"/>
                  </a:lnTo>
                  <a:lnTo>
                    <a:pt x="60" y="182"/>
                  </a:lnTo>
                  <a:lnTo>
                    <a:pt x="60" y="180"/>
                  </a:lnTo>
                  <a:lnTo>
                    <a:pt x="60" y="178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2" y="174"/>
                  </a:lnTo>
                  <a:lnTo>
                    <a:pt x="64" y="174"/>
                  </a:lnTo>
                  <a:lnTo>
                    <a:pt x="64" y="174"/>
                  </a:lnTo>
                  <a:lnTo>
                    <a:pt x="67" y="174"/>
                  </a:lnTo>
                  <a:lnTo>
                    <a:pt x="67" y="176"/>
                  </a:lnTo>
                  <a:lnTo>
                    <a:pt x="73" y="182"/>
                  </a:lnTo>
                  <a:lnTo>
                    <a:pt x="77" y="186"/>
                  </a:lnTo>
                  <a:lnTo>
                    <a:pt x="79" y="192"/>
                  </a:lnTo>
                  <a:lnTo>
                    <a:pt x="81" y="194"/>
                  </a:lnTo>
                  <a:lnTo>
                    <a:pt x="83" y="196"/>
                  </a:lnTo>
                  <a:lnTo>
                    <a:pt x="92" y="201"/>
                  </a:lnTo>
                  <a:lnTo>
                    <a:pt x="96" y="205"/>
                  </a:lnTo>
                  <a:lnTo>
                    <a:pt x="98" y="209"/>
                  </a:lnTo>
                  <a:lnTo>
                    <a:pt x="100" y="213"/>
                  </a:lnTo>
                  <a:lnTo>
                    <a:pt x="104" y="217"/>
                  </a:lnTo>
                  <a:lnTo>
                    <a:pt x="108" y="222"/>
                  </a:lnTo>
                  <a:lnTo>
                    <a:pt x="125" y="232"/>
                  </a:lnTo>
                  <a:lnTo>
                    <a:pt x="129" y="234"/>
                  </a:lnTo>
                  <a:lnTo>
                    <a:pt x="135" y="234"/>
                  </a:lnTo>
                  <a:lnTo>
                    <a:pt x="138" y="236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5" y="240"/>
                  </a:lnTo>
                  <a:lnTo>
                    <a:pt x="131" y="245"/>
                  </a:lnTo>
                  <a:lnTo>
                    <a:pt x="129" y="245"/>
                  </a:lnTo>
                  <a:lnTo>
                    <a:pt x="129" y="245"/>
                  </a:lnTo>
                  <a:lnTo>
                    <a:pt x="127" y="245"/>
                  </a:lnTo>
                  <a:lnTo>
                    <a:pt x="127" y="245"/>
                  </a:lnTo>
                  <a:lnTo>
                    <a:pt x="127" y="245"/>
                  </a:lnTo>
                  <a:lnTo>
                    <a:pt x="125" y="245"/>
                  </a:lnTo>
                  <a:lnTo>
                    <a:pt x="125" y="247"/>
                  </a:lnTo>
                  <a:lnTo>
                    <a:pt x="123" y="249"/>
                  </a:lnTo>
                  <a:lnTo>
                    <a:pt x="123" y="247"/>
                  </a:lnTo>
                  <a:lnTo>
                    <a:pt x="121" y="247"/>
                  </a:lnTo>
                  <a:lnTo>
                    <a:pt x="121" y="247"/>
                  </a:lnTo>
                  <a:lnTo>
                    <a:pt x="121" y="247"/>
                  </a:lnTo>
                  <a:lnTo>
                    <a:pt x="119" y="247"/>
                  </a:lnTo>
                  <a:lnTo>
                    <a:pt x="119" y="249"/>
                  </a:lnTo>
                  <a:lnTo>
                    <a:pt x="117" y="249"/>
                  </a:lnTo>
                  <a:lnTo>
                    <a:pt x="117" y="249"/>
                  </a:lnTo>
                  <a:lnTo>
                    <a:pt x="117" y="249"/>
                  </a:lnTo>
                  <a:lnTo>
                    <a:pt x="117" y="251"/>
                  </a:lnTo>
                  <a:lnTo>
                    <a:pt x="117" y="251"/>
                  </a:lnTo>
                  <a:lnTo>
                    <a:pt x="117" y="251"/>
                  </a:lnTo>
                  <a:lnTo>
                    <a:pt x="117" y="253"/>
                  </a:lnTo>
                  <a:lnTo>
                    <a:pt x="131" y="259"/>
                  </a:lnTo>
                  <a:lnTo>
                    <a:pt x="133" y="261"/>
                  </a:lnTo>
                  <a:lnTo>
                    <a:pt x="135" y="263"/>
                  </a:lnTo>
                  <a:lnTo>
                    <a:pt x="135" y="265"/>
                  </a:lnTo>
                  <a:lnTo>
                    <a:pt x="135" y="272"/>
                  </a:lnTo>
                  <a:lnTo>
                    <a:pt x="140" y="270"/>
                  </a:lnTo>
                  <a:lnTo>
                    <a:pt x="146" y="267"/>
                  </a:lnTo>
                  <a:lnTo>
                    <a:pt x="148" y="267"/>
                  </a:lnTo>
                  <a:lnTo>
                    <a:pt x="150" y="267"/>
                  </a:lnTo>
                  <a:lnTo>
                    <a:pt x="150" y="267"/>
                  </a:lnTo>
                  <a:lnTo>
                    <a:pt x="158" y="272"/>
                  </a:lnTo>
                  <a:lnTo>
                    <a:pt x="158" y="272"/>
                  </a:lnTo>
                  <a:lnTo>
                    <a:pt x="161" y="274"/>
                  </a:lnTo>
                  <a:lnTo>
                    <a:pt x="161" y="274"/>
                  </a:lnTo>
                  <a:lnTo>
                    <a:pt x="161" y="276"/>
                  </a:lnTo>
                  <a:lnTo>
                    <a:pt x="161" y="278"/>
                  </a:lnTo>
                  <a:lnTo>
                    <a:pt x="163" y="278"/>
                  </a:lnTo>
                  <a:lnTo>
                    <a:pt x="175" y="288"/>
                  </a:lnTo>
                  <a:lnTo>
                    <a:pt x="177" y="288"/>
                  </a:lnTo>
                  <a:lnTo>
                    <a:pt x="179" y="288"/>
                  </a:lnTo>
                  <a:lnTo>
                    <a:pt x="181" y="288"/>
                  </a:lnTo>
                  <a:lnTo>
                    <a:pt x="181" y="288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84" y="290"/>
                  </a:lnTo>
                  <a:lnTo>
                    <a:pt x="186" y="293"/>
                  </a:lnTo>
                  <a:lnTo>
                    <a:pt x="186" y="293"/>
                  </a:lnTo>
                  <a:lnTo>
                    <a:pt x="188" y="295"/>
                  </a:lnTo>
                  <a:lnTo>
                    <a:pt x="188" y="299"/>
                  </a:lnTo>
                  <a:lnTo>
                    <a:pt x="190" y="303"/>
                  </a:lnTo>
                  <a:lnTo>
                    <a:pt x="198" y="299"/>
                  </a:lnTo>
                  <a:lnTo>
                    <a:pt x="202" y="299"/>
                  </a:lnTo>
                  <a:lnTo>
                    <a:pt x="202" y="299"/>
                  </a:lnTo>
                  <a:lnTo>
                    <a:pt x="204" y="301"/>
                  </a:lnTo>
                  <a:lnTo>
                    <a:pt x="204" y="303"/>
                  </a:lnTo>
                  <a:lnTo>
                    <a:pt x="207" y="303"/>
                  </a:lnTo>
                  <a:lnTo>
                    <a:pt x="207" y="301"/>
                  </a:lnTo>
                  <a:lnTo>
                    <a:pt x="209" y="301"/>
                  </a:lnTo>
                  <a:lnTo>
                    <a:pt x="217" y="303"/>
                  </a:lnTo>
                  <a:lnTo>
                    <a:pt x="219" y="301"/>
                  </a:lnTo>
                  <a:lnTo>
                    <a:pt x="219" y="301"/>
                  </a:lnTo>
                  <a:lnTo>
                    <a:pt x="219" y="299"/>
                  </a:lnTo>
                  <a:lnTo>
                    <a:pt x="219" y="299"/>
                  </a:lnTo>
                  <a:lnTo>
                    <a:pt x="221" y="299"/>
                  </a:lnTo>
                  <a:lnTo>
                    <a:pt x="223" y="299"/>
                  </a:lnTo>
                  <a:lnTo>
                    <a:pt x="227" y="299"/>
                  </a:lnTo>
                  <a:lnTo>
                    <a:pt x="229" y="301"/>
                  </a:lnTo>
                  <a:lnTo>
                    <a:pt x="229" y="301"/>
                  </a:lnTo>
                  <a:lnTo>
                    <a:pt x="229" y="303"/>
                  </a:lnTo>
                  <a:lnTo>
                    <a:pt x="229" y="305"/>
                  </a:lnTo>
                  <a:lnTo>
                    <a:pt x="229" y="307"/>
                  </a:lnTo>
                  <a:lnTo>
                    <a:pt x="229" y="307"/>
                  </a:lnTo>
                  <a:lnTo>
                    <a:pt x="232" y="307"/>
                  </a:lnTo>
                  <a:lnTo>
                    <a:pt x="234" y="305"/>
                  </a:lnTo>
                  <a:lnTo>
                    <a:pt x="236" y="305"/>
                  </a:lnTo>
                  <a:lnTo>
                    <a:pt x="236" y="307"/>
                  </a:lnTo>
                  <a:lnTo>
                    <a:pt x="236" y="307"/>
                  </a:lnTo>
                  <a:lnTo>
                    <a:pt x="236" y="309"/>
                  </a:lnTo>
                  <a:lnTo>
                    <a:pt x="236" y="309"/>
                  </a:lnTo>
                  <a:lnTo>
                    <a:pt x="236" y="311"/>
                  </a:lnTo>
                  <a:lnTo>
                    <a:pt x="238" y="311"/>
                  </a:lnTo>
                  <a:lnTo>
                    <a:pt x="238" y="309"/>
                  </a:lnTo>
                  <a:lnTo>
                    <a:pt x="240" y="309"/>
                  </a:lnTo>
                  <a:lnTo>
                    <a:pt x="240" y="311"/>
                  </a:lnTo>
                  <a:lnTo>
                    <a:pt x="240" y="311"/>
                  </a:lnTo>
                  <a:lnTo>
                    <a:pt x="240" y="313"/>
                  </a:lnTo>
                  <a:lnTo>
                    <a:pt x="240" y="313"/>
                  </a:lnTo>
                  <a:lnTo>
                    <a:pt x="242" y="316"/>
                  </a:lnTo>
                  <a:lnTo>
                    <a:pt x="244" y="316"/>
                  </a:lnTo>
                  <a:lnTo>
                    <a:pt x="244" y="316"/>
                  </a:lnTo>
                  <a:lnTo>
                    <a:pt x="246" y="316"/>
                  </a:lnTo>
                  <a:lnTo>
                    <a:pt x="248" y="313"/>
                  </a:lnTo>
                  <a:lnTo>
                    <a:pt x="248" y="313"/>
                  </a:lnTo>
                  <a:lnTo>
                    <a:pt x="252" y="311"/>
                  </a:lnTo>
                  <a:lnTo>
                    <a:pt x="252" y="309"/>
                  </a:lnTo>
                  <a:lnTo>
                    <a:pt x="252" y="307"/>
                  </a:lnTo>
                  <a:lnTo>
                    <a:pt x="255" y="305"/>
                  </a:lnTo>
                  <a:lnTo>
                    <a:pt x="252" y="305"/>
                  </a:lnTo>
                  <a:lnTo>
                    <a:pt x="250" y="303"/>
                  </a:lnTo>
                  <a:lnTo>
                    <a:pt x="250" y="299"/>
                  </a:lnTo>
                  <a:lnTo>
                    <a:pt x="250" y="297"/>
                  </a:lnTo>
                  <a:lnTo>
                    <a:pt x="250" y="295"/>
                  </a:lnTo>
                  <a:lnTo>
                    <a:pt x="250" y="293"/>
                  </a:lnTo>
                  <a:lnTo>
                    <a:pt x="252" y="290"/>
                  </a:lnTo>
                  <a:lnTo>
                    <a:pt x="252" y="290"/>
                  </a:lnTo>
                  <a:lnTo>
                    <a:pt x="255" y="288"/>
                  </a:lnTo>
                  <a:lnTo>
                    <a:pt x="257" y="288"/>
                  </a:lnTo>
                  <a:lnTo>
                    <a:pt x="257" y="286"/>
                  </a:lnTo>
                  <a:lnTo>
                    <a:pt x="257" y="286"/>
                  </a:lnTo>
                  <a:lnTo>
                    <a:pt x="257" y="282"/>
                  </a:lnTo>
                  <a:lnTo>
                    <a:pt x="259" y="276"/>
                  </a:lnTo>
                  <a:lnTo>
                    <a:pt x="259" y="272"/>
                  </a:lnTo>
                  <a:lnTo>
                    <a:pt x="263" y="270"/>
                  </a:lnTo>
                  <a:lnTo>
                    <a:pt x="265" y="272"/>
                  </a:lnTo>
                  <a:lnTo>
                    <a:pt x="267" y="272"/>
                  </a:lnTo>
                  <a:lnTo>
                    <a:pt x="269" y="270"/>
                  </a:lnTo>
                  <a:lnTo>
                    <a:pt x="269" y="270"/>
                  </a:lnTo>
                  <a:lnTo>
                    <a:pt x="269" y="267"/>
                  </a:lnTo>
                  <a:lnTo>
                    <a:pt x="267" y="261"/>
                  </a:lnTo>
                  <a:lnTo>
                    <a:pt x="269" y="261"/>
                  </a:lnTo>
                  <a:lnTo>
                    <a:pt x="271" y="259"/>
                  </a:lnTo>
                  <a:lnTo>
                    <a:pt x="271" y="261"/>
                  </a:lnTo>
                  <a:lnTo>
                    <a:pt x="273" y="261"/>
                  </a:lnTo>
                  <a:lnTo>
                    <a:pt x="275" y="253"/>
                  </a:lnTo>
                  <a:lnTo>
                    <a:pt x="275" y="251"/>
                  </a:lnTo>
                  <a:lnTo>
                    <a:pt x="275" y="249"/>
                  </a:lnTo>
                  <a:lnTo>
                    <a:pt x="273" y="249"/>
                  </a:lnTo>
                  <a:lnTo>
                    <a:pt x="273" y="249"/>
                  </a:lnTo>
                  <a:lnTo>
                    <a:pt x="271" y="249"/>
                  </a:lnTo>
                  <a:lnTo>
                    <a:pt x="271" y="247"/>
                  </a:lnTo>
                  <a:lnTo>
                    <a:pt x="271" y="242"/>
                  </a:lnTo>
                  <a:lnTo>
                    <a:pt x="269" y="238"/>
                  </a:lnTo>
                  <a:lnTo>
                    <a:pt x="267" y="236"/>
                  </a:lnTo>
                  <a:lnTo>
                    <a:pt x="269" y="234"/>
                  </a:lnTo>
                  <a:lnTo>
                    <a:pt x="269" y="234"/>
                  </a:lnTo>
                  <a:lnTo>
                    <a:pt x="273" y="232"/>
                  </a:lnTo>
                  <a:lnTo>
                    <a:pt x="273" y="232"/>
                  </a:lnTo>
                  <a:lnTo>
                    <a:pt x="273" y="230"/>
                  </a:lnTo>
                  <a:lnTo>
                    <a:pt x="273" y="230"/>
                  </a:lnTo>
                  <a:lnTo>
                    <a:pt x="275" y="228"/>
                  </a:lnTo>
                  <a:lnTo>
                    <a:pt x="275" y="228"/>
                  </a:lnTo>
                  <a:lnTo>
                    <a:pt x="275" y="228"/>
                  </a:lnTo>
                  <a:lnTo>
                    <a:pt x="278" y="226"/>
                  </a:lnTo>
                  <a:lnTo>
                    <a:pt x="280" y="226"/>
                  </a:lnTo>
                  <a:lnTo>
                    <a:pt x="280" y="224"/>
                  </a:lnTo>
                  <a:lnTo>
                    <a:pt x="280" y="224"/>
                  </a:lnTo>
                  <a:lnTo>
                    <a:pt x="280" y="224"/>
                  </a:lnTo>
                  <a:lnTo>
                    <a:pt x="280" y="222"/>
                  </a:lnTo>
                  <a:lnTo>
                    <a:pt x="280" y="222"/>
                  </a:lnTo>
                  <a:lnTo>
                    <a:pt x="280" y="222"/>
                  </a:lnTo>
                  <a:lnTo>
                    <a:pt x="282" y="219"/>
                  </a:lnTo>
                  <a:lnTo>
                    <a:pt x="282" y="219"/>
                  </a:lnTo>
                  <a:lnTo>
                    <a:pt x="284" y="217"/>
                  </a:lnTo>
                  <a:lnTo>
                    <a:pt x="286" y="215"/>
                  </a:lnTo>
                  <a:lnTo>
                    <a:pt x="286" y="211"/>
                  </a:lnTo>
                  <a:lnTo>
                    <a:pt x="284" y="209"/>
                  </a:lnTo>
                  <a:lnTo>
                    <a:pt x="284" y="207"/>
                  </a:lnTo>
                  <a:lnTo>
                    <a:pt x="282" y="203"/>
                  </a:lnTo>
                  <a:lnTo>
                    <a:pt x="282" y="201"/>
                  </a:lnTo>
                  <a:lnTo>
                    <a:pt x="284" y="196"/>
                  </a:lnTo>
                  <a:lnTo>
                    <a:pt x="286" y="194"/>
                  </a:lnTo>
                  <a:lnTo>
                    <a:pt x="292" y="192"/>
                  </a:lnTo>
                  <a:lnTo>
                    <a:pt x="294" y="190"/>
                  </a:lnTo>
                  <a:lnTo>
                    <a:pt x="301" y="184"/>
                  </a:lnTo>
                  <a:lnTo>
                    <a:pt x="303" y="182"/>
                  </a:lnTo>
                  <a:lnTo>
                    <a:pt x="303" y="178"/>
                  </a:lnTo>
                  <a:lnTo>
                    <a:pt x="305" y="176"/>
                  </a:lnTo>
                  <a:lnTo>
                    <a:pt x="305" y="174"/>
                  </a:lnTo>
                  <a:lnTo>
                    <a:pt x="309" y="174"/>
                  </a:lnTo>
                  <a:lnTo>
                    <a:pt x="311" y="174"/>
                  </a:lnTo>
                  <a:lnTo>
                    <a:pt x="313" y="171"/>
                  </a:lnTo>
                  <a:lnTo>
                    <a:pt x="315" y="169"/>
                  </a:lnTo>
                  <a:lnTo>
                    <a:pt x="319" y="167"/>
                  </a:lnTo>
                  <a:lnTo>
                    <a:pt x="319" y="165"/>
                  </a:lnTo>
                  <a:lnTo>
                    <a:pt x="323" y="161"/>
                  </a:lnTo>
                  <a:lnTo>
                    <a:pt x="323" y="159"/>
                  </a:lnTo>
                  <a:lnTo>
                    <a:pt x="330" y="155"/>
                  </a:lnTo>
                  <a:lnTo>
                    <a:pt x="332" y="153"/>
                  </a:lnTo>
                  <a:lnTo>
                    <a:pt x="332" y="148"/>
                  </a:lnTo>
                  <a:lnTo>
                    <a:pt x="332" y="146"/>
                  </a:lnTo>
                  <a:lnTo>
                    <a:pt x="334" y="144"/>
                  </a:lnTo>
                  <a:lnTo>
                    <a:pt x="336" y="144"/>
                  </a:lnTo>
                  <a:lnTo>
                    <a:pt x="336" y="146"/>
                  </a:lnTo>
                  <a:lnTo>
                    <a:pt x="338" y="148"/>
                  </a:lnTo>
                  <a:lnTo>
                    <a:pt x="340" y="148"/>
                  </a:lnTo>
                  <a:lnTo>
                    <a:pt x="346" y="146"/>
                  </a:lnTo>
                  <a:lnTo>
                    <a:pt x="346" y="146"/>
                  </a:lnTo>
                  <a:lnTo>
                    <a:pt x="349" y="144"/>
                  </a:lnTo>
                  <a:lnTo>
                    <a:pt x="346" y="142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71D55799-0A51-3660-F849-23BC64C2A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2188" y="2272785"/>
              <a:ext cx="1212850" cy="1174750"/>
            </a:xfrm>
            <a:custGeom>
              <a:avLst/>
              <a:gdLst>
                <a:gd name="T0" fmla="*/ 714 w 764"/>
                <a:gd name="T1" fmla="*/ 497 h 740"/>
                <a:gd name="T2" fmla="*/ 718 w 764"/>
                <a:gd name="T3" fmla="*/ 468 h 740"/>
                <a:gd name="T4" fmla="*/ 695 w 764"/>
                <a:gd name="T5" fmla="*/ 445 h 740"/>
                <a:gd name="T6" fmla="*/ 741 w 764"/>
                <a:gd name="T7" fmla="*/ 431 h 740"/>
                <a:gd name="T8" fmla="*/ 704 w 764"/>
                <a:gd name="T9" fmla="*/ 389 h 740"/>
                <a:gd name="T10" fmla="*/ 668 w 764"/>
                <a:gd name="T11" fmla="*/ 343 h 740"/>
                <a:gd name="T12" fmla="*/ 566 w 764"/>
                <a:gd name="T13" fmla="*/ 314 h 740"/>
                <a:gd name="T14" fmla="*/ 442 w 764"/>
                <a:gd name="T15" fmla="*/ 268 h 740"/>
                <a:gd name="T16" fmla="*/ 388 w 764"/>
                <a:gd name="T17" fmla="*/ 228 h 740"/>
                <a:gd name="T18" fmla="*/ 336 w 764"/>
                <a:gd name="T19" fmla="*/ 207 h 740"/>
                <a:gd name="T20" fmla="*/ 288 w 764"/>
                <a:gd name="T21" fmla="*/ 188 h 740"/>
                <a:gd name="T22" fmla="*/ 238 w 764"/>
                <a:gd name="T23" fmla="*/ 178 h 740"/>
                <a:gd name="T24" fmla="*/ 167 w 764"/>
                <a:gd name="T25" fmla="*/ 128 h 740"/>
                <a:gd name="T26" fmla="*/ 129 w 764"/>
                <a:gd name="T27" fmla="*/ 71 h 740"/>
                <a:gd name="T28" fmla="*/ 69 w 764"/>
                <a:gd name="T29" fmla="*/ 50 h 740"/>
                <a:gd name="T30" fmla="*/ 23 w 764"/>
                <a:gd name="T31" fmla="*/ 44 h 740"/>
                <a:gd name="T32" fmla="*/ 0 w 764"/>
                <a:gd name="T33" fmla="*/ 98 h 740"/>
                <a:gd name="T34" fmla="*/ 6 w 764"/>
                <a:gd name="T35" fmla="*/ 151 h 740"/>
                <a:gd name="T36" fmla="*/ 25 w 764"/>
                <a:gd name="T37" fmla="*/ 211 h 740"/>
                <a:gd name="T38" fmla="*/ 41 w 764"/>
                <a:gd name="T39" fmla="*/ 247 h 740"/>
                <a:gd name="T40" fmla="*/ 41 w 764"/>
                <a:gd name="T41" fmla="*/ 289 h 740"/>
                <a:gd name="T42" fmla="*/ 25 w 764"/>
                <a:gd name="T43" fmla="*/ 322 h 740"/>
                <a:gd name="T44" fmla="*/ 56 w 764"/>
                <a:gd name="T45" fmla="*/ 362 h 740"/>
                <a:gd name="T46" fmla="*/ 56 w 764"/>
                <a:gd name="T47" fmla="*/ 389 h 740"/>
                <a:gd name="T48" fmla="*/ 33 w 764"/>
                <a:gd name="T49" fmla="*/ 418 h 740"/>
                <a:gd name="T50" fmla="*/ 94 w 764"/>
                <a:gd name="T51" fmla="*/ 405 h 740"/>
                <a:gd name="T52" fmla="*/ 114 w 764"/>
                <a:gd name="T53" fmla="*/ 405 h 740"/>
                <a:gd name="T54" fmla="*/ 152 w 764"/>
                <a:gd name="T55" fmla="*/ 420 h 740"/>
                <a:gd name="T56" fmla="*/ 192 w 764"/>
                <a:gd name="T57" fmla="*/ 441 h 740"/>
                <a:gd name="T58" fmla="*/ 188 w 764"/>
                <a:gd name="T59" fmla="*/ 491 h 740"/>
                <a:gd name="T60" fmla="*/ 167 w 764"/>
                <a:gd name="T61" fmla="*/ 547 h 740"/>
                <a:gd name="T62" fmla="*/ 129 w 764"/>
                <a:gd name="T63" fmla="*/ 612 h 740"/>
                <a:gd name="T64" fmla="*/ 119 w 764"/>
                <a:gd name="T65" fmla="*/ 675 h 740"/>
                <a:gd name="T66" fmla="*/ 142 w 764"/>
                <a:gd name="T67" fmla="*/ 683 h 740"/>
                <a:gd name="T68" fmla="*/ 194 w 764"/>
                <a:gd name="T69" fmla="*/ 677 h 740"/>
                <a:gd name="T70" fmla="*/ 169 w 764"/>
                <a:gd name="T71" fmla="*/ 650 h 740"/>
                <a:gd name="T72" fmla="*/ 152 w 764"/>
                <a:gd name="T73" fmla="*/ 575 h 740"/>
                <a:gd name="T74" fmla="*/ 169 w 764"/>
                <a:gd name="T75" fmla="*/ 562 h 740"/>
                <a:gd name="T76" fmla="*/ 185 w 764"/>
                <a:gd name="T77" fmla="*/ 568 h 740"/>
                <a:gd name="T78" fmla="*/ 190 w 764"/>
                <a:gd name="T79" fmla="*/ 593 h 740"/>
                <a:gd name="T80" fmla="*/ 206 w 764"/>
                <a:gd name="T81" fmla="*/ 602 h 740"/>
                <a:gd name="T82" fmla="*/ 225 w 764"/>
                <a:gd name="T83" fmla="*/ 585 h 740"/>
                <a:gd name="T84" fmla="*/ 229 w 764"/>
                <a:gd name="T85" fmla="*/ 606 h 740"/>
                <a:gd name="T86" fmla="*/ 254 w 764"/>
                <a:gd name="T87" fmla="*/ 600 h 740"/>
                <a:gd name="T88" fmla="*/ 296 w 764"/>
                <a:gd name="T89" fmla="*/ 583 h 740"/>
                <a:gd name="T90" fmla="*/ 334 w 764"/>
                <a:gd name="T91" fmla="*/ 591 h 740"/>
                <a:gd name="T92" fmla="*/ 323 w 764"/>
                <a:gd name="T93" fmla="*/ 608 h 740"/>
                <a:gd name="T94" fmla="*/ 348 w 764"/>
                <a:gd name="T95" fmla="*/ 612 h 740"/>
                <a:gd name="T96" fmla="*/ 363 w 764"/>
                <a:gd name="T97" fmla="*/ 610 h 740"/>
                <a:gd name="T98" fmla="*/ 384 w 764"/>
                <a:gd name="T99" fmla="*/ 595 h 740"/>
                <a:gd name="T100" fmla="*/ 394 w 764"/>
                <a:gd name="T101" fmla="*/ 623 h 740"/>
                <a:gd name="T102" fmla="*/ 422 w 764"/>
                <a:gd name="T103" fmla="*/ 600 h 740"/>
                <a:gd name="T104" fmla="*/ 455 w 764"/>
                <a:gd name="T105" fmla="*/ 602 h 740"/>
                <a:gd name="T106" fmla="*/ 486 w 764"/>
                <a:gd name="T107" fmla="*/ 621 h 740"/>
                <a:gd name="T108" fmla="*/ 520 w 764"/>
                <a:gd name="T109" fmla="*/ 644 h 740"/>
                <a:gd name="T110" fmla="*/ 543 w 764"/>
                <a:gd name="T111" fmla="*/ 656 h 740"/>
                <a:gd name="T112" fmla="*/ 580 w 764"/>
                <a:gd name="T113" fmla="*/ 666 h 740"/>
                <a:gd name="T114" fmla="*/ 572 w 764"/>
                <a:gd name="T115" fmla="*/ 717 h 740"/>
                <a:gd name="T116" fmla="*/ 626 w 764"/>
                <a:gd name="T117" fmla="*/ 725 h 740"/>
                <a:gd name="T118" fmla="*/ 641 w 764"/>
                <a:gd name="T119" fmla="*/ 673 h 740"/>
                <a:gd name="T120" fmla="*/ 637 w 764"/>
                <a:gd name="T121" fmla="*/ 627 h 740"/>
                <a:gd name="T122" fmla="*/ 693 w 764"/>
                <a:gd name="T123" fmla="*/ 556 h 740"/>
                <a:gd name="T124" fmla="*/ 735 w 764"/>
                <a:gd name="T125" fmla="*/ 541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4" h="740">
                  <a:moveTo>
                    <a:pt x="764" y="531"/>
                  </a:moveTo>
                  <a:lnTo>
                    <a:pt x="762" y="529"/>
                  </a:lnTo>
                  <a:lnTo>
                    <a:pt x="762" y="529"/>
                  </a:lnTo>
                  <a:lnTo>
                    <a:pt x="756" y="522"/>
                  </a:lnTo>
                  <a:lnTo>
                    <a:pt x="754" y="520"/>
                  </a:lnTo>
                  <a:lnTo>
                    <a:pt x="752" y="520"/>
                  </a:lnTo>
                  <a:lnTo>
                    <a:pt x="750" y="520"/>
                  </a:lnTo>
                  <a:lnTo>
                    <a:pt x="747" y="520"/>
                  </a:lnTo>
                  <a:lnTo>
                    <a:pt x="743" y="518"/>
                  </a:lnTo>
                  <a:lnTo>
                    <a:pt x="743" y="518"/>
                  </a:lnTo>
                  <a:lnTo>
                    <a:pt x="743" y="516"/>
                  </a:lnTo>
                  <a:lnTo>
                    <a:pt x="741" y="514"/>
                  </a:lnTo>
                  <a:lnTo>
                    <a:pt x="739" y="514"/>
                  </a:lnTo>
                  <a:lnTo>
                    <a:pt x="739" y="512"/>
                  </a:lnTo>
                  <a:lnTo>
                    <a:pt x="737" y="512"/>
                  </a:lnTo>
                  <a:lnTo>
                    <a:pt x="735" y="512"/>
                  </a:lnTo>
                  <a:lnTo>
                    <a:pt x="731" y="514"/>
                  </a:lnTo>
                  <a:lnTo>
                    <a:pt x="729" y="514"/>
                  </a:lnTo>
                  <a:lnTo>
                    <a:pt x="729" y="514"/>
                  </a:lnTo>
                  <a:lnTo>
                    <a:pt x="727" y="512"/>
                  </a:lnTo>
                  <a:lnTo>
                    <a:pt x="724" y="512"/>
                  </a:lnTo>
                  <a:lnTo>
                    <a:pt x="724" y="510"/>
                  </a:lnTo>
                  <a:lnTo>
                    <a:pt x="724" y="510"/>
                  </a:lnTo>
                  <a:lnTo>
                    <a:pt x="722" y="506"/>
                  </a:lnTo>
                  <a:lnTo>
                    <a:pt x="722" y="504"/>
                  </a:lnTo>
                  <a:lnTo>
                    <a:pt x="720" y="504"/>
                  </a:lnTo>
                  <a:lnTo>
                    <a:pt x="720" y="504"/>
                  </a:lnTo>
                  <a:lnTo>
                    <a:pt x="718" y="504"/>
                  </a:lnTo>
                  <a:lnTo>
                    <a:pt x="718" y="502"/>
                  </a:lnTo>
                  <a:lnTo>
                    <a:pt x="718" y="499"/>
                  </a:lnTo>
                  <a:lnTo>
                    <a:pt x="716" y="499"/>
                  </a:lnTo>
                  <a:lnTo>
                    <a:pt x="716" y="497"/>
                  </a:lnTo>
                  <a:lnTo>
                    <a:pt x="714" y="497"/>
                  </a:lnTo>
                  <a:lnTo>
                    <a:pt x="712" y="495"/>
                  </a:lnTo>
                  <a:lnTo>
                    <a:pt x="712" y="495"/>
                  </a:lnTo>
                  <a:lnTo>
                    <a:pt x="710" y="495"/>
                  </a:lnTo>
                  <a:lnTo>
                    <a:pt x="708" y="495"/>
                  </a:lnTo>
                  <a:lnTo>
                    <a:pt x="708" y="495"/>
                  </a:lnTo>
                  <a:lnTo>
                    <a:pt x="706" y="487"/>
                  </a:lnTo>
                  <a:lnTo>
                    <a:pt x="704" y="485"/>
                  </a:lnTo>
                  <a:lnTo>
                    <a:pt x="701" y="483"/>
                  </a:lnTo>
                  <a:lnTo>
                    <a:pt x="699" y="483"/>
                  </a:lnTo>
                  <a:lnTo>
                    <a:pt x="699" y="481"/>
                  </a:lnTo>
                  <a:lnTo>
                    <a:pt x="699" y="481"/>
                  </a:lnTo>
                  <a:lnTo>
                    <a:pt x="699" y="479"/>
                  </a:lnTo>
                  <a:lnTo>
                    <a:pt x="701" y="479"/>
                  </a:lnTo>
                  <a:lnTo>
                    <a:pt x="701" y="479"/>
                  </a:lnTo>
                  <a:lnTo>
                    <a:pt x="701" y="479"/>
                  </a:lnTo>
                  <a:lnTo>
                    <a:pt x="701" y="479"/>
                  </a:lnTo>
                  <a:lnTo>
                    <a:pt x="704" y="476"/>
                  </a:lnTo>
                  <a:lnTo>
                    <a:pt x="710" y="476"/>
                  </a:lnTo>
                  <a:lnTo>
                    <a:pt x="710" y="476"/>
                  </a:lnTo>
                  <a:lnTo>
                    <a:pt x="712" y="476"/>
                  </a:lnTo>
                  <a:lnTo>
                    <a:pt x="712" y="474"/>
                  </a:lnTo>
                  <a:lnTo>
                    <a:pt x="712" y="474"/>
                  </a:lnTo>
                  <a:lnTo>
                    <a:pt x="714" y="474"/>
                  </a:lnTo>
                  <a:lnTo>
                    <a:pt x="714" y="474"/>
                  </a:lnTo>
                  <a:lnTo>
                    <a:pt x="716" y="474"/>
                  </a:lnTo>
                  <a:lnTo>
                    <a:pt x="716" y="474"/>
                  </a:lnTo>
                  <a:lnTo>
                    <a:pt x="718" y="474"/>
                  </a:lnTo>
                  <a:lnTo>
                    <a:pt x="720" y="474"/>
                  </a:lnTo>
                  <a:lnTo>
                    <a:pt x="720" y="474"/>
                  </a:lnTo>
                  <a:lnTo>
                    <a:pt x="720" y="472"/>
                  </a:lnTo>
                  <a:lnTo>
                    <a:pt x="718" y="470"/>
                  </a:lnTo>
                  <a:lnTo>
                    <a:pt x="718" y="468"/>
                  </a:lnTo>
                  <a:lnTo>
                    <a:pt x="718" y="468"/>
                  </a:lnTo>
                  <a:lnTo>
                    <a:pt x="718" y="468"/>
                  </a:lnTo>
                  <a:lnTo>
                    <a:pt x="720" y="464"/>
                  </a:lnTo>
                  <a:lnTo>
                    <a:pt x="720" y="462"/>
                  </a:lnTo>
                  <a:lnTo>
                    <a:pt x="720" y="462"/>
                  </a:lnTo>
                  <a:lnTo>
                    <a:pt x="720" y="462"/>
                  </a:lnTo>
                  <a:lnTo>
                    <a:pt x="718" y="460"/>
                  </a:lnTo>
                  <a:lnTo>
                    <a:pt x="712" y="460"/>
                  </a:lnTo>
                  <a:lnTo>
                    <a:pt x="710" y="458"/>
                  </a:lnTo>
                  <a:lnTo>
                    <a:pt x="708" y="458"/>
                  </a:lnTo>
                  <a:lnTo>
                    <a:pt x="706" y="453"/>
                  </a:lnTo>
                  <a:lnTo>
                    <a:pt x="704" y="453"/>
                  </a:lnTo>
                  <a:lnTo>
                    <a:pt x="704" y="453"/>
                  </a:lnTo>
                  <a:lnTo>
                    <a:pt x="701" y="453"/>
                  </a:lnTo>
                  <a:lnTo>
                    <a:pt x="701" y="453"/>
                  </a:lnTo>
                  <a:lnTo>
                    <a:pt x="701" y="453"/>
                  </a:lnTo>
                  <a:lnTo>
                    <a:pt x="701" y="453"/>
                  </a:lnTo>
                  <a:lnTo>
                    <a:pt x="699" y="453"/>
                  </a:lnTo>
                  <a:lnTo>
                    <a:pt x="699" y="456"/>
                  </a:lnTo>
                  <a:lnTo>
                    <a:pt x="697" y="456"/>
                  </a:lnTo>
                  <a:lnTo>
                    <a:pt x="697" y="456"/>
                  </a:lnTo>
                  <a:lnTo>
                    <a:pt x="695" y="453"/>
                  </a:lnTo>
                  <a:lnTo>
                    <a:pt x="693" y="453"/>
                  </a:lnTo>
                  <a:lnTo>
                    <a:pt x="693" y="453"/>
                  </a:lnTo>
                  <a:lnTo>
                    <a:pt x="693" y="451"/>
                  </a:lnTo>
                  <a:lnTo>
                    <a:pt x="693" y="449"/>
                  </a:lnTo>
                  <a:lnTo>
                    <a:pt x="693" y="449"/>
                  </a:lnTo>
                  <a:lnTo>
                    <a:pt x="693" y="445"/>
                  </a:lnTo>
                  <a:lnTo>
                    <a:pt x="693" y="445"/>
                  </a:lnTo>
                  <a:lnTo>
                    <a:pt x="693" y="445"/>
                  </a:lnTo>
                  <a:lnTo>
                    <a:pt x="695" y="443"/>
                  </a:lnTo>
                  <a:lnTo>
                    <a:pt x="695" y="443"/>
                  </a:lnTo>
                  <a:lnTo>
                    <a:pt x="695" y="443"/>
                  </a:lnTo>
                  <a:lnTo>
                    <a:pt x="695" y="445"/>
                  </a:lnTo>
                  <a:lnTo>
                    <a:pt x="695" y="445"/>
                  </a:lnTo>
                  <a:lnTo>
                    <a:pt x="697" y="445"/>
                  </a:lnTo>
                  <a:lnTo>
                    <a:pt x="697" y="447"/>
                  </a:lnTo>
                  <a:lnTo>
                    <a:pt x="697" y="447"/>
                  </a:lnTo>
                  <a:lnTo>
                    <a:pt x="697" y="447"/>
                  </a:lnTo>
                  <a:lnTo>
                    <a:pt x="697" y="447"/>
                  </a:lnTo>
                  <a:lnTo>
                    <a:pt x="697" y="447"/>
                  </a:lnTo>
                  <a:lnTo>
                    <a:pt x="697" y="447"/>
                  </a:lnTo>
                  <a:lnTo>
                    <a:pt x="699" y="445"/>
                  </a:lnTo>
                  <a:lnTo>
                    <a:pt x="699" y="445"/>
                  </a:lnTo>
                  <a:lnTo>
                    <a:pt x="699" y="445"/>
                  </a:lnTo>
                  <a:lnTo>
                    <a:pt x="701" y="445"/>
                  </a:lnTo>
                  <a:lnTo>
                    <a:pt x="706" y="443"/>
                  </a:lnTo>
                  <a:lnTo>
                    <a:pt x="706" y="443"/>
                  </a:lnTo>
                  <a:lnTo>
                    <a:pt x="706" y="443"/>
                  </a:lnTo>
                  <a:lnTo>
                    <a:pt x="708" y="441"/>
                  </a:lnTo>
                  <a:lnTo>
                    <a:pt x="708" y="441"/>
                  </a:lnTo>
                  <a:lnTo>
                    <a:pt x="708" y="439"/>
                  </a:lnTo>
                  <a:lnTo>
                    <a:pt x="710" y="435"/>
                  </a:lnTo>
                  <a:lnTo>
                    <a:pt x="710" y="435"/>
                  </a:lnTo>
                  <a:lnTo>
                    <a:pt x="710" y="433"/>
                  </a:lnTo>
                  <a:lnTo>
                    <a:pt x="712" y="433"/>
                  </a:lnTo>
                  <a:lnTo>
                    <a:pt x="712" y="433"/>
                  </a:lnTo>
                  <a:lnTo>
                    <a:pt x="716" y="433"/>
                  </a:lnTo>
                  <a:lnTo>
                    <a:pt x="716" y="433"/>
                  </a:lnTo>
                  <a:lnTo>
                    <a:pt x="718" y="433"/>
                  </a:lnTo>
                  <a:lnTo>
                    <a:pt x="720" y="433"/>
                  </a:lnTo>
                  <a:lnTo>
                    <a:pt x="724" y="435"/>
                  </a:lnTo>
                  <a:lnTo>
                    <a:pt x="739" y="433"/>
                  </a:lnTo>
                  <a:lnTo>
                    <a:pt x="741" y="433"/>
                  </a:lnTo>
                  <a:lnTo>
                    <a:pt x="741" y="433"/>
                  </a:lnTo>
                  <a:lnTo>
                    <a:pt x="741" y="431"/>
                  </a:lnTo>
                  <a:lnTo>
                    <a:pt x="741" y="431"/>
                  </a:lnTo>
                  <a:lnTo>
                    <a:pt x="739" y="431"/>
                  </a:lnTo>
                  <a:lnTo>
                    <a:pt x="733" y="422"/>
                  </a:lnTo>
                  <a:lnTo>
                    <a:pt x="731" y="422"/>
                  </a:lnTo>
                  <a:lnTo>
                    <a:pt x="731" y="420"/>
                  </a:lnTo>
                  <a:lnTo>
                    <a:pt x="729" y="420"/>
                  </a:lnTo>
                  <a:lnTo>
                    <a:pt x="727" y="420"/>
                  </a:lnTo>
                  <a:lnTo>
                    <a:pt x="727" y="420"/>
                  </a:lnTo>
                  <a:lnTo>
                    <a:pt x="727" y="420"/>
                  </a:lnTo>
                  <a:lnTo>
                    <a:pt x="727" y="418"/>
                  </a:lnTo>
                  <a:lnTo>
                    <a:pt x="727" y="414"/>
                  </a:lnTo>
                  <a:lnTo>
                    <a:pt x="727" y="412"/>
                  </a:lnTo>
                  <a:lnTo>
                    <a:pt x="727" y="410"/>
                  </a:lnTo>
                  <a:lnTo>
                    <a:pt x="727" y="408"/>
                  </a:lnTo>
                  <a:lnTo>
                    <a:pt x="724" y="405"/>
                  </a:lnTo>
                  <a:lnTo>
                    <a:pt x="724" y="405"/>
                  </a:lnTo>
                  <a:lnTo>
                    <a:pt x="722" y="405"/>
                  </a:lnTo>
                  <a:lnTo>
                    <a:pt x="722" y="405"/>
                  </a:lnTo>
                  <a:lnTo>
                    <a:pt x="720" y="405"/>
                  </a:lnTo>
                  <a:lnTo>
                    <a:pt x="720" y="405"/>
                  </a:lnTo>
                  <a:lnTo>
                    <a:pt x="720" y="405"/>
                  </a:lnTo>
                  <a:lnTo>
                    <a:pt x="718" y="405"/>
                  </a:lnTo>
                  <a:lnTo>
                    <a:pt x="718" y="408"/>
                  </a:lnTo>
                  <a:lnTo>
                    <a:pt x="718" y="408"/>
                  </a:lnTo>
                  <a:lnTo>
                    <a:pt x="716" y="408"/>
                  </a:lnTo>
                  <a:lnTo>
                    <a:pt x="714" y="405"/>
                  </a:lnTo>
                  <a:lnTo>
                    <a:pt x="712" y="403"/>
                  </a:lnTo>
                  <a:lnTo>
                    <a:pt x="712" y="403"/>
                  </a:lnTo>
                  <a:lnTo>
                    <a:pt x="710" y="403"/>
                  </a:lnTo>
                  <a:lnTo>
                    <a:pt x="708" y="401"/>
                  </a:lnTo>
                  <a:lnTo>
                    <a:pt x="708" y="399"/>
                  </a:lnTo>
                  <a:lnTo>
                    <a:pt x="704" y="393"/>
                  </a:lnTo>
                  <a:lnTo>
                    <a:pt x="704" y="393"/>
                  </a:lnTo>
                  <a:lnTo>
                    <a:pt x="704" y="389"/>
                  </a:lnTo>
                  <a:lnTo>
                    <a:pt x="704" y="389"/>
                  </a:lnTo>
                  <a:lnTo>
                    <a:pt x="704" y="387"/>
                  </a:lnTo>
                  <a:lnTo>
                    <a:pt x="704" y="385"/>
                  </a:lnTo>
                  <a:lnTo>
                    <a:pt x="701" y="385"/>
                  </a:lnTo>
                  <a:lnTo>
                    <a:pt x="699" y="382"/>
                  </a:lnTo>
                  <a:lnTo>
                    <a:pt x="699" y="380"/>
                  </a:lnTo>
                  <a:lnTo>
                    <a:pt x="699" y="378"/>
                  </a:lnTo>
                  <a:lnTo>
                    <a:pt x="695" y="376"/>
                  </a:lnTo>
                  <a:lnTo>
                    <a:pt x="695" y="376"/>
                  </a:lnTo>
                  <a:lnTo>
                    <a:pt x="695" y="374"/>
                  </a:lnTo>
                  <a:lnTo>
                    <a:pt x="695" y="372"/>
                  </a:lnTo>
                  <a:lnTo>
                    <a:pt x="695" y="370"/>
                  </a:lnTo>
                  <a:lnTo>
                    <a:pt x="695" y="368"/>
                  </a:lnTo>
                  <a:lnTo>
                    <a:pt x="693" y="366"/>
                  </a:lnTo>
                  <a:lnTo>
                    <a:pt x="693" y="366"/>
                  </a:lnTo>
                  <a:lnTo>
                    <a:pt x="693" y="364"/>
                  </a:lnTo>
                  <a:lnTo>
                    <a:pt x="691" y="364"/>
                  </a:lnTo>
                  <a:lnTo>
                    <a:pt x="691" y="362"/>
                  </a:lnTo>
                  <a:lnTo>
                    <a:pt x="689" y="362"/>
                  </a:lnTo>
                  <a:lnTo>
                    <a:pt x="689" y="360"/>
                  </a:lnTo>
                  <a:lnTo>
                    <a:pt x="691" y="357"/>
                  </a:lnTo>
                  <a:lnTo>
                    <a:pt x="691" y="355"/>
                  </a:lnTo>
                  <a:lnTo>
                    <a:pt x="691" y="355"/>
                  </a:lnTo>
                  <a:lnTo>
                    <a:pt x="689" y="355"/>
                  </a:lnTo>
                  <a:lnTo>
                    <a:pt x="687" y="355"/>
                  </a:lnTo>
                  <a:lnTo>
                    <a:pt x="687" y="355"/>
                  </a:lnTo>
                  <a:lnTo>
                    <a:pt x="687" y="355"/>
                  </a:lnTo>
                  <a:lnTo>
                    <a:pt x="687" y="355"/>
                  </a:lnTo>
                  <a:lnTo>
                    <a:pt x="687" y="353"/>
                  </a:lnTo>
                  <a:lnTo>
                    <a:pt x="687" y="353"/>
                  </a:lnTo>
                  <a:lnTo>
                    <a:pt x="687" y="353"/>
                  </a:lnTo>
                  <a:lnTo>
                    <a:pt x="681" y="351"/>
                  </a:lnTo>
                  <a:lnTo>
                    <a:pt x="668" y="343"/>
                  </a:lnTo>
                  <a:lnTo>
                    <a:pt x="660" y="341"/>
                  </a:lnTo>
                  <a:lnTo>
                    <a:pt x="649" y="339"/>
                  </a:lnTo>
                  <a:lnTo>
                    <a:pt x="639" y="339"/>
                  </a:lnTo>
                  <a:lnTo>
                    <a:pt x="637" y="341"/>
                  </a:lnTo>
                  <a:lnTo>
                    <a:pt x="637" y="341"/>
                  </a:lnTo>
                  <a:lnTo>
                    <a:pt x="637" y="343"/>
                  </a:lnTo>
                  <a:lnTo>
                    <a:pt x="637" y="345"/>
                  </a:lnTo>
                  <a:lnTo>
                    <a:pt x="637" y="347"/>
                  </a:lnTo>
                  <a:lnTo>
                    <a:pt x="637" y="347"/>
                  </a:lnTo>
                  <a:lnTo>
                    <a:pt x="637" y="349"/>
                  </a:lnTo>
                  <a:lnTo>
                    <a:pt x="635" y="353"/>
                  </a:lnTo>
                  <a:lnTo>
                    <a:pt x="633" y="353"/>
                  </a:lnTo>
                  <a:lnTo>
                    <a:pt x="630" y="355"/>
                  </a:lnTo>
                  <a:lnTo>
                    <a:pt x="628" y="355"/>
                  </a:lnTo>
                  <a:lnTo>
                    <a:pt x="626" y="355"/>
                  </a:lnTo>
                  <a:lnTo>
                    <a:pt x="626" y="353"/>
                  </a:lnTo>
                  <a:lnTo>
                    <a:pt x="624" y="351"/>
                  </a:lnTo>
                  <a:lnTo>
                    <a:pt x="624" y="349"/>
                  </a:lnTo>
                  <a:lnTo>
                    <a:pt x="622" y="349"/>
                  </a:lnTo>
                  <a:lnTo>
                    <a:pt x="618" y="345"/>
                  </a:lnTo>
                  <a:lnTo>
                    <a:pt x="614" y="343"/>
                  </a:lnTo>
                  <a:lnTo>
                    <a:pt x="601" y="343"/>
                  </a:lnTo>
                  <a:lnTo>
                    <a:pt x="595" y="341"/>
                  </a:lnTo>
                  <a:lnTo>
                    <a:pt x="591" y="339"/>
                  </a:lnTo>
                  <a:lnTo>
                    <a:pt x="587" y="337"/>
                  </a:lnTo>
                  <a:lnTo>
                    <a:pt x="574" y="337"/>
                  </a:lnTo>
                  <a:lnTo>
                    <a:pt x="572" y="334"/>
                  </a:lnTo>
                  <a:lnTo>
                    <a:pt x="572" y="330"/>
                  </a:lnTo>
                  <a:lnTo>
                    <a:pt x="570" y="322"/>
                  </a:lnTo>
                  <a:lnTo>
                    <a:pt x="570" y="318"/>
                  </a:lnTo>
                  <a:lnTo>
                    <a:pt x="568" y="314"/>
                  </a:lnTo>
                  <a:lnTo>
                    <a:pt x="568" y="314"/>
                  </a:lnTo>
                  <a:lnTo>
                    <a:pt x="566" y="314"/>
                  </a:lnTo>
                  <a:lnTo>
                    <a:pt x="551" y="316"/>
                  </a:lnTo>
                  <a:lnTo>
                    <a:pt x="543" y="318"/>
                  </a:lnTo>
                  <a:lnTo>
                    <a:pt x="539" y="316"/>
                  </a:lnTo>
                  <a:lnTo>
                    <a:pt x="534" y="309"/>
                  </a:lnTo>
                  <a:lnTo>
                    <a:pt x="526" y="307"/>
                  </a:lnTo>
                  <a:lnTo>
                    <a:pt x="513" y="297"/>
                  </a:lnTo>
                  <a:lnTo>
                    <a:pt x="509" y="295"/>
                  </a:lnTo>
                  <a:lnTo>
                    <a:pt x="507" y="293"/>
                  </a:lnTo>
                  <a:lnTo>
                    <a:pt x="505" y="291"/>
                  </a:lnTo>
                  <a:lnTo>
                    <a:pt x="503" y="291"/>
                  </a:lnTo>
                  <a:lnTo>
                    <a:pt x="503" y="291"/>
                  </a:lnTo>
                  <a:lnTo>
                    <a:pt x="501" y="289"/>
                  </a:lnTo>
                  <a:lnTo>
                    <a:pt x="497" y="289"/>
                  </a:lnTo>
                  <a:lnTo>
                    <a:pt x="493" y="291"/>
                  </a:lnTo>
                  <a:lnTo>
                    <a:pt x="488" y="295"/>
                  </a:lnTo>
                  <a:lnTo>
                    <a:pt x="486" y="297"/>
                  </a:lnTo>
                  <a:lnTo>
                    <a:pt x="484" y="297"/>
                  </a:lnTo>
                  <a:lnTo>
                    <a:pt x="482" y="295"/>
                  </a:lnTo>
                  <a:lnTo>
                    <a:pt x="478" y="293"/>
                  </a:lnTo>
                  <a:lnTo>
                    <a:pt x="474" y="289"/>
                  </a:lnTo>
                  <a:lnTo>
                    <a:pt x="470" y="284"/>
                  </a:lnTo>
                  <a:lnTo>
                    <a:pt x="467" y="282"/>
                  </a:lnTo>
                  <a:lnTo>
                    <a:pt x="465" y="282"/>
                  </a:lnTo>
                  <a:lnTo>
                    <a:pt x="459" y="280"/>
                  </a:lnTo>
                  <a:lnTo>
                    <a:pt x="457" y="280"/>
                  </a:lnTo>
                  <a:lnTo>
                    <a:pt x="457" y="280"/>
                  </a:lnTo>
                  <a:lnTo>
                    <a:pt x="457" y="280"/>
                  </a:lnTo>
                  <a:lnTo>
                    <a:pt x="457" y="278"/>
                  </a:lnTo>
                  <a:lnTo>
                    <a:pt x="455" y="276"/>
                  </a:lnTo>
                  <a:lnTo>
                    <a:pt x="445" y="272"/>
                  </a:lnTo>
                  <a:lnTo>
                    <a:pt x="445" y="270"/>
                  </a:lnTo>
                  <a:lnTo>
                    <a:pt x="445" y="270"/>
                  </a:lnTo>
                  <a:lnTo>
                    <a:pt x="442" y="268"/>
                  </a:lnTo>
                  <a:lnTo>
                    <a:pt x="442" y="266"/>
                  </a:lnTo>
                  <a:lnTo>
                    <a:pt x="442" y="263"/>
                  </a:lnTo>
                  <a:lnTo>
                    <a:pt x="440" y="261"/>
                  </a:lnTo>
                  <a:lnTo>
                    <a:pt x="438" y="261"/>
                  </a:lnTo>
                  <a:lnTo>
                    <a:pt x="436" y="259"/>
                  </a:lnTo>
                  <a:lnTo>
                    <a:pt x="434" y="259"/>
                  </a:lnTo>
                  <a:lnTo>
                    <a:pt x="434" y="261"/>
                  </a:lnTo>
                  <a:lnTo>
                    <a:pt x="432" y="261"/>
                  </a:lnTo>
                  <a:lnTo>
                    <a:pt x="432" y="263"/>
                  </a:lnTo>
                  <a:lnTo>
                    <a:pt x="430" y="263"/>
                  </a:lnTo>
                  <a:lnTo>
                    <a:pt x="428" y="266"/>
                  </a:lnTo>
                  <a:lnTo>
                    <a:pt x="428" y="263"/>
                  </a:lnTo>
                  <a:lnTo>
                    <a:pt x="428" y="263"/>
                  </a:lnTo>
                  <a:lnTo>
                    <a:pt x="426" y="261"/>
                  </a:lnTo>
                  <a:lnTo>
                    <a:pt x="426" y="261"/>
                  </a:lnTo>
                  <a:lnTo>
                    <a:pt x="426" y="261"/>
                  </a:lnTo>
                  <a:lnTo>
                    <a:pt x="428" y="259"/>
                  </a:lnTo>
                  <a:lnTo>
                    <a:pt x="426" y="257"/>
                  </a:lnTo>
                  <a:lnTo>
                    <a:pt x="419" y="251"/>
                  </a:lnTo>
                  <a:lnTo>
                    <a:pt x="419" y="247"/>
                  </a:lnTo>
                  <a:lnTo>
                    <a:pt x="417" y="240"/>
                  </a:lnTo>
                  <a:lnTo>
                    <a:pt x="415" y="238"/>
                  </a:lnTo>
                  <a:lnTo>
                    <a:pt x="413" y="236"/>
                  </a:lnTo>
                  <a:lnTo>
                    <a:pt x="403" y="234"/>
                  </a:lnTo>
                  <a:lnTo>
                    <a:pt x="399" y="234"/>
                  </a:lnTo>
                  <a:lnTo>
                    <a:pt x="396" y="232"/>
                  </a:lnTo>
                  <a:lnTo>
                    <a:pt x="396" y="230"/>
                  </a:lnTo>
                  <a:lnTo>
                    <a:pt x="396" y="230"/>
                  </a:lnTo>
                  <a:lnTo>
                    <a:pt x="394" y="228"/>
                  </a:lnTo>
                  <a:lnTo>
                    <a:pt x="394" y="230"/>
                  </a:lnTo>
                  <a:lnTo>
                    <a:pt x="392" y="230"/>
                  </a:lnTo>
                  <a:lnTo>
                    <a:pt x="390" y="228"/>
                  </a:lnTo>
                  <a:lnTo>
                    <a:pt x="388" y="228"/>
                  </a:lnTo>
                  <a:lnTo>
                    <a:pt x="386" y="228"/>
                  </a:lnTo>
                  <a:lnTo>
                    <a:pt x="386" y="226"/>
                  </a:lnTo>
                  <a:lnTo>
                    <a:pt x="386" y="224"/>
                  </a:lnTo>
                  <a:lnTo>
                    <a:pt x="384" y="222"/>
                  </a:lnTo>
                  <a:lnTo>
                    <a:pt x="384" y="222"/>
                  </a:lnTo>
                  <a:lnTo>
                    <a:pt x="380" y="222"/>
                  </a:lnTo>
                  <a:lnTo>
                    <a:pt x="378" y="222"/>
                  </a:lnTo>
                  <a:lnTo>
                    <a:pt x="376" y="220"/>
                  </a:lnTo>
                  <a:lnTo>
                    <a:pt x="371" y="215"/>
                  </a:lnTo>
                  <a:lnTo>
                    <a:pt x="369" y="215"/>
                  </a:lnTo>
                  <a:lnTo>
                    <a:pt x="367" y="213"/>
                  </a:lnTo>
                  <a:lnTo>
                    <a:pt x="365" y="213"/>
                  </a:lnTo>
                  <a:lnTo>
                    <a:pt x="363" y="211"/>
                  </a:lnTo>
                  <a:lnTo>
                    <a:pt x="361" y="207"/>
                  </a:lnTo>
                  <a:lnTo>
                    <a:pt x="361" y="207"/>
                  </a:lnTo>
                  <a:lnTo>
                    <a:pt x="357" y="207"/>
                  </a:lnTo>
                  <a:lnTo>
                    <a:pt x="355" y="205"/>
                  </a:lnTo>
                  <a:lnTo>
                    <a:pt x="353" y="205"/>
                  </a:lnTo>
                  <a:lnTo>
                    <a:pt x="353" y="203"/>
                  </a:lnTo>
                  <a:lnTo>
                    <a:pt x="353" y="203"/>
                  </a:lnTo>
                  <a:lnTo>
                    <a:pt x="353" y="201"/>
                  </a:lnTo>
                  <a:lnTo>
                    <a:pt x="353" y="201"/>
                  </a:lnTo>
                  <a:lnTo>
                    <a:pt x="351" y="201"/>
                  </a:lnTo>
                  <a:lnTo>
                    <a:pt x="348" y="201"/>
                  </a:lnTo>
                  <a:lnTo>
                    <a:pt x="346" y="203"/>
                  </a:lnTo>
                  <a:lnTo>
                    <a:pt x="346" y="203"/>
                  </a:lnTo>
                  <a:lnTo>
                    <a:pt x="346" y="205"/>
                  </a:lnTo>
                  <a:lnTo>
                    <a:pt x="346" y="213"/>
                  </a:lnTo>
                  <a:lnTo>
                    <a:pt x="346" y="213"/>
                  </a:lnTo>
                  <a:lnTo>
                    <a:pt x="344" y="213"/>
                  </a:lnTo>
                  <a:lnTo>
                    <a:pt x="340" y="207"/>
                  </a:lnTo>
                  <a:lnTo>
                    <a:pt x="338" y="207"/>
                  </a:lnTo>
                  <a:lnTo>
                    <a:pt x="336" y="207"/>
                  </a:lnTo>
                  <a:lnTo>
                    <a:pt x="334" y="207"/>
                  </a:lnTo>
                  <a:lnTo>
                    <a:pt x="332" y="207"/>
                  </a:lnTo>
                  <a:lnTo>
                    <a:pt x="330" y="207"/>
                  </a:lnTo>
                  <a:lnTo>
                    <a:pt x="328" y="205"/>
                  </a:lnTo>
                  <a:lnTo>
                    <a:pt x="325" y="199"/>
                  </a:lnTo>
                  <a:lnTo>
                    <a:pt x="325" y="199"/>
                  </a:lnTo>
                  <a:lnTo>
                    <a:pt x="323" y="199"/>
                  </a:lnTo>
                  <a:lnTo>
                    <a:pt x="323" y="199"/>
                  </a:lnTo>
                  <a:lnTo>
                    <a:pt x="321" y="197"/>
                  </a:lnTo>
                  <a:lnTo>
                    <a:pt x="321" y="195"/>
                  </a:lnTo>
                  <a:lnTo>
                    <a:pt x="319" y="195"/>
                  </a:lnTo>
                  <a:lnTo>
                    <a:pt x="319" y="195"/>
                  </a:lnTo>
                  <a:lnTo>
                    <a:pt x="315" y="192"/>
                  </a:lnTo>
                  <a:lnTo>
                    <a:pt x="313" y="192"/>
                  </a:lnTo>
                  <a:lnTo>
                    <a:pt x="311" y="190"/>
                  </a:lnTo>
                  <a:lnTo>
                    <a:pt x="309" y="186"/>
                  </a:lnTo>
                  <a:lnTo>
                    <a:pt x="305" y="184"/>
                  </a:lnTo>
                  <a:lnTo>
                    <a:pt x="305" y="184"/>
                  </a:lnTo>
                  <a:lnTo>
                    <a:pt x="302" y="186"/>
                  </a:lnTo>
                  <a:lnTo>
                    <a:pt x="302" y="188"/>
                  </a:lnTo>
                  <a:lnTo>
                    <a:pt x="302" y="190"/>
                  </a:lnTo>
                  <a:lnTo>
                    <a:pt x="298" y="192"/>
                  </a:lnTo>
                  <a:lnTo>
                    <a:pt x="298" y="192"/>
                  </a:lnTo>
                  <a:lnTo>
                    <a:pt x="296" y="195"/>
                  </a:lnTo>
                  <a:lnTo>
                    <a:pt x="294" y="195"/>
                  </a:lnTo>
                  <a:lnTo>
                    <a:pt x="294" y="195"/>
                  </a:lnTo>
                  <a:lnTo>
                    <a:pt x="292" y="195"/>
                  </a:lnTo>
                  <a:lnTo>
                    <a:pt x="290" y="192"/>
                  </a:lnTo>
                  <a:lnTo>
                    <a:pt x="290" y="192"/>
                  </a:lnTo>
                  <a:lnTo>
                    <a:pt x="290" y="190"/>
                  </a:lnTo>
                  <a:lnTo>
                    <a:pt x="290" y="190"/>
                  </a:lnTo>
                  <a:lnTo>
                    <a:pt x="290" y="188"/>
                  </a:lnTo>
                  <a:lnTo>
                    <a:pt x="288" y="188"/>
                  </a:lnTo>
                  <a:lnTo>
                    <a:pt x="288" y="190"/>
                  </a:lnTo>
                  <a:lnTo>
                    <a:pt x="286" y="190"/>
                  </a:lnTo>
                  <a:lnTo>
                    <a:pt x="286" y="188"/>
                  </a:lnTo>
                  <a:lnTo>
                    <a:pt x="286" y="188"/>
                  </a:lnTo>
                  <a:lnTo>
                    <a:pt x="286" y="186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84" y="184"/>
                  </a:lnTo>
                  <a:lnTo>
                    <a:pt x="282" y="186"/>
                  </a:lnTo>
                  <a:lnTo>
                    <a:pt x="279" y="186"/>
                  </a:lnTo>
                  <a:lnTo>
                    <a:pt x="279" y="186"/>
                  </a:lnTo>
                  <a:lnTo>
                    <a:pt x="279" y="184"/>
                  </a:lnTo>
                  <a:lnTo>
                    <a:pt x="279" y="182"/>
                  </a:lnTo>
                  <a:lnTo>
                    <a:pt x="279" y="180"/>
                  </a:lnTo>
                  <a:lnTo>
                    <a:pt x="279" y="180"/>
                  </a:lnTo>
                  <a:lnTo>
                    <a:pt x="277" y="178"/>
                  </a:lnTo>
                  <a:lnTo>
                    <a:pt x="273" y="178"/>
                  </a:lnTo>
                  <a:lnTo>
                    <a:pt x="271" y="178"/>
                  </a:lnTo>
                  <a:lnTo>
                    <a:pt x="269" y="178"/>
                  </a:lnTo>
                  <a:lnTo>
                    <a:pt x="269" y="178"/>
                  </a:lnTo>
                  <a:lnTo>
                    <a:pt x="269" y="180"/>
                  </a:lnTo>
                  <a:lnTo>
                    <a:pt x="269" y="180"/>
                  </a:lnTo>
                  <a:lnTo>
                    <a:pt x="267" y="182"/>
                  </a:lnTo>
                  <a:lnTo>
                    <a:pt x="259" y="180"/>
                  </a:lnTo>
                  <a:lnTo>
                    <a:pt x="257" y="180"/>
                  </a:lnTo>
                  <a:lnTo>
                    <a:pt x="257" y="182"/>
                  </a:lnTo>
                  <a:lnTo>
                    <a:pt x="254" y="182"/>
                  </a:lnTo>
                  <a:lnTo>
                    <a:pt x="254" y="180"/>
                  </a:lnTo>
                  <a:lnTo>
                    <a:pt x="252" y="178"/>
                  </a:lnTo>
                  <a:lnTo>
                    <a:pt x="252" y="178"/>
                  </a:lnTo>
                  <a:lnTo>
                    <a:pt x="248" y="178"/>
                  </a:lnTo>
                  <a:lnTo>
                    <a:pt x="240" y="182"/>
                  </a:lnTo>
                  <a:lnTo>
                    <a:pt x="238" y="178"/>
                  </a:lnTo>
                  <a:lnTo>
                    <a:pt x="238" y="174"/>
                  </a:lnTo>
                  <a:lnTo>
                    <a:pt x="236" y="172"/>
                  </a:lnTo>
                  <a:lnTo>
                    <a:pt x="236" y="172"/>
                  </a:lnTo>
                  <a:lnTo>
                    <a:pt x="234" y="169"/>
                  </a:lnTo>
                  <a:lnTo>
                    <a:pt x="234" y="167"/>
                  </a:lnTo>
                  <a:lnTo>
                    <a:pt x="234" y="167"/>
                  </a:lnTo>
                  <a:lnTo>
                    <a:pt x="231" y="167"/>
                  </a:lnTo>
                  <a:lnTo>
                    <a:pt x="231" y="167"/>
                  </a:lnTo>
                  <a:lnTo>
                    <a:pt x="229" y="167"/>
                  </a:lnTo>
                  <a:lnTo>
                    <a:pt x="227" y="167"/>
                  </a:lnTo>
                  <a:lnTo>
                    <a:pt x="225" y="167"/>
                  </a:lnTo>
                  <a:lnTo>
                    <a:pt x="213" y="157"/>
                  </a:lnTo>
                  <a:lnTo>
                    <a:pt x="211" y="157"/>
                  </a:lnTo>
                  <a:lnTo>
                    <a:pt x="211" y="155"/>
                  </a:lnTo>
                  <a:lnTo>
                    <a:pt x="211" y="153"/>
                  </a:lnTo>
                  <a:lnTo>
                    <a:pt x="211" y="153"/>
                  </a:lnTo>
                  <a:lnTo>
                    <a:pt x="208" y="151"/>
                  </a:lnTo>
                  <a:lnTo>
                    <a:pt x="208" y="151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198" y="146"/>
                  </a:lnTo>
                  <a:lnTo>
                    <a:pt x="196" y="146"/>
                  </a:lnTo>
                  <a:lnTo>
                    <a:pt x="190" y="149"/>
                  </a:lnTo>
                  <a:lnTo>
                    <a:pt x="185" y="151"/>
                  </a:lnTo>
                  <a:lnTo>
                    <a:pt x="185" y="144"/>
                  </a:lnTo>
                  <a:lnTo>
                    <a:pt x="185" y="142"/>
                  </a:lnTo>
                  <a:lnTo>
                    <a:pt x="183" y="140"/>
                  </a:lnTo>
                  <a:lnTo>
                    <a:pt x="181" y="138"/>
                  </a:lnTo>
                  <a:lnTo>
                    <a:pt x="167" y="132"/>
                  </a:lnTo>
                  <a:lnTo>
                    <a:pt x="167" y="130"/>
                  </a:lnTo>
                  <a:lnTo>
                    <a:pt x="167" y="130"/>
                  </a:lnTo>
                  <a:lnTo>
                    <a:pt x="167" y="130"/>
                  </a:lnTo>
                  <a:lnTo>
                    <a:pt x="167" y="128"/>
                  </a:lnTo>
                  <a:lnTo>
                    <a:pt x="167" y="128"/>
                  </a:lnTo>
                  <a:lnTo>
                    <a:pt x="167" y="128"/>
                  </a:lnTo>
                  <a:lnTo>
                    <a:pt x="169" y="128"/>
                  </a:lnTo>
                  <a:lnTo>
                    <a:pt x="169" y="126"/>
                  </a:lnTo>
                  <a:lnTo>
                    <a:pt x="171" y="126"/>
                  </a:lnTo>
                  <a:lnTo>
                    <a:pt x="171" y="126"/>
                  </a:lnTo>
                  <a:lnTo>
                    <a:pt x="171" y="126"/>
                  </a:lnTo>
                  <a:lnTo>
                    <a:pt x="173" y="126"/>
                  </a:lnTo>
                  <a:lnTo>
                    <a:pt x="173" y="128"/>
                  </a:lnTo>
                  <a:lnTo>
                    <a:pt x="175" y="126"/>
                  </a:lnTo>
                  <a:lnTo>
                    <a:pt x="175" y="124"/>
                  </a:lnTo>
                  <a:lnTo>
                    <a:pt x="177" y="124"/>
                  </a:lnTo>
                  <a:lnTo>
                    <a:pt x="177" y="124"/>
                  </a:lnTo>
                  <a:lnTo>
                    <a:pt x="177" y="124"/>
                  </a:lnTo>
                  <a:lnTo>
                    <a:pt x="179" y="124"/>
                  </a:lnTo>
                  <a:lnTo>
                    <a:pt x="179" y="124"/>
                  </a:lnTo>
                  <a:lnTo>
                    <a:pt x="181" y="124"/>
                  </a:lnTo>
                  <a:lnTo>
                    <a:pt x="185" y="119"/>
                  </a:lnTo>
                  <a:lnTo>
                    <a:pt x="188" y="117"/>
                  </a:lnTo>
                  <a:lnTo>
                    <a:pt x="188" y="115"/>
                  </a:lnTo>
                  <a:lnTo>
                    <a:pt x="188" y="115"/>
                  </a:lnTo>
                  <a:lnTo>
                    <a:pt x="185" y="113"/>
                  </a:lnTo>
                  <a:lnTo>
                    <a:pt x="179" y="113"/>
                  </a:lnTo>
                  <a:lnTo>
                    <a:pt x="175" y="111"/>
                  </a:lnTo>
                  <a:lnTo>
                    <a:pt x="158" y="101"/>
                  </a:lnTo>
                  <a:lnTo>
                    <a:pt x="154" y="96"/>
                  </a:lnTo>
                  <a:lnTo>
                    <a:pt x="150" y="92"/>
                  </a:lnTo>
                  <a:lnTo>
                    <a:pt x="148" y="88"/>
                  </a:lnTo>
                  <a:lnTo>
                    <a:pt x="146" y="84"/>
                  </a:lnTo>
                  <a:lnTo>
                    <a:pt x="142" y="80"/>
                  </a:lnTo>
                  <a:lnTo>
                    <a:pt x="133" y="75"/>
                  </a:lnTo>
                  <a:lnTo>
                    <a:pt x="131" y="73"/>
                  </a:lnTo>
                  <a:lnTo>
                    <a:pt x="129" y="71"/>
                  </a:lnTo>
                  <a:lnTo>
                    <a:pt x="127" y="65"/>
                  </a:lnTo>
                  <a:lnTo>
                    <a:pt x="123" y="61"/>
                  </a:lnTo>
                  <a:lnTo>
                    <a:pt x="117" y="55"/>
                  </a:lnTo>
                  <a:lnTo>
                    <a:pt x="117" y="53"/>
                  </a:lnTo>
                  <a:lnTo>
                    <a:pt x="114" y="53"/>
                  </a:lnTo>
                  <a:lnTo>
                    <a:pt x="114" y="53"/>
                  </a:lnTo>
                  <a:lnTo>
                    <a:pt x="112" y="53"/>
                  </a:lnTo>
                  <a:lnTo>
                    <a:pt x="110" y="55"/>
                  </a:lnTo>
                  <a:lnTo>
                    <a:pt x="110" y="55"/>
                  </a:lnTo>
                  <a:lnTo>
                    <a:pt x="110" y="57"/>
                  </a:lnTo>
                  <a:lnTo>
                    <a:pt x="110" y="59"/>
                  </a:lnTo>
                  <a:lnTo>
                    <a:pt x="110" y="61"/>
                  </a:lnTo>
                  <a:lnTo>
                    <a:pt x="112" y="71"/>
                  </a:lnTo>
                  <a:lnTo>
                    <a:pt x="114" y="78"/>
                  </a:lnTo>
                  <a:lnTo>
                    <a:pt x="112" y="82"/>
                  </a:lnTo>
                  <a:lnTo>
                    <a:pt x="110" y="86"/>
                  </a:lnTo>
                  <a:lnTo>
                    <a:pt x="104" y="88"/>
                  </a:lnTo>
                  <a:lnTo>
                    <a:pt x="102" y="88"/>
                  </a:lnTo>
                  <a:lnTo>
                    <a:pt x="102" y="86"/>
                  </a:lnTo>
                  <a:lnTo>
                    <a:pt x="98" y="84"/>
                  </a:lnTo>
                  <a:lnTo>
                    <a:pt x="91" y="80"/>
                  </a:lnTo>
                  <a:lnTo>
                    <a:pt x="91" y="80"/>
                  </a:lnTo>
                  <a:lnTo>
                    <a:pt x="89" y="80"/>
                  </a:lnTo>
                  <a:lnTo>
                    <a:pt x="85" y="82"/>
                  </a:lnTo>
                  <a:lnTo>
                    <a:pt x="77" y="88"/>
                  </a:lnTo>
                  <a:lnTo>
                    <a:pt x="73" y="78"/>
                  </a:lnTo>
                  <a:lnTo>
                    <a:pt x="71" y="75"/>
                  </a:lnTo>
                  <a:lnTo>
                    <a:pt x="71" y="69"/>
                  </a:lnTo>
                  <a:lnTo>
                    <a:pt x="69" y="63"/>
                  </a:lnTo>
                  <a:lnTo>
                    <a:pt x="69" y="61"/>
                  </a:lnTo>
                  <a:lnTo>
                    <a:pt x="69" y="57"/>
                  </a:lnTo>
                  <a:lnTo>
                    <a:pt x="69" y="53"/>
                  </a:lnTo>
                  <a:lnTo>
                    <a:pt x="69" y="50"/>
                  </a:lnTo>
                  <a:lnTo>
                    <a:pt x="73" y="42"/>
                  </a:lnTo>
                  <a:lnTo>
                    <a:pt x="77" y="32"/>
                  </a:lnTo>
                  <a:lnTo>
                    <a:pt x="81" y="27"/>
                  </a:lnTo>
                  <a:lnTo>
                    <a:pt x="85" y="23"/>
                  </a:lnTo>
                  <a:lnTo>
                    <a:pt x="87" y="23"/>
                  </a:lnTo>
                  <a:lnTo>
                    <a:pt x="89" y="21"/>
                  </a:lnTo>
                  <a:lnTo>
                    <a:pt x="87" y="19"/>
                  </a:lnTo>
                  <a:lnTo>
                    <a:pt x="75" y="13"/>
                  </a:lnTo>
                  <a:lnTo>
                    <a:pt x="69" y="9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2" y="4"/>
                  </a:lnTo>
                  <a:lnTo>
                    <a:pt x="52" y="9"/>
                  </a:lnTo>
                  <a:lnTo>
                    <a:pt x="50" y="15"/>
                  </a:lnTo>
                  <a:lnTo>
                    <a:pt x="48" y="17"/>
                  </a:lnTo>
                  <a:lnTo>
                    <a:pt x="43" y="21"/>
                  </a:lnTo>
                  <a:lnTo>
                    <a:pt x="37" y="27"/>
                  </a:lnTo>
                  <a:lnTo>
                    <a:pt x="35" y="30"/>
                  </a:lnTo>
                  <a:lnTo>
                    <a:pt x="33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7" y="40"/>
                  </a:lnTo>
                  <a:lnTo>
                    <a:pt x="25" y="40"/>
                  </a:lnTo>
                  <a:lnTo>
                    <a:pt x="25" y="40"/>
                  </a:lnTo>
                  <a:lnTo>
                    <a:pt x="25" y="42"/>
                  </a:lnTo>
                  <a:lnTo>
                    <a:pt x="25" y="42"/>
                  </a:lnTo>
                  <a:lnTo>
                    <a:pt x="25" y="42"/>
                  </a:lnTo>
                  <a:lnTo>
                    <a:pt x="25" y="42"/>
                  </a:lnTo>
                  <a:lnTo>
                    <a:pt x="25" y="42"/>
                  </a:lnTo>
                  <a:lnTo>
                    <a:pt x="23" y="44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0" y="44"/>
                  </a:lnTo>
                  <a:lnTo>
                    <a:pt x="20" y="44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4" y="53"/>
                  </a:lnTo>
                  <a:lnTo>
                    <a:pt x="14" y="57"/>
                  </a:lnTo>
                  <a:lnTo>
                    <a:pt x="10" y="71"/>
                  </a:lnTo>
                  <a:lnTo>
                    <a:pt x="10" y="73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6" y="75"/>
                  </a:lnTo>
                  <a:lnTo>
                    <a:pt x="6" y="75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6" y="80"/>
                  </a:lnTo>
                  <a:lnTo>
                    <a:pt x="6" y="82"/>
                  </a:lnTo>
                  <a:lnTo>
                    <a:pt x="4" y="82"/>
                  </a:lnTo>
                  <a:lnTo>
                    <a:pt x="4" y="84"/>
                  </a:lnTo>
                  <a:lnTo>
                    <a:pt x="2" y="88"/>
                  </a:lnTo>
                  <a:lnTo>
                    <a:pt x="2" y="90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4"/>
                  </a:lnTo>
                  <a:lnTo>
                    <a:pt x="4" y="96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07"/>
                  </a:lnTo>
                  <a:lnTo>
                    <a:pt x="4" y="107"/>
                  </a:lnTo>
                  <a:lnTo>
                    <a:pt x="6" y="107"/>
                  </a:lnTo>
                  <a:lnTo>
                    <a:pt x="4" y="109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4" y="115"/>
                  </a:lnTo>
                  <a:lnTo>
                    <a:pt x="6" y="115"/>
                  </a:lnTo>
                  <a:lnTo>
                    <a:pt x="8" y="115"/>
                  </a:lnTo>
                  <a:lnTo>
                    <a:pt x="8" y="117"/>
                  </a:lnTo>
                  <a:lnTo>
                    <a:pt x="8" y="117"/>
                  </a:lnTo>
                  <a:lnTo>
                    <a:pt x="6" y="119"/>
                  </a:lnTo>
                  <a:lnTo>
                    <a:pt x="6" y="119"/>
                  </a:lnTo>
                  <a:lnTo>
                    <a:pt x="6" y="121"/>
                  </a:lnTo>
                  <a:lnTo>
                    <a:pt x="6" y="124"/>
                  </a:lnTo>
                  <a:lnTo>
                    <a:pt x="6" y="126"/>
                  </a:lnTo>
                  <a:lnTo>
                    <a:pt x="8" y="126"/>
                  </a:lnTo>
                  <a:lnTo>
                    <a:pt x="8" y="128"/>
                  </a:lnTo>
                  <a:lnTo>
                    <a:pt x="8" y="130"/>
                  </a:lnTo>
                  <a:lnTo>
                    <a:pt x="6" y="130"/>
                  </a:lnTo>
                  <a:lnTo>
                    <a:pt x="6" y="132"/>
                  </a:lnTo>
                  <a:lnTo>
                    <a:pt x="8" y="149"/>
                  </a:lnTo>
                  <a:lnTo>
                    <a:pt x="8" y="149"/>
                  </a:lnTo>
                  <a:lnTo>
                    <a:pt x="6" y="151"/>
                  </a:lnTo>
                  <a:lnTo>
                    <a:pt x="6" y="151"/>
                  </a:lnTo>
                  <a:lnTo>
                    <a:pt x="6" y="151"/>
                  </a:lnTo>
                  <a:lnTo>
                    <a:pt x="6" y="151"/>
                  </a:lnTo>
                  <a:lnTo>
                    <a:pt x="8" y="151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10" y="159"/>
                  </a:lnTo>
                  <a:lnTo>
                    <a:pt x="12" y="163"/>
                  </a:lnTo>
                  <a:lnTo>
                    <a:pt x="12" y="165"/>
                  </a:lnTo>
                  <a:lnTo>
                    <a:pt x="10" y="165"/>
                  </a:lnTo>
                  <a:lnTo>
                    <a:pt x="10" y="167"/>
                  </a:lnTo>
                  <a:lnTo>
                    <a:pt x="14" y="169"/>
                  </a:lnTo>
                  <a:lnTo>
                    <a:pt x="14" y="172"/>
                  </a:lnTo>
                  <a:lnTo>
                    <a:pt x="14" y="174"/>
                  </a:lnTo>
                  <a:lnTo>
                    <a:pt x="14" y="174"/>
                  </a:lnTo>
                  <a:lnTo>
                    <a:pt x="14" y="174"/>
                  </a:lnTo>
                  <a:lnTo>
                    <a:pt x="14" y="176"/>
                  </a:lnTo>
                  <a:lnTo>
                    <a:pt x="12" y="178"/>
                  </a:lnTo>
                  <a:lnTo>
                    <a:pt x="14" y="182"/>
                  </a:lnTo>
                  <a:lnTo>
                    <a:pt x="14" y="184"/>
                  </a:lnTo>
                  <a:lnTo>
                    <a:pt x="14" y="186"/>
                  </a:lnTo>
                  <a:lnTo>
                    <a:pt x="16" y="188"/>
                  </a:lnTo>
                  <a:lnTo>
                    <a:pt x="25" y="197"/>
                  </a:lnTo>
                  <a:lnTo>
                    <a:pt x="25" y="197"/>
                  </a:lnTo>
                  <a:lnTo>
                    <a:pt x="25" y="199"/>
                  </a:lnTo>
                  <a:lnTo>
                    <a:pt x="25" y="201"/>
                  </a:lnTo>
                  <a:lnTo>
                    <a:pt x="25" y="201"/>
                  </a:lnTo>
                  <a:lnTo>
                    <a:pt x="27" y="205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27" y="209"/>
                  </a:lnTo>
                  <a:lnTo>
                    <a:pt x="27" y="209"/>
                  </a:lnTo>
                  <a:lnTo>
                    <a:pt x="25" y="211"/>
                  </a:lnTo>
                  <a:lnTo>
                    <a:pt x="25" y="211"/>
                  </a:lnTo>
                  <a:lnTo>
                    <a:pt x="23" y="211"/>
                  </a:lnTo>
                  <a:lnTo>
                    <a:pt x="23" y="213"/>
                  </a:lnTo>
                  <a:lnTo>
                    <a:pt x="23" y="213"/>
                  </a:lnTo>
                  <a:lnTo>
                    <a:pt x="27" y="220"/>
                  </a:lnTo>
                  <a:lnTo>
                    <a:pt x="27" y="220"/>
                  </a:lnTo>
                  <a:lnTo>
                    <a:pt x="27" y="222"/>
                  </a:lnTo>
                  <a:lnTo>
                    <a:pt x="29" y="222"/>
                  </a:lnTo>
                  <a:lnTo>
                    <a:pt x="29" y="222"/>
                  </a:lnTo>
                  <a:lnTo>
                    <a:pt x="31" y="224"/>
                  </a:lnTo>
                  <a:lnTo>
                    <a:pt x="31" y="224"/>
                  </a:lnTo>
                  <a:lnTo>
                    <a:pt x="31" y="226"/>
                  </a:lnTo>
                  <a:lnTo>
                    <a:pt x="31" y="226"/>
                  </a:lnTo>
                  <a:lnTo>
                    <a:pt x="31" y="226"/>
                  </a:lnTo>
                  <a:lnTo>
                    <a:pt x="33" y="226"/>
                  </a:lnTo>
                  <a:lnTo>
                    <a:pt x="33" y="226"/>
                  </a:lnTo>
                  <a:lnTo>
                    <a:pt x="35" y="226"/>
                  </a:lnTo>
                  <a:lnTo>
                    <a:pt x="35" y="226"/>
                  </a:lnTo>
                  <a:lnTo>
                    <a:pt x="35" y="226"/>
                  </a:lnTo>
                  <a:lnTo>
                    <a:pt x="35" y="228"/>
                  </a:lnTo>
                  <a:lnTo>
                    <a:pt x="35" y="228"/>
                  </a:lnTo>
                  <a:lnTo>
                    <a:pt x="35" y="230"/>
                  </a:lnTo>
                  <a:lnTo>
                    <a:pt x="37" y="230"/>
                  </a:lnTo>
                  <a:lnTo>
                    <a:pt x="39" y="230"/>
                  </a:lnTo>
                  <a:lnTo>
                    <a:pt x="39" y="230"/>
                  </a:lnTo>
                  <a:lnTo>
                    <a:pt x="39" y="230"/>
                  </a:lnTo>
                  <a:lnTo>
                    <a:pt x="39" y="234"/>
                  </a:lnTo>
                  <a:lnTo>
                    <a:pt x="41" y="234"/>
                  </a:lnTo>
                  <a:lnTo>
                    <a:pt x="43" y="234"/>
                  </a:lnTo>
                  <a:lnTo>
                    <a:pt x="41" y="240"/>
                  </a:lnTo>
                  <a:lnTo>
                    <a:pt x="39" y="243"/>
                  </a:lnTo>
                  <a:lnTo>
                    <a:pt x="41" y="245"/>
                  </a:lnTo>
                  <a:lnTo>
                    <a:pt x="41" y="247"/>
                  </a:lnTo>
                  <a:lnTo>
                    <a:pt x="41" y="247"/>
                  </a:lnTo>
                  <a:lnTo>
                    <a:pt x="43" y="249"/>
                  </a:lnTo>
                  <a:lnTo>
                    <a:pt x="43" y="249"/>
                  </a:lnTo>
                  <a:lnTo>
                    <a:pt x="46" y="249"/>
                  </a:lnTo>
                  <a:lnTo>
                    <a:pt x="48" y="251"/>
                  </a:lnTo>
                  <a:lnTo>
                    <a:pt x="48" y="251"/>
                  </a:lnTo>
                  <a:lnTo>
                    <a:pt x="46" y="251"/>
                  </a:lnTo>
                  <a:lnTo>
                    <a:pt x="46" y="253"/>
                  </a:lnTo>
                  <a:lnTo>
                    <a:pt x="46" y="253"/>
                  </a:lnTo>
                  <a:lnTo>
                    <a:pt x="46" y="253"/>
                  </a:lnTo>
                  <a:lnTo>
                    <a:pt x="43" y="255"/>
                  </a:lnTo>
                  <a:lnTo>
                    <a:pt x="43" y="255"/>
                  </a:lnTo>
                  <a:lnTo>
                    <a:pt x="43" y="255"/>
                  </a:lnTo>
                  <a:lnTo>
                    <a:pt x="43" y="257"/>
                  </a:lnTo>
                  <a:lnTo>
                    <a:pt x="46" y="257"/>
                  </a:lnTo>
                  <a:lnTo>
                    <a:pt x="48" y="257"/>
                  </a:lnTo>
                  <a:lnTo>
                    <a:pt x="43" y="259"/>
                  </a:lnTo>
                  <a:lnTo>
                    <a:pt x="43" y="261"/>
                  </a:lnTo>
                  <a:lnTo>
                    <a:pt x="43" y="266"/>
                  </a:lnTo>
                  <a:lnTo>
                    <a:pt x="43" y="268"/>
                  </a:lnTo>
                  <a:lnTo>
                    <a:pt x="39" y="266"/>
                  </a:lnTo>
                  <a:lnTo>
                    <a:pt x="41" y="268"/>
                  </a:lnTo>
                  <a:lnTo>
                    <a:pt x="41" y="270"/>
                  </a:lnTo>
                  <a:lnTo>
                    <a:pt x="39" y="274"/>
                  </a:lnTo>
                  <a:lnTo>
                    <a:pt x="41" y="274"/>
                  </a:lnTo>
                  <a:lnTo>
                    <a:pt x="43" y="276"/>
                  </a:lnTo>
                  <a:lnTo>
                    <a:pt x="43" y="276"/>
                  </a:lnTo>
                  <a:lnTo>
                    <a:pt x="46" y="278"/>
                  </a:lnTo>
                  <a:lnTo>
                    <a:pt x="46" y="282"/>
                  </a:lnTo>
                  <a:lnTo>
                    <a:pt x="46" y="284"/>
                  </a:lnTo>
                  <a:lnTo>
                    <a:pt x="43" y="286"/>
                  </a:lnTo>
                  <a:lnTo>
                    <a:pt x="43" y="286"/>
                  </a:lnTo>
                  <a:lnTo>
                    <a:pt x="41" y="289"/>
                  </a:lnTo>
                  <a:lnTo>
                    <a:pt x="41" y="291"/>
                  </a:lnTo>
                  <a:lnTo>
                    <a:pt x="39" y="293"/>
                  </a:lnTo>
                  <a:lnTo>
                    <a:pt x="39" y="293"/>
                  </a:lnTo>
                  <a:lnTo>
                    <a:pt x="37" y="291"/>
                  </a:lnTo>
                  <a:lnTo>
                    <a:pt x="37" y="291"/>
                  </a:lnTo>
                  <a:lnTo>
                    <a:pt x="35" y="291"/>
                  </a:lnTo>
                  <a:lnTo>
                    <a:pt x="33" y="295"/>
                  </a:lnTo>
                  <a:lnTo>
                    <a:pt x="33" y="295"/>
                  </a:lnTo>
                  <a:lnTo>
                    <a:pt x="29" y="295"/>
                  </a:lnTo>
                  <a:lnTo>
                    <a:pt x="27" y="297"/>
                  </a:lnTo>
                  <a:lnTo>
                    <a:pt x="27" y="297"/>
                  </a:lnTo>
                  <a:lnTo>
                    <a:pt x="27" y="297"/>
                  </a:lnTo>
                  <a:lnTo>
                    <a:pt x="25" y="297"/>
                  </a:lnTo>
                  <a:lnTo>
                    <a:pt x="25" y="297"/>
                  </a:lnTo>
                  <a:lnTo>
                    <a:pt x="25" y="299"/>
                  </a:lnTo>
                  <a:lnTo>
                    <a:pt x="20" y="301"/>
                  </a:lnTo>
                  <a:lnTo>
                    <a:pt x="23" y="305"/>
                  </a:lnTo>
                  <a:lnTo>
                    <a:pt x="23" y="307"/>
                  </a:lnTo>
                  <a:lnTo>
                    <a:pt x="23" y="311"/>
                  </a:lnTo>
                  <a:lnTo>
                    <a:pt x="23" y="311"/>
                  </a:lnTo>
                  <a:lnTo>
                    <a:pt x="23" y="311"/>
                  </a:lnTo>
                  <a:lnTo>
                    <a:pt x="23" y="311"/>
                  </a:lnTo>
                  <a:lnTo>
                    <a:pt x="25" y="311"/>
                  </a:lnTo>
                  <a:lnTo>
                    <a:pt x="25" y="314"/>
                  </a:lnTo>
                  <a:lnTo>
                    <a:pt x="25" y="314"/>
                  </a:lnTo>
                  <a:lnTo>
                    <a:pt x="27" y="314"/>
                  </a:lnTo>
                  <a:lnTo>
                    <a:pt x="27" y="316"/>
                  </a:lnTo>
                  <a:lnTo>
                    <a:pt x="27" y="318"/>
                  </a:lnTo>
                  <a:lnTo>
                    <a:pt x="27" y="320"/>
                  </a:lnTo>
                  <a:lnTo>
                    <a:pt x="27" y="320"/>
                  </a:lnTo>
                  <a:lnTo>
                    <a:pt x="25" y="320"/>
                  </a:lnTo>
                  <a:lnTo>
                    <a:pt x="25" y="322"/>
                  </a:lnTo>
                  <a:lnTo>
                    <a:pt x="25" y="322"/>
                  </a:lnTo>
                  <a:lnTo>
                    <a:pt x="25" y="322"/>
                  </a:lnTo>
                  <a:lnTo>
                    <a:pt x="25" y="324"/>
                  </a:lnTo>
                  <a:lnTo>
                    <a:pt x="27" y="324"/>
                  </a:lnTo>
                  <a:lnTo>
                    <a:pt x="27" y="324"/>
                  </a:lnTo>
                  <a:lnTo>
                    <a:pt x="27" y="326"/>
                  </a:lnTo>
                  <a:lnTo>
                    <a:pt x="27" y="326"/>
                  </a:lnTo>
                  <a:lnTo>
                    <a:pt x="27" y="328"/>
                  </a:lnTo>
                  <a:lnTo>
                    <a:pt x="27" y="328"/>
                  </a:lnTo>
                  <a:lnTo>
                    <a:pt x="27" y="330"/>
                  </a:lnTo>
                  <a:lnTo>
                    <a:pt x="27" y="332"/>
                  </a:lnTo>
                  <a:lnTo>
                    <a:pt x="33" y="337"/>
                  </a:lnTo>
                  <a:lnTo>
                    <a:pt x="33" y="339"/>
                  </a:lnTo>
                  <a:lnTo>
                    <a:pt x="35" y="341"/>
                  </a:lnTo>
                  <a:lnTo>
                    <a:pt x="35" y="345"/>
                  </a:lnTo>
                  <a:lnTo>
                    <a:pt x="37" y="347"/>
                  </a:lnTo>
                  <a:lnTo>
                    <a:pt x="37" y="347"/>
                  </a:lnTo>
                  <a:lnTo>
                    <a:pt x="39" y="349"/>
                  </a:lnTo>
                  <a:lnTo>
                    <a:pt x="39" y="349"/>
                  </a:lnTo>
                  <a:lnTo>
                    <a:pt x="39" y="349"/>
                  </a:lnTo>
                  <a:lnTo>
                    <a:pt x="41" y="349"/>
                  </a:lnTo>
                  <a:lnTo>
                    <a:pt x="43" y="349"/>
                  </a:lnTo>
                  <a:lnTo>
                    <a:pt x="43" y="351"/>
                  </a:lnTo>
                  <a:lnTo>
                    <a:pt x="50" y="355"/>
                  </a:lnTo>
                  <a:lnTo>
                    <a:pt x="50" y="355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4" y="355"/>
                  </a:lnTo>
                  <a:lnTo>
                    <a:pt x="54" y="355"/>
                  </a:lnTo>
                  <a:lnTo>
                    <a:pt x="54" y="357"/>
                  </a:lnTo>
                  <a:lnTo>
                    <a:pt x="54" y="357"/>
                  </a:lnTo>
                  <a:lnTo>
                    <a:pt x="54" y="360"/>
                  </a:lnTo>
                  <a:lnTo>
                    <a:pt x="54" y="362"/>
                  </a:lnTo>
                  <a:lnTo>
                    <a:pt x="56" y="362"/>
                  </a:lnTo>
                  <a:lnTo>
                    <a:pt x="56" y="364"/>
                  </a:lnTo>
                  <a:lnTo>
                    <a:pt x="56" y="366"/>
                  </a:lnTo>
                  <a:lnTo>
                    <a:pt x="58" y="368"/>
                  </a:lnTo>
                  <a:lnTo>
                    <a:pt x="58" y="368"/>
                  </a:lnTo>
                  <a:lnTo>
                    <a:pt x="58" y="368"/>
                  </a:lnTo>
                  <a:lnTo>
                    <a:pt x="58" y="368"/>
                  </a:lnTo>
                  <a:lnTo>
                    <a:pt x="60" y="370"/>
                  </a:lnTo>
                  <a:lnTo>
                    <a:pt x="58" y="372"/>
                  </a:lnTo>
                  <a:lnTo>
                    <a:pt x="56" y="374"/>
                  </a:lnTo>
                  <a:lnTo>
                    <a:pt x="54" y="374"/>
                  </a:lnTo>
                  <a:lnTo>
                    <a:pt x="54" y="376"/>
                  </a:lnTo>
                  <a:lnTo>
                    <a:pt x="54" y="376"/>
                  </a:lnTo>
                  <a:lnTo>
                    <a:pt x="52" y="378"/>
                  </a:lnTo>
                  <a:lnTo>
                    <a:pt x="52" y="378"/>
                  </a:lnTo>
                  <a:lnTo>
                    <a:pt x="46" y="380"/>
                  </a:lnTo>
                  <a:lnTo>
                    <a:pt x="43" y="380"/>
                  </a:lnTo>
                  <a:lnTo>
                    <a:pt x="43" y="382"/>
                  </a:lnTo>
                  <a:lnTo>
                    <a:pt x="43" y="382"/>
                  </a:lnTo>
                  <a:lnTo>
                    <a:pt x="43" y="382"/>
                  </a:lnTo>
                  <a:lnTo>
                    <a:pt x="43" y="382"/>
                  </a:lnTo>
                  <a:lnTo>
                    <a:pt x="43" y="385"/>
                  </a:lnTo>
                  <a:lnTo>
                    <a:pt x="43" y="385"/>
                  </a:lnTo>
                  <a:lnTo>
                    <a:pt x="46" y="385"/>
                  </a:lnTo>
                  <a:lnTo>
                    <a:pt x="46" y="385"/>
                  </a:lnTo>
                  <a:lnTo>
                    <a:pt x="46" y="385"/>
                  </a:lnTo>
                  <a:lnTo>
                    <a:pt x="48" y="385"/>
                  </a:lnTo>
                  <a:lnTo>
                    <a:pt x="48" y="385"/>
                  </a:lnTo>
                  <a:lnTo>
                    <a:pt x="48" y="387"/>
                  </a:lnTo>
                  <a:lnTo>
                    <a:pt x="48" y="389"/>
                  </a:lnTo>
                  <a:lnTo>
                    <a:pt x="48" y="389"/>
                  </a:lnTo>
                  <a:lnTo>
                    <a:pt x="50" y="389"/>
                  </a:lnTo>
                  <a:lnTo>
                    <a:pt x="54" y="389"/>
                  </a:lnTo>
                  <a:lnTo>
                    <a:pt x="56" y="389"/>
                  </a:lnTo>
                  <a:lnTo>
                    <a:pt x="56" y="389"/>
                  </a:lnTo>
                  <a:lnTo>
                    <a:pt x="56" y="389"/>
                  </a:lnTo>
                  <a:lnTo>
                    <a:pt x="56" y="389"/>
                  </a:lnTo>
                  <a:lnTo>
                    <a:pt x="56" y="389"/>
                  </a:lnTo>
                  <a:lnTo>
                    <a:pt x="58" y="389"/>
                  </a:lnTo>
                  <a:lnTo>
                    <a:pt x="58" y="389"/>
                  </a:lnTo>
                  <a:lnTo>
                    <a:pt x="58" y="389"/>
                  </a:lnTo>
                  <a:lnTo>
                    <a:pt x="58" y="389"/>
                  </a:lnTo>
                  <a:lnTo>
                    <a:pt x="60" y="391"/>
                  </a:lnTo>
                  <a:lnTo>
                    <a:pt x="60" y="393"/>
                  </a:lnTo>
                  <a:lnTo>
                    <a:pt x="62" y="393"/>
                  </a:lnTo>
                  <a:lnTo>
                    <a:pt x="62" y="393"/>
                  </a:lnTo>
                  <a:lnTo>
                    <a:pt x="62" y="391"/>
                  </a:lnTo>
                  <a:lnTo>
                    <a:pt x="62" y="391"/>
                  </a:lnTo>
                  <a:lnTo>
                    <a:pt x="64" y="391"/>
                  </a:lnTo>
                  <a:lnTo>
                    <a:pt x="64" y="391"/>
                  </a:lnTo>
                  <a:lnTo>
                    <a:pt x="64" y="391"/>
                  </a:lnTo>
                  <a:lnTo>
                    <a:pt x="66" y="391"/>
                  </a:lnTo>
                  <a:lnTo>
                    <a:pt x="66" y="393"/>
                  </a:lnTo>
                  <a:lnTo>
                    <a:pt x="64" y="393"/>
                  </a:lnTo>
                  <a:lnTo>
                    <a:pt x="64" y="395"/>
                  </a:lnTo>
                  <a:lnTo>
                    <a:pt x="58" y="395"/>
                  </a:lnTo>
                  <a:lnTo>
                    <a:pt x="56" y="395"/>
                  </a:lnTo>
                  <a:lnTo>
                    <a:pt x="39" y="403"/>
                  </a:lnTo>
                  <a:lnTo>
                    <a:pt x="35" y="405"/>
                  </a:lnTo>
                  <a:lnTo>
                    <a:pt x="35" y="408"/>
                  </a:lnTo>
                  <a:lnTo>
                    <a:pt x="33" y="408"/>
                  </a:lnTo>
                  <a:lnTo>
                    <a:pt x="33" y="410"/>
                  </a:lnTo>
                  <a:lnTo>
                    <a:pt x="33" y="410"/>
                  </a:lnTo>
                  <a:lnTo>
                    <a:pt x="33" y="412"/>
                  </a:lnTo>
                  <a:lnTo>
                    <a:pt x="33" y="414"/>
                  </a:lnTo>
                  <a:lnTo>
                    <a:pt x="33" y="418"/>
                  </a:lnTo>
                  <a:lnTo>
                    <a:pt x="33" y="418"/>
                  </a:lnTo>
                  <a:lnTo>
                    <a:pt x="33" y="418"/>
                  </a:lnTo>
                  <a:lnTo>
                    <a:pt x="33" y="418"/>
                  </a:lnTo>
                  <a:lnTo>
                    <a:pt x="37" y="418"/>
                  </a:lnTo>
                  <a:lnTo>
                    <a:pt x="37" y="416"/>
                  </a:lnTo>
                  <a:lnTo>
                    <a:pt x="39" y="416"/>
                  </a:lnTo>
                  <a:lnTo>
                    <a:pt x="39" y="412"/>
                  </a:lnTo>
                  <a:lnTo>
                    <a:pt x="41" y="412"/>
                  </a:lnTo>
                  <a:lnTo>
                    <a:pt x="41" y="412"/>
                  </a:lnTo>
                  <a:lnTo>
                    <a:pt x="43" y="412"/>
                  </a:lnTo>
                  <a:lnTo>
                    <a:pt x="43" y="412"/>
                  </a:lnTo>
                  <a:lnTo>
                    <a:pt x="43" y="412"/>
                  </a:lnTo>
                  <a:lnTo>
                    <a:pt x="58" y="405"/>
                  </a:lnTo>
                  <a:lnTo>
                    <a:pt x="60" y="405"/>
                  </a:lnTo>
                  <a:lnTo>
                    <a:pt x="62" y="401"/>
                  </a:lnTo>
                  <a:lnTo>
                    <a:pt x="64" y="401"/>
                  </a:lnTo>
                  <a:lnTo>
                    <a:pt x="66" y="401"/>
                  </a:lnTo>
                  <a:lnTo>
                    <a:pt x="66" y="401"/>
                  </a:lnTo>
                  <a:lnTo>
                    <a:pt x="71" y="401"/>
                  </a:lnTo>
                  <a:lnTo>
                    <a:pt x="77" y="401"/>
                  </a:lnTo>
                  <a:lnTo>
                    <a:pt x="77" y="403"/>
                  </a:lnTo>
                  <a:lnTo>
                    <a:pt x="77" y="403"/>
                  </a:lnTo>
                  <a:lnTo>
                    <a:pt x="79" y="403"/>
                  </a:lnTo>
                  <a:lnTo>
                    <a:pt x="79" y="403"/>
                  </a:lnTo>
                  <a:lnTo>
                    <a:pt x="79" y="403"/>
                  </a:lnTo>
                  <a:lnTo>
                    <a:pt x="79" y="403"/>
                  </a:lnTo>
                  <a:lnTo>
                    <a:pt x="81" y="403"/>
                  </a:lnTo>
                  <a:lnTo>
                    <a:pt x="81" y="403"/>
                  </a:lnTo>
                  <a:lnTo>
                    <a:pt x="83" y="403"/>
                  </a:lnTo>
                  <a:lnTo>
                    <a:pt x="85" y="403"/>
                  </a:lnTo>
                  <a:lnTo>
                    <a:pt x="91" y="403"/>
                  </a:lnTo>
                  <a:lnTo>
                    <a:pt x="94" y="403"/>
                  </a:lnTo>
                  <a:lnTo>
                    <a:pt x="94" y="405"/>
                  </a:lnTo>
                  <a:lnTo>
                    <a:pt x="94" y="405"/>
                  </a:lnTo>
                  <a:lnTo>
                    <a:pt x="94" y="408"/>
                  </a:lnTo>
                  <a:lnTo>
                    <a:pt x="94" y="408"/>
                  </a:lnTo>
                  <a:lnTo>
                    <a:pt x="96" y="408"/>
                  </a:lnTo>
                  <a:lnTo>
                    <a:pt x="96" y="408"/>
                  </a:lnTo>
                  <a:lnTo>
                    <a:pt x="96" y="408"/>
                  </a:lnTo>
                  <a:lnTo>
                    <a:pt x="96" y="408"/>
                  </a:lnTo>
                  <a:lnTo>
                    <a:pt x="96" y="405"/>
                  </a:lnTo>
                  <a:lnTo>
                    <a:pt x="96" y="403"/>
                  </a:lnTo>
                  <a:lnTo>
                    <a:pt x="96" y="403"/>
                  </a:lnTo>
                  <a:lnTo>
                    <a:pt x="98" y="403"/>
                  </a:lnTo>
                  <a:lnTo>
                    <a:pt x="98" y="403"/>
                  </a:lnTo>
                  <a:lnTo>
                    <a:pt x="100" y="403"/>
                  </a:lnTo>
                  <a:lnTo>
                    <a:pt x="100" y="403"/>
                  </a:lnTo>
                  <a:lnTo>
                    <a:pt x="102" y="403"/>
                  </a:lnTo>
                  <a:lnTo>
                    <a:pt x="102" y="401"/>
                  </a:lnTo>
                  <a:lnTo>
                    <a:pt x="102" y="401"/>
                  </a:lnTo>
                  <a:lnTo>
                    <a:pt x="102" y="401"/>
                  </a:lnTo>
                  <a:lnTo>
                    <a:pt x="104" y="399"/>
                  </a:lnTo>
                  <a:lnTo>
                    <a:pt x="104" y="399"/>
                  </a:lnTo>
                  <a:lnTo>
                    <a:pt x="106" y="399"/>
                  </a:lnTo>
                  <a:lnTo>
                    <a:pt x="110" y="399"/>
                  </a:lnTo>
                  <a:lnTo>
                    <a:pt x="110" y="399"/>
                  </a:lnTo>
                  <a:lnTo>
                    <a:pt x="112" y="399"/>
                  </a:lnTo>
                  <a:lnTo>
                    <a:pt x="112" y="399"/>
                  </a:lnTo>
                  <a:lnTo>
                    <a:pt x="114" y="399"/>
                  </a:lnTo>
                  <a:lnTo>
                    <a:pt x="117" y="399"/>
                  </a:lnTo>
                  <a:lnTo>
                    <a:pt x="117" y="401"/>
                  </a:lnTo>
                  <a:lnTo>
                    <a:pt x="119" y="401"/>
                  </a:lnTo>
                  <a:lnTo>
                    <a:pt x="119" y="401"/>
                  </a:lnTo>
                  <a:lnTo>
                    <a:pt x="119" y="401"/>
                  </a:lnTo>
                  <a:lnTo>
                    <a:pt x="119" y="403"/>
                  </a:lnTo>
                  <a:lnTo>
                    <a:pt x="119" y="403"/>
                  </a:lnTo>
                  <a:lnTo>
                    <a:pt x="114" y="405"/>
                  </a:lnTo>
                  <a:lnTo>
                    <a:pt x="114" y="408"/>
                  </a:lnTo>
                  <a:lnTo>
                    <a:pt x="112" y="408"/>
                  </a:lnTo>
                  <a:lnTo>
                    <a:pt x="112" y="408"/>
                  </a:lnTo>
                  <a:lnTo>
                    <a:pt x="112" y="408"/>
                  </a:lnTo>
                  <a:lnTo>
                    <a:pt x="112" y="408"/>
                  </a:lnTo>
                  <a:lnTo>
                    <a:pt x="112" y="408"/>
                  </a:lnTo>
                  <a:lnTo>
                    <a:pt x="112" y="410"/>
                  </a:lnTo>
                  <a:lnTo>
                    <a:pt x="112" y="410"/>
                  </a:lnTo>
                  <a:lnTo>
                    <a:pt x="114" y="412"/>
                  </a:lnTo>
                  <a:lnTo>
                    <a:pt x="114" y="412"/>
                  </a:lnTo>
                  <a:lnTo>
                    <a:pt x="114" y="414"/>
                  </a:lnTo>
                  <a:lnTo>
                    <a:pt x="117" y="414"/>
                  </a:lnTo>
                  <a:lnTo>
                    <a:pt x="119" y="414"/>
                  </a:lnTo>
                  <a:lnTo>
                    <a:pt x="121" y="414"/>
                  </a:lnTo>
                  <a:lnTo>
                    <a:pt x="121" y="414"/>
                  </a:lnTo>
                  <a:lnTo>
                    <a:pt x="121" y="410"/>
                  </a:lnTo>
                  <a:lnTo>
                    <a:pt x="123" y="410"/>
                  </a:lnTo>
                  <a:lnTo>
                    <a:pt x="123" y="410"/>
                  </a:lnTo>
                  <a:lnTo>
                    <a:pt x="127" y="410"/>
                  </a:lnTo>
                  <a:lnTo>
                    <a:pt x="129" y="410"/>
                  </a:lnTo>
                  <a:lnTo>
                    <a:pt x="131" y="410"/>
                  </a:lnTo>
                  <a:lnTo>
                    <a:pt x="133" y="412"/>
                  </a:lnTo>
                  <a:lnTo>
                    <a:pt x="133" y="414"/>
                  </a:lnTo>
                  <a:lnTo>
                    <a:pt x="135" y="414"/>
                  </a:lnTo>
                  <a:lnTo>
                    <a:pt x="137" y="414"/>
                  </a:lnTo>
                  <a:lnTo>
                    <a:pt x="137" y="414"/>
                  </a:lnTo>
                  <a:lnTo>
                    <a:pt x="137" y="414"/>
                  </a:lnTo>
                  <a:lnTo>
                    <a:pt x="140" y="416"/>
                  </a:lnTo>
                  <a:lnTo>
                    <a:pt x="142" y="416"/>
                  </a:lnTo>
                  <a:lnTo>
                    <a:pt x="144" y="418"/>
                  </a:lnTo>
                  <a:lnTo>
                    <a:pt x="146" y="418"/>
                  </a:lnTo>
                  <a:lnTo>
                    <a:pt x="150" y="420"/>
                  </a:lnTo>
                  <a:lnTo>
                    <a:pt x="152" y="420"/>
                  </a:lnTo>
                  <a:lnTo>
                    <a:pt x="154" y="420"/>
                  </a:lnTo>
                  <a:lnTo>
                    <a:pt x="154" y="420"/>
                  </a:lnTo>
                  <a:lnTo>
                    <a:pt x="156" y="418"/>
                  </a:lnTo>
                  <a:lnTo>
                    <a:pt x="156" y="418"/>
                  </a:lnTo>
                  <a:lnTo>
                    <a:pt x="156" y="418"/>
                  </a:lnTo>
                  <a:lnTo>
                    <a:pt x="158" y="418"/>
                  </a:lnTo>
                  <a:lnTo>
                    <a:pt x="160" y="418"/>
                  </a:lnTo>
                  <a:lnTo>
                    <a:pt x="165" y="416"/>
                  </a:lnTo>
                  <a:lnTo>
                    <a:pt x="167" y="416"/>
                  </a:lnTo>
                  <a:lnTo>
                    <a:pt x="167" y="418"/>
                  </a:lnTo>
                  <a:lnTo>
                    <a:pt x="169" y="418"/>
                  </a:lnTo>
                  <a:lnTo>
                    <a:pt x="169" y="416"/>
                  </a:lnTo>
                  <a:lnTo>
                    <a:pt x="171" y="418"/>
                  </a:lnTo>
                  <a:lnTo>
                    <a:pt x="171" y="418"/>
                  </a:lnTo>
                  <a:lnTo>
                    <a:pt x="171" y="420"/>
                  </a:lnTo>
                  <a:lnTo>
                    <a:pt x="173" y="420"/>
                  </a:lnTo>
                  <a:lnTo>
                    <a:pt x="173" y="420"/>
                  </a:lnTo>
                  <a:lnTo>
                    <a:pt x="175" y="420"/>
                  </a:lnTo>
                  <a:lnTo>
                    <a:pt x="177" y="422"/>
                  </a:lnTo>
                  <a:lnTo>
                    <a:pt x="179" y="426"/>
                  </a:lnTo>
                  <a:lnTo>
                    <a:pt x="181" y="426"/>
                  </a:lnTo>
                  <a:lnTo>
                    <a:pt x="181" y="426"/>
                  </a:lnTo>
                  <a:lnTo>
                    <a:pt x="185" y="426"/>
                  </a:lnTo>
                  <a:lnTo>
                    <a:pt x="188" y="426"/>
                  </a:lnTo>
                  <a:lnTo>
                    <a:pt x="188" y="426"/>
                  </a:lnTo>
                  <a:lnTo>
                    <a:pt x="190" y="428"/>
                  </a:lnTo>
                  <a:lnTo>
                    <a:pt x="190" y="428"/>
                  </a:lnTo>
                  <a:lnTo>
                    <a:pt x="190" y="431"/>
                  </a:lnTo>
                  <a:lnTo>
                    <a:pt x="190" y="431"/>
                  </a:lnTo>
                  <a:lnTo>
                    <a:pt x="190" y="431"/>
                  </a:lnTo>
                  <a:lnTo>
                    <a:pt x="190" y="435"/>
                  </a:lnTo>
                  <a:lnTo>
                    <a:pt x="192" y="439"/>
                  </a:lnTo>
                  <a:lnTo>
                    <a:pt x="192" y="441"/>
                  </a:lnTo>
                  <a:lnTo>
                    <a:pt x="198" y="449"/>
                  </a:lnTo>
                  <a:lnTo>
                    <a:pt x="200" y="453"/>
                  </a:lnTo>
                  <a:lnTo>
                    <a:pt x="200" y="456"/>
                  </a:lnTo>
                  <a:lnTo>
                    <a:pt x="200" y="460"/>
                  </a:lnTo>
                  <a:lnTo>
                    <a:pt x="200" y="464"/>
                  </a:lnTo>
                  <a:lnTo>
                    <a:pt x="200" y="464"/>
                  </a:lnTo>
                  <a:lnTo>
                    <a:pt x="200" y="466"/>
                  </a:lnTo>
                  <a:lnTo>
                    <a:pt x="200" y="466"/>
                  </a:lnTo>
                  <a:lnTo>
                    <a:pt x="202" y="466"/>
                  </a:lnTo>
                  <a:lnTo>
                    <a:pt x="202" y="466"/>
                  </a:lnTo>
                  <a:lnTo>
                    <a:pt x="200" y="468"/>
                  </a:lnTo>
                  <a:lnTo>
                    <a:pt x="198" y="470"/>
                  </a:lnTo>
                  <a:lnTo>
                    <a:pt x="198" y="472"/>
                  </a:lnTo>
                  <a:lnTo>
                    <a:pt x="198" y="472"/>
                  </a:lnTo>
                  <a:lnTo>
                    <a:pt x="196" y="474"/>
                  </a:lnTo>
                  <a:lnTo>
                    <a:pt x="194" y="474"/>
                  </a:lnTo>
                  <a:lnTo>
                    <a:pt x="192" y="474"/>
                  </a:lnTo>
                  <a:lnTo>
                    <a:pt x="192" y="474"/>
                  </a:lnTo>
                  <a:lnTo>
                    <a:pt x="190" y="474"/>
                  </a:lnTo>
                  <a:lnTo>
                    <a:pt x="190" y="476"/>
                  </a:lnTo>
                  <a:lnTo>
                    <a:pt x="190" y="476"/>
                  </a:lnTo>
                  <a:lnTo>
                    <a:pt x="190" y="479"/>
                  </a:lnTo>
                  <a:lnTo>
                    <a:pt x="190" y="481"/>
                  </a:lnTo>
                  <a:lnTo>
                    <a:pt x="190" y="481"/>
                  </a:lnTo>
                  <a:lnTo>
                    <a:pt x="190" y="483"/>
                  </a:lnTo>
                  <a:lnTo>
                    <a:pt x="192" y="485"/>
                  </a:lnTo>
                  <a:lnTo>
                    <a:pt x="190" y="485"/>
                  </a:lnTo>
                  <a:lnTo>
                    <a:pt x="190" y="485"/>
                  </a:lnTo>
                  <a:lnTo>
                    <a:pt x="188" y="487"/>
                  </a:lnTo>
                  <a:lnTo>
                    <a:pt x="188" y="487"/>
                  </a:lnTo>
                  <a:lnTo>
                    <a:pt x="188" y="487"/>
                  </a:lnTo>
                  <a:lnTo>
                    <a:pt x="188" y="489"/>
                  </a:lnTo>
                  <a:lnTo>
                    <a:pt x="188" y="491"/>
                  </a:lnTo>
                  <a:lnTo>
                    <a:pt x="188" y="491"/>
                  </a:lnTo>
                  <a:lnTo>
                    <a:pt x="190" y="493"/>
                  </a:lnTo>
                  <a:lnTo>
                    <a:pt x="190" y="493"/>
                  </a:lnTo>
                  <a:lnTo>
                    <a:pt x="190" y="495"/>
                  </a:lnTo>
                  <a:lnTo>
                    <a:pt x="190" y="495"/>
                  </a:lnTo>
                  <a:lnTo>
                    <a:pt x="185" y="502"/>
                  </a:lnTo>
                  <a:lnTo>
                    <a:pt x="183" y="506"/>
                  </a:lnTo>
                  <a:lnTo>
                    <a:pt x="183" y="508"/>
                  </a:lnTo>
                  <a:lnTo>
                    <a:pt x="183" y="510"/>
                  </a:lnTo>
                  <a:lnTo>
                    <a:pt x="183" y="512"/>
                  </a:lnTo>
                  <a:lnTo>
                    <a:pt x="179" y="516"/>
                  </a:lnTo>
                  <a:lnTo>
                    <a:pt x="177" y="520"/>
                  </a:lnTo>
                  <a:lnTo>
                    <a:pt x="175" y="524"/>
                  </a:lnTo>
                  <a:lnTo>
                    <a:pt x="173" y="527"/>
                  </a:lnTo>
                  <a:lnTo>
                    <a:pt x="173" y="527"/>
                  </a:lnTo>
                  <a:lnTo>
                    <a:pt x="171" y="527"/>
                  </a:lnTo>
                  <a:lnTo>
                    <a:pt x="169" y="529"/>
                  </a:lnTo>
                  <a:lnTo>
                    <a:pt x="169" y="529"/>
                  </a:lnTo>
                  <a:lnTo>
                    <a:pt x="169" y="531"/>
                  </a:lnTo>
                  <a:lnTo>
                    <a:pt x="169" y="533"/>
                  </a:lnTo>
                  <a:lnTo>
                    <a:pt x="167" y="535"/>
                  </a:lnTo>
                  <a:lnTo>
                    <a:pt x="167" y="535"/>
                  </a:lnTo>
                  <a:lnTo>
                    <a:pt x="167" y="537"/>
                  </a:lnTo>
                  <a:lnTo>
                    <a:pt x="169" y="537"/>
                  </a:lnTo>
                  <a:lnTo>
                    <a:pt x="169" y="539"/>
                  </a:lnTo>
                  <a:lnTo>
                    <a:pt x="171" y="541"/>
                  </a:lnTo>
                  <a:lnTo>
                    <a:pt x="171" y="543"/>
                  </a:lnTo>
                  <a:lnTo>
                    <a:pt x="171" y="543"/>
                  </a:lnTo>
                  <a:lnTo>
                    <a:pt x="171" y="545"/>
                  </a:lnTo>
                  <a:lnTo>
                    <a:pt x="171" y="545"/>
                  </a:lnTo>
                  <a:lnTo>
                    <a:pt x="171" y="545"/>
                  </a:lnTo>
                  <a:lnTo>
                    <a:pt x="169" y="545"/>
                  </a:lnTo>
                  <a:lnTo>
                    <a:pt x="167" y="547"/>
                  </a:lnTo>
                  <a:lnTo>
                    <a:pt x="156" y="550"/>
                  </a:lnTo>
                  <a:lnTo>
                    <a:pt x="152" y="552"/>
                  </a:lnTo>
                  <a:lnTo>
                    <a:pt x="152" y="554"/>
                  </a:lnTo>
                  <a:lnTo>
                    <a:pt x="150" y="554"/>
                  </a:lnTo>
                  <a:lnTo>
                    <a:pt x="150" y="554"/>
                  </a:lnTo>
                  <a:lnTo>
                    <a:pt x="148" y="554"/>
                  </a:lnTo>
                  <a:lnTo>
                    <a:pt x="144" y="554"/>
                  </a:lnTo>
                  <a:lnTo>
                    <a:pt x="144" y="554"/>
                  </a:lnTo>
                  <a:lnTo>
                    <a:pt x="140" y="554"/>
                  </a:lnTo>
                  <a:lnTo>
                    <a:pt x="131" y="556"/>
                  </a:lnTo>
                  <a:lnTo>
                    <a:pt x="129" y="558"/>
                  </a:lnTo>
                  <a:lnTo>
                    <a:pt x="129" y="564"/>
                  </a:lnTo>
                  <a:lnTo>
                    <a:pt x="127" y="566"/>
                  </a:lnTo>
                  <a:lnTo>
                    <a:pt x="121" y="573"/>
                  </a:lnTo>
                  <a:lnTo>
                    <a:pt x="121" y="573"/>
                  </a:lnTo>
                  <a:lnTo>
                    <a:pt x="119" y="575"/>
                  </a:lnTo>
                  <a:lnTo>
                    <a:pt x="119" y="575"/>
                  </a:lnTo>
                  <a:lnTo>
                    <a:pt x="121" y="577"/>
                  </a:lnTo>
                  <a:lnTo>
                    <a:pt x="121" y="579"/>
                  </a:lnTo>
                  <a:lnTo>
                    <a:pt x="123" y="579"/>
                  </a:lnTo>
                  <a:lnTo>
                    <a:pt x="125" y="581"/>
                  </a:lnTo>
                  <a:lnTo>
                    <a:pt x="129" y="593"/>
                  </a:lnTo>
                  <a:lnTo>
                    <a:pt x="131" y="595"/>
                  </a:lnTo>
                  <a:lnTo>
                    <a:pt x="131" y="595"/>
                  </a:lnTo>
                  <a:lnTo>
                    <a:pt x="131" y="598"/>
                  </a:lnTo>
                  <a:lnTo>
                    <a:pt x="131" y="600"/>
                  </a:lnTo>
                  <a:lnTo>
                    <a:pt x="129" y="602"/>
                  </a:lnTo>
                  <a:lnTo>
                    <a:pt x="129" y="604"/>
                  </a:lnTo>
                  <a:lnTo>
                    <a:pt x="129" y="606"/>
                  </a:lnTo>
                  <a:lnTo>
                    <a:pt x="127" y="608"/>
                  </a:lnTo>
                  <a:lnTo>
                    <a:pt x="127" y="608"/>
                  </a:lnTo>
                  <a:lnTo>
                    <a:pt x="127" y="610"/>
                  </a:lnTo>
                  <a:lnTo>
                    <a:pt x="129" y="612"/>
                  </a:lnTo>
                  <a:lnTo>
                    <a:pt x="127" y="616"/>
                  </a:lnTo>
                  <a:lnTo>
                    <a:pt x="127" y="618"/>
                  </a:lnTo>
                  <a:lnTo>
                    <a:pt x="125" y="621"/>
                  </a:lnTo>
                  <a:lnTo>
                    <a:pt x="121" y="625"/>
                  </a:lnTo>
                  <a:lnTo>
                    <a:pt x="117" y="627"/>
                  </a:lnTo>
                  <a:lnTo>
                    <a:pt x="112" y="631"/>
                  </a:lnTo>
                  <a:lnTo>
                    <a:pt x="110" y="631"/>
                  </a:lnTo>
                  <a:lnTo>
                    <a:pt x="110" y="633"/>
                  </a:lnTo>
                  <a:lnTo>
                    <a:pt x="112" y="635"/>
                  </a:lnTo>
                  <a:lnTo>
                    <a:pt x="112" y="635"/>
                  </a:lnTo>
                  <a:lnTo>
                    <a:pt x="114" y="635"/>
                  </a:lnTo>
                  <a:lnTo>
                    <a:pt x="114" y="635"/>
                  </a:lnTo>
                  <a:lnTo>
                    <a:pt x="117" y="641"/>
                  </a:lnTo>
                  <a:lnTo>
                    <a:pt x="117" y="644"/>
                  </a:lnTo>
                  <a:lnTo>
                    <a:pt x="117" y="646"/>
                  </a:lnTo>
                  <a:lnTo>
                    <a:pt x="117" y="648"/>
                  </a:lnTo>
                  <a:lnTo>
                    <a:pt x="119" y="650"/>
                  </a:lnTo>
                  <a:lnTo>
                    <a:pt x="119" y="650"/>
                  </a:lnTo>
                  <a:lnTo>
                    <a:pt x="121" y="652"/>
                  </a:lnTo>
                  <a:lnTo>
                    <a:pt x="121" y="656"/>
                  </a:lnTo>
                  <a:lnTo>
                    <a:pt x="121" y="656"/>
                  </a:lnTo>
                  <a:lnTo>
                    <a:pt x="121" y="658"/>
                  </a:lnTo>
                  <a:lnTo>
                    <a:pt x="121" y="658"/>
                  </a:lnTo>
                  <a:lnTo>
                    <a:pt x="121" y="660"/>
                  </a:lnTo>
                  <a:lnTo>
                    <a:pt x="121" y="660"/>
                  </a:lnTo>
                  <a:lnTo>
                    <a:pt x="121" y="662"/>
                  </a:lnTo>
                  <a:lnTo>
                    <a:pt x="121" y="664"/>
                  </a:lnTo>
                  <a:lnTo>
                    <a:pt x="119" y="666"/>
                  </a:lnTo>
                  <a:lnTo>
                    <a:pt x="117" y="671"/>
                  </a:lnTo>
                  <a:lnTo>
                    <a:pt x="117" y="673"/>
                  </a:lnTo>
                  <a:lnTo>
                    <a:pt x="117" y="673"/>
                  </a:lnTo>
                  <a:lnTo>
                    <a:pt x="119" y="675"/>
                  </a:lnTo>
                  <a:lnTo>
                    <a:pt x="119" y="675"/>
                  </a:lnTo>
                  <a:lnTo>
                    <a:pt x="119" y="675"/>
                  </a:lnTo>
                  <a:lnTo>
                    <a:pt x="121" y="677"/>
                  </a:lnTo>
                  <a:lnTo>
                    <a:pt x="121" y="677"/>
                  </a:lnTo>
                  <a:lnTo>
                    <a:pt x="121" y="677"/>
                  </a:lnTo>
                  <a:lnTo>
                    <a:pt x="123" y="679"/>
                  </a:lnTo>
                  <a:lnTo>
                    <a:pt x="123" y="681"/>
                  </a:lnTo>
                  <a:lnTo>
                    <a:pt x="125" y="681"/>
                  </a:lnTo>
                  <a:lnTo>
                    <a:pt x="127" y="683"/>
                  </a:lnTo>
                  <a:lnTo>
                    <a:pt x="129" y="683"/>
                  </a:lnTo>
                  <a:lnTo>
                    <a:pt x="129" y="683"/>
                  </a:lnTo>
                  <a:lnTo>
                    <a:pt x="129" y="685"/>
                  </a:lnTo>
                  <a:lnTo>
                    <a:pt x="129" y="685"/>
                  </a:lnTo>
                  <a:lnTo>
                    <a:pt x="127" y="689"/>
                  </a:lnTo>
                  <a:lnTo>
                    <a:pt x="127" y="689"/>
                  </a:lnTo>
                  <a:lnTo>
                    <a:pt x="127" y="692"/>
                  </a:lnTo>
                  <a:lnTo>
                    <a:pt x="127" y="694"/>
                  </a:lnTo>
                  <a:lnTo>
                    <a:pt x="129" y="694"/>
                  </a:lnTo>
                  <a:lnTo>
                    <a:pt x="129" y="696"/>
                  </a:lnTo>
                  <a:lnTo>
                    <a:pt x="131" y="696"/>
                  </a:lnTo>
                  <a:lnTo>
                    <a:pt x="133" y="696"/>
                  </a:lnTo>
                  <a:lnTo>
                    <a:pt x="135" y="696"/>
                  </a:lnTo>
                  <a:lnTo>
                    <a:pt x="137" y="694"/>
                  </a:lnTo>
                  <a:lnTo>
                    <a:pt x="137" y="694"/>
                  </a:lnTo>
                  <a:lnTo>
                    <a:pt x="140" y="692"/>
                  </a:lnTo>
                  <a:lnTo>
                    <a:pt x="140" y="692"/>
                  </a:lnTo>
                  <a:lnTo>
                    <a:pt x="140" y="689"/>
                  </a:lnTo>
                  <a:lnTo>
                    <a:pt x="140" y="689"/>
                  </a:lnTo>
                  <a:lnTo>
                    <a:pt x="140" y="687"/>
                  </a:lnTo>
                  <a:lnTo>
                    <a:pt x="140" y="687"/>
                  </a:lnTo>
                  <a:lnTo>
                    <a:pt x="140" y="685"/>
                  </a:lnTo>
                  <a:lnTo>
                    <a:pt x="142" y="685"/>
                  </a:lnTo>
                  <a:lnTo>
                    <a:pt x="142" y="683"/>
                  </a:lnTo>
                  <a:lnTo>
                    <a:pt x="142" y="683"/>
                  </a:lnTo>
                  <a:lnTo>
                    <a:pt x="144" y="683"/>
                  </a:lnTo>
                  <a:lnTo>
                    <a:pt x="146" y="685"/>
                  </a:lnTo>
                  <a:lnTo>
                    <a:pt x="148" y="685"/>
                  </a:lnTo>
                  <a:lnTo>
                    <a:pt x="154" y="692"/>
                  </a:lnTo>
                  <a:lnTo>
                    <a:pt x="156" y="692"/>
                  </a:lnTo>
                  <a:lnTo>
                    <a:pt x="158" y="696"/>
                  </a:lnTo>
                  <a:lnTo>
                    <a:pt x="160" y="696"/>
                  </a:lnTo>
                  <a:lnTo>
                    <a:pt x="163" y="698"/>
                  </a:lnTo>
                  <a:lnTo>
                    <a:pt x="165" y="698"/>
                  </a:lnTo>
                  <a:lnTo>
                    <a:pt x="167" y="698"/>
                  </a:lnTo>
                  <a:lnTo>
                    <a:pt x="169" y="698"/>
                  </a:lnTo>
                  <a:lnTo>
                    <a:pt x="169" y="698"/>
                  </a:lnTo>
                  <a:lnTo>
                    <a:pt x="171" y="698"/>
                  </a:lnTo>
                  <a:lnTo>
                    <a:pt x="171" y="700"/>
                  </a:lnTo>
                  <a:lnTo>
                    <a:pt x="171" y="700"/>
                  </a:lnTo>
                  <a:lnTo>
                    <a:pt x="171" y="702"/>
                  </a:lnTo>
                  <a:lnTo>
                    <a:pt x="171" y="704"/>
                  </a:lnTo>
                  <a:lnTo>
                    <a:pt x="173" y="704"/>
                  </a:lnTo>
                  <a:lnTo>
                    <a:pt x="175" y="706"/>
                  </a:lnTo>
                  <a:lnTo>
                    <a:pt x="175" y="704"/>
                  </a:lnTo>
                  <a:lnTo>
                    <a:pt x="177" y="704"/>
                  </a:lnTo>
                  <a:lnTo>
                    <a:pt x="179" y="702"/>
                  </a:lnTo>
                  <a:lnTo>
                    <a:pt x="181" y="700"/>
                  </a:lnTo>
                  <a:lnTo>
                    <a:pt x="183" y="696"/>
                  </a:lnTo>
                  <a:lnTo>
                    <a:pt x="183" y="694"/>
                  </a:lnTo>
                  <a:lnTo>
                    <a:pt x="185" y="692"/>
                  </a:lnTo>
                  <a:lnTo>
                    <a:pt x="190" y="687"/>
                  </a:lnTo>
                  <a:lnTo>
                    <a:pt x="190" y="687"/>
                  </a:lnTo>
                  <a:lnTo>
                    <a:pt x="190" y="685"/>
                  </a:lnTo>
                  <a:lnTo>
                    <a:pt x="192" y="685"/>
                  </a:lnTo>
                  <a:lnTo>
                    <a:pt x="192" y="683"/>
                  </a:lnTo>
                  <a:lnTo>
                    <a:pt x="194" y="681"/>
                  </a:lnTo>
                  <a:lnTo>
                    <a:pt x="194" y="677"/>
                  </a:lnTo>
                  <a:lnTo>
                    <a:pt x="192" y="677"/>
                  </a:lnTo>
                  <a:lnTo>
                    <a:pt x="190" y="677"/>
                  </a:lnTo>
                  <a:lnTo>
                    <a:pt x="188" y="677"/>
                  </a:lnTo>
                  <a:lnTo>
                    <a:pt x="188" y="675"/>
                  </a:lnTo>
                  <a:lnTo>
                    <a:pt x="188" y="675"/>
                  </a:lnTo>
                  <a:lnTo>
                    <a:pt x="185" y="675"/>
                  </a:lnTo>
                  <a:lnTo>
                    <a:pt x="185" y="675"/>
                  </a:lnTo>
                  <a:lnTo>
                    <a:pt x="185" y="675"/>
                  </a:lnTo>
                  <a:lnTo>
                    <a:pt x="185" y="673"/>
                  </a:lnTo>
                  <a:lnTo>
                    <a:pt x="185" y="673"/>
                  </a:lnTo>
                  <a:lnTo>
                    <a:pt x="188" y="671"/>
                  </a:lnTo>
                  <a:lnTo>
                    <a:pt x="188" y="671"/>
                  </a:lnTo>
                  <a:lnTo>
                    <a:pt x="185" y="669"/>
                  </a:lnTo>
                  <a:lnTo>
                    <a:pt x="183" y="666"/>
                  </a:lnTo>
                  <a:lnTo>
                    <a:pt x="183" y="664"/>
                  </a:lnTo>
                  <a:lnTo>
                    <a:pt x="183" y="662"/>
                  </a:lnTo>
                  <a:lnTo>
                    <a:pt x="183" y="662"/>
                  </a:lnTo>
                  <a:lnTo>
                    <a:pt x="181" y="660"/>
                  </a:lnTo>
                  <a:lnTo>
                    <a:pt x="181" y="658"/>
                  </a:lnTo>
                  <a:lnTo>
                    <a:pt x="179" y="658"/>
                  </a:lnTo>
                  <a:lnTo>
                    <a:pt x="177" y="658"/>
                  </a:lnTo>
                  <a:lnTo>
                    <a:pt x="177" y="658"/>
                  </a:lnTo>
                  <a:lnTo>
                    <a:pt x="175" y="658"/>
                  </a:lnTo>
                  <a:lnTo>
                    <a:pt x="171" y="658"/>
                  </a:lnTo>
                  <a:lnTo>
                    <a:pt x="171" y="660"/>
                  </a:lnTo>
                  <a:lnTo>
                    <a:pt x="169" y="660"/>
                  </a:lnTo>
                  <a:lnTo>
                    <a:pt x="169" y="658"/>
                  </a:lnTo>
                  <a:lnTo>
                    <a:pt x="167" y="658"/>
                  </a:lnTo>
                  <a:lnTo>
                    <a:pt x="167" y="656"/>
                  </a:lnTo>
                  <a:lnTo>
                    <a:pt x="167" y="656"/>
                  </a:lnTo>
                  <a:lnTo>
                    <a:pt x="167" y="654"/>
                  </a:lnTo>
                  <a:lnTo>
                    <a:pt x="167" y="652"/>
                  </a:lnTo>
                  <a:lnTo>
                    <a:pt x="169" y="650"/>
                  </a:lnTo>
                  <a:lnTo>
                    <a:pt x="169" y="650"/>
                  </a:lnTo>
                  <a:lnTo>
                    <a:pt x="169" y="650"/>
                  </a:lnTo>
                  <a:lnTo>
                    <a:pt x="169" y="648"/>
                  </a:lnTo>
                  <a:lnTo>
                    <a:pt x="169" y="644"/>
                  </a:lnTo>
                  <a:lnTo>
                    <a:pt x="169" y="639"/>
                  </a:lnTo>
                  <a:lnTo>
                    <a:pt x="169" y="637"/>
                  </a:lnTo>
                  <a:lnTo>
                    <a:pt x="167" y="635"/>
                  </a:lnTo>
                  <a:lnTo>
                    <a:pt x="167" y="633"/>
                  </a:lnTo>
                  <a:lnTo>
                    <a:pt x="165" y="631"/>
                  </a:lnTo>
                  <a:lnTo>
                    <a:pt x="160" y="627"/>
                  </a:lnTo>
                  <a:lnTo>
                    <a:pt x="160" y="625"/>
                  </a:lnTo>
                  <a:lnTo>
                    <a:pt x="158" y="623"/>
                  </a:lnTo>
                  <a:lnTo>
                    <a:pt x="156" y="610"/>
                  </a:lnTo>
                  <a:lnTo>
                    <a:pt x="156" y="606"/>
                  </a:lnTo>
                  <a:lnTo>
                    <a:pt x="156" y="604"/>
                  </a:lnTo>
                  <a:lnTo>
                    <a:pt x="152" y="595"/>
                  </a:lnTo>
                  <a:lnTo>
                    <a:pt x="150" y="593"/>
                  </a:lnTo>
                  <a:lnTo>
                    <a:pt x="150" y="591"/>
                  </a:lnTo>
                  <a:lnTo>
                    <a:pt x="148" y="589"/>
                  </a:lnTo>
                  <a:lnTo>
                    <a:pt x="146" y="589"/>
                  </a:lnTo>
                  <a:lnTo>
                    <a:pt x="146" y="589"/>
                  </a:lnTo>
                  <a:lnTo>
                    <a:pt x="146" y="587"/>
                  </a:lnTo>
                  <a:lnTo>
                    <a:pt x="146" y="587"/>
                  </a:lnTo>
                  <a:lnTo>
                    <a:pt x="146" y="585"/>
                  </a:lnTo>
                  <a:lnTo>
                    <a:pt x="146" y="585"/>
                  </a:lnTo>
                  <a:lnTo>
                    <a:pt x="148" y="583"/>
                  </a:lnTo>
                  <a:lnTo>
                    <a:pt x="150" y="579"/>
                  </a:lnTo>
                  <a:lnTo>
                    <a:pt x="150" y="579"/>
                  </a:lnTo>
                  <a:lnTo>
                    <a:pt x="152" y="577"/>
                  </a:lnTo>
                  <a:lnTo>
                    <a:pt x="152" y="577"/>
                  </a:lnTo>
                  <a:lnTo>
                    <a:pt x="152" y="577"/>
                  </a:lnTo>
                  <a:lnTo>
                    <a:pt x="152" y="575"/>
                  </a:lnTo>
                  <a:lnTo>
                    <a:pt x="152" y="575"/>
                  </a:lnTo>
                  <a:lnTo>
                    <a:pt x="152" y="575"/>
                  </a:lnTo>
                  <a:lnTo>
                    <a:pt x="152" y="573"/>
                  </a:lnTo>
                  <a:lnTo>
                    <a:pt x="152" y="573"/>
                  </a:lnTo>
                  <a:lnTo>
                    <a:pt x="154" y="573"/>
                  </a:lnTo>
                  <a:lnTo>
                    <a:pt x="154" y="573"/>
                  </a:lnTo>
                  <a:lnTo>
                    <a:pt x="156" y="573"/>
                  </a:lnTo>
                  <a:lnTo>
                    <a:pt x="158" y="573"/>
                  </a:lnTo>
                  <a:lnTo>
                    <a:pt x="160" y="573"/>
                  </a:lnTo>
                  <a:lnTo>
                    <a:pt x="160" y="573"/>
                  </a:lnTo>
                  <a:lnTo>
                    <a:pt x="160" y="573"/>
                  </a:lnTo>
                  <a:lnTo>
                    <a:pt x="163" y="575"/>
                  </a:lnTo>
                  <a:lnTo>
                    <a:pt x="163" y="575"/>
                  </a:lnTo>
                  <a:lnTo>
                    <a:pt x="165" y="577"/>
                  </a:lnTo>
                  <a:lnTo>
                    <a:pt x="165" y="577"/>
                  </a:lnTo>
                  <a:lnTo>
                    <a:pt x="167" y="579"/>
                  </a:lnTo>
                  <a:lnTo>
                    <a:pt x="167" y="579"/>
                  </a:lnTo>
                  <a:lnTo>
                    <a:pt x="167" y="579"/>
                  </a:lnTo>
                  <a:lnTo>
                    <a:pt x="169" y="579"/>
                  </a:lnTo>
                  <a:lnTo>
                    <a:pt x="169" y="579"/>
                  </a:lnTo>
                  <a:lnTo>
                    <a:pt x="169" y="577"/>
                  </a:lnTo>
                  <a:lnTo>
                    <a:pt x="169" y="575"/>
                  </a:lnTo>
                  <a:lnTo>
                    <a:pt x="169" y="575"/>
                  </a:lnTo>
                  <a:lnTo>
                    <a:pt x="169" y="575"/>
                  </a:lnTo>
                  <a:lnTo>
                    <a:pt x="169" y="573"/>
                  </a:lnTo>
                  <a:lnTo>
                    <a:pt x="169" y="573"/>
                  </a:lnTo>
                  <a:lnTo>
                    <a:pt x="169" y="570"/>
                  </a:lnTo>
                  <a:lnTo>
                    <a:pt x="169" y="570"/>
                  </a:lnTo>
                  <a:lnTo>
                    <a:pt x="169" y="568"/>
                  </a:lnTo>
                  <a:lnTo>
                    <a:pt x="167" y="566"/>
                  </a:lnTo>
                  <a:lnTo>
                    <a:pt x="167" y="566"/>
                  </a:lnTo>
                  <a:lnTo>
                    <a:pt x="167" y="564"/>
                  </a:lnTo>
                  <a:lnTo>
                    <a:pt x="167" y="562"/>
                  </a:lnTo>
                  <a:lnTo>
                    <a:pt x="169" y="562"/>
                  </a:lnTo>
                  <a:lnTo>
                    <a:pt x="169" y="562"/>
                  </a:lnTo>
                  <a:lnTo>
                    <a:pt x="171" y="562"/>
                  </a:lnTo>
                  <a:lnTo>
                    <a:pt x="171" y="560"/>
                  </a:lnTo>
                  <a:lnTo>
                    <a:pt x="173" y="560"/>
                  </a:lnTo>
                  <a:lnTo>
                    <a:pt x="175" y="562"/>
                  </a:lnTo>
                  <a:lnTo>
                    <a:pt x="175" y="562"/>
                  </a:lnTo>
                  <a:lnTo>
                    <a:pt x="175" y="562"/>
                  </a:lnTo>
                  <a:lnTo>
                    <a:pt x="175" y="564"/>
                  </a:lnTo>
                  <a:lnTo>
                    <a:pt x="175" y="568"/>
                  </a:lnTo>
                  <a:lnTo>
                    <a:pt x="175" y="570"/>
                  </a:lnTo>
                  <a:lnTo>
                    <a:pt x="175" y="570"/>
                  </a:lnTo>
                  <a:lnTo>
                    <a:pt x="177" y="573"/>
                  </a:lnTo>
                  <a:lnTo>
                    <a:pt x="179" y="570"/>
                  </a:lnTo>
                  <a:lnTo>
                    <a:pt x="179" y="570"/>
                  </a:lnTo>
                  <a:lnTo>
                    <a:pt x="181" y="570"/>
                  </a:lnTo>
                  <a:lnTo>
                    <a:pt x="181" y="568"/>
                  </a:lnTo>
                  <a:lnTo>
                    <a:pt x="179" y="564"/>
                  </a:lnTo>
                  <a:lnTo>
                    <a:pt x="179" y="564"/>
                  </a:lnTo>
                  <a:lnTo>
                    <a:pt x="181" y="562"/>
                  </a:lnTo>
                  <a:lnTo>
                    <a:pt x="181" y="562"/>
                  </a:lnTo>
                  <a:lnTo>
                    <a:pt x="181" y="560"/>
                  </a:lnTo>
                  <a:lnTo>
                    <a:pt x="181" y="560"/>
                  </a:lnTo>
                  <a:lnTo>
                    <a:pt x="183" y="558"/>
                  </a:lnTo>
                  <a:lnTo>
                    <a:pt x="183" y="558"/>
                  </a:lnTo>
                  <a:lnTo>
                    <a:pt x="185" y="558"/>
                  </a:lnTo>
                  <a:lnTo>
                    <a:pt x="185" y="560"/>
                  </a:lnTo>
                  <a:lnTo>
                    <a:pt x="188" y="560"/>
                  </a:lnTo>
                  <a:lnTo>
                    <a:pt x="188" y="562"/>
                  </a:lnTo>
                  <a:lnTo>
                    <a:pt x="188" y="564"/>
                  </a:lnTo>
                  <a:lnTo>
                    <a:pt x="188" y="564"/>
                  </a:lnTo>
                  <a:lnTo>
                    <a:pt x="185" y="566"/>
                  </a:lnTo>
                  <a:lnTo>
                    <a:pt x="185" y="568"/>
                  </a:lnTo>
                  <a:lnTo>
                    <a:pt x="185" y="568"/>
                  </a:lnTo>
                  <a:lnTo>
                    <a:pt x="185" y="568"/>
                  </a:lnTo>
                  <a:lnTo>
                    <a:pt x="188" y="568"/>
                  </a:lnTo>
                  <a:lnTo>
                    <a:pt x="188" y="568"/>
                  </a:lnTo>
                  <a:lnTo>
                    <a:pt x="190" y="568"/>
                  </a:lnTo>
                  <a:lnTo>
                    <a:pt x="190" y="568"/>
                  </a:lnTo>
                  <a:lnTo>
                    <a:pt x="190" y="568"/>
                  </a:lnTo>
                  <a:lnTo>
                    <a:pt x="192" y="568"/>
                  </a:lnTo>
                  <a:lnTo>
                    <a:pt x="192" y="570"/>
                  </a:lnTo>
                  <a:lnTo>
                    <a:pt x="192" y="570"/>
                  </a:lnTo>
                  <a:lnTo>
                    <a:pt x="192" y="575"/>
                  </a:lnTo>
                  <a:lnTo>
                    <a:pt x="190" y="575"/>
                  </a:lnTo>
                  <a:lnTo>
                    <a:pt x="190" y="579"/>
                  </a:lnTo>
                  <a:lnTo>
                    <a:pt x="188" y="579"/>
                  </a:lnTo>
                  <a:lnTo>
                    <a:pt x="188" y="581"/>
                  </a:lnTo>
                  <a:lnTo>
                    <a:pt x="190" y="583"/>
                  </a:lnTo>
                  <a:lnTo>
                    <a:pt x="190" y="583"/>
                  </a:lnTo>
                  <a:lnTo>
                    <a:pt x="188" y="585"/>
                  </a:lnTo>
                  <a:lnTo>
                    <a:pt x="188" y="585"/>
                  </a:lnTo>
                  <a:lnTo>
                    <a:pt x="188" y="585"/>
                  </a:lnTo>
                  <a:lnTo>
                    <a:pt x="185" y="587"/>
                  </a:lnTo>
                  <a:lnTo>
                    <a:pt x="183" y="589"/>
                  </a:lnTo>
                  <a:lnTo>
                    <a:pt x="183" y="589"/>
                  </a:lnTo>
                  <a:lnTo>
                    <a:pt x="181" y="591"/>
                  </a:lnTo>
                  <a:lnTo>
                    <a:pt x="181" y="593"/>
                  </a:lnTo>
                  <a:lnTo>
                    <a:pt x="181" y="595"/>
                  </a:lnTo>
                  <a:lnTo>
                    <a:pt x="181" y="598"/>
                  </a:lnTo>
                  <a:lnTo>
                    <a:pt x="181" y="598"/>
                  </a:lnTo>
                  <a:lnTo>
                    <a:pt x="183" y="600"/>
                  </a:lnTo>
                  <a:lnTo>
                    <a:pt x="183" y="598"/>
                  </a:lnTo>
                  <a:lnTo>
                    <a:pt x="185" y="598"/>
                  </a:lnTo>
                  <a:lnTo>
                    <a:pt x="188" y="595"/>
                  </a:lnTo>
                  <a:lnTo>
                    <a:pt x="188" y="593"/>
                  </a:lnTo>
                  <a:lnTo>
                    <a:pt x="190" y="593"/>
                  </a:lnTo>
                  <a:lnTo>
                    <a:pt x="190" y="593"/>
                  </a:lnTo>
                  <a:lnTo>
                    <a:pt x="192" y="593"/>
                  </a:lnTo>
                  <a:lnTo>
                    <a:pt x="192" y="593"/>
                  </a:lnTo>
                  <a:lnTo>
                    <a:pt x="194" y="591"/>
                  </a:lnTo>
                  <a:lnTo>
                    <a:pt x="194" y="591"/>
                  </a:lnTo>
                  <a:lnTo>
                    <a:pt x="194" y="589"/>
                  </a:lnTo>
                  <a:lnTo>
                    <a:pt x="194" y="587"/>
                  </a:lnTo>
                  <a:lnTo>
                    <a:pt x="194" y="587"/>
                  </a:lnTo>
                  <a:lnTo>
                    <a:pt x="194" y="587"/>
                  </a:lnTo>
                  <a:lnTo>
                    <a:pt x="196" y="587"/>
                  </a:lnTo>
                  <a:lnTo>
                    <a:pt x="196" y="587"/>
                  </a:lnTo>
                  <a:lnTo>
                    <a:pt x="198" y="587"/>
                  </a:lnTo>
                  <a:lnTo>
                    <a:pt x="198" y="587"/>
                  </a:lnTo>
                  <a:lnTo>
                    <a:pt x="198" y="587"/>
                  </a:lnTo>
                  <a:lnTo>
                    <a:pt x="198" y="589"/>
                  </a:lnTo>
                  <a:lnTo>
                    <a:pt x="200" y="589"/>
                  </a:lnTo>
                  <a:lnTo>
                    <a:pt x="200" y="589"/>
                  </a:lnTo>
                  <a:lnTo>
                    <a:pt x="200" y="589"/>
                  </a:lnTo>
                  <a:lnTo>
                    <a:pt x="200" y="589"/>
                  </a:lnTo>
                  <a:lnTo>
                    <a:pt x="196" y="593"/>
                  </a:lnTo>
                  <a:lnTo>
                    <a:pt x="196" y="593"/>
                  </a:lnTo>
                  <a:lnTo>
                    <a:pt x="196" y="595"/>
                  </a:lnTo>
                  <a:lnTo>
                    <a:pt x="196" y="598"/>
                  </a:lnTo>
                  <a:lnTo>
                    <a:pt x="196" y="598"/>
                  </a:lnTo>
                  <a:lnTo>
                    <a:pt x="196" y="598"/>
                  </a:lnTo>
                  <a:lnTo>
                    <a:pt x="198" y="600"/>
                  </a:lnTo>
                  <a:lnTo>
                    <a:pt x="198" y="598"/>
                  </a:lnTo>
                  <a:lnTo>
                    <a:pt x="200" y="598"/>
                  </a:lnTo>
                  <a:lnTo>
                    <a:pt x="204" y="595"/>
                  </a:lnTo>
                  <a:lnTo>
                    <a:pt x="204" y="595"/>
                  </a:lnTo>
                  <a:lnTo>
                    <a:pt x="206" y="595"/>
                  </a:lnTo>
                  <a:lnTo>
                    <a:pt x="206" y="598"/>
                  </a:lnTo>
                  <a:lnTo>
                    <a:pt x="206" y="602"/>
                  </a:lnTo>
                  <a:lnTo>
                    <a:pt x="206" y="602"/>
                  </a:lnTo>
                  <a:lnTo>
                    <a:pt x="208" y="602"/>
                  </a:lnTo>
                  <a:lnTo>
                    <a:pt x="208" y="602"/>
                  </a:lnTo>
                  <a:lnTo>
                    <a:pt x="211" y="602"/>
                  </a:lnTo>
                  <a:lnTo>
                    <a:pt x="211" y="600"/>
                  </a:lnTo>
                  <a:lnTo>
                    <a:pt x="211" y="600"/>
                  </a:lnTo>
                  <a:lnTo>
                    <a:pt x="213" y="598"/>
                  </a:lnTo>
                  <a:lnTo>
                    <a:pt x="213" y="598"/>
                  </a:lnTo>
                  <a:lnTo>
                    <a:pt x="215" y="598"/>
                  </a:lnTo>
                  <a:lnTo>
                    <a:pt x="217" y="600"/>
                  </a:lnTo>
                  <a:lnTo>
                    <a:pt x="217" y="600"/>
                  </a:lnTo>
                  <a:lnTo>
                    <a:pt x="219" y="598"/>
                  </a:lnTo>
                  <a:lnTo>
                    <a:pt x="219" y="598"/>
                  </a:lnTo>
                  <a:lnTo>
                    <a:pt x="221" y="600"/>
                  </a:lnTo>
                  <a:lnTo>
                    <a:pt x="223" y="600"/>
                  </a:lnTo>
                  <a:lnTo>
                    <a:pt x="223" y="600"/>
                  </a:lnTo>
                  <a:lnTo>
                    <a:pt x="225" y="600"/>
                  </a:lnTo>
                  <a:lnTo>
                    <a:pt x="225" y="598"/>
                  </a:lnTo>
                  <a:lnTo>
                    <a:pt x="225" y="598"/>
                  </a:lnTo>
                  <a:lnTo>
                    <a:pt x="225" y="595"/>
                  </a:lnTo>
                  <a:lnTo>
                    <a:pt x="221" y="587"/>
                  </a:lnTo>
                  <a:lnTo>
                    <a:pt x="221" y="585"/>
                  </a:lnTo>
                  <a:lnTo>
                    <a:pt x="221" y="585"/>
                  </a:lnTo>
                  <a:lnTo>
                    <a:pt x="221" y="583"/>
                  </a:lnTo>
                  <a:lnTo>
                    <a:pt x="223" y="581"/>
                  </a:lnTo>
                  <a:lnTo>
                    <a:pt x="225" y="577"/>
                  </a:lnTo>
                  <a:lnTo>
                    <a:pt x="227" y="577"/>
                  </a:lnTo>
                  <a:lnTo>
                    <a:pt x="227" y="577"/>
                  </a:lnTo>
                  <a:lnTo>
                    <a:pt x="227" y="579"/>
                  </a:lnTo>
                  <a:lnTo>
                    <a:pt x="227" y="579"/>
                  </a:lnTo>
                  <a:lnTo>
                    <a:pt x="227" y="581"/>
                  </a:lnTo>
                  <a:lnTo>
                    <a:pt x="225" y="585"/>
                  </a:lnTo>
                  <a:lnTo>
                    <a:pt x="225" y="585"/>
                  </a:lnTo>
                  <a:lnTo>
                    <a:pt x="225" y="585"/>
                  </a:lnTo>
                  <a:lnTo>
                    <a:pt x="225" y="587"/>
                  </a:lnTo>
                  <a:lnTo>
                    <a:pt x="225" y="587"/>
                  </a:lnTo>
                  <a:lnTo>
                    <a:pt x="225" y="589"/>
                  </a:lnTo>
                  <a:lnTo>
                    <a:pt x="225" y="591"/>
                  </a:lnTo>
                  <a:lnTo>
                    <a:pt x="227" y="591"/>
                  </a:lnTo>
                  <a:lnTo>
                    <a:pt x="227" y="591"/>
                  </a:lnTo>
                  <a:lnTo>
                    <a:pt x="227" y="591"/>
                  </a:lnTo>
                  <a:lnTo>
                    <a:pt x="229" y="591"/>
                  </a:lnTo>
                  <a:lnTo>
                    <a:pt x="229" y="589"/>
                  </a:lnTo>
                  <a:lnTo>
                    <a:pt x="229" y="589"/>
                  </a:lnTo>
                  <a:lnTo>
                    <a:pt x="229" y="589"/>
                  </a:lnTo>
                  <a:lnTo>
                    <a:pt x="229" y="587"/>
                  </a:lnTo>
                  <a:lnTo>
                    <a:pt x="231" y="587"/>
                  </a:lnTo>
                  <a:lnTo>
                    <a:pt x="234" y="587"/>
                  </a:lnTo>
                  <a:lnTo>
                    <a:pt x="234" y="587"/>
                  </a:lnTo>
                  <a:lnTo>
                    <a:pt x="234" y="587"/>
                  </a:lnTo>
                  <a:lnTo>
                    <a:pt x="236" y="587"/>
                  </a:lnTo>
                  <a:lnTo>
                    <a:pt x="236" y="587"/>
                  </a:lnTo>
                  <a:lnTo>
                    <a:pt x="238" y="585"/>
                  </a:lnTo>
                  <a:lnTo>
                    <a:pt x="238" y="585"/>
                  </a:lnTo>
                  <a:lnTo>
                    <a:pt x="240" y="585"/>
                  </a:lnTo>
                  <a:lnTo>
                    <a:pt x="240" y="585"/>
                  </a:lnTo>
                  <a:lnTo>
                    <a:pt x="240" y="587"/>
                  </a:lnTo>
                  <a:lnTo>
                    <a:pt x="238" y="589"/>
                  </a:lnTo>
                  <a:lnTo>
                    <a:pt x="236" y="593"/>
                  </a:lnTo>
                  <a:lnTo>
                    <a:pt x="234" y="598"/>
                  </a:lnTo>
                  <a:lnTo>
                    <a:pt x="231" y="598"/>
                  </a:lnTo>
                  <a:lnTo>
                    <a:pt x="229" y="602"/>
                  </a:lnTo>
                  <a:lnTo>
                    <a:pt x="229" y="602"/>
                  </a:lnTo>
                  <a:lnTo>
                    <a:pt x="229" y="602"/>
                  </a:lnTo>
                  <a:lnTo>
                    <a:pt x="229" y="604"/>
                  </a:lnTo>
                  <a:lnTo>
                    <a:pt x="229" y="606"/>
                  </a:lnTo>
                  <a:lnTo>
                    <a:pt x="229" y="608"/>
                  </a:lnTo>
                  <a:lnTo>
                    <a:pt x="229" y="608"/>
                  </a:lnTo>
                  <a:lnTo>
                    <a:pt x="229" y="610"/>
                  </a:lnTo>
                  <a:lnTo>
                    <a:pt x="229" y="610"/>
                  </a:lnTo>
                  <a:lnTo>
                    <a:pt x="231" y="610"/>
                  </a:lnTo>
                  <a:lnTo>
                    <a:pt x="236" y="610"/>
                  </a:lnTo>
                  <a:lnTo>
                    <a:pt x="236" y="608"/>
                  </a:lnTo>
                  <a:lnTo>
                    <a:pt x="236" y="608"/>
                  </a:lnTo>
                  <a:lnTo>
                    <a:pt x="236" y="606"/>
                  </a:lnTo>
                  <a:lnTo>
                    <a:pt x="236" y="604"/>
                  </a:lnTo>
                  <a:lnTo>
                    <a:pt x="236" y="604"/>
                  </a:lnTo>
                  <a:lnTo>
                    <a:pt x="236" y="602"/>
                  </a:lnTo>
                  <a:lnTo>
                    <a:pt x="236" y="602"/>
                  </a:lnTo>
                  <a:lnTo>
                    <a:pt x="238" y="602"/>
                  </a:lnTo>
                  <a:lnTo>
                    <a:pt x="240" y="602"/>
                  </a:lnTo>
                  <a:lnTo>
                    <a:pt x="240" y="604"/>
                  </a:lnTo>
                  <a:lnTo>
                    <a:pt x="240" y="604"/>
                  </a:lnTo>
                  <a:lnTo>
                    <a:pt x="240" y="604"/>
                  </a:lnTo>
                  <a:lnTo>
                    <a:pt x="240" y="606"/>
                  </a:lnTo>
                  <a:lnTo>
                    <a:pt x="242" y="606"/>
                  </a:lnTo>
                  <a:lnTo>
                    <a:pt x="242" y="606"/>
                  </a:lnTo>
                  <a:lnTo>
                    <a:pt x="242" y="606"/>
                  </a:lnTo>
                  <a:lnTo>
                    <a:pt x="244" y="606"/>
                  </a:lnTo>
                  <a:lnTo>
                    <a:pt x="246" y="606"/>
                  </a:lnTo>
                  <a:lnTo>
                    <a:pt x="246" y="604"/>
                  </a:lnTo>
                  <a:lnTo>
                    <a:pt x="246" y="604"/>
                  </a:lnTo>
                  <a:lnTo>
                    <a:pt x="248" y="600"/>
                  </a:lnTo>
                  <a:lnTo>
                    <a:pt x="248" y="600"/>
                  </a:lnTo>
                  <a:lnTo>
                    <a:pt x="250" y="598"/>
                  </a:lnTo>
                  <a:lnTo>
                    <a:pt x="250" y="598"/>
                  </a:lnTo>
                  <a:lnTo>
                    <a:pt x="252" y="598"/>
                  </a:lnTo>
                  <a:lnTo>
                    <a:pt x="252" y="598"/>
                  </a:lnTo>
                  <a:lnTo>
                    <a:pt x="254" y="600"/>
                  </a:lnTo>
                  <a:lnTo>
                    <a:pt x="259" y="600"/>
                  </a:lnTo>
                  <a:lnTo>
                    <a:pt x="261" y="602"/>
                  </a:lnTo>
                  <a:lnTo>
                    <a:pt x="263" y="602"/>
                  </a:lnTo>
                  <a:lnTo>
                    <a:pt x="269" y="602"/>
                  </a:lnTo>
                  <a:lnTo>
                    <a:pt x="273" y="600"/>
                  </a:lnTo>
                  <a:lnTo>
                    <a:pt x="273" y="602"/>
                  </a:lnTo>
                  <a:lnTo>
                    <a:pt x="273" y="602"/>
                  </a:lnTo>
                  <a:lnTo>
                    <a:pt x="273" y="602"/>
                  </a:lnTo>
                  <a:lnTo>
                    <a:pt x="275" y="604"/>
                  </a:lnTo>
                  <a:lnTo>
                    <a:pt x="275" y="604"/>
                  </a:lnTo>
                  <a:lnTo>
                    <a:pt x="277" y="604"/>
                  </a:lnTo>
                  <a:lnTo>
                    <a:pt x="279" y="602"/>
                  </a:lnTo>
                  <a:lnTo>
                    <a:pt x="282" y="602"/>
                  </a:lnTo>
                  <a:lnTo>
                    <a:pt x="282" y="602"/>
                  </a:lnTo>
                  <a:lnTo>
                    <a:pt x="284" y="602"/>
                  </a:lnTo>
                  <a:lnTo>
                    <a:pt x="284" y="600"/>
                  </a:lnTo>
                  <a:lnTo>
                    <a:pt x="284" y="600"/>
                  </a:lnTo>
                  <a:lnTo>
                    <a:pt x="282" y="598"/>
                  </a:lnTo>
                  <a:lnTo>
                    <a:pt x="282" y="595"/>
                  </a:lnTo>
                  <a:lnTo>
                    <a:pt x="279" y="595"/>
                  </a:lnTo>
                  <a:lnTo>
                    <a:pt x="279" y="595"/>
                  </a:lnTo>
                  <a:lnTo>
                    <a:pt x="279" y="593"/>
                  </a:lnTo>
                  <a:lnTo>
                    <a:pt x="279" y="593"/>
                  </a:lnTo>
                  <a:lnTo>
                    <a:pt x="279" y="593"/>
                  </a:lnTo>
                  <a:lnTo>
                    <a:pt x="279" y="591"/>
                  </a:lnTo>
                  <a:lnTo>
                    <a:pt x="279" y="591"/>
                  </a:lnTo>
                  <a:lnTo>
                    <a:pt x="282" y="591"/>
                  </a:lnTo>
                  <a:lnTo>
                    <a:pt x="284" y="589"/>
                  </a:lnTo>
                  <a:lnTo>
                    <a:pt x="286" y="589"/>
                  </a:lnTo>
                  <a:lnTo>
                    <a:pt x="288" y="589"/>
                  </a:lnTo>
                  <a:lnTo>
                    <a:pt x="290" y="587"/>
                  </a:lnTo>
                  <a:lnTo>
                    <a:pt x="294" y="585"/>
                  </a:lnTo>
                  <a:lnTo>
                    <a:pt x="296" y="583"/>
                  </a:lnTo>
                  <a:lnTo>
                    <a:pt x="298" y="581"/>
                  </a:lnTo>
                  <a:lnTo>
                    <a:pt x="305" y="577"/>
                  </a:lnTo>
                  <a:lnTo>
                    <a:pt x="307" y="579"/>
                  </a:lnTo>
                  <a:lnTo>
                    <a:pt x="309" y="579"/>
                  </a:lnTo>
                  <a:lnTo>
                    <a:pt x="309" y="579"/>
                  </a:lnTo>
                  <a:lnTo>
                    <a:pt x="309" y="579"/>
                  </a:lnTo>
                  <a:lnTo>
                    <a:pt x="313" y="575"/>
                  </a:lnTo>
                  <a:lnTo>
                    <a:pt x="315" y="575"/>
                  </a:lnTo>
                  <a:lnTo>
                    <a:pt x="315" y="575"/>
                  </a:lnTo>
                  <a:lnTo>
                    <a:pt x="315" y="573"/>
                  </a:lnTo>
                  <a:lnTo>
                    <a:pt x="315" y="573"/>
                  </a:lnTo>
                  <a:lnTo>
                    <a:pt x="317" y="573"/>
                  </a:lnTo>
                  <a:lnTo>
                    <a:pt x="317" y="573"/>
                  </a:lnTo>
                  <a:lnTo>
                    <a:pt x="319" y="573"/>
                  </a:lnTo>
                  <a:lnTo>
                    <a:pt x="319" y="573"/>
                  </a:lnTo>
                  <a:lnTo>
                    <a:pt x="319" y="573"/>
                  </a:lnTo>
                  <a:lnTo>
                    <a:pt x="321" y="573"/>
                  </a:lnTo>
                  <a:lnTo>
                    <a:pt x="323" y="573"/>
                  </a:lnTo>
                  <a:lnTo>
                    <a:pt x="323" y="573"/>
                  </a:lnTo>
                  <a:lnTo>
                    <a:pt x="325" y="573"/>
                  </a:lnTo>
                  <a:lnTo>
                    <a:pt x="325" y="573"/>
                  </a:lnTo>
                  <a:lnTo>
                    <a:pt x="328" y="575"/>
                  </a:lnTo>
                  <a:lnTo>
                    <a:pt x="328" y="577"/>
                  </a:lnTo>
                  <a:lnTo>
                    <a:pt x="328" y="577"/>
                  </a:lnTo>
                  <a:lnTo>
                    <a:pt x="328" y="581"/>
                  </a:lnTo>
                  <a:lnTo>
                    <a:pt x="330" y="585"/>
                  </a:lnTo>
                  <a:lnTo>
                    <a:pt x="330" y="585"/>
                  </a:lnTo>
                  <a:lnTo>
                    <a:pt x="330" y="587"/>
                  </a:lnTo>
                  <a:lnTo>
                    <a:pt x="332" y="587"/>
                  </a:lnTo>
                  <a:lnTo>
                    <a:pt x="332" y="587"/>
                  </a:lnTo>
                  <a:lnTo>
                    <a:pt x="334" y="589"/>
                  </a:lnTo>
                  <a:lnTo>
                    <a:pt x="334" y="589"/>
                  </a:lnTo>
                  <a:lnTo>
                    <a:pt x="334" y="591"/>
                  </a:lnTo>
                  <a:lnTo>
                    <a:pt x="334" y="591"/>
                  </a:lnTo>
                  <a:lnTo>
                    <a:pt x="334" y="591"/>
                  </a:lnTo>
                  <a:lnTo>
                    <a:pt x="336" y="591"/>
                  </a:lnTo>
                  <a:lnTo>
                    <a:pt x="336" y="591"/>
                  </a:lnTo>
                  <a:lnTo>
                    <a:pt x="336" y="591"/>
                  </a:lnTo>
                  <a:lnTo>
                    <a:pt x="336" y="591"/>
                  </a:lnTo>
                  <a:lnTo>
                    <a:pt x="338" y="591"/>
                  </a:lnTo>
                  <a:lnTo>
                    <a:pt x="338" y="591"/>
                  </a:lnTo>
                  <a:lnTo>
                    <a:pt x="338" y="593"/>
                  </a:lnTo>
                  <a:lnTo>
                    <a:pt x="338" y="595"/>
                  </a:lnTo>
                  <a:lnTo>
                    <a:pt x="338" y="595"/>
                  </a:lnTo>
                  <a:lnTo>
                    <a:pt x="338" y="598"/>
                  </a:lnTo>
                  <a:lnTo>
                    <a:pt x="340" y="598"/>
                  </a:lnTo>
                  <a:lnTo>
                    <a:pt x="340" y="598"/>
                  </a:lnTo>
                  <a:lnTo>
                    <a:pt x="338" y="598"/>
                  </a:lnTo>
                  <a:lnTo>
                    <a:pt x="338" y="600"/>
                  </a:lnTo>
                  <a:lnTo>
                    <a:pt x="338" y="600"/>
                  </a:lnTo>
                  <a:lnTo>
                    <a:pt x="336" y="600"/>
                  </a:lnTo>
                  <a:lnTo>
                    <a:pt x="334" y="602"/>
                  </a:lnTo>
                  <a:lnTo>
                    <a:pt x="334" y="602"/>
                  </a:lnTo>
                  <a:lnTo>
                    <a:pt x="334" y="602"/>
                  </a:lnTo>
                  <a:lnTo>
                    <a:pt x="332" y="602"/>
                  </a:lnTo>
                  <a:lnTo>
                    <a:pt x="332" y="602"/>
                  </a:lnTo>
                  <a:lnTo>
                    <a:pt x="332" y="604"/>
                  </a:lnTo>
                  <a:lnTo>
                    <a:pt x="332" y="604"/>
                  </a:lnTo>
                  <a:lnTo>
                    <a:pt x="330" y="606"/>
                  </a:lnTo>
                  <a:lnTo>
                    <a:pt x="328" y="608"/>
                  </a:lnTo>
                  <a:lnTo>
                    <a:pt x="328" y="608"/>
                  </a:lnTo>
                  <a:lnTo>
                    <a:pt x="325" y="608"/>
                  </a:lnTo>
                  <a:lnTo>
                    <a:pt x="325" y="608"/>
                  </a:lnTo>
                  <a:lnTo>
                    <a:pt x="323" y="608"/>
                  </a:lnTo>
                  <a:lnTo>
                    <a:pt x="323" y="608"/>
                  </a:lnTo>
                  <a:lnTo>
                    <a:pt x="323" y="608"/>
                  </a:lnTo>
                  <a:lnTo>
                    <a:pt x="323" y="608"/>
                  </a:lnTo>
                  <a:lnTo>
                    <a:pt x="323" y="610"/>
                  </a:lnTo>
                  <a:lnTo>
                    <a:pt x="323" y="610"/>
                  </a:lnTo>
                  <a:lnTo>
                    <a:pt x="323" y="614"/>
                  </a:lnTo>
                  <a:lnTo>
                    <a:pt x="323" y="614"/>
                  </a:lnTo>
                  <a:lnTo>
                    <a:pt x="325" y="616"/>
                  </a:lnTo>
                  <a:lnTo>
                    <a:pt x="325" y="616"/>
                  </a:lnTo>
                  <a:lnTo>
                    <a:pt x="328" y="616"/>
                  </a:lnTo>
                  <a:lnTo>
                    <a:pt x="330" y="616"/>
                  </a:lnTo>
                  <a:lnTo>
                    <a:pt x="332" y="616"/>
                  </a:lnTo>
                  <a:lnTo>
                    <a:pt x="334" y="616"/>
                  </a:lnTo>
                  <a:lnTo>
                    <a:pt x="334" y="616"/>
                  </a:lnTo>
                  <a:lnTo>
                    <a:pt x="336" y="616"/>
                  </a:lnTo>
                  <a:lnTo>
                    <a:pt x="336" y="616"/>
                  </a:lnTo>
                  <a:lnTo>
                    <a:pt x="336" y="616"/>
                  </a:lnTo>
                  <a:lnTo>
                    <a:pt x="338" y="616"/>
                  </a:lnTo>
                  <a:lnTo>
                    <a:pt x="338" y="616"/>
                  </a:lnTo>
                  <a:lnTo>
                    <a:pt x="338" y="614"/>
                  </a:lnTo>
                  <a:lnTo>
                    <a:pt x="338" y="612"/>
                  </a:lnTo>
                  <a:lnTo>
                    <a:pt x="338" y="612"/>
                  </a:lnTo>
                  <a:lnTo>
                    <a:pt x="338" y="612"/>
                  </a:lnTo>
                  <a:lnTo>
                    <a:pt x="338" y="610"/>
                  </a:lnTo>
                  <a:lnTo>
                    <a:pt x="338" y="612"/>
                  </a:lnTo>
                  <a:lnTo>
                    <a:pt x="340" y="612"/>
                  </a:lnTo>
                  <a:lnTo>
                    <a:pt x="342" y="616"/>
                  </a:lnTo>
                  <a:lnTo>
                    <a:pt x="342" y="616"/>
                  </a:lnTo>
                  <a:lnTo>
                    <a:pt x="342" y="616"/>
                  </a:lnTo>
                  <a:lnTo>
                    <a:pt x="344" y="616"/>
                  </a:lnTo>
                  <a:lnTo>
                    <a:pt x="344" y="616"/>
                  </a:lnTo>
                  <a:lnTo>
                    <a:pt x="348" y="614"/>
                  </a:lnTo>
                  <a:lnTo>
                    <a:pt x="348" y="612"/>
                  </a:lnTo>
                  <a:lnTo>
                    <a:pt x="348" y="612"/>
                  </a:lnTo>
                  <a:lnTo>
                    <a:pt x="348" y="612"/>
                  </a:lnTo>
                  <a:lnTo>
                    <a:pt x="344" y="610"/>
                  </a:lnTo>
                  <a:lnTo>
                    <a:pt x="344" y="610"/>
                  </a:lnTo>
                  <a:lnTo>
                    <a:pt x="344" y="610"/>
                  </a:lnTo>
                  <a:lnTo>
                    <a:pt x="342" y="608"/>
                  </a:lnTo>
                  <a:lnTo>
                    <a:pt x="342" y="608"/>
                  </a:lnTo>
                  <a:lnTo>
                    <a:pt x="342" y="606"/>
                  </a:lnTo>
                  <a:lnTo>
                    <a:pt x="342" y="606"/>
                  </a:lnTo>
                  <a:lnTo>
                    <a:pt x="342" y="606"/>
                  </a:lnTo>
                  <a:lnTo>
                    <a:pt x="342" y="606"/>
                  </a:lnTo>
                  <a:lnTo>
                    <a:pt x="344" y="606"/>
                  </a:lnTo>
                  <a:lnTo>
                    <a:pt x="346" y="606"/>
                  </a:lnTo>
                  <a:lnTo>
                    <a:pt x="348" y="606"/>
                  </a:lnTo>
                  <a:lnTo>
                    <a:pt x="351" y="606"/>
                  </a:lnTo>
                  <a:lnTo>
                    <a:pt x="351" y="606"/>
                  </a:lnTo>
                  <a:lnTo>
                    <a:pt x="353" y="606"/>
                  </a:lnTo>
                  <a:lnTo>
                    <a:pt x="353" y="606"/>
                  </a:lnTo>
                  <a:lnTo>
                    <a:pt x="353" y="606"/>
                  </a:lnTo>
                  <a:lnTo>
                    <a:pt x="353" y="604"/>
                  </a:lnTo>
                  <a:lnTo>
                    <a:pt x="353" y="604"/>
                  </a:lnTo>
                  <a:lnTo>
                    <a:pt x="353" y="602"/>
                  </a:lnTo>
                  <a:lnTo>
                    <a:pt x="353" y="602"/>
                  </a:lnTo>
                  <a:lnTo>
                    <a:pt x="353" y="602"/>
                  </a:lnTo>
                  <a:lnTo>
                    <a:pt x="353" y="602"/>
                  </a:lnTo>
                  <a:lnTo>
                    <a:pt x="355" y="602"/>
                  </a:lnTo>
                  <a:lnTo>
                    <a:pt x="355" y="602"/>
                  </a:lnTo>
                  <a:lnTo>
                    <a:pt x="355" y="602"/>
                  </a:lnTo>
                  <a:lnTo>
                    <a:pt x="357" y="604"/>
                  </a:lnTo>
                  <a:lnTo>
                    <a:pt x="357" y="606"/>
                  </a:lnTo>
                  <a:lnTo>
                    <a:pt x="357" y="606"/>
                  </a:lnTo>
                  <a:lnTo>
                    <a:pt x="361" y="610"/>
                  </a:lnTo>
                  <a:lnTo>
                    <a:pt x="361" y="610"/>
                  </a:lnTo>
                  <a:lnTo>
                    <a:pt x="361" y="610"/>
                  </a:lnTo>
                  <a:lnTo>
                    <a:pt x="363" y="610"/>
                  </a:lnTo>
                  <a:lnTo>
                    <a:pt x="365" y="610"/>
                  </a:lnTo>
                  <a:lnTo>
                    <a:pt x="365" y="610"/>
                  </a:lnTo>
                  <a:lnTo>
                    <a:pt x="367" y="610"/>
                  </a:lnTo>
                  <a:lnTo>
                    <a:pt x="369" y="608"/>
                  </a:lnTo>
                  <a:lnTo>
                    <a:pt x="369" y="608"/>
                  </a:lnTo>
                  <a:lnTo>
                    <a:pt x="369" y="608"/>
                  </a:lnTo>
                  <a:lnTo>
                    <a:pt x="369" y="606"/>
                  </a:lnTo>
                  <a:lnTo>
                    <a:pt x="369" y="606"/>
                  </a:lnTo>
                  <a:lnTo>
                    <a:pt x="365" y="602"/>
                  </a:lnTo>
                  <a:lnTo>
                    <a:pt x="363" y="602"/>
                  </a:lnTo>
                  <a:lnTo>
                    <a:pt x="363" y="602"/>
                  </a:lnTo>
                  <a:lnTo>
                    <a:pt x="363" y="602"/>
                  </a:lnTo>
                  <a:lnTo>
                    <a:pt x="365" y="602"/>
                  </a:lnTo>
                  <a:lnTo>
                    <a:pt x="365" y="602"/>
                  </a:lnTo>
                  <a:lnTo>
                    <a:pt x="365" y="602"/>
                  </a:lnTo>
                  <a:lnTo>
                    <a:pt x="373" y="600"/>
                  </a:lnTo>
                  <a:lnTo>
                    <a:pt x="373" y="600"/>
                  </a:lnTo>
                  <a:lnTo>
                    <a:pt x="376" y="600"/>
                  </a:lnTo>
                  <a:lnTo>
                    <a:pt x="376" y="600"/>
                  </a:lnTo>
                  <a:lnTo>
                    <a:pt x="376" y="600"/>
                  </a:lnTo>
                  <a:lnTo>
                    <a:pt x="378" y="595"/>
                  </a:lnTo>
                  <a:lnTo>
                    <a:pt x="378" y="595"/>
                  </a:lnTo>
                  <a:lnTo>
                    <a:pt x="378" y="595"/>
                  </a:lnTo>
                  <a:lnTo>
                    <a:pt x="378" y="595"/>
                  </a:lnTo>
                  <a:lnTo>
                    <a:pt x="378" y="595"/>
                  </a:lnTo>
                  <a:lnTo>
                    <a:pt x="378" y="593"/>
                  </a:lnTo>
                  <a:lnTo>
                    <a:pt x="380" y="593"/>
                  </a:lnTo>
                  <a:lnTo>
                    <a:pt x="380" y="593"/>
                  </a:lnTo>
                  <a:lnTo>
                    <a:pt x="382" y="593"/>
                  </a:lnTo>
                  <a:lnTo>
                    <a:pt x="382" y="593"/>
                  </a:lnTo>
                  <a:lnTo>
                    <a:pt x="382" y="593"/>
                  </a:lnTo>
                  <a:lnTo>
                    <a:pt x="384" y="595"/>
                  </a:lnTo>
                  <a:lnTo>
                    <a:pt x="384" y="595"/>
                  </a:lnTo>
                  <a:lnTo>
                    <a:pt x="384" y="598"/>
                  </a:lnTo>
                  <a:lnTo>
                    <a:pt x="380" y="604"/>
                  </a:lnTo>
                  <a:lnTo>
                    <a:pt x="380" y="606"/>
                  </a:lnTo>
                  <a:lnTo>
                    <a:pt x="380" y="608"/>
                  </a:lnTo>
                  <a:lnTo>
                    <a:pt x="380" y="608"/>
                  </a:lnTo>
                  <a:lnTo>
                    <a:pt x="378" y="610"/>
                  </a:lnTo>
                  <a:lnTo>
                    <a:pt x="378" y="610"/>
                  </a:lnTo>
                  <a:lnTo>
                    <a:pt x="378" y="612"/>
                  </a:lnTo>
                  <a:lnTo>
                    <a:pt x="378" y="612"/>
                  </a:lnTo>
                  <a:lnTo>
                    <a:pt x="376" y="612"/>
                  </a:lnTo>
                  <a:lnTo>
                    <a:pt x="376" y="614"/>
                  </a:lnTo>
                  <a:lnTo>
                    <a:pt x="376" y="614"/>
                  </a:lnTo>
                  <a:lnTo>
                    <a:pt x="376" y="616"/>
                  </a:lnTo>
                  <a:lnTo>
                    <a:pt x="376" y="616"/>
                  </a:lnTo>
                  <a:lnTo>
                    <a:pt x="376" y="616"/>
                  </a:lnTo>
                  <a:lnTo>
                    <a:pt x="373" y="618"/>
                  </a:lnTo>
                  <a:lnTo>
                    <a:pt x="373" y="618"/>
                  </a:lnTo>
                  <a:lnTo>
                    <a:pt x="373" y="618"/>
                  </a:lnTo>
                  <a:lnTo>
                    <a:pt x="373" y="621"/>
                  </a:lnTo>
                  <a:lnTo>
                    <a:pt x="373" y="621"/>
                  </a:lnTo>
                  <a:lnTo>
                    <a:pt x="376" y="621"/>
                  </a:lnTo>
                  <a:lnTo>
                    <a:pt x="378" y="623"/>
                  </a:lnTo>
                  <a:lnTo>
                    <a:pt x="380" y="621"/>
                  </a:lnTo>
                  <a:lnTo>
                    <a:pt x="382" y="621"/>
                  </a:lnTo>
                  <a:lnTo>
                    <a:pt x="386" y="621"/>
                  </a:lnTo>
                  <a:lnTo>
                    <a:pt x="388" y="621"/>
                  </a:lnTo>
                  <a:lnTo>
                    <a:pt x="388" y="621"/>
                  </a:lnTo>
                  <a:lnTo>
                    <a:pt x="388" y="621"/>
                  </a:lnTo>
                  <a:lnTo>
                    <a:pt x="390" y="623"/>
                  </a:lnTo>
                  <a:lnTo>
                    <a:pt x="390" y="623"/>
                  </a:lnTo>
                  <a:lnTo>
                    <a:pt x="392" y="623"/>
                  </a:lnTo>
                  <a:lnTo>
                    <a:pt x="394" y="623"/>
                  </a:lnTo>
                  <a:lnTo>
                    <a:pt x="394" y="623"/>
                  </a:lnTo>
                  <a:lnTo>
                    <a:pt x="396" y="623"/>
                  </a:lnTo>
                  <a:lnTo>
                    <a:pt x="399" y="623"/>
                  </a:lnTo>
                  <a:lnTo>
                    <a:pt x="399" y="623"/>
                  </a:lnTo>
                  <a:lnTo>
                    <a:pt x="401" y="623"/>
                  </a:lnTo>
                  <a:lnTo>
                    <a:pt x="405" y="627"/>
                  </a:lnTo>
                  <a:lnTo>
                    <a:pt x="407" y="629"/>
                  </a:lnTo>
                  <a:lnTo>
                    <a:pt x="411" y="625"/>
                  </a:lnTo>
                  <a:lnTo>
                    <a:pt x="411" y="625"/>
                  </a:lnTo>
                  <a:lnTo>
                    <a:pt x="411" y="625"/>
                  </a:lnTo>
                  <a:lnTo>
                    <a:pt x="413" y="623"/>
                  </a:lnTo>
                  <a:lnTo>
                    <a:pt x="415" y="623"/>
                  </a:lnTo>
                  <a:lnTo>
                    <a:pt x="415" y="623"/>
                  </a:lnTo>
                  <a:lnTo>
                    <a:pt x="415" y="623"/>
                  </a:lnTo>
                  <a:lnTo>
                    <a:pt x="415" y="623"/>
                  </a:lnTo>
                  <a:lnTo>
                    <a:pt x="415" y="621"/>
                  </a:lnTo>
                  <a:lnTo>
                    <a:pt x="415" y="621"/>
                  </a:lnTo>
                  <a:lnTo>
                    <a:pt x="415" y="621"/>
                  </a:lnTo>
                  <a:lnTo>
                    <a:pt x="415" y="618"/>
                  </a:lnTo>
                  <a:lnTo>
                    <a:pt x="415" y="618"/>
                  </a:lnTo>
                  <a:lnTo>
                    <a:pt x="415" y="618"/>
                  </a:lnTo>
                  <a:lnTo>
                    <a:pt x="415" y="618"/>
                  </a:lnTo>
                  <a:lnTo>
                    <a:pt x="415" y="616"/>
                  </a:lnTo>
                  <a:lnTo>
                    <a:pt x="415" y="616"/>
                  </a:lnTo>
                  <a:lnTo>
                    <a:pt x="415" y="616"/>
                  </a:lnTo>
                  <a:lnTo>
                    <a:pt x="419" y="612"/>
                  </a:lnTo>
                  <a:lnTo>
                    <a:pt x="419" y="610"/>
                  </a:lnTo>
                  <a:lnTo>
                    <a:pt x="422" y="608"/>
                  </a:lnTo>
                  <a:lnTo>
                    <a:pt x="422" y="608"/>
                  </a:lnTo>
                  <a:lnTo>
                    <a:pt x="422" y="606"/>
                  </a:lnTo>
                  <a:lnTo>
                    <a:pt x="422" y="606"/>
                  </a:lnTo>
                  <a:lnTo>
                    <a:pt x="422" y="604"/>
                  </a:lnTo>
                  <a:lnTo>
                    <a:pt x="422" y="600"/>
                  </a:lnTo>
                  <a:lnTo>
                    <a:pt x="422" y="600"/>
                  </a:lnTo>
                  <a:lnTo>
                    <a:pt x="422" y="600"/>
                  </a:lnTo>
                  <a:lnTo>
                    <a:pt x="424" y="600"/>
                  </a:lnTo>
                  <a:lnTo>
                    <a:pt x="426" y="600"/>
                  </a:lnTo>
                  <a:lnTo>
                    <a:pt x="426" y="600"/>
                  </a:lnTo>
                  <a:lnTo>
                    <a:pt x="428" y="600"/>
                  </a:lnTo>
                  <a:lnTo>
                    <a:pt x="430" y="600"/>
                  </a:lnTo>
                  <a:lnTo>
                    <a:pt x="430" y="600"/>
                  </a:lnTo>
                  <a:lnTo>
                    <a:pt x="432" y="600"/>
                  </a:lnTo>
                  <a:lnTo>
                    <a:pt x="434" y="600"/>
                  </a:lnTo>
                  <a:lnTo>
                    <a:pt x="434" y="602"/>
                  </a:lnTo>
                  <a:lnTo>
                    <a:pt x="434" y="602"/>
                  </a:lnTo>
                  <a:lnTo>
                    <a:pt x="436" y="602"/>
                  </a:lnTo>
                  <a:lnTo>
                    <a:pt x="434" y="602"/>
                  </a:lnTo>
                  <a:lnTo>
                    <a:pt x="434" y="604"/>
                  </a:lnTo>
                  <a:lnTo>
                    <a:pt x="434" y="604"/>
                  </a:lnTo>
                  <a:lnTo>
                    <a:pt x="434" y="606"/>
                  </a:lnTo>
                  <a:lnTo>
                    <a:pt x="434" y="606"/>
                  </a:lnTo>
                  <a:lnTo>
                    <a:pt x="436" y="606"/>
                  </a:lnTo>
                  <a:lnTo>
                    <a:pt x="436" y="606"/>
                  </a:lnTo>
                  <a:lnTo>
                    <a:pt x="440" y="606"/>
                  </a:lnTo>
                  <a:lnTo>
                    <a:pt x="442" y="606"/>
                  </a:lnTo>
                  <a:lnTo>
                    <a:pt x="445" y="606"/>
                  </a:lnTo>
                  <a:lnTo>
                    <a:pt x="445" y="606"/>
                  </a:lnTo>
                  <a:lnTo>
                    <a:pt x="445" y="604"/>
                  </a:lnTo>
                  <a:lnTo>
                    <a:pt x="445" y="604"/>
                  </a:lnTo>
                  <a:lnTo>
                    <a:pt x="445" y="602"/>
                  </a:lnTo>
                  <a:lnTo>
                    <a:pt x="442" y="600"/>
                  </a:lnTo>
                  <a:lnTo>
                    <a:pt x="440" y="600"/>
                  </a:lnTo>
                  <a:lnTo>
                    <a:pt x="440" y="600"/>
                  </a:lnTo>
                  <a:lnTo>
                    <a:pt x="442" y="600"/>
                  </a:lnTo>
                  <a:lnTo>
                    <a:pt x="453" y="595"/>
                  </a:lnTo>
                  <a:lnTo>
                    <a:pt x="455" y="600"/>
                  </a:lnTo>
                  <a:lnTo>
                    <a:pt x="455" y="602"/>
                  </a:lnTo>
                  <a:lnTo>
                    <a:pt x="455" y="604"/>
                  </a:lnTo>
                  <a:lnTo>
                    <a:pt x="455" y="604"/>
                  </a:lnTo>
                  <a:lnTo>
                    <a:pt x="457" y="606"/>
                  </a:lnTo>
                  <a:lnTo>
                    <a:pt x="457" y="606"/>
                  </a:lnTo>
                  <a:lnTo>
                    <a:pt x="457" y="606"/>
                  </a:lnTo>
                  <a:lnTo>
                    <a:pt x="455" y="606"/>
                  </a:lnTo>
                  <a:lnTo>
                    <a:pt x="455" y="608"/>
                  </a:lnTo>
                  <a:lnTo>
                    <a:pt x="455" y="608"/>
                  </a:lnTo>
                  <a:lnTo>
                    <a:pt x="457" y="608"/>
                  </a:lnTo>
                  <a:lnTo>
                    <a:pt x="457" y="610"/>
                  </a:lnTo>
                  <a:lnTo>
                    <a:pt x="459" y="610"/>
                  </a:lnTo>
                  <a:lnTo>
                    <a:pt x="461" y="610"/>
                  </a:lnTo>
                  <a:lnTo>
                    <a:pt x="465" y="610"/>
                  </a:lnTo>
                  <a:lnTo>
                    <a:pt x="470" y="610"/>
                  </a:lnTo>
                  <a:lnTo>
                    <a:pt x="470" y="612"/>
                  </a:lnTo>
                  <a:lnTo>
                    <a:pt x="470" y="612"/>
                  </a:lnTo>
                  <a:lnTo>
                    <a:pt x="470" y="614"/>
                  </a:lnTo>
                  <a:lnTo>
                    <a:pt x="472" y="614"/>
                  </a:lnTo>
                  <a:lnTo>
                    <a:pt x="472" y="616"/>
                  </a:lnTo>
                  <a:lnTo>
                    <a:pt x="474" y="616"/>
                  </a:lnTo>
                  <a:lnTo>
                    <a:pt x="476" y="616"/>
                  </a:lnTo>
                  <a:lnTo>
                    <a:pt x="476" y="616"/>
                  </a:lnTo>
                  <a:lnTo>
                    <a:pt x="478" y="614"/>
                  </a:lnTo>
                  <a:lnTo>
                    <a:pt x="478" y="614"/>
                  </a:lnTo>
                  <a:lnTo>
                    <a:pt x="480" y="614"/>
                  </a:lnTo>
                  <a:lnTo>
                    <a:pt x="480" y="614"/>
                  </a:lnTo>
                  <a:lnTo>
                    <a:pt x="482" y="614"/>
                  </a:lnTo>
                  <a:lnTo>
                    <a:pt x="482" y="614"/>
                  </a:lnTo>
                  <a:lnTo>
                    <a:pt x="484" y="616"/>
                  </a:lnTo>
                  <a:lnTo>
                    <a:pt x="484" y="618"/>
                  </a:lnTo>
                  <a:lnTo>
                    <a:pt x="484" y="618"/>
                  </a:lnTo>
                  <a:lnTo>
                    <a:pt x="484" y="618"/>
                  </a:lnTo>
                  <a:lnTo>
                    <a:pt x="486" y="621"/>
                  </a:lnTo>
                  <a:lnTo>
                    <a:pt x="486" y="621"/>
                  </a:lnTo>
                  <a:lnTo>
                    <a:pt x="486" y="623"/>
                  </a:lnTo>
                  <a:lnTo>
                    <a:pt x="486" y="623"/>
                  </a:lnTo>
                  <a:lnTo>
                    <a:pt x="486" y="625"/>
                  </a:lnTo>
                  <a:lnTo>
                    <a:pt x="486" y="625"/>
                  </a:lnTo>
                  <a:lnTo>
                    <a:pt x="486" y="625"/>
                  </a:lnTo>
                  <a:lnTo>
                    <a:pt x="486" y="627"/>
                  </a:lnTo>
                  <a:lnTo>
                    <a:pt x="486" y="627"/>
                  </a:lnTo>
                  <a:lnTo>
                    <a:pt x="495" y="633"/>
                  </a:lnTo>
                  <a:lnTo>
                    <a:pt x="495" y="633"/>
                  </a:lnTo>
                  <a:lnTo>
                    <a:pt x="497" y="633"/>
                  </a:lnTo>
                  <a:lnTo>
                    <a:pt x="499" y="633"/>
                  </a:lnTo>
                  <a:lnTo>
                    <a:pt x="501" y="633"/>
                  </a:lnTo>
                  <a:lnTo>
                    <a:pt x="503" y="633"/>
                  </a:lnTo>
                  <a:lnTo>
                    <a:pt x="505" y="635"/>
                  </a:lnTo>
                  <a:lnTo>
                    <a:pt x="509" y="639"/>
                  </a:lnTo>
                  <a:lnTo>
                    <a:pt x="511" y="639"/>
                  </a:lnTo>
                  <a:lnTo>
                    <a:pt x="511" y="639"/>
                  </a:lnTo>
                  <a:lnTo>
                    <a:pt x="511" y="639"/>
                  </a:lnTo>
                  <a:lnTo>
                    <a:pt x="513" y="639"/>
                  </a:lnTo>
                  <a:lnTo>
                    <a:pt x="513" y="639"/>
                  </a:lnTo>
                  <a:lnTo>
                    <a:pt x="513" y="639"/>
                  </a:lnTo>
                  <a:lnTo>
                    <a:pt x="518" y="635"/>
                  </a:lnTo>
                  <a:lnTo>
                    <a:pt x="520" y="635"/>
                  </a:lnTo>
                  <a:lnTo>
                    <a:pt x="520" y="635"/>
                  </a:lnTo>
                  <a:lnTo>
                    <a:pt x="520" y="635"/>
                  </a:lnTo>
                  <a:lnTo>
                    <a:pt x="520" y="637"/>
                  </a:lnTo>
                  <a:lnTo>
                    <a:pt x="520" y="637"/>
                  </a:lnTo>
                  <a:lnTo>
                    <a:pt x="520" y="639"/>
                  </a:lnTo>
                  <a:lnTo>
                    <a:pt x="520" y="641"/>
                  </a:lnTo>
                  <a:lnTo>
                    <a:pt x="520" y="641"/>
                  </a:lnTo>
                  <a:lnTo>
                    <a:pt x="520" y="644"/>
                  </a:lnTo>
                  <a:lnTo>
                    <a:pt x="520" y="644"/>
                  </a:lnTo>
                  <a:lnTo>
                    <a:pt x="520" y="644"/>
                  </a:lnTo>
                  <a:lnTo>
                    <a:pt x="522" y="646"/>
                  </a:lnTo>
                  <a:lnTo>
                    <a:pt x="522" y="646"/>
                  </a:lnTo>
                  <a:lnTo>
                    <a:pt x="522" y="646"/>
                  </a:lnTo>
                  <a:lnTo>
                    <a:pt x="524" y="644"/>
                  </a:lnTo>
                  <a:lnTo>
                    <a:pt x="524" y="644"/>
                  </a:lnTo>
                  <a:lnTo>
                    <a:pt x="524" y="641"/>
                  </a:lnTo>
                  <a:lnTo>
                    <a:pt x="524" y="641"/>
                  </a:lnTo>
                  <a:lnTo>
                    <a:pt x="524" y="641"/>
                  </a:lnTo>
                  <a:lnTo>
                    <a:pt x="526" y="641"/>
                  </a:lnTo>
                  <a:lnTo>
                    <a:pt x="526" y="641"/>
                  </a:lnTo>
                  <a:lnTo>
                    <a:pt x="526" y="644"/>
                  </a:lnTo>
                  <a:lnTo>
                    <a:pt x="526" y="650"/>
                  </a:lnTo>
                  <a:lnTo>
                    <a:pt x="526" y="650"/>
                  </a:lnTo>
                  <a:lnTo>
                    <a:pt x="526" y="650"/>
                  </a:lnTo>
                  <a:lnTo>
                    <a:pt x="526" y="652"/>
                  </a:lnTo>
                  <a:lnTo>
                    <a:pt x="528" y="652"/>
                  </a:lnTo>
                  <a:lnTo>
                    <a:pt x="528" y="652"/>
                  </a:lnTo>
                  <a:lnTo>
                    <a:pt x="528" y="650"/>
                  </a:lnTo>
                  <a:lnTo>
                    <a:pt x="528" y="650"/>
                  </a:lnTo>
                  <a:lnTo>
                    <a:pt x="530" y="650"/>
                  </a:lnTo>
                  <a:lnTo>
                    <a:pt x="530" y="652"/>
                  </a:lnTo>
                  <a:lnTo>
                    <a:pt x="530" y="652"/>
                  </a:lnTo>
                  <a:lnTo>
                    <a:pt x="532" y="652"/>
                  </a:lnTo>
                  <a:lnTo>
                    <a:pt x="532" y="654"/>
                  </a:lnTo>
                  <a:lnTo>
                    <a:pt x="530" y="658"/>
                  </a:lnTo>
                  <a:lnTo>
                    <a:pt x="530" y="658"/>
                  </a:lnTo>
                  <a:lnTo>
                    <a:pt x="530" y="660"/>
                  </a:lnTo>
                  <a:lnTo>
                    <a:pt x="534" y="658"/>
                  </a:lnTo>
                  <a:lnTo>
                    <a:pt x="539" y="658"/>
                  </a:lnTo>
                  <a:lnTo>
                    <a:pt x="541" y="658"/>
                  </a:lnTo>
                  <a:lnTo>
                    <a:pt x="541" y="658"/>
                  </a:lnTo>
                  <a:lnTo>
                    <a:pt x="543" y="656"/>
                  </a:lnTo>
                  <a:lnTo>
                    <a:pt x="543" y="656"/>
                  </a:lnTo>
                  <a:lnTo>
                    <a:pt x="543" y="654"/>
                  </a:lnTo>
                  <a:lnTo>
                    <a:pt x="541" y="652"/>
                  </a:lnTo>
                  <a:lnTo>
                    <a:pt x="541" y="652"/>
                  </a:lnTo>
                  <a:lnTo>
                    <a:pt x="543" y="650"/>
                  </a:lnTo>
                  <a:lnTo>
                    <a:pt x="543" y="650"/>
                  </a:lnTo>
                  <a:lnTo>
                    <a:pt x="543" y="650"/>
                  </a:lnTo>
                  <a:lnTo>
                    <a:pt x="545" y="650"/>
                  </a:lnTo>
                  <a:lnTo>
                    <a:pt x="555" y="652"/>
                  </a:lnTo>
                  <a:lnTo>
                    <a:pt x="559" y="654"/>
                  </a:lnTo>
                  <a:lnTo>
                    <a:pt x="562" y="652"/>
                  </a:lnTo>
                  <a:lnTo>
                    <a:pt x="562" y="652"/>
                  </a:lnTo>
                  <a:lnTo>
                    <a:pt x="570" y="650"/>
                  </a:lnTo>
                  <a:lnTo>
                    <a:pt x="570" y="650"/>
                  </a:lnTo>
                  <a:lnTo>
                    <a:pt x="570" y="650"/>
                  </a:lnTo>
                  <a:lnTo>
                    <a:pt x="572" y="650"/>
                  </a:lnTo>
                  <a:lnTo>
                    <a:pt x="572" y="650"/>
                  </a:lnTo>
                  <a:lnTo>
                    <a:pt x="572" y="654"/>
                  </a:lnTo>
                  <a:lnTo>
                    <a:pt x="572" y="654"/>
                  </a:lnTo>
                  <a:lnTo>
                    <a:pt x="572" y="654"/>
                  </a:lnTo>
                  <a:lnTo>
                    <a:pt x="572" y="654"/>
                  </a:lnTo>
                  <a:lnTo>
                    <a:pt x="576" y="654"/>
                  </a:lnTo>
                  <a:lnTo>
                    <a:pt x="576" y="656"/>
                  </a:lnTo>
                  <a:lnTo>
                    <a:pt x="578" y="656"/>
                  </a:lnTo>
                  <a:lnTo>
                    <a:pt x="578" y="656"/>
                  </a:lnTo>
                  <a:lnTo>
                    <a:pt x="578" y="660"/>
                  </a:lnTo>
                  <a:lnTo>
                    <a:pt x="578" y="660"/>
                  </a:lnTo>
                  <a:lnTo>
                    <a:pt x="580" y="662"/>
                  </a:lnTo>
                  <a:lnTo>
                    <a:pt x="580" y="662"/>
                  </a:lnTo>
                  <a:lnTo>
                    <a:pt x="582" y="664"/>
                  </a:lnTo>
                  <a:lnTo>
                    <a:pt x="582" y="664"/>
                  </a:lnTo>
                  <a:lnTo>
                    <a:pt x="580" y="666"/>
                  </a:lnTo>
                  <a:lnTo>
                    <a:pt x="580" y="666"/>
                  </a:lnTo>
                  <a:lnTo>
                    <a:pt x="578" y="666"/>
                  </a:lnTo>
                  <a:lnTo>
                    <a:pt x="576" y="666"/>
                  </a:lnTo>
                  <a:lnTo>
                    <a:pt x="574" y="666"/>
                  </a:lnTo>
                  <a:lnTo>
                    <a:pt x="574" y="666"/>
                  </a:lnTo>
                  <a:lnTo>
                    <a:pt x="574" y="666"/>
                  </a:lnTo>
                  <a:lnTo>
                    <a:pt x="574" y="669"/>
                  </a:lnTo>
                  <a:lnTo>
                    <a:pt x="574" y="669"/>
                  </a:lnTo>
                  <a:lnTo>
                    <a:pt x="574" y="671"/>
                  </a:lnTo>
                  <a:lnTo>
                    <a:pt x="574" y="673"/>
                  </a:lnTo>
                  <a:lnTo>
                    <a:pt x="574" y="675"/>
                  </a:lnTo>
                  <a:lnTo>
                    <a:pt x="572" y="681"/>
                  </a:lnTo>
                  <a:lnTo>
                    <a:pt x="572" y="681"/>
                  </a:lnTo>
                  <a:lnTo>
                    <a:pt x="574" y="683"/>
                  </a:lnTo>
                  <a:lnTo>
                    <a:pt x="574" y="683"/>
                  </a:lnTo>
                  <a:lnTo>
                    <a:pt x="576" y="683"/>
                  </a:lnTo>
                  <a:lnTo>
                    <a:pt x="576" y="685"/>
                  </a:lnTo>
                  <a:lnTo>
                    <a:pt x="576" y="687"/>
                  </a:lnTo>
                  <a:lnTo>
                    <a:pt x="576" y="694"/>
                  </a:lnTo>
                  <a:lnTo>
                    <a:pt x="576" y="694"/>
                  </a:lnTo>
                  <a:lnTo>
                    <a:pt x="576" y="696"/>
                  </a:lnTo>
                  <a:lnTo>
                    <a:pt x="574" y="698"/>
                  </a:lnTo>
                  <a:lnTo>
                    <a:pt x="572" y="706"/>
                  </a:lnTo>
                  <a:lnTo>
                    <a:pt x="572" y="706"/>
                  </a:lnTo>
                  <a:lnTo>
                    <a:pt x="570" y="708"/>
                  </a:lnTo>
                  <a:lnTo>
                    <a:pt x="568" y="708"/>
                  </a:lnTo>
                  <a:lnTo>
                    <a:pt x="568" y="708"/>
                  </a:lnTo>
                  <a:lnTo>
                    <a:pt x="568" y="708"/>
                  </a:lnTo>
                  <a:lnTo>
                    <a:pt x="568" y="710"/>
                  </a:lnTo>
                  <a:lnTo>
                    <a:pt x="568" y="710"/>
                  </a:lnTo>
                  <a:lnTo>
                    <a:pt x="568" y="712"/>
                  </a:lnTo>
                  <a:lnTo>
                    <a:pt x="570" y="715"/>
                  </a:lnTo>
                  <a:lnTo>
                    <a:pt x="572" y="715"/>
                  </a:lnTo>
                  <a:lnTo>
                    <a:pt x="572" y="717"/>
                  </a:lnTo>
                  <a:lnTo>
                    <a:pt x="574" y="717"/>
                  </a:lnTo>
                  <a:lnTo>
                    <a:pt x="574" y="717"/>
                  </a:lnTo>
                  <a:lnTo>
                    <a:pt x="574" y="719"/>
                  </a:lnTo>
                  <a:lnTo>
                    <a:pt x="574" y="721"/>
                  </a:lnTo>
                  <a:lnTo>
                    <a:pt x="572" y="721"/>
                  </a:lnTo>
                  <a:lnTo>
                    <a:pt x="574" y="723"/>
                  </a:lnTo>
                  <a:lnTo>
                    <a:pt x="574" y="723"/>
                  </a:lnTo>
                  <a:lnTo>
                    <a:pt x="574" y="723"/>
                  </a:lnTo>
                  <a:lnTo>
                    <a:pt x="576" y="725"/>
                  </a:lnTo>
                  <a:lnTo>
                    <a:pt x="580" y="729"/>
                  </a:lnTo>
                  <a:lnTo>
                    <a:pt x="584" y="731"/>
                  </a:lnTo>
                  <a:lnTo>
                    <a:pt x="589" y="735"/>
                  </a:lnTo>
                  <a:lnTo>
                    <a:pt x="591" y="737"/>
                  </a:lnTo>
                  <a:lnTo>
                    <a:pt x="593" y="737"/>
                  </a:lnTo>
                  <a:lnTo>
                    <a:pt x="597" y="740"/>
                  </a:lnTo>
                  <a:lnTo>
                    <a:pt x="597" y="740"/>
                  </a:lnTo>
                  <a:lnTo>
                    <a:pt x="601" y="737"/>
                  </a:lnTo>
                  <a:lnTo>
                    <a:pt x="603" y="740"/>
                  </a:lnTo>
                  <a:lnTo>
                    <a:pt x="610" y="740"/>
                  </a:lnTo>
                  <a:lnTo>
                    <a:pt x="610" y="740"/>
                  </a:lnTo>
                  <a:lnTo>
                    <a:pt x="612" y="740"/>
                  </a:lnTo>
                  <a:lnTo>
                    <a:pt x="614" y="737"/>
                  </a:lnTo>
                  <a:lnTo>
                    <a:pt x="616" y="737"/>
                  </a:lnTo>
                  <a:lnTo>
                    <a:pt x="618" y="735"/>
                  </a:lnTo>
                  <a:lnTo>
                    <a:pt x="620" y="735"/>
                  </a:lnTo>
                  <a:lnTo>
                    <a:pt x="622" y="735"/>
                  </a:lnTo>
                  <a:lnTo>
                    <a:pt x="622" y="735"/>
                  </a:lnTo>
                  <a:lnTo>
                    <a:pt x="622" y="733"/>
                  </a:lnTo>
                  <a:lnTo>
                    <a:pt x="624" y="729"/>
                  </a:lnTo>
                  <a:lnTo>
                    <a:pt x="626" y="729"/>
                  </a:lnTo>
                  <a:lnTo>
                    <a:pt x="626" y="729"/>
                  </a:lnTo>
                  <a:lnTo>
                    <a:pt x="626" y="725"/>
                  </a:lnTo>
                  <a:lnTo>
                    <a:pt x="626" y="725"/>
                  </a:lnTo>
                  <a:lnTo>
                    <a:pt x="626" y="723"/>
                  </a:lnTo>
                  <a:lnTo>
                    <a:pt x="630" y="721"/>
                  </a:lnTo>
                  <a:lnTo>
                    <a:pt x="630" y="721"/>
                  </a:lnTo>
                  <a:lnTo>
                    <a:pt x="633" y="719"/>
                  </a:lnTo>
                  <a:lnTo>
                    <a:pt x="633" y="715"/>
                  </a:lnTo>
                  <a:lnTo>
                    <a:pt x="635" y="715"/>
                  </a:lnTo>
                  <a:lnTo>
                    <a:pt x="637" y="708"/>
                  </a:lnTo>
                  <a:lnTo>
                    <a:pt x="637" y="706"/>
                  </a:lnTo>
                  <a:lnTo>
                    <a:pt x="639" y="704"/>
                  </a:lnTo>
                  <a:lnTo>
                    <a:pt x="641" y="700"/>
                  </a:lnTo>
                  <a:lnTo>
                    <a:pt x="641" y="700"/>
                  </a:lnTo>
                  <a:lnTo>
                    <a:pt x="643" y="698"/>
                  </a:lnTo>
                  <a:lnTo>
                    <a:pt x="643" y="698"/>
                  </a:lnTo>
                  <a:lnTo>
                    <a:pt x="643" y="696"/>
                  </a:lnTo>
                  <a:lnTo>
                    <a:pt x="643" y="696"/>
                  </a:lnTo>
                  <a:lnTo>
                    <a:pt x="643" y="694"/>
                  </a:lnTo>
                  <a:lnTo>
                    <a:pt x="645" y="692"/>
                  </a:lnTo>
                  <a:lnTo>
                    <a:pt x="645" y="689"/>
                  </a:lnTo>
                  <a:lnTo>
                    <a:pt x="645" y="689"/>
                  </a:lnTo>
                  <a:lnTo>
                    <a:pt x="645" y="687"/>
                  </a:lnTo>
                  <a:lnTo>
                    <a:pt x="645" y="687"/>
                  </a:lnTo>
                  <a:lnTo>
                    <a:pt x="645" y="685"/>
                  </a:lnTo>
                  <a:lnTo>
                    <a:pt x="643" y="683"/>
                  </a:lnTo>
                  <a:lnTo>
                    <a:pt x="643" y="683"/>
                  </a:lnTo>
                  <a:lnTo>
                    <a:pt x="641" y="681"/>
                  </a:lnTo>
                  <a:lnTo>
                    <a:pt x="641" y="679"/>
                  </a:lnTo>
                  <a:lnTo>
                    <a:pt x="641" y="677"/>
                  </a:lnTo>
                  <a:lnTo>
                    <a:pt x="641" y="677"/>
                  </a:lnTo>
                  <a:lnTo>
                    <a:pt x="641" y="677"/>
                  </a:lnTo>
                  <a:lnTo>
                    <a:pt x="641" y="675"/>
                  </a:lnTo>
                  <a:lnTo>
                    <a:pt x="641" y="675"/>
                  </a:lnTo>
                  <a:lnTo>
                    <a:pt x="641" y="675"/>
                  </a:lnTo>
                  <a:lnTo>
                    <a:pt x="641" y="673"/>
                  </a:lnTo>
                  <a:lnTo>
                    <a:pt x="643" y="673"/>
                  </a:lnTo>
                  <a:lnTo>
                    <a:pt x="645" y="671"/>
                  </a:lnTo>
                  <a:lnTo>
                    <a:pt x="653" y="671"/>
                  </a:lnTo>
                  <a:lnTo>
                    <a:pt x="653" y="666"/>
                  </a:lnTo>
                  <a:lnTo>
                    <a:pt x="653" y="664"/>
                  </a:lnTo>
                  <a:lnTo>
                    <a:pt x="653" y="660"/>
                  </a:lnTo>
                  <a:lnTo>
                    <a:pt x="653" y="660"/>
                  </a:lnTo>
                  <a:lnTo>
                    <a:pt x="653" y="658"/>
                  </a:lnTo>
                  <a:lnTo>
                    <a:pt x="651" y="656"/>
                  </a:lnTo>
                  <a:lnTo>
                    <a:pt x="651" y="656"/>
                  </a:lnTo>
                  <a:lnTo>
                    <a:pt x="651" y="654"/>
                  </a:lnTo>
                  <a:lnTo>
                    <a:pt x="653" y="652"/>
                  </a:lnTo>
                  <a:lnTo>
                    <a:pt x="653" y="650"/>
                  </a:lnTo>
                  <a:lnTo>
                    <a:pt x="653" y="648"/>
                  </a:lnTo>
                  <a:lnTo>
                    <a:pt x="653" y="646"/>
                  </a:lnTo>
                  <a:lnTo>
                    <a:pt x="653" y="646"/>
                  </a:lnTo>
                  <a:lnTo>
                    <a:pt x="651" y="646"/>
                  </a:lnTo>
                  <a:lnTo>
                    <a:pt x="647" y="644"/>
                  </a:lnTo>
                  <a:lnTo>
                    <a:pt x="647" y="644"/>
                  </a:lnTo>
                  <a:lnTo>
                    <a:pt x="645" y="641"/>
                  </a:lnTo>
                  <a:lnTo>
                    <a:pt x="643" y="641"/>
                  </a:lnTo>
                  <a:lnTo>
                    <a:pt x="643" y="639"/>
                  </a:lnTo>
                  <a:lnTo>
                    <a:pt x="641" y="637"/>
                  </a:lnTo>
                  <a:lnTo>
                    <a:pt x="641" y="637"/>
                  </a:lnTo>
                  <a:lnTo>
                    <a:pt x="639" y="635"/>
                  </a:lnTo>
                  <a:lnTo>
                    <a:pt x="639" y="635"/>
                  </a:lnTo>
                  <a:lnTo>
                    <a:pt x="637" y="633"/>
                  </a:lnTo>
                  <a:lnTo>
                    <a:pt x="637" y="633"/>
                  </a:lnTo>
                  <a:lnTo>
                    <a:pt x="637" y="631"/>
                  </a:lnTo>
                  <a:lnTo>
                    <a:pt x="637" y="629"/>
                  </a:lnTo>
                  <a:lnTo>
                    <a:pt x="637" y="629"/>
                  </a:lnTo>
                  <a:lnTo>
                    <a:pt x="637" y="627"/>
                  </a:lnTo>
                  <a:lnTo>
                    <a:pt x="637" y="627"/>
                  </a:lnTo>
                  <a:lnTo>
                    <a:pt x="637" y="623"/>
                  </a:lnTo>
                  <a:lnTo>
                    <a:pt x="637" y="618"/>
                  </a:lnTo>
                  <a:lnTo>
                    <a:pt x="637" y="618"/>
                  </a:lnTo>
                  <a:lnTo>
                    <a:pt x="637" y="616"/>
                  </a:lnTo>
                  <a:lnTo>
                    <a:pt x="635" y="614"/>
                  </a:lnTo>
                  <a:lnTo>
                    <a:pt x="633" y="612"/>
                  </a:lnTo>
                  <a:lnTo>
                    <a:pt x="633" y="610"/>
                  </a:lnTo>
                  <a:lnTo>
                    <a:pt x="633" y="610"/>
                  </a:lnTo>
                  <a:lnTo>
                    <a:pt x="633" y="608"/>
                  </a:lnTo>
                  <a:lnTo>
                    <a:pt x="633" y="602"/>
                  </a:lnTo>
                  <a:lnTo>
                    <a:pt x="635" y="600"/>
                  </a:lnTo>
                  <a:lnTo>
                    <a:pt x="635" y="598"/>
                  </a:lnTo>
                  <a:lnTo>
                    <a:pt x="635" y="598"/>
                  </a:lnTo>
                  <a:lnTo>
                    <a:pt x="635" y="595"/>
                  </a:lnTo>
                  <a:lnTo>
                    <a:pt x="637" y="593"/>
                  </a:lnTo>
                  <a:lnTo>
                    <a:pt x="637" y="593"/>
                  </a:lnTo>
                  <a:lnTo>
                    <a:pt x="639" y="591"/>
                  </a:lnTo>
                  <a:lnTo>
                    <a:pt x="643" y="589"/>
                  </a:lnTo>
                  <a:lnTo>
                    <a:pt x="647" y="587"/>
                  </a:lnTo>
                  <a:lnTo>
                    <a:pt x="649" y="587"/>
                  </a:lnTo>
                  <a:lnTo>
                    <a:pt x="651" y="583"/>
                  </a:lnTo>
                  <a:lnTo>
                    <a:pt x="653" y="583"/>
                  </a:lnTo>
                  <a:lnTo>
                    <a:pt x="668" y="575"/>
                  </a:lnTo>
                  <a:lnTo>
                    <a:pt x="678" y="568"/>
                  </a:lnTo>
                  <a:lnTo>
                    <a:pt x="681" y="566"/>
                  </a:lnTo>
                  <a:lnTo>
                    <a:pt x="681" y="564"/>
                  </a:lnTo>
                  <a:lnTo>
                    <a:pt x="683" y="564"/>
                  </a:lnTo>
                  <a:lnTo>
                    <a:pt x="683" y="564"/>
                  </a:lnTo>
                  <a:lnTo>
                    <a:pt x="687" y="562"/>
                  </a:lnTo>
                  <a:lnTo>
                    <a:pt x="689" y="560"/>
                  </a:lnTo>
                  <a:lnTo>
                    <a:pt x="691" y="558"/>
                  </a:lnTo>
                  <a:lnTo>
                    <a:pt x="691" y="558"/>
                  </a:lnTo>
                  <a:lnTo>
                    <a:pt x="693" y="556"/>
                  </a:lnTo>
                  <a:lnTo>
                    <a:pt x="699" y="552"/>
                  </a:lnTo>
                  <a:lnTo>
                    <a:pt x="701" y="550"/>
                  </a:lnTo>
                  <a:lnTo>
                    <a:pt x="708" y="543"/>
                  </a:lnTo>
                  <a:lnTo>
                    <a:pt x="716" y="535"/>
                  </a:lnTo>
                  <a:lnTo>
                    <a:pt x="720" y="535"/>
                  </a:lnTo>
                  <a:lnTo>
                    <a:pt x="722" y="537"/>
                  </a:lnTo>
                  <a:lnTo>
                    <a:pt x="722" y="537"/>
                  </a:lnTo>
                  <a:lnTo>
                    <a:pt x="722" y="539"/>
                  </a:lnTo>
                  <a:lnTo>
                    <a:pt x="722" y="539"/>
                  </a:lnTo>
                  <a:lnTo>
                    <a:pt x="722" y="541"/>
                  </a:lnTo>
                  <a:lnTo>
                    <a:pt x="722" y="541"/>
                  </a:lnTo>
                  <a:lnTo>
                    <a:pt x="722" y="541"/>
                  </a:lnTo>
                  <a:lnTo>
                    <a:pt x="722" y="543"/>
                  </a:lnTo>
                  <a:lnTo>
                    <a:pt x="722" y="543"/>
                  </a:lnTo>
                  <a:lnTo>
                    <a:pt x="722" y="543"/>
                  </a:lnTo>
                  <a:lnTo>
                    <a:pt x="724" y="543"/>
                  </a:lnTo>
                  <a:lnTo>
                    <a:pt x="724" y="545"/>
                  </a:lnTo>
                  <a:lnTo>
                    <a:pt x="724" y="545"/>
                  </a:lnTo>
                  <a:lnTo>
                    <a:pt x="724" y="545"/>
                  </a:lnTo>
                  <a:lnTo>
                    <a:pt x="727" y="545"/>
                  </a:lnTo>
                  <a:lnTo>
                    <a:pt x="727" y="545"/>
                  </a:lnTo>
                  <a:lnTo>
                    <a:pt x="727" y="545"/>
                  </a:lnTo>
                  <a:lnTo>
                    <a:pt x="729" y="545"/>
                  </a:lnTo>
                  <a:lnTo>
                    <a:pt x="731" y="545"/>
                  </a:lnTo>
                  <a:lnTo>
                    <a:pt x="733" y="545"/>
                  </a:lnTo>
                  <a:lnTo>
                    <a:pt x="733" y="545"/>
                  </a:lnTo>
                  <a:lnTo>
                    <a:pt x="735" y="545"/>
                  </a:lnTo>
                  <a:lnTo>
                    <a:pt x="735" y="543"/>
                  </a:lnTo>
                  <a:lnTo>
                    <a:pt x="735" y="543"/>
                  </a:lnTo>
                  <a:lnTo>
                    <a:pt x="735" y="543"/>
                  </a:lnTo>
                  <a:lnTo>
                    <a:pt x="735" y="541"/>
                  </a:lnTo>
                  <a:lnTo>
                    <a:pt x="735" y="541"/>
                  </a:lnTo>
                  <a:lnTo>
                    <a:pt x="735" y="541"/>
                  </a:lnTo>
                  <a:lnTo>
                    <a:pt x="733" y="537"/>
                  </a:lnTo>
                  <a:lnTo>
                    <a:pt x="733" y="535"/>
                  </a:lnTo>
                  <a:lnTo>
                    <a:pt x="735" y="535"/>
                  </a:lnTo>
                  <a:lnTo>
                    <a:pt x="735" y="533"/>
                  </a:lnTo>
                  <a:lnTo>
                    <a:pt x="737" y="533"/>
                  </a:lnTo>
                  <a:lnTo>
                    <a:pt x="739" y="533"/>
                  </a:lnTo>
                  <a:lnTo>
                    <a:pt x="741" y="533"/>
                  </a:lnTo>
                  <a:lnTo>
                    <a:pt x="743" y="537"/>
                  </a:lnTo>
                  <a:lnTo>
                    <a:pt x="745" y="537"/>
                  </a:lnTo>
                  <a:lnTo>
                    <a:pt x="747" y="539"/>
                  </a:lnTo>
                  <a:lnTo>
                    <a:pt x="750" y="539"/>
                  </a:lnTo>
                  <a:lnTo>
                    <a:pt x="750" y="539"/>
                  </a:lnTo>
                  <a:lnTo>
                    <a:pt x="752" y="539"/>
                  </a:lnTo>
                  <a:lnTo>
                    <a:pt x="754" y="539"/>
                  </a:lnTo>
                  <a:lnTo>
                    <a:pt x="756" y="539"/>
                  </a:lnTo>
                  <a:lnTo>
                    <a:pt x="756" y="539"/>
                  </a:lnTo>
                  <a:lnTo>
                    <a:pt x="760" y="535"/>
                  </a:lnTo>
                  <a:lnTo>
                    <a:pt x="762" y="535"/>
                  </a:lnTo>
                  <a:lnTo>
                    <a:pt x="762" y="535"/>
                  </a:lnTo>
                  <a:lnTo>
                    <a:pt x="762" y="533"/>
                  </a:lnTo>
                  <a:lnTo>
                    <a:pt x="762" y="531"/>
                  </a:lnTo>
                  <a:lnTo>
                    <a:pt x="764" y="531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D2CA618-634E-0EBD-4141-4C1691FCE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9613" y="3334823"/>
              <a:ext cx="195263" cy="280988"/>
            </a:xfrm>
            <a:custGeom>
              <a:avLst/>
              <a:gdLst>
                <a:gd name="T0" fmla="*/ 123 w 123"/>
                <a:gd name="T1" fmla="*/ 60 h 177"/>
                <a:gd name="T2" fmla="*/ 121 w 123"/>
                <a:gd name="T3" fmla="*/ 56 h 177"/>
                <a:gd name="T4" fmla="*/ 121 w 123"/>
                <a:gd name="T5" fmla="*/ 39 h 177"/>
                <a:gd name="T6" fmla="*/ 119 w 123"/>
                <a:gd name="T7" fmla="*/ 35 h 177"/>
                <a:gd name="T8" fmla="*/ 115 w 123"/>
                <a:gd name="T9" fmla="*/ 23 h 177"/>
                <a:gd name="T10" fmla="*/ 113 w 123"/>
                <a:gd name="T11" fmla="*/ 12 h 177"/>
                <a:gd name="T12" fmla="*/ 113 w 123"/>
                <a:gd name="T13" fmla="*/ 6 h 177"/>
                <a:gd name="T14" fmla="*/ 100 w 123"/>
                <a:gd name="T15" fmla="*/ 2 h 177"/>
                <a:gd name="T16" fmla="*/ 98 w 123"/>
                <a:gd name="T17" fmla="*/ 18 h 177"/>
                <a:gd name="T18" fmla="*/ 86 w 123"/>
                <a:gd name="T19" fmla="*/ 25 h 177"/>
                <a:gd name="T20" fmla="*/ 80 w 123"/>
                <a:gd name="T21" fmla="*/ 23 h 177"/>
                <a:gd name="T22" fmla="*/ 77 w 123"/>
                <a:gd name="T23" fmla="*/ 43 h 177"/>
                <a:gd name="T24" fmla="*/ 69 w 123"/>
                <a:gd name="T25" fmla="*/ 37 h 177"/>
                <a:gd name="T26" fmla="*/ 61 w 123"/>
                <a:gd name="T27" fmla="*/ 37 h 177"/>
                <a:gd name="T28" fmla="*/ 57 w 123"/>
                <a:gd name="T29" fmla="*/ 43 h 177"/>
                <a:gd name="T30" fmla="*/ 50 w 123"/>
                <a:gd name="T31" fmla="*/ 37 h 177"/>
                <a:gd name="T32" fmla="*/ 44 w 123"/>
                <a:gd name="T33" fmla="*/ 50 h 177"/>
                <a:gd name="T34" fmla="*/ 23 w 123"/>
                <a:gd name="T35" fmla="*/ 52 h 177"/>
                <a:gd name="T36" fmla="*/ 19 w 123"/>
                <a:gd name="T37" fmla="*/ 60 h 177"/>
                <a:gd name="T38" fmla="*/ 13 w 123"/>
                <a:gd name="T39" fmla="*/ 64 h 177"/>
                <a:gd name="T40" fmla="*/ 11 w 123"/>
                <a:gd name="T41" fmla="*/ 77 h 177"/>
                <a:gd name="T42" fmla="*/ 4 w 123"/>
                <a:gd name="T43" fmla="*/ 89 h 177"/>
                <a:gd name="T44" fmla="*/ 4 w 123"/>
                <a:gd name="T45" fmla="*/ 96 h 177"/>
                <a:gd name="T46" fmla="*/ 2 w 123"/>
                <a:gd name="T47" fmla="*/ 102 h 177"/>
                <a:gd name="T48" fmla="*/ 6 w 123"/>
                <a:gd name="T49" fmla="*/ 117 h 177"/>
                <a:gd name="T50" fmla="*/ 11 w 123"/>
                <a:gd name="T51" fmla="*/ 123 h 177"/>
                <a:gd name="T52" fmla="*/ 17 w 123"/>
                <a:gd name="T53" fmla="*/ 131 h 177"/>
                <a:gd name="T54" fmla="*/ 15 w 123"/>
                <a:gd name="T55" fmla="*/ 135 h 177"/>
                <a:gd name="T56" fmla="*/ 25 w 123"/>
                <a:gd name="T57" fmla="*/ 165 h 177"/>
                <a:gd name="T58" fmla="*/ 25 w 123"/>
                <a:gd name="T59" fmla="*/ 142 h 177"/>
                <a:gd name="T60" fmla="*/ 31 w 123"/>
                <a:gd name="T61" fmla="*/ 148 h 177"/>
                <a:gd name="T62" fmla="*/ 34 w 123"/>
                <a:gd name="T63" fmla="*/ 148 h 177"/>
                <a:gd name="T64" fmla="*/ 36 w 123"/>
                <a:gd name="T65" fmla="*/ 154 h 177"/>
                <a:gd name="T66" fmla="*/ 40 w 123"/>
                <a:gd name="T67" fmla="*/ 167 h 177"/>
                <a:gd name="T68" fmla="*/ 44 w 123"/>
                <a:gd name="T69" fmla="*/ 173 h 177"/>
                <a:gd name="T70" fmla="*/ 48 w 123"/>
                <a:gd name="T71" fmla="*/ 175 h 177"/>
                <a:gd name="T72" fmla="*/ 52 w 123"/>
                <a:gd name="T73" fmla="*/ 173 h 177"/>
                <a:gd name="T74" fmla="*/ 59 w 123"/>
                <a:gd name="T75" fmla="*/ 173 h 177"/>
                <a:gd name="T76" fmla="*/ 65 w 123"/>
                <a:gd name="T77" fmla="*/ 165 h 177"/>
                <a:gd name="T78" fmla="*/ 65 w 123"/>
                <a:gd name="T79" fmla="*/ 162 h 177"/>
                <a:gd name="T80" fmla="*/ 67 w 123"/>
                <a:gd name="T81" fmla="*/ 160 h 177"/>
                <a:gd name="T82" fmla="*/ 65 w 123"/>
                <a:gd name="T83" fmla="*/ 135 h 177"/>
                <a:gd name="T84" fmla="*/ 80 w 123"/>
                <a:gd name="T85" fmla="*/ 121 h 177"/>
                <a:gd name="T86" fmla="*/ 80 w 123"/>
                <a:gd name="T87" fmla="*/ 96 h 177"/>
                <a:gd name="T88" fmla="*/ 86 w 123"/>
                <a:gd name="T89" fmla="*/ 94 h 177"/>
                <a:gd name="T90" fmla="*/ 98 w 123"/>
                <a:gd name="T91" fmla="*/ 94 h 177"/>
                <a:gd name="T92" fmla="*/ 109 w 123"/>
                <a:gd name="T93" fmla="*/ 100 h 177"/>
                <a:gd name="T94" fmla="*/ 115 w 123"/>
                <a:gd name="T95" fmla="*/ 94 h 177"/>
                <a:gd name="T96" fmla="*/ 117 w 123"/>
                <a:gd name="T97" fmla="*/ 81 h 177"/>
                <a:gd name="T98" fmla="*/ 117 w 123"/>
                <a:gd name="T99" fmla="*/ 77 h 177"/>
                <a:gd name="T100" fmla="*/ 119 w 123"/>
                <a:gd name="T101" fmla="*/ 77 h 177"/>
                <a:gd name="T102" fmla="*/ 121 w 123"/>
                <a:gd name="T103" fmla="*/ 77 h 177"/>
                <a:gd name="T104" fmla="*/ 121 w 123"/>
                <a:gd name="T105" fmla="*/ 75 h 177"/>
                <a:gd name="T106" fmla="*/ 121 w 123"/>
                <a:gd name="T107" fmla="*/ 7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" h="177">
                  <a:moveTo>
                    <a:pt x="121" y="66"/>
                  </a:moveTo>
                  <a:lnTo>
                    <a:pt x="121" y="66"/>
                  </a:lnTo>
                  <a:lnTo>
                    <a:pt x="121" y="62"/>
                  </a:lnTo>
                  <a:lnTo>
                    <a:pt x="123" y="60"/>
                  </a:lnTo>
                  <a:lnTo>
                    <a:pt x="123" y="60"/>
                  </a:lnTo>
                  <a:lnTo>
                    <a:pt x="121" y="60"/>
                  </a:lnTo>
                  <a:lnTo>
                    <a:pt x="121" y="58"/>
                  </a:lnTo>
                  <a:lnTo>
                    <a:pt x="121" y="58"/>
                  </a:lnTo>
                  <a:lnTo>
                    <a:pt x="121" y="58"/>
                  </a:lnTo>
                  <a:lnTo>
                    <a:pt x="121" y="56"/>
                  </a:lnTo>
                  <a:lnTo>
                    <a:pt x="121" y="54"/>
                  </a:lnTo>
                  <a:lnTo>
                    <a:pt x="121" y="50"/>
                  </a:lnTo>
                  <a:lnTo>
                    <a:pt x="121" y="50"/>
                  </a:lnTo>
                  <a:lnTo>
                    <a:pt x="121" y="39"/>
                  </a:lnTo>
                  <a:lnTo>
                    <a:pt x="121" y="39"/>
                  </a:lnTo>
                  <a:lnTo>
                    <a:pt x="121" y="37"/>
                  </a:lnTo>
                  <a:lnTo>
                    <a:pt x="121" y="37"/>
                  </a:lnTo>
                  <a:lnTo>
                    <a:pt x="121" y="37"/>
                  </a:lnTo>
                  <a:lnTo>
                    <a:pt x="119" y="37"/>
                  </a:lnTo>
                  <a:lnTo>
                    <a:pt x="119" y="35"/>
                  </a:lnTo>
                  <a:lnTo>
                    <a:pt x="119" y="33"/>
                  </a:lnTo>
                  <a:lnTo>
                    <a:pt x="113" y="33"/>
                  </a:lnTo>
                  <a:lnTo>
                    <a:pt x="111" y="33"/>
                  </a:lnTo>
                  <a:lnTo>
                    <a:pt x="111" y="31"/>
                  </a:lnTo>
                  <a:lnTo>
                    <a:pt x="115" y="23"/>
                  </a:lnTo>
                  <a:lnTo>
                    <a:pt x="115" y="20"/>
                  </a:lnTo>
                  <a:lnTo>
                    <a:pt x="115" y="20"/>
                  </a:lnTo>
                  <a:lnTo>
                    <a:pt x="115" y="18"/>
                  </a:lnTo>
                  <a:lnTo>
                    <a:pt x="115" y="16"/>
                  </a:lnTo>
                  <a:lnTo>
                    <a:pt x="113" y="12"/>
                  </a:lnTo>
                  <a:lnTo>
                    <a:pt x="113" y="12"/>
                  </a:lnTo>
                  <a:lnTo>
                    <a:pt x="113" y="10"/>
                  </a:lnTo>
                  <a:lnTo>
                    <a:pt x="113" y="8"/>
                  </a:lnTo>
                  <a:lnTo>
                    <a:pt x="113" y="6"/>
                  </a:lnTo>
                  <a:lnTo>
                    <a:pt x="113" y="6"/>
                  </a:lnTo>
                  <a:lnTo>
                    <a:pt x="111" y="6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3" y="2"/>
                  </a:lnTo>
                  <a:lnTo>
                    <a:pt x="100" y="2"/>
                  </a:lnTo>
                  <a:lnTo>
                    <a:pt x="100" y="4"/>
                  </a:lnTo>
                  <a:lnTo>
                    <a:pt x="100" y="6"/>
                  </a:lnTo>
                  <a:lnTo>
                    <a:pt x="100" y="12"/>
                  </a:lnTo>
                  <a:lnTo>
                    <a:pt x="100" y="16"/>
                  </a:lnTo>
                  <a:lnTo>
                    <a:pt x="98" y="18"/>
                  </a:lnTo>
                  <a:lnTo>
                    <a:pt x="96" y="18"/>
                  </a:lnTo>
                  <a:lnTo>
                    <a:pt x="92" y="20"/>
                  </a:lnTo>
                  <a:lnTo>
                    <a:pt x="84" y="18"/>
                  </a:lnTo>
                  <a:lnTo>
                    <a:pt x="84" y="20"/>
                  </a:lnTo>
                  <a:lnTo>
                    <a:pt x="86" y="25"/>
                  </a:lnTo>
                  <a:lnTo>
                    <a:pt x="86" y="25"/>
                  </a:lnTo>
                  <a:lnTo>
                    <a:pt x="84" y="25"/>
                  </a:lnTo>
                  <a:lnTo>
                    <a:pt x="82" y="23"/>
                  </a:lnTo>
                  <a:lnTo>
                    <a:pt x="82" y="23"/>
                  </a:lnTo>
                  <a:lnTo>
                    <a:pt x="80" y="23"/>
                  </a:lnTo>
                  <a:lnTo>
                    <a:pt x="77" y="25"/>
                  </a:lnTo>
                  <a:lnTo>
                    <a:pt x="80" y="29"/>
                  </a:lnTo>
                  <a:lnTo>
                    <a:pt x="80" y="31"/>
                  </a:lnTo>
                  <a:lnTo>
                    <a:pt x="77" y="41"/>
                  </a:lnTo>
                  <a:lnTo>
                    <a:pt x="77" y="43"/>
                  </a:lnTo>
                  <a:lnTo>
                    <a:pt x="75" y="43"/>
                  </a:lnTo>
                  <a:lnTo>
                    <a:pt x="73" y="43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69" y="35"/>
                  </a:lnTo>
                  <a:lnTo>
                    <a:pt x="69" y="35"/>
                  </a:lnTo>
                  <a:lnTo>
                    <a:pt x="63" y="35"/>
                  </a:lnTo>
                  <a:lnTo>
                    <a:pt x="61" y="35"/>
                  </a:lnTo>
                  <a:lnTo>
                    <a:pt x="61" y="37"/>
                  </a:lnTo>
                  <a:lnTo>
                    <a:pt x="61" y="39"/>
                  </a:lnTo>
                  <a:lnTo>
                    <a:pt x="63" y="41"/>
                  </a:lnTo>
                  <a:lnTo>
                    <a:pt x="61" y="43"/>
                  </a:lnTo>
                  <a:lnTo>
                    <a:pt x="59" y="46"/>
                  </a:lnTo>
                  <a:lnTo>
                    <a:pt x="57" y="43"/>
                  </a:lnTo>
                  <a:lnTo>
                    <a:pt x="54" y="43"/>
                  </a:lnTo>
                  <a:lnTo>
                    <a:pt x="54" y="41"/>
                  </a:lnTo>
                  <a:lnTo>
                    <a:pt x="52" y="37"/>
                  </a:lnTo>
                  <a:lnTo>
                    <a:pt x="50" y="37"/>
                  </a:lnTo>
                  <a:lnTo>
                    <a:pt x="50" y="37"/>
                  </a:lnTo>
                  <a:lnTo>
                    <a:pt x="50" y="46"/>
                  </a:lnTo>
                  <a:lnTo>
                    <a:pt x="48" y="48"/>
                  </a:lnTo>
                  <a:lnTo>
                    <a:pt x="48" y="50"/>
                  </a:lnTo>
                  <a:lnTo>
                    <a:pt x="46" y="50"/>
                  </a:lnTo>
                  <a:lnTo>
                    <a:pt x="44" y="50"/>
                  </a:lnTo>
                  <a:lnTo>
                    <a:pt x="40" y="52"/>
                  </a:lnTo>
                  <a:lnTo>
                    <a:pt x="36" y="50"/>
                  </a:lnTo>
                  <a:lnTo>
                    <a:pt x="29" y="50"/>
                  </a:lnTo>
                  <a:lnTo>
                    <a:pt x="25" y="50"/>
                  </a:lnTo>
                  <a:lnTo>
                    <a:pt x="23" y="52"/>
                  </a:lnTo>
                  <a:lnTo>
                    <a:pt x="23" y="56"/>
                  </a:lnTo>
                  <a:lnTo>
                    <a:pt x="21" y="60"/>
                  </a:lnTo>
                  <a:lnTo>
                    <a:pt x="21" y="62"/>
                  </a:lnTo>
                  <a:lnTo>
                    <a:pt x="19" y="62"/>
                  </a:lnTo>
                  <a:lnTo>
                    <a:pt x="19" y="60"/>
                  </a:lnTo>
                  <a:lnTo>
                    <a:pt x="19" y="60"/>
                  </a:lnTo>
                  <a:lnTo>
                    <a:pt x="17" y="60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3" y="64"/>
                  </a:lnTo>
                  <a:lnTo>
                    <a:pt x="9" y="71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11" y="77"/>
                  </a:lnTo>
                  <a:lnTo>
                    <a:pt x="11" y="77"/>
                  </a:lnTo>
                  <a:lnTo>
                    <a:pt x="11" y="79"/>
                  </a:lnTo>
                  <a:lnTo>
                    <a:pt x="9" y="85"/>
                  </a:lnTo>
                  <a:lnTo>
                    <a:pt x="6" y="87"/>
                  </a:lnTo>
                  <a:lnTo>
                    <a:pt x="6" y="89"/>
                  </a:lnTo>
                  <a:lnTo>
                    <a:pt x="4" y="89"/>
                  </a:lnTo>
                  <a:lnTo>
                    <a:pt x="2" y="89"/>
                  </a:lnTo>
                  <a:lnTo>
                    <a:pt x="0" y="91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4" y="96"/>
                  </a:lnTo>
                  <a:lnTo>
                    <a:pt x="6" y="98"/>
                  </a:lnTo>
                  <a:lnTo>
                    <a:pt x="4" y="98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2" y="102"/>
                  </a:lnTo>
                  <a:lnTo>
                    <a:pt x="2" y="104"/>
                  </a:lnTo>
                  <a:lnTo>
                    <a:pt x="4" y="108"/>
                  </a:lnTo>
                  <a:lnTo>
                    <a:pt x="6" y="110"/>
                  </a:lnTo>
                  <a:lnTo>
                    <a:pt x="6" y="114"/>
                  </a:lnTo>
                  <a:lnTo>
                    <a:pt x="6" y="117"/>
                  </a:lnTo>
                  <a:lnTo>
                    <a:pt x="9" y="117"/>
                  </a:lnTo>
                  <a:lnTo>
                    <a:pt x="11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3" y="127"/>
                  </a:lnTo>
                  <a:lnTo>
                    <a:pt x="15" y="129"/>
                  </a:lnTo>
                  <a:lnTo>
                    <a:pt x="15" y="131"/>
                  </a:lnTo>
                  <a:lnTo>
                    <a:pt x="17" y="131"/>
                  </a:lnTo>
                  <a:lnTo>
                    <a:pt x="17" y="131"/>
                  </a:lnTo>
                  <a:lnTo>
                    <a:pt x="17" y="133"/>
                  </a:lnTo>
                  <a:lnTo>
                    <a:pt x="15" y="133"/>
                  </a:lnTo>
                  <a:lnTo>
                    <a:pt x="15" y="135"/>
                  </a:lnTo>
                  <a:lnTo>
                    <a:pt x="15" y="135"/>
                  </a:lnTo>
                  <a:lnTo>
                    <a:pt x="15" y="135"/>
                  </a:lnTo>
                  <a:lnTo>
                    <a:pt x="15" y="137"/>
                  </a:lnTo>
                  <a:lnTo>
                    <a:pt x="19" y="154"/>
                  </a:lnTo>
                  <a:lnTo>
                    <a:pt x="19" y="160"/>
                  </a:lnTo>
                  <a:lnTo>
                    <a:pt x="21" y="162"/>
                  </a:lnTo>
                  <a:lnTo>
                    <a:pt x="25" y="165"/>
                  </a:lnTo>
                  <a:lnTo>
                    <a:pt x="25" y="160"/>
                  </a:lnTo>
                  <a:lnTo>
                    <a:pt x="23" y="150"/>
                  </a:lnTo>
                  <a:lnTo>
                    <a:pt x="23" y="146"/>
                  </a:lnTo>
                  <a:lnTo>
                    <a:pt x="25" y="144"/>
                  </a:lnTo>
                  <a:lnTo>
                    <a:pt x="25" y="142"/>
                  </a:lnTo>
                  <a:lnTo>
                    <a:pt x="27" y="142"/>
                  </a:lnTo>
                  <a:lnTo>
                    <a:pt x="29" y="144"/>
                  </a:lnTo>
                  <a:lnTo>
                    <a:pt x="31" y="146"/>
                  </a:lnTo>
                  <a:lnTo>
                    <a:pt x="31" y="148"/>
                  </a:lnTo>
                  <a:lnTo>
                    <a:pt x="31" y="148"/>
                  </a:lnTo>
                  <a:lnTo>
                    <a:pt x="31" y="146"/>
                  </a:lnTo>
                  <a:lnTo>
                    <a:pt x="31" y="146"/>
                  </a:lnTo>
                  <a:lnTo>
                    <a:pt x="34" y="148"/>
                  </a:lnTo>
                  <a:lnTo>
                    <a:pt x="34" y="148"/>
                  </a:lnTo>
                  <a:lnTo>
                    <a:pt x="34" y="148"/>
                  </a:lnTo>
                  <a:lnTo>
                    <a:pt x="34" y="150"/>
                  </a:lnTo>
                  <a:lnTo>
                    <a:pt x="34" y="150"/>
                  </a:lnTo>
                  <a:lnTo>
                    <a:pt x="34" y="150"/>
                  </a:lnTo>
                  <a:lnTo>
                    <a:pt x="36" y="154"/>
                  </a:lnTo>
                  <a:lnTo>
                    <a:pt x="36" y="154"/>
                  </a:lnTo>
                  <a:lnTo>
                    <a:pt x="38" y="162"/>
                  </a:lnTo>
                  <a:lnTo>
                    <a:pt x="38" y="167"/>
                  </a:lnTo>
                  <a:lnTo>
                    <a:pt x="40" y="167"/>
                  </a:lnTo>
                  <a:lnTo>
                    <a:pt x="40" y="167"/>
                  </a:lnTo>
                  <a:lnTo>
                    <a:pt x="40" y="167"/>
                  </a:lnTo>
                  <a:lnTo>
                    <a:pt x="40" y="171"/>
                  </a:lnTo>
                  <a:lnTo>
                    <a:pt x="40" y="171"/>
                  </a:lnTo>
                  <a:lnTo>
                    <a:pt x="42" y="173"/>
                  </a:lnTo>
                  <a:lnTo>
                    <a:pt x="44" y="173"/>
                  </a:lnTo>
                  <a:lnTo>
                    <a:pt x="44" y="173"/>
                  </a:lnTo>
                  <a:lnTo>
                    <a:pt x="46" y="175"/>
                  </a:lnTo>
                  <a:lnTo>
                    <a:pt x="46" y="175"/>
                  </a:lnTo>
                  <a:lnTo>
                    <a:pt x="46" y="177"/>
                  </a:lnTo>
                  <a:lnTo>
                    <a:pt x="46" y="177"/>
                  </a:lnTo>
                  <a:lnTo>
                    <a:pt x="48" y="175"/>
                  </a:lnTo>
                  <a:lnTo>
                    <a:pt x="48" y="175"/>
                  </a:lnTo>
                  <a:lnTo>
                    <a:pt x="50" y="175"/>
                  </a:lnTo>
                  <a:lnTo>
                    <a:pt x="50" y="173"/>
                  </a:lnTo>
                  <a:lnTo>
                    <a:pt x="50" y="173"/>
                  </a:lnTo>
                  <a:lnTo>
                    <a:pt x="52" y="173"/>
                  </a:lnTo>
                  <a:lnTo>
                    <a:pt x="52" y="173"/>
                  </a:lnTo>
                  <a:lnTo>
                    <a:pt x="52" y="173"/>
                  </a:lnTo>
                  <a:lnTo>
                    <a:pt x="54" y="173"/>
                  </a:lnTo>
                  <a:lnTo>
                    <a:pt x="54" y="173"/>
                  </a:lnTo>
                  <a:lnTo>
                    <a:pt x="59" y="173"/>
                  </a:lnTo>
                  <a:lnTo>
                    <a:pt x="59" y="171"/>
                  </a:lnTo>
                  <a:lnTo>
                    <a:pt x="61" y="171"/>
                  </a:lnTo>
                  <a:lnTo>
                    <a:pt x="61" y="169"/>
                  </a:lnTo>
                  <a:lnTo>
                    <a:pt x="63" y="169"/>
                  </a:lnTo>
                  <a:lnTo>
                    <a:pt x="65" y="165"/>
                  </a:lnTo>
                  <a:lnTo>
                    <a:pt x="65" y="165"/>
                  </a:lnTo>
                  <a:lnTo>
                    <a:pt x="65" y="165"/>
                  </a:lnTo>
                  <a:lnTo>
                    <a:pt x="65" y="165"/>
                  </a:lnTo>
                  <a:lnTo>
                    <a:pt x="65" y="162"/>
                  </a:lnTo>
                  <a:lnTo>
                    <a:pt x="65" y="162"/>
                  </a:lnTo>
                  <a:lnTo>
                    <a:pt x="67" y="165"/>
                  </a:lnTo>
                  <a:lnTo>
                    <a:pt x="67" y="162"/>
                  </a:lnTo>
                  <a:lnTo>
                    <a:pt x="67" y="162"/>
                  </a:lnTo>
                  <a:lnTo>
                    <a:pt x="69" y="160"/>
                  </a:lnTo>
                  <a:lnTo>
                    <a:pt x="67" y="160"/>
                  </a:lnTo>
                  <a:lnTo>
                    <a:pt x="67" y="156"/>
                  </a:lnTo>
                  <a:lnTo>
                    <a:pt x="65" y="148"/>
                  </a:lnTo>
                  <a:lnTo>
                    <a:pt x="63" y="146"/>
                  </a:lnTo>
                  <a:lnTo>
                    <a:pt x="63" y="142"/>
                  </a:lnTo>
                  <a:lnTo>
                    <a:pt x="65" y="135"/>
                  </a:lnTo>
                  <a:lnTo>
                    <a:pt x="67" y="131"/>
                  </a:lnTo>
                  <a:lnTo>
                    <a:pt x="71" y="127"/>
                  </a:lnTo>
                  <a:lnTo>
                    <a:pt x="71" y="125"/>
                  </a:lnTo>
                  <a:lnTo>
                    <a:pt x="77" y="123"/>
                  </a:lnTo>
                  <a:lnTo>
                    <a:pt x="80" y="121"/>
                  </a:lnTo>
                  <a:lnTo>
                    <a:pt x="80" y="121"/>
                  </a:lnTo>
                  <a:lnTo>
                    <a:pt x="84" y="117"/>
                  </a:lnTo>
                  <a:lnTo>
                    <a:pt x="84" y="112"/>
                  </a:lnTo>
                  <a:lnTo>
                    <a:pt x="80" y="100"/>
                  </a:lnTo>
                  <a:lnTo>
                    <a:pt x="80" y="96"/>
                  </a:lnTo>
                  <a:lnTo>
                    <a:pt x="80" y="91"/>
                  </a:lnTo>
                  <a:lnTo>
                    <a:pt x="82" y="91"/>
                  </a:lnTo>
                  <a:lnTo>
                    <a:pt x="82" y="91"/>
                  </a:lnTo>
                  <a:lnTo>
                    <a:pt x="84" y="91"/>
                  </a:lnTo>
                  <a:lnTo>
                    <a:pt x="86" y="94"/>
                  </a:lnTo>
                  <a:lnTo>
                    <a:pt x="90" y="100"/>
                  </a:lnTo>
                  <a:lnTo>
                    <a:pt x="90" y="100"/>
                  </a:lnTo>
                  <a:lnTo>
                    <a:pt x="94" y="100"/>
                  </a:lnTo>
                  <a:lnTo>
                    <a:pt x="94" y="98"/>
                  </a:lnTo>
                  <a:lnTo>
                    <a:pt x="98" y="94"/>
                  </a:lnTo>
                  <a:lnTo>
                    <a:pt x="100" y="91"/>
                  </a:lnTo>
                  <a:lnTo>
                    <a:pt x="105" y="89"/>
                  </a:lnTo>
                  <a:lnTo>
                    <a:pt x="107" y="94"/>
                  </a:lnTo>
                  <a:lnTo>
                    <a:pt x="107" y="98"/>
                  </a:lnTo>
                  <a:lnTo>
                    <a:pt x="109" y="100"/>
                  </a:lnTo>
                  <a:lnTo>
                    <a:pt x="111" y="98"/>
                  </a:lnTo>
                  <a:lnTo>
                    <a:pt x="111" y="94"/>
                  </a:lnTo>
                  <a:lnTo>
                    <a:pt x="113" y="91"/>
                  </a:lnTo>
                  <a:lnTo>
                    <a:pt x="115" y="94"/>
                  </a:lnTo>
                  <a:lnTo>
                    <a:pt x="115" y="94"/>
                  </a:lnTo>
                  <a:lnTo>
                    <a:pt x="115" y="91"/>
                  </a:lnTo>
                  <a:lnTo>
                    <a:pt x="115" y="85"/>
                  </a:lnTo>
                  <a:lnTo>
                    <a:pt x="115" y="83"/>
                  </a:lnTo>
                  <a:lnTo>
                    <a:pt x="117" y="81"/>
                  </a:lnTo>
                  <a:lnTo>
                    <a:pt x="117" y="81"/>
                  </a:lnTo>
                  <a:lnTo>
                    <a:pt x="115" y="81"/>
                  </a:lnTo>
                  <a:lnTo>
                    <a:pt x="115" y="81"/>
                  </a:lnTo>
                  <a:lnTo>
                    <a:pt x="117" y="79"/>
                  </a:lnTo>
                  <a:lnTo>
                    <a:pt x="117" y="79"/>
                  </a:lnTo>
                  <a:lnTo>
                    <a:pt x="117" y="77"/>
                  </a:lnTo>
                  <a:lnTo>
                    <a:pt x="117" y="77"/>
                  </a:lnTo>
                  <a:lnTo>
                    <a:pt x="117" y="77"/>
                  </a:lnTo>
                  <a:lnTo>
                    <a:pt x="119" y="77"/>
                  </a:lnTo>
                  <a:lnTo>
                    <a:pt x="119" y="77"/>
                  </a:lnTo>
                  <a:lnTo>
                    <a:pt x="119" y="77"/>
                  </a:lnTo>
                  <a:lnTo>
                    <a:pt x="119" y="77"/>
                  </a:lnTo>
                  <a:lnTo>
                    <a:pt x="119" y="77"/>
                  </a:lnTo>
                  <a:lnTo>
                    <a:pt x="119" y="77"/>
                  </a:lnTo>
                  <a:lnTo>
                    <a:pt x="119" y="77"/>
                  </a:lnTo>
                  <a:lnTo>
                    <a:pt x="121" y="77"/>
                  </a:lnTo>
                  <a:lnTo>
                    <a:pt x="121" y="77"/>
                  </a:lnTo>
                  <a:lnTo>
                    <a:pt x="121" y="77"/>
                  </a:lnTo>
                  <a:lnTo>
                    <a:pt x="121" y="77"/>
                  </a:lnTo>
                  <a:lnTo>
                    <a:pt x="121" y="75"/>
                  </a:lnTo>
                  <a:lnTo>
                    <a:pt x="121" y="75"/>
                  </a:lnTo>
                  <a:lnTo>
                    <a:pt x="121" y="73"/>
                  </a:lnTo>
                  <a:lnTo>
                    <a:pt x="121" y="73"/>
                  </a:lnTo>
                  <a:lnTo>
                    <a:pt x="121" y="73"/>
                  </a:lnTo>
                  <a:lnTo>
                    <a:pt x="121" y="71"/>
                  </a:lnTo>
                  <a:lnTo>
                    <a:pt x="121" y="71"/>
                  </a:lnTo>
                  <a:lnTo>
                    <a:pt x="121" y="71"/>
                  </a:lnTo>
                  <a:lnTo>
                    <a:pt x="121" y="66"/>
                  </a:lnTo>
                  <a:lnTo>
                    <a:pt x="121" y="66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46ACD745-8E82-5568-6605-C4E2AE506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0763" y="4142860"/>
              <a:ext cx="730250" cy="685800"/>
            </a:xfrm>
            <a:custGeom>
              <a:avLst/>
              <a:gdLst>
                <a:gd name="T0" fmla="*/ 433 w 460"/>
                <a:gd name="T1" fmla="*/ 221 h 432"/>
                <a:gd name="T2" fmla="*/ 393 w 460"/>
                <a:gd name="T3" fmla="*/ 219 h 432"/>
                <a:gd name="T4" fmla="*/ 376 w 460"/>
                <a:gd name="T5" fmla="*/ 186 h 432"/>
                <a:gd name="T6" fmla="*/ 360 w 460"/>
                <a:gd name="T7" fmla="*/ 184 h 432"/>
                <a:gd name="T8" fmla="*/ 349 w 460"/>
                <a:gd name="T9" fmla="*/ 159 h 432"/>
                <a:gd name="T10" fmla="*/ 316 w 460"/>
                <a:gd name="T11" fmla="*/ 138 h 432"/>
                <a:gd name="T12" fmla="*/ 287 w 460"/>
                <a:gd name="T13" fmla="*/ 128 h 432"/>
                <a:gd name="T14" fmla="*/ 270 w 460"/>
                <a:gd name="T15" fmla="*/ 77 h 432"/>
                <a:gd name="T16" fmla="*/ 274 w 460"/>
                <a:gd name="T17" fmla="*/ 48 h 432"/>
                <a:gd name="T18" fmla="*/ 251 w 460"/>
                <a:gd name="T19" fmla="*/ 31 h 432"/>
                <a:gd name="T20" fmla="*/ 232 w 460"/>
                <a:gd name="T21" fmla="*/ 38 h 432"/>
                <a:gd name="T22" fmla="*/ 197 w 460"/>
                <a:gd name="T23" fmla="*/ 25 h 432"/>
                <a:gd name="T24" fmla="*/ 170 w 460"/>
                <a:gd name="T25" fmla="*/ 29 h 432"/>
                <a:gd name="T26" fmla="*/ 145 w 460"/>
                <a:gd name="T27" fmla="*/ 11 h 432"/>
                <a:gd name="T28" fmla="*/ 117 w 460"/>
                <a:gd name="T29" fmla="*/ 6 h 432"/>
                <a:gd name="T30" fmla="*/ 115 w 460"/>
                <a:gd name="T31" fmla="*/ 21 h 432"/>
                <a:gd name="T32" fmla="*/ 94 w 460"/>
                <a:gd name="T33" fmla="*/ 52 h 432"/>
                <a:gd name="T34" fmla="*/ 80 w 460"/>
                <a:gd name="T35" fmla="*/ 67 h 432"/>
                <a:gd name="T36" fmla="*/ 65 w 460"/>
                <a:gd name="T37" fmla="*/ 65 h 432"/>
                <a:gd name="T38" fmla="*/ 51 w 460"/>
                <a:gd name="T39" fmla="*/ 90 h 432"/>
                <a:gd name="T40" fmla="*/ 57 w 460"/>
                <a:gd name="T41" fmla="*/ 100 h 432"/>
                <a:gd name="T42" fmla="*/ 59 w 460"/>
                <a:gd name="T43" fmla="*/ 117 h 432"/>
                <a:gd name="T44" fmla="*/ 42 w 460"/>
                <a:gd name="T45" fmla="*/ 142 h 432"/>
                <a:gd name="T46" fmla="*/ 28 w 460"/>
                <a:gd name="T47" fmla="*/ 159 h 432"/>
                <a:gd name="T48" fmla="*/ 34 w 460"/>
                <a:gd name="T49" fmla="*/ 190 h 432"/>
                <a:gd name="T50" fmla="*/ 28 w 460"/>
                <a:gd name="T51" fmla="*/ 217 h 432"/>
                <a:gd name="T52" fmla="*/ 17 w 460"/>
                <a:gd name="T53" fmla="*/ 240 h 432"/>
                <a:gd name="T54" fmla="*/ 44 w 460"/>
                <a:gd name="T55" fmla="*/ 249 h 432"/>
                <a:gd name="T56" fmla="*/ 13 w 460"/>
                <a:gd name="T57" fmla="*/ 290 h 432"/>
                <a:gd name="T58" fmla="*/ 17 w 460"/>
                <a:gd name="T59" fmla="*/ 332 h 432"/>
                <a:gd name="T60" fmla="*/ 19 w 460"/>
                <a:gd name="T61" fmla="*/ 349 h 432"/>
                <a:gd name="T62" fmla="*/ 23 w 460"/>
                <a:gd name="T63" fmla="*/ 374 h 432"/>
                <a:gd name="T64" fmla="*/ 23 w 460"/>
                <a:gd name="T65" fmla="*/ 403 h 432"/>
                <a:gd name="T66" fmla="*/ 40 w 460"/>
                <a:gd name="T67" fmla="*/ 426 h 432"/>
                <a:gd name="T68" fmla="*/ 59 w 460"/>
                <a:gd name="T69" fmla="*/ 426 h 432"/>
                <a:gd name="T70" fmla="*/ 80 w 460"/>
                <a:gd name="T71" fmla="*/ 424 h 432"/>
                <a:gd name="T72" fmla="*/ 94 w 460"/>
                <a:gd name="T73" fmla="*/ 424 h 432"/>
                <a:gd name="T74" fmla="*/ 109 w 460"/>
                <a:gd name="T75" fmla="*/ 409 h 432"/>
                <a:gd name="T76" fmla="*/ 142 w 460"/>
                <a:gd name="T77" fmla="*/ 405 h 432"/>
                <a:gd name="T78" fmla="*/ 159 w 460"/>
                <a:gd name="T79" fmla="*/ 397 h 432"/>
                <a:gd name="T80" fmla="*/ 172 w 460"/>
                <a:gd name="T81" fmla="*/ 391 h 432"/>
                <a:gd name="T82" fmla="*/ 201 w 460"/>
                <a:gd name="T83" fmla="*/ 382 h 432"/>
                <a:gd name="T84" fmla="*/ 211 w 460"/>
                <a:gd name="T85" fmla="*/ 353 h 432"/>
                <a:gd name="T86" fmla="*/ 245 w 460"/>
                <a:gd name="T87" fmla="*/ 341 h 432"/>
                <a:gd name="T88" fmla="*/ 276 w 460"/>
                <a:gd name="T89" fmla="*/ 345 h 432"/>
                <a:gd name="T90" fmla="*/ 278 w 460"/>
                <a:gd name="T91" fmla="*/ 322 h 432"/>
                <a:gd name="T92" fmla="*/ 293 w 460"/>
                <a:gd name="T93" fmla="*/ 307 h 432"/>
                <a:gd name="T94" fmla="*/ 310 w 460"/>
                <a:gd name="T95" fmla="*/ 318 h 432"/>
                <a:gd name="T96" fmla="*/ 318 w 460"/>
                <a:gd name="T97" fmla="*/ 326 h 432"/>
                <a:gd name="T98" fmla="*/ 337 w 460"/>
                <a:gd name="T99" fmla="*/ 332 h 432"/>
                <a:gd name="T100" fmla="*/ 337 w 460"/>
                <a:gd name="T101" fmla="*/ 318 h 432"/>
                <a:gd name="T102" fmla="*/ 318 w 460"/>
                <a:gd name="T103" fmla="*/ 313 h 432"/>
                <a:gd name="T104" fmla="*/ 316 w 460"/>
                <a:gd name="T105" fmla="*/ 301 h 432"/>
                <a:gd name="T106" fmla="*/ 328 w 460"/>
                <a:gd name="T107" fmla="*/ 301 h 432"/>
                <a:gd name="T108" fmla="*/ 343 w 460"/>
                <a:gd name="T109" fmla="*/ 297 h 432"/>
                <a:gd name="T110" fmla="*/ 353 w 460"/>
                <a:gd name="T111" fmla="*/ 303 h 432"/>
                <a:gd name="T112" fmla="*/ 366 w 460"/>
                <a:gd name="T113" fmla="*/ 292 h 432"/>
                <a:gd name="T114" fmla="*/ 374 w 460"/>
                <a:gd name="T115" fmla="*/ 288 h 432"/>
                <a:gd name="T116" fmla="*/ 397 w 460"/>
                <a:gd name="T117" fmla="*/ 280 h 432"/>
                <a:gd name="T118" fmla="*/ 414 w 460"/>
                <a:gd name="T119" fmla="*/ 267 h 432"/>
                <a:gd name="T120" fmla="*/ 431 w 460"/>
                <a:gd name="T121" fmla="*/ 259 h 432"/>
                <a:gd name="T122" fmla="*/ 431 w 460"/>
                <a:gd name="T123" fmla="*/ 244 h 432"/>
                <a:gd name="T124" fmla="*/ 447 w 460"/>
                <a:gd name="T125" fmla="*/ 22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0" h="432">
                  <a:moveTo>
                    <a:pt x="460" y="217"/>
                  </a:moveTo>
                  <a:lnTo>
                    <a:pt x="460" y="217"/>
                  </a:lnTo>
                  <a:lnTo>
                    <a:pt x="458" y="215"/>
                  </a:lnTo>
                  <a:lnTo>
                    <a:pt x="458" y="215"/>
                  </a:lnTo>
                  <a:lnTo>
                    <a:pt x="458" y="213"/>
                  </a:lnTo>
                  <a:lnTo>
                    <a:pt x="456" y="211"/>
                  </a:lnTo>
                  <a:lnTo>
                    <a:pt x="456" y="211"/>
                  </a:lnTo>
                  <a:lnTo>
                    <a:pt x="456" y="211"/>
                  </a:lnTo>
                  <a:lnTo>
                    <a:pt x="454" y="213"/>
                  </a:lnTo>
                  <a:lnTo>
                    <a:pt x="454" y="215"/>
                  </a:lnTo>
                  <a:lnTo>
                    <a:pt x="452" y="215"/>
                  </a:lnTo>
                  <a:lnTo>
                    <a:pt x="452" y="217"/>
                  </a:lnTo>
                  <a:lnTo>
                    <a:pt x="449" y="217"/>
                  </a:lnTo>
                  <a:lnTo>
                    <a:pt x="445" y="217"/>
                  </a:lnTo>
                  <a:lnTo>
                    <a:pt x="445" y="219"/>
                  </a:lnTo>
                  <a:lnTo>
                    <a:pt x="443" y="219"/>
                  </a:lnTo>
                  <a:lnTo>
                    <a:pt x="441" y="221"/>
                  </a:lnTo>
                  <a:lnTo>
                    <a:pt x="439" y="224"/>
                  </a:lnTo>
                  <a:lnTo>
                    <a:pt x="437" y="224"/>
                  </a:lnTo>
                  <a:lnTo>
                    <a:pt x="433" y="221"/>
                  </a:lnTo>
                  <a:lnTo>
                    <a:pt x="431" y="221"/>
                  </a:lnTo>
                  <a:lnTo>
                    <a:pt x="431" y="221"/>
                  </a:lnTo>
                  <a:lnTo>
                    <a:pt x="431" y="221"/>
                  </a:lnTo>
                  <a:lnTo>
                    <a:pt x="429" y="224"/>
                  </a:lnTo>
                  <a:lnTo>
                    <a:pt x="429" y="224"/>
                  </a:lnTo>
                  <a:lnTo>
                    <a:pt x="429" y="224"/>
                  </a:lnTo>
                  <a:lnTo>
                    <a:pt x="427" y="224"/>
                  </a:lnTo>
                  <a:lnTo>
                    <a:pt x="427" y="224"/>
                  </a:lnTo>
                  <a:lnTo>
                    <a:pt x="424" y="224"/>
                  </a:lnTo>
                  <a:lnTo>
                    <a:pt x="420" y="224"/>
                  </a:lnTo>
                  <a:lnTo>
                    <a:pt x="412" y="221"/>
                  </a:lnTo>
                  <a:lnTo>
                    <a:pt x="408" y="224"/>
                  </a:lnTo>
                  <a:lnTo>
                    <a:pt x="404" y="224"/>
                  </a:lnTo>
                  <a:lnTo>
                    <a:pt x="401" y="221"/>
                  </a:lnTo>
                  <a:lnTo>
                    <a:pt x="399" y="221"/>
                  </a:lnTo>
                  <a:lnTo>
                    <a:pt x="397" y="219"/>
                  </a:lnTo>
                  <a:lnTo>
                    <a:pt x="397" y="219"/>
                  </a:lnTo>
                  <a:lnTo>
                    <a:pt x="395" y="219"/>
                  </a:lnTo>
                  <a:lnTo>
                    <a:pt x="395" y="219"/>
                  </a:lnTo>
                  <a:lnTo>
                    <a:pt x="393" y="219"/>
                  </a:lnTo>
                  <a:lnTo>
                    <a:pt x="391" y="221"/>
                  </a:lnTo>
                  <a:lnTo>
                    <a:pt x="389" y="224"/>
                  </a:lnTo>
                  <a:lnTo>
                    <a:pt x="385" y="226"/>
                  </a:lnTo>
                  <a:lnTo>
                    <a:pt x="385" y="226"/>
                  </a:lnTo>
                  <a:lnTo>
                    <a:pt x="383" y="226"/>
                  </a:lnTo>
                  <a:lnTo>
                    <a:pt x="381" y="226"/>
                  </a:lnTo>
                  <a:lnTo>
                    <a:pt x="381" y="221"/>
                  </a:lnTo>
                  <a:lnTo>
                    <a:pt x="378" y="219"/>
                  </a:lnTo>
                  <a:lnTo>
                    <a:pt x="378" y="205"/>
                  </a:lnTo>
                  <a:lnTo>
                    <a:pt x="376" y="205"/>
                  </a:lnTo>
                  <a:lnTo>
                    <a:pt x="374" y="201"/>
                  </a:lnTo>
                  <a:lnTo>
                    <a:pt x="374" y="199"/>
                  </a:lnTo>
                  <a:lnTo>
                    <a:pt x="374" y="196"/>
                  </a:lnTo>
                  <a:lnTo>
                    <a:pt x="374" y="194"/>
                  </a:lnTo>
                  <a:lnTo>
                    <a:pt x="372" y="192"/>
                  </a:lnTo>
                  <a:lnTo>
                    <a:pt x="374" y="190"/>
                  </a:lnTo>
                  <a:lnTo>
                    <a:pt x="374" y="190"/>
                  </a:lnTo>
                  <a:lnTo>
                    <a:pt x="374" y="188"/>
                  </a:lnTo>
                  <a:lnTo>
                    <a:pt x="376" y="188"/>
                  </a:lnTo>
                  <a:lnTo>
                    <a:pt x="376" y="186"/>
                  </a:lnTo>
                  <a:lnTo>
                    <a:pt x="374" y="186"/>
                  </a:lnTo>
                  <a:lnTo>
                    <a:pt x="372" y="186"/>
                  </a:lnTo>
                  <a:lnTo>
                    <a:pt x="372" y="186"/>
                  </a:lnTo>
                  <a:lnTo>
                    <a:pt x="370" y="186"/>
                  </a:lnTo>
                  <a:lnTo>
                    <a:pt x="368" y="188"/>
                  </a:lnTo>
                  <a:lnTo>
                    <a:pt x="366" y="188"/>
                  </a:lnTo>
                  <a:lnTo>
                    <a:pt x="366" y="186"/>
                  </a:lnTo>
                  <a:lnTo>
                    <a:pt x="366" y="186"/>
                  </a:lnTo>
                  <a:lnTo>
                    <a:pt x="364" y="184"/>
                  </a:lnTo>
                  <a:lnTo>
                    <a:pt x="364" y="182"/>
                  </a:lnTo>
                  <a:lnTo>
                    <a:pt x="364" y="182"/>
                  </a:lnTo>
                  <a:lnTo>
                    <a:pt x="364" y="180"/>
                  </a:lnTo>
                  <a:lnTo>
                    <a:pt x="364" y="180"/>
                  </a:lnTo>
                  <a:lnTo>
                    <a:pt x="362" y="180"/>
                  </a:lnTo>
                  <a:lnTo>
                    <a:pt x="362" y="180"/>
                  </a:lnTo>
                  <a:lnTo>
                    <a:pt x="362" y="180"/>
                  </a:lnTo>
                  <a:lnTo>
                    <a:pt x="360" y="180"/>
                  </a:lnTo>
                  <a:lnTo>
                    <a:pt x="360" y="182"/>
                  </a:lnTo>
                  <a:lnTo>
                    <a:pt x="360" y="184"/>
                  </a:lnTo>
                  <a:lnTo>
                    <a:pt x="360" y="184"/>
                  </a:lnTo>
                  <a:lnTo>
                    <a:pt x="360" y="184"/>
                  </a:lnTo>
                  <a:lnTo>
                    <a:pt x="358" y="184"/>
                  </a:lnTo>
                  <a:lnTo>
                    <a:pt x="358" y="184"/>
                  </a:lnTo>
                  <a:lnTo>
                    <a:pt x="355" y="184"/>
                  </a:lnTo>
                  <a:lnTo>
                    <a:pt x="353" y="184"/>
                  </a:lnTo>
                  <a:lnTo>
                    <a:pt x="353" y="184"/>
                  </a:lnTo>
                  <a:lnTo>
                    <a:pt x="351" y="182"/>
                  </a:lnTo>
                  <a:lnTo>
                    <a:pt x="351" y="182"/>
                  </a:lnTo>
                  <a:lnTo>
                    <a:pt x="353" y="180"/>
                  </a:lnTo>
                  <a:lnTo>
                    <a:pt x="353" y="180"/>
                  </a:lnTo>
                  <a:lnTo>
                    <a:pt x="353" y="178"/>
                  </a:lnTo>
                  <a:lnTo>
                    <a:pt x="355" y="178"/>
                  </a:lnTo>
                  <a:lnTo>
                    <a:pt x="355" y="178"/>
                  </a:lnTo>
                  <a:lnTo>
                    <a:pt x="358" y="176"/>
                  </a:lnTo>
                  <a:lnTo>
                    <a:pt x="358" y="176"/>
                  </a:lnTo>
                  <a:lnTo>
                    <a:pt x="355" y="173"/>
                  </a:lnTo>
                  <a:lnTo>
                    <a:pt x="353" y="171"/>
                  </a:lnTo>
                  <a:lnTo>
                    <a:pt x="351" y="165"/>
                  </a:lnTo>
                  <a:lnTo>
                    <a:pt x="351" y="161"/>
                  </a:lnTo>
                  <a:lnTo>
                    <a:pt x="349" y="159"/>
                  </a:lnTo>
                  <a:lnTo>
                    <a:pt x="349" y="159"/>
                  </a:lnTo>
                  <a:lnTo>
                    <a:pt x="347" y="157"/>
                  </a:lnTo>
                  <a:lnTo>
                    <a:pt x="345" y="155"/>
                  </a:lnTo>
                  <a:lnTo>
                    <a:pt x="343" y="153"/>
                  </a:lnTo>
                  <a:lnTo>
                    <a:pt x="343" y="150"/>
                  </a:lnTo>
                  <a:lnTo>
                    <a:pt x="337" y="144"/>
                  </a:lnTo>
                  <a:lnTo>
                    <a:pt x="335" y="142"/>
                  </a:lnTo>
                  <a:lnTo>
                    <a:pt x="335" y="142"/>
                  </a:lnTo>
                  <a:lnTo>
                    <a:pt x="333" y="140"/>
                  </a:lnTo>
                  <a:lnTo>
                    <a:pt x="330" y="140"/>
                  </a:lnTo>
                  <a:lnTo>
                    <a:pt x="328" y="138"/>
                  </a:lnTo>
                  <a:lnTo>
                    <a:pt x="328" y="138"/>
                  </a:lnTo>
                  <a:lnTo>
                    <a:pt x="326" y="138"/>
                  </a:lnTo>
                  <a:lnTo>
                    <a:pt x="322" y="138"/>
                  </a:lnTo>
                  <a:lnTo>
                    <a:pt x="320" y="140"/>
                  </a:lnTo>
                  <a:lnTo>
                    <a:pt x="318" y="138"/>
                  </a:lnTo>
                  <a:lnTo>
                    <a:pt x="318" y="138"/>
                  </a:lnTo>
                  <a:lnTo>
                    <a:pt x="318" y="136"/>
                  </a:lnTo>
                  <a:lnTo>
                    <a:pt x="316" y="136"/>
                  </a:lnTo>
                  <a:lnTo>
                    <a:pt x="316" y="138"/>
                  </a:lnTo>
                  <a:lnTo>
                    <a:pt x="316" y="138"/>
                  </a:lnTo>
                  <a:lnTo>
                    <a:pt x="314" y="138"/>
                  </a:lnTo>
                  <a:lnTo>
                    <a:pt x="314" y="138"/>
                  </a:lnTo>
                  <a:lnTo>
                    <a:pt x="314" y="136"/>
                  </a:lnTo>
                  <a:lnTo>
                    <a:pt x="312" y="136"/>
                  </a:lnTo>
                  <a:lnTo>
                    <a:pt x="312" y="134"/>
                  </a:lnTo>
                  <a:lnTo>
                    <a:pt x="312" y="134"/>
                  </a:lnTo>
                  <a:lnTo>
                    <a:pt x="310" y="132"/>
                  </a:lnTo>
                  <a:lnTo>
                    <a:pt x="310" y="130"/>
                  </a:lnTo>
                  <a:lnTo>
                    <a:pt x="310" y="130"/>
                  </a:lnTo>
                  <a:lnTo>
                    <a:pt x="310" y="128"/>
                  </a:lnTo>
                  <a:lnTo>
                    <a:pt x="310" y="128"/>
                  </a:lnTo>
                  <a:lnTo>
                    <a:pt x="307" y="125"/>
                  </a:lnTo>
                  <a:lnTo>
                    <a:pt x="307" y="125"/>
                  </a:lnTo>
                  <a:lnTo>
                    <a:pt x="305" y="125"/>
                  </a:lnTo>
                  <a:lnTo>
                    <a:pt x="303" y="128"/>
                  </a:lnTo>
                  <a:lnTo>
                    <a:pt x="303" y="128"/>
                  </a:lnTo>
                  <a:lnTo>
                    <a:pt x="295" y="128"/>
                  </a:lnTo>
                  <a:lnTo>
                    <a:pt x="287" y="128"/>
                  </a:lnTo>
                  <a:lnTo>
                    <a:pt x="287" y="128"/>
                  </a:lnTo>
                  <a:lnTo>
                    <a:pt x="284" y="123"/>
                  </a:lnTo>
                  <a:lnTo>
                    <a:pt x="284" y="123"/>
                  </a:lnTo>
                  <a:lnTo>
                    <a:pt x="282" y="121"/>
                  </a:lnTo>
                  <a:lnTo>
                    <a:pt x="278" y="119"/>
                  </a:lnTo>
                  <a:lnTo>
                    <a:pt x="276" y="117"/>
                  </a:lnTo>
                  <a:lnTo>
                    <a:pt x="270" y="115"/>
                  </a:lnTo>
                  <a:lnTo>
                    <a:pt x="270" y="113"/>
                  </a:lnTo>
                  <a:lnTo>
                    <a:pt x="274" y="111"/>
                  </a:lnTo>
                  <a:lnTo>
                    <a:pt x="274" y="109"/>
                  </a:lnTo>
                  <a:lnTo>
                    <a:pt x="274" y="107"/>
                  </a:lnTo>
                  <a:lnTo>
                    <a:pt x="274" y="102"/>
                  </a:lnTo>
                  <a:lnTo>
                    <a:pt x="274" y="98"/>
                  </a:lnTo>
                  <a:lnTo>
                    <a:pt x="272" y="92"/>
                  </a:lnTo>
                  <a:lnTo>
                    <a:pt x="272" y="90"/>
                  </a:lnTo>
                  <a:lnTo>
                    <a:pt x="266" y="90"/>
                  </a:lnTo>
                  <a:lnTo>
                    <a:pt x="266" y="90"/>
                  </a:lnTo>
                  <a:lnTo>
                    <a:pt x="264" y="86"/>
                  </a:lnTo>
                  <a:lnTo>
                    <a:pt x="266" y="84"/>
                  </a:lnTo>
                  <a:lnTo>
                    <a:pt x="268" y="82"/>
                  </a:lnTo>
                  <a:lnTo>
                    <a:pt x="270" y="77"/>
                  </a:lnTo>
                  <a:lnTo>
                    <a:pt x="272" y="77"/>
                  </a:lnTo>
                  <a:lnTo>
                    <a:pt x="272" y="75"/>
                  </a:lnTo>
                  <a:lnTo>
                    <a:pt x="272" y="73"/>
                  </a:lnTo>
                  <a:lnTo>
                    <a:pt x="272" y="71"/>
                  </a:lnTo>
                  <a:lnTo>
                    <a:pt x="272" y="69"/>
                  </a:lnTo>
                  <a:lnTo>
                    <a:pt x="272" y="67"/>
                  </a:lnTo>
                  <a:lnTo>
                    <a:pt x="272" y="67"/>
                  </a:lnTo>
                  <a:lnTo>
                    <a:pt x="272" y="67"/>
                  </a:lnTo>
                  <a:lnTo>
                    <a:pt x="272" y="67"/>
                  </a:lnTo>
                  <a:lnTo>
                    <a:pt x="272" y="65"/>
                  </a:lnTo>
                  <a:lnTo>
                    <a:pt x="274" y="65"/>
                  </a:lnTo>
                  <a:lnTo>
                    <a:pt x="274" y="63"/>
                  </a:lnTo>
                  <a:lnTo>
                    <a:pt x="274" y="61"/>
                  </a:lnTo>
                  <a:lnTo>
                    <a:pt x="274" y="59"/>
                  </a:lnTo>
                  <a:lnTo>
                    <a:pt x="274" y="59"/>
                  </a:lnTo>
                  <a:lnTo>
                    <a:pt x="274" y="57"/>
                  </a:lnTo>
                  <a:lnTo>
                    <a:pt x="274" y="52"/>
                  </a:lnTo>
                  <a:lnTo>
                    <a:pt x="274" y="50"/>
                  </a:lnTo>
                  <a:lnTo>
                    <a:pt x="274" y="50"/>
                  </a:lnTo>
                  <a:lnTo>
                    <a:pt x="274" y="48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72" y="46"/>
                  </a:lnTo>
                  <a:lnTo>
                    <a:pt x="272" y="44"/>
                  </a:lnTo>
                  <a:lnTo>
                    <a:pt x="272" y="44"/>
                  </a:lnTo>
                  <a:lnTo>
                    <a:pt x="270" y="42"/>
                  </a:lnTo>
                  <a:lnTo>
                    <a:pt x="270" y="42"/>
                  </a:lnTo>
                  <a:lnTo>
                    <a:pt x="270" y="42"/>
                  </a:lnTo>
                  <a:lnTo>
                    <a:pt x="268" y="42"/>
                  </a:lnTo>
                  <a:lnTo>
                    <a:pt x="266" y="42"/>
                  </a:lnTo>
                  <a:lnTo>
                    <a:pt x="266" y="42"/>
                  </a:lnTo>
                  <a:lnTo>
                    <a:pt x="266" y="40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1" y="38"/>
                  </a:lnTo>
                  <a:lnTo>
                    <a:pt x="261" y="36"/>
                  </a:lnTo>
                  <a:lnTo>
                    <a:pt x="259" y="34"/>
                  </a:lnTo>
                  <a:lnTo>
                    <a:pt x="259" y="34"/>
                  </a:lnTo>
                  <a:lnTo>
                    <a:pt x="257" y="31"/>
                  </a:lnTo>
                  <a:lnTo>
                    <a:pt x="251" y="31"/>
                  </a:lnTo>
                  <a:lnTo>
                    <a:pt x="249" y="31"/>
                  </a:lnTo>
                  <a:lnTo>
                    <a:pt x="249" y="31"/>
                  </a:lnTo>
                  <a:lnTo>
                    <a:pt x="249" y="31"/>
                  </a:lnTo>
                  <a:lnTo>
                    <a:pt x="241" y="34"/>
                  </a:lnTo>
                  <a:lnTo>
                    <a:pt x="241" y="36"/>
                  </a:lnTo>
                  <a:lnTo>
                    <a:pt x="239" y="36"/>
                  </a:lnTo>
                  <a:lnTo>
                    <a:pt x="239" y="36"/>
                  </a:lnTo>
                  <a:lnTo>
                    <a:pt x="239" y="38"/>
                  </a:lnTo>
                  <a:lnTo>
                    <a:pt x="239" y="38"/>
                  </a:lnTo>
                  <a:lnTo>
                    <a:pt x="239" y="40"/>
                  </a:lnTo>
                  <a:lnTo>
                    <a:pt x="239" y="40"/>
                  </a:lnTo>
                  <a:lnTo>
                    <a:pt x="236" y="40"/>
                  </a:lnTo>
                  <a:lnTo>
                    <a:pt x="236" y="40"/>
                  </a:lnTo>
                  <a:lnTo>
                    <a:pt x="236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2" y="40"/>
                  </a:lnTo>
                  <a:lnTo>
                    <a:pt x="232" y="38"/>
                  </a:lnTo>
                  <a:lnTo>
                    <a:pt x="232" y="38"/>
                  </a:lnTo>
                  <a:lnTo>
                    <a:pt x="228" y="38"/>
                  </a:lnTo>
                  <a:lnTo>
                    <a:pt x="228" y="38"/>
                  </a:lnTo>
                  <a:lnTo>
                    <a:pt x="228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8" y="38"/>
                  </a:lnTo>
                  <a:lnTo>
                    <a:pt x="216" y="38"/>
                  </a:lnTo>
                  <a:lnTo>
                    <a:pt x="216" y="36"/>
                  </a:lnTo>
                  <a:lnTo>
                    <a:pt x="216" y="34"/>
                  </a:lnTo>
                  <a:lnTo>
                    <a:pt x="213" y="34"/>
                  </a:lnTo>
                  <a:lnTo>
                    <a:pt x="213" y="34"/>
                  </a:lnTo>
                  <a:lnTo>
                    <a:pt x="203" y="31"/>
                  </a:lnTo>
                  <a:lnTo>
                    <a:pt x="203" y="31"/>
                  </a:lnTo>
                  <a:lnTo>
                    <a:pt x="203" y="31"/>
                  </a:lnTo>
                  <a:lnTo>
                    <a:pt x="201" y="31"/>
                  </a:lnTo>
                  <a:lnTo>
                    <a:pt x="201" y="27"/>
                  </a:lnTo>
                  <a:lnTo>
                    <a:pt x="199" y="27"/>
                  </a:lnTo>
                  <a:lnTo>
                    <a:pt x="199" y="27"/>
                  </a:lnTo>
                  <a:lnTo>
                    <a:pt x="197" y="25"/>
                  </a:lnTo>
                  <a:lnTo>
                    <a:pt x="195" y="25"/>
                  </a:lnTo>
                  <a:lnTo>
                    <a:pt x="195" y="25"/>
                  </a:lnTo>
                  <a:lnTo>
                    <a:pt x="188" y="27"/>
                  </a:lnTo>
                  <a:lnTo>
                    <a:pt x="184" y="29"/>
                  </a:lnTo>
                  <a:lnTo>
                    <a:pt x="184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80" y="34"/>
                  </a:lnTo>
                  <a:lnTo>
                    <a:pt x="180" y="34"/>
                  </a:lnTo>
                  <a:lnTo>
                    <a:pt x="178" y="34"/>
                  </a:lnTo>
                  <a:lnTo>
                    <a:pt x="176" y="34"/>
                  </a:lnTo>
                  <a:lnTo>
                    <a:pt x="176" y="34"/>
                  </a:lnTo>
                  <a:lnTo>
                    <a:pt x="176" y="34"/>
                  </a:lnTo>
                  <a:lnTo>
                    <a:pt x="176" y="34"/>
                  </a:lnTo>
                  <a:lnTo>
                    <a:pt x="174" y="34"/>
                  </a:lnTo>
                  <a:lnTo>
                    <a:pt x="174" y="31"/>
                  </a:lnTo>
                  <a:lnTo>
                    <a:pt x="172" y="31"/>
                  </a:lnTo>
                  <a:lnTo>
                    <a:pt x="170" y="31"/>
                  </a:lnTo>
                  <a:lnTo>
                    <a:pt x="170" y="31"/>
                  </a:lnTo>
                  <a:lnTo>
                    <a:pt x="170" y="29"/>
                  </a:lnTo>
                  <a:lnTo>
                    <a:pt x="170" y="29"/>
                  </a:lnTo>
                  <a:lnTo>
                    <a:pt x="170" y="29"/>
                  </a:lnTo>
                  <a:lnTo>
                    <a:pt x="167" y="27"/>
                  </a:lnTo>
                  <a:lnTo>
                    <a:pt x="165" y="27"/>
                  </a:lnTo>
                  <a:lnTo>
                    <a:pt x="165" y="27"/>
                  </a:lnTo>
                  <a:lnTo>
                    <a:pt x="165" y="25"/>
                  </a:lnTo>
                  <a:lnTo>
                    <a:pt x="163" y="25"/>
                  </a:lnTo>
                  <a:lnTo>
                    <a:pt x="161" y="17"/>
                  </a:lnTo>
                  <a:lnTo>
                    <a:pt x="161" y="17"/>
                  </a:lnTo>
                  <a:lnTo>
                    <a:pt x="161" y="17"/>
                  </a:lnTo>
                  <a:lnTo>
                    <a:pt x="161" y="17"/>
                  </a:lnTo>
                  <a:lnTo>
                    <a:pt x="159" y="15"/>
                  </a:lnTo>
                  <a:lnTo>
                    <a:pt x="159" y="15"/>
                  </a:lnTo>
                  <a:lnTo>
                    <a:pt x="159" y="15"/>
                  </a:lnTo>
                  <a:lnTo>
                    <a:pt x="157" y="13"/>
                  </a:lnTo>
                  <a:lnTo>
                    <a:pt x="155" y="13"/>
                  </a:lnTo>
                  <a:lnTo>
                    <a:pt x="151" y="13"/>
                  </a:lnTo>
                  <a:lnTo>
                    <a:pt x="149" y="13"/>
                  </a:lnTo>
                  <a:lnTo>
                    <a:pt x="149" y="13"/>
                  </a:lnTo>
                  <a:lnTo>
                    <a:pt x="145" y="11"/>
                  </a:lnTo>
                  <a:lnTo>
                    <a:pt x="138" y="8"/>
                  </a:lnTo>
                  <a:lnTo>
                    <a:pt x="136" y="8"/>
                  </a:lnTo>
                  <a:lnTo>
                    <a:pt x="134" y="8"/>
                  </a:lnTo>
                  <a:lnTo>
                    <a:pt x="134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0" y="6"/>
                  </a:lnTo>
                  <a:lnTo>
                    <a:pt x="130" y="6"/>
                  </a:lnTo>
                  <a:lnTo>
                    <a:pt x="130" y="6"/>
                  </a:lnTo>
                  <a:lnTo>
                    <a:pt x="128" y="6"/>
                  </a:lnTo>
                  <a:lnTo>
                    <a:pt x="128" y="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26" y="8"/>
                  </a:lnTo>
                  <a:lnTo>
                    <a:pt x="126" y="8"/>
                  </a:lnTo>
                  <a:lnTo>
                    <a:pt x="126" y="8"/>
                  </a:lnTo>
                  <a:lnTo>
                    <a:pt x="126" y="8"/>
                  </a:lnTo>
                  <a:lnTo>
                    <a:pt x="126" y="11"/>
                  </a:lnTo>
                  <a:lnTo>
                    <a:pt x="124" y="11"/>
                  </a:lnTo>
                  <a:lnTo>
                    <a:pt x="117" y="6"/>
                  </a:lnTo>
                  <a:lnTo>
                    <a:pt x="117" y="6"/>
                  </a:lnTo>
                  <a:lnTo>
                    <a:pt x="117" y="6"/>
                  </a:lnTo>
                  <a:lnTo>
                    <a:pt x="117" y="6"/>
                  </a:lnTo>
                  <a:lnTo>
                    <a:pt x="115" y="4"/>
                  </a:lnTo>
                  <a:lnTo>
                    <a:pt x="115" y="2"/>
                  </a:lnTo>
                  <a:lnTo>
                    <a:pt x="115" y="2"/>
                  </a:lnTo>
                  <a:lnTo>
                    <a:pt x="113" y="2"/>
                  </a:lnTo>
                  <a:lnTo>
                    <a:pt x="109" y="0"/>
                  </a:lnTo>
                  <a:lnTo>
                    <a:pt x="109" y="2"/>
                  </a:lnTo>
                  <a:lnTo>
                    <a:pt x="109" y="4"/>
                  </a:lnTo>
                  <a:lnTo>
                    <a:pt x="113" y="15"/>
                  </a:lnTo>
                  <a:lnTo>
                    <a:pt x="113" y="15"/>
                  </a:lnTo>
                  <a:lnTo>
                    <a:pt x="115" y="15"/>
                  </a:lnTo>
                  <a:lnTo>
                    <a:pt x="115" y="15"/>
                  </a:lnTo>
                  <a:lnTo>
                    <a:pt x="117" y="17"/>
                  </a:lnTo>
                  <a:lnTo>
                    <a:pt x="117" y="17"/>
                  </a:lnTo>
                  <a:lnTo>
                    <a:pt x="117" y="19"/>
                  </a:lnTo>
                  <a:lnTo>
                    <a:pt x="117" y="19"/>
                  </a:lnTo>
                  <a:lnTo>
                    <a:pt x="115" y="21"/>
                  </a:lnTo>
                  <a:lnTo>
                    <a:pt x="115" y="21"/>
                  </a:lnTo>
                  <a:lnTo>
                    <a:pt x="115" y="21"/>
                  </a:lnTo>
                  <a:lnTo>
                    <a:pt x="111" y="23"/>
                  </a:lnTo>
                  <a:lnTo>
                    <a:pt x="111" y="25"/>
                  </a:lnTo>
                  <a:lnTo>
                    <a:pt x="109" y="27"/>
                  </a:lnTo>
                  <a:lnTo>
                    <a:pt x="109" y="29"/>
                  </a:lnTo>
                  <a:lnTo>
                    <a:pt x="107" y="31"/>
                  </a:lnTo>
                  <a:lnTo>
                    <a:pt x="107" y="34"/>
                  </a:lnTo>
                  <a:lnTo>
                    <a:pt x="107" y="36"/>
                  </a:lnTo>
                  <a:lnTo>
                    <a:pt x="107" y="42"/>
                  </a:lnTo>
                  <a:lnTo>
                    <a:pt x="107" y="42"/>
                  </a:lnTo>
                  <a:lnTo>
                    <a:pt x="107" y="44"/>
                  </a:lnTo>
                  <a:lnTo>
                    <a:pt x="107" y="44"/>
                  </a:lnTo>
                  <a:lnTo>
                    <a:pt x="105" y="44"/>
                  </a:lnTo>
                  <a:lnTo>
                    <a:pt x="105" y="46"/>
                  </a:lnTo>
                  <a:lnTo>
                    <a:pt x="101" y="46"/>
                  </a:lnTo>
                  <a:lnTo>
                    <a:pt x="99" y="46"/>
                  </a:lnTo>
                  <a:lnTo>
                    <a:pt x="99" y="46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57"/>
                  </a:lnTo>
                  <a:lnTo>
                    <a:pt x="94" y="57"/>
                  </a:lnTo>
                  <a:lnTo>
                    <a:pt x="94" y="63"/>
                  </a:lnTo>
                  <a:lnTo>
                    <a:pt x="94" y="63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2" y="67"/>
                  </a:lnTo>
                  <a:lnTo>
                    <a:pt x="92" y="67"/>
                  </a:lnTo>
                  <a:lnTo>
                    <a:pt x="88" y="67"/>
                  </a:lnTo>
                  <a:lnTo>
                    <a:pt x="88" y="67"/>
                  </a:lnTo>
                  <a:lnTo>
                    <a:pt x="86" y="67"/>
                  </a:lnTo>
                  <a:lnTo>
                    <a:pt x="86" y="67"/>
                  </a:lnTo>
                  <a:lnTo>
                    <a:pt x="86" y="67"/>
                  </a:lnTo>
                  <a:lnTo>
                    <a:pt x="84" y="67"/>
                  </a:lnTo>
                  <a:lnTo>
                    <a:pt x="82" y="67"/>
                  </a:lnTo>
                  <a:lnTo>
                    <a:pt x="82" y="67"/>
                  </a:lnTo>
                  <a:lnTo>
                    <a:pt x="80" y="67"/>
                  </a:lnTo>
                  <a:lnTo>
                    <a:pt x="78" y="65"/>
                  </a:lnTo>
                  <a:lnTo>
                    <a:pt x="78" y="65"/>
                  </a:lnTo>
                  <a:lnTo>
                    <a:pt x="76" y="61"/>
                  </a:lnTo>
                  <a:lnTo>
                    <a:pt x="76" y="61"/>
                  </a:lnTo>
                  <a:lnTo>
                    <a:pt x="73" y="61"/>
                  </a:lnTo>
                  <a:lnTo>
                    <a:pt x="71" y="61"/>
                  </a:lnTo>
                  <a:lnTo>
                    <a:pt x="71" y="61"/>
                  </a:lnTo>
                  <a:lnTo>
                    <a:pt x="69" y="61"/>
                  </a:lnTo>
                  <a:lnTo>
                    <a:pt x="69" y="61"/>
                  </a:lnTo>
                  <a:lnTo>
                    <a:pt x="67" y="61"/>
                  </a:lnTo>
                  <a:lnTo>
                    <a:pt x="67" y="61"/>
                  </a:lnTo>
                  <a:lnTo>
                    <a:pt x="65" y="61"/>
                  </a:lnTo>
                  <a:lnTo>
                    <a:pt x="65" y="61"/>
                  </a:lnTo>
                  <a:lnTo>
                    <a:pt x="65" y="61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63" y="65"/>
                  </a:lnTo>
                  <a:lnTo>
                    <a:pt x="63" y="65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5" y="67"/>
                  </a:lnTo>
                  <a:lnTo>
                    <a:pt x="63" y="69"/>
                  </a:lnTo>
                  <a:lnTo>
                    <a:pt x="61" y="69"/>
                  </a:lnTo>
                  <a:lnTo>
                    <a:pt x="61" y="71"/>
                  </a:lnTo>
                  <a:lnTo>
                    <a:pt x="61" y="75"/>
                  </a:lnTo>
                  <a:lnTo>
                    <a:pt x="59" y="77"/>
                  </a:lnTo>
                  <a:lnTo>
                    <a:pt x="59" y="77"/>
                  </a:lnTo>
                  <a:lnTo>
                    <a:pt x="59" y="79"/>
                  </a:lnTo>
                  <a:lnTo>
                    <a:pt x="59" y="79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59" y="84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55" y="86"/>
                  </a:lnTo>
                  <a:lnTo>
                    <a:pt x="53" y="88"/>
                  </a:lnTo>
                  <a:lnTo>
                    <a:pt x="53" y="88"/>
                  </a:lnTo>
                  <a:lnTo>
                    <a:pt x="51" y="90"/>
                  </a:lnTo>
                  <a:lnTo>
                    <a:pt x="51" y="90"/>
                  </a:lnTo>
                  <a:lnTo>
                    <a:pt x="51" y="90"/>
                  </a:lnTo>
                  <a:lnTo>
                    <a:pt x="51" y="92"/>
                  </a:lnTo>
                  <a:lnTo>
                    <a:pt x="53" y="94"/>
                  </a:lnTo>
                  <a:lnTo>
                    <a:pt x="53" y="94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5" y="96"/>
                  </a:lnTo>
                  <a:lnTo>
                    <a:pt x="55" y="96"/>
                  </a:lnTo>
                  <a:lnTo>
                    <a:pt x="57" y="96"/>
                  </a:lnTo>
                  <a:lnTo>
                    <a:pt x="57" y="98"/>
                  </a:lnTo>
                  <a:lnTo>
                    <a:pt x="57" y="98"/>
                  </a:lnTo>
                  <a:lnTo>
                    <a:pt x="57" y="98"/>
                  </a:lnTo>
                  <a:lnTo>
                    <a:pt x="57" y="100"/>
                  </a:lnTo>
                  <a:lnTo>
                    <a:pt x="57" y="100"/>
                  </a:lnTo>
                  <a:lnTo>
                    <a:pt x="57" y="100"/>
                  </a:lnTo>
                  <a:lnTo>
                    <a:pt x="57" y="100"/>
                  </a:lnTo>
                  <a:lnTo>
                    <a:pt x="59" y="100"/>
                  </a:lnTo>
                  <a:lnTo>
                    <a:pt x="59" y="100"/>
                  </a:lnTo>
                  <a:lnTo>
                    <a:pt x="59" y="100"/>
                  </a:lnTo>
                  <a:lnTo>
                    <a:pt x="59" y="102"/>
                  </a:lnTo>
                  <a:lnTo>
                    <a:pt x="59" y="102"/>
                  </a:lnTo>
                  <a:lnTo>
                    <a:pt x="59" y="105"/>
                  </a:lnTo>
                  <a:lnTo>
                    <a:pt x="61" y="105"/>
                  </a:lnTo>
                  <a:lnTo>
                    <a:pt x="61" y="107"/>
                  </a:lnTo>
                  <a:lnTo>
                    <a:pt x="65" y="109"/>
                  </a:lnTo>
                  <a:lnTo>
                    <a:pt x="67" y="111"/>
                  </a:lnTo>
                  <a:lnTo>
                    <a:pt x="67" y="111"/>
                  </a:lnTo>
                  <a:lnTo>
                    <a:pt x="67" y="111"/>
                  </a:lnTo>
                  <a:lnTo>
                    <a:pt x="67" y="113"/>
                  </a:lnTo>
                  <a:lnTo>
                    <a:pt x="67" y="113"/>
                  </a:lnTo>
                  <a:lnTo>
                    <a:pt x="65" y="113"/>
                  </a:lnTo>
                  <a:lnTo>
                    <a:pt x="63" y="113"/>
                  </a:lnTo>
                  <a:lnTo>
                    <a:pt x="63" y="115"/>
                  </a:lnTo>
                  <a:lnTo>
                    <a:pt x="61" y="115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57" y="119"/>
                  </a:lnTo>
                  <a:lnTo>
                    <a:pt x="55" y="125"/>
                  </a:lnTo>
                  <a:lnTo>
                    <a:pt x="55" y="128"/>
                  </a:lnTo>
                  <a:lnTo>
                    <a:pt x="53" y="128"/>
                  </a:lnTo>
                  <a:lnTo>
                    <a:pt x="53" y="128"/>
                  </a:lnTo>
                  <a:lnTo>
                    <a:pt x="51" y="128"/>
                  </a:lnTo>
                  <a:lnTo>
                    <a:pt x="48" y="128"/>
                  </a:lnTo>
                  <a:lnTo>
                    <a:pt x="48" y="128"/>
                  </a:lnTo>
                  <a:lnTo>
                    <a:pt x="46" y="128"/>
                  </a:lnTo>
                  <a:lnTo>
                    <a:pt x="46" y="130"/>
                  </a:lnTo>
                  <a:lnTo>
                    <a:pt x="46" y="132"/>
                  </a:lnTo>
                  <a:lnTo>
                    <a:pt x="46" y="132"/>
                  </a:lnTo>
                  <a:lnTo>
                    <a:pt x="46" y="132"/>
                  </a:lnTo>
                  <a:lnTo>
                    <a:pt x="46" y="134"/>
                  </a:lnTo>
                  <a:lnTo>
                    <a:pt x="46" y="136"/>
                  </a:lnTo>
                  <a:lnTo>
                    <a:pt x="46" y="138"/>
                  </a:lnTo>
                  <a:lnTo>
                    <a:pt x="44" y="140"/>
                  </a:lnTo>
                  <a:lnTo>
                    <a:pt x="44" y="140"/>
                  </a:lnTo>
                  <a:lnTo>
                    <a:pt x="44" y="142"/>
                  </a:lnTo>
                  <a:lnTo>
                    <a:pt x="42" y="142"/>
                  </a:lnTo>
                  <a:lnTo>
                    <a:pt x="42" y="142"/>
                  </a:lnTo>
                  <a:lnTo>
                    <a:pt x="38" y="142"/>
                  </a:lnTo>
                  <a:lnTo>
                    <a:pt x="36" y="142"/>
                  </a:lnTo>
                  <a:lnTo>
                    <a:pt x="36" y="142"/>
                  </a:lnTo>
                  <a:lnTo>
                    <a:pt x="34" y="144"/>
                  </a:lnTo>
                  <a:lnTo>
                    <a:pt x="34" y="144"/>
                  </a:lnTo>
                  <a:lnTo>
                    <a:pt x="34" y="146"/>
                  </a:lnTo>
                  <a:lnTo>
                    <a:pt x="34" y="146"/>
                  </a:lnTo>
                  <a:lnTo>
                    <a:pt x="32" y="148"/>
                  </a:lnTo>
                  <a:lnTo>
                    <a:pt x="32" y="148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32" y="153"/>
                  </a:lnTo>
                  <a:lnTo>
                    <a:pt x="30" y="153"/>
                  </a:lnTo>
                  <a:lnTo>
                    <a:pt x="30" y="155"/>
                  </a:lnTo>
                  <a:lnTo>
                    <a:pt x="30" y="157"/>
                  </a:lnTo>
                  <a:lnTo>
                    <a:pt x="30" y="157"/>
                  </a:lnTo>
                  <a:lnTo>
                    <a:pt x="28" y="159"/>
                  </a:lnTo>
                  <a:lnTo>
                    <a:pt x="28" y="159"/>
                  </a:lnTo>
                  <a:lnTo>
                    <a:pt x="25" y="161"/>
                  </a:lnTo>
                  <a:lnTo>
                    <a:pt x="25" y="161"/>
                  </a:lnTo>
                  <a:lnTo>
                    <a:pt x="25" y="161"/>
                  </a:lnTo>
                  <a:lnTo>
                    <a:pt x="30" y="165"/>
                  </a:lnTo>
                  <a:lnTo>
                    <a:pt x="32" y="165"/>
                  </a:lnTo>
                  <a:lnTo>
                    <a:pt x="32" y="165"/>
                  </a:lnTo>
                  <a:lnTo>
                    <a:pt x="32" y="167"/>
                  </a:lnTo>
                  <a:lnTo>
                    <a:pt x="30" y="169"/>
                  </a:lnTo>
                  <a:lnTo>
                    <a:pt x="34" y="171"/>
                  </a:lnTo>
                  <a:lnTo>
                    <a:pt x="34" y="171"/>
                  </a:lnTo>
                  <a:lnTo>
                    <a:pt x="34" y="173"/>
                  </a:lnTo>
                  <a:lnTo>
                    <a:pt x="34" y="173"/>
                  </a:lnTo>
                  <a:lnTo>
                    <a:pt x="32" y="176"/>
                  </a:lnTo>
                  <a:lnTo>
                    <a:pt x="32" y="178"/>
                  </a:lnTo>
                  <a:lnTo>
                    <a:pt x="32" y="178"/>
                  </a:lnTo>
                  <a:lnTo>
                    <a:pt x="34" y="184"/>
                  </a:lnTo>
                  <a:lnTo>
                    <a:pt x="36" y="188"/>
                  </a:lnTo>
                  <a:lnTo>
                    <a:pt x="36" y="190"/>
                  </a:lnTo>
                  <a:lnTo>
                    <a:pt x="36" y="190"/>
                  </a:lnTo>
                  <a:lnTo>
                    <a:pt x="34" y="190"/>
                  </a:lnTo>
                  <a:lnTo>
                    <a:pt x="34" y="190"/>
                  </a:lnTo>
                  <a:lnTo>
                    <a:pt x="32" y="190"/>
                  </a:lnTo>
                  <a:lnTo>
                    <a:pt x="32" y="192"/>
                  </a:lnTo>
                  <a:lnTo>
                    <a:pt x="32" y="192"/>
                  </a:lnTo>
                  <a:lnTo>
                    <a:pt x="32" y="192"/>
                  </a:lnTo>
                  <a:lnTo>
                    <a:pt x="32" y="194"/>
                  </a:lnTo>
                  <a:lnTo>
                    <a:pt x="32" y="194"/>
                  </a:lnTo>
                  <a:lnTo>
                    <a:pt x="36" y="196"/>
                  </a:lnTo>
                  <a:lnTo>
                    <a:pt x="36" y="199"/>
                  </a:lnTo>
                  <a:lnTo>
                    <a:pt x="36" y="201"/>
                  </a:lnTo>
                  <a:lnTo>
                    <a:pt x="38" y="203"/>
                  </a:lnTo>
                  <a:lnTo>
                    <a:pt x="38" y="207"/>
                  </a:lnTo>
                  <a:lnTo>
                    <a:pt x="38" y="209"/>
                  </a:lnTo>
                  <a:lnTo>
                    <a:pt x="38" y="209"/>
                  </a:lnTo>
                  <a:lnTo>
                    <a:pt x="38" y="209"/>
                  </a:lnTo>
                  <a:lnTo>
                    <a:pt x="32" y="215"/>
                  </a:lnTo>
                  <a:lnTo>
                    <a:pt x="30" y="217"/>
                  </a:lnTo>
                  <a:lnTo>
                    <a:pt x="30" y="217"/>
                  </a:lnTo>
                  <a:lnTo>
                    <a:pt x="28" y="217"/>
                  </a:lnTo>
                  <a:lnTo>
                    <a:pt x="28" y="217"/>
                  </a:lnTo>
                  <a:lnTo>
                    <a:pt x="28" y="219"/>
                  </a:lnTo>
                  <a:lnTo>
                    <a:pt x="25" y="219"/>
                  </a:lnTo>
                  <a:lnTo>
                    <a:pt x="25" y="221"/>
                  </a:lnTo>
                  <a:lnTo>
                    <a:pt x="25" y="221"/>
                  </a:lnTo>
                  <a:lnTo>
                    <a:pt x="25" y="221"/>
                  </a:lnTo>
                  <a:lnTo>
                    <a:pt x="25" y="221"/>
                  </a:lnTo>
                  <a:lnTo>
                    <a:pt x="25" y="224"/>
                  </a:lnTo>
                  <a:lnTo>
                    <a:pt x="28" y="224"/>
                  </a:lnTo>
                  <a:lnTo>
                    <a:pt x="28" y="226"/>
                  </a:lnTo>
                  <a:lnTo>
                    <a:pt x="28" y="226"/>
                  </a:lnTo>
                  <a:lnTo>
                    <a:pt x="30" y="228"/>
                  </a:lnTo>
                  <a:lnTo>
                    <a:pt x="28" y="228"/>
                  </a:lnTo>
                  <a:lnTo>
                    <a:pt x="28" y="230"/>
                  </a:lnTo>
                  <a:lnTo>
                    <a:pt x="28" y="230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1" y="232"/>
                  </a:lnTo>
                  <a:lnTo>
                    <a:pt x="21" y="234"/>
                  </a:lnTo>
                  <a:lnTo>
                    <a:pt x="17" y="238"/>
                  </a:lnTo>
                  <a:lnTo>
                    <a:pt x="17" y="240"/>
                  </a:lnTo>
                  <a:lnTo>
                    <a:pt x="17" y="242"/>
                  </a:lnTo>
                  <a:lnTo>
                    <a:pt x="21" y="244"/>
                  </a:lnTo>
                  <a:lnTo>
                    <a:pt x="21" y="244"/>
                  </a:lnTo>
                  <a:lnTo>
                    <a:pt x="23" y="247"/>
                  </a:lnTo>
                  <a:lnTo>
                    <a:pt x="25" y="247"/>
                  </a:lnTo>
                  <a:lnTo>
                    <a:pt x="25" y="247"/>
                  </a:lnTo>
                  <a:lnTo>
                    <a:pt x="28" y="247"/>
                  </a:lnTo>
                  <a:lnTo>
                    <a:pt x="30" y="247"/>
                  </a:lnTo>
                  <a:lnTo>
                    <a:pt x="30" y="247"/>
                  </a:lnTo>
                  <a:lnTo>
                    <a:pt x="34" y="247"/>
                  </a:lnTo>
                  <a:lnTo>
                    <a:pt x="34" y="249"/>
                  </a:lnTo>
                  <a:lnTo>
                    <a:pt x="34" y="251"/>
                  </a:lnTo>
                  <a:lnTo>
                    <a:pt x="36" y="251"/>
                  </a:lnTo>
                  <a:lnTo>
                    <a:pt x="36" y="251"/>
                  </a:lnTo>
                  <a:lnTo>
                    <a:pt x="38" y="249"/>
                  </a:lnTo>
                  <a:lnTo>
                    <a:pt x="40" y="249"/>
                  </a:lnTo>
                  <a:lnTo>
                    <a:pt x="40" y="247"/>
                  </a:lnTo>
                  <a:lnTo>
                    <a:pt x="42" y="247"/>
                  </a:lnTo>
                  <a:lnTo>
                    <a:pt x="44" y="247"/>
                  </a:lnTo>
                  <a:lnTo>
                    <a:pt x="44" y="249"/>
                  </a:lnTo>
                  <a:lnTo>
                    <a:pt x="44" y="249"/>
                  </a:lnTo>
                  <a:lnTo>
                    <a:pt x="40" y="255"/>
                  </a:lnTo>
                  <a:lnTo>
                    <a:pt x="40" y="255"/>
                  </a:lnTo>
                  <a:lnTo>
                    <a:pt x="40" y="255"/>
                  </a:lnTo>
                  <a:lnTo>
                    <a:pt x="36" y="257"/>
                  </a:lnTo>
                  <a:lnTo>
                    <a:pt x="34" y="257"/>
                  </a:lnTo>
                  <a:lnTo>
                    <a:pt x="34" y="259"/>
                  </a:lnTo>
                  <a:lnTo>
                    <a:pt x="34" y="259"/>
                  </a:lnTo>
                  <a:lnTo>
                    <a:pt x="32" y="261"/>
                  </a:lnTo>
                  <a:lnTo>
                    <a:pt x="32" y="261"/>
                  </a:lnTo>
                  <a:lnTo>
                    <a:pt x="30" y="261"/>
                  </a:lnTo>
                  <a:lnTo>
                    <a:pt x="30" y="261"/>
                  </a:lnTo>
                  <a:lnTo>
                    <a:pt x="28" y="263"/>
                  </a:lnTo>
                  <a:lnTo>
                    <a:pt x="28" y="263"/>
                  </a:lnTo>
                  <a:lnTo>
                    <a:pt x="25" y="265"/>
                  </a:lnTo>
                  <a:lnTo>
                    <a:pt x="25" y="267"/>
                  </a:lnTo>
                  <a:lnTo>
                    <a:pt x="13" y="284"/>
                  </a:lnTo>
                  <a:lnTo>
                    <a:pt x="11" y="288"/>
                  </a:lnTo>
                  <a:lnTo>
                    <a:pt x="11" y="288"/>
                  </a:lnTo>
                  <a:lnTo>
                    <a:pt x="13" y="290"/>
                  </a:lnTo>
                  <a:lnTo>
                    <a:pt x="13" y="290"/>
                  </a:lnTo>
                  <a:lnTo>
                    <a:pt x="13" y="290"/>
                  </a:lnTo>
                  <a:lnTo>
                    <a:pt x="15" y="292"/>
                  </a:lnTo>
                  <a:lnTo>
                    <a:pt x="17" y="292"/>
                  </a:lnTo>
                  <a:lnTo>
                    <a:pt x="17" y="292"/>
                  </a:lnTo>
                  <a:lnTo>
                    <a:pt x="17" y="295"/>
                  </a:lnTo>
                  <a:lnTo>
                    <a:pt x="19" y="299"/>
                  </a:lnTo>
                  <a:lnTo>
                    <a:pt x="19" y="299"/>
                  </a:lnTo>
                  <a:lnTo>
                    <a:pt x="21" y="303"/>
                  </a:lnTo>
                  <a:lnTo>
                    <a:pt x="21" y="305"/>
                  </a:lnTo>
                  <a:lnTo>
                    <a:pt x="21" y="307"/>
                  </a:lnTo>
                  <a:lnTo>
                    <a:pt x="21" y="309"/>
                  </a:lnTo>
                  <a:lnTo>
                    <a:pt x="19" y="311"/>
                  </a:lnTo>
                  <a:lnTo>
                    <a:pt x="19" y="313"/>
                  </a:lnTo>
                  <a:lnTo>
                    <a:pt x="19" y="315"/>
                  </a:lnTo>
                  <a:lnTo>
                    <a:pt x="19" y="328"/>
                  </a:lnTo>
                  <a:lnTo>
                    <a:pt x="19" y="330"/>
                  </a:lnTo>
                  <a:lnTo>
                    <a:pt x="17" y="330"/>
                  </a:lnTo>
                  <a:lnTo>
                    <a:pt x="17" y="330"/>
                  </a:lnTo>
                  <a:lnTo>
                    <a:pt x="17" y="332"/>
                  </a:lnTo>
                  <a:lnTo>
                    <a:pt x="17" y="336"/>
                  </a:lnTo>
                  <a:lnTo>
                    <a:pt x="17" y="336"/>
                  </a:lnTo>
                  <a:lnTo>
                    <a:pt x="17" y="338"/>
                  </a:lnTo>
                  <a:lnTo>
                    <a:pt x="17" y="338"/>
                  </a:lnTo>
                  <a:lnTo>
                    <a:pt x="19" y="338"/>
                  </a:lnTo>
                  <a:lnTo>
                    <a:pt x="19" y="341"/>
                  </a:lnTo>
                  <a:lnTo>
                    <a:pt x="19" y="341"/>
                  </a:lnTo>
                  <a:lnTo>
                    <a:pt x="19" y="341"/>
                  </a:lnTo>
                  <a:lnTo>
                    <a:pt x="17" y="343"/>
                  </a:lnTo>
                  <a:lnTo>
                    <a:pt x="17" y="343"/>
                  </a:lnTo>
                  <a:lnTo>
                    <a:pt x="17" y="345"/>
                  </a:lnTo>
                  <a:lnTo>
                    <a:pt x="17" y="345"/>
                  </a:lnTo>
                  <a:lnTo>
                    <a:pt x="17" y="345"/>
                  </a:lnTo>
                  <a:lnTo>
                    <a:pt x="17" y="345"/>
                  </a:lnTo>
                  <a:lnTo>
                    <a:pt x="19" y="345"/>
                  </a:lnTo>
                  <a:lnTo>
                    <a:pt x="19" y="345"/>
                  </a:lnTo>
                  <a:lnTo>
                    <a:pt x="19" y="345"/>
                  </a:lnTo>
                  <a:lnTo>
                    <a:pt x="19" y="347"/>
                  </a:lnTo>
                  <a:lnTo>
                    <a:pt x="19" y="347"/>
                  </a:lnTo>
                  <a:lnTo>
                    <a:pt x="19" y="349"/>
                  </a:lnTo>
                  <a:lnTo>
                    <a:pt x="19" y="349"/>
                  </a:lnTo>
                  <a:lnTo>
                    <a:pt x="19" y="351"/>
                  </a:lnTo>
                  <a:lnTo>
                    <a:pt x="17" y="351"/>
                  </a:lnTo>
                  <a:lnTo>
                    <a:pt x="17" y="353"/>
                  </a:lnTo>
                  <a:lnTo>
                    <a:pt x="15" y="353"/>
                  </a:lnTo>
                  <a:lnTo>
                    <a:pt x="15" y="353"/>
                  </a:lnTo>
                  <a:lnTo>
                    <a:pt x="13" y="355"/>
                  </a:lnTo>
                  <a:lnTo>
                    <a:pt x="13" y="357"/>
                  </a:lnTo>
                  <a:lnTo>
                    <a:pt x="13" y="357"/>
                  </a:lnTo>
                  <a:lnTo>
                    <a:pt x="13" y="359"/>
                  </a:lnTo>
                  <a:lnTo>
                    <a:pt x="9" y="359"/>
                  </a:lnTo>
                  <a:lnTo>
                    <a:pt x="7" y="361"/>
                  </a:lnTo>
                  <a:lnTo>
                    <a:pt x="2" y="366"/>
                  </a:lnTo>
                  <a:lnTo>
                    <a:pt x="0" y="366"/>
                  </a:lnTo>
                  <a:lnTo>
                    <a:pt x="0" y="366"/>
                  </a:lnTo>
                  <a:lnTo>
                    <a:pt x="5" y="370"/>
                  </a:lnTo>
                  <a:lnTo>
                    <a:pt x="5" y="370"/>
                  </a:lnTo>
                  <a:lnTo>
                    <a:pt x="15" y="374"/>
                  </a:lnTo>
                  <a:lnTo>
                    <a:pt x="17" y="374"/>
                  </a:lnTo>
                  <a:lnTo>
                    <a:pt x="23" y="374"/>
                  </a:lnTo>
                  <a:lnTo>
                    <a:pt x="25" y="374"/>
                  </a:lnTo>
                  <a:lnTo>
                    <a:pt x="30" y="376"/>
                  </a:lnTo>
                  <a:lnTo>
                    <a:pt x="30" y="376"/>
                  </a:lnTo>
                  <a:lnTo>
                    <a:pt x="30" y="378"/>
                  </a:lnTo>
                  <a:lnTo>
                    <a:pt x="32" y="378"/>
                  </a:lnTo>
                  <a:lnTo>
                    <a:pt x="30" y="380"/>
                  </a:lnTo>
                  <a:lnTo>
                    <a:pt x="30" y="380"/>
                  </a:lnTo>
                  <a:lnTo>
                    <a:pt x="30" y="382"/>
                  </a:lnTo>
                  <a:lnTo>
                    <a:pt x="28" y="382"/>
                  </a:lnTo>
                  <a:lnTo>
                    <a:pt x="25" y="384"/>
                  </a:lnTo>
                  <a:lnTo>
                    <a:pt x="25" y="384"/>
                  </a:lnTo>
                  <a:lnTo>
                    <a:pt x="25" y="386"/>
                  </a:lnTo>
                  <a:lnTo>
                    <a:pt x="23" y="386"/>
                  </a:lnTo>
                  <a:lnTo>
                    <a:pt x="23" y="391"/>
                  </a:lnTo>
                  <a:lnTo>
                    <a:pt x="23" y="391"/>
                  </a:lnTo>
                  <a:lnTo>
                    <a:pt x="23" y="393"/>
                  </a:lnTo>
                  <a:lnTo>
                    <a:pt x="23" y="395"/>
                  </a:lnTo>
                  <a:lnTo>
                    <a:pt x="23" y="397"/>
                  </a:lnTo>
                  <a:lnTo>
                    <a:pt x="23" y="401"/>
                  </a:lnTo>
                  <a:lnTo>
                    <a:pt x="23" y="403"/>
                  </a:lnTo>
                  <a:lnTo>
                    <a:pt x="23" y="407"/>
                  </a:lnTo>
                  <a:lnTo>
                    <a:pt x="23" y="409"/>
                  </a:lnTo>
                  <a:lnTo>
                    <a:pt x="23" y="414"/>
                  </a:lnTo>
                  <a:lnTo>
                    <a:pt x="23" y="414"/>
                  </a:lnTo>
                  <a:lnTo>
                    <a:pt x="23" y="416"/>
                  </a:lnTo>
                  <a:lnTo>
                    <a:pt x="21" y="418"/>
                  </a:lnTo>
                  <a:lnTo>
                    <a:pt x="19" y="418"/>
                  </a:lnTo>
                  <a:lnTo>
                    <a:pt x="19" y="418"/>
                  </a:lnTo>
                  <a:lnTo>
                    <a:pt x="23" y="422"/>
                  </a:lnTo>
                  <a:lnTo>
                    <a:pt x="30" y="422"/>
                  </a:lnTo>
                  <a:lnTo>
                    <a:pt x="32" y="424"/>
                  </a:lnTo>
                  <a:lnTo>
                    <a:pt x="34" y="424"/>
                  </a:lnTo>
                  <a:lnTo>
                    <a:pt x="34" y="424"/>
                  </a:lnTo>
                  <a:lnTo>
                    <a:pt x="36" y="424"/>
                  </a:lnTo>
                  <a:lnTo>
                    <a:pt x="36" y="422"/>
                  </a:lnTo>
                  <a:lnTo>
                    <a:pt x="36" y="424"/>
                  </a:lnTo>
                  <a:lnTo>
                    <a:pt x="38" y="424"/>
                  </a:lnTo>
                  <a:lnTo>
                    <a:pt x="38" y="424"/>
                  </a:lnTo>
                  <a:lnTo>
                    <a:pt x="38" y="424"/>
                  </a:lnTo>
                  <a:lnTo>
                    <a:pt x="40" y="426"/>
                  </a:lnTo>
                  <a:lnTo>
                    <a:pt x="40" y="426"/>
                  </a:lnTo>
                  <a:lnTo>
                    <a:pt x="42" y="426"/>
                  </a:lnTo>
                  <a:lnTo>
                    <a:pt x="44" y="426"/>
                  </a:lnTo>
                  <a:lnTo>
                    <a:pt x="44" y="426"/>
                  </a:lnTo>
                  <a:lnTo>
                    <a:pt x="46" y="426"/>
                  </a:lnTo>
                  <a:lnTo>
                    <a:pt x="46" y="426"/>
                  </a:lnTo>
                  <a:lnTo>
                    <a:pt x="46" y="426"/>
                  </a:lnTo>
                  <a:lnTo>
                    <a:pt x="48" y="426"/>
                  </a:lnTo>
                  <a:lnTo>
                    <a:pt x="48" y="426"/>
                  </a:lnTo>
                  <a:lnTo>
                    <a:pt x="51" y="426"/>
                  </a:lnTo>
                  <a:lnTo>
                    <a:pt x="51" y="426"/>
                  </a:lnTo>
                  <a:lnTo>
                    <a:pt x="53" y="426"/>
                  </a:lnTo>
                  <a:lnTo>
                    <a:pt x="53" y="426"/>
                  </a:lnTo>
                  <a:lnTo>
                    <a:pt x="53" y="428"/>
                  </a:lnTo>
                  <a:lnTo>
                    <a:pt x="55" y="428"/>
                  </a:lnTo>
                  <a:lnTo>
                    <a:pt x="55" y="428"/>
                  </a:lnTo>
                  <a:lnTo>
                    <a:pt x="57" y="428"/>
                  </a:lnTo>
                  <a:lnTo>
                    <a:pt x="57" y="428"/>
                  </a:lnTo>
                  <a:lnTo>
                    <a:pt x="59" y="426"/>
                  </a:lnTo>
                  <a:lnTo>
                    <a:pt x="59" y="426"/>
                  </a:lnTo>
                  <a:lnTo>
                    <a:pt x="59" y="426"/>
                  </a:lnTo>
                  <a:lnTo>
                    <a:pt x="61" y="426"/>
                  </a:lnTo>
                  <a:lnTo>
                    <a:pt x="61" y="426"/>
                  </a:lnTo>
                  <a:lnTo>
                    <a:pt x="63" y="424"/>
                  </a:lnTo>
                  <a:lnTo>
                    <a:pt x="63" y="424"/>
                  </a:lnTo>
                  <a:lnTo>
                    <a:pt x="65" y="424"/>
                  </a:lnTo>
                  <a:lnTo>
                    <a:pt x="67" y="426"/>
                  </a:lnTo>
                  <a:lnTo>
                    <a:pt x="69" y="426"/>
                  </a:lnTo>
                  <a:lnTo>
                    <a:pt x="69" y="426"/>
                  </a:lnTo>
                  <a:lnTo>
                    <a:pt x="71" y="426"/>
                  </a:lnTo>
                  <a:lnTo>
                    <a:pt x="73" y="426"/>
                  </a:lnTo>
                  <a:lnTo>
                    <a:pt x="76" y="428"/>
                  </a:lnTo>
                  <a:lnTo>
                    <a:pt x="76" y="428"/>
                  </a:lnTo>
                  <a:lnTo>
                    <a:pt x="76" y="426"/>
                  </a:lnTo>
                  <a:lnTo>
                    <a:pt x="78" y="426"/>
                  </a:lnTo>
                  <a:lnTo>
                    <a:pt x="78" y="424"/>
                  </a:lnTo>
                  <a:lnTo>
                    <a:pt x="78" y="424"/>
                  </a:lnTo>
                  <a:lnTo>
                    <a:pt x="80" y="424"/>
                  </a:lnTo>
                  <a:lnTo>
                    <a:pt x="80" y="424"/>
                  </a:lnTo>
                  <a:lnTo>
                    <a:pt x="80" y="424"/>
                  </a:lnTo>
                  <a:lnTo>
                    <a:pt x="80" y="426"/>
                  </a:lnTo>
                  <a:lnTo>
                    <a:pt x="82" y="428"/>
                  </a:lnTo>
                  <a:lnTo>
                    <a:pt x="82" y="430"/>
                  </a:lnTo>
                  <a:lnTo>
                    <a:pt x="82" y="430"/>
                  </a:lnTo>
                  <a:lnTo>
                    <a:pt x="86" y="432"/>
                  </a:lnTo>
                  <a:lnTo>
                    <a:pt x="86" y="432"/>
                  </a:lnTo>
                  <a:lnTo>
                    <a:pt x="88" y="432"/>
                  </a:lnTo>
                  <a:lnTo>
                    <a:pt x="88" y="430"/>
                  </a:lnTo>
                  <a:lnTo>
                    <a:pt x="88" y="430"/>
                  </a:lnTo>
                  <a:lnTo>
                    <a:pt x="90" y="430"/>
                  </a:lnTo>
                  <a:lnTo>
                    <a:pt x="90" y="430"/>
                  </a:lnTo>
                  <a:lnTo>
                    <a:pt x="90" y="430"/>
                  </a:lnTo>
                  <a:lnTo>
                    <a:pt x="92" y="430"/>
                  </a:lnTo>
                  <a:lnTo>
                    <a:pt x="92" y="428"/>
                  </a:lnTo>
                  <a:lnTo>
                    <a:pt x="92" y="428"/>
                  </a:lnTo>
                  <a:lnTo>
                    <a:pt x="94" y="426"/>
                  </a:lnTo>
                  <a:lnTo>
                    <a:pt x="94" y="426"/>
                  </a:lnTo>
                  <a:lnTo>
                    <a:pt x="94" y="426"/>
                  </a:lnTo>
                  <a:lnTo>
                    <a:pt x="94" y="424"/>
                  </a:lnTo>
                  <a:lnTo>
                    <a:pt x="94" y="424"/>
                  </a:lnTo>
                  <a:lnTo>
                    <a:pt x="96" y="422"/>
                  </a:lnTo>
                  <a:lnTo>
                    <a:pt x="96" y="422"/>
                  </a:lnTo>
                  <a:lnTo>
                    <a:pt x="99" y="422"/>
                  </a:lnTo>
                  <a:lnTo>
                    <a:pt x="101" y="422"/>
                  </a:lnTo>
                  <a:lnTo>
                    <a:pt x="101" y="420"/>
                  </a:lnTo>
                  <a:lnTo>
                    <a:pt x="101" y="420"/>
                  </a:lnTo>
                  <a:lnTo>
                    <a:pt x="101" y="418"/>
                  </a:lnTo>
                  <a:lnTo>
                    <a:pt x="101" y="418"/>
                  </a:lnTo>
                  <a:lnTo>
                    <a:pt x="101" y="416"/>
                  </a:lnTo>
                  <a:lnTo>
                    <a:pt x="101" y="416"/>
                  </a:lnTo>
                  <a:lnTo>
                    <a:pt x="103" y="414"/>
                  </a:lnTo>
                  <a:lnTo>
                    <a:pt x="103" y="414"/>
                  </a:lnTo>
                  <a:lnTo>
                    <a:pt x="101" y="412"/>
                  </a:lnTo>
                  <a:lnTo>
                    <a:pt x="103" y="409"/>
                  </a:lnTo>
                  <a:lnTo>
                    <a:pt x="103" y="409"/>
                  </a:lnTo>
                  <a:lnTo>
                    <a:pt x="105" y="409"/>
                  </a:lnTo>
                  <a:lnTo>
                    <a:pt x="105" y="412"/>
                  </a:lnTo>
                  <a:lnTo>
                    <a:pt x="107" y="412"/>
                  </a:lnTo>
                  <a:lnTo>
                    <a:pt x="109" y="409"/>
                  </a:lnTo>
                  <a:lnTo>
                    <a:pt x="109" y="409"/>
                  </a:lnTo>
                  <a:lnTo>
                    <a:pt x="111" y="407"/>
                  </a:lnTo>
                  <a:lnTo>
                    <a:pt x="111" y="407"/>
                  </a:lnTo>
                  <a:lnTo>
                    <a:pt x="113" y="407"/>
                  </a:lnTo>
                  <a:lnTo>
                    <a:pt x="115" y="405"/>
                  </a:lnTo>
                  <a:lnTo>
                    <a:pt x="117" y="405"/>
                  </a:lnTo>
                  <a:lnTo>
                    <a:pt x="119" y="405"/>
                  </a:lnTo>
                  <a:lnTo>
                    <a:pt x="122" y="405"/>
                  </a:lnTo>
                  <a:lnTo>
                    <a:pt x="126" y="405"/>
                  </a:lnTo>
                  <a:lnTo>
                    <a:pt x="128" y="407"/>
                  </a:lnTo>
                  <a:lnTo>
                    <a:pt x="130" y="407"/>
                  </a:lnTo>
                  <a:lnTo>
                    <a:pt x="132" y="407"/>
                  </a:lnTo>
                  <a:lnTo>
                    <a:pt x="132" y="407"/>
                  </a:lnTo>
                  <a:lnTo>
                    <a:pt x="134" y="407"/>
                  </a:lnTo>
                  <a:lnTo>
                    <a:pt x="134" y="405"/>
                  </a:lnTo>
                  <a:lnTo>
                    <a:pt x="136" y="405"/>
                  </a:lnTo>
                  <a:lnTo>
                    <a:pt x="136" y="403"/>
                  </a:lnTo>
                  <a:lnTo>
                    <a:pt x="138" y="403"/>
                  </a:lnTo>
                  <a:lnTo>
                    <a:pt x="140" y="403"/>
                  </a:lnTo>
                  <a:lnTo>
                    <a:pt x="142" y="405"/>
                  </a:lnTo>
                  <a:lnTo>
                    <a:pt x="142" y="405"/>
                  </a:lnTo>
                  <a:lnTo>
                    <a:pt x="145" y="407"/>
                  </a:lnTo>
                  <a:lnTo>
                    <a:pt x="145" y="409"/>
                  </a:lnTo>
                  <a:lnTo>
                    <a:pt x="145" y="409"/>
                  </a:lnTo>
                  <a:lnTo>
                    <a:pt x="149" y="412"/>
                  </a:lnTo>
                  <a:lnTo>
                    <a:pt x="149" y="412"/>
                  </a:lnTo>
                  <a:lnTo>
                    <a:pt x="151" y="412"/>
                  </a:lnTo>
                  <a:lnTo>
                    <a:pt x="153" y="412"/>
                  </a:lnTo>
                  <a:lnTo>
                    <a:pt x="155" y="412"/>
                  </a:lnTo>
                  <a:lnTo>
                    <a:pt x="155" y="409"/>
                  </a:lnTo>
                  <a:lnTo>
                    <a:pt x="157" y="409"/>
                  </a:lnTo>
                  <a:lnTo>
                    <a:pt x="159" y="407"/>
                  </a:lnTo>
                  <a:lnTo>
                    <a:pt x="159" y="407"/>
                  </a:lnTo>
                  <a:lnTo>
                    <a:pt x="161" y="405"/>
                  </a:lnTo>
                  <a:lnTo>
                    <a:pt x="161" y="403"/>
                  </a:lnTo>
                  <a:lnTo>
                    <a:pt x="161" y="403"/>
                  </a:lnTo>
                  <a:lnTo>
                    <a:pt x="161" y="401"/>
                  </a:lnTo>
                  <a:lnTo>
                    <a:pt x="161" y="401"/>
                  </a:lnTo>
                  <a:lnTo>
                    <a:pt x="159" y="399"/>
                  </a:lnTo>
                  <a:lnTo>
                    <a:pt x="159" y="399"/>
                  </a:lnTo>
                  <a:lnTo>
                    <a:pt x="159" y="397"/>
                  </a:lnTo>
                  <a:lnTo>
                    <a:pt x="161" y="397"/>
                  </a:lnTo>
                  <a:lnTo>
                    <a:pt x="161" y="397"/>
                  </a:lnTo>
                  <a:lnTo>
                    <a:pt x="163" y="397"/>
                  </a:lnTo>
                  <a:lnTo>
                    <a:pt x="163" y="397"/>
                  </a:lnTo>
                  <a:lnTo>
                    <a:pt x="163" y="399"/>
                  </a:lnTo>
                  <a:lnTo>
                    <a:pt x="163" y="399"/>
                  </a:lnTo>
                  <a:lnTo>
                    <a:pt x="163" y="401"/>
                  </a:lnTo>
                  <a:lnTo>
                    <a:pt x="163" y="401"/>
                  </a:lnTo>
                  <a:lnTo>
                    <a:pt x="165" y="403"/>
                  </a:lnTo>
                  <a:lnTo>
                    <a:pt x="167" y="403"/>
                  </a:lnTo>
                  <a:lnTo>
                    <a:pt x="167" y="403"/>
                  </a:lnTo>
                  <a:lnTo>
                    <a:pt x="167" y="403"/>
                  </a:lnTo>
                  <a:lnTo>
                    <a:pt x="170" y="401"/>
                  </a:lnTo>
                  <a:lnTo>
                    <a:pt x="170" y="401"/>
                  </a:lnTo>
                  <a:lnTo>
                    <a:pt x="170" y="399"/>
                  </a:lnTo>
                  <a:lnTo>
                    <a:pt x="167" y="397"/>
                  </a:lnTo>
                  <a:lnTo>
                    <a:pt x="167" y="395"/>
                  </a:lnTo>
                  <a:lnTo>
                    <a:pt x="167" y="393"/>
                  </a:lnTo>
                  <a:lnTo>
                    <a:pt x="170" y="393"/>
                  </a:lnTo>
                  <a:lnTo>
                    <a:pt x="172" y="391"/>
                  </a:lnTo>
                  <a:lnTo>
                    <a:pt x="174" y="391"/>
                  </a:lnTo>
                  <a:lnTo>
                    <a:pt x="176" y="391"/>
                  </a:lnTo>
                  <a:lnTo>
                    <a:pt x="176" y="389"/>
                  </a:lnTo>
                  <a:lnTo>
                    <a:pt x="178" y="389"/>
                  </a:lnTo>
                  <a:lnTo>
                    <a:pt x="180" y="389"/>
                  </a:lnTo>
                  <a:lnTo>
                    <a:pt x="180" y="389"/>
                  </a:lnTo>
                  <a:lnTo>
                    <a:pt x="182" y="389"/>
                  </a:lnTo>
                  <a:lnTo>
                    <a:pt x="182" y="389"/>
                  </a:lnTo>
                  <a:lnTo>
                    <a:pt x="184" y="389"/>
                  </a:lnTo>
                  <a:lnTo>
                    <a:pt x="190" y="389"/>
                  </a:lnTo>
                  <a:lnTo>
                    <a:pt x="190" y="389"/>
                  </a:lnTo>
                  <a:lnTo>
                    <a:pt x="193" y="389"/>
                  </a:lnTo>
                  <a:lnTo>
                    <a:pt x="193" y="391"/>
                  </a:lnTo>
                  <a:lnTo>
                    <a:pt x="195" y="391"/>
                  </a:lnTo>
                  <a:lnTo>
                    <a:pt x="195" y="391"/>
                  </a:lnTo>
                  <a:lnTo>
                    <a:pt x="197" y="391"/>
                  </a:lnTo>
                  <a:lnTo>
                    <a:pt x="199" y="389"/>
                  </a:lnTo>
                  <a:lnTo>
                    <a:pt x="199" y="389"/>
                  </a:lnTo>
                  <a:lnTo>
                    <a:pt x="201" y="386"/>
                  </a:lnTo>
                  <a:lnTo>
                    <a:pt x="201" y="382"/>
                  </a:lnTo>
                  <a:lnTo>
                    <a:pt x="201" y="378"/>
                  </a:lnTo>
                  <a:lnTo>
                    <a:pt x="199" y="376"/>
                  </a:lnTo>
                  <a:lnTo>
                    <a:pt x="199" y="376"/>
                  </a:lnTo>
                  <a:lnTo>
                    <a:pt x="199" y="374"/>
                  </a:lnTo>
                  <a:lnTo>
                    <a:pt x="199" y="372"/>
                  </a:lnTo>
                  <a:lnTo>
                    <a:pt x="199" y="370"/>
                  </a:lnTo>
                  <a:lnTo>
                    <a:pt x="199" y="368"/>
                  </a:lnTo>
                  <a:lnTo>
                    <a:pt x="201" y="366"/>
                  </a:lnTo>
                  <a:lnTo>
                    <a:pt x="201" y="366"/>
                  </a:lnTo>
                  <a:lnTo>
                    <a:pt x="201" y="363"/>
                  </a:lnTo>
                  <a:lnTo>
                    <a:pt x="201" y="363"/>
                  </a:lnTo>
                  <a:lnTo>
                    <a:pt x="199" y="361"/>
                  </a:lnTo>
                  <a:lnTo>
                    <a:pt x="201" y="359"/>
                  </a:lnTo>
                  <a:lnTo>
                    <a:pt x="201" y="359"/>
                  </a:lnTo>
                  <a:lnTo>
                    <a:pt x="203" y="355"/>
                  </a:lnTo>
                  <a:lnTo>
                    <a:pt x="205" y="355"/>
                  </a:lnTo>
                  <a:lnTo>
                    <a:pt x="205" y="353"/>
                  </a:lnTo>
                  <a:lnTo>
                    <a:pt x="207" y="353"/>
                  </a:lnTo>
                  <a:lnTo>
                    <a:pt x="209" y="353"/>
                  </a:lnTo>
                  <a:lnTo>
                    <a:pt x="211" y="353"/>
                  </a:lnTo>
                  <a:lnTo>
                    <a:pt x="211" y="353"/>
                  </a:lnTo>
                  <a:lnTo>
                    <a:pt x="218" y="353"/>
                  </a:lnTo>
                  <a:lnTo>
                    <a:pt x="220" y="353"/>
                  </a:lnTo>
                  <a:lnTo>
                    <a:pt x="222" y="351"/>
                  </a:lnTo>
                  <a:lnTo>
                    <a:pt x="222" y="351"/>
                  </a:lnTo>
                  <a:lnTo>
                    <a:pt x="222" y="349"/>
                  </a:lnTo>
                  <a:lnTo>
                    <a:pt x="224" y="349"/>
                  </a:lnTo>
                  <a:lnTo>
                    <a:pt x="228" y="347"/>
                  </a:lnTo>
                  <a:lnTo>
                    <a:pt x="228" y="347"/>
                  </a:lnTo>
                  <a:lnTo>
                    <a:pt x="232" y="347"/>
                  </a:lnTo>
                  <a:lnTo>
                    <a:pt x="232" y="347"/>
                  </a:lnTo>
                  <a:lnTo>
                    <a:pt x="234" y="347"/>
                  </a:lnTo>
                  <a:lnTo>
                    <a:pt x="234" y="347"/>
                  </a:lnTo>
                  <a:lnTo>
                    <a:pt x="236" y="345"/>
                  </a:lnTo>
                  <a:lnTo>
                    <a:pt x="239" y="345"/>
                  </a:lnTo>
                  <a:lnTo>
                    <a:pt x="241" y="343"/>
                  </a:lnTo>
                  <a:lnTo>
                    <a:pt x="241" y="345"/>
                  </a:lnTo>
                  <a:lnTo>
                    <a:pt x="243" y="345"/>
                  </a:lnTo>
                  <a:lnTo>
                    <a:pt x="243" y="343"/>
                  </a:lnTo>
                  <a:lnTo>
                    <a:pt x="245" y="341"/>
                  </a:lnTo>
                  <a:lnTo>
                    <a:pt x="247" y="341"/>
                  </a:lnTo>
                  <a:lnTo>
                    <a:pt x="251" y="341"/>
                  </a:lnTo>
                  <a:lnTo>
                    <a:pt x="251" y="341"/>
                  </a:lnTo>
                  <a:lnTo>
                    <a:pt x="253" y="338"/>
                  </a:lnTo>
                  <a:lnTo>
                    <a:pt x="255" y="336"/>
                  </a:lnTo>
                  <a:lnTo>
                    <a:pt x="255" y="336"/>
                  </a:lnTo>
                  <a:lnTo>
                    <a:pt x="257" y="336"/>
                  </a:lnTo>
                  <a:lnTo>
                    <a:pt x="259" y="341"/>
                  </a:lnTo>
                  <a:lnTo>
                    <a:pt x="261" y="341"/>
                  </a:lnTo>
                  <a:lnTo>
                    <a:pt x="264" y="341"/>
                  </a:lnTo>
                  <a:lnTo>
                    <a:pt x="264" y="341"/>
                  </a:lnTo>
                  <a:lnTo>
                    <a:pt x="266" y="341"/>
                  </a:lnTo>
                  <a:lnTo>
                    <a:pt x="266" y="343"/>
                  </a:lnTo>
                  <a:lnTo>
                    <a:pt x="268" y="345"/>
                  </a:lnTo>
                  <a:lnTo>
                    <a:pt x="268" y="347"/>
                  </a:lnTo>
                  <a:lnTo>
                    <a:pt x="270" y="347"/>
                  </a:lnTo>
                  <a:lnTo>
                    <a:pt x="270" y="347"/>
                  </a:lnTo>
                  <a:lnTo>
                    <a:pt x="272" y="347"/>
                  </a:lnTo>
                  <a:lnTo>
                    <a:pt x="274" y="347"/>
                  </a:lnTo>
                  <a:lnTo>
                    <a:pt x="276" y="345"/>
                  </a:lnTo>
                  <a:lnTo>
                    <a:pt x="278" y="341"/>
                  </a:lnTo>
                  <a:lnTo>
                    <a:pt x="278" y="341"/>
                  </a:lnTo>
                  <a:lnTo>
                    <a:pt x="278" y="341"/>
                  </a:lnTo>
                  <a:lnTo>
                    <a:pt x="280" y="338"/>
                  </a:lnTo>
                  <a:lnTo>
                    <a:pt x="280" y="338"/>
                  </a:lnTo>
                  <a:lnTo>
                    <a:pt x="282" y="336"/>
                  </a:lnTo>
                  <a:lnTo>
                    <a:pt x="282" y="336"/>
                  </a:lnTo>
                  <a:lnTo>
                    <a:pt x="282" y="334"/>
                  </a:lnTo>
                  <a:lnTo>
                    <a:pt x="284" y="332"/>
                  </a:lnTo>
                  <a:lnTo>
                    <a:pt x="284" y="332"/>
                  </a:lnTo>
                  <a:lnTo>
                    <a:pt x="284" y="328"/>
                  </a:lnTo>
                  <a:lnTo>
                    <a:pt x="284" y="328"/>
                  </a:lnTo>
                  <a:lnTo>
                    <a:pt x="282" y="326"/>
                  </a:lnTo>
                  <a:lnTo>
                    <a:pt x="282" y="326"/>
                  </a:lnTo>
                  <a:lnTo>
                    <a:pt x="282" y="326"/>
                  </a:lnTo>
                  <a:lnTo>
                    <a:pt x="282" y="324"/>
                  </a:lnTo>
                  <a:lnTo>
                    <a:pt x="282" y="324"/>
                  </a:lnTo>
                  <a:lnTo>
                    <a:pt x="280" y="324"/>
                  </a:lnTo>
                  <a:lnTo>
                    <a:pt x="278" y="322"/>
                  </a:lnTo>
                  <a:lnTo>
                    <a:pt x="278" y="322"/>
                  </a:lnTo>
                  <a:lnTo>
                    <a:pt x="278" y="322"/>
                  </a:lnTo>
                  <a:lnTo>
                    <a:pt x="278" y="320"/>
                  </a:lnTo>
                  <a:lnTo>
                    <a:pt x="280" y="318"/>
                  </a:lnTo>
                  <a:lnTo>
                    <a:pt x="280" y="318"/>
                  </a:lnTo>
                  <a:lnTo>
                    <a:pt x="280" y="315"/>
                  </a:lnTo>
                  <a:lnTo>
                    <a:pt x="282" y="315"/>
                  </a:lnTo>
                  <a:lnTo>
                    <a:pt x="282" y="311"/>
                  </a:lnTo>
                  <a:lnTo>
                    <a:pt x="287" y="311"/>
                  </a:lnTo>
                  <a:lnTo>
                    <a:pt x="287" y="311"/>
                  </a:lnTo>
                  <a:lnTo>
                    <a:pt x="287" y="309"/>
                  </a:lnTo>
                  <a:lnTo>
                    <a:pt x="289" y="309"/>
                  </a:lnTo>
                  <a:lnTo>
                    <a:pt x="289" y="309"/>
                  </a:lnTo>
                  <a:lnTo>
                    <a:pt x="291" y="309"/>
                  </a:lnTo>
                  <a:lnTo>
                    <a:pt x="291" y="309"/>
                  </a:lnTo>
                  <a:lnTo>
                    <a:pt x="291" y="309"/>
                  </a:lnTo>
                  <a:lnTo>
                    <a:pt x="291" y="309"/>
                  </a:lnTo>
                  <a:lnTo>
                    <a:pt x="293" y="309"/>
                  </a:lnTo>
                  <a:lnTo>
                    <a:pt x="293" y="309"/>
                  </a:lnTo>
                  <a:lnTo>
                    <a:pt x="293" y="307"/>
                  </a:lnTo>
                  <a:lnTo>
                    <a:pt x="293" y="307"/>
                  </a:lnTo>
                  <a:lnTo>
                    <a:pt x="295" y="305"/>
                  </a:lnTo>
                  <a:lnTo>
                    <a:pt x="295" y="305"/>
                  </a:lnTo>
                  <a:lnTo>
                    <a:pt x="297" y="303"/>
                  </a:lnTo>
                  <a:lnTo>
                    <a:pt x="297" y="303"/>
                  </a:lnTo>
                  <a:lnTo>
                    <a:pt x="299" y="305"/>
                  </a:lnTo>
                  <a:lnTo>
                    <a:pt x="299" y="307"/>
                  </a:lnTo>
                  <a:lnTo>
                    <a:pt x="299" y="307"/>
                  </a:lnTo>
                  <a:lnTo>
                    <a:pt x="299" y="305"/>
                  </a:lnTo>
                  <a:lnTo>
                    <a:pt x="301" y="305"/>
                  </a:lnTo>
                  <a:lnTo>
                    <a:pt x="301" y="307"/>
                  </a:lnTo>
                  <a:lnTo>
                    <a:pt x="301" y="307"/>
                  </a:lnTo>
                  <a:lnTo>
                    <a:pt x="303" y="307"/>
                  </a:lnTo>
                  <a:lnTo>
                    <a:pt x="303" y="307"/>
                  </a:lnTo>
                  <a:lnTo>
                    <a:pt x="305" y="307"/>
                  </a:lnTo>
                  <a:lnTo>
                    <a:pt x="305" y="309"/>
                  </a:lnTo>
                  <a:lnTo>
                    <a:pt x="307" y="311"/>
                  </a:lnTo>
                  <a:lnTo>
                    <a:pt x="310" y="313"/>
                  </a:lnTo>
                  <a:lnTo>
                    <a:pt x="310" y="315"/>
                  </a:lnTo>
                  <a:lnTo>
                    <a:pt x="310" y="315"/>
                  </a:lnTo>
                  <a:lnTo>
                    <a:pt x="310" y="318"/>
                  </a:lnTo>
                  <a:lnTo>
                    <a:pt x="310" y="318"/>
                  </a:lnTo>
                  <a:lnTo>
                    <a:pt x="310" y="320"/>
                  </a:lnTo>
                  <a:lnTo>
                    <a:pt x="310" y="320"/>
                  </a:lnTo>
                  <a:lnTo>
                    <a:pt x="312" y="322"/>
                  </a:lnTo>
                  <a:lnTo>
                    <a:pt x="312" y="322"/>
                  </a:lnTo>
                  <a:lnTo>
                    <a:pt x="312" y="322"/>
                  </a:lnTo>
                  <a:lnTo>
                    <a:pt x="312" y="322"/>
                  </a:lnTo>
                  <a:lnTo>
                    <a:pt x="312" y="324"/>
                  </a:lnTo>
                  <a:lnTo>
                    <a:pt x="314" y="324"/>
                  </a:lnTo>
                  <a:lnTo>
                    <a:pt x="314" y="324"/>
                  </a:lnTo>
                  <a:lnTo>
                    <a:pt x="316" y="324"/>
                  </a:lnTo>
                  <a:lnTo>
                    <a:pt x="316" y="326"/>
                  </a:lnTo>
                  <a:lnTo>
                    <a:pt x="316" y="326"/>
                  </a:lnTo>
                  <a:lnTo>
                    <a:pt x="316" y="328"/>
                  </a:lnTo>
                  <a:lnTo>
                    <a:pt x="316" y="328"/>
                  </a:lnTo>
                  <a:lnTo>
                    <a:pt x="316" y="328"/>
                  </a:lnTo>
                  <a:lnTo>
                    <a:pt x="316" y="328"/>
                  </a:lnTo>
                  <a:lnTo>
                    <a:pt x="318" y="326"/>
                  </a:lnTo>
                  <a:lnTo>
                    <a:pt x="318" y="326"/>
                  </a:lnTo>
                  <a:lnTo>
                    <a:pt x="318" y="326"/>
                  </a:lnTo>
                  <a:lnTo>
                    <a:pt x="318" y="324"/>
                  </a:lnTo>
                  <a:lnTo>
                    <a:pt x="320" y="324"/>
                  </a:lnTo>
                  <a:lnTo>
                    <a:pt x="320" y="326"/>
                  </a:lnTo>
                  <a:lnTo>
                    <a:pt x="322" y="326"/>
                  </a:lnTo>
                  <a:lnTo>
                    <a:pt x="322" y="326"/>
                  </a:lnTo>
                  <a:lnTo>
                    <a:pt x="322" y="326"/>
                  </a:lnTo>
                  <a:lnTo>
                    <a:pt x="324" y="328"/>
                  </a:lnTo>
                  <a:lnTo>
                    <a:pt x="324" y="328"/>
                  </a:lnTo>
                  <a:lnTo>
                    <a:pt x="324" y="328"/>
                  </a:lnTo>
                  <a:lnTo>
                    <a:pt x="324" y="330"/>
                  </a:lnTo>
                  <a:lnTo>
                    <a:pt x="326" y="330"/>
                  </a:lnTo>
                  <a:lnTo>
                    <a:pt x="326" y="330"/>
                  </a:lnTo>
                  <a:lnTo>
                    <a:pt x="328" y="332"/>
                  </a:lnTo>
                  <a:lnTo>
                    <a:pt x="328" y="332"/>
                  </a:lnTo>
                  <a:lnTo>
                    <a:pt x="330" y="332"/>
                  </a:lnTo>
                  <a:lnTo>
                    <a:pt x="330" y="332"/>
                  </a:lnTo>
                  <a:lnTo>
                    <a:pt x="333" y="332"/>
                  </a:lnTo>
                  <a:lnTo>
                    <a:pt x="335" y="332"/>
                  </a:lnTo>
                  <a:lnTo>
                    <a:pt x="335" y="332"/>
                  </a:lnTo>
                  <a:lnTo>
                    <a:pt x="337" y="332"/>
                  </a:lnTo>
                  <a:lnTo>
                    <a:pt x="339" y="330"/>
                  </a:lnTo>
                  <a:lnTo>
                    <a:pt x="339" y="330"/>
                  </a:lnTo>
                  <a:lnTo>
                    <a:pt x="339" y="330"/>
                  </a:lnTo>
                  <a:lnTo>
                    <a:pt x="339" y="330"/>
                  </a:lnTo>
                  <a:lnTo>
                    <a:pt x="337" y="328"/>
                  </a:lnTo>
                  <a:lnTo>
                    <a:pt x="337" y="328"/>
                  </a:lnTo>
                  <a:lnTo>
                    <a:pt x="337" y="328"/>
                  </a:lnTo>
                  <a:lnTo>
                    <a:pt x="335" y="328"/>
                  </a:lnTo>
                  <a:lnTo>
                    <a:pt x="335" y="328"/>
                  </a:lnTo>
                  <a:lnTo>
                    <a:pt x="335" y="326"/>
                  </a:lnTo>
                  <a:lnTo>
                    <a:pt x="335" y="326"/>
                  </a:lnTo>
                  <a:lnTo>
                    <a:pt x="335" y="324"/>
                  </a:lnTo>
                  <a:lnTo>
                    <a:pt x="335" y="324"/>
                  </a:lnTo>
                  <a:lnTo>
                    <a:pt x="335" y="322"/>
                  </a:lnTo>
                  <a:lnTo>
                    <a:pt x="337" y="322"/>
                  </a:lnTo>
                  <a:lnTo>
                    <a:pt x="339" y="322"/>
                  </a:lnTo>
                  <a:lnTo>
                    <a:pt x="337" y="320"/>
                  </a:lnTo>
                  <a:lnTo>
                    <a:pt x="337" y="320"/>
                  </a:lnTo>
                  <a:lnTo>
                    <a:pt x="337" y="320"/>
                  </a:lnTo>
                  <a:lnTo>
                    <a:pt x="337" y="318"/>
                  </a:lnTo>
                  <a:lnTo>
                    <a:pt x="337" y="318"/>
                  </a:lnTo>
                  <a:lnTo>
                    <a:pt x="339" y="318"/>
                  </a:lnTo>
                  <a:lnTo>
                    <a:pt x="339" y="318"/>
                  </a:lnTo>
                  <a:lnTo>
                    <a:pt x="339" y="318"/>
                  </a:lnTo>
                  <a:lnTo>
                    <a:pt x="337" y="315"/>
                  </a:lnTo>
                  <a:lnTo>
                    <a:pt x="337" y="315"/>
                  </a:lnTo>
                  <a:lnTo>
                    <a:pt x="333" y="313"/>
                  </a:lnTo>
                  <a:lnTo>
                    <a:pt x="330" y="315"/>
                  </a:lnTo>
                  <a:lnTo>
                    <a:pt x="330" y="313"/>
                  </a:lnTo>
                  <a:lnTo>
                    <a:pt x="328" y="313"/>
                  </a:lnTo>
                  <a:lnTo>
                    <a:pt x="328" y="315"/>
                  </a:lnTo>
                  <a:lnTo>
                    <a:pt x="328" y="315"/>
                  </a:lnTo>
                  <a:lnTo>
                    <a:pt x="328" y="318"/>
                  </a:lnTo>
                  <a:lnTo>
                    <a:pt x="326" y="315"/>
                  </a:lnTo>
                  <a:lnTo>
                    <a:pt x="326" y="315"/>
                  </a:lnTo>
                  <a:lnTo>
                    <a:pt x="326" y="315"/>
                  </a:lnTo>
                  <a:lnTo>
                    <a:pt x="324" y="315"/>
                  </a:lnTo>
                  <a:lnTo>
                    <a:pt x="324" y="313"/>
                  </a:lnTo>
                  <a:lnTo>
                    <a:pt x="320" y="313"/>
                  </a:lnTo>
                  <a:lnTo>
                    <a:pt x="318" y="313"/>
                  </a:lnTo>
                  <a:lnTo>
                    <a:pt x="318" y="311"/>
                  </a:lnTo>
                  <a:lnTo>
                    <a:pt x="316" y="311"/>
                  </a:lnTo>
                  <a:lnTo>
                    <a:pt x="314" y="311"/>
                  </a:lnTo>
                  <a:lnTo>
                    <a:pt x="316" y="311"/>
                  </a:lnTo>
                  <a:lnTo>
                    <a:pt x="316" y="309"/>
                  </a:lnTo>
                  <a:lnTo>
                    <a:pt x="316" y="309"/>
                  </a:lnTo>
                  <a:lnTo>
                    <a:pt x="316" y="309"/>
                  </a:lnTo>
                  <a:lnTo>
                    <a:pt x="316" y="309"/>
                  </a:lnTo>
                  <a:lnTo>
                    <a:pt x="318" y="307"/>
                  </a:lnTo>
                  <a:lnTo>
                    <a:pt x="318" y="307"/>
                  </a:lnTo>
                  <a:lnTo>
                    <a:pt x="318" y="307"/>
                  </a:lnTo>
                  <a:lnTo>
                    <a:pt x="318" y="307"/>
                  </a:lnTo>
                  <a:lnTo>
                    <a:pt x="318" y="305"/>
                  </a:lnTo>
                  <a:lnTo>
                    <a:pt x="316" y="305"/>
                  </a:lnTo>
                  <a:lnTo>
                    <a:pt x="316" y="305"/>
                  </a:lnTo>
                  <a:lnTo>
                    <a:pt x="316" y="305"/>
                  </a:lnTo>
                  <a:lnTo>
                    <a:pt x="316" y="303"/>
                  </a:lnTo>
                  <a:lnTo>
                    <a:pt x="316" y="303"/>
                  </a:lnTo>
                  <a:lnTo>
                    <a:pt x="316" y="303"/>
                  </a:lnTo>
                  <a:lnTo>
                    <a:pt x="316" y="301"/>
                  </a:lnTo>
                  <a:lnTo>
                    <a:pt x="316" y="301"/>
                  </a:lnTo>
                  <a:lnTo>
                    <a:pt x="318" y="301"/>
                  </a:lnTo>
                  <a:lnTo>
                    <a:pt x="318" y="301"/>
                  </a:lnTo>
                  <a:lnTo>
                    <a:pt x="318" y="301"/>
                  </a:lnTo>
                  <a:lnTo>
                    <a:pt x="318" y="301"/>
                  </a:lnTo>
                  <a:lnTo>
                    <a:pt x="318" y="301"/>
                  </a:lnTo>
                  <a:lnTo>
                    <a:pt x="318" y="301"/>
                  </a:lnTo>
                  <a:lnTo>
                    <a:pt x="318" y="303"/>
                  </a:lnTo>
                  <a:lnTo>
                    <a:pt x="320" y="303"/>
                  </a:lnTo>
                  <a:lnTo>
                    <a:pt x="320" y="305"/>
                  </a:lnTo>
                  <a:lnTo>
                    <a:pt x="320" y="305"/>
                  </a:lnTo>
                  <a:lnTo>
                    <a:pt x="322" y="305"/>
                  </a:lnTo>
                  <a:lnTo>
                    <a:pt x="324" y="307"/>
                  </a:lnTo>
                  <a:lnTo>
                    <a:pt x="324" y="305"/>
                  </a:lnTo>
                  <a:lnTo>
                    <a:pt x="326" y="305"/>
                  </a:lnTo>
                  <a:lnTo>
                    <a:pt x="326" y="305"/>
                  </a:lnTo>
                  <a:lnTo>
                    <a:pt x="326" y="303"/>
                  </a:lnTo>
                  <a:lnTo>
                    <a:pt x="326" y="303"/>
                  </a:lnTo>
                  <a:lnTo>
                    <a:pt x="328" y="303"/>
                  </a:lnTo>
                  <a:lnTo>
                    <a:pt x="328" y="301"/>
                  </a:lnTo>
                  <a:lnTo>
                    <a:pt x="328" y="299"/>
                  </a:lnTo>
                  <a:lnTo>
                    <a:pt x="328" y="299"/>
                  </a:lnTo>
                  <a:lnTo>
                    <a:pt x="328" y="299"/>
                  </a:lnTo>
                  <a:lnTo>
                    <a:pt x="328" y="297"/>
                  </a:lnTo>
                  <a:lnTo>
                    <a:pt x="328" y="297"/>
                  </a:lnTo>
                  <a:lnTo>
                    <a:pt x="330" y="297"/>
                  </a:lnTo>
                  <a:lnTo>
                    <a:pt x="330" y="297"/>
                  </a:lnTo>
                  <a:lnTo>
                    <a:pt x="333" y="297"/>
                  </a:lnTo>
                  <a:lnTo>
                    <a:pt x="333" y="295"/>
                  </a:lnTo>
                  <a:lnTo>
                    <a:pt x="333" y="295"/>
                  </a:lnTo>
                  <a:lnTo>
                    <a:pt x="335" y="295"/>
                  </a:lnTo>
                  <a:lnTo>
                    <a:pt x="335" y="292"/>
                  </a:lnTo>
                  <a:lnTo>
                    <a:pt x="337" y="295"/>
                  </a:lnTo>
                  <a:lnTo>
                    <a:pt x="337" y="295"/>
                  </a:lnTo>
                  <a:lnTo>
                    <a:pt x="339" y="295"/>
                  </a:lnTo>
                  <a:lnTo>
                    <a:pt x="339" y="297"/>
                  </a:lnTo>
                  <a:lnTo>
                    <a:pt x="341" y="297"/>
                  </a:lnTo>
                  <a:lnTo>
                    <a:pt x="341" y="297"/>
                  </a:lnTo>
                  <a:lnTo>
                    <a:pt x="341" y="297"/>
                  </a:lnTo>
                  <a:lnTo>
                    <a:pt x="343" y="297"/>
                  </a:lnTo>
                  <a:lnTo>
                    <a:pt x="341" y="297"/>
                  </a:lnTo>
                  <a:lnTo>
                    <a:pt x="343" y="299"/>
                  </a:lnTo>
                  <a:lnTo>
                    <a:pt x="343" y="299"/>
                  </a:lnTo>
                  <a:lnTo>
                    <a:pt x="345" y="299"/>
                  </a:lnTo>
                  <a:lnTo>
                    <a:pt x="345" y="299"/>
                  </a:lnTo>
                  <a:lnTo>
                    <a:pt x="343" y="301"/>
                  </a:lnTo>
                  <a:lnTo>
                    <a:pt x="343" y="301"/>
                  </a:lnTo>
                  <a:lnTo>
                    <a:pt x="343" y="301"/>
                  </a:lnTo>
                  <a:lnTo>
                    <a:pt x="343" y="301"/>
                  </a:lnTo>
                  <a:lnTo>
                    <a:pt x="343" y="303"/>
                  </a:lnTo>
                  <a:lnTo>
                    <a:pt x="345" y="303"/>
                  </a:lnTo>
                  <a:lnTo>
                    <a:pt x="345" y="303"/>
                  </a:lnTo>
                  <a:lnTo>
                    <a:pt x="345" y="301"/>
                  </a:lnTo>
                  <a:lnTo>
                    <a:pt x="347" y="301"/>
                  </a:lnTo>
                  <a:lnTo>
                    <a:pt x="347" y="301"/>
                  </a:lnTo>
                  <a:lnTo>
                    <a:pt x="347" y="301"/>
                  </a:lnTo>
                  <a:lnTo>
                    <a:pt x="349" y="301"/>
                  </a:lnTo>
                  <a:lnTo>
                    <a:pt x="351" y="301"/>
                  </a:lnTo>
                  <a:lnTo>
                    <a:pt x="351" y="301"/>
                  </a:lnTo>
                  <a:lnTo>
                    <a:pt x="353" y="303"/>
                  </a:lnTo>
                  <a:lnTo>
                    <a:pt x="355" y="303"/>
                  </a:lnTo>
                  <a:lnTo>
                    <a:pt x="358" y="303"/>
                  </a:lnTo>
                  <a:lnTo>
                    <a:pt x="358" y="303"/>
                  </a:lnTo>
                  <a:lnTo>
                    <a:pt x="358" y="303"/>
                  </a:lnTo>
                  <a:lnTo>
                    <a:pt x="360" y="303"/>
                  </a:lnTo>
                  <a:lnTo>
                    <a:pt x="362" y="305"/>
                  </a:lnTo>
                  <a:lnTo>
                    <a:pt x="362" y="305"/>
                  </a:lnTo>
                  <a:lnTo>
                    <a:pt x="362" y="305"/>
                  </a:lnTo>
                  <a:lnTo>
                    <a:pt x="364" y="305"/>
                  </a:lnTo>
                  <a:lnTo>
                    <a:pt x="364" y="303"/>
                  </a:lnTo>
                  <a:lnTo>
                    <a:pt x="364" y="303"/>
                  </a:lnTo>
                  <a:lnTo>
                    <a:pt x="366" y="303"/>
                  </a:lnTo>
                  <a:lnTo>
                    <a:pt x="366" y="301"/>
                  </a:lnTo>
                  <a:lnTo>
                    <a:pt x="366" y="299"/>
                  </a:lnTo>
                  <a:lnTo>
                    <a:pt x="366" y="299"/>
                  </a:lnTo>
                  <a:lnTo>
                    <a:pt x="366" y="299"/>
                  </a:lnTo>
                  <a:lnTo>
                    <a:pt x="366" y="297"/>
                  </a:lnTo>
                  <a:lnTo>
                    <a:pt x="366" y="295"/>
                  </a:lnTo>
                  <a:lnTo>
                    <a:pt x="366" y="295"/>
                  </a:lnTo>
                  <a:lnTo>
                    <a:pt x="366" y="292"/>
                  </a:lnTo>
                  <a:lnTo>
                    <a:pt x="368" y="292"/>
                  </a:lnTo>
                  <a:lnTo>
                    <a:pt x="368" y="292"/>
                  </a:lnTo>
                  <a:lnTo>
                    <a:pt x="368" y="292"/>
                  </a:lnTo>
                  <a:lnTo>
                    <a:pt x="370" y="292"/>
                  </a:lnTo>
                  <a:lnTo>
                    <a:pt x="370" y="292"/>
                  </a:lnTo>
                  <a:lnTo>
                    <a:pt x="370" y="292"/>
                  </a:lnTo>
                  <a:lnTo>
                    <a:pt x="370" y="292"/>
                  </a:lnTo>
                  <a:lnTo>
                    <a:pt x="370" y="290"/>
                  </a:lnTo>
                  <a:lnTo>
                    <a:pt x="370" y="290"/>
                  </a:lnTo>
                  <a:lnTo>
                    <a:pt x="370" y="290"/>
                  </a:lnTo>
                  <a:lnTo>
                    <a:pt x="370" y="288"/>
                  </a:lnTo>
                  <a:lnTo>
                    <a:pt x="370" y="288"/>
                  </a:lnTo>
                  <a:lnTo>
                    <a:pt x="370" y="288"/>
                  </a:lnTo>
                  <a:lnTo>
                    <a:pt x="370" y="286"/>
                  </a:lnTo>
                  <a:lnTo>
                    <a:pt x="370" y="286"/>
                  </a:lnTo>
                  <a:lnTo>
                    <a:pt x="372" y="286"/>
                  </a:lnTo>
                  <a:lnTo>
                    <a:pt x="372" y="286"/>
                  </a:lnTo>
                  <a:lnTo>
                    <a:pt x="374" y="286"/>
                  </a:lnTo>
                  <a:lnTo>
                    <a:pt x="374" y="288"/>
                  </a:lnTo>
                  <a:lnTo>
                    <a:pt x="374" y="288"/>
                  </a:lnTo>
                  <a:lnTo>
                    <a:pt x="376" y="288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81" y="288"/>
                  </a:lnTo>
                  <a:lnTo>
                    <a:pt x="383" y="288"/>
                  </a:lnTo>
                  <a:lnTo>
                    <a:pt x="383" y="288"/>
                  </a:lnTo>
                  <a:lnTo>
                    <a:pt x="383" y="286"/>
                  </a:lnTo>
                  <a:lnTo>
                    <a:pt x="383" y="286"/>
                  </a:lnTo>
                  <a:lnTo>
                    <a:pt x="385" y="286"/>
                  </a:lnTo>
                  <a:lnTo>
                    <a:pt x="385" y="286"/>
                  </a:lnTo>
                  <a:lnTo>
                    <a:pt x="385" y="286"/>
                  </a:lnTo>
                  <a:lnTo>
                    <a:pt x="387" y="286"/>
                  </a:lnTo>
                  <a:lnTo>
                    <a:pt x="389" y="286"/>
                  </a:lnTo>
                  <a:lnTo>
                    <a:pt x="391" y="284"/>
                  </a:lnTo>
                  <a:lnTo>
                    <a:pt x="395" y="284"/>
                  </a:lnTo>
                  <a:lnTo>
                    <a:pt x="395" y="284"/>
                  </a:lnTo>
                  <a:lnTo>
                    <a:pt x="397" y="282"/>
                  </a:lnTo>
                  <a:lnTo>
                    <a:pt x="397" y="282"/>
                  </a:lnTo>
                  <a:lnTo>
                    <a:pt x="397" y="280"/>
                  </a:lnTo>
                  <a:lnTo>
                    <a:pt x="397" y="280"/>
                  </a:lnTo>
                  <a:lnTo>
                    <a:pt x="397" y="276"/>
                  </a:lnTo>
                  <a:lnTo>
                    <a:pt x="397" y="276"/>
                  </a:lnTo>
                  <a:lnTo>
                    <a:pt x="397" y="276"/>
                  </a:lnTo>
                  <a:lnTo>
                    <a:pt x="397" y="274"/>
                  </a:lnTo>
                  <a:lnTo>
                    <a:pt x="399" y="274"/>
                  </a:lnTo>
                  <a:lnTo>
                    <a:pt x="401" y="274"/>
                  </a:lnTo>
                  <a:lnTo>
                    <a:pt x="404" y="274"/>
                  </a:lnTo>
                  <a:lnTo>
                    <a:pt x="406" y="274"/>
                  </a:lnTo>
                  <a:lnTo>
                    <a:pt x="406" y="274"/>
                  </a:lnTo>
                  <a:lnTo>
                    <a:pt x="406" y="274"/>
                  </a:lnTo>
                  <a:lnTo>
                    <a:pt x="408" y="274"/>
                  </a:lnTo>
                  <a:lnTo>
                    <a:pt x="410" y="272"/>
                  </a:lnTo>
                  <a:lnTo>
                    <a:pt x="410" y="272"/>
                  </a:lnTo>
                  <a:lnTo>
                    <a:pt x="410" y="270"/>
                  </a:lnTo>
                  <a:lnTo>
                    <a:pt x="412" y="267"/>
                  </a:lnTo>
                  <a:lnTo>
                    <a:pt x="412" y="267"/>
                  </a:lnTo>
                  <a:lnTo>
                    <a:pt x="412" y="267"/>
                  </a:lnTo>
                  <a:lnTo>
                    <a:pt x="414" y="267"/>
                  </a:lnTo>
                  <a:lnTo>
                    <a:pt x="414" y="267"/>
                  </a:lnTo>
                  <a:lnTo>
                    <a:pt x="414" y="267"/>
                  </a:lnTo>
                  <a:lnTo>
                    <a:pt x="414" y="267"/>
                  </a:lnTo>
                  <a:lnTo>
                    <a:pt x="414" y="270"/>
                  </a:lnTo>
                  <a:lnTo>
                    <a:pt x="416" y="270"/>
                  </a:lnTo>
                  <a:lnTo>
                    <a:pt x="418" y="270"/>
                  </a:lnTo>
                  <a:lnTo>
                    <a:pt x="418" y="270"/>
                  </a:lnTo>
                  <a:lnTo>
                    <a:pt x="418" y="270"/>
                  </a:lnTo>
                  <a:lnTo>
                    <a:pt x="420" y="270"/>
                  </a:lnTo>
                  <a:lnTo>
                    <a:pt x="422" y="270"/>
                  </a:lnTo>
                  <a:lnTo>
                    <a:pt x="422" y="270"/>
                  </a:lnTo>
                  <a:lnTo>
                    <a:pt x="422" y="270"/>
                  </a:lnTo>
                  <a:lnTo>
                    <a:pt x="424" y="267"/>
                  </a:lnTo>
                  <a:lnTo>
                    <a:pt x="424" y="267"/>
                  </a:lnTo>
                  <a:lnTo>
                    <a:pt x="424" y="267"/>
                  </a:lnTo>
                  <a:lnTo>
                    <a:pt x="424" y="265"/>
                  </a:lnTo>
                  <a:lnTo>
                    <a:pt x="427" y="265"/>
                  </a:lnTo>
                  <a:lnTo>
                    <a:pt x="427" y="263"/>
                  </a:lnTo>
                  <a:lnTo>
                    <a:pt x="429" y="263"/>
                  </a:lnTo>
                  <a:lnTo>
                    <a:pt x="429" y="261"/>
                  </a:lnTo>
                  <a:lnTo>
                    <a:pt x="431" y="259"/>
                  </a:lnTo>
                  <a:lnTo>
                    <a:pt x="431" y="259"/>
                  </a:lnTo>
                  <a:lnTo>
                    <a:pt x="429" y="259"/>
                  </a:lnTo>
                  <a:lnTo>
                    <a:pt x="429" y="257"/>
                  </a:lnTo>
                  <a:lnTo>
                    <a:pt x="431" y="257"/>
                  </a:lnTo>
                  <a:lnTo>
                    <a:pt x="431" y="255"/>
                  </a:lnTo>
                  <a:lnTo>
                    <a:pt x="431" y="255"/>
                  </a:lnTo>
                  <a:lnTo>
                    <a:pt x="431" y="251"/>
                  </a:lnTo>
                  <a:lnTo>
                    <a:pt x="431" y="251"/>
                  </a:lnTo>
                  <a:lnTo>
                    <a:pt x="431" y="251"/>
                  </a:lnTo>
                  <a:lnTo>
                    <a:pt x="431" y="249"/>
                  </a:lnTo>
                  <a:lnTo>
                    <a:pt x="433" y="249"/>
                  </a:lnTo>
                  <a:lnTo>
                    <a:pt x="433" y="249"/>
                  </a:lnTo>
                  <a:lnTo>
                    <a:pt x="433" y="247"/>
                  </a:lnTo>
                  <a:lnTo>
                    <a:pt x="433" y="247"/>
                  </a:lnTo>
                  <a:lnTo>
                    <a:pt x="431" y="247"/>
                  </a:lnTo>
                  <a:lnTo>
                    <a:pt x="431" y="247"/>
                  </a:lnTo>
                  <a:lnTo>
                    <a:pt x="431" y="244"/>
                  </a:lnTo>
                  <a:lnTo>
                    <a:pt x="431" y="244"/>
                  </a:lnTo>
                  <a:lnTo>
                    <a:pt x="431" y="244"/>
                  </a:lnTo>
                  <a:lnTo>
                    <a:pt x="431" y="244"/>
                  </a:lnTo>
                  <a:lnTo>
                    <a:pt x="433" y="242"/>
                  </a:lnTo>
                  <a:lnTo>
                    <a:pt x="433" y="240"/>
                  </a:lnTo>
                  <a:lnTo>
                    <a:pt x="435" y="240"/>
                  </a:lnTo>
                  <a:lnTo>
                    <a:pt x="435" y="238"/>
                  </a:lnTo>
                  <a:lnTo>
                    <a:pt x="435" y="238"/>
                  </a:lnTo>
                  <a:lnTo>
                    <a:pt x="437" y="236"/>
                  </a:lnTo>
                  <a:lnTo>
                    <a:pt x="437" y="236"/>
                  </a:lnTo>
                  <a:lnTo>
                    <a:pt x="437" y="236"/>
                  </a:lnTo>
                  <a:lnTo>
                    <a:pt x="437" y="234"/>
                  </a:lnTo>
                  <a:lnTo>
                    <a:pt x="437" y="232"/>
                  </a:lnTo>
                  <a:lnTo>
                    <a:pt x="437" y="232"/>
                  </a:lnTo>
                  <a:lnTo>
                    <a:pt x="437" y="232"/>
                  </a:lnTo>
                  <a:lnTo>
                    <a:pt x="439" y="230"/>
                  </a:lnTo>
                  <a:lnTo>
                    <a:pt x="441" y="230"/>
                  </a:lnTo>
                  <a:lnTo>
                    <a:pt x="441" y="230"/>
                  </a:lnTo>
                  <a:lnTo>
                    <a:pt x="441" y="228"/>
                  </a:lnTo>
                  <a:lnTo>
                    <a:pt x="443" y="228"/>
                  </a:lnTo>
                  <a:lnTo>
                    <a:pt x="445" y="228"/>
                  </a:lnTo>
                  <a:lnTo>
                    <a:pt x="445" y="228"/>
                  </a:lnTo>
                  <a:lnTo>
                    <a:pt x="447" y="228"/>
                  </a:lnTo>
                  <a:lnTo>
                    <a:pt x="449" y="226"/>
                  </a:lnTo>
                  <a:lnTo>
                    <a:pt x="449" y="226"/>
                  </a:lnTo>
                  <a:lnTo>
                    <a:pt x="449" y="226"/>
                  </a:lnTo>
                  <a:lnTo>
                    <a:pt x="452" y="224"/>
                  </a:lnTo>
                  <a:lnTo>
                    <a:pt x="452" y="224"/>
                  </a:lnTo>
                  <a:lnTo>
                    <a:pt x="454" y="221"/>
                  </a:lnTo>
                  <a:lnTo>
                    <a:pt x="454" y="221"/>
                  </a:lnTo>
                  <a:lnTo>
                    <a:pt x="454" y="221"/>
                  </a:lnTo>
                  <a:lnTo>
                    <a:pt x="456" y="221"/>
                  </a:lnTo>
                  <a:lnTo>
                    <a:pt x="458" y="219"/>
                  </a:lnTo>
                  <a:lnTo>
                    <a:pt x="458" y="219"/>
                  </a:lnTo>
                  <a:lnTo>
                    <a:pt x="460" y="219"/>
                  </a:lnTo>
                  <a:lnTo>
                    <a:pt x="460" y="219"/>
                  </a:lnTo>
                  <a:lnTo>
                    <a:pt x="460" y="217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2FDB5D46-5177-D022-63C0-105C45FC3E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75663" y="5206485"/>
              <a:ext cx="663575" cy="895350"/>
            </a:xfrm>
            <a:custGeom>
              <a:avLst/>
              <a:gdLst>
                <a:gd name="T0" fmla="*/ 409 w 418"/>
                <a:gd name="T1" fmla="*/ 11 h 564"/>
                <a:gd name="T2" fmla="*/ 393 w 418"/>
                <a:gd name="T3" fmla="*/ 7 h 564"/>
                <a:gd name="T4" fmla="*/ 388 w 418"/>
                <a:gd name="T5" fmla="*/ 5 h 564"/>
                <a:gd name="T6" fmla="*/ 363 w 418"/>
                <a:gd name="T7" fmla="*/ 26 h 564"/>
                <a:gd name="T8" fmla="*/ 359 w 418"/>
                <a:gd name="T9" fmla="*/ 34 h 564"/>
                <a:gd name="T10" fmla="*/ 338 w 418"/>
                <a:gd name="T11" fmla="*/ 26 h 564"/>
                <a:gd name="T12" fmla="*/ 324 w 418"/>
                <a:gd name="T13" fmla="*/ 34 h 564"/>
                <a:gd name="T14" fmla="*/ 299 w 418"/>
                <a:gd name="T15" fmla="*/ 53 h 564"/>
                <a:gd name="T16" fmla="*/ 278 w 418"/>
                <a:gd name="T17" fmla="*/ 49 h 564"/>
                <a:gd name="T18" fmla="*/ 259 w 418"/>
                <a:gd name="T19" fmla="*/ 51 h 564"/>
                <a:gd name="T20" fmla="*/ 242 w 418"/>
                <a:gd name="T21" fmla="*/ 74 h 564"/>
                <a:gd name="T22" fmla="*/ 223 w 418"/>
                <a:gd name="T23" fmla="*/ 94 h 564"/>
                <a:gd name="T24" fmla="*/ 182 w 418"/>
                <a:gd name="T25" fmla="*/ 76 h 564"/>
                <a:gd name="T26" fmla="*/ 157 w 418"/>
                <a:gd name="T27" fmla="*/ 82 h 564"/>
                <a:gd name="T28" fmla="*/ 140 w 418"/>
                <a:gd name="T29" fmla="*/ 90 h 564"/>
                <a:gd name="T30" fmla="*/ 142 w 418"/>
                <a:gd name="T31" fmla="*/ 111 h 564"/>
                <a:gd name="T32" fmla="*/ 127 w 418"/>
                <a:gd name="T33" fmla="*/ 138 h 564"/>
                <a:gd name="T34" fmla="*/ 155 w 418"/>
                <a:gd name="T35" fmla="*/ 153 h 564"/>
                <a:gd name="T36" fmla="*/ 123 w 418"/>
                <a:gd name="T37" fmla="*/ 180 h 564"/>
                <a:gd name="T38" fmla="*/ 92 w 418"/>
                <a:gd name="T39" fmla="*/ 182 h 564"/>
                <a:gd name="T40" fmla="*/ 63 w 418"/>
                <a:gd name="T41" fmla="*/ 191 h 564"/>
                <a:gd name="T42" fmla="*/ 27 w 418"/>
                <a:gd name="T43" fmla="*/ 191 h 564"/>
                <a:gd name="T44" fmla="*/ 15 w 418"/>
                <a:gd name="T45" fmla="*/ 201 h 564"/>
                <a:gd name="T46" fmla="*/ 2 w 418"/>
                <a:gd name="T47" fmla="*/ 211 h 564"/>
                <a:gd name="T48" fmla="*/ 33 w 418"/>
                <a:gd name="T49" fmla="*/ 230 h 564"/>
                <a:gd name="T50" fmla="*/ 35 w 418"/>
                <a:gd name="T51" fmla="*/ 243 h 564"/>
                <a:gd name="T52" fmla="*/ 50 w 418"/>
                <a:gd name="T53" fmla="*/ 251 h 564"/>
                <a:gd name="T54" fmla="*/ 46 w 418"/>
                <a:gd name="T55" fmla="*/ 262 h 564"/>
                <a:gd name="T56" fmla="*/ 65 w 418"/>
                <a:gd name="T57" fmla="*/ 284 h 564"/>
                <a:gd name="T58" fmla="*/ 60 w 418"/>
                <a:gd name="T59" fmla="*/ 310 h 564"/>
                <a:gd name="T60" fmla="*/ 67 w 418"/>
                <a:gd name="T61" fmla="*/ 339 h 564"/>
                <a:gd name="T62" fmla="*/ 100 w 418"/>
                <a:gd name="T63" fmla="*/ 333 h 564"/>
                <a:gd name="T64" fmla="*/ 104 w 418"/>
                <a:gd name="T65" fmla="*/ 370 h 564"/>
                <a:gd name="T66" fmla="*/ 100 w 418"/>
                <a:gd name="T67" fmla="*/ 410 h 564"/>
                <a:gd name="T68" fmla="*/ 119 w 418"/>
                <a:gd name="T69" fmla="*/ 420 h 564"/>
                <a:gd name="T70" fmla="*/ 102 w 418"/>
                <a:gd name="T71" fmla="*/ 483 h 564"/>
                <a:gd name="T72" fmla="*/ 100 w 418"/>
                <a:gd name="T73" fmla="*/ 510 h 564"/>
                <a:gd name="T74" fmla="*/ 100 w 418"/>
                <a:gd name="T75" fmla="*/ 525 h 564"/>
                <a:gd name="T76" fmla="*/ 92 w 418"/>
                <a:gd name="T77" fmla="*/ 541 h 564"/>
                <a:gd name="T78" fmla="*/ 144 w 418"/>
                <a:gd name="T79" fmla="*/ 556 h 564"/>
                <a:gd name="T80" fmla="*/ 194 w 418"/>
                <a:gd name="T81" fmla="*/ 504 h 564"/>
                <a:gd name="T82" fmla="*/ 198 w 418"/>
                <a:gd name="T83" fmla="*/ 483 h 564"/>
                <a:gd name="T84" fmla="*/ 259 w 418"/>
                <a:gd name="T85" fmla="*/ 447 h 564"/>
                <a:gd name="T86" fmla="*/ 299 w 418"/>
                <a:gd name="T87" fmla="*/ 441 h 564"/>
                <a:gd name="T88" fmla="*/ 315 w 418"/>
                <a:gd name="T89" fmla="*/ 441 h 564"/>
                <a:gd name="T90" fmla="*/ 274 w 418"/>
                <a:gd name="T91" fmla="*/ 412 h 564"/>
                <a:gd name="T92" fmla="*/ 301 w 418"/>
                <a:gd name="T93" fmla="*/ 370 h 564"/>
                <a:gd name="T94" fmla="*/ 320 w 418"/>
                <a:gd name="T95" fmla="*/ 335 h 564"/>
                <a:gd name="T96" fmla="*/ 336 w 418"/>
                <a:gd name="T97" fmla="*/ 337 h 564"/>
                <a:gd name="T98" fmla="*/ 345 w 418"/>
                <a:gd name="T99" fmla="*/ 335 h 564"/>
                <a:gd name="T100" fmla="*/ 363 w 418"/>
                <a:gd name="T101" fmla="*/ 282 h 564"/>
                <a:gd name="T102" fmla="*/ 357 w 418"/>
                <a:gd name="T103" fmla="*/ 276 h 564"/>
                <a:gd name="T104" fmla="*/ 357 w 418"/>
                <a:gd name="T105" fmla="*/ 270 h 564"/>
                <a:gd name="T106" fmla="*/ 368 w 418"/>
                <a:gd name="T107" fmla="*/ 247 h 564"/>
                <a:gd name="T108" fmla="*/ 359 w 418"/>
                <a:gd name="T109" fmla="*/ 224 h 564"/>
                <a:gd name="T110" fmla="*/ 357 w 418"/>
                <a:gd name="T111" fmla="*/ 203 h 564"/>
                <a:gd name="T112" fmla="*/ 353 w 418"/>
                <a:gd name="T113" fmla="*/ 176 h 564"/>
                <a:gd name="T114" fmla="*/ 351 w 418"/>
                <a:gd name="T115" fmla="*/ 165 h 564"/>
                <a:gd name="T116" fmla="*/ 359 w 418"/>
                <a:gd name="T117" fmla="*/ 163 h 564"/>
                <a:gd name="T118" fmla="*/ 368 w 418"/>
                <a:gd name="T119" fmla="*/ 165 h 564"/>
                <a:gd name="T120" fmla="*/ 388 w 418"/>
                <a:gd name="T121" fmla="*/ 126 h 564"/>
                <a:gd name="T122" fmla="*/ 409 w 418"/>
                <a:gd name="T123" fmla="*/ 74 h 564"/>
                <a:gd name="T124" fmla="*/ 416 w 418"/>
                <a:gd name="T125" fmla="*/ 32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8" h="564">
                  <a:moveTo>
                    <a:pt x="414" y="11"/>
                  </a:moveTo>
                  <a:lnTo>
                    <a:pt x="414" y="11"/>
                  </a:lnTo>
                  <a:lnTo>
                    <a:pt x="414" y="7"/>
                  </a:lnTo>
                  <a:lnTo>
                    <a:pt x="411" y="3"/>
                  </a:lnTo>
                  <a:lnTo>
                    <a:pt x="411" y="3"/>
                  </a:lnTo>
                  <a:lnTo>
                    <a:pt x="411" y="5"/>
                  </a:lnTo>
                  <a:lnTo>
                    <a:pt x="411" y="5"/>
                  </a:lnTo>
                  <a:lnTo>
                    <a:pt x="411" y="5"/>
                  </a:lnTo>
                  <a:lnTo>
                    <a:pt x="414" y="11"/>
                  </a:lnTo>
                  <a:close/>
                  <a:moveTo>
                    <a:pt x="418" y="17"/>
                  </a:moveTo>
                  <a:lnTo>
                    <a:pt x="416" y="15"/>
                  </a:lnTo>
                  <a:lnTo>
                    <a:pt x="416" y="13"/>
                  </a:lnTo>
                  <a:lnTo>
                    <a:pt x="414" y="13"/>
                  </a:lnTo>
                  <a:lnTo>
                    <a:pt x="414" y="13"/>
                  </a:lnTo>
                  <a:lnTo>
                    <a:pt x="414" y="15"/>
                  </a:lnTo>
                  <a:lnTo>
                    <a:pt x="411" y="13"/>
                  </a:lnTo>
                  <a:lnTo>
                    <a:pt x="409" y="11"/>
                  </a:lnTo>
                  <a:lnTo>
                    <a:pt x="409" y="11"/>
                  </a:lnTo>
                  <a:lnTo>
                    <a:pt x="409" y="9"/>
                  </a:lnTo>
                  <a:lnTo>
                    <a:pt x="409" y="9"/>
                  </a:lnTo>
                  <a:lnTo>
                    <a:pt x="409" y="9"/>
                  </a:lnTo>
                  <a:lnTo>
                    <a:pt x="409" y="9"/>
                  </a:lnTo>
                  <a:lnTo>
                    <a:pt x="409" y="9"/>
                  </a:lnTo>
                  <a:lnTo>
                    <a:pt x="409" y="9"/>
                  </a:lnTo>
                  <a:lnTo>
                    <a:pt x="405" y="11"/>
                  </a:lnTo>
                  <a:lnTo>
                    <a:pt x="403" y="11"/>
                  </a:lnTo>
                  <a:lnTo>
                    <a:pt x="397" y="9"/>
                  </a:lnTo>
                  <a:lnTo>
                    <a:pt x="397" y="9"/>
                  </a:lnTo>
                  <a:lnTo>
                    <a:pt x="395" y="9"/>
                  </a:lnTo>
                  <a:lnTo>
                    <a:pt x="393" y="9"/>
                  </a:lnTo>
                  <a:lnTo>
                    <a:pt x="393" y="9"/>
                  </a:lnTo>
                  <a:lnTo>
                    <a:pt x="393" y="9"/>
                  </a:lnTo>
                  <a:lnTo>
                    <a:pt x="393" y="7"/>
                  </a:lnTo>
                  <a:lnTo>
                    <a:pt x="393" y="7"/>
                  </a:lnTo>
                  <a:lnTo>
                    <a:pt x="393" y="7"/>
                  </a:lnTo>
                  <a:lnTo>
                    <a:pt x="393" y="7"/>
                  </a:lnTo>
                  <a:lnTo>
                    <a:pt x="393" y="5"/>
                  </a:lnTo>
                  <a:lnTo>
                    <a:pt x="393" y="5"/>
                  </a:lnTo>
                  <a:lnTo>
                    <a:pt x="393" y="5"/>
                  </a:lnTo>
                  <a:lnTo>
                    <a:pt x="391" y="5"/>
                  </a:lnTo>
                  <a:lnTo>
                    <a:pt x="388" y="3"/>
                  </a:lnTo>
                  <a:lnTo>
                    <a:pt x="386" y="3"/>
                  </a:lnTo>
                  <a:lnTo>
                    <a:pt x="386" y="0"/>
                  </a:lnTo>
                  <a:lnTo>
                    <a:pt x="386" y="3"/>
                  </a:lnTo>
                  <a:lnTo>
                    <a:pt x="386" y="3"/>
                  </a:lnTo>
                  <a:lnTo>
                    <a:pt x="384" y="3"/>
                  </a:lnTo>
                  <a:lnTo>
                    <a:pt x="386" y="3"/>
                  </a:lnTo>
                  <a:lnTo>
                    <a:pt x="386" y="5"/>
                  </a:lnTo>
                  <a:lnTo>
                    <a:pt x="386" y="5"/>
                  </a:lnTo>
                  <a:lnTo>
                    <a:pt x="386" y="5"/>
                  </a:lnTo>
                  <a:lnTo>
                    <a:pt x="388" y="5"/>
                  </a:lnTo>
                  <a:lnTo>
                    <a:pt x="388" y="7"/>
                  </a:lnTo>
                  <a:lnTo>
                    <a:pt x="388" y="7"/>
                  </a:lnTo>
                  <a:lnTo>
                    <a:pt x="386" y="7"/>
                  </a:lnTo>
                  <a:lnTo>
                    <a:pt x="386" y="9"/>
                  </a:lnTo>
                  <a:lnTo>
                    <a:pt x="384" y="9"/>
                  </a:lnTo>
                  <a:lnTo>
                    <a:pt x="382" y="9"/>
                  </a:lnTo>
                  <a:lnTo>
                    <a:pt x="380" y="11"/>
                  </a:lnTo>
                  <a:lnTo>
                    <a:pt x="380" y="13"/>
                  </a:lnTo>
                  <a:lnTo>
                    <a:pt x="378" y="13"/>
                  </a:lnTo>
                  <a:lnTo>
                    <a:pt x="378" y="15"/>
                  </a:lnTo>
                  <a:lnTo>
                    <a:pt x="378" y="15"/>
                  </a:lnTo>
                  <a:lnTo>
                    <a:pt x="378" y="15"/>
                  </a:lnTo>
                  <a:lnTo>
                    <a:pt x="378" y="17"/>
                  </a:lnTo>
                  <a:lnTo>
                    <a:pt x="378" y="17"/>
                  </a:lnTo>
                  <a:lnTo>
                    <a:pt x="378" y="19"/>
                  </a:lnTo>
                  <a:lnTo>
                    <a:pt x="370" y="23"/>
                  </a:lnTo>
                  <a:lnTo>
                    <a:pt x="363" y="26"/>
                  </a:lnTo>
                  <a:lnTo>
                    <a:pt x="361" y="28"/>
                  </a:lnTo>
                  <a:lnTo>
                    <a:pt x="361" y="28"/>
                  </a:lnTo>
                  <a:lnTo>
                    <a:pt x="359" y="26"/>
                  </a:lnTo>
                  <a:lnTo>
                    <a:pt x="359" y="26"/>
                  </a:lnTo>
                  <a:lnTo>
                    <a:pt x="357" y="28"/>
                  </a:lnTo>
                  <a:lnTo>
                    <a:pt x="357" y="28"/>
                  </a:lnTo>
                  <a:lnTo>
                    <a:pt x="357" y="28"/>
                  </a:lnTo>
                  <a:lnTo>
                    <a:pt x="357" y="30"/>
                  </a:lnTo>
                  <a:lnTo>
                    <a:pt x="357" y="30"/>
                  </a:lnTo>
                  <a:lnTo>
                    <a:pt x="359" y="30"/>
                  </a:lnTo>
                  <a:lnTo>
                    <a:pt x="359" y="30"/>
                  </a:lnTo>
                  <a:lnTo>
                    <a:pt x="359" y="32"/>
                  </a:lnTo>
                  <a:lnTo>
                    <a:pt x="361" y="32"/>
                  </a:lnTo>
                  <a:lnTo>
                    <a:pt x="361" y="32"/>
                  </a:lnTo>
                  <a:lnTo>
                    <a:pt x="361" y="32"/>
                  </a:lnTo>
                  <a:lnTo>
                    <a:pt x="361" y="34"/>
                  </a:lnTo>
                  <a:lnTo>
                    <a:pt x="359" y="34"/>
                  </a:lnTo>
                  <a:lnTo>
                    <a:pt x="359" y="34"/>
                  </a:lnTo>
                  <a:lnTo>
                    <a:pt x="357" y="34"/>
                  </a:lnTo>
                  <a:lnTo>
                    <a:pt x="355" y="34"/>
                  </a:lnTo>
                  <a:lnTo>
                    <a:pt x="355" y="34"/>
                  </a:lnTo>
                  <a:lnTo>
                    <a:pt x="351" y="32"/>
                  </a:lnTo>
                  <a:lnTo>
                    <a:pt x="351" y="32"/>
                  </a:lnTo>
                  <a:lnTo>
                    <a:pt x="351" y="32"/>
                  </a:lnTo>
                  <a:lnTo>
                    <a:pt x="351" y="30"/>
                  </a:lnTo>
                  <a:lnTo>
                    <a:pt x="351" y="30"/>
                  </a:lnTo>
                  <a:lnTo>
                    <a:pt x="351" y="28"/>
                  </a:lnTo>
                  <a:lnTo>
                    <a:pt x="351" y="28"/>
                  </a:lnTo>
                  <a:lnTo>
                    <a:pt x="349" y="28"/>
                  </a:lnTo>
                  <a:lnTo>
                    <a:pt x="343" y="28"/>
                  </a:lnTo>
                  <a:lnTo>
                    <a:pt x="340" y="28"/>
                  </a:lnTo>
                  <a:lnTo>
                    <a:pt x="338" y="28"/>
                  </a:lnTo>
                  <a:lnTo>
                    <a:pt x="338" y="28"/>
                  </a:lnTo>
                  <a:lnTo>
                    <a:pt x="338" y="26"/>
                  </a:lnTo>
                  <a:lnTo>
                    <a:pt x="336" y="23"/>
                  </a:lnTo>
                  <a:lnTo>
                    <a:pt x="334" y="23"/>
                  </a:lnTo>
                  <a:lnTo>
                    <a:pt x="334" y="21"/>
                  </a:lnTo>
                  <a:lnTo>
                    <a:pt x="332" y="21"/>
                  </a:lnTo>
                  <a:lnTo>
                    <a:pt x="330" y="21"/>
                  </a:lnTo>
                  <a:lnTo>
                    <a:pt x="328" y="21"/>
                  </a:lnTo>
                  <a:lnTo>
                    <a:pt x="326" y="23"/>
                  </a:lnTo>
                  <a:lnTo>
                    <a:pt x="326" y="23"/>
                  </a:lnTo>
                  <a:lnTo>
                    <a:pt x="326" y="23"/>
                  </a:lnTo>
                  <a:lnTo>
                    <a:pt x="326" y="26"/>
                  </a:lnTo>
                  <a:lnTo>
                    <a:pt x="326" y="26"/>
                  </a:lnTo>
                  <a:lnTo>
                    <a:pt x="326" y="28"/>
                  </a:lnTo>
                  <a:lnTo>
                    <a:pt x="324" y="30"/>
                  </a:lnTo>
                  <a:lnTo>
                    <a:pt x="324" y="30"/>
                  </a:lnTo>
                  <a:lnTo>
                    <a:pt x="324" y="32"/>
                  </a:lnTo>
                  <a:lnTo>
                    <a:pt x="324" y="32"/>
                  </a:lnTo>
                  <a:lnTo>
                    <a:pt x="324" y="34"/>
                  </a:lnTo>
                  <a:lnTo>
                    <a:pt x="324" y="34"/>
                  </a:lnTo>
                  <a:lnTo>
                    <a:pt x="320" y="36"/>
                  </a:lnTo>
                  <a:lnTo>
                    <a:pt x="320" y="36"/>
                  </a:lnTo>
                  <a:lnTo>
                    <a:pt x="320" y="38"/>
                  </a:lnTo>
                  <a:lnTo>
                    <a:pt x="317" y="40"/>
                  </a:lnTo>
                  <a:lnTo>
                    <a:pt x="315" y="42"/>
                  </a:lnTo>
                  <a:lnTo>
                    <a:pt x="313" y="44"/>
                  </a:lnTo>
                  <a:lnTo>
                    <a:pt x="311" y="44"/>
                  </a:lnTo>
                  <a:lnTo>
                    <a:pt x="311" y="44"/>
                  </a:lnTo>
                  <a:lnTo>
                    <a:pt x="311" y="42"/>
                  </a:lnTo>
                  <a:lnTo>
                    <a:pt x="309" y="42"/>
                  </a:lnTo>
                  <a:lnTo>
                    <a:pt x="307" y="42"/>
                  </a:lnTo>
                  <a:lnTo>
                    <a:pt x="307" y="42"/>
                  </a:lnTo>
                  <a:lnTo>
                    <a:pt x="305" y="42"/>
                  </a:lnTo>
                  <a:lnTo>
                    <a:pt x="303" y="49"/>
                  </a:lnTo>
                  <a:lnTo>
                    <a:pt x="299" y="51"/>
                  </a:lnTo>
                  <a:lnTo>
                    <a:pt x="299" y="53"/>
                  </a:lnTo>
                  <a:lnTo>
                    <a:pt x="297" y="53"/>
                  </a:lnTo>
                  <a:lnTo>
                    <a:pt x="297" y="53"/>
                  </a:lnTo>
                  <a:lnTo>
                    <a:pt x="292" y="53"/>
                  </a:lnTo>
                  <a:lnTo>
                    <a:pt x="290" y="53"/>
                  </a:lnTo>
                  <a:lnTo>
                    <a:pt x="288" y="53"/>
                  </a:lnTo>
                  <a:lnTo>
                    <a:pt x="288" y="53"/>
                  </a:lnTo>
                  <a:lnTo>
                    <a:pt x="286" y="53"/>
                  </a:lnTo>
                  <a:lnTo>
                    <a:pt x="286" y="53"/>
                  </a:lnTo>
                  <a:lnTo>
                    <a:pt x="284" y="53"/>
                  </a:lnTo>
                  <a:lnTo>
                    <a:pt x="282" y="51"/>
                  </a:lnTo>
                  <a:lnTo>
                    <a:pt x="282" y="51"/>
                  </a:lnTo>
                  <a:lnTo>
                    <a:pt x="282" y="49"/>
                  </a:lnTo>
                  <a:lnTo>
                    <a:pt x="282" y="49"/>
                  </a:lnTo>
                  <a:lnTo>
                    <a:pt x="282" y="49"/>
                  </a:lnTo>
                  <a:lnTo>
                    <a:pt x="280" y="49"/>
                  </a:lnTo>
                  <a:lnTo>
                    <a:pt x="280" y="49"/>
                  </a:lnTo>
                  <a:lnTo>
                    <a:pt x="278" y="49"/>
                  </a:lnTo>
                  <a:lnTo>
                    <a:pt x="276" y="46"/>
                  </a:lnTo>
                  <a:lnTo>
                    <a:pt x="276" y="49"/>
                  </a:lnTo>
                  <a:lnTo>
                    <a:pt x="274" y="49"/>
                  </a:lnTo>
                  <a:lnTo>
                    <a:pt x="274" y="51"/>
                  </a:lnTo>
                  <a:lnTo>
                    <a:pt x="274" y="51"/>
                  </a:lnTo>
                  <a:lnTo>
                    <a:pt x="274" y="51"/>
                  </a:lnTo>
                  <a:lnTo>
                    <a:pt x="274" y="53"/>
                  </a:lnTo>
                  <a:lnTo>
                    <a:pt x="271" y="53"/>
                  </a:lnTo>
                  <a:lnTo>
                    <a:pt x="269" y="53"/>
                  </a:lnTo>
                  <a:lnTo>
                    <a:pt x="269" y="53"/>
                  </a:lnTo>
                  <a:lnTo>
                    <a:pt x="269" y="53"/>
                  </a:lnTo>
                  <a:lnTo>
                    <a:pt x="269" y="51"/>
                  </a:lnTo>
                  <a:lnTo>
                    <a:pt x="267" y="49"/>
                  </a:lnTo>
                  <a:lnTo>
                    <a:pt x="267" y="49"/>
                  </a:lnTo>
                  <a:lnTo>
                    <a:pt x="263" y="49"/>
                  </a:lnTo>
                  <a:lnTo>
                    <a:pt x="261" y="51"/>
                  </a:lnTo>
                  <a:lnTo>
                    <a:pt x="259" y="51"/>
                  </a:lnTo>
                  <a:lnTo>
                    <a:pt x="255" y="51"/>
                  </a:lnTo>
                  <a:lnTo>
                    <a:pt x="253" y="51"/>
                  </a:lnTo>
                  <a:lnTo>
                    <a:pt x="253" y="53"/>
                  </a:lnTo>
                  <a:lnTo>
                    <a:pt x="253" y="53"/>
                  </a:lnTo>
                  <a:lnTo>
                    <a:pt x="251" y="55"/>
                  </a:lnTo>
                  <a:lnTo>
                    <a:pt x="251" y="55"/>
                  </a:lnTo>
                  <a:lnTo>
                    <a:pt x="249" y="55"/>
                  </a:lnTo>
                  <a:lnTo>
                    <a:pt x="249" y="55"/>
                  </a:lnTo>
                  <a:lnTo>
                    <a:pt x="246" y="55"/>
                  </a:lnTo>
                  <a:lnTo>
                    <a:pt x="246" y="57"/>
                  </a:lnTo>
                  <a:lnTo>
                    <a:pt x="244" y="59"/>
                  </a:lnTo>
                  <a:lnTo>
                    <a:pt x="244" y="59"/>
                  </a:lnTo>
                  <a:lnTo>
                    <a:pt x="244" y="61"/>
                  </a:lnTo>
                  <a:lnTo>
                    <a:pt x="244" y="63"/>
                  </a:lnTo>
                  <a:lnTo>
                    <a:pt x="244" y="63"/>
                  </a:lnTo>
                  <a:lnTo>
                    <a:pt x="244" y="65"/>
                  </a:lnTo>
                  <a:lnTo>
                    <a:pt x="242" y="74"/>
                  </a:lnTo>
                  <a:lnTo>
                    <a:pt x="238" y="80"/>
                  </a:lnTo>
                  <a:lnTo>
                    <a:pt x="238" y="82"/>
                  </a:lnTo>
                  <a:lnTo>
                    <a:pt x="238" y="82"/>
                  </a:lnTo>
                  <a:lnTo>
                    <a:pt x="234" y="84"/>
                  </a:lnTo>
                  <a:lnTo>
                    <a:pt x="234" y="84"/>
                  </a:lnTo>
                  <a:lnTo>
                    <a:pt x="232" y="84"/>
                  </a:lnTo>
                  <a:lnTo>
                    <a:pt x="232" y="84"/>
                  </a:lnTo>
                  <a:lnTo>
                    <a:pt x="232" y="84"/>
                  </a:lnTo>
                  <a:lnTo>
                    <a:pt x="230" y="84"/>
                  </a:lnTo>
                  <a:lnTo>
                    <a:pt x="230" y="84"/>
                  </a:lnTo>
                  <a:lnTo>
                    <a:pt x="230" y="86"/>
                  </a:lnTo>
                  <a:lnTo>
                    <a:pt x="230" y="86"/>
                  </a:lnTo>
                  <a:lnTo>
                    <a:pt x="230" y="88"/>
                  </a:lnTo>
                  <a:lnTo>
                    <a:pt x="230" y="90"/>
                  </a:lnTo>
                  <a:lnTo>
                    <a:pt x="226" y="94"/>
                  </a:lnTo>
                  <a:lnTo>
                    <a:pt x="223" y="94"/>
                  </a:lnTo>
                  <a:lnTo>
                    <a:pt x="223" y="94"/>
                  </a:lnTo>
                  <a:lnTo>
                    <a:pt x="221" y="94"/>
                  </a:lnTo>
                  <a:lnTo>
                    <a:pt x="219" y="94"/>
                  </a:lnTo>
                  <a:lnTo>
                    <a:pt x="219" y="94"/>
                  </a:lnTo>
                  <a:lnTo>
                    <a:pt x="219" y="94"/>
                  </a:lnTo>
                  <a:lnTo>
                    <a:pt x="215" y="94"/>
                  </a:lnTo>
                  <a:lnTo>
                    <a:pt x="211" y="90"/>
                  </a:lnTo>
                  <a:lnTo>
                    <a:pt x="207" y="88"/>
                  </a:lnTo>
                  <a:lnTo>
                    <a:pt x="203" y="82"/>
                  </a:lnTo>
                  <a:lnTo>
                    <a:pt x="196" y="80"/>
                  </a:lnTo>
                  <a:lnTo>
                    <a:pt x="194" y="80"/>
                  </a:lnTo>
                  <a:lnTo>
                    <a:pt x="188" y="76"/>
                  </a:lnTo>
                  <a:lnTo>
                    <a:pt x="186" y="74"/>
                  </a:lnTo>
                  <a:lnTo>
                    <a:pt x="184" y="74"/>
                  </a:lnTo>
                  <a:lnTo>
                    <a:pt x="184" y="74"/>
                  </a:lnTo>
                  <a:lnTo>
                    <a:pt x="182" y="76"/>
                  </a:lnTo>
                  <a:lnTo>
                    <a:pt x="182" y="76"/>
                  </a:lnTo>
                  <a:lnTo>
                    <a:pt x="182" y="76"/>
                  </a:lnTo>
                  <a:lnTo>
                    <a:pt x="182" y="78"/>
                  </a:lnTo>
                  <a:lnTo>
                    <a:pt x="180" y="78"/>
                  </a:lnTo>
                  <a:lnTo>
                    <a:pt x="180" y="78"/>
                  </a:lnTo>
                  <a:lnTo>
                    <a:pt x="177" y="78"/>
                  </a:lnTo>
                  <a:lnTo>
                    <a:pt x="175" y="76"/>
                  </a:lnTo>
                  <a:lnTo>
                    <a:pt x="175" y="74"/>
                  </a:lnTo>
                  <a:lnTo>
                    <a:pt x="173" y="74"/>
                  </a:lnTo>
                  <a:lnTo>
                    <a:pt x="173" y="71"/>
                  </a:lnTo>
                  <a:lnTo>
                    <a:pt x="173" y="71"/>
                  </a:lnTo>
                  <a:lnTo>
                    <a:pt x="171" y="71"/>
                  </a:lnTo>
                  <a:lnTo>
                    <a:pt x="171" y="71"/>
                  </a:lnTo>
                  <a:lnTo>
                    <a:pt x="169" y="69"/>
                  </a:lnTo>
                  <a:lnTo>
                    <a:pt x="165" y="71"/>
                  </a:lnTo>
                  <a:lnTo>
                    <a:pt x="161" y="71"/>
                  </a:lnTo>
                  <a:lnTo>
                    <a:pt x="159" y="78"/>
                  </a:lnTo>
                  <a:lnTo>
                    <a:pt x="157" y="80"/>
                  </a:lnTo>
                  <a:lnTo>
                    <a:pt x="157" y="82"/>
                  </a:lnTo>
                  <a:lnTo>
                    <a:pt x="155" y="82"/>
                  </a:lnTo>
                  <a:lnTo>
                    <a:pt x="155" y="84"/>
                  </a:lnTo>
                  <a:lnTo>
                    <a:pt x="155" y="84"/>
                  </a:lnTo>
                  <a:lnTo>
                    <a:pt x="157" y="84"/>
                  </a:lnTo>
                  <a:lnTo>
                    <a:pt x="157" y="86"/>
                  </a:lnTo>
                  <a:lnTo>
                    <a:pt x="157" y="86"/>
                  </a:lnTo>
                  <a:lnTo>
                    <a:pt x="157" y="86"/>
                  </a:lnTo>
                  <a:lnTo>
                    <a:pt x="155" y="88"/>
                  </a:lnTo>
                  <a:lnTo>
                    <a:pt x="155" y="88"/>
                  </a:lnTo>
                  <a:lnTo>
                    <a:pt x="150" y="90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90"/>
                  </a:lnTo>
                  <a:lnTo>
                    <a:pt x="144" y="90"/>
                  </a:lnTo>
                  <a:lnTo>
                    <a:pt x="144" y="90"/>
                  </a:lnTo>
                  <a:lnTo>
                    <a:pt x="142" y="90"/>
                  </a:lnTo>
                  <a:lnTo>
                    <a:pt x="140" y="90"/>
                  </a:lnTo>
                  <a:lnTo>
                    <a:pt x="138" y="97"/>
                  </a:lnTo>
                  <a:lnTo>
                    <a:pt x="136" y="101"/>
                  </a:lnTo>
                  <a:lnTo>
                    <a:pt x="136" y="103"/>
                  </a:lnTo>
                  <a:lnTo>
                    <a:pt x="136" y="105"/>
                  </a:lnTo>
                  <a:lnTo>
                    <a:pt x="138" y="105"/>
                  </a:lnTo>
                  <a:lnTo>
                    <a:pt x="138" y="107"/>
                  </a:lnTo>
                  <a:lnTo>
                    <a:pt x="138" y="107"/>
                  </a:lnTo>
                  <a:lnTo>
                    <a:pt x="138" y="109"/>
                  </a:lnTo>
                  <a:lnTo>
                    <a:pt x="138" y="109"/>
                  </a:lnTo>
                  <a:lnTo>
                    <a:pt x="138" y="109"/>
                  </a:lnTo>
                  <a:lnTo>
                    <a:pt x="138" y="109"/>
                  </a:lnTo>
                  <a:lnTo>
                    <a:pt x="138" y="109"/>
                  </a:lnTo>
                  <a:lnTo>
                    <a:pt x="138" y="109"/>
                  </a:lnTo>
                  <a:lnTo>
                    <a:pt x="140" y="109"/>
                  </a:lnTo>
                  <a:lnTo>
                    <a:pt x="140" y="109"/>
                  </a:lnTo>
                  <a:lnTo>
                    <a:pt x="142" y="109"/>
                  </a:lnTo>
                  <a:lnTo>
                    <a:pt x="142" y="111"/>
                  </a:lnTo>
                  <a:lnTo>
                    <a:pt x="142" y="113"/>
                  </a:lnTo>
                  <a:lnTo>
                    <a:pt x="140" y="120"/>
                  </a:lnTo>
                  <a:lnTo>
                    <a:pt x="140" y="120"/>
                  </a:lnTo>
                  <a:lnTo>
                    <a:pt x="138" y="122"/>
                  </a:lnTo>
                  <a:lnTo>
                    <a:pt x="136" y="124"/>
                  </a:lnTo>
                  <a:lnTo>
                    <a:pt x="136" y="126"/>
                  </a:lnTo>
                  <a:lnTo>
                    <a:pt x="132" y="128"/>
                  </a:lnTo>
                  <a:lnTo>
                    <a:pt x="127" y="130"/>
                  </a:lnTo>
                  <a:lnTo>
                    <a:pt x="127" y="132"/>
                  </a:lnTo>
                  <a:lnTo>
                    <a:pt x="127" y="132"/>
                  </a:lnTo>
                  <a:lnTo>
                    <a:pt x="125" y="134"/>
                  </a:lnTo>
                  <a:lnTo>
                    <a:pt x="125" y="134"/>
                  </a:lnTo>
                  <a:lnTo>
                    <a:pt x="125" y="134"/>
                  </a:lnTo>
                  <a:lnTo>
                    <a:pt x="127" y="136"/>
                  </a:lnTo>
                  <a:lnTo>
                    <a:pt x="127" y="136"/>
                  </a:lnTo>
                  <a:lnTo>
                    <a:pt x="127" y="138"/>
                  </a:lnTo>
                  <a:lnTo>
                    <a:pt x="127" y="138"/>
                  </a:lnTo>
                  <a:lnTo>
                    <a:pt x="129" y="140"/>
                  </a:lnTo>
                  <a:lnTo>
                    <a:pt x="146" y="140"/>
                  </a:lnTo>
                  <a:lnTo>
                    <a:pt x="150" y="140"/>
                  </a:lnTo>
                  <a:lnTo>
                    <a:pt x="152" y="142"/>
                  </a:lnTo>
                  <a:lnTo>
                    <a:pt x="152" y="142"/>
                  </a:lnTo>
                  <a:lnTo>
                    <a:pt x="152" y="142"/>
                  </a:lnTo>
                  <a:lnTo>
                    <a:pt x="157" y="147"/>
                  </a:lnTo>
                  <a:lnTo>
                    <a:pt x="157" y="149"/>
                  </a:lnTo>
                  <a:lnTo>
                    <a:pt x="157" y="149"/>
                  </a:lnTo>
                  <a:lnTo>
                    <a:pt x="157" y="149"/>
                  </a:lnTo>
                  <a:lnTo>
                    <a:pt x="157" y="151"/>
                  </a:lnTo>
                  <a:lnTo>
                    <a:pt x="157" y="151"/>
                  </a:lnTo>
                  <a:lnTo>
                    <a:pt x="157" y="151"/>
                  </a:lnTo>
                  <a:lnTo>
                    <a:pt x="157" y="151"/>
                  </a:lnTo>
                  <a:lnTo>
                    <a:pt x="155" y="153"/>
                  </a:lnTo>
                  <a:lnTo>
                    <a:pt x="155" y="153"/>
                  </a:lnTo>
                  <a:lnTo>
                    <a:pt x="155" y="153"/>
                  </a:lnTo>
                  <a:lnTo>
                    <a:pt x="152" y="155"/>
                  </a:lnTo>
                  <a:lnTo>
                    <a:pt x="152" y="155"/>
                  </a:lnTo>
                  <a:lnTo>
                    <a:pt x="150" y="157"/>
                  </a:lnTo>
                  <a:lnTo>
                    <a:pt x="148" y="161"/>
                  </a:lnTo>
                  <a:lnTo>
                    <a:pt x="146" y="163"/>
                  </a:lnTo>
                  <a:lnTo>
                    <a:pt x="146" y="165"/>
                  </a:lnTo>
                  <a:lnTo>
                    <a:pt x="144" y="165"/>
                  </a:lnTo>
                  <a:lnTo>
                    <a:pt x="144" y="165"/>
                  </a:lnTo>
                  <a:lnTo>
                    <a:pt x="142" y="165"/>
                  </a:lnTo>
                  <a:lnTo>
                    <a:pt x="132" y="168"/>
                  </a:lnTo>
                  <a:lnTo>
                    <a:pt x="129" y="168"/>
                  </a:lnTo>
                  <a:lnTo>
                    <a:pt x="127" y="168"/>
                  </a:lnTo>
                  <a:lnTo>
                    <a:pt x="127" y="170"/>
                  </a:lnTo>
                  <a:lnTo>
                    <a:pt x="125" y="172"/>
                  </a:lnTo>
                  <a:lnTo>
                    <a:pt x="125" y="174"/>
                  </a:lnTo>
                  <a:lnTo>
                    <a:pt x="123" y="178"/>
                  </a:lnTo>
                  <a:lnTo>
                    <a:pt x="123" y="180"/>
                  </a:lnTo>
                  <a:lnTo>
                    <a:pt x="121" y="182"/>
                  </a:lnTo>
                  <a:lnTo>
                    <a:pt x="119" y="182"/>
                  </a:lnTo>
                  <a:lnTo>
                    <a:pt x="117" y="182"/>
                  </a:lnTo>
                  <a:lnTo>
                    <a:pt x="115" y="182"/>
                  </a:lnTo>
                  <a:lnTo>
                    <a:pt x="113" y="182"/>
                  </a:lnTo>
                  <a:lnTo>
                    <a:pt x="111" y="182"/>
                  </a:lnTo>
                  <a:lnTo>
                    <a:pt x="111" y="182"/>
                  </a:lnTo>
                  <a:lnTo>
                    <a:pt x="109" y="180"/>
                  </a:lnTo>
                  <a:lnTo>
                    <a:pt x="106" y="180"/>
                  </a:lnTo>
                  <a:lnTo>
                    <a:pt x="106" y="180"/>
                  </a:lnTo>
                  <a:lnTo>
                    <a:pt x="104" y="180"/>
                  </a:lnTo>
                  <a:lnTo>
                    <a:pt x="104" y="180"/>
                  </a:lnTo>
                  <a:lnTo>
                    <a:pt x="102" y="180"/>
                  </a:lnTo>
                  <a:lnTo>
                    <a:pt x="100" y="182"/>
                  </a:lnTo>
                  <a:lnTo>
                    <a:pt x="96" y="180"/>
                  </a:lnTo>
                  <a:lnTo>
                    <a:pt x="94" y="182"/>
                  </a:lnTo>
                  <a:lnTo>
                    <a:pt x="92" y="182"/>
                  </a:lnTo>
                  <a:lnTo>
                    <a:pt x="92" y="182"/>
                  </a:lnTo>
                  <a:lnTo>
                    <a:pt x="90" y="182"/>
                  </a:lnTo>
                  <a:lnTo>
                    <a:pt x="90" y="184"/>
                  </a:lnTo>
                  <a:lnTo>
                    <a:pt x="90" y="186"/>
                  </a:lnTo>
                  <a:lnTo>
                    <a:pt x="88" y="186"/>
                  </a:lnTo>
                  <a:lnTo>
                    <a:pt x="88" y="186"/>
                  </a:lnTo>
                  <a:lnTo>
                    <a:pt x="81" y="180"/>
                  </a:lnTo>
                  <a:lnTo>
                    <a:pt x="79" y="180"/>
                  </a:lnTo>
                  <a:lnTo>
                    <a:pt x="79" y="178"/>
                  </a:lnTo>
                  <a:lnTo>
                    <a:pt x="77" y="180"/>
                  </a:lnTo>
                  <a:lnTo>
                    <a:pt x="75" y="180"/>
                  </a:lnTo>
                  <a:lnTo>
                    <a:pt x="73" y="180"/>
                  </a:lnTo>
                  <a:lnTo>
                    <a:pt x="71" y="180"/>
                  </a:lnTo>
                  <a:lnTo>
                    <a:pt x="71" y="180"/>
                  </a:lnTo>
                  <a:lnTo>
                    <a:pt x="69" y="182"/>
                  </a:lnTo>
                  <a:lnTo>
                    <a:pt x="65" y="186"/>
                  </a:lnTo>
                  <a:lnTo>
                    <a:pt x="63" y="191"/>
                  </a:lnTo>
                  <a:lnTo>
                    <a:pt x="63" y="197"/>
                  </a:lnTo>
                  <a:lnTo>
                    <a:pt x="60" y="199"/>
                  </a:lnTo>
                  <a:lnTo>
                    <a:pt x="60" y="199"/>
                  </a:lnTo>
                  <a:lnTo>
                    <a:pt x="54" y="199"/>
                  </a:lnTo>
                  <a:lnTo>
                    <a:pt x="54" y="197"/>
                  </a:lnTo>
                  <a:lnTo>
                    <a:pt x="40" y="199"/>
                  </a:lnTo>
                  <a:lnTo>
                    <a:pt x="38" y="199"/>
                  </a:lnTo>
                  <a:lnTo>
                    <a:pt x="35" y="199"/>
                  </a:lnTo>
                  <a:lnTo>
                    <a:pt x="33" y="199"/>
                  </a:lnTo>
                  <a:lnTo>
                    <a:pt x="33" y="197"/>
                  </a:lnTo>
                  <a:lnTo>
                    <a:pt x="33" y="197"/>
                  </a:lnTo>
                  <a:lnTo>
                    <a:pt x="33" y="195"/>
                  </a:lnTo>
                  <a:lnTo>
                    <a:pt x="33" y="193"/>
                  </a:lnTo>
                  <a:lnTo>
                    <a:pt x="33" y="193"/>
                  </a:lnTo>
                  <a:lnTo>
                    <a:pt x="31" y="191"/>
                  </a:lnTo>
                  <a:lnTo>
                    <a:pt x="29" y="191"/>
                  </a:lnTo>
                  <a:lnTo>
                    <a:pt x="27" y="191"/>
                  </a:lnTo>
                  <a:lnTo>
                    <a:pt x="25" y="191"/>
                  </a:lnTo>
                  <a:lnTo>
                    <a:pt x="23" y="191"/>
                  </a:lnTo>
                  <a:lnTo>
                    <a:pt x="23" y="193"/>
                  </a:lnTo>
                  <a:lnTo>
                    <a:pt x="21" y="193"/>
                  </a:lnTo>
                  <a:lnTo>
                    <a:pt x="21" y="193"/>
                  </a:lnTo>
                  <a:lnTo>
                    <a:pt x="21" y="195"/>
                  </a:lnTo>
                  <a:lnTo>
                    <a:pt x="19" y="195"/>
                  </a:lnTo>
                  <a:lnTo>
                    <a:pt x="21" y="197"/>
                  </a:lnTo>
                  <a:lnTo>
                    <a:pt x="21" y="197"/>
                  </a:lnTo>
                  <a:lnTo>
                    <a:pt x="21" y="197"/>
                  </a:lnTo>
                  <a:lnTo>
                    <a:pt x="19" y="197"/>
                  </a:lnTo>
                  <a:lnTo>
                    <a:pt x="19" y="197"/>
                  </a:lnTo>
                  <a:lnTo>
                    <a:pt x="19" y="197"/>
                  </a:lnTo>
                  <a:lnTo>
                    <a:pt x="17" y="199"/>
                  </a:lnTo>
                  <a:lnTo>
                    <a:pt x="15" y="199"/>
                  </a:lnTo>
                  <a:lnTo>
                    <a:pt x="15" y="199"/>
                  </a:lnTo>
                  <a:lnTo>
                    <a:pt x="15" y="201"/>
                  </a:lnTo>
                  <a:lnTo>
                    <a:pt x="12" y="203"/>
                  </a:lnTo>
                  <a:lnTo>
                    <a:pt x="12" y="203"/>
                  </a:lnTo>
                  <a:lnTo>
                    <a:pt x="10" y="203"/>
                  </a:lnTo>
                  <a:lnTo>
                    <a:pt x="8" y="203"/>
                  </a:lnTo>
                  <a:lnTo>
                    <a:pt x="6" y="203"/>
                  </a:lnTo>
                  <a:lnTo>
                    <a:pt x="4" y="203"/>
                  </a:lnTo>
                  <a:lnTo>
                    <a:pt x="2" y="201"/>
                  </a:lnTo>
                  <a:lnTo>
                    <a:pt x="2" y="203"/>
                  </a:lnTo>
                  <a:lnTo>
                    <a:pt x="2" y="203"/>
                  </a:lnTo>
                  <a:lnTo>
                    <a:pt x="2" y="205"/>
                  </a:lnTo>
                  <a:lnTo>
                    <a:pt x="2" y="207"/>
                  </a:lnTo>
                  <a:lnTo>
                    <a:pt x="2" y="207"/>
                  </a:lnTo>
                  <a:lnTo>
                    <a:pt x="0" y="209"/>
                  </a:lnTo>
                  <a:lnTo>
                    <a:pt x="0" y="209"/>
                  </a:lnTo>
                  <a:lnTo>
                    <a:pt x="2" y="209"/>
                  </a:lnTo>
                  <a:lnTo>
                    <a:pt x="2" y="211"/>
                  </a:lnTo>
                  <a:lnTo>
                    <a:pt x="2" y="211"/>
                  </a:lnTo>
                  <a:lnTo>
                    <a:pt x="2" y="211"/>
                  </a:lnTo>
                  <a:lnTo>
                    <a:pt x="2" y="211"/>
                  </a:lnTo>
                  <a:lnTo>
                    <a:pt x="2" y="213"/>
                  </a:lnTo>
                  <a:lnTo>
                    <a:pt x="2" y="213"/>
                  </a:lnTo>
                  <a:lnTo>
                    <a:pt x="2" y="213"/>
                  </a:lnTo>
                  <a:lnTo>
                    <a:pt x="4" y="216"/>
                  </a:lnTo>
                  <a:lnTo>
                    <a:pt x="8" y="216"/>
                  </a:lnTo>
                  <a:lnTo>
                    <a:pt x="19" y="220"/>
                  </a:lnTo>
                  <a:lnTo>
                    <a:pt x="21" y="220"/>
                  </a:lnTo>
                  <a:lnTo>
                    <a:pt x="23" y="222"/>
                  </a:lnTo>
                  <a:lnTo>
                    <a:pt x="23" y="222"/>
                  </a:lnTo>
                  <a:lnTo>
                    <a:pt x="25" y="222"/>
                  </a:lnTo>
                  <a:lnTo>
                    <a:pt x="25" y="224"/>
                  </a:lnTo>
                  <a:lnTo>
                    <a:pt x="27" y="224"/>
                  </a:lnTo>
                  <a:lnTo>
                    <a:pt x="27" y="224"/>
                  </a:lnTo>
                  <a:lnTo>
                    <a:pt x="29" y="228"/>
                  </a:lnTo>
                  <a:lnTo>
                    <a:pt x="33" y="230"/>
                  </a:lnTo>
                  <a:lnTo>
                    <a:pt x="31" y="232"/>
                  </a:lnTo>
                  <a:lnTo>
                    <a:pt x="25" y="236"/>
                  </a:lnTo>
                  <a:lnTo>
                    <a:pt x="25" y="236"/>
                  </a:lnTo>
                  <a:lnTo>
                    <a:pt x="23" y="241"/>
                  </a:lnTo>
                  <a:lnTo>
                    <a:pt x="23" y="241"/>
                  </a:lnTo>
                  <a:lnTo>
                    <a:pt x="23" y="243"/>
                  </a:lnTo>
                  <a:lnTo>
                    <a:pt x="23" y="243"/>
                  </a:lnTo>
                  <a:lnTo>
                    <a:pt x="23" y="243"/>
                  </a:lnTo>
                  <a:lnTo>
                    <a:pt x="25" y="243"/>
                  </a:lnTo>
                  <a:lnTo>
                    <a:pt x="27" y="243"/>
                  </a:lnTo>
                  <a:lnTo>
                    <a:pt x="27" y="243"/>
                  </a:lnTo>
                  <a:lnTo>
                    <a:pt x="29" y="243"/>
                  </a:lnTo>
                  <a:lnTo>
                    <a:pt x="29" y="243"/>
                  </a:lnTo>
                  <a:lnTo>
                    <a:pt x="31" y="243"/>
                  </a:lnTo>
                  <a:lnTo>
                    <a:pt x="31" y="243"/>
                  </a:lnTo>
                  <a:lnTo>
                    <a:pt x="33" y="243"/>
                  </a:lnTo>
                  <a:lnTo>
                    <a:pt x="35" y="243"/>
                  </a:lnTo>
                  <a:lnTo>
                    <a:pt x="42" y="243"/>
                  </a:lnTo>
                  <a:lnTo>
                    <a:pt x="44" y="243"/>
                  </a:lnTo>
                  <a:lnTo>
                    <a:pt x="44" y="243"/>
                  </a:lnTo>
                  <a:lnTo>
                    <a:pt x="48" y="241"/>
                  </a:lnTo>
                  <a:lnTo>
                    <a:pt x="48" y="239"/>
                  </a:lnTo>
                  <a:lnTo>
                    <a:pt x="48" y="239"/>
                  </a:lnTo>
                  <a:lnTo>
                    <a:pt x="48" y="241"/>
                  </a:lnTo>
                  <a:lnTo>
                    <a:pt x="48" y="243"/>
                  </a:lnTo>
                  <a:lnTo>
                    <a:pt x="48" y="243"/>
                  </a:lnTo>
                  <a:lnTo>
                    <a:pt x="48" y="245"/>
                  </a:lnTo>
                  <a:lnTo>
                    <a:pt x="48" y="245"/>
                  </a:lnTo>
                  <a:lnTo>
                    <a:pt x="48" y="247"/>
                  </a:lnTo>
                  <a:lnTo>
                    <a:pt x="48" y="247"/>
                  </a:lnTo>
                  <a:lnTo>
                    <a:pt x="48" y="249"/>
                  </a:lnTo>
                  <a:lnTo>
                    <a:pt x="50" y="249"/>
                  </a:lnTo>
                  <a:lnTo>
                    <a:pt x="50" y="249"/>
                  </a:lnTo>
                  <a:lnTo>
                    <a:pt x="50" y="251"/>
                  </a:lnTo>
                  <a:lnTo>
                    <a:pt x="52" y="255"/>
                  </a:lnTo>
                  <a:lnTo>
                    <a:pt x="52" y="257"/>
                  </a:lnTo>
                  <a:lnTo>
                    <a:pt x="54" y="257"/>
                  </a:lnTo>
                  <a:lnTo>
                    <a:pt x="54" y="257"/>
                  </a:lnTo>
                  <a:lnTo>
                    <a:pt x="54" y="259"/>
                  </a:lnTo>
                  <a:lnTo>
                    <a:pt x="54" y="259"/>
                  </a:lnTo>
                  <a:lnTo>
                    <a:pt x="54" y="259"/>
                  </a:lnTo>
                  <a:lnTo>
                    <a:pt x="54" y="262"/>
                  </a:lnTo>
                  <a:lnTo>
                    <a:pt x="52" y="262"/>
                  </a:lnTo>
                  <a:lnTo>
                    <a:pt x="52" y="262"/>
                  </a:lnTo>
                  <a:lnTo>
                    <a:pt x="50" y="259"/>
                  </a:lnTo>
                  <a:lnTo>
                    <a:pt x="50" y="259"/>
                  </a:lnTo>
                  <a:lnTo>
                    <a:pt x="48" y="259"/>
                  </a:lnTo>
                  <a:lnTo>
                    <a:pt x="48" y="259"/>
                  </a:lnTo>
                  <a:lnTo>
                    <a:pt x="48" y="262"/>
                  </a:lnTo>
                  <a:lnTo>
                    <a:pt x="46" y="262"/>
                  </a:lnTo>
                  <a:lnTo>
                    <a:pt x="46" y="262"/>
                  </a:lnTo>
                  <a:lnTo>
                    <a:pt x="46" y="264"/>
                  </a:lnTo>
                  <a:lnTo>
                    <a:pt x="46" y="266"/>
                  </a:lnTo>
                  <a:lnTo>
                    <a:pt x="46" y="266"/>
                  </a:lnTo>
                  <a:lnTo>
                    <a:pt x="46" y="268"/>
                  </a:lnTo>
                  <a:lnTo>
                    <a:pt x="48" y="270"/>
                  </a:lnTo>
                  <a:lnTo>
                    <a:pt x="48" y="272"/>
                  </a:lnTo>
                  <a:lnTo>
                    <a:pt x="50" y="272"/>
                  </a:lnTo>
                  <a:lnTo>
                    <a:pt x="56" y="274"/>
                  </a:lnTo>
                  <a:lnTo>
                    <a:pt x="60" y="276"/>
                  </a:lnTo>
                  <a:lnTo>
                    <a:pt x="60" y="278"/>
                  </a:lnTo>
                  <a:lnTo>
                    <a:pt x="63" y="278"/>
                  </a:lnTo>
                  <a:lnTo>
                    <a:pt x="63" y="280"/>
                  </a:lnTo>
                  <a:lnTo>
                    <a:pt x="63" y="280"/>
                  </a:lnTo>
                  <a:lnTo>
                    <a:pt x="63" y="282"/>
                  </a:lnTo>
                  <a:lnTo>
                    <a:pt x="65" y="282"/>
                  </a:lnTo>
                  <a:lnTo>
                    <a:pt x="65" y="284"/>
                  </a:lnTo>
                  <a:lnTo>
                    <a:pt x="65" y="284"/>
                  </a:lnTo>
                  <a:lnTo>
                    <a:pt x="67" y="284"/>
                  </a:lnTo>
                  <a:lnTo>
                    <a:pt x="67" y="284"/>
                  </a:lnTo>
                  <a:lnTo>
                    <a:pt x="67" y="284"/>
                  </a:lnTo>
                  <a:lnTo>
                    <a:pt x="67" y="287"/>
                  </a:lnTo>
                  <a:lnTo>
                    <a:pt x="67" y="289"/>
                  </a:lnTo>
                  <a:lnTo>
                    <a:pt x="67" y="289"/>
                  </a:lnTo>
                  <a:lnTo>
                    <a:pt x="67" y="291"/>
                  </a:lnTo>
                  <a:lnTo>
                    <a:pt x="67" y="293"/>
                  </a:lnTo>
                  <a:lnTo>
                    <a:pt x="67" y="295"/>
                  </a:lnTo>
                  <a:lnTo>
                    <a:pt x="67" y="297"/>
                  </a:lnTo>
                  <a:lnTo>
                    <a:pt x="65" y="299"/>
                  </a:lnTo>
                  <a:lnTo>
                    <a:pt x="65" y="299"/>
                  </a:lnTo>
                  <a:lnTo>
                    <a:pt x="63" y="299"/>
                  </a:lnTo>
                  <a:lnTo>
                    <a:pt x="60" y="299"/>
                  </a:lnTo>
                  <a:lnTo>
                    <a:pt x="60" y="301"/>
                  </a:lnTo>
                  <a:lnTo>
                    <a:pt x="60" y="301"/>
                  </a:lnTo>
                  <a:lnTo>
                    <a:pt x="60" y="310"/>
                  </a:lnTo>
                  <a:lnTo>
                    <a:pt x="60" y="316"/>
                  </a:lnTo>
                  <a:lnTo>
                    <a:pt x="60" y="316"/>
                  </a:lnTo>
                  <a:lnTo>
                    <a:pt x="60" y="316"/>
                  </a:lnTo>
                  <a:lnTo>
                    <a:pt x="60" y="318"/>
                  </a:lnTo>
                  <a:lnTo>
                    <a:pt x="58" y="322"/>
                  </a:lnTo>
                  <a:lnTo>
                    <a:pt x="60" y="324"/>
                  </a:lnTo>
                  <a:lnTo>
                    <a:pt x="60" y="324"/>
                  </a:lnTo>
                  <a:lnTo>
                    <a:pt x="60" y="326"/>
                  </a:lnTo>
                  <a:lnTo>
                    <a:pt x="63" y="328"/>
                  </a:lnTo>
                  <a:lnTo>
                    <a:pt x="63" y="328"/>
                  </a:lnTo>
                  <a:lnTo>
                    <a:pt x="63" y="330"/>
                  </a:lnTo>
                  <a:lnTo>
                    <a:pt x="63" y="333"/>
                  </a:lnTo>
                  <a:lnTo>
                    <a:pt x="63" y="335"/>
                  </a:lnTo>
                  <a:lnTo>
                    <a:pt x="63" y="335"/>
                  </a:lnTo>
                  <a:lnTo>
                    <a:pt x="63" y="337"/>
                  </a:lnTo>
                  <a:lnTo>
                    <a:pt x="65" y="337"/>
                  </a:lnTo>
                  <a:lnTo>
                    <a:pt x="67" y="339"/>
                  </a:lnTo>
                  <a:lnTo>
                    <a:pt x="69" y="339"/>
                  </a:lnTo>
                  <a:lnTo>
                    <a:pt x="71" y="341"/>
                  </a:lnTo>
                  <a:lnTo>
                    <a:pt x="71" y="343"/>
                  </a:lnTo>
                  <a:lnTo>
                    <a:pt x="71" y="343"/>
                  </a:lnTo>
                  <a:lnTo>
                    <a:pt x="73" y="343"/>
                  </a:lnTo>
                  <a:lnTo>
                    <a:pt x="73" y="343"/>
                  </a:lnTo>
                  <a:lnTo>
                    <a:pt x="75" y="343"/>
                  </a:lnTo>
                  <a:lnTo>
                    <a:pt x="75" y="343"/>
                  </a:lnTo>
                  <a:lnTo>
                    <a:pt x="77" y="343"/>
                  </a:lnTo>
                  <a:lnTo>
                    <a:pt x="81" y="341"/>
                  </a:lnTo>
                  <a:lnTo>
                    <a:pt x="86" y="337"/>
                  </a:lnTo>
                  <a:lnTo>
                    <a:pt x="86" y="337"/>
                  </a:lnTo>
                  <a:lnTo>
                    <a:pt x="88" y="335"/>
                  </a:lnTo>
                  <a:lnTo>
                    <a:pt x="92" y="333"/>
                  </a:lnTo>
                  <a:lnTo>
                    <a:pt x="96" y="333"/>
                  </a:lnTo>
                  <a:lnTo>
                    <a:pt x="98" y="330"/>
                  </a:lnTo>
                  <a:lnTo>
                    <a:pt x="100" y="333"/>
                  </a:lnTo>
                  <a:lnTo>
                    <a:pt x="100" y="333"/>
                  </a:lnTo>
                  <a:lnTo>
                    <a:pt x="102" y="337"/>
                  </a:lnTo>
                  <a:lnTo>
                    <a:pt x="102" y="337"/>
                  </a:lnTo>
                  <a:lnTo>
                    <a:pt x="104" y="339"/>
                  </a:lnTo>
                  <a:lnTo>
                    <a:pt x="104" y="341"/>
                  </a:lnTo>
                  <a:lnTo>
                    <a:pt x="104" y="343"/>
                  </a:lnTo>
                  <a:lnTo>
                    <a:pt x="104" y="345"/>
                  </a:lnTo>
                  <a:lnTo>
                    <a:pt x="106" y="345"/>
                  </a:lnTo>
                  <a:lnTo>
                    <a:pt x="106" y="345"/>
                  </a:lnTo>
                  <a:lnTo>
                    <a:pt x="106" y="347"/>
                  </a:lnTo>
                  <a:lnTo>
                    <a:pt x="106" y="347"/>
                  </a:lnTo>
                  <a:lnTo>
                    <a:pt x="106" y="349"/>
                  </a:lnTo>
                  <a:lnTo>
                    <a:pt x="102" y="360"/>
                  </a:lnTo>
                  <a:lnTo>
                    <a:pt x="102" y="360"/>
                  </a:lnTo>
                  <a:lnTo>
                    <a:pt x="102" y="362"/>
                  </a:lnTo>
                  <a:lnTo>
                    <a:pt x="102" y="364"/>
                  </a:lnTo>
                  <a:lnTo>
                    <a:pt x="104" y="370"/>
                  </a:lnTo>
                  <a:lnTo>
                    <a:pt x="104" y="372"/>
                  </a:lnTo>
                  <a:lnTo>
                    <a:pt x="104" y="374"/>
                  </a:lnTo>
                  <a:lnTo>
                    <a:pt x="102" y="378"/>
                  </a:lnTo>
                  <a:lnTo>
                    <a:pt x="102" y="381"/>
                  </a:lnTo>
                  <a:lnTo>
                    <a:pt x="102" y="381"/>
                  </a:lnTo>
                  <a:lnTo>
                    <a:pt x="102" y="385"/>
                  </a:lnTo>
                  <a:lnTo>
                    <a:pt x="102" y="387"/>
                  </a:lnTo>
                  <a:lnTo>
                    <a:pt x="102" y="389"/>
                  </a:lnTo>
                  <a:lnTo>
                    <a:pt x="102" y="391"/>
                  </a:lnTo>
                  <a:lnTo>
                    <a:pt x="98" y="408"/>
                  </a:lnTo>
                  <a:lnTo>
                    <a:pt x="98" y="408"/>
                  </a:lnTo>
                  <a:lnTo>
                    <a:pt x="98" y="408"/>
                  </a:lnTo>
                  <a:lnTo>
                    <a:pt x="98" y="410"/>
                  </a:lnTo>
                  <a:lnTo>
                    <a:pt x="98" y="410"/>
                  </a:lnTo>
                  <a:lnTo>
                    <a:pt x="98" y="410"/>
                  </a:lnTo>
                  <a:lnTo>
                    <a:pt x="100" y="410"/>
                  </a:lnTo>
                  <a:lnTo>
                    <a:pt x="100" y="410"/>
                  </a:lnTo>
                  <a:lnTo>
                    <a:pt x="100" y="410"/>
                  </a:lnTo>
                  <a:lnTo>
                    <a:pt x="102" y="410"/>
                  </a:lnTo>
                  <a:lnTo>
                    <a:pt x="102" y="412"/>
                  </a:lnTo>
                  <a:lnTo>
                    <a:pt x="102" y="412"/>
                  </a:lnTo>
                  <a:lnTo>
                    <a:pt x="104" y="412"/>
                  </a:lnTo>
                  <a:lnTo>
                    <a:pt x="104" y="412"/>
                  </a:lnTo>
                  <a:lnTo>
                    <a:pt x="104" y="412"/>
                  </a:lnTo>
                  <a:lnTo>
                    <a:pt x="111" y="410"/>
                  </a:lnTo>
                  <a:lnTo>
                    <a:pt x="111" y="410"/>
                  </a:lnTo>
                  <a:lnTo>
                    <a:pt x="113" y="410"/>
                  </a:lnTo>
                  <a:lnTo>
                    <a:pt x="113" y="410"/>
                  </a:lnTo>
                  <a:lnTo>
                    <a:pt x="115" y="410"/>
                  </a:lnTo>
                  <a:lnTo>
                    <a:pt x="115" y="412"/>
                  </a:lnTo>
                  <a:lnTo>
                    <a:pt x="115" y="414"/>
                  </a:lnTo>
                  <a:lnTo>
                    <a:pt x="117" y="414"/>
                  </a:lnTo>
                  <a:lnTo>
                    <a:pt x="119" y="418"/>
                  </a:lnTo>
                  <a:lnTo>
                    <a:pt x="119" y="420"/>
                  </a:lnTo>
                  <a:lnTo>
                    <a:pt x="119" y="422"/>
                  </a:lnTo>
                  <a:lnTo>
                    <a:pt x="117" y="424"/>
                  </a:lnTo>
                  <a:lnTo>
                    <a:pt x="117" y="426"/>
                  </a:lnTo>
                  <a:lnTo>
                    <a:pt x="115" y="426"/>
                  </a:lnTo>
                  <a:lnTo>
                    <a:pt x="113" y="435"/>
                  </a:lnTo>
                  <a:lnTo>
                    <a:pt x="111" y="439"/>
                  </a:lnTo>
                  <a:lnTo>
                    <a:pt x="104" y="458"/>
                  </a:lnTo>
                  <a:lnTo>
                    <a:pt x="102" y="462"/>
                  </a:lnTo>
                  <a:lnTo>
                    <a:pt x="100" y="466"/>
                  </a:lnTo>
                  <a:lnTo>
                    <a:pt x="96" y="468"/>
                  </a:lnTo>
                  <a:lnTo>
                    <a:pt x="96" y="468"/>
                  </a:lnTo>
                  <a:lnTo>
                    <a:pt x="96" y="470"/>
                  </a:lnTo>
                  <a:lnTo>
                    <a:pt x="96" y="470"/>
                  </a:lnTo>
                  <a:lnTo>
                    <a:pt x="98" y="477"/>
                  </a:lnTo>
                  <a:lnTo>
                    <a:pt x="100" y="481"/>
                  </a:lnTo>
                  <a:lnTo>
                    <a:pt x="100" y="481"/>
                  </a:lnTo>
                  <a:lnTo>
                    <a:pt x="102" y="483"/>
                  </a:lnTo>
                  <a:lnTo>
                    <a:pt x="104" y="483"/>
                  </a:lnTo>
                  <a:lnTo>
                    <a:pt x="104" y="485"/>
                  </a:lnTo>
                  <a:lnTo>
                    <a:pt x="104" y="485"/>
                  </a:lnTo>
                  <a:lnTo>
                    <a:pt x="104" y="485"/>
                  </a:lnTo>
                  <a:lnTo>
                    <a:pt x="104" y="485"/>
                  </a:lnTo>
                  <a:lnTo>
                    <a:pt x="102" y="491"/>
                  </a:lnTo>
                  <a:lnTo>
                    <a:pt x="98" y="497"/>
                  </a:lnTo>
                  <a:lnTo>
                    <a:pt x="96" y="500"/>
                  </a:lnTo>
                  <a:lnTo>
                    <a:pt x="96" y="502"/>
                  </a:lnTo>
                  <a:lnTo>
                    <a:pt x="96" y="502"/>
                  </a:lnTo>
                  <a:lnTo>
                    <a:pt x="98" y="504"/>
                  </a:lnTo>
                  <a:lnTo>
                    <a:pt x="98" y="504"/>
                  </a:lnTo>
                  <a:lnTo>
                    <a:pt x="98" y="506"/>
                  </a:lnTo>
                  <a:lnTo>
                    <a:pt x="98" y="506"/>
                  </a:lnTo>
                  <a:lnTo>
                    <a:pt x="98" y="508"/>
                  </a:lnTo>
                  <a:lnTo>
                    <a:pt x="98" y="508"/>
                  </a:lnTo>
                  <a:lnTo>
                    <a:pt x="100" y="510"/>
                  </a:lnTo>
                  <a:lnTo>
                    <a:pt x="104" y="512"/>
                  </a:lnTo>
                  <a:lnTo>
                    <a:pt x="106" y="514"/>
                  </a:lnTo>
                  <a:lnTo>
                    <a:pt x="106" y="516"/>
                  </a:lnTo>
                  <a:lnTo>
                    <a:pt x="106" y="516"/>
                  </a:lnTo>
                  <a:lnTo>
                    <a:pt x="106" y="518"/>
                  </a:lnTo>
                  <a:lnTo>
                    <a:pt x="106" y="520"/>
                  </a:lnTo>
                  <a:lnTo>
                    <a:pt x="104" y="520"/>
                  </a:lnTo>
                  <a:lnTo>
                    <a:pt x="104" y="523"/>
                  </a:lnTo>
                  <a:lnTo>
                    <a:pt x="102" y="525"/>
                  </a:lnTo>
                  <a:lnTo>
                    <a:pt x="102" y="525"/>
                  </a:lnTo>
                  <a:lnTo>
                    <a:pt x="100" y="525"/>
                  </a:lnTo>
                  <a:lnTo>
                    <a:pt x="100" y="523"/>
                  </a:lnTo>
                  <a:lnTo>
                    <a:pt x="100" y="523"/>
                  </a:lnTo>
                  <a:lnTo>
                    <a:pt x="100" y="523"/>
                  </a:lnTo>
                  <a:lnTo>
                    <a:pt x="100" y="523"/>
                  </a:lnTo>
                  <a:lnTo>
                    <a:pt x="100" y="523"/>
                  </a:lnTo>
                  <a:lnTo>
                    <a:pt x="100" y="525"/>
                  </a:lnTo>
                  <a:lnTo>
                    <a:pt x="100" y="525"/>
                  </a:lnTo>
                  <a:lnTo>
                    <a:pt x="100" y="529"/>
                  </a:lnTo>
                  <a:lnTo>
                    <a:pt x="100" y="529"/>
                  </a:lnTo>
                  <a:lnTo>
                    <a:pt x="100" y="531"/>
                  </a:lnTo>
                  <a:lnTo>
                    <a:pt x="100" y="531"/>
                  </a:lnTo>
                  <a:lnTo>
                    <a:pt x="98" y="535"/>
                  </a:lnTo>
                  <a:lnTo>
                    <a:pt x="96" y="537"/>
                  </a:lnTo>
                  <a:lnTo>
                    <a:pt x="96" y="537"/>
                  </a:lnTo>
                  <a:lnTo>
                    <a:pt x="96" y="537"/>
                  </a:lnTo>
                  <a:lnTo>
                    <a:pt x="96" y="539"/>
                  </a:lnTo>
                  <a:lnTo>
                    <a:pt x="96" y="539"/>
                  </a:lnTo>
                  <a:lnTo>
                    <a:pt x="96" y="541"/>
                  </a:lnTo>
                  <a:lnTo>
                    <a:pt x="96" y="541"/>
                  </a:lnTo>
                  <a:lnTo>
                    <a:pt x="94" y="541"/>
                  </a:lnTo>
                  <a:lnTo>
                    <a:pt x="94" y="541"/>
                  </a:lnTo>
                  <a:lnTo>
                    <a:pt x="92" y="541"/>
                  </a:lnTo>
                  <a:lnTo>
                    <a:pt x="92" y="541"/>
                  </a:lnTo>
                  <a:lnTo>
                    <a:pt x="90" y="541"/>
                  </a:lnTo>
                  <a:lnTo>
                    <a:pt x="90" y="543"/>
                  </a:lnTo>
                  <a:lnTo>
                    <a:pt x="90" y="543"/>
                  </a:lnTo>
                  <a:lnTo>
                    <a:pt x="92" y="543"/>
                  </a:lnTo>
                  <a:lnTo>
                    <a:pt x="102" y="554"/>
                  </a:lnTo>
                  <a:lnTo>
                    <a:pt x="102" y="554"/>
                  </a:lnTo>
                  <a:lnTo>
                    <a:pt x="104" y="554"/>
                  </a:lnTo>
                  <a:lnTo>
                    <a:pt x="109" y="556"/>
                  </a:lnTo>
                  <a:lnTo>
                    <a:pt x="109" y="556"/>
                  </a:lnTo>
                  <a:lnTo>
                    <a:pt x="111" y="558"/>
                  </a:lnTo>
                  <a:lnTo>
                    <a:pt x="111" y="558"/>
                  </a:lnTo>
                  <a:lnTo>
                    <a:pt x="125" y="562"/>
                  </a:lnTo>
                  <a:lnTo>
                    <a:pt x="129" y="564"/>
                  </a:lnTo>
                  <a:lnTo>
                    <a:pt x="136" y="564"/>
                  </a:lnTo>
                  <a:lnTo>
                    <a:pt x="136" y="560"/>
                  </a:lnTo>
                  <a:lnTo>
                    <a:pt x="140" y="558"/>
                  </a:lnTo>
                  <a:lnTo>
                    <a:pt x="144" y="556"/>
                  </a:lnTo>
                  <a:lnTo>
                    <a:pt x="155" y="554"/>
                  </a:lnTo>
                  <a:lnTo>
                    <a:pt x="157" y="554"/>
                  </a:lnTo>
                  <a:lnTo>
                    <a:pt x="159" y="550"/>
                  </a:lnTo>
                  <a:lnTo>
                    <a:pt x="161" y="548"/>
                  </a:lnTo>
                  <a:lnTo>
                    <a:pt x="180" y="537"/>
                  </a:lnTo>
                  <a:lnTo>
                    <a:pt x="184" y="535"/>
                  </a:lnTo>
                  <a:lnTo>
                    <a:pt x="186" y="535"/>
                  </a:lnTo>
                  <a:lnTo>
                    <a:pt x="186" y="533"/>
                  </a:lnTo>
                  <a:lnTo>
                    <a:pt x="188" y="527"/>
                  </a:lnTo>
                  <a:lnTo>
                    <a:pt x="188" y="527"/>
                  </a:lnTo>
                  <a:lnTo>
                    <a:pt x="192" y="525"/>
                  </a:lnTo>
                  <a:lnTo>
                    <a:pt x="192" y="523"/>
                  </a:lnTo>
                  <a:lnTo>
                    <a:pt x="192" y="523"/>
                  </a:lnTo>
                  <a:lnTo>
                    <a:pt x="194" y="512"/>
                  </a:lnTo>
                  <a:lnTo>
                    <a:pt x="194" y="508"/>
                  </a:lnTo>
                  <a:lnTo>
                    <a:pt x="192" y="504"/>
                  </a:lnTo>
                  <a:lnTo>
                    <a:pt x="194" y="504"/>
                  </a:lnTo>
                  <a:lnTo>
                    <a:pt x="194" y="504"/>
                  </a:lnTo>
                  <a:lnTo>
                    <a:pt x="194" y="502"/>
                  </a:lnTo>
                  <a:lnTo>
                    <a:pt x="196" y="500"/>
                  </a:lnTo>
                  <a:lnTo>
                    <a:pt x="196" y="497"/>
                  </a:lnTo>
                  <a:lnTo>
                    <a:pt x="196" y="497"/>
                  </a:lnTo>
                  <a:lnTo>
                    <a:pt x="198" y="495"/>
                  </a:lnTo>
                  <a:lnTo>
                    <a:pt x="200" y="495"/>
                  </a:lnTo>
                  <a:lnTo>
                    <a:pt x="203" y="493"/>
                  </a:lnTo>
                  <a:lnTo>
                    <a:pt x="200" y="491"/>
                  </a:lnTo>
                  <a:lnTo>
                    <a:pt x="200" y="493"/>
                  </a:lnTo>
                  <a:lnTo>
                    <a:pt x="198" y="493"/>
                  </a:lnTo>
                  <a:lnTo>
                    <a:pt x="198" y="493"/>
                  </a:lnTo>
                  <a:lnTo>
                    <a:pt x="196" y="495"/>
                  </a:lnTo>
                  <a:lnTo>
                    <a:pt x="196" y="493"/>
                  </a:lnTo>
                  <a:lnTo>
                    <a:pt x="198" y="491"/>
                  </a:lnTo>
                  <a:lnTo>
                    <a:pt x="198" y="483"/>
                  </a:lnTo>
                  <a:lnTo>
                    <a:pt x="198" y="483"/>
                  </a:lnTo>
                  <a:lnTo>
                    <a:pt x="203" y="477"/>
                  </a:lnTo>
                  <a:lnTo>
                    <a:pt x="205" y="472"/>
                  </a:lnTo>
                  <a:lnTo>
                    <a:pt x="217" y="462"/>
                  </a:lnTo>
                  <a:lnTo>
                    <a:pt x="221" y="460"/>
                  </a:lnTo>
                  <a:lnTo>
                    <a:pt x="226" y="458"/>
                  </a:lnTo>
                  <a:lnTo>
                    <a:pt x="230" y="456"/>
                  </a:lnTo>
                  <a:lnTo>
                    <a:pt x="242" y="456"/>
                  </a:lnTo>
                  <a:lnTo>
                    <a:pt x="244" y="456"/>
                  </a:lnTo>
                  <a:lnTo>
                    <a:pt x="246" y="454"/>
                  </a:lnTo>
                  <a:lnTo>
                    <a:pt x="246" y="454"/>
                  </a:lnTo>
                  <a:lnTo>
                    <a:pt x="246" y="452"/>
                  </a:lnTo>
                  <a:lnTo>
                    <a:pt x="249" y="452"/>
                  </a:lnTo>
                  <a:lnTo>
                    <a:pt x="253" y="449"/>
                  </a:lnTo>
                  <a:lnTo>
                    <a:pt x="255" y="449"/>
                  </a:lnTo>
                  <a:lnTo>
                    <a:pt x="257" y="449"/>
                  </a:lnTo>
                  <a:lnTo>
                    <a:pt x="257" y="447"/>
                  </a:lnTo>
                  <a:lnTo>
                    <a:pt x="259" y="447"/>
                  </a:lnTo>
                  <a:lnTo>
                    <a:pt x="263" y="445"/>
                  </a:lnTo>
                  <a:lnTo>
                    <a:pt x="265" y="445"/>
                  </a:lnTo>
                  <a:lnTo>
                    <a:pt x="267" y="443"/>
                  </a:lnTo>
                  <a:lnTo>
                    <a:pt x="271" y="443"/>
                  </a:lnTo>
                  <a:lnTo>
                    <a:pt x="271" y="443"/>
                  </a:lnTo>
                  <a:lnTo>
                    <a:pt x="271" y="443"/>
                  </a:lnTo>
                  <a:lnTo>
                    <a:pt x="274" y="443"/>
                  </a:lnTo>
                  <a:lnTo>
                    <a:pt x="274" y="443"/>
                  </a:lnTo>
                  <a:lnTo>
                    <a:pt x="276" y="441"/>
                  </a:lnTo>
                  <a:lnTo>
                    <a:pt x="278" y="441"/>
                  </a:lnTo>
                  <a:lnTo>
                    <a:pt x="280" y="441"/>
                  </a:lnTo>
                  <a:lnTo>
                    <a:pt x="284" y="441"/>
                  </a:lnTo>
                  <a:lnTo>
                    <a:pt x="288" y="443"/>
                  </a:lnTo>
                  <a:lnTo>
                    <a:pt x="290" y="443"/>
                  </a:lnTo>
                  <a:lnTo>
                    <a:pt x="290" y="443"/>
                  </a:lnTo>
                  <a:lnTo>
                    <a:pt x="294" y="443"/>
                  </a:lnTo>
                  <a:lnTo>
                    <a:pt x="299" y="441"/>
                  </a:lnTo>
                  <a:lnTo>
                    <a:pt x="301" y="441"/>
                  </a:lnTo>
                  <a:lnTo>
                    <a:pt x="301" y="443"/>
                  </a:lnTo>
                  <a:lnTo>
                    <a:pt x="303" y="441"/>
                  </a:lnTo>
                  <a:lnTo>
                    <a:pt x="305" y="443"/>
                  </a:lnTo>
                  <a:lnTo>
                    <a:pt x="311" y="443"/>
                  </a:lnTo>
                  <a:lnTo>
                    <a:pt x="317" y="447"/>
                  </a:lnTo>
                  <a:lnTo>
                    <a:pt x="324" y="454"/>
                  </a:lnTo>
                  <a:lnTo>
                    <a:pt x="326" y="454"/>
                  </a:lnTo>
                  <a:lnTo>
                    <a:pt x="328" y="454"/>
                  </a:lnTo>
                  <a:lnTo>
                    <a:pt x="326" y="452"/>
                  </a:lnTo>
                  <a:lnTo>
                    <a:pt x="317" y="445"/>
                  </a:lnTo>
                  <a:lnTo>
                    <a:pt x="317" y="445"/>
                  </a:lnTo>
                  <a:lnTo>
                    <a:pt x="315" y="443"/>
                  </a:lnTo>
                  <a:lnTo>
                    <a:pt x="315" y="443"/>
                  </a:lnTo>
                  <a:lnTo>
                    <a:pt x="315" y="443"/>
                  </a:lnTo>
                  <a:lnTo>
                    <a:pt x="315" y="441"/>
                  </a:lnTo>
                  <a:lnTo>
                    <a:pt x="315" y="441"/>
                  </a:lnTo>
                  <a:lnTo>
                    <a:pt x="315" y="439"/>
                  </a:lnTo>
                  <a:lnTo>
                    <a:pt x="315" y="439"/>
                  </a:lnTo>
                  <a:lnTo>
                    <a:pt x="315" y="439"/>
                  </a:lnTo>
                  <a:lnTo>
                    <a:pt x="315" y="437"/>
                  </a:lnTo>
                  <a:lnTo>
                    <a:pt x="313" y="437"/>
                  </a:lnTo>
                  <a:lnTo>
                    <a:pt x="311" y="437"/>
                  </a:lnTo>
                  <a:lnTo>
                    <a:pt x="309" y="439"/>
                  </a:lnTo>
                  <a:lnTo>
                    <a:pt x="307" y="439"/>
                  </a:lnTo>
                  <a:lnTo>
                    <a:pt x="292" y="439"/>
                  </a:lnTo>
                  <a:lnTo>
                    <a:pt x="288" y="439"/>
                  </a:lnTo>
                  <a:lnTo>
                    <a:pt x="286" y="437"/>
                  </a:lnTo>
                  <a:lnTo>
                    <a:pt x="278" y="431"/>
                  </a:lnTo>
                  <a:lnTo>
                    <a:pt x="274" y="426"/>
                  </a:lnTo>
                  <a:lnTo>
                    <a:pt x="274" y="422"/>
                  </a:lnTo>
                  <a:lnTo>
                    <a:pt x="271" y="420"/>
                  </a:lnTo>
                  <a:lnTo>
                    <a:pt x="274" y="416"/>
                  </a:lnTo>
                  <a:lnTo>
                    <a:pt x="274" y="412"/>
                  </a:lnTo>
                  <a:lnTo>
                    <a:pt x="276" y="410"/>
                  </a:lnTo>
                  <a:lnTo>
                    <a:pt x="276" y="408"/>
                  </a:lnTo>
                  <a:lnTo>
                    <a:pt x="278" y="406"/>
                  </a:lnTo>
                  <a:lnTo>
                    <a:pt x="278" y="406"/>
                  </a:lnTo>
                  <a:lnTo>
                    <a:pt x="278" y="406"/>
                  </a:lnTo>
                  <a:lnTo>
                    <a:pt x="280" y="404"/>
                  </a:lnTo>
                  <a:lnTo>
                    <a:pt x="280" y="404"/>
                  </a:lnTo>
                  <a:lnTo>
                    <a:pt x="280" y="401"/>
                  </a:lnTo>
                  <a:lnTo>
                    <a:pt x="280" y="401"/>
                  </a:lnTo>
                  <a:lnTo>
                    <a:pt x="286" y="393"/>
                  </a:lnTo>
                  <a:lnTo>
                    <a:pt x="288" y="389"/>
                  </a:lnTo>
                  <a:lnTo>
                    <a:pt x="290" y="387"/>
                  </a:lnTo>
                  <a:lnTo>
                    <a:pt x="292" y="385"/>
                  </a:lnTo>
                  <a:lnTo>
                    <a:pt x="292" y="385"/>
                  </a:lnTo>
                  <a:lnTo>
                    <a:pt x="294" y="383"/>
                  </a:lnTo>
                  <a:lnTo>
                    <a:pt x="294" y="378"/>
                  </a:lnTo>
                  <a:lnTo>
                    <a:pt x="301" y="370"/>
                  </a:lnTo>
                  <a:lnTo>
                    <a:pt x="305" y="366"/>
                  </a:lnTo>
                  <a:lnTo>
                    <a:pt x="309" y="364"/>
                  </a:lnTo>
                  <a:lnTo>
                    <a:pt x="307" y="362"/>
                  </a:lnTo>
                  <a:lnTo>
                    <a:pt x="305" y="358"/>
                  </a:lnTo>
                  <a:lnTo>
                    <a:pt x="305" y="351"/>
                  </a:lnTo>
                  <a:lnTo>
                    <a:pt x="305" y="349"/>
                  </a:lnTo>
                  <a:lnTo>
                    <a:pt x="305" y="349"/>
                  </a:lnTo>
                  <a:lnTo>
                    <a:pt x="307" y="347"/>
                  </a:lnTo>
                  <a:lnTo>
                    <a:pt x="307" y="347"/>
                  </a:lnTo>
                  <a:lnTo>
                    <a:pt x="309" y="347"/>
                  </a:lnTo>
                  <a:lnTo>
                    <a:pt x="309" y="345"/>
                  </a:lnTo>
                  <a:lnTo>
                    <a:pt x="309" y="343"/>
                  </a:lnTo>
                  <a:lnTo>
                    <a:pt x="309" y="343"/>
                  </a:lnTo>
                  <a:lnTo>
                    <a:pt x="309" y="341"/>
                  </a:lnTo>
                  <a:lnTo>
                    <a:pt x="311" y="339"/>
                  </a:lnTo>
                  <a:lnTo>
                    <a:pt x="317" y="337"/>
                  </a:lnTo>
                  <a:lnTo>
                    <a:pt x="320" y="335"/>
                  </a:lnTo>
                  <a:lnTo>
                    <a:pt x="322" y="335"/>
                  </a:lnTo>
                  <a:lnTo>
                    <a:pt x="324" y="335"/>
                  </a:lnTo>
                  <a:lnTo>
                    <a:pt x="326" y="335"/>
                  </a:lnTo>
                  <a:lnTo>
                    <a:pt x="328" y="335"/>
                  </a:lnTo>
                  <a:lnTo>
                    <a:pt x="332" y="335"/>
                  </a:lnTo>
                  <a:lnTo>
                    <a:pt x="334" y="335"/>
                  </a:lnTo>
                  <a:lnTo>
                    <a:pt x="334" y="333"/>
                  </a:lnTo>
                  <a:lnTo>
                    <a:pt x="334" y="333"/>
                  </a:lnTo>
                  <a:lnTo>
                    <a:pt x="338" y="333"/>
                  </a:lnTo>
                  <a:lnTo>
                    <a:pt x="340" y="333"/>
                  </a:lnTo>
                  <a:lnTo>
                    <a:pt x="343" y="333"/>
                  </a:lnTo>
                  <a:lnTo>
                    <a:pt x="343" y="333"/>
                  </a:lnTo>
                  <a:lnTo>
                    <a:pt x="338" y="335"/>
                  </a:lnTo>
                  <a:lnTo>
                    <a:pt x="338" y="335"/>
                  </a:lnTo>
                  <a:lnTo>
                    <a:pt x="338" y="335"/>
                  </a:lnTo>
                  <a:lnTo>
                    <a:pt x="336" y="335"/>
                  </a:lnTo>
                  <a:lnTo>
                    <a:pt x="336" y="337"/>
                  </a:lnTo>
                  <a:lnTo>
                    <a:pt x="338" y="337"/>
                  </a:lnTo>
                  <a:lnTo>
                    <a:pt x="338" y="337"/>
                  </a:lnTo>
                  <a:lnTo>
                    <a:pt x="340" y="337"/>
                  </a:lnTo>
                  <a:lnTo>
                    <a:pt x="357" y="341"/>
                  </a:lnTo>
                  <a:lnTo>
                    <a:pt x="359" y="341"/>
                  </a:lnTo>
                  <a:lnTo>
                    <a:pt x="359" y="339"/>
                  </a:lnTo>
                  <a:lnTo>
                    <a:pt x="357" y="339"/>
                  </a:lnTo>
                  <a:lnTo>
                    <a:pt x="355" y="337"/>
                  </a:lnTo>
                  <a:lnTo>
                    <a:pt x="353" y="337"/>
                  </a:lnTo>
                  <a:lnTo>
                    <a:pt x="351" y="337"/>
                  </a:lnTo>
                  <a:lnTo>
                    <a:pt x="351" y="337"/>
                  </a:lnTo>
                  <a:lnTo>
                    <a:pt x="349" y="337"/>
                  </a:lnTo>
                  <a:lnTo>
                    <a:pt x="349" y="335"/>
                  </a:lnTo>
                  <a:lnTo>
                    <a:pt x="347" y="335"/>
                  </a:lnTo>
                  <a:lnTo>
                    <a:pt x="345" y="335"/>
                  </a:lnTo>
                  <a:lnTo>
                    <a:pt x="343" y="335"/>
                  </a:lnTo>
                  <a:lnTo>
                    <a:pt x="345" y="335"/>
                  </a:lnTo>
                  <a:lnTo>
                    <a:pt x="345" y="333"/>
                  </a:lnTo>
                  <a:lnTo>
                    <a:pt x="357" y="335"/>
                  </a:lnTo>
                  <a:lnTo>
                    <a:pt x="359" y="337"/>
                  </a:lnTo>
                  <a:lnTo>
                    <a:pt x="359" y="339"/>
                  </a:lnTo>
                  <a:lnTo>
                    <a:pt x="361" y="339"/>
                  </a:lnTo>
                  <a:lnTo>
                    <a:pt x="363" y="339"/>
                  </a:lnTo>
                  <a:lnTo>
                    <a:pt x="365" y="339"/>
                  </a:lnTo>
                  <a:lnTo>
                    <a:pt x="368" y="339"/>
                  </a:lnTo>
                  <a:lnTo>
                    <a:pt x="368" y="337"/>
                  </a:lnTo>
                  <a:lnTo>
                    <a:pt x="368" y="328"/>
                  </a:lnTo>
                  <a:lnTo>
                    <a:pt x="368" y="310"/>
                  </a:lnTo>
                  <a:lnTo>
                    <a:pt x="368" y="305"/>
                  </a:lnTo>
                  <a:lnTo>
                    <a:pt x="368" y="289"/>
                  </a:lnTo>
                  <a:lnTo>
                    <a:pt x="368" y="284"/>
                  </a:lnTo>
                  <a:lnTo>
                    <a:pt x="365" y="284"/>
                  </a:lnTo>
                  <a:lnTo>
                    <a:pt x="363" y="282"/>
                  </a:lnTo>
                  <a:lnTo>
                    <a:pt x="363" y="282"/>
                  </a:lnTo>
                  <a:lnTo>
                    <a:pt x="363" y="282"/>
                  </a:lnTo>
                  <a:lnTo>
                    <a:pt x="361" y="280"/>
                  </a:lnTo>
                  <a:lnTo>
                    <a:pt x="361" y="280"/>
                  </a:lnTo>
                  <a:lnTo>
                    <a:pt x="361" y="280"/>
                  </a:lnTo>
                  <a:lnTo>
                    <a:pt x="361" y="278"/>
                  </a:lnTo>
                  <a:lnTo>
                    <a:pt x="361" y="278"/>
                  </a:lnTo>
                  <a:lnTo>
                    <a:pt x="363" y="278"/>
                  </a:lnTo>
                  <a:lnTo>
                    <a:pt x="363" y="278"/>
                  </a:lnTo>
                  <a:lnTo>
                    <a:pt x="361" y="276"/>
                  </a:lnTo>
                  <a:lnTo>
                    <a:pt x="361" y="276"/>
                  </a:lnTo>
                  <a:lnTo>
                    <a:pt x="361" y="276"/>
                  </a:lnTo>
                  <a:lnTo>
                    <a:pt x="359" y="278"/>
                  </a:lnTo>
                  <a:lnTo>
                    <a:pt x="359" y="276"/>
                  </a:lnTo>
                  <a:lnTo>
                    <a:pt x="359" y="276"/>
                  </a:lnTo>
                  <a:lnTo>
                    <a:pt x="359" y="276"/>
                  </a:lnTo>
                  <a:lnTo>
                    <a:pt x="359" y="276"/>
                  </a:lnTo>
                  <a:lnTo>
                    <a:pt x="357" y="276"/>
                  </a:lnTo>
                  <a:lnTo>
                    <a:pt x="357" y="276"/>
                  </a:lnTo>
                  <a:lnTo>
                    <a:pt x="357" y="276"/>
                  </a:lnTo>
                  <a:lnTo>
                    <a:pt x="355" y="274"/>
                  </a:lnTo>
                  <a:lnTo>
                    <a:pt x="355" y="274"/>
                  </a:lnTo>
                  <a:lnTo>
                    <a:pt x="355" y="274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53" y="272"/>
                  </a:lnTo>
                  <a:lnTo>
                    <a:pt x="353" y="272"/>
                  </a:lnTo>
                  <a:lnTo>
                    <a:pt x="353" y="270"/>
                  </a:lnTo>
                  <a:lnTo>
                    <a:pt x="353" y="270"/>
                  </a:lnTo>
                  <a:lnTo>
                    <a:pt x="353" y="270"/>
                  </a:lnTo>
                  <a:lnTo>
                    <a:pt x="353" y="270"/>
                  </a:lnTo>
                  <a:lnTo>
                    <a:pt x="355" y="270"/>
                  </a:lnTo>
                  <a:lnTo>
                    <a:pt x="355" y="270"/>
                  </a:lnTo>
                  <a:lnTo>
                    <a:pt x="355" y="270"/>
                  </a:lnTo>
                  <a:lnTo>
                    <a:pt x="357" y="270"/>
                  </a:lnTo>
                  <a:lnTo>
                    <a:pt x="357" y="270"/>
                  </a:lnTo>
                  <a:lnTo>
                    <a:pt x="357" y="268"/>
                  </a:lnTo>
                  <a:lnTo>
                    <a:pt x="355" y="268"/>
                  </a:lnTo>
                  <a:lnTo>
                    <a:pt x="355" y="268"/>
                  </a:lnTo>
                  <a:lnTo>
                    <a:pt x="355" y="266"/>
                  </a:lnTo>
                  <a:lnTo>
                    <a:pt x="355" y="266"/>
                  </a:lnTo>
                  <a:lnTo>
                    <a:pt x="355" y="266"/>
                  </a:lnTo>
                  <a:lnTo>
                    <a:pt x="357" y="266"/>
                  </a:lnTo>
                  <a:lnTo>
                    <a:pt x="359" y="268"/>
                  </a:lnTo>
                  <a:lnTo>
                    <a:pt x="361" y="268"/>
                  </a:lnTo>
                  <a:lnTo>
                    <a:pt x="361" y="266"/>
                  </a:lnTo>
                  <a:lnTo>
                    <a:pt x="363" y="266"/>
                  </a:lnTo>
                  <a:lnTo>
                    <a:pt x="365" y="266"/>
                  </a:lnTo>
                  <a:lnTo>
                    <a:pt x="368" y="266"/>
                  </a:lnTo>
                  <a:lnTo>
                    <a:pt x="368" y="266"/>
                  </a:lnTo>
                  <a:lnTo>
                    <a:pt x="368" y="264"/>
                  </a:lnTo>
                  <a:lnTo>
                    <a:pt x="368" y="247"/>
                  </a:lnTo>
                  <a:lnTo>
                    <a:pt x="365" y="236"/>
                  </a:lnTo>
                  <a:lnTo>
                    <a:pt x="365" y="228"/>
                  </a:lnTo>
                  <a:lnTo>
                    <a:pt x="365" y="228"/>
                  </a:lnTo>
                  <a:lnTo>
                    <a:pt x="365" y="228"/>
                  </a:lnTo>
                  <a:lnTo>
                    <a:pt x="361" y="226"/>
                  </a:lnTo>
                  <a:lnTo>
                    <a:pt x="359" y="226"/>
                  </a:lnTo>
                  <a:lnTo>
                    <a:pt x="357" y="228"/>
                  </a:lnTo>
                  <a:lnTo>
                    <a:pt x="357" y="228"/>
                  </a:lnTo>
                  <a:lnTo>
                    <a:pt x="357" y="230"/>
                  </a:lnTo>
                  <a:lnTo>
                    <a:pt x="351" y="232"/>
                  </a:lnTo>
                  <a:lnTo>
                    <a:pt x="351" y="234"/>
                  </a:lnTo>
                  <a:lnTo>
                    <a:pt x="349" y="234"/>
                  </a:lnTo>
                  <a:lnTo>
                    <a:pt x="351" y="232"/>
                  </a:lnTo>
                  <a:lnTo>
                    <a:pt x="355" y="226"/>
                  </a:lnTo>
                  <a:lnTo>
                    <a:pt x="357" y="226"/>
                  </a:lnTo>
                  <a:lnTo>
                    <a:pt x="357" y="226"/>
                  </a:lnTo>
                  <a:lnTo>
                    <a:pt x="359" y="224"/>
                  </a:lnTo>
                  <a:lnTo>
                    <a:pt x="359" y="224"/>
                  </a:lnTo>
                  <a:lnTo>
                    <a:pt x="361" y="224"/>
                  </a:lnTo>
                  <a:lnTo>
                    <a:pt x="363" y="224"/>
                  </a:lnTo>
                  <a:lnTo>
                    <a:pt x="363" y="224"/>
                  </a:lnTo>
                  <a:lnTo>
                    <a:pt x="363" y="224"/>
                  </a:lnTo>
                  <a:lnTo>
                    <a:pt x="363" y="218"/>
                  </a:lnTo>
                  <a:lnTo>
                    <a:pt x="363" y="218"/>
                  </a:lnTo>
                  <a:lnTo>
                    <a:pt x="361" y="218"/>
                  </a:lnTo>
                  <a:lnTo>
                    <a:pt x="361" y="218"/>
                  </a:lnTo>
                  <a:lnTo>
                    <a:pt x="361" y="218"/>
                  </a:lnTo>
                  <a:lnTo>
                    <a:pt x="361" y="220"/>
                  </a:lnTo>
                  <a:lnTo>
                    <a:pt x="361" y="220"/>
                  </a:lnTo>
                  <a:lnTo>
                    <a:pt x="361" y="220"/>
                  </a:lnTo>
                  <a:lnTo>
                    <a:pt x="359" y="216"/>
                  </a:lnTo>
                  <a:lnTo>
                    <a:pt x="357" y="209"/>
                  </a:lnTo>
                  <a:lnTo>
                    <a:pt x="357" y="205"/>
                  </a:lnTo>
                  <a:lnTo>
                    <a:pt x="357" y="203"/>
                  </a:lnTo>
                  <a:lnTo>
                    <a:pt x="359" y="199"/>
                  </a:lnTo>
                  <a:lnTo>
                    <a:pt x="359" y="195"/>
                  </a:lnTo>
                  <a:lnTo>
                    <a:pt x="361" y="184"/>
                  </a:lnTo>
                  <a:lnTo>
                    <a:pt x="361" y="182"/>
                  </a:lnTo>
                  <a:lnTo>
                    <a:pt x="363" y="182"/>
                  </a:lnTo>
                  <a:lnTo>
                    <a:pt x="363" y="178"/>
                  </a:lnTo>
                  <a:lnTo>
                    <a:pt x="363" y="178"/>
                  </a:lnTo>
                  <a:lnTo>
                    <a:pt x="363" y="178"/>
                  </a:lnTo>
                  <a:lnTo>
                    <a:pt x="359" y="178"/>
                  </a:lnTo>
                  <a:lnTo>
                    <a:pt x="357" y="178"/>
                  </a:lnTo>
                  <a:lnTo>
                    <a:pt x="357" y="178"/>
                  </a:lnTo>
                  <a:lnTo>
                    <a:pt x="357" y="178"/>
                  </a:lnTo>
                  <a:lnTo>
                    <a:pt x="357" y="178"/>
                  </a:lnTo>
                  <a:lnTo>
                    <a:pt x="355" y="178"/>
                  </a:lnTo>
                  <a:lnTo>
                    <a:pt x="355" y="178"/>
                  </a:lnTo>
                  <a:lnTo>
                    <a:pt x="355" y="178"/>
                  </a:lnTo>
                  <a:lnTo>
                    <a:pt x="353" y="176"/>
                  </a:lnTo>
                  <a:lnTo>
                    <a:pt x="353" y="176"/>
                  </a:lnTo>
                  <a:lnTo>
                    <a:pt x="353" y="176"/>
                  </a:lnTo>
                  <a:lnTo>
                    <a:pt x="353" y="176"/>
                  </a:lnTo>
                  <a:lnTo>
                    <a:pt x="353" y="176"/>
                  </a:lnTo>
                  <a:lnTo>
                    <a:pt x="353" y="174"/>
                  </a:lnTo>
                  <a:lnTo>
                    <a:pt x="353" y="174"/>
                  </a:lnTo>
                  <a:lnTo>
                    <a:pt x="353" y="172"/>
                  </a:lnTo>
                  <a:lnTo>
                    <a:pt x="353" y="172"/>
                  </a:lnTo>
                  <a:lnTo>
                    <a:pt x="353" y="170"/>
                  </a:lnTo>
                  <a:lnTo>
                    <a:pt x="353" y="170"/>
                  </a:lnTo>
                  <a:lnTo>
                    <a:pt x="353" y="170"/>
                  </a:lnTo>
                  <a:lnTo>
                    <a:pt x="351" y="170"/>
                  </a:lnTo>
                  <a:lnTo>
                    <a:pt x="351" y="168"/>
                  </a:lnTo>
                  <a:lnTo>
                    <a:pt x="351" y="168"/>
                  </a:lnTo>
                  <a:lnTo>
                    <a:pt x="351" y="168"/>
                  </a:lnTo>
                  <a:lnTo>
                    <a:pt x="351" y="168"/>
                  </a:lnTo>
                  <a:lnTo>
                    <a:pt x="351" y="165"/>
                  </a:lnTo>
                  <a:lnTo>
                    <a:pt x="351" y="165"/>
                  </a:lnTo>
                  <a:lnTo>
                    <a:pt x="349" y="163"/>
                  </a:lnTo>
                  <a:lnTo>
                    <a:pt x="349" y="163"/>
                  </a:lnTo>
                  <a:lnTo>
                    <a:pt x="349" y="163"/>
                  </a:lnTo>
                  <a:lnTo>
                    <a:pt x="349" y="161"/>
                  </a:lnTo>
                  <a:lnTo>
                    <a:pt x="351" y="161"/>
                  </a:lnTo>
                  <a:lnTo>
                    <a:pt x="351" y="161"/>
                  </a:lnTo>
                  <a:lnTo>
                    <a:pt x="351" y="161"/>
                  </a:lnTo>
                  <a:lnTo>
                    <a:pt x="351" y="161"/>
                  </a:lnTo>
                  <a:lnTo>
                    <a:pt x="351" y="161"/>
                  </a:lnTo>
                  <a:lnTo>
                    <a:pt x="353" y="161"/>
                  </a:lnTo>
                  <a:lnTo>
                    <a:pt x="353" y="163"/>
                  </a:lnTo>
                  <a:lnTo>
                    <a:pt x="355" y="163"/>
                  </a:lnTo>
                  <a:lnTo>
                    <a:pt x="355" y="163"/>
                  </a:lnTo>
                  <a:lnTo>
                    <a:pt x="357" y="163"/>
                  </a:lnTo>
                  <a:lnTo>
                    <a:pt x="359" y="163"/>
                  </a:lnTo>
                  <a:lnTo>
                    <a:pt x="359" y="163"/>
                  </a:lnTo>
                  <a:lnTo>
                    <a:pt x="359" y="163"/>
                  </a:lnTo>
                  <a:lnTo>
                    <a:pt x="359" y="165"/>
                  </a:lnTo>
                  <a:lnTo>
                    <a:pt x="359" y="165"/>
                  </a:lnTo>
                  <a:lnTo>
                    <a:pt x="357" y="168"/>
                  </a:lnTo>
                  <a:lnTo>
                    <a:pt x="357" y="168"/>
                  </a:lnTo>
                  <a:lnTo>
                    <a:pt x="357" y="168"/>
                  </a:lnTo>
                  <a:lnTo>
                    <a:pt x="357" y="168"/>
                  </a:lnTo>
                  <a:lnTo>
                    <a:pt x="359" y="168"/>
                  </a:lnTo>
                  <a:lnTo>
                    <a:pt x="359" y="170"/>
                  </a:lnTo>
                  <a:lnTo>
                    <a:pt x="359" y="170"/>
                  </a:lnTo>
                  <a:lnTo>
                    <a:pt x="361" y="170"/>
                  </a:lnTo>
                  <a:lnTo>
                    <a:pt x="361" y="170"/>
                  </a:lnTo>
                  <a:lnTo>
                    <a:pt x="363" y="168"/>
                  </a:lnTo>
                  <a:lnTo>
                    <a:pt x="365" y="165"/>
                  </a:lnTo>
                  <a:lnTo>
                    <a:pt x="368" y="165"/>
                  </a:lnTo>
                  <a:lnTo>
                    <a:pt x="368" y="165"/>
                  </a:lnTo>
                  <a:lnTo>
                    <a:pt x="368" y="165"/>
                  </a:lnTo>
                  <a:lnTo>
                    <a:pt x="368" y="163"/>
                  </a:lnTo>
                  <a:lnTo>
                    <a:pt x="368" y="163"/>
                  </a:lnTo>
                  <a:lnTo>
                    <a:pt x="368" y="159"/>
                  </a:lnTo>
                  <a:lnTo>
                    <a:pt x="368" y="159"/>
                  </a:lnTo>
                  <a:lnTo>
                    <a:pt x="370" y="157"/>
                  </a:lnTo>
                  <a:lnTo>
                    <a:pt x="372" y="153"/>
                  </a:lnTo>
                  <a:lnTo>
                    <a:pt x="376" y="147"/>
                  </a:lnTo>
                  <a:lnTo>
                    <a:pt x="376" y="147"/>
                  </a:lnTo>
                  <a:lnTo>
                    <a:pt x="378" y="145"/>
                  </a:lnTo>
                  <a:lnTo>
                    <a:pt x="382" y="136"/>
                  </a:lnTo>
                  <a:lnTo>
                    <a:pt x="380" y="138"/>
                  </a:lnTo>
                  <a:lnTo>
                    <a:pt x="378" y="138"/>
                  </a:lnTo>
                  <a:lnTo>
                    <a:pt x="376" y="138"/>
                  </a:lnTo>
                  <a:lnTo>
                    <a:pt x="378" y="136"/>
                  </a:lnTo>
                  <a:lnTo>
                    <a:pt x="382" y="134"/>
                  </a:lnTo>
                  <a:lnTo>
                    <a:pt x="384" y="132"/>
                  </a:lnTo>
                  <a:lnTo>
                    <a:pt x="388" y="126"/>
                  </a:lnTo>
                  <a:lnTo>
                    <a:pt x="388" y="126"/>
                  </a:lnTo>
                  <a:lnTo>
                    <a:pt x="388" y="126"/>
                  </a:lnTo>
                  <a:lnTo>
                    <a:pt x="391" y="124"/>
                  </a:lnTo>
                  <a:lnTo>
                    <a:pt x="393" y="124"/>
                  </a:lnTo>
                  <a:lnTo>
                    <a:pt x="395" y="120"/>
                  </a:lnTo>
                  <a:lnTo>
                    <a:pt x="395" y="117"/>
                  </a:lnTo>
                  <a:lnTo>
                    <a:pt x="399" y="111"/>
                  </a:lnTo>
                  <a:lnTo>
                    <a:pt x="401" y="105"/>
                  </a:lnTo>
                  <a:lnTo>
                    <a:pt x="401" y="105"/>
                  </a:lnTo>
                  <a:lnTo>
                    <a:pt x="401" y="103"/>
                  </a:lnTo>
                  <a:lnTo>
                    <a:pt x="403" y="97"/>
                  </a:lnTo>
                  <a:lnTo>
                    <a:pt x="403" y="94"/>
                  </a:lnTo>
                  <a:lnTo>
                    <a:pt x="405" y="92"/>
                  </a:lnTo>
                  <a:lnTo>
                    <a:pt x="405" y="90"/>
                  </a:lnTo>
                  <a:lnTo>
                    <a:pt x="405" y="88"/>
                  </a:lnTo>
                  <a:lnTo>
                    <a:pt x="407" y="82"/>
                  </a:lnTo>
                  <a:lnTo>
                    <a:pt x="409" y="74"/>
                  </a:lnTo>
                  <a:lnTo>
                    <a:pt x="409" y="61"/>
                  </a:lnTo>
                  <a:lnTo>
                    <a:pt x="411" y="55"/>
                  </a:lnTo>
                  <a:lnTo>
                    <a:pt x="411" y="51"/>
                  </a:lnTo>
                  <a:lnTo>
                    <a:pt x="411" y="49"/>
                  </a:lnTo>
                  <a:lnTo>
                    <a:pt x="414" y="46"/>
                  </a:lnTo>
                  <a:lnTo>
                    <a:pt x="414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4" y="40"/>
                  </a:lnTo>
                  <a:lnTo>
                    <a:pt x="416" y="38"/>
                  </a:lnTo>
                  <a:lnTo>
                    <a:pt x="416" y="36"/>
                  </a:lnTo>
                  <a:lnTo>
                    <a:pt x="416" y="34"/>
                  </a:lnTo>
                  <a:lnTo>
                    <a:pt x="414" y="34"/>
                  </a:lnTo>
                  <a:lnTo>
                    <a:pt x="414" y="34"/>
                  </a:lnTo>
                  <a:lnTo>
                    <a:pt x="414" y="34"/>
                  </a:lnTo>
                  <a:lnTo>
                    <a:pt x="416" y="32"/>
                  </a:lnTo>
                  <a:lnTo>
                    <a:pt x="416" y="32"/>
                  </a:lnTo>
                  <a:lnTo>
                    <a:pt x="416" y="32"/>
                  </a:lnTo>
                  <a:lnTo>
                    <a:pt x="416" y="30"/>
                  </a:lnTo>
                  <a:lnTo>
                    <a:pt x="418" y="23"/>
                  </a:lnTo>
                  <a:lnTo>
                    <a:pt x="418" y="21"/>
                  </a:lnTo>
                  <a:lnTo>
                    <a:pt x="418" y="17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A5EC2212-3282-803E-BF5E-D7CB2AD71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9550" y="2698235"/>
              <a:ext cx="142875" cy="180975"/>
            </a:xfrm>
            <a:custGeom>
              <a:avLst/>
              <a:gdLst>
                <a:gd name="T0" fmla="*/ 85 w 90"/>
                <a:gd name="T1" fmla="*/ 85 h 114"/>
                <a:gd name="T2" fmla="*/ 81 w 90"/>
                <a:gd name="T3" fmla="*/ 83 h 114"/>
                <a:gd name="T4" fmla="*/ 79 w 90"/>
                <a:gd name="T5" fmla="*/ 81 h 114"/>
                <a:gd name="T6" fmla="*/ 75 w 90"/>
                <a:gd name="T7" fmla="*/ 75 h 114"/>
                <a:gd name="T8" fmla="*/ 75 w 90"/>
                <a:gd name="T9" fmla="*/ 69 h 114"/>
                <a:gd name="T10" fmla="*/ 75 w 90"/>
                <a:gd name="T11" fmla="*/ 64 h 114"/>
                <a:gd name="T12" fmla="*/ 75 w 90"/>
                <a:gd name="T13" fmla="*/ 62 h 114"/>
                <a:gd name="T14" fmla="*/ 79 w 90"/>
                <a:gd name="T15" fmla="*/ 54 h 114"/>
                <a:gd name="T16" fmla="*/ 85 w 90"/>
                <a:gd name="T17" fmla="*/ 29 h 114"/>
                <a:gd name="T18" fmla="*/ 85 w 90"/>
                <a:gd name="T19" fmla="*/ 25 h 114"/>
                <a:gd name="T20" fmla="*/ 81 w 90"/>
                <a:gd name="T21" fmla="*/ 21 h 114"/>
                <a:gd name="T22" fmla="*/ 81 w 90"/>
                <a:gd name="T23" fmla="*/ 16 h 114"/>
                <a:gd name="T24" fmla="*/ 81 w 90"/>
                <a:gd name="T25" fmla="*/ 12 h 114"/>
                <a:gd name="T26" fmla="*/ 81 w 90"/>
                <a:gd name="T27" fmla="*/ 12 h 114"/>
                <a:gd name="T28" fmla="*/ 77 w 90"/>
                <a:gd name="T29" fmla="*/ 8 h 114"/>
                <a:gd name="T30" fmla="*/ 71 w 90"/>
                <a:gd name="T31" fmla="*/ 4 h 114"/>
                <a:gd name="T32" fmla="*/ 62 w 90"/>
                <a:gd name="T33" fmla="*/ 2 h 114"/>
                <a:gd name="T34" fmla="*/ 58 w 90"/>
                <a:gd name="T35" fmla="*/ 0 h 114"/>
                <a:gd name="T36" fmla="*/ 52 w 90"/>
                <a:gd name="T37" fmla="*/ 4 h 114"/>
                <a:gd name="T38" fmla="*/ 50 w 90"/>
                <a:gd name="T39" fmla="*/ 8 h 114"/>
                <a:gd name="T40" fmla="*/ 46 w 90"/>
                <a:gd name="T41" fmla="*/ 8 h 114"/>
                <a:gd name="T42" fmla="*/ 39 w 90"/>
                <a:gd name="T43" fmla="*/ 12 h 114"/>
                <a:gd name="T44" fmla="*/ 37 w 90"/>
                <a:gd name="T45" fmla="*/ 12 h 114"/>
                <a:gd name="T46" fmla="*/ 16 w 90"/>
                <a:gd name="T47" fmla="*/ 16 h 114"/>
                <a:gd name="T48" fmla="*/ 14 w 90"/>
                <a:gd name="T49" fmla="*/ 16 h 114"/>
                <a:gd name="T50" fmla="*/ 10 w 90"/>
                <a:gd name="T51" fmla="*/ 16 h 114"/>
                <a:gd name="T52" fmla="*/ 8 w 90"/>
                <a:gd name="T53" fmla="*/ 23 h 114"/>
                <a:gd name="T54" fmla="*/ 10 w 90"/>
                <a:gd name="T55" fmla="*/ 27 h 114"/>
                <a:gd name="T56" fmla="*/ 14 w 90"/>
                <a:gd name="T57" fmla="*/ 29 h 114"/>
                <a:gd name="T58" fmla="*/ 16 w 90"/>
                <a:gd name="T59" fmla="*/ 31 h 114"/>
                <a:gd name="T60" fmla="*/ 14 w 90"/>
                <a:gd name="T61" fmla="*/ 37 h 114"/>
                <a:gd name="T62" fmla="*/ 12 w 90"/>
                <a:gd name="T63" fmla="*/ 43 h 114"/>
                <a:gd name="T64" fmla="*/ 4 w 90"/>
                <a:gd name="T65" fmla="*/ 62 h 114"/>
                <a:gd name="T66" fmla="*/ 2 w 90"/>
                <a:gd name="T67" fmla="*/ 71 h 114"/>
                <a:gd name="T68" fmla="*/ 2 w 90"/>
                <a:gd name="T69" fmla="*/ 73 h 114"/>
                <a:gd name="T70" fmla="*/ 4 w 90"/>
                <a:gd name="T71" fmla="*/ 75 h 114"/>
                <a:gd name="T72" fmla="*/ 4 w 90"/>
                <a:gd name="T73" fmla="*/ 77 h 114"/>
                <a:gd name="T74" fmla="*/ 2 w 90"/>
                <a:gd name="T75" fmla="*/ 77 h 114"/>
                <a:gd name="T76" fmla="*/ 2 w 90"/>
                <a:gd name="T77" fmla="*/ 81 h 114"/>
                <a:gd name="T78" fmla="*/ 0 w 90"/>
                <a:gd name="T79" fmla="*/ 83 h 114"/>
                <a:gd name="T80" fmla="*/ 2 w 90"/>
                <a:gd name="T81" fmla="*/ 87 h 114"/>
                <a:gd name="T82" fmla="*/ 2 w 90"/>
                <a:gd name="T83" fmla="*/ 92 h 114"/>
                <a:gd name="T84" fmla="*/ 2 w 90"/>
                <a:gd name="T85" fmla="*/ 98 h 114"/>
                <a:gd name="T86" fmla="*/ 6 w 90"/>
                <a:gd name="T87" fmla="*/ 102 h 114"/>
                <a:gd name="T88" fmla="*/ 8 w 90"/>
                <a:gd name="T89" fmla="*/ 104 h 114"/>
                <a:gd name="T90" fmla="*/ 8 w 90"/>
                <a:gd name="T91" fmla="*/ 106 h 114"/>
                <a:gd name="T92" fmla="*/ 10 w 90"/>
                <a:gd name="T93" fmla="*/ 108 h 114"/>
                <a:gd name="T94" fmla="*/ 14 w 90"/>
                <a:gd name="T95" fmla="*/ 110 h 114"/>
                <a:gd name="T96" fmla="*/ 23 w 90"/>
                <a:gd name="T97" fmla="*/ 110 h 114"/>
                <a:gd name="T98" fmla="*/ 33 w 90"/>
                <a:gd name="T99" fmla="*/ 114 h 114"/>
                <a:gd name="T100" fmla="*/ 35 w 90"/>
                <a:gd name="T101" fmla="*/ 114 h 114"/>
                <a:gd name="T102" fmla="*/ 39 w 90"/>
                <a:gd name="T103" fmla="*/ 114 h 114"/>
                <a:gd name="T104" fmla="*/ 44 w 90"/>
                <a:gd name="T105" fmla="*/ 112 h 114"/>
                <a:gd name="T106" fmla="*/ 54 w 90"/>
                <a:gd name="T107" fmla="*/ 104 h 114"/>
                <a:gd name="T108" fmla="*/ 67 w 90"/>
                <a:gd name="T109" fmla="*/ 106 h 114"/>
                <a:gd name="T110" fmla="*/ 69 w 90"/>
                <a:gd name="T111" fmla="*/ 108 h 114"/>
                <a:gd name="T112" fmla="*/ 73 w 90"/>
                <a:gd name="T113" fmla="*/ 108 h 114"/>
                <a:gd name="T114" fmla="*/ 73 w 90"/>
                <a:gd name="T115" fmla="*/ 108 h 114"/>
                <a:gd name="T116" fmla="*/ 75 w 90"/>
                <a:gd name="T117" fmla="*/ 100 h 114"/>
                <a:gd name="T118" fmla="*/ 79 w 90"/>
                <a:gd name="T119" fmla="*/ 96 h 114"/>
                <a:gd name="T120" fmla="*/ 87 w 90"/>
                <a:gd name="T121" fmla="*/ 94 h 114"/>
                <a:gd name="T122" fmla="*/ 90 w 90"/>
                <a:gd name="T123" fmla="*/ 8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0" h="114">
                  <a:moveTo>
                    <a:pt x="87" y="87"/>
                  </a:moveTo>
                  <a:lnTo>
                    <a:pt x="85" y="85"/>
                  </a:lnTo>
                  <a:lnTo>
                    <a:pt x="83" y="83"/>
                  </a:lnTo>
                  <a:lnTo>
                    <a:pt x="81" y="83"/>
                  </a:lnTo>
                  <a:lnTo>
                    <a:pt x="81" y="81"/>
                  </a:lnTo>
                  <a:lnTo>
                    <a:pt x="79" y="81"/>
                  </a:lnTo>
                  <a:lnTo>
                    <a:pt x="77" y="79"/>
                  </a:lnTo>
                  <a:lnTo>
                    <a:pt x="75" y="75"/>
                  </a:lnTo>
                  <a:lnTo>
                    <a:pt x="75" y="73"/>
                  </a:lnTo>
                  <a:lnTo>
                    <a:pt x="75" y="69"/>
                  </a:lnTo>
                  <a:lnTo>
                    <a:pt x="75" y="66"/>
                  </a:lnTo>
                  <a:lnTo>
                    <a:pt x="75" y="64"/>
                  </a:lnTo>
                  <a:lnTo>
                    <a:pt x="75" y="62"/>
                  </a:lnTo>
                  <a:lnTo>
                    <a:pt x="75" y="62"/>
                  </a:lnTo>
                  <a:lnTo>
                    <a:pt x="77" y="58"/>
                  </a:lnTo>
                  <a:lnTo>
                    <a:pt x="79" y="54"/>
                  </a:lnTo>
                  <a:lnTo>
                    <a:pt x="81" y="50"/>
                  </a:lnTo>
                  <a:lnTo>
                    <a:pt x="85" y="29"/>
                  </a:lnTo>
                  <a:lnTo>
                    <a:pt x="85" y="27"/>
                  </a:lnTo>
                  <a:lnTo>
                    <a:pt x="85" y="25"/>
                  </a:lnTo>
                  <a:lnTo>
                    <a:pt x="83" y="23"/>
                  </a:lnTo>
                  <a:lnTo>
                    <a:pt x="81" y="21"/>
                  </a:lnTo>
                  <a:lnTo>
                    <a:pt x="81" y="18"/>
                  </a:lnTo>
                  <a:lnTo>
                    <a:pt x="81" y="16"/>
                  </a:lnTo>
                  <a:lnTo>
                    <a:pt x="81" y="14"/>
                  </a:lnTo>
                  <a:lnTo>
                    <a:pt x="81" y="12"/>
                  </a:lnTo>
                  <a:lnTo>
                    <a:pt x="81" y="12"/>
                  </a:lnTo>
                  <a:lnTo>
                    <a:pt x="81" y="12"/>
                  </a:lnTo>
                  <a:lnTo>
                    <a:pt x="81" y="10"/>
                  </a:lnTo>
                  <a:lnTo>
                    <a:pt x="77" y="8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4" y="4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2"/>
                  </a:lnTo>
                  <a:lnTo>
                    <a:pt x="52" y="4"/>
                  </a:lnTo>
                  <a:lnTo>
                    <a:pt x="52" y="6"/>
                  </a:lnTo>
                  <a:lnTo>
                    <a:pt x="50" y="8"/>
                  </a:lnTo>
                  <a:lnTo>
                    <a:pt x="48" y="6"/>
                  </a:lnTo>
                  <a:lnTo>
                    <a:pt x="46" y="8"/>
                  </a:lnTo>
                  <a:lnTo>
                    <a:pt x="39" y="12"/>
                  </a:lnTo>
                  <a:lnTo>
                    <a:pt x="39" y="12"/>
                  </a:lnTo>
                  <a:lnTo>
                    <a:pt x="39" y="12"/>
                  </a:lnTo>
                  <a:lnTo>
                    <a:pt x="37" y="12"/>
                  </a:lnTo>
                  <a:lnTo>
                    <a:pt x="19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14" y="27"/>
                  </a:lnTo>
                  <a:lnTo>
                    <a:pt x="14" y="29"/>
                  </a:lnTo>
                  <a:lnTo>
                    <a:pt x="16" y="29"/>
                  </a:lnTo>
                  <a:lnTo>
                    <a:pt x="16" y="31"/>
                  </a:lnTo>
                  <a:lnTo>
                    <a:pt x="14" y="33"/>
                  </a:lnTo>
                  <a:lnTo>
                    <a:pt x="14" y="37"/>
                  </a:lnTo>
                  <a:lnTo>
                    <a:pt x="14" y="39"/>
                  </a:lnTo>
                  <a:lnTo>
                    <a:pt x="12" y="43"/>
                  </a:lnTo>
                  <a:lnTo>
                    <a:pt x="10" y="52"/>
                  </a:lnTo>
                  <a:lnTo>
                    <a:pt x="4" y="62"/>
                  </a:lnTo>
                  <a:lnTo>
                    <a:pt x="2" y="69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2" y="73"/>
                  </a:lnTo>
                  <a:lnTo>
                    <a:pt x="2" y="73"/>
                  </a:lnTo>
                  <a:lnTo>
                    <a:pt x="4" y="75"/>
                  </a:lnTo>
                  <a:lnTo>
                    <a:pt x="4" y="75"/>
                  </a:lnTo>
                  <a:lnTo>
                    <a:pt x="4" y="77"/>
                  </a:lnTo>
                  <a:lnTo>
                    <a:pt x="2" y="77"/>
                  </a:lnTo>
                  <a:lnTo>
                    <a:pt x="2" y="77"/>
                  </a:lnTo>
                  <a:lnTo>
                    <a:pt x="2" y="79"/>
                  </a:lnTo>
                  <a:lnTo>
                    <a:pt x="2" y="81"/>
                  </a:lnTo>
                  <a:lnTo>
                    <a:pt x="0" y="81"/>
                  </a:lnTo>
                  <a:lnTo>
                    <a:pt x="0" y="83"/>
                  </a:lnTo>
                  <a:lnTo>
                    <a:pt x="2" y="85"/>
                  </a:lnTo>
                  <a:lnTo>
                    <a:pt x="2" y="87"/>
                  </a:lnTo>
                  <a:lnTo>
                    <a:pt x="2" y="87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2" y="98"/>
                  </a:lnTo>
                  <a:lnTo>
                    <a:pt x="2" y="100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8" y="104"/>
                  </a:lnTo>
                  <a:lnTo>
                    <a:pt x="8" y="106"/>
                  </a:lnTo>
                  <a:lnTo>
                    <a:pt x="8" y="106"/>
                  </a:lnTo>
                  <a:lnTo>
                    <a:pt x="8" y="108"/>
                  </a:lnTo>
                  <a:lnTo>
                    <a:pt x="10" y="108"/>
                  </a:lnTo>
                  <a:lnTo>
                    <a:pt x="10" y="110"/>
                  </a:lnTo>
                  <a:lnTo>
                    <a:pt x="14" y="110"/>
                  </a:lnTo>
                  <a:lnTo>
                    <a:pt x="19" y="108"/>
                  </a:lnTo>
                  <a:lnTo>
                    <a:pt x="23" y="110"/>
                  </a:lnTo>
                  <a:lnTo>
                    <a:pt x="33" y="114"/>
                  </a:lnTo>
                  <a:lnTo>
                    <a:pt x="33" y="114"/>
                  </a:lnTo>
                  <a:lnTo>
                    <a:pt x="35" y="114"/>
                  </a:lnTo>
                  <a:lnTo>
                    <a:pt x="35" y="114"/>
                  </a:lnTo>
                  <a:lnTo>
                    <a:pt x="37" y="114"/>
                  </a:lnTo>
                  <a:lnTo>
                    <a:pt x="39" y="114"/>
                  </a:lnTo>
                  <a:lnTo>
                    <a:pt x="42" y="114"/>
                  </a:lnTo>
                  <a:lnTo>
                    <a:pt x="44" y="112"/>
                  </a:lnTo>
                  <a:lnTo>
                    <a:pt x="52" y="104"/>
                  </a:lnTo>
                  <a:lnTo>
                    <a:pt x="54" y="104"/>
                  </a:lnTo>
                  <a:lnTo>
                    <a:pt x="60" y="106"/>
                  </a:lnTo>
                  <a:lnTo>
                    <a:pt x="67" y="106"/>
                  </a:lnTo>
                  <a:lnTo>
                    <a:pt x="67" y="106"/>
                  </a:lnTo>
                  <a:lnTo>
                    <a:pt x="69" y="108"/>
                  </a:lnTo>
                  <a:lnTo>
                    <a:pt x="73" y="108"/>
                  </a:lnTo>
                  <a:lnTo>
                    <a:pt x="73" y="108"/>
                  </a:lnTo>
                  <a:lnTo>
                    <a:pt x="73" y="108"/>
                  </a:lnTo>
                  <a:lnTo>
                    <a:pt x="73" y="108"/>
                  </a:lnTo>
                  <a:lnTo>
                    <a:pt x="73" y="104"/>
                  </a:lnTo>
                  <a:lnTo>
                    <a:pt x="75" y="100"/>
                  </a:lnTo>
                  <a:lnTo>
                    <a:pt x="77" y="98"/>
                  </a:lnTo>
                  <a:lnTo>
                    <a:pt x="79" y="96"/>
                  </a:lnTo>
                  <a:lnTo>
                    <a:pt x="85" y="94"/>
                  </a:lnTo>
                  <a:lnTo>
                    <a:pt x="87" y="94"/>
                  </a:lnTo>
                  <a:lnTo>
                    <a:pt x="90" y="92"/>
                  </a:lnTo>
                  <a:lnTo>
                    <a:pt x="90" y="89"/>
                  </a:lnTo>
                  <a:lnTo>
                    <a:pt x="87" y="87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28F1860A-FCD6-B178-8403-98601B5DE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400" y="2309298"/>
              <a:ext cx="1409700" cy="1290638"/>
            </a:xfrm>
            <a:custGeom>
              <a:avLst/>
              <a:gdLst>
                <a:gd name="T0" fmla="*/ 863 w 888"/>
                <a:gd name="T1" fmla="*/ 382 h 813"/>
                <a:gd name="T2" fmla="*/ 802 w 888"/>
                <a:gd name="T3" fmla="*/ 395 h 813"/>
                <a:gd name="T4" fmla="*/ 825 w 888"/>
                <a:gd name="T5" fmla="*/ 366 h 813"/>
                <a:gd name="T6" fmla="*/ 825 w 888"/>
                <a:gd name="T7" fmla="*/ 343 h 813"/>
                <a:gd name="T8" fmla="*/ 796 w 888"/>
                <a:gd name="T9" fmla="*/ 301 h 813"/>
                <a:gd name="T10" fmla="*/ 779 w 888"/>
                <a:gd name="T11" fmla="*/ 278 h 813"/>
                <a:gd name="T12" fmla="*/ 754 w 888"/>
                <a:gd name="T13" fmla="*/ 291 h 813"/>
                <a:gd name="T14" fmla="*/ 756 w 888"/>
                <a:gd name="T15" fmla="*/ 238 h 813"/>
                <a:gd name="T16" fmla="*/ 727 w 888"/>
                <a:gd name="T17" fmla="*/ 253 h 813"/>
                <a:gd name="T18" fmla="*/ 706 w 888"/>
                <a:gd name="T19" fmla="*/ 243 h 813"/>
                <a:gd name="T20" fmla="*/ 695 w 888"/>
                <a:gd name="T21" fmla="*/ 240 h 813"/>
                <a:gd name="T22" fmla="*/ 677 w 888"/>
                <a:gd name="T23" fmla="*/ 253 h 813"/>
                <a:gd name="T24" fmla="*/ 656 w 888"/>
                <a:gd name="T25" fmla="*/ 261 h 813"/>
                <a:gd name="T26" fmla="*/ 654 w 888"/>
                <a:gd name="T27" fmla="*/ 243 h 813"/>
                <a:gd name="T28" fmla="*/ 639 w 888"/>
                <a:gd name="T29" fmla="*/ 207 h 813"/>
                <a:gd name="T30" fmla="*/ 612 w 888"/>
                <a:gd name="T31" fmla="*/ 144 h 813"/>
                <a:gd name="T32" fmla="*/ 599 w 888"/>
                <a:gd name="T33" fmla="*/ 111 h 813"/>
                <a:gd name="T34" fmla="*/ 572 w 888"/>
                <a:gd name="T35" fmla="*/ 113 h 813"/>
                <a:gd name="T36" fmla="*/ 541 w 888"/>
                <a:gd name="T37" fmla="*/ 94 h 813"/>
                <a:gd name="T38" fmla="*/ 514 w 888"/>
                <a:gd name="T39" fmla="*/ 86 h 813"/>
                <a:gd name="T40" fmla="*/ 510 w 888"/>
                <a:gd name="T41" fmla="*/ 55 h 813"/>
                <a:gd name="T42" fmla="*/ 455 w 888"/>
                <a:gd name="T43" fmla="*/ 9 h 813"/>
                <a:gd name="T44" fmla="*/ 271 w 888"/>
                <a:gd name="T45" fmla="*/ 215 h 813"/>
                <a:gd name="T46" fmla="*/ 100 w 888"/>
                <a:gd name="T47" fmla="*/ 251 h 813"/>
                <a:gd name="T48" fmla="*/ 69 w 888"/>
                <a:gd name="T49" fmla="*/ 428 h 813"/>
                <a:gd name="T50" fmla="*/ 119 w 888"/>
                <a:gd name="T51" fmla="*/ 535 h 813"/>
                <a:gd name="T52" fmla="*/ 198 w 888"/>
                <a:gd name="T53" fmla="*/ 631 h 813"/>
                <a:gd name="T54" fmla="*/ 250 w 888"/>
                <a:gd name="T55" fmla="*/ 633 h 813"/>
                <a:gd name="T56" fmla="*/ 288 w 888"/>
                <a:gd name="T57" fmla="*/ 643 h 813"/>
                <a:gd name="T58" fmla="*/ 307 w 888"/>
                <a:gd name="T59" fmla="*/ 650 h 813"/>
                <a:gd name="T60" fmla="*/ 353 w 888"/>
                <a:gd name="T61" fmla="*/ 660 h 813"/>
                <a:gd name="T62" fmla="*/ 376 w 888"/>
                <a:gd name="T63" fmla="*/ 664 h 813"/>
                <a:gd name="T64" fmla="*/ 374 w 888"/>
                <a:gd name="T65" fmla="*/ 696 h 813"/>
                <a:gd name="T66" fmla="*/ 395 w 888"/>
                <a:gd name="T67" fmla="*/ 721 h 813"/>
                <a:gd name="T68" fmla="*/ 416 w 888"/>
                <a:gd name="T69" fmla="*/ 746 h 813"/>
                <a:gd name="T70" fmla="*/ 453 w 888"/>
                <a:gd name="T71" fmla="*/ 777 h 813"/>
                <a:gd name="T72" fmla="*/ 495 w 888"/>
                <a:gd name="T73" fmla="*/ 811 h 813"/>
                <a:gd name="T74" fmla="*/ 516 w 888"/>
                <a:gd name="T75" fmla="*/ 777 h 813"/>
                <a:gd name="T76" fmla="*/ 555 w 888"/>
                <a:gd name="T77" fmla="*/ 702 h 813"/>
                <a:gd name="T78" fmla="*/ 543 w 888"/>
                <a:gd name="T79" fmla="*/ 654 h 813"/>
                <a:gd name="T80" fmla="*/ 555 w 888"/>
                <a:gd name="T81" fmla="*/ 631 h 813"/>
                <a:gd name="T82" fmla="*/ 549 w 888"/>
                <a:gd name="T83" fmla="*/ 606 h 813"/>
                <a:gd name="T84" fmla="*/ 574 w 888"/>
                <a:gd name="T85" fmla="*/ 591 h 813"/>
                <a:gd name="T86" fmla="*/ 589 w 888"/>
                <a:gd name="T87" fmla="*/ 608 h 813"/>
                <a:gd name="T88" fmla="*/ 578 w 888"/>
                <a:gd name="T89" fmla="*/ 618 h 813"/>
                <a:gd name="T90" fmla="*/ 647 w 888"/>
                <a:gd name="T91" fmla="*/ 650 h 813"/>
                <a:gd name="T92" fmla="*/ 637 w 888"/>
                <a:gd name="T93" fmla="*/ 692 h 813"/>
                <a:gd name="T94" fmla="*/ 610 w 888"/>
                <a:gd name="T95" fmla="*/ 712 h 813"/>
                <a:gd name="T96" fmla="*/ 641 w 888"/>
                <a:gd name="T97" fmla="*/ 719 h 813"/>
                <a:gd name="T98" fmla="*/ 679 w 888"/>
                <a:gd name="T99" fmla="*/ 666 h 813"/>
                <a:gd name="T100" fmla="*/ 723 w 888"/>
                <a:gd name="T101" fmla="*/ 673 h 813"/>
                <a:gd name="T102" fmla="*/ 743 w 888"/>
                <a:gd name="T103" fmla="*/ 666 h 813"/>
                <a:gd name="T104" fmla="*/ 754 w 888"/>
                <a:gd name="T105" fmla="*/ 652 h 813"/>
                <a:gd name="T106" fmla="*/ 750 w 888"/>
                <a:gd name="T107" fmla="*/ 608 h 813"/>
                <a:gd name="T108" fmla="*/ 798 w 888"/>
                <a:gd name="T109" fmla="*/ 581 h 813"/>
                <a:gd name="T110" fmla="*/ 798 w 888"/>
                <a:gd name="T111" fmla="*/ 550 h 813"/>
                <a:gd name="T112" fmla="*/ 754 w 888"/>
                <a:gd name="T113" fmla="*/ 560 h 813"/>
                <a:gd name="T114" fmla="*/ 708 w 888"/>
                <a:gd name="T115" fmla="*/ 514 h 813"/>
                <a:gd name="T116" fmla="*/ 741 w 888"/>
                <a:gd name="T117" fmla="*/ 483 h 813"/>
                <a:gd name="T118" fmla="*/ 789 w 888"/>
                <a:gd name="T119" fmla="*/ 449 h 813"/>
                <a:gd name="T120" fmla="*/ 844 w 888"/>
                <a:gd name="T121" fmla="*/ 414 h 813"/>
                <a:gd name="T122" fmla="*/ 879 w 888"/>
                <a:gd name="T123" fmla="*/ 39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8" h="813">
                  <a:moveTo>
                    <a:pt x="888" y="378"/>
                  </a:moveTo>
                  <a:lnTo>
                    <a:pt x="888" y="378"/>
                  </a:lnTo>
                  <a:lnTo>
                    <a:pt x="888" y="378"/>
                  </a:lnTo>
                  <a:lnTo>
                    <a:pt x="886" y="378"/>
                  </a:lnTo>
                  <a:lnTo>
                    <a:pt x="886" y="376"/>
                  </a:lnTo>
                  <a:lnTo>
                    <a:pt x="883" y="376"/>
                  </a:lnTo>
                  <a:lnTo>
                    <a:pt x="881" y="376"/>
                  </a:lnTo>
                  <a:lnTo>
                    <a:pt x="881" y="376"/>
                  </a:lnTo>
                  <a:lnTo>
                    <a:pt x="879" y="376"/>
                  </a:lnTo>
                  <a:lnTo>
                    <a:pt x="879" y="376"/>
                  </a:lnTo>
                  <a:lnTo>
                    <a:pt x="875" y="376"/>
                  </a:lnTo>
                  <a:lnTo>
                    <a:pt x="873" y="376"/>
                  </a:lnTo>
                  <a:lnTo>
                    <a:pt x="873" y="376"/>
                  </a:lnTo>
                  <a:lnTo>
                    <a:pt x="871" y="378"/>
                  </a:lnTo>
                  <a:lnTo>
                    <a:pt x="871" y="378"/>
                  </a:lnTo>
                  <a:lnTo>
                    <a:pt x="871" y="378"/>
                  </a:lnTo>
                  <a:lnTo>
                    <a:pt x="871" y="380"/>
                  </a:lnTo>
                  <a:lnTo>
                    <a:pt x="869" y="380"/>
                  </a:lnTo>
                  <a:lnTo>
                    <a:pt x="869" y="380"/>
                  </a:lnTo>
                  <a:lnTo>
                    <a:pt x="867" y="380"/>
                  </a:lnTo>
                  <a:lnTo>
                    <a:pt x="867" y="380"/>
                  </a:lnTo>
                  <a:lnTo>
                    <a:pt x="865" y="380"/>
                  </a:lnTo>
                  <a:lnTo>
                    <a:pt x="865" y="380"/>
                  </a:lnTo>
                  <a:lnTo>
                    <a:pt x="865" y="382"/>
                  </a:lnTo>
                  <a:lnTo>
                    <a:pt x="865" y="385"/>
                  </a:lnTo>
                  <a:lnTo>
                    <a:pt x="865" y="385"/>
                  </a:lnTo>
                  <a:lnTo>
                    <a:pt x="865" y="385"/>
                  </a:lnTo>
                  <a:lnTo>
                    <a:pt x="865" y="385"/>
                  </a:lnTo>
                  <a:lnTo>
                    <a:pt x="863" y="385"/>
                  </a:lnTo>
                  <a:lnTo>
                    <a:pt x="863" y="385"/>
                  </a:lnTo>
                  <a:lnTo>
                    <a:pt x="863" y="382"/>
                  </a:lnTo>
                  <a:lnTo>
                    <a:pt x="863" y="382"/>
                  </a:lnTo>
                  <a:lnTo>
                    <a:pt x="863" y="380"/>
                  </a:lnTo>
                  <a:lnTo>
                    <a:pt x="860" y="380"/>
                  </a:lnTo>
                  <a:lnTo>
                    <a:pt x="854" y="380"/>
                  </a:lnTo>
                  <a:lnTo>
                    <a:pt x="852" y="380"/>
                  </a:lnTo>
                  <a:lnTo>
                    <a:pt x="850" y="380"/>
                  </a:lnTo>
                  <a:lnTo>
                    <a:pt x="850" y="380"/>
                  </a:lnTo>
                  <a:lnTo>
                    <a:pt x="848" y="380"/>
                  </a:lnTo>
                  <a:lnTo>
                    <a:pt x="848" y="380"/>
                  </a:lnTo>
                  <a:lnTo>
                    <a:pt x="848" y="380"/>
                  </a:lnTo>
                  <a:lnTo>
                    <a:pt x="848" y="380"/>
                  </a:lnTo>
                  <a:lnTo>
                    <a:pt x="846" y="380"/>
                  </a:lnTo>
                  <a:lnTo>
                    <a:pt x="846" y="380"/>
                  </a:lnTo>
                  <a:lnTo>
                    <a:pt x="846" y="378"/>
                  </a:lnTo>
                  <a:lnTo>
                    <a:pt x="840" y="378"/>
                  </a:lnTo>
                  <a:lnTo>
                    <a:pt x="835" y="378"/>
                  </a:lnTo>
                  <a:lnTo>
                    <a:pt x="835" y="378"/>
                  </a:lnTo>
                  <a:lnTo>
                    <a:pt x="833" y="378"/>
                  </a:lnTo>
                  <a:lnTo>
                    <a:pt x="831" y="378"/>
                  </a:lnTo>
                  <a:lnTo>
                    <a:pt x="829" y="382"/>
                  </a:lnTo>
                  <a:lnTo>
                    <a:pt x="827" y="382"/>
                  </a:lnTo>
                  <a:lnTo>
                    <a:pt x="812" y="389"/>
                  </a:lnTo>
                  <a:lnTo>
                    <a:pt x="812" y="389"/>
                  </a:lnTo>
                  <a:lnTo>
                    <a:pt x="812" y="389"/>
                  </a:lnTo>
                  <a:lnTo>
                    <a:pt x="810" y="389"/>
                  </a:lnTo>
                  <a:lnTo>
                    <a:pt x="810" y="389"/>
                  </a:lnTo>
                  <a:lnTo>
                    <a:pt x="808" y="389"/>
                  </a:lnTo>
                  <a:lnTo>
                    <a:pt x="808" y="393"/>
                  </a:lnTo>
                  <a:lnTo>
                    <a:pt x="806" y="393"/>
                  </a:lnTo>
                  <a:lnTo>
                    <a:pt x="806" y="395"/>
                  </a:lnTo>
                  <a:lnTo>
                    <a:pt x="802" y="395"/>
                  </a:lnTo>
                  <a:lnTo>
                    <a:pt x="802" y="395"/>
                  </a:lnTo>
                  <a:lnTo>
                    <a:pt x="802" y="395"/>
                  </a:lnTo>
                  <a:lnTo>
                    <a:pt x="802" y="395"/>
                  </a:lnTo>
                  <a:lnTo>
                    <a:pt x="802" y="391"/>
                  </a:lnTo>
                  <a:lnTo>
                    <a:pt x="802" y="389"/>
                  </a:lnTo>
                  <a:lnTo>
                    <a:pt x="802" y="387"/>
                  </a:lnTo>
                  <a:lnTo>
                    <a:pt x="802" y="387"/>
                  </a:lnTo>
                  <a:lnTo>
                    <a:pt x="802" y="385"/>
                  </a:lnTo>
                  <a:lnTo>
                    <a:pt x="804" y="385"/>
                  </a:lnTo>
                  <a:lnTo>
                    <a:pt x="804" y="382"/>
                  </a:lnTo>
                  <a:lnTo>
                    <a:pt x="808" y="380"/>
                  </a:lnTo>
                  <a:lnTo>
                    <a:pt x="825" y="372"/>
                  </a:lnTo>
                  <a:lnTo>
                    <a:pt x="827" y="372"/>
                  </a:lnTo>
                  <a:lnTo>
                    <a:pt x="833" y="372"/>
                  </a:lnTo>
                  <a:lnTo>
                    <a:pt x="833" y="370"/>
                  </a:lnTo>
                  <a:lnTo>
                    <a:pt x="835" y="370"/>
                  </a:lnTo>
                  <a:lnTo>
                    <a:pt x="835" y="368"/>
                  </a:lnTo>
                  <a:lnTo>
                    <a:pt x="833" y="368"/>
                  </a:lnTo>
                  <a:lnTo>
                    <a:pt x="833" y="368"/>
                  </a:lnTo>
                  <a:lnTo>
                    <a:pt x="833" y="368"/>
                  </a:lnTo>
                  <a:lnTo>
                    <a:pt x="831" y="368"/>
                  </a:lnTo>
                  <a:lnTo>
                    <a:pt x="831" y="368"/>
                  </a:lnTo>
                  <a:lnTo>
                    <a:pt x="831" y="370"/>
                  </a:lnTo>
                  <a:lnTo>
                    <a:pt x="831" y="370"/>
                  </a:lnTo>
                  <a:lnTo>
                    <a:pt x="829" y="370"/>
                  </a:lnTo>
                  <a:lnTo>
                    <a:pt x="829" y="368"/>
                  </a:lnTo>
                  <a:lnTo>
                    <a:pt x="827" y="366"/>
                  </a:lnTo>
                  <a:lnTo>
                    <a:pt x="827" y="366"/>
                  </a:lnTo>
                  <a:lnTo>
                    <a:pt x="827" y="366"/>
                  </a:lnTo>
                  <a:lnTo>
                    <a:pt x="827" y="366"/>
                  </a:lnTo>
                  <a:lnTo>
                    <a:pt x="825" y="366"/>
                  </a:lnTo>
                  <a:lnTo>
                    <a:pt x="825" y="366"/>
                  </a:lnTo>
                  <a:lnTo>
                    <a:pt x="825" y="366"/>
                  </a:lnTo>
                  <a:lnTo>
                    <a:pt x="825" y="366"/>
                  </a:lnTo>
                  <a:lnTo>
                    <a:pt x="825" y="366"/>
                  </a:lnTo>
                  <a:lnTo>
                    <a:pt x="823" y="366"/>
                  </a:lnTo>
                  <a:lnTo>
                    <a:pt x="819" y="366"/>
                  </a:lnTo>
                  <a:lnTo>
                    <a:pt x="817" y="366"/>
                  </a:lnTo>
                  <a:lnTo>
                    <a:pt x="817" y="366"/>
                  </a:lnTo>
                  <a:lnTo>
                    <a:pt x="817" y="364"/>
                  </a:lnTo>
                  <a:lnTo>
                    <a:pt x="817" y="362"/>
                  </a:lnTo>
                  <a:lnTo>
                    <a:pt x="817" y="362"/>
                  </a:lnTo>
                  <a:lnTo>
                    <a:pt x="815" y="362"/>
                  </a:lnTo>
                  <a:lnTo>
                    <a:pt x="815" y="362"/>
                  </a:lnTo>
                  <a:lnTo>
                    <a:pt x="815" y="362"/>
                  </a:lnTo>
                  <a:lnTo>
                    <a:pt x="812" y="362"/>
                  </a:lnTo>
                  <a:lnTo>
                    <a:pt x="812" y="362"/>
                  </a:lnTo>
                  <a:lnTo>
                    <a:pt x="812" y="359"/>
                  </a:lnTo>
                  <a:lnTo>
                    <a:pt x="812" y="359"/>
                  </a:lnTo>
                  <a:lnTo>
                    <a:pt x="812" y="359"/>
                  </a:lnTo>
                  <a:lnTo>
                    <a:pt x="812" y="359"/>
                  </a:lnTo>
                  <a:lnTo>
                    <a:pt x="812" y="357"/>
                  </a:lnTo>
                  <a:lnTo>
                    <a:pt x="815" y="357"/>
                  </a:lnTo>
                  <a:lnTo>
                    <a:pt x="821" y="355"/>
                  </a:lnTo>
                  <a:lnTo>
                    <a:pt x="821" y="355"/>
                  </a:lnTo>
                  <a:lnTo>
                    <a:pt x="823" y="353"/>
                  </a:lnTo>
                  <a:lnTo>
                    <a:pt x="823" y="353"/>
                  </a:lnTo>
                  <a:lnTo>
                    <a:pt x="823" y="351"/>
                  </a:lnTo>
                  <a:lnTo>
                    <a:pt x="825" y="351"/>
                  </a:lnTo>
                  <a:lnTo>
                    <a:pt x="827" y="349"/>
                  </a:lnTo>
                  <a:lnTo>
                    <a:pt x="829" y="347"/>
                  </a:lnTo>
                  <a:lnTo>
                    <a:pt x="827" y="345"/>
                  </a:lnTo>
                  <a:lnTo>
                    <a:pt x="827" y="345"/>
                  </a:lnTo>
                  <a:lnTo>
                    <a:pt x="827" y="345"/>
                  </a:lnTo>
                  <a:lnTo>
                    <a:pt x="827" y="345"/>
                  </a:lnTo>
                  <a:lnTo>
                    <a:pt x="825" y="343"/>
                  </a:lnTo>
                  <a:lnTo>
                    <a:pt x="825" y="341"/>
                  </a:lnTo>
                  <a:lnTo>
                    <a:pt x="825" y="339"/>
                  </a:lnTo>
                  <a:lnTo>
                    <a:pt x="823" y="339"/>
                  </a:lnTo>
                  <a:lnTo>
                    <a:pt x="823" y="337"/>
                  </a:lnTo>
                  <a:lnTo>
                    <a:pt x="823" y="334"/>
                  </a:lnTo>
                  <a:lnTo>
                    <a:pt x="823" y="334"/>
                  </a:lnTo>
                  <a:lnTo>
                    <a:pt x="823" y="332"/>
                  </a:lnTo>
                  <a:lnTo>
                    <a:pt x="823" y="332"/>
                  </a:lnTo>
                  <a:lnTo>
                    <a:pt x="821" y="332"/>
                  </a:lnTo>
                  <a:lnTo>
                    <a:pt x="819" y="332"/>
                  </a:lnTo>
                  <a:lnTo>
                    <a:pt x="819" y="332"/>
                  </a:lnTo>
                  <a:lnTo>
                    <a:pt x="819" y="332"/>
                  </a:lnTo>
                  <a:lnTo>
                    <a:pt x="812" y="328"/>
                  </a:lnTo>
                  <a:lnTo>
                    <a:pt x="812" y="326"/>
                  </a:lnTo>
                  <a:lnTo>
                    <a:pt x="810" y="326"/>
                  </a:lnTo>
                  <a:lnTo>
                    <a:pt x="808" y="326"/>
                  </a:lnTo>
                  <a:lnTo>
                    <a:pt x="808" y="326"/>
                  </a:lnTo>
                  <a:lnTo>
                    <a:pt x="808" y="326"/>
                  </a:lnTo>
                  <a:lnTo>
                    <a:pt x="806" y="324"/>
                  </a:lnTo>
                  <a:lnTo>
                    <a:pt x="806" y="324"/>
                  </a:lnTo>
                  <a:lnTo>
                    <a:pt x="804" y="322"/>
                  </a:lnTo>
                  <a:lnTo>
                    <a:pt x="804" y="318"/>
                  </a:lnTo>
                  <a:lnTo>
                    <a:pt x="802" y="316"/>
                  </a:lnTo>
                  <a:lnTo>
                    <a:pt x="802" y="314"/>
                  </a:lnTo>
                  <a:lnTo>
                    <a:pt x="796" y="309"/>
                  </a:lnTo>
                  <a:lnTo>
                    <a:pt x="796" y="307"/>
                  </a:lnTo>
                  <a:lnTo>
                    <a:pt x="796" y="305"/>
                  </a:lnTo>
                  <a:lnTo>
                    <a:pt x="796" y="305"/>
                  </a:lnTo>
                  <a:lnTo>
                    <a:pt x="796" y="303"/>
                  </a:lnTo>
                  <a:lnTo>
                    <a:pt x="796" y="303"/>
                  </a:lnTo>
                  <a:lnTo>
                    <a:pt x="796" y="301"/>
                  </a:lnTo>
                  <a:lnTo>
                    <a:pt x="796" y="301"/>
                  </a:lnTo>
                  <a:lnTo>
                    <a:pt x="794" y="301"/>
                  </a:lnTo>
                  <a:lnTo>
                    <a:pt x="794" y="299"/>
                  </a:lnTo>
                  <a:lnTo>
                    <a:pt x="794" y="299"/>
                  </a:lnTo>
                  <a:lnTo>
                    <a:pt x="794" y="299"/>
                  </a:lnTo>
                  <a:lnTo>
                    <a:pt x="794" y="297"/>
                  </a:lnTo>
                  <a:lnTo>
                    <a:pt x="796" y="297"/>
                  </a:lnTo>
                  <a:lnTo>
                    <a:pt x="796" y="297"/>
                  </a:lnTo>
                  <a:lnTo>
                    <a:pt x="796" y="295"/>
                  </a:lnTo>
                  <a:lnTo>
                    <a:pt x="796" y="293"/>
                  </a:lnTo>
                  <a:lnTo>
                    <a:pt x="796" y="291"/>
                  </a:lnTo>
                  <a:lnTo>
                    <a:pt x="794" y="291"/>
                  </a:lnTo>
                  <a:lnTo>
                    <a:pt x="794" y="291"/>
                  </a:lnTo>
                  <a:lnTo>
                    <a:pt x="794" y="288"/>
                  </a:lnTo>
                  <a:lnTo>
                    <a:pt x="792" y="288"/>
                  </a:lnTo>
                  <a:lnTo>
                    <a:pt x="792" y="288"/>
                  </a:lnTo>
                  <a:lnTo>
                    <a:pt x="792" y="288"/>
                  </a:lnTo>
                  <a:lnTo>
                    <a:pt x="792" y="288"/>
                  </a:lnTo>
                  <a:lnTo>
                    <a:pt x="792" y="284"/>
                  </a:lnTo>
                  <a:lnTo>
                    <a:pt x="792" y="282"/>
                  </a:lnTo>
                  <a:lnTo>
                    <a:pt x="789" y="278"/>
                  </a:lnTo>
                  <a:lnTo>
                    <a:pt x="787" y="278"/>
                  </a:lnTo>
                  <a:lnTo>
                    <a:pt x="785" y="280"/>
                  </a:lnTo>
                  <a:lnTo>
                    <a:pt x="785" y="280"/>
                  </a:lnTo>
                  <a:lnTo>
                    <a:pt x="785" y="280"/>
                  </a:lnTo>
                  <a:lnTo>
                    <a:pt x="785" y="280"/>
                  </a:lnTo>
                  <a:lnTo>
                    <a:pt x="783" y="278"/>
                  </a:lnTo>
                  <a:lnTo>
                    <a:pt x="783" y="278"/>
                  </a:lnTo>
                  <a:lnTo>
                    <a:pt x="783" y="276"/>
                  </a:lnTo>
                  <a:lnTo>
                    <a:pt x="781" y="276"/>
                  </a:lnTo>
                  <a:lnTo>
                    <a:pt x="781" y="278"/>
                  </a:lnTo>
                  <a:lnTo>
                    <a:pt x="781" y="278"/>
                  </a:lnTo>
                  <a:lnTo>
                    <a:pt x="779" y="278"/>
                  </a:lnTo>
                  <a:lnTo>
                    <a:pt x="779" y="278"/>
                  </a:lnTo>
                  <a:lnTo>
                    <a:pt x="779" y="278"/>
                  </a:lnTo>
                  <a:lnTo>
                    <a:pt x="779" y="276"/>
                  </a:lnTo>
                  <a:lnTo>
                    <a:pt x="777" y="276"/>
                  </a:lnTo>
                  <a:lnTo>
                    <a:pt x="777" y="278"/>
                  </a:lnTo>
                  <a:lnTo>
                    <a:pt x="775" y="280"/>
                  </a:lnTo>
                  <a:lnTo>
                    <a:pt x="773" y="280"/>
                  </a:lnTo>
                  <a:lnTo>
                    <a:pt x="773" y="280"/>
                  </a:lnTo>
                  <a:lnTo>
                    <a:pt x="769" y="278"/>
                  </a:lnTo>
                  <a:lnTo>
                    <a:pt x="766" y="278"/>
                  </a:lnTo>
                  <a:lnTo>
                    <a:pt x="766" y="278"/>
                  </a:lnTo>
                  <a:lnTo>
                    <a:pt x="764" y="280"/>
                  </a:lnTo>
                  <a:lnTo>
                    <a:pt x="764" y="280"/>
                  </a:lnTo>
                  <a:lnTo>
                    <a:pt x="766" y="282"/>
                  </a:lnTo>
                  <a:lnTo>
                    <a:pt x="769" y="284"/>
                  </a:lnTo>
                  <a:lnTo>
                    <a:pt x="769" y="284"/>
                  </a:lnTo>
                  <a:lnTo>
                    <a:pt x="769" y="284"/>
                  </a:lnTo>
                  <a:lnTo>
                    <a:pt x="769" y="286"/>
                  </a:lnTo>
                  <a:lnTo>
                    <a:pt x="764" y="286"/>
                  </a:lnTo>
                  <a:lnTo>
                    <a:pt x="762" y="286"/>
                  </a:lnTo>
                  <a:lnTo>
                    <a:pt x="760" y="288"/>
                  </a:lnTo>
                  <a:lnTo>
                    <a:pt x="760" y="291"/>
                  </a:lnTo>
                  <a:lnTo>
                    <a:pt x="758" y="293"/>
                  </a:lnTo>
                  <a:lnTo>
                    <a:pt x="756" y="293"/>
                  </a:lnTo>
                  <a:lnTo>
                    <a:pt x="752" y="293"/>
                  </a:lnTo>
                  <a:lnTo>
                    <a:pt x="752" y="293"/>
                  </a:lnTo>
                  <a:lnTo>
                    <a:pt x="752" y="293"/>
                  </a:lnTo>
                  <a:lnTo>
                    <a:pt x="750" y="293"/>
                  </a:lnTo>
                  <a:lnTo>
                    <a:pt x="750" y="291"/>
                  </a:lnTo>
                  <a:lnTo>
                    <a:pt x="752" y="291"/>
                  </a:lnTo>
                  <a:lnTo>
                    <a:pt x="752" y="291"/>
                  </a:lnTo>
                  <a:lnTo>
                    <a:pt x="754" y="291"/>
                  </a:lnTo>
                  <a:lnTo>
                    <a:pt x="754" y="288"/>
                  </a:lnTo>
                  <a:lnTo>
                    <a:pt x="754" y="288"/>
                  </a:lnTo>
                  <a:lnTo>
                    <a:pt x="754" y="288"/>
                  </a:lnTo>
                  <a:lnTo>
                    <a:pt x="752" y="288"/>
                  </a:lnTo>
                  <a:lnTo>
                    <a:pt x="752" y="286"/>
                  </a:lnTo>
                  <a:lnTo>
                    <a:pt x="752" y="286"/>
                  </a:lnTo>
                  <a:lnTo>
                    <a:pt x="752" y="284"/>
                  </a:lnTo>
                  <a:lnTo>
                    <a:pt x="754" y="278"/>
                  </a:lnTo>
                  <a:lnTo>
                    <a:pt x="754" y="276"/>
                  </a:lnTo>
                  <a:lnTo>
                    <a:pt x="756" y="274"/>
                  </a:lnTo>
                  <a:lnTo>
                    <a:pt x="756" y="274"/>
                  </a:lnTo>
                  <a:lnTo>
                    <a:pt x="756" y="272"/>
                  </a:lnTo>
                  <a:lnTo>
                    <a:pt x="756" y="272"/>
                  </a:lnTo>
                  <a:lnTo>
                    <a:pt x="756" y="268"/>
                  </a:lnTo>
                  <a:lnTo>
                    <a:pt x="756" y="266"/>
                  </a:lnTo>
                  <a:lnTo>
                    <a:pt x="756" y="266"/>
                  </a:lnTo>
                  <a:lnTo>
                    <a:pt x="756" y="263"/>
                  </a:lnTo>
                  <a:lnTo>
                    <a:pt x="756" y="261"/>
                  </a:lnTo>
                  <a:lnTo>
                    <a:pt x="756" y="261"/>
                  </a:lnTo>
                  <a:lnTo>
                    <a:pt x="756" y="259"/>
                  </a:lnTo>
                  <a:lnTo>
                    <a:pt x="756" y="259"/>
                  </a:lnTo>
                  <a:lnTo>
                    <a:pt x="756" y="257"/>
                  </a:lnTo>
                  <a:lnTo>
                    <a:pt x="756" y="257"/>
                  </a:lnTo>
                  <a:lnTo>
                    <a:pt x="754" y="257"/>
                  </a:lnTo>
                  <a:lnTo>
                    <a:pt x="754" y="255"/>
                  </a:lnTo>
                  <a:lnTo>
                    <a:pt x="754" y="253"/>
                  </a:lnTo>
                  <a:lnTo>
                    <a:pt x="754" y="251"/>
                  </a:lnTo>
                  <a:lnTo>
                    <a:pt x="754" y="249"/>
                  </a:lnTo>
                  <a:lnTo>
                    <a:pt x="756" y="243"/>
                  </a:lnTo>
                  <a:lnTo>
                    <a:pt x="756" y="240"/>
                  </a:lnTo>
                  <a:lnTo>
                    <a:pt x="756" y="238"/>
                  </a:lnTo>
                  <a:lnTo>
                    <a:pt x="756" y="238"/>
                  </a:lnTo>
                  <a:lnTo>
                    <a:pt x="754" y="236"/>
                  </a:lnTo>
                  <a:lnTo>
                    <a:pt x="750" y="234"/>
                  </a:lnTo>
                  <a:lnTo>
                    <a:pt x="750" y="232"/>
                  </a:lnTo>
                  <a:lnTo>
                    <a:pt x="748" y="230"/>
                  </a:lnTo>
                  <a:lnTo>
                    <a:pt x="748" y="230"/>
                  </a:lnTo>
                  <a:lnTo>
                    <a:pt x="748" y="230"/>
                  </a:lnTo>
                  <a:lnTo>
                    <a:pt x="746" y="230"/>
                  </a:lnTo>
                  <a:lnTo>
                    <a:pt x="746" y="230"/>
                  </a:lnTo>
                  <a:lnTo>
                    <a:pt x="746" y="230"/>
                  </a:lnTo>
                  <a:lnTo>
                    <a:pt x="743" y="230"/>
                  </a:lnTo>
                  <a:lnTo>
                    <a:pt x="741" y="230"/>
                  </a:lnTo>
                  <a:lnTo>
                    <a:pt x="741" y="232"/>
                  </a:lnTo>
                  <a:lnTo>
                    <a:pt x="741" y="232"/>
                  </a:lnTo>
                  <a:lnTo>
                    <a:pt x="739" y="234"/>
                  </a:lnTo>
                  <a:lnTo>
                    <a:pt x="737" y="238"/>
                  </a:lnTo>
                  <a:lnTo>
                    <a:pt x="735" y="238"/>
                  </a:lnTo>
                  <a:lnTo>
                    <a:pt x="735" y="240"/>
                  </a:lnTo>
                  <a:lnTo>
                    <a:pt x="733" y="240"/>
                  </a:lnTo>
                  <a:lnTo>
                    <a:pt x="731" y="243"/>
                  </a:lnTo>
                  <a:lnTo>
                    <a:pt x="731" y="243"/>
                  </a:lnTo>
                  <a:lnTo>
                    <a:pt x="729" y="243"/>
                  </a:lnTo>
                  <a:lnTo>
                    <a:pt x="729" y="245"/>
                  </a:lnTo>
                  <a:lnTo>
                    <a:pt x="727" y="245"/>
                  </a:lnTo>
                  <a:lnTo>
                    <a:pt x="727" y="245"/>
                  </a:lnTo>
                  <a:lnTo>
                    <a:pt x="727" y="247"/>
                  </a:lnTo>
                  <a:lnTo>
                    <a:pt x="725" y="247"/>
                  </a:lnTo>
                  <a:lnTo>
                    <a:pt x="725" y="247"/>
                  </a:lnTo>
                  <a:lnTo>
                    <a:pt x="725" y="249"/>
                  </a:lnTo>
                  <a:lnTo>
                    <a:pt x="725" y="249"/>
                  </a:lnTo>
                  <a:lnTo>
                    <a:pt x="727" y="251"/>
                  </a:lnTo>
                  <a:lnTo>
                    <a:pt x="727" y="253"/>
                  </a:lnTo>
                  <a:lnTo>
                    <a:pt x="727" y="253"/>
                  </a:lnTo>
                  <a:lnTo>
                    <a:pt x="727" y="253"/>
                  </a:lnTo>
                  <a:lnTo>
                    <a:pt x="727" y="255"/>
                  </a:lnTo>
                  <a:lnTo>
                    <a:pt x="725" y="255"/>
                  </a:lnTo>
                  <a:lnTo>
                    <a:pt x="723" y="255"/>
                  </a:lnTo>
                  <a:lnTo>
                    <a:pt x="723" y="255"/>
                  </a:lnTo>
                  <a:lnTo>
                    <a:pt x="721" y="255"/>
                  </a:lnTo>
                  <a:lnTo>
                    <a:pt x="721" y="255"/>
                  </a:lnTo>
                  <a:lnTo>
                    <a:pt x="721" y="257"/>
                  </a:lnTo>
                  <a:lnTo>
                    <a:pt x="718" y="259"/>
                  </a:lnTo>
                  <a:lnTo>
                    <a:pt x="716" y="259"/>
                  </a:lnTo>
                  <a:lnTo>
                    <a:pt x="716" y="259"/>
                  </a:lnTo>
                  <a:lnTo>
                    <a:pt x="716" y="259"/>
                  </a:lnTo>
                  <a:lnTo>
                    <a:pt x="714" y="257"/>
                  </a:lnTo>
                  <a:lnTo>
                    <a:pt x="714" y="257"/>
                  </a:lnTo>
                  <a:lnTo>
                    <a:pt x="714" y="253"/>
                  </a:lnTo>
                  <a:lnTo>
                    <a:pt x="714" y="251"/>
                  </a:lnTo>
                  <a:lnTo>
                    <a:pt x="712" y="251"/>
                  </a:lnTo>
                  <a:lnTo>
                    <a:pt x="712" y="251"/>
                  </a:lnTo>
                  <a:lnTo>
                    <a:pt x="710" y="251"/>
                  </a:lnTo>
                  <a:lnTo>
                    <a:pt x="710" y="251"/>
                  </a:lnTo>
                  <a:lnTo>
                    <a:pt x="706" y="249"/>
                  </a:lnTo>
                  <a:lnTo>
                    <a:pt x="706" y="249"/>
                  </a:lnTo>
                  <a:lnTo>
                    <a:pt x="706" y="249"/>
                  </a:lnTo>
                  <a:lnTo>
                    <a:pt x="706" y="247"/>
                  </a:lnTo>
                  <a:lnTo>
                    <a:pt x="708" y="247"/>
                  </a:lnTo>
                  <a:lnTo>
                    <a:pt x="708" y="247"/>
                  </a:lnTo>
                  <a:lnTo>
                    <a:pt x="708" y="247"/>
                  </a:lnTo>
                  <a:lnTo>
                    <a:pt x="708" y="247"/>
                  </a:lnTo>
                  <a:lnTo>
                    <a:pt x="708" y="245"/>
                  </a:lnTo>
                  <a:lnTo>
                    <a:pt x="706" y="245"/>
                  </a:lnTo>
                  <a:lnTo>
                    <a:pt x="706" y="243"/>
                  </a:lnTo>
                  <a:lnTo>
                    <a:pt x="706" y="243"/>
                  </a:lnTo>
                  <a:lnTo>
                    <a:pt x="706" y="243"/>
                  </a:lnTo>
                  <a:lnTo>
                    <a:pt x="706" y="243"/>
                  </a:lnTo>
                  <a:lnTo>
                    <a:pt x="706" y="243"/>
                  </a:lnTo>
                  <a:lnTo>
                    <a:pt x="708" y="243"/>
                  </a:lnTo>
                  <a:lnTo>
                    <a:pt x="708" y="243"/>
                  </a:lnTo>
                  <a:lnTo>
                    <a:pt x="710" y="243"/>
                  </a:lnTo>
                  <a:lnTo>
                    <a:pt x="710" y="243"/>
                  </a:lnTo>
                  <a:lnTo>
                    <a:pt x="710" y="243"/>
                  </a:lnTo>
                  <a:lnTo>
                    <a:pt x="708" y="240"/>
                  </a:lnTo>
                  <a:lnTo>
                    <a:pt x="706" y="236"/>
                  </a:lnTo>
                  <a:lnTo>
                    <a:pt x="706" y="236"/>
                  </a:lnTo>
                  <a:lnTo>
                    <a:pt x="704" y="236"/>
                  </a:lnTo>
                  <a:lnTo>
                    <a:pt x="702" y="236"/>
                  </a:lnTo>
                  <a:lnTo>
                    <a:pt x="698" y="238"/>
                  </a:lnTo>
                  <a:lnTo>
                    <a:pt x="698" y="238"/>
                  </a:lnTo>
                  <a:lnTo>
                    <a:pt x="698" y="238"/>
                  </a:lnTo>
                  <a:lnTo>
                    <a:pt x="695" y="236"/>
                  </a:lnTo>
                  <a:lnTo>
                    <a:pt x="695" y="236"/>
                  </a:lnTo>
                  <a:lnTo>
                    <a:pt x="695" y="236"/>
                  </a:lnTo>
                  <a:lnTo>
                    <a:pt x="695" y="234"/>
                  </a:lnTo>
                  <a:lnTo>
                    <a:pt x="695" y="234"/>
                  </a:lnTo>
                  <a:lnTo>
                    <a:pt x="693" y="234"/>
                  </a:lnTo>
                  <a:lnTo>
                    <a:pt x="693" y="234"/>
                  </a:lnTo>
                  <a:lnTo>
                    <a:pt x="691" y="232"/>
                  </a:lnTo>
                  <a:lnTo>
                    <a:pt x="691" y="232"/>
                  </a:lnTo>
                  <a:lnTo>
                    <a:pt x="691" y="234"/>
                  </a:lnTo>
                  <a:lnTo>
                    <a:pt x="691" y="236"/>
                  </a:lnTo>
                  <a:lnTo>
                    <a:pt x="691" y="236"/>
                  </a:lnTo>
                  <a:lnTo>
                    <a:pt x="691" y="238"/>
                  </a:lnTo>
                  <a:lnTo>
                    <a:pt x="693" y="238"/>
                  </a:lnTo>
                  <a:lnTo>
                    <a:pt x="695" y="238"/>
                  </a:lnTo>
                  <a:lnTo>
                    <a:pt x="695" y="240"/>
                  </a:lnTo>
                  <a:lnTo>
                    <a:pt x="695" y="240"/>
                  </a:lnTo>
                  <a:lnTo>
                    <a:pt x="693" y="240"/>
                  </a:lnTo>
                  <a:lnTo>
                    <a:pt x="693" y="243"/>
                  </a:lnTo>
                  <a:lnTo>
                    <a:pt x="691" y="243"/>
                  </a:lnTo>
                  <a:lnTo>
                    <a:pt x="691" y="243"/>
                  </a:lnTo>
                  <a:lnTo>
                    <a:pt x="691" y="243"/>
                  </a:lnTo>
                  <a:lnTo>
                    <a:pt x="691" y="245"/>
                  </a:lnTo>
                  <a:lnTo>
                    <a:pt x="693" y="245"/>
                  </a:lnTo>
                  <a:lnTo>
                    <a:pt x="695" y="245"/>
                  </a:lnTo>
                  <a:lnTo>
                    <a:pt x="695" y="247"/>
                  </a:lnTo>
                  <a:lnTo>
                    <a:pt x="695" y="247"/>
                  </a:lnTo>
                  <a:lnTo>
                    <a:pt x="695" y="249"/>
                  </a:lnTo>
                  <a:lnTo>
                    <a:pt x="693" y="251"/>
                  </a:lnTo>
                  <a:lnTo>
                    <a:pt x="693" y="251"/>
                  </a:lnTo>
                  <a:lnTo>
                    <a:pt x="691" y="251"/>
                  </a:lnTo>
                  <a:lnTo>
                    <a:pt x="687" y="247"/>
                  </a:lnTo>
                  <a:lnTo>
                    <a:pt x="687" y="247"/>
                  </a:lnTo>
                  <a:lnTo>
                    <a:pt x="685" y="247"/>
                  </a:lnTo>
                  <a:lnTo>
                    <a:pt x="685" y="247"/>
                  </a:lnTo>
                  <a:lnTo>
                    <a:pt x="685" y="249"/>
                  </a:lnTo>
                  <a:lnTo>
                    <a:pt x="683" y="249"/>
                  </a:lnTo>
                  <a:lnTo>
                    <a:pt x="683" y="249"/>
                  </a:lnTo>
                  <a:lnTo>
                    <a:pt x="681" y="249"/>
                  </a:lnTo>
                  <a:lnTo>
                    <a:pt x="679" y="247"/>
                  </a:lnTo>
                  <a:lnTo>
                    <a:pt x="679" y="247"/>
                  </a:lnTo>
                  <a:lnTo>
                    <a:pt x="679" y="247"/>
                  </a:lnTo>
                  <a:lnTo>
                    <a:pt x="679" y="249"/>
                  </a:lnTo>
                  <a:lnTo>
                    <a:pt x="677" y="249"/>
                  </a:lnTo>
                  <a:lnTo>
                    <a:pt x="677" y="249"/>
                  </a:lnTo>
                  <a:lnTo>
                    <a:pt x="677" y="251"/>
                  </a:lnTo>
                  <a:lnTo>
                    <a:pt x="677" y="253"/>
                  </a:lnTo>
                  <a:lnTo>
                    <a:pt x="677" y="253"/>
                  </a:lnTo>
                  <a:lnTo>
                    <a:pt x="677" y="257"/>
                  </a:lnTo>
                  <a:lnTo>
                    <a:pt x="679" y="261"/>
                  </a:lnTo>
                  <a:lnTo>
                    <a:pt x="679" y="263"/>
                  </a:lnTo>
                  <a:lnTo>
                    <a:pt x="679" y="266"/>
                  </a:lnTo>
                  <a:lnTo>
                    <a:pt x="679" y="266"/>
                  </a:lnTo>
                  <a:lnTo>
                    <a:pt x="679" y="268"/>
                  </a:lnTo>
                  <a:lnTo>
                    <a:pt x="681" y="268"/>
                  </a:lnTo>
                  <a:lnTo>
                    <a:pt x="681" y="270"/>
                  </a:lnTo>
                  <a:lnTo>
                    <a:pt x="681" y="270"/>
                  </a:lnTo>
                  <a:lnTo>
                    <a:pt x="681" y="272"/>
                  </a:lnTo>
                  <a:lnTo>
                    <a:pt x="681" y="272"/>
                  </a:lnTo>
                  <a:lnTo>
                    <a:pt x="683" y="274"/>
                  </a:lnTo>
                  <a:lnTo>
                    <a:pt x="683" y="274"/>
                  </a:lnTo>
                  <a:lnTo>
                    <a:pt x="683" y="274"/>
                  </a:lnTo>
                  <a:lnTo>
                    <a:pt x="681" y="276"/>
                  </a:lnTo>
                  <a:lnTo>
                    <a:pt x="679" y="278"/>
                  </a:lnTo>
                  <a:lnTo>
                    <a:pt x="675" y="276"/>
                  </a:lnTo>
                  <a:lnTo>
                    <a:pt x="672" y="274"/>
                  </a:lnTo>
                  <a:lnTo>
                    <a:pt x="670" y="272"/>
                  </a:lnTo>
                  <a:lnTo>
                    <a:pt x="660" y="274"/>
                  </a:lnTo>
                  <a:lnTo>
                    <a:pt x="660" y="274"/>
                  </a:lnTo>
                  <a:lnTo>
                    <a:pt x="658" y="272"/>
                  </a:lnTo>
                  <a:lnTo>
                    <a:pt x="658" y="272"/>
                  </a:lnTo>
                  <a:lnTo>
                    <a:pt x="658" y="270"/>
                  </a:lnTo>
                  <a:lnTo>
                    <a:pt x="658" y="270"/>
                  </a:lnTo>
                  <a:lnTo>
                    <a:pt x="658" y="268"/>
                  </a:lnTo>
                  <a:lnTo>
                    <a:pt x="658" y="268"/>
                  </a:lnTo>
                  <a:lnTo>
                    <a:pt x="654" y="266"/>
                  </a:lnTo>
                  <a:lnTo>
                    <a:pt x="654" y="263"/>
                  </a:lnTo>
                  <a:lnTo>
                    <a:pt x="654" y="261"/>
                  </a:lnTo>
                  <a:lnTo>
                    <a:pt x="654" y="261"/>
                  </a:lnTo>
                  <a:lnTo>
                    <a:pt x="656" y="261"/>
                  </a:lnTo>
                  <a:lnTo>
                    <a:pt x="658" y="261"/>
                  </a:lnTo>
                  <a:lnTo>
                    <a:pt x="658" y="261"/>
                  </a:lnTo>
                  <a:lnTo>
                    <a:pt x="658" y="259"/>
                  </a:lnTo>
                  <a:lnTo>
                    <a:pt x="660" y="259"/>
                  </a:lnTo>
                  <a:lnTo>
                    <a:pt x="660" y="259"/>
                  </a:lnTo>
                  <a:lnTo>
                    <a:pt x="658" y="257"/>
                  </a:lnTo>
                  <a:lnTo>
                    <a:pt x="658" y="257"/>
                  </a:lnTo>
                  <a:lnTo>
                    <a:pt x="658" y="255"/>
                  </a:lnTo>
                  <a:lnTo>
                    <a:pt x="658" y="255"/>
                  </a:lnTo>
                  <a:lnTo>
                    <a:pt x="658" y="255"/>
                  </a:lnTo>
                  <a:lnTo>
                    <a:pt x="658" y="255"/>
                  </a:lnTo>
                  <a:lnTo>
                    <a:pt x="658" y="255"/>
                  </a:lnTo>
                  <a:lnTo>
                    <a:pt x="658" y="253"/>
                  </a:lnTo>
                  <a:lnTo>
                    <a:pt x="660" y="253"/>
                  </a:lnTo>
                  <a:lnTo>
                    <a:pt x="660" y="251"/>
                  </a:lnTo>
                  <a:lnTo>
                    <a:pt x="660" y="251"/>
                  </a:lnTo>
                  <a:lnTo>
                    <a:pt x="662" y="249"/>
                  </a:lnTo>
                  <a:lnTo>
                    <a:pt x="664" y="247"/>
                  </a:lnTo>
                  <a:lnTo>
                    <a:pt x="664" y="245"/>
                  </a:lnTo>
                  <a:lnTo>
                    <a:pt x="664" y="245"/>
                  </a:lnTo>
                  <a:lnTo>
                    <a:pt x="662" y="243"/>
                  </a:lnTo>
                  <a:lnTo>
                    <a:pt x="662" y="243"/>
                  </a:lnTo>
                  <a:lnTo>
                    <a:pt x="662" y="243"/>
                  </a:lnTo>
                  <a:lnTo>
                    <a:pt x="660" y="245"/>
                  </a:lnTo>
                  <a:lnTo>
                    <a:pt x="660" y="245"/>
                  </a:lnTo>
                  <a:lnTo>
                    <a:pt x="660" y="245"/>
                  </a:lnTo>
                  <a:lnTo>
                    <a:pt x="660" y="247"/>
                  </a:lnTo>
                  <a:lnTo>
                    <a:pt x="658" y="247"/>
                  </a:lnTo>
                  <a:lnTo>
                    <a:pt x="658" y="247"/>
                  </a:lnTo>
                  <a:lnTo>
                    <a:pt x="656" y="245"/>
                  </a:lnTo>
                  <a:lnTo>
                    <a:pt x="656" y="243"/>
                  </a:lnTo>
                  <a:lnTo>
                    <a:pt x="654" y="243"/>
                  </a:lnTo>
                  <a:lnTo>
                    <a:pt x="656" y="240"/>
                  </a:lnTo>
                  <a:lnTo>
                    <a:pt x="656" y="240"/>
                  </a:lnTo>
                  <a:lnTo>
                    <a:pt x="656" y="240"/>
                  </a:lnTo>
                  <a:lnTo>
                    <a:pt x="658" y="240"/>
                  </a:lnTo>
                  <a:lnTo>
                    <a:pt x="660" y="238"/>
                  </a:lnTo>
                  <a:lnTo>
                    <a:pt x="660" y="238"/>
                  </a:lnTo>
                  <a:lnTo>
                    <a:pt x="662" y="238"/>
                  </a:lnTo>
                  <a:lnTo>
                    <a:pt x="662" y="236"/>
                  </a:lnTo>
                  <a:lnTo>
                    <a:pt x="664" y="234"/>
                  </a:lnTo>
                  <a:lnTo>
                    <a:pt x="664" y="234"/>
                  </a:lnTo>
                  <a:lnTo>
                    <a:pt x="664" y="234"/>
                  </a:lnTo>
                  <a:lnTo>
                    <a:pt x="666" y="236"/>
                  </a:lnTo>
                  <a:lnTo>
                    <a:pt x="666" y="238"/>
                  </a:lnTo>
                  <a:lnTo>
                    <a:pt x="668" y="238"/>
                  </a:lnTo>
                  <a:lnTo>
                    <a:pt x="668" y="236"/>
                  </a:lnTo>
                  <a:lnTo>
                    <a:pt x="668" y="236"/>
                  </a:lnTo>
                  <a:lnTo>
                    <a:pt x="668" y="234"/>
                  </a:lnTo>
                  <a:lnTo>
                    <a:pt x="666" y="232"/>
                  </a:lnTo>
                  <a:lnTo>
                    <a:pt x="666" y="232"/>
                  </a:lnTo>
                  <a:lnTo>
                    <a:pt x="666" y="230"/>
                  </a:lnTo>
                  <a:lnTo>
                    <a:pt x="664" y="228"/>
                  </a:lnTo>
                  <a:lnTo>
                    <a:pt x="664" y="226"/>
                  </a:lnTo>
                  <a:lnTo>
                    <a:pt x="656" y="217"/>
                  </a:lnTo>
                  <a:lnTo>
                    <a:pt x="652" y="211"/>
                  </a:lnTo>
                  <a:lnTo>
                    <a:pt x="649" y="209"/>
                  </a:lnTo>
                  <a:lnTo>
                    <a:pt x="647" y="209"/>
                  </a:lnTo>
                  <a:lnTo>
                    <a:pt x="645" y="209"/>
                  </a:lnTo>
                  <a:lnTo>
                    <a:pt x="643" y="207"/>
                  </a:lnTo>
                  <a:lnTo>
                    <a:pt x="641" y="207"/>
                  </a:lnTo>
                  <a:lnTo>
                    <a:pt x="641" y="207"/>
                  </a:lnTo>
                  <a:lnTo>
                    <a:pt x="641" y="207"/>
                  </a:lnTo>
                  <a:lnTo>
                    <a:pt x="639" y="207"/>
                  </a:lnTo>
                  <a:lnTo>
                    <a:pt x="639" y="207"/>
                  </a:lnTo>
                  <a:lnTo>
                    <a:pt x="637" y="207"/>
                  </a:lnTo>
                  <a:lnTo>
                    <a:pt x="637" y="205"/>
                  </a:lnTo>
                  <a:lnTo>
                    <a:pt x="637" y="203"/>
                  </a:lnTo>
                  <a:lnTo>
                    <a:pt x="637" y="203"/>
                  </a:lnTo>
                  <a:lnTo>
                    <a:pt x="637" y="203"/>
                  </a:lnTo>
                  <a:lnTo>
                    <a:pt x="637" y="201"/>
                  </a:lnTo>
                  <a:lnTo>
                    <a:pt x="635" y="201"/>
                  </a:lnTo>
                  <a:lnTo>
                    <a:pt x="631" y="197"/>
                  </a:lnTo>
                  <a:lnTo>
                    <a:pt x="627" y="192"/>
                  </a:lnTo>
                  <a:lnTo>
                    <a:pt x="627" y="190"/>
                  </a:lnTo>
                  <a:lnTo>
                    <a:pt x="627" y="190"/>
                  </a:lnTo>
                  <a:lnTo>
                    <a:pt x="624" y="190"/>
                  </a:lnTo>
                  <a:lnTo>
                    <a:pt x="622" y="186"/>
                  </a:lnTo>
                  <a:lnTo>
                    <a:pt x="620" y="184"/>
                  </a:lnTo>
                  <a:lnTo>
                    <a:pt x="620" y="182"/>
                  </a:lnTo>
                  <a:lnTo>
                    <a:pt x="618" y="180"/>
                  </a:lnTo>
                  <a:lnTo>
                    <a:pt x="614" y="169"/>
                  </a:lnTo>
                  <a:lnTo>
                    <a:pt x="614" y="165"/>
                  </a:lnTo>
                  <a:lnTo>
                    <a:pt x="612" y="163"/>
                  </a:lnTo>
                  <a:lnTo>
                    <a:pt x="612" y="161"/>
                  </a:lnTo>
                  <a:lnTo>
                    <a:pt x="612" y="159"/>
                  </a:lnTo>
                  <a:lnTo>
                    <a:pt x="610" y="157"/>
                  </a:lnTo>
                  <a:lnTo>
                    <a:pt x="610" y="155"/>
                  </a:lnTo>
                  <a:lnTo>
                    <a:pt x="610" y="151"/>
                  </a:lnTo>
                  <a:lnTo>
                    <a:pt x="608" y="149"/>
                  </a:lnTo>
                  <a:lnTo>
                    <a:pt x="608" y="149"/>
                  </a:lnTo>
                  <a:lnTo>
                    <a:pt x="610" y="149"/>
                  </a:lnTo>
                  <a:lnTo>
                    <a:pt x="610" y="146"/>
                  </a:lnTo>
                  <a:lnTo>
                    <a:pt x="610" y="146"/>
                  </a:lnTo>
                  <a:lnTo>
                    <a:pt x="612" y="146"/>
                  </a:lnTo>
                  <a:lnTo>
                    <a:pt x="612" y="144"/>
                  </a:lnTo>
                  <a:lnTo>
                    <a:pt x="612" y="144"/>
                  </a:lnTo>
                  <a:lnTo>
                    <a:pt x="612" y="142"/>
                  </a:lnTo>
                  <a:lnTo>
                    <a:pt x="612" y="140"/>
                  </a:lnTo>
                  <a:lnTo>
                    <a:pt x="612" y="140"/>
                  </a:lnTo>
                  <a:lnTo>
                    <a:pt x="610" y="140"/>
                  </a:lnTo>
                  <a:lnTo>
                    <a:pt x="606" y="138"/>
                  </a:lnTo>
                  <a:lnTo>
                    <a:pt x="606" y="138"/>
                  </a:lnTo>
                  <a:lnTo>
                    <a:pt x="601" y="134"/>
                  </a:lnTo>
                  <a:lnTo>
                    <a:pt x="601" y="132"/>
                  </a:lnTo>
                  <a:lnTo>
                    <a:pt x="599" y="130"/>
                  </a:lnTo>
                  <a:lnTo>
                    <a:pt x="599" y="128"/>
                  </a:lnTo>
                  <a:lnTo>
                    <a:pt x="599" y="128"/>
                  </a:lnTo>
                  <a:lnTo>
                    <a:pt x="599" y="126"/>
                  </a:lnTo>
                  <a:lnTo>
                    <a:pt x="599" y="126"/>
                  </a:lnTo>
                  <a:lnTo>
                    <a:pt x="599" y="126"/>
                  </a:lnTo>
                  <a:lnTo>
                    <a:pt x="599" y="123"/>
                  </a:lnTo>
                  <a:lnTo>
                    <a:pt x="597" y="123"/>
                  </a:lnTo>
                  <a:lnTo>
                    <a:pt x="597" y="121"/>
                  </a:lnTo>
                  <a:lnTo>
                    <a:pt x="597" y="121"/>
                  </a:lnTo>
                  <a:lnTo>
                    <a:pt x="597" y="121"/>
                  </a:lnTo>
                  <a:lnTo>
                    <a:pt x="597" y="119"/>
                  </a:lnTo>
                  <a:lnTo>
                    <a:pt x="599" y="119"/>
                  </a:lnTo>
                  <a:lnTo>
                    <a:pt x="599" y="119"/>
                  </a:lnTo>
                  <a:lnTo>
                    <a:pt x="599" y="119"/>
                  </a:lnTo>
                  <a:lnTo>
                    <a:pt x="601" y="119"/>
                  </a:lnTo>
                  <a:lnTo>
                    <a:pt x="601" y="117"/>
                  </a:lnTo>
                  <a:lnTo>
                    <a:pt x="601" y="117"/>
                  </a:lnTo>
                  <a:lnTo>
                    <a:pt x="601" y="117"/>
                  </a:lnTo>
                  <a:lnTo>
                    <a:pt x="601" y="115"/>
                  </a:lnTo>
                  <a:lnTo>
                    <a:pt x="599" y="113"/>
                  </a:lnTo>
                  <a:lnTo>
                    <a:pt x="599" y="111"/>
                  </a:lnTo>
                  <a:lnTo>
                    <a:pt x="599" y="111"/>
                  </a:lnTo>
                  <a:lnTo>
                    <a:pt x="597" y="111"/>
                  </a:lnTo>
                  <a:lnTo>
                    <a:pt x="595" y="111"/>
                  </a:lnTo>
                  <a:lnTo>
                    <a:pt x="595" y="113"/>
                  </a:lnTo>
                  <a:lnTo>
                    <a:pt x="595" y="113"/>
                  </a:lnTo>
                  <a:lnTo>
                    <a:pt x="593" y="113"/>
                  </a:lnTo>
                  <a:lnTo>
                    <a:pt x="593" y="113"/>
                  </a:lnTo>
                  <a:lnTo>
                    <a:pt x="593" y="113"/>
                  </a:lnTo>
                  <a:lnTo>
                    <a:pt x="593" y="113"/>
                  </a:lnTo>
                  <a:lnTo>
                    <a:pt x="591" y="111"/>
                  </a:lnTo>
                  <a:lnTo>
                    <a:pt x="593" y="111"/>
                  </a:lnTo>
                  <a:lnTo>
                    <a:pt x="593" y="109"/>
                  </a:lnTo>
                  <a:lnTo>
                    <a:pt x="593" y="107"/>
                  </a:lnTo>
                  <a:lnTo>
                    <a:pt x="593" y="107"/>
                  </a:lnTo>
                  <a:lnTo>
                    <a:pt x="591" y="107"/>
                  </a:lnTo>
                  <a:lnTo>
                    <a:pt x="591" y="107"/>
                  </a:lnTo>
                  <a:lnTo>
                    <a:pt x="587" y="109"/>
                  </a:lnTo>
                  <a:lnTo>
                    <a:pt x="587" y="109"/>
                  </a:lnTo>
                  <a:lnTo>
                    <a:pt x="587" y="109"/>
                  </a:lnTo>
                  <a:lnTo>
                    <a:pt x="587" y="109"/>
                  </a:lnTo>
                  <a:lnTo>
                    <a:pt x="587" y="111"/>
                  </a:lnTo>
                  <a:lnTo>
                    <a:pt x="587" y="111"/>
                  </a:lnTo>
                  <a:lnTo>
                    <a:pt x="585" y="111"/>
                  </a:lnTo>
                  <a:lnTo>
                    <a:pt x="583" y="111"/>
                  </a:lnTo>
                  <a:lnTo>
                    <a:pt x="581" y="111"/>
                  </a:lnTo>
                  <a:lnTo>
                    <a:pt x="578" y="111"/>
                  </a:lnTo>
                  <a:lnTo>
                    <a:pt x="578" y="109"/>
                  </a:lnTo>
                  <a:lnTo>
                    <a:pt x="578" y="109"/>
                  </a:lnTo>
                  <a:lnTo>
                    <a:pt x="576" y="109"/>
                  </a:lnTo>
                  <a:lnTo>
                    <a:pt x="576" y="111"/>
                  </a:lnTo>
                  <a:lnTo>
                    <a:pt x="574" y="111"/>
                  </a:lnTo>
                  <a:lnTo>
                    <a:pt x="572" y="111"/>
                  </a:lnTo>
                  <a:lnTo>
                    <a:pt x="572" y="113"/>
                  </a:lnTo>
                  <a:lnTo>
                    <a:pt x="570" y="113"/>
                  </a:lnTo>
                  <a:lnTo>
                    <a:pt x="570" y="113"/>
                  </a:lnTo>
                  <a:lnTo>
                    <a:pt x="568" y="113"/>
                  </a:lnTo>
                  <a:lnTo>
                    <a:pt x="568" y="113"/>
                  </a:lnTo>
                  <a:lnTo>
                    <a:pt x="566" y="113"/>
                  </a:lnTo>
                  <a:lnTo>
                    <a:pt x="566" y="113"/>
                  </a:lnTo>
                  <a:lnTo>
                    <a:pt x="566" y="109"/>
                  </a:lnTo>
                  <a:lnTo>
                    <a:pt x="564" y="109"/>
                  </a:lnTo>
                  <a:lnTo>
                    <a:pt x="564" y="107"/>
                  </a:lnTo>
                  <a:lnTo>
                    <a:pt x="562" y="107"/>
                  </a:lnTo>
                  <a:lnTo>
                    <a:pt x="562" y="107"/>
                  </a:lnTo>
                  <a:lnTo>
                    <a:pt x="560" y="109"/>
                  </a:lnTo>
                  <a:lnTo>
                    <a:pt x="560" y="109"/>
                  </a:lnTo>
                  <a:lnTo>
                    <a:pt x="558" y="109"/>
                  </a:lnTo>
                  <a:lnTo>
                    <a:pt x="558" y="109"/>
                  </a:lnTo>
                  <a:lnTo>
                    <a:pt x="555" y="109"/>
                  </a:lnTo>
                  <a:lnTo>
                    <a:pt x="555" y="107"/>
                  </a:lnTo>
                  <a:lnTo>
                    <a:pt x="555" y="107"/>
                  </a:lnTo>
                  <a:lnTo>
                    <a:pt x="553" y="103"/>
                  </a:lnTo>
                  <a:lnTo>
                    <a:pt x="553" y="101"/>
                  </a:lnTo>
                  <a:lnTo>
                    <a:pt x="553" y="101"/>
                  </a:lnTo>
                  <a:lnTo>
                    <a:pt x="551" y="98"/>
                  </a:lnTo>
                  <a:lnTo>
                    <a:pt x="551" y="98"/>
                  </a:lnTo>
                  <a:lnTo>
                    <a:pt x="549" y="96"/>
                  </a:lnTo>
                  <a:lnTo>
                    <a:pt x="549" y="96"/>
                  </a:lnTo>
                  <a:lnTo>
                    <a:pt x="547" y="96"/>
                  </a:lnTo>
                  <a:lnTo>
                    <a:pt x="545" y="96"/>
                  </a:lnTo>
                  <a:lnTo>
                    <a:pt x="545" y="94"/>
                  </a:lnTo>
                  <a:lnTo>
                    <a:pt x="543" y="94"/>
                  </a:lnTo>
                  <a:lnTo>
                    <a:pt x="543" y="94"/>
                  </a:lnTo>
                  <a:lnTo>
                    <a:pt x="541" y="94"/>
                  </a:lnTo>
                  <a:lnTo>
                    <a:pt x="541" y="94"/>
                  </a:lnTo>
                  <a:lnTo>
                    <a:pt x="539" y="96"/>
                  </a:lnTo>
                  <a:lnTo>
                    <a:pt x="537" y="96"/>
                  </a:lnTo>
                  <a:lnTo>
                    <a:pt x="537" y="98"/>
                  </a:lnTo>
                  <a:lnTo>
                    <a:pt x="537" y="98"/>
                  </a:lnTo>
                  <a:lnTo>
                    <a:pt x="535" y="98"/>
                  </a:lnTo>
                  <a:lnTo>
                    <a:pt x="533" y="98"/>
                  </a:lnTo>
                  <a:lnTo>
                    <a:pt x="530" y="98"/>
                  </a:lnTo>
                  <a:lnTo>
                    <a:pt x="528" y="98"/>
                  </a:lnTo>
                  <a:lnTo>
                    <a:pt x="526" y="98"/>
                  </a:lnTo>
                  <a:lnTo>
                    <a:pt x="524" y="98"/>
                  </a:lnTo>
                  <a:lnTo>
                    <a:pt x="524" y="98"/>
                  </a:lnTo>
                  <a:lnTo>
                    <a:pt x="524" y="98"/>
                  </a:lnTo>
                  <a:lnTo>
                    <a:pt x="524" y="98"/>
                  </a:lnTo>
                  <a:lnTo>
                    <a:pt x="524" y="101"/>
                  </a:lnTo>
                  <a:lnTo>
                    <a:pt x="522" y="101"/>
                  </a:lnTo>
                  <a:lnTo>
                    <a:pt x="522" y="103"/>
                  </a:lnTo>
                  <a:lnTo>
                    <a:pt x="522" y="103"/>
                  </a:lnTo>
                  <a:lnTo>
                    <a:pt x="522" y="103"/>
                  </a:lnTo>
                  <a:lnTo>
                    <a:pt x="520" y="103"/>
                  </a:lnTo>
                  <a:lnTo>
                    <a:pt x="520" y="103"/>
                  </a:lnTo>
                  <a:lnTo>
                    <a:pt x="518" y="101"/>
                  </a:lnTo>
                  <a:lnTo>
                    <a:pt x="518" y="98"/>
                  </a:lnTo>
                  <a:lnTo>
                    <a:pt x="518" y="96"/>
                  </a:lnTo>
                  <a:lnTo>
                    <a:pt x="516" y="94"/>
                  </a:lnTo>
                  <a:lnTo>
                    <a:pt x="516" y="94"/>
                  </a:lnTo>
                  <a:lnTo>
                    <a:pt x="514" y="92"/>
                  </a:lnTo>
                  <a:lnTo>
                    <a:pt x="514" y="90"/>
                  </a:lnTo>
                  <a:lnTo>
                    <a:pt x="514" y="90"/>
                  </a:lnTo>
                  <a:lnTo>
                    <a:pt x="512" y="90"/>
                  </a:lnTo>
                  <a:lnTo>
                    <a:pt x="512" y="88"/>
                  </a:lnTo>
                  <a:lnTo>
                    <a:pt x="514" y="88"/>
                  </a:lnTo>
                  <a:lnTo>
                    <a:pt x="514" y="86"/>
                  </a:lnTo>
                  <a:lnTo>
                    <a:pt x="514" y="86"/>
                  </a:lnTo>
                  <a:lnTo>
                    <a:pt x="518" y="86"/>
                  </a:lnTo>
                  <a:lnTo>
                    <a:pt x="518" y="86"/>
                  </a:lnTo>
                  <a:lnTo>
                    <a:pt x="520" y="86"/>
                  </a:lnTo>
                  <a:lnTo>
                    <a:pt x="520" y="86"/>
                  </a:lnTo>
                  <a:lnTo>
                    <a:pt x="520" y="84"/>
                  </a:lnTo>
                  <a:lnTo>
                    <a:pt x="520" y="80"/>
                  </a:lnTo>
                  <a:lnTo>
                    <a:pt x="520" y="80"/>
                  </a:lnTo>
                  <a:lnTo>
                    <a:pt x="520" y="78"/>
                  </a:lnTo>
                  <a:lnTo>
                    <a:pt x="518" y="75"/>
                  </a:lnTo>
                  <a:lnTo>
                    <a:pt x="516" y="73"/>
                  </a:lnTo>
                  <a:lnTo>
                    <a:pt x="516" y="73"/>
                  </a:lnTo>
                  <a:lnTo>
                    <a:pt x="518" y="63"/>
                  </a:lnTo>
                  <a:lnTo>
                    <a:pt x="518" y="61"/>
                  </a:lnTo>
                  <a:lnTo>
                    <a:pt x="520" y="57"/>
                  </a:lnTo>
                  <a:lnTo>
                    <a:pt x="520" y="55"/>
                  </a:lnTo>
                  <a:lnTo>
                    <a:pt x="520" y="52"/>
                  </a:lnTo>
                  <a:lnTo>
                    <a:pt x="518" y="52"/>
                  </a:lnTo>
                  <a:lnTo>
                    <a:pt x="518" y="52"/>
                  </a:lnTo>
                  <a:lnTo>
                    <a:pt x="518" y="50"/>
                  </a:lnTo>
                  <a:lnTo>
                    <a:pt x="516" y="52"/>
                  </a:lnTo>
                  <a:lnTo>
                    <a:pt x="516" y="52"/>
                  </a:lnTo>
                  <a:lnTo>
                    <a:pt x="516" y="52"/>
                  </a:lnTo>
                  <a:lnTo>
                    <a:pt x="516" y="52"/>
                  </a:lnTo>
                  <a:lnTo>
                    <a:pt x="516" y="52"/>
                  </a:lnTo>
                  <a:lnTo>
                    <a:pt x="514" y="52"/>
                  </a:lnTo>
                  <a:lnTo>
                    <a:pt x="514" y="52"/>
                  </a:lnTo>
                  <a:lnTo>
                    <a:pt x="512" y="55"/>
                  </a:lnTo>
                  <a:lnTo>
                    <a:pt x="512" y="55"/>
                  </a:lnTo>
                  <a:lnTo>
                    <a:pt x="510" y="55"/>
                  </a:lnTo>
                  <a:lnTo>
                    <a:pt x="510" y="55"/>
                  </a:lnTo>
                  <a:lnTo>
                    <a:pt x="510" y="55"/>
                  </a:lnTo>
                  <a:lnTo>
                    <a:pt x="507" y="55"/>
                  </a:lnTo>
                  <a:lnTo>
                    <a:pt x="507" y="55"/>
                  </a:lnTo>
                  <a:lnTo>
                    <a:pt x="505" y="55"/>
                  </a:lnTo>
                  <a:lnTo>
                    <a:pt x="505" y="52"/>
                  </a:lnTo>
                  <a:lnTo>
                    <a:pt x="505" y="52"/>
                  </a:lnTo>
                  <a:lnTo>
                    <a:pt x="505" y="50"/>
                  </a:lnTo>
                  <a:lnTo>
                    <a:pt x="505" y="48"/>
                  </a:lnTo>
                  <a:lnTo>
                    <a:pt x="505" y="46"/>
                  </a:lnTo>
                  <a:lnTo>
                    <a:pt x="507" y="44"/>
                  </a:lnTo>
                  <a:lnTo>
                    <a:pt x="507" y="44"/>
                  </a:lnTo>
                  <a:lnTo>
                    <a:pt x="507" y="44"/>
                  </a:lnTo>
                  <a:lnTo>
                    <a:pt x="512" y="44"/>
                  </a:lnTo>
                  <a:lnTo>
                    <a:pt x="512" y="42"/>
                  </a:lnTo>
                  <a:lnTo>
                    <a:pt x="514" y="42"/>
                  </a:lnTo>
                  <a:lnTo>
                    <a:pt x="514" y="40"/>
                  </a:lnTo>
                  <a:lnTo>
                    <a:pt x="514" y="40"/>
                  </a:lnTo>
                  <a:lnTo>
                    <a:pt x="514" y="38"/>
                  </a:lnTo>
                  <a:lnTo>
                    <a:pt x="514" y="38"/>
                  </a:lnTo>
                  <a:lnTo>
                    <a:pt x="512" y="36"/>
                  </a:lnTo>
                  <a:lnTo>
                    <a:pt x="512" y="36"/>
                  </a:lnTo>
                  <a:lnTo>
                    <a:pt x="510" y="36"/>
                  </a:lnTo>
                  <a:lnTo>
                    <a:pt x="510" y="34"/>
                  </a:lnTo>
                  <a:lnTo>
                    <a:pt x="510" y="32"/>
                  </a:lnTo>
                  <a:lnTo>
                    <a:pt x="497" y="30"/>
                  </a:lnTo>
                  <a:lnTo>
                    <a:pt x="487" y="30"/>
                  </a:lnTo>
                  <a:lnTo>
                    <a:pt x="449" y="27"/>
                  </a:lnTo>
                  <a:lnTo>
                    <a:pt x="447" y="27"/>
                  </a:lnTo>
                  <a:lnTo>
                    <a:pt x="447" y="25"/>
                  </a:lnTo>
                  <a:lnTo>
                    <a:pt x="447" y="25"/>
                  </a:lnTo>
                  <a:lnTo>
                    <a:pt x="447" y="23"/>
                  </a:lnTo>
                  <a:lnTo>
                    <a:pt x="447" y="21"/>
                  </a:lnTo>
                  <a:lnTo>
                    <a:pt x="455" y="9"/>
                  </a:lnTo>
                  <a:lnTo>
                    <a:pt x="455" y="9"/>
                  </a:lnTo>
                  <a:lnTo>
                    <a:pt x="455" y="7"/>
                  </a:lnTo>
                  <a:lnTo>
                    <a:pt x="455" y="4"/>
                  </a:lnTo>
                  <a:lnTo>
                    <a:pt x="455" y="2"/>
                  </a:lnTo>
                  <a:lnTo>
                    <a:pt x="453" y="0"/>
                  </a:lnTo>
                  <a:lnTo>
                    <a:pt x="453" y="2"/>
                  </a:lnTo>
                  <a:lnTo>
                    <a:pt x="436" y="17"/>
                  </a:lnTo>
                  <a:lnTo>
                    <a:pt x="432" y="19"/>
                  </a:lnTo>
                  <a:lnTo>
                    <a:pt x="413" y="23"/>
                  </a:lnTo>
                  <a:lnTo>
                    <a:pt x="397" y="32"/>
                  </a:lnTo>
                  <a:lnTo>
                    <a:pt x="395" y="34"/>
                  </a:lnTo>
                  <a:lnTo>
                    <a:pt x="390" y="48"/>
                  </a:lnTo>
                  <a:lnTo>
                    <a:pt x="386" y="61"/>
                  </a:lnTo>
                  <a:lnTo>
                    <a:pt x="380" y="78"/>
                  </a:lnTo>
                  <a:lnTo>
                    <a:pt x="376" y="90"/>
                  </a:lnTo>
                  <a:lnTo>
                    <a:pt x="370" y="98"/>
                  </a:lnTo>
                  <a:lnTo>
                    <a:pt x="361" y="115"/>
                  </a:lnTo>
                  <a:lnTo>
                    <a:pt x="355" y="123"/>
                  </a:lnTo>
                  <a:lnTo>
                    <a:pt x="353" y="128"/>
                  </a:lnTo>
                  <a:lnTo>
                    <a:pt x="351" y="136"/>
                  </a:lnTo>
                  <a:lnTo>
                    <a:pt x="349" y="136"/>
                  </a:lnTo>
                  <a:lnTo>
                    <a:pt x="347" y="138"/>
                  </a:lnTo>
                  <a:lnTo>
                    <a:pt x="334" y="144"/>
                  </a:lnTo>
                  <a:lnTo>
                    <a:pt x="322" y="151"/>
                  </a:lnTo>
                  <a:lnTo>
                    <a:pt x="309" y="159"/>
                  </a:lnTo>
                  <a:lnTo>
                    <a:pt x="294" y="165"/>
                  </a:lnTo>
                  <a:lnTo>
                    <a:pt x="292" y="167"/>
                  </a:lnTo>
                  <a:lnTo>
                    <a:pt x="284" y="178"/>
                  </a:lnTo>
                  <a:lnTo>
                    <a:pt x="282" y="182"/>
                  </a:lnTo>
                  <a:lnTo>
                    <a:pt x="276" y="205"/>
                  </a:lnTo>
                  <a:lnTo>
                    <a:pt x="273" y="211"/>
                  </a:lnTo>
                  <a:lnTo>
                    <a:pt x="271" y="215"/>
                  </a:lnTo>
                  <a:lnTo>
                    <a:pt x="267" y="220"/>
                  </a:lnTo>
                  <a:lnTo>
                    <a:pt x="255" y="230"/>
                  </a:lnTo>
                  <a:lnTo>
                    <a:pt x="246" y="240"/>
                  </a:lnTo>
                  <a:lnTo>
                    <a:pt x="244" y="243"/>
                  </a:lnTo>
                  <a:lnTo>
                    <a:pt x="244" y="245"/>
                  </a:lnTo>
                  <a:lnTo>
                    <a:pt x="244" y="259"/>
                  </a:lnTo>
                  <a:lnTo>
                    <a:pt x="242" y="261"/>
                  </a:lnTo>
                  <a:lnTo>
                    <a:pt x="242" y="261"/>
                  </a:lnTo>
                  <a:lnTo>
                    <a:pt x="225" y="268"/>
                  </a:lnTo>
                  <a:lnTo>
                    <a:pt x="211" y="272"/>
                  </a:lnTo>
                  <a:lnTo>
                    <a:pt x="202" y="272"/>
                  </a:lnTo>
                  <a:lnTo>
                    <a:pt x="194" y="272"/>
                  </a:lnTo>
                  <a:lnTo>
                    <a:pt x="186" y="272"/>
                  </a:lnTo>
                  <a:lnTo>
                    <a:pt x="177" y="274"/>
                  </a:lnTo>
                  <a:lnTo>
                    <a:pt x="169" y="276"/>
                  </a:lnTo>
                  <a:lnTo>
                    <a:pt x="156" y="282"/>
                  </a:lnTo>
                  <a:lnTo>
                    <a:pt x="146" y="288"/>
                  </a:lnTo>
                  <a:lnTo>
                    <a:pt x="138" y="291"/>
                  </a:lnTo>
                  <a:lnTo>
                    <a:pt x="129" y="288"/>
                  </a:lnTo>
                  <a:lnTo>
                    <a:pt x="125" y="286"/>
                  </a:lnTo>
                  <a:lnTo>
                    <a:pt x="121" y="280"/>
                  </a:lnTo>
                  <a:lnTo>
                    <a:pt x="119" y="272"/>
                  </a:lnTo>
                  <a:lnTo>
                    <a:pt x="117" y="270"/>
                  </a:lnTo>
                  <a:lnTo>
                    <a:pt x="119" y="266"/>
                  </a:lnTo>
                  <a:lnTo>
                    <a:pt x="117" y="263"/>
                  </a:lnTo>
                  <a:lnTo>
                    <a:pt x="117" y="261"/>
                  </a:lnTo>
                  <a:lnTo>
                    <a:pt x="113" y="259"/>
                  </a:lnTo>
                  <a:lnTo>
                    <a:pt x="111" y="257"/>
                  </a:lnTo>
                  <a:lnTo>
                    <a:pt x="106" y="255"/>
                  </a:lnTo>
                  <a:lnTo>
                    <a:pt x="104" y="253"/>
                  </a:lnTo>
                  <a:lnTo>
                    <a:pt x="102" y="251"/>
                  </a:lnTo>
                  <a:lnTo>
                    <a:pt x="100" y="251"/>
                  </a:lnTo>
                  <a:lnTo>
                    <a:pt x="98" y="251"/>
                  </a:lnTo>
                  <a:lnTo>
                    <a:pt x="94" y="253"/>
                  </a:lnTo>
                  <a:lnTo>
                    <a:pt x="90" y="255"/>
                  </a:lnTo>
                  <a:lnTo>
                    <a:pt x="88" y="255"/>
                  </a:lnTo>
                  <a:lnTo>
                    <a:pt x="85" y="255"/>
                  </a:lnTo>
                  <a:lnTo>
                    <a:pt x="81" y="261"/>
                  </a:lnTo>
                  <a:lnTo>
                    <a:pt x="73" y="268"/>
                  </a:lnTo>
                  <a:lnTo>
                    <a:pt x="73" y="268"/>
                  </a:lnTo>
                  <a:lnTo>
                    <a:pt x="65" y="278"/>
                  </a:lnTo>
                  <a:lnTo>
                    <a:pt x="62" y="280"/>
                  </a:lnTo>
                  <a:lnTo>
                    <a:pt x="54" y="301"/>
                  </a:lnTo>
                  <a:lnTo>
                    <a:pt x="52" y="305"/>
                  </a:lnTo>
                  <a:lnTo>
                    <a:pt x="44" y="314"/>
                  </a:lnTo>
                  <a:lnTo>
                    <a:pt x="37" y="324"/>
                  </a:lnTo>
                  <a:lnTo>
                    <a:pt x="27" y="334"/>
                  </a:lnTo>
                  <a:lnTo>
                    <a:pt x="19" y="339"/>
                  </a:lnTo>
                  <a:lnTo>
                    <a:pt x="10" y="349"/>
                  </a:lnTo>
                  <a:lnTo>
                    <a:pt x="6" y="355"/>
                  </a:lnTo>
                  <a:lnTo>
                    <a:pt x="4" y="364"/>
                  </a:lnTo>
                  <a:lnTo>
                    <a:pt x="2" y="378"/>
                  </a:lnTo>
                  <a:lnTo>
                    <a:pt x="0" y="391"/>
                  </a:lnTo>
                  <a:lnTo>
                    <a:pt x="0" y="397"/>
                  </a:lnTo>
                  <a:lnTo>
                    <a:pt x="4" y="399"/>
                  </a:lnTo>
                  <a:lnTo>
                    <a:pt x="19" y="408"/>
                  </a:lnTo>
                  <a:lnTo>
                    <a:pt x="23" y="410"/>
                  </a:lnTo>
                  <a:lnTo>
                    <a:pt x="31" y="416"/>
                  </a:lnTo>
                  <a:lnTo>
                    <a:pt x="35" y="418"/>
                  </a:lnTo>
                  <a:lnTo>
                    <a:pt x="58" y="416"/>
                  </a:lnTo>
                  <a:lnTo>
                    <a:pt x="62" y="418"/>
                  </a:lnTo>
                  <a:lnTo>
                    <a:pt x="67" y="420"/>
                  </a:lnTo>
                  <a:lnTo>
                    <a:pt x="69" y="424"/>
                  </a:lnTo>
                  <a:lnTo>
                    <a:pt x="69" y="428"/>
                  </a:lnTo>
                  <a:lnTo>
                    <a:pt x="69" y="437"/>
                  </a:lnTo>
                  <a:lnTo>
                    <a:pt x="69" y="441"/>
                  </a:lnTo>
                  <a:lnTo>
                    <a:pt x="69" y="443"/>
                  </a:lnTo>
                  <a:lnTo>
                    <a:pt x="69" y="445"/>
                  </a:lnTo>
                  <a:lnTo>
                    <a:pt x="67" y="447"/>
                  </a:lnTo>
                  <a:lnTo>
                    <a:pt x="69" y="449"/>
                  </a:lnTo>
                  <a:lnTo>
                    <a:pt x="69" y="453"/>
                  </a:lnTo>
                  <a:lnTo>
                    <a:pt x="69" y="458"/>
                  </a:lnTo>
                  <a:lnTo>
                    <a:pt x="67" y="462"/>
                  </a:lnTo>
                  <a:lnTo>
                    <a:pt x="60" y="472"/>
                  </a:lnTo>
                  <a:lnTo>
                    <a:pt x="60" y="474"/>
                  </a:lnTo>
                  <a:lnTo>
                    <a:pt x="60" y="479"/>
                  </a:lnTo>
                  <a:lnTo>
                    <a:pt x="60" y="483"/>
                  </a:lnTo>
                  <a:lnTo>
                    <a:pt x="60" y="485"/>
                  </a:lnTo>
                  <a:lnTo>
                    <a:pt x="62" y="491"/>
                  </a:lnTo>
                  <a:lnTo>
                    <a:pt x="65" y="497"/>
                  </a:lnTo>
                  <a:lnTo>
                    <a:pt x="69" y="501"/>
                  </a:lnTo>
                  <a:lnTo>
                    <a:pt x="73" y="506"/>
                  </a:lnTo>
                  <a:lnTo>
                    <a:pt x="75" y="508"/>
                  </a:lnTo>
                  <a:lnTo>
                    <a:pt x="77" y="514"/>
                  </a:lnTo>
                  <a:lnTo>
                    <a:pt x="79" y="516"/>
                  </a:lnTo>
                  <a:lnTo>
                    <a:pt x="79" y="516"/>
                  </a:lnTo>
                  <a:lnTo>
                    <a:pt x="83" y="518"/>
                  </a:lnTo>
                  <a:lnTo>
                    <a:pt x="90" y="520"/>
                  </a:lnTo>
                  <a:lnTo>
                    <a:pt x="102" y="520"/>
                  </a:lnTo>
                  <a:lnTo>
                    <a:pt x="106" y="518"/>
                  </a:lnTo>
                  <a:lnTo>
                    <a:pt x="108" y="516"/>
                  </a:lnTo>
                  <a:lnTo>
                    <a:pt x="113" y="516"/>
                  </a:lnTo>
                  <a:lnTo>
                    <a:pt x="117" y="516"/>
                  </a:lnTo>
                  <a:lnTo>
                    <a:pt x="119" y="520"/>
                  </a:lnTo>
                  <a:lnTo>
                    <a:pt x="119" y="524"/>
                  </a:lnTo>
                  <a:lnTo>
                    <a:pt x="119" y="535"/>
                  </a:lnTo>
                  <a:lnTo>
                    <a:pt x="119" y="547"/>
                  </a:lnTo>
                  <a:lnTo>
                    <a:pt x="119" y="552"/>
                  </a:lnTo>
                  <a:lnTo>
                    <a:pt x="121" y="554"/>
                  </a:lnTo>
                  <a:lnTo>
                    <a:pt x="125" y="558"/>
                  </a:lnTo>
                  <a:lnTo>
                    <a:pt x="125" y="560"/>
                  </a:lnTo>
                  <a:lnTo>
                    <a:pt x="127" y="562"/>
                  </a:lnTo>
                  <a:lnTo>
                    <a:pt x="127" y="566"/>
                  </a:lnTo>
                  <a:lnTo>
                    <a:pt x="131" y="568"/>
                  </a:lnTo>
                  <a:lnTo>
                    <a:pt x="138" y="575"/>
                  </a:lnTo>
                  <a:lnTo>
                    <a:pt x="140" y="577"/>
                  </a:lnTo>
                  <a:lnTo>
                    <a:pt x="140" y="579"/>
                  </a:lnTo>
                  <a:lnTo>
                    <a:pt x="144" y="595"/>
                  </a:lnTo>
                  <a:lnTo>
                    <a:pt x="146" y="602"/>
                  </a:lnTo>
                  <a:lnTo>
                    <a:pt x="148" y="608"/>
                  </a:lnTo>
                  <a:lnTo>
                    <a:pt x="154" y="616"/>
                  </a:lnTo>
                  <a:lnTo>
                    <a:pt x="159" y="627"/>
                  </a:lnTo>
                  <a:lnTo>
                    <a:pt x="161" y="629"/>
                  </a:lnTo>
                  <a:lnTo>
                    <a:pt x="163" y="631"/>
                  </a:lnTo>
                  <a:lnTo>
                    <a:pt x="167" y="633"/>
                  </a:lnTo>
                  <a:lnTo>
                    <a:pt x="177" y="635"/>
                  </a:lnTo>
                  <a:lnTo>
                    <a:pt x="177" y="635"/>
                  </a:lnTo>
                  <a:lnTo>
                    <a:pt x="179" y="635"/>
                  </a:lnTo>
                  <a:lnTo>
                    <a:pt x="182" y="635"/>
                  </a:lnTo>
                  <a:lnTo>
                    <a:pt x="184" y="633"/>
                  </a:lnTo>
                  <a:lnTo>
                    <a:pt x="184" y="633"/>
                  </a:lnTo>
                  <a:lnTo>
                    <a:pt x="188" y="633"/>
                  </a:lnTo>
                  <a:lnTo>
                    <a:pt x="188" y="633"/>
                  </a:lnTo>
                  <a:lnTo>
                    <a:pt x="190" y="635"/>
                  </a:lnTo>
                  <a:lnTo>
                    <a:pt x="192" y="635"/>
                  </a:lnTo>
                  <a:lnTo>
                    <a:pt x="194" y="635"/>
                  </a:lnTo>
                  <a:lnTo>
                    <a:pt x="196" y="633"/>
                  </a:lnTo>
                  <a:lnTo>
                    <a:pt x="198" y="631"/>
                  </a:lnTo>
                  <a:lnTo>
                    <a:pt x="200" y="631"/>
                  </a:lnTo>
                  <a:lnTo>
                    <a:pt x="202" y="631"/>
                  </a:lnTo>
                  <a:lnTo>
                    <a:pt x="209" y="631"/>
                  </a:lnTo>
                  <a:lnTo>
                    <a:pt x="213" y="631"/>
                  </a:lnTo>
                  <a:lnTo>
                    <a:pt x="215" y="631"/>
                  </a:lnTo>
                  <a:lnTo>
                    <a:pt x="217" y="633"/>
                  </a:lnTo>
                  <a:lnTo>
                    <a:pt x="217" y="633"/>
                  </a:lnTo>
                  <a:lnTo>
                    <a:pt x="219" y="633"/>
                  </a:lnTo>
                  <a:lnTo>
                    <a:pt x="221" y="633"/>
                  </a:lnTo>
                  <a:lnTo>
                    <a:pt x="230" y="631"/>
                  </a:lnTo>
                  <a:lnTo>
                    <a:pt x="232" y="631"/>
                  </a:lnTo>
                  <a:lnTo>
                    <a:pt x="232" y="631"/>
                  </a:lnTo>
                  <a:lnTo>
                    <a:pt x="232" y="633"/>
                  </a:lnTo>
                  <a:lnTo>
                    <a:pt x="234" y="635"/>
                  </a:lnTo>
                  <a:lnTo>
                    <a:pt x="234" y="635"/>
                  </a:lnTo>
                  <a:lnTo>
                    <a:pt x="236" y="635"/>
                  </a:lnTo>
                  <a:lnTo>
                    <a:pt x="238" y="635"/>
                  </a:lnTo>
                  <a:lnTo>
                    <a:pt x="238" y="635"/>
                  </a:lnTo>
                  <a:lnTo>
                    <a:pt x="238" y="635"/>
                  </a:lnTo>
                  <a:lnTo>
                    <a:pt x="238" y="633"/>
                  </a:lnTo>
                  <a:lnTo>
                    <a:pt x="238" y="633"/>
                  </a:lnTo>
                  <a:lnTo>
                    <a:pt x="238" y="631"/>
                  </a:lnTo>
                  <a:lnTo>
                    <a:pt x="240" y="631"/>
                  </a:lnTo>
                  <a:lnTo>
                    <a:pt x="242" y="631"/>
                  </a:lnTo>
                  <a:lnTo>
                    <a:pt x="242" y="631"/>
                  </a:lnTo>
                  <a:lnTo>
                    <a:pt x="244" y="631"/>
                  </a:lnTo>
                  <a:lnTo>
                    <a:pt x="244" y="631"/>
                  </a:lnTo>
                  <a:lnTo>
                    <a:pt x="244" y="633"/>
                  </a:lnTo>
                  <a:lnTo>
                    <a:pt x="246" y="633"/>
                  </a:lnTo>
                  <a:lnTo>
                    <a:pt x="248" y="633"/>
                  </a:lnTo>
                  <a:lnTo>
                    <a:pt x="248" y="633"/>
                  </a:lnTo>
                  <a:lnTo>
                    <a:pt x="250" y="633"/>
                  </a:lnTo>
                  <a:lnTo>
                    <a:pt x="250" y="631"/>
                  </a:lnTo>
                  <a:lnTo>
                    <a:pt x="253" y="631"/>
                  </a:lnTo>
                  <a:lnTo>
                    <a:pt x="253" y="629"/>
                  </a:lnTo>
                  <a:lnTo>
                    <a:pt x="255" y="629"/>
                  </a:lnTo>
                  <a:lnTo>
                    <a:pt x="259" y="629"/>
                  </a:lnTo>
                  <a:lnTo>
                    <a:pt x="261" y="627"/>
                  </a:lnTo>
                  <a:lnTo>
                    <a:pt x="261" y="629"/>
                  </a:lnTo>
                  <a:lnTo>
                    <a:pt x="263" y="629"/>
                  </a:lnTo>
                  <a:lnTo>
                    <a:pt x="263" y="633"/>
                  </a:lnTo>
                  <a:lnTo>
                    <a:pt x="265" y="633"/>
                  </a:lnTo>
                  <a:lnTo>
                    <a:pt x="273" y="635"/>
                  </a:lnTo>
                  <a:lnTo>
                    <a:pt x="276" y="637"/>
                  </a:lnTo>
                  <a:lnTo>
                    <a:pt x="282" y="635"/>
                  </a:lnTo>
                  <a:lnTo>
                    <a:pt x="286" y="635"/>
                  </a:lnTo>
                  <a:lnTo>
                    <a:pt x="288" y="635"/>
                  </a:lnTo>
                  <a:lnTo>
                    <a:pt x="288" y="635"/>
                  </a:lnTo>
                  <a:lnTo>
                    <a:pt x="290" y="635"/>
                  </a:lnTo>
                  <a:lnTo>
                    <a:pt x="290" y="637"/>
                  </a:lnTo>
                  <a:lnTo>
                    <a:pt x="290" y="637"/>
                  </a:lnTo>
                  <a:lnTo>
                    <a:pt x="288" y="637"/>
                  </a:lnTo>
                  <a:lnTo>
                    <a:pt x="288" y="637"/>
                  </a:lnTo>
                  <a:lnTo>
                    <a:pt x="286" y="639"/>
                  </a:lnTo>
                  <a:lnTo>
                    <a:pt x="282" y="639"/>
                  </a:lnTo>
                  <a:lnTo>
                    <a:pt x="282" y="639"/>
                  </a:lnTo>
                  <a:lnTo>
                    <a:pt x="282" y="639"/>
                  </a:lnTo>
                  <a:lnTo>
                    <a:pt x="280" y="639"/>
                  </a:lnTo>
                  <a:lnTo>
                    <a:pt x="282" y="641"/>
                  </a:lnTo>
                  <a:lnTo>
                    <a:pt x="282" y="641"/>
                  </a:lnTo>
                  <a:lnTo>
                    <a:pt x="284" y="643"/>
                  </a:lnTo>
                  <a:lnTo>
                    <a:pt x="284" y="643"/>
                  </a:lnTo>
                  <a:lnTo>
                    <a:pt x="286" y="643"/>
                  </a:lnTo>
                  <a:lnTo>
                    <a:pt x="288" y="643"/>
                  </a:lnTo>
                  <a:lnTo>
                    <a:pt x="290" y="646"/>
                  </a:lnTo>
                  <a:lnTo>
                    <a:pt x="290" y="646"/>
                  </a:lnTo>
                  <a:lnTo>
                    <a:pt x="290" y="646"/>
                  </a:lnTo>
                  <a:lnTo>
                    <a:pt x="290" y="646"/>
                  </a:lnTo>
                  <a:lnTo>
                    <a:pt x="290" y="648"/>
                  </a:lnTo>
                  <a:lnTo>
                    <a:pt x="292" y="648"/>
                  </a:lnTo>
                  <a:lnTo>
                    <a:pt x="292" y="648"/>
                  </a:lnTo>
                  <a:lnTo>
                    <a:pt x="294" y="648"/>
                  </a:lnTo>
                  <a:lnTo>
                    <a:pt x="294" y="648"/>
                  </a:lnTo>
                  <a:lnTo>
                    <a:pt x="296" y="648"/>
                  </a:lnTo>
                  <a:lnTo>
                    <a:pt x="299" y="648"/>
                  </a:lnTo>
                  <a:lnTo>
                    <a:pt x="299" y="650"/>
                  </a:lnTo>
                  <a:lnTo>
                    <a:pt x="299" y="650"/>
                  </a:lnTo>
                  <a:lnTo>
                    <a:pt x="299" y="650"/>
                  </a:lnTo>
                  <a:lnTo>
                    <a:pt x="299" y="652"/>
                  </a:lnTo>
                  <a:lnTo>
                    <a:pt x="299" y="652"/>
                  </a:lnTo>
                  <a:lnTo>
                    <a:pt x="299" y="654"/>
                  </a:lnTo>
                  <a:lnTo>
                    <a:pt x="299" y="654"/>
                  </a:lnTo>
                  <a:lnTo>
                    <a:pt x="301" y="656"/>
                  </a:lnTo>
                  <a:lnTo>
                    <a:pt x="301" y="658"/>
                  </a:lnTo>
                  <a:lnTo>
                    <a:pt x="303" y="658"/>
                  </a:lnTo>
                  <a:lnTo>
                    <a:pt x="303" y="658"/>
                  </a:lnTo>
                  <a:lnTo>
                    <a:pt x="303" y="658"/>
                  </a:lnTo>
                  <a:lnTo>
                    <a:pt x="305" y="658"/>
                  </a:lnTo>
                  <a:lnTo>
                    <a:pt x="305" y="658"/>
                  </a:lnTo>
                  <a:lnTo>
                    <a:pt x="305" y="658"/>
                  </a:lnTo>
                  <a:lnTo>
                    <a:pt x="305" y="658"/>
                  </a:lnTo>
                  <a:lnTo>
                    <a:pt x="307" y="652"/>
                  </a:lnTo>
                  <a:lnTo>
                    <a:pt x="307" y="650"/>
                  </a:lnTo>
                  <a:lnTo>
                    <a:pt x="307" y="650"/>
                  </a:lnTo>
                  <a:lnTo>
                    <a:pt x="307" y="650"/>
                  </a:lnTo>
                  <a:lnTo>
                    <a:pt x="307" y="650"/>
                  </a:lnTo>
                  <a:lnTo>
                    <a:pt x="309" y="650"/>
                  </a:lnTo>
                  <a:lnTo>
                    <a:pt x="311" y="650"/>
                  </a:lnTo>
                  <a:lnTo>
                    <a:pt x="311" y="650"/>
                  </a:lnTo>
                  <a:lnTo>
                    <a:pt x="317" y="654"/>
                  </a:lnTo>
                  <a:lnTo>
                    <a:pt x="317" y="654"/>
                  </a:lnTo>
                  <a:lnTo>
                    <a:pt x="319" y="654"/>
                  </a:lnTo>
                  <a:lnTo>
                    <a:pt x="322" y="654"/>
                  </a:lnTo>
                  <a:lnTo>
                    <a:pt x="322" y="654"/>
                  </a:lnTo>
                  <a:lnTo>
                    <a:pt x="324" y="656"/>
                  </a:lnTo>
                  <a:lnTo>
                    <a:pt x="324" y="656"/>
                  </a:lnTo>
                  <a:lnTo>
                    <a:pt x="324" y="656"/>
                  </a:lnTo>
                  <a:lnTo>
                    <a:pt x="326" y="660"/>
                  </a:lnTo>
                  <a:lnTo>
                    <a:pt x="326" y="660"/>
                  </a:lnTo>
                  <a:lnTo>
                    <a:pt x="328" y="662"/>
                  </a:lnTo>
                  <a:lnTo>
                    <a:pt x="328" y="662"/>
                  </a:lnTo>
                  <a:lnTo>
                    <a:pt x="330" y="664"/>
                  </a:lnTo>
                  <a:lnTo>
                    <a:pt x="332" y="664"/>
                  </a:lnTo>
                  <a:lnTo>
                    <a:pt x="336" y="664"/>
                  </a:lnTo>
                  <a:lnTo>
                    <a:pt x="340" y="664"/>
                  </a:lnTo>
                  <a:lnTo>
                    <a:pt x="342" y="664"/>
                  </a:lnTo>
                  <a:lnTo>
                    <a:pt x="347" y="666"/>
                  </a:lnTo>
                  <a:lnTo>
                    <a:pt x="349" y="666"/>
                  </a:lnTo>
                  <a:lnTo>
                    <a:pt x="349" y="666"/>
                  </a:lnTo>
                  <a:lnTo>
                    <a:pt x="351" y="664"/>
                  </a:lnTo>
                  <a:lnTo>
                    <a:pt x="353" y="664"/>
                  </a:lnTo>
                  <a:lnTo>
                    <a:pt x="353" y="662"/>
                  </a:lnTo>
                  <a:lnTo>
                    <a:pt x="353" y="662"/>
                  </a:lnTo>
                  <a:lnTo>
                    <a:pt x="353" y="662"/>
                  </a:lnTo>
                  <a:lnTo>
                    <a:pt x="353" y="660"/>
                  </a:lnTo>
                  <a:lnTo>
                    <a:pt x="353" y="660"/>
                  </a:lnTo>
                  <a:lnTo>
                    <a:pt x="353" y="660"/>
                  </a:lnTo>
                  <a:lnTo>
                    <a:pt x="353" y="660"/>
                  </a:lnTo>
                  <a:lnTo>
                    <a:pt x="353" y="658"/>
                  </a:lnTo>
                  <a:lnTo>
                    <a:pt x="355" y="658"/>
                  </a:lnTo>
                  <a:lnTo>
                    <a:pt x="355" y="658"/>
                  </a:lnTo>
                  <a:lnTo>
                    <a:pt x="355" y="656"/>
                  </a:lnTo>
                  <a:lnTo>
                    <a:pt x="355" y="656"/>
                  </a:lnTo>
                  <a:lnTo>
                    <a:pt x="355" y="654"/>
                  </a:lnTo>
                  <a:lnTo>
                    <a:pt x="355" y="654"/>
                  </a:lnTo>
                  <a:lnTo>
                    <a:pt x="355" y="654"/>
                  </a:lnTo>
                  <a:lnTo>
                    <a:pt x="357" y="652"/>
                  </a:lnTo>
                  <a:lnTo>
                    <a:pt x="357" y="652"/>
                  </a:lnTo>
                  <a:lnTo>
                    <a:pt x="357" y="652"/>
                  </a:lnTo>
                  <a:lnTo>
                    <a:pt x="359" y="652"/>
                  </a:lnTo>
                  <a:lnTo>
                    <a:pt x="359" y="652"/>
                  </a:lnTo>
                  <a:lnTo>
                    <a:pt x="363" y="650"/>
                  </a:lnTo>
                  <a:lnTo>
                    <a:pt x="365" y="650"/>
                  </a:lnTo>
                  <a:lnTo>
                    <a:pt x="365" y="650"/>
                  </a:lnTo>
                  <a:lnTo>
                    <a:pt x="367" y="650"/>
                  </a:lnTo>
                  <a:lnTo>
                    <a:pt x="367" y="650"/>
                  </a:lnTo>
                  <a:lnTo>
                    <a:pt x="367" y="652"/>
                  </a:lnTo>
                  <a:lnTo>
                    <a:pt x="367" y="652"/>
                  </a:lnTo>
                  <a:lnTo>
                    <a:pt x="367" y="652"/>
                  </a:lnTo>
                  <a:lnTo>
                    <a:pt x="367" y="654"/>
                  </a:lnTo>
                  <a:lnTo>
                    <a:pt x="367" y="658"/>
                  </a:lnTo>
                  <a:lnTo>
                    <a:pt x="365" y="660"/>
                  </a:lnTo>
                  <a:lnTo>
                    <a:pt x="365" y="660"/>
                  </a:lnTo>
                  <a:lnTo>
                    <a:pt x="365" y="660"/>
                  </a:lnTo>
                  <a:lnTo>
                    <a:pt x="367" y="662"/>
                  </a:lnTo>
                  <a:lnTo>
                    <a:pt x="367" y="662"/>
                  </a:lnTo>
                  <a:lnTo>
                    <a:pt x="370" y="662"/>
                  </a:lnTo>
                  <a:lnTo>
                    <a:pt x="374" y="664"/>
                  </a:lnTo>
                  <a:lnTo>
                    <a:pt x="374" y="664"/>
                  </a:lnTo>
                  <a:lnTo>
                    <a:pt x="376" y="664"/>
                  </a:lnTo>
                  <a:lnTo>
                    <a:pt x="376" y="664"/>
                  </a:lnTo>
                  <a:lnTo>
                    <a:pt x="376" y="662"/>
                  </a:lnTo>
                  <a:lnTo>
                    <a:pt x="378" y="662"/>
                  </a:lnTo>
                  <a:lnTo>
                    <a:pt x="378" y="664"/>
                  </a:lnTo>
                  <a:lnTo>
                    <a:pt x="378" y="664"/>
                  </a:lnTo>
                  <a:lnTo>
                    <a:pt x="378" y="666"/>
                  </a:lnTo>
                  <a:lnTo>
                    <a:pt x="378" y="666"/>
                  </a:lnTo>
                  <a:lnTo>
                    <a:pt x="378" y="669"/>
                  </a:lnTo>
                  <a:lnTo>
                    <a:pt x="378" y="669"/>
                  </a:lnTo>
                  <a:lnTo>
                    <a:pt x="376" y="669"/>
                  </a:lnTo>
                  <a:lnTo>
                    <a:pt x="376" y="669"/>
                  </a:lnTo>
                  <a:lnTo>
                    <a:pt x="374" y="669"/>
                  </a:lnTo>
                  <a:lnTo>
                    <a:pt x="372" y="669"/>
                  </a:lnTo>
                  <a:lnTo>
                    <a:pt x="372" y="669"/>
                  </a:lnTo>
                  <a:lnTo>
                    <a:pt x="372" y="669"/>
                  </a:lnTo>
                  <a:lnTo>
                    <a:pt x="370" y="671"/>
                  </a:lnTo>
                  <a:lnTo>
                    <a:pt x="370" y="671"/>
                  </a:lnTo>
                  <a:lnTo>
                    <a:pt x="370" y="671"/>
                  </a:lnTo>
                  <a:lnTo>
                    <a:pt x="370" y="673"/>
                  </a:lnTo>
                  <a:lnTo>
                    <a:pt x="367" y="673"/>
                  </a:lnTo>
                  <a:lnTo>
                    <a:pt x="367" y="675"/>
                  </a:lnTo>
                  <a:lnTo>
                    <a:pt x="365" y="681"/>
                  </a:lnTo>
                  <a:lnTo>
                    <a:pt x="365" y="683"/>
                  </a:lnTo>
                  <a:lnTo>
                    <a:pt x="365" y="683"/>
                  </a:lnTo>
                  <a:lnTo>
                    <a:pt x="367" y="687"/>
                  </a:lnTo>
                  <a:lnTo>
                    <a:pt x="367" y="689"/>
                  </a:lnTo>
                  <a:lnTo>
                    <a:pt x="367" y="689"/>
                  </a:lnTo>
                  <a:lnTo>
                    <a:pt x="370" y="692"/>
                  </a:lnTo>
                  <a:lnTo>
                    <a:pt x="372" y="692"/>
                  </a:lnTo>
                  <a:lnTo>
                    <a:pt x="372" y="694"/>
                  </a:lnTo>
                  <a:lnTo>
                    <a:pt x="374" y="694"/>
                  </a:lnTo>
                  <a:lnTo>
                    <a:pt x="374" y="696"/>
                  </a:lnTo>
                  <a:lnTo>
                    <a:pt x="376" y="696"/>
                  </a:lnTo>
                  <a:lnTo>
                    <a:pt x="376" y="698"/>
                  </a:lnTo>
                  <a:lnTo>
                    <a:pt x="378" y="698"/>
                  </a:lnTo>
                  <a:lnTo>
                    <a:pt x="378" y="700"/>
                  </a:lnTo>
                  <a:lnTo>
                    <a:pt x="378" y="700"/>
                  </a:lnTo>
                  <a:lnTo>
                    <a:pt x="380" y="704"/>
                  </a:lnTo>
                  <a:lnTo>
                    <a:pt x="382" y="704"/>
                  </a:lnTo>
                  <a:lnTo>
                    <a:pt x="382" y="704"/>
                  </a:lnTo>
                  <a:lnTo>
                    <a:pt x="386" y="702"/>
                  </a:lnTo>
                  <a:lnTo>
                    <a:pt x="388" y="702"/>
                  </a:lnTo>
                  <a:lnTo>
                    <a:pt x="388" y="700"/>
                  </a:lnTo>
                  <a:lnTo>
                    <a:pt x="388" y="700"/>
                  </a:lnTo>
                  <a:lnTo>
                    <a:pt x="390" y="696"/>
                  </a:lnTo>
                  <a:lnTo>
                    <a:pt x="390" y="696"/>
                  </a:lnTo>
                  <a:lnTo>
                    <a:pt x="393" y="694"/>
                  </a:lnTo>
                  <a:lnTo>
                    <a:pt x="393" y="696"/>
                  </a:lnTo>
                  <a:lnTo>
                    <a:pt x="397" y="700"/>
                  </a:lnTo>
                  <a:lnTo>
                    <a:pt x="397" y="702"/>
                  </a:lnTo>
                  <a:lnTo>
                    <a:pt x="397" y="704"/>
                  </a:lnTo>
                  <a:lnTo>
                    <a:pt x="397" y="706"/>
                  </a:lnTo>
                  <a:lnTo>
                    <a:pt x="397" y="706"/>
                  </a:lnTo>
                  <a:lnTo>
                    <a:pt x="397" y="706"/>
                  </a:lnTo>
                  <a:lnTo>
                    <a:pt x="399" y="708"/>
                  </a:lnTo>
                  <a:lnTo>
                    <a:pt x="399" y="710"/>
                  </a:lnTo>
                  <a:lnTo>
                    <a:pt x="399" y="712"/>
                  </a:lnTo>
                  <a:lnTo>
                    <a:pt x="399" y="714"/>
                  </a:lnTo>
                  <a:lnTo>
                    <a:pt x="399" y="714"/>
                  </a:lnTo>
                  <a:lnTo>
                    <a:pt x="397" y="714"/>
                  </a:lnTo>
                  <a:lnTo>
                    <a:pt x="395" y="717"/>
                  </a:lnTo>
                  <a:lnTo>
                    <a:pt x="395" y="717"/>
                  </a:lnTo>
                  <a:lnTo>
                    <a:pt x="395" y="719"/>
                  </a:lnTo>
                  <a:lnTo>
                    <a:pt x="395" y="721"/>
                  </a:lnTo>
                  <a:lnTo>
                    <a:pt x="395" y="723"/>
                  </a:lnTo>
                  <a:lnTo>
                    <a:pt x="395" y="725"/>
                  </a:lnTo>
                  <a:lnTo>
                    <a:pt x="393" y="729"/>
                  </a:lnTo>
                  <a:lnTo>
                    <a:pt x="393" y="729"/>
                  </a:lnTo>
                  <a:lnTo>
                    <a:pt x="393" y="731"/>
                  </a:lnTo>
                  <a:lnTo>
                    <a:pt x="397" y="729"/>
                  </a:lnTo>
                  <a:lnTo>
                    <a:pt x="397" y="731"/>
                  </a:lnTo>
                  <a:lnTo>
                    <a:pt x="399" y="731"/>
                  </a:lnTo>
                  <a:lnTo>
                    <a:pt x="399" y="731"/>
                  </a:lnTo>
                  <a:lnTo>
                    <a:pt x="399" y="733"/>
                  </a:lnTo>
                  <a:lnTo>
                    <a:pt x="401" y="735"/>
                  </a:lnTo>
                  <a:lnTo>
                    <a:pt x="401" y="735"/>
                  </a:lnTo>
                  <a:lnTo>
                    <a:pt x="403" y="737"/>
                  </a:lnTo>
                  <a:lnTo>
                    <a:pt x="403" y="737"/>
                  </a:lnTo>
                  <a:lnTo>
                    <a:pt x="407" y="737"/>
                  </a:lnTo>
                  <a:lnTo>
                    <a:pt x="407" y="740"/>
                  </a:lnTo>
                  <a:lnTo>
                    <a:pt x="407" y="740"/>
                  </a:lnTo>
                  <a:lnTo>
                    <a:pt x="409" y="740"/>
                  </a:lnTo>
                  <a:lnTo>
                    <a:pt x="409" y="742"/>
                  </a:lnTo>
                  <a:lnTo>
                    <a:pt x="409" y="742"/>
                  </a:lnTo>
                  <a:lnTo>
                    <a:pt x="407" y="744"/>
                  </a:lnTo>
                  <a:lnTo>
                    <a:pt x="407" y="744"/>
                  </a:lnTo>
                  <a:lnTo>
                    <a:pt x="407" y="746"/>
                  </a:lnTo>
                  <a:lnTo>
                    <a:pt x="407" y="748"/>
                  </a:lnTo>
                  <a:lnTo>
                    <a:pt x="407" y="750"/>
                  </a:lnTo>
                  <a:lnTo>
                    <a:pt x="407" y="750"/>
                  </a:lnTo>
                  <a:lnTo>
                    <a:pt x="409" y="750"/>
                  </a:lnTo>
                  <a:lnTo>
                    <a:pt x="409" y="750"/>
                  </a:lnTo>
                  <a:lnTo>
                    <a:pt x="411" y="750"/>
                  </a:lnTo>
                  <a:lnTo>
                    <a:pt x="413" y="748"/>
                  </a:lnTo>
                  <a:lnTo>
                    <a:pt x="413" y="746"/>
                  </a:lnTo>
                  <a:lnTo>
                    <a:pt x="416" y="746"/>
                  </a:lnTo>
                  <a:lnTo>
                    <a:pt x="418" y="748"/>
                  </a:lnTo>
                  <a:lnTo>
                    <a:pt x="420" y="750"/>
                  </a:lnTo>
                  <a:lnTo>
                    <a:pt x="420" y="752"/>
                  </a:lnTo>
                  <a:lnTo>
                    <a:pt x="420" y="754"/>
                  </a:lnTo>
                  <a:lnTo>
                    <a:pt x="420" y="756"/>
                  </a:lnTo>
                  <a:lnTo>
                    <a:pt x="420" y="758"/>
                  </a:lnTo>
                  <a:lnTo>
                    <a:pt x="420" y="760"/>
                  </a:lnTo>
                  <a:lnTo>
                    <a:pt x="420" y="763"/>
                  </a:lnTo>
                  <a:lnTo>
                    <a:pt x="422" y="763"/>
                  </a:lnTo>
                  <a:lnTo>
                    <a:pt x="420" y="765"/>
                  </a:lnTo>
                  <a:lnTo>
                    <a:pt x="420" y="767"/>
                  </a:lnTo>
                  <a:lnTo>
                    <a:pt x="420" y="769"/>
                  </a:lnTo>
                  <a:lnTo>
                    <a:pt x="424" y="769"/>
                  </a:lnTo>
                  <a:lnTo>
                    <a:pt x="426" y="769"/>
                  </a:lnTo>
                  <a:lnTo>
                    <a:pt x="428" y="771"/>
                  </a:lnTo>
                  <a:lnTo>
                    <a:pt x="428" y="771"/>
                  </a:lnTo>
                  <a:lnTo>
                    <a:pt x="436" y="769"/>
                  </a:lnTo>
                  <a:lnTo>
                    <a:pt x="439" y="769"/>
                  </a:lnTo>
                  <a:lnTo>
                    <a:pt x="439" y="769"/>
                  </a:lnTo>
                  <a:lnTo>
                    <a:pt x="441" y="771"/>
                  </a:lnTo>
                  <a:lnTo>
                    <a:pt x="443" y="775"/>
                  </a:lnTo>
                  <a:lnTo>
                    <a:pt x="447" y="779"/>
                  </a:lnTo>
                  <a:lnTo>
                    <a:pt x="447" y="779"/>
                  </a:lnTo>
                  <a:lnTo>
                    <a:pt x="449" y="779"/>
                  </a:lnTo>
                  <a:lnTo>
                    <a:pt x="449" y="779"/>
                  </a:lnTo>
                  <a:lnTo>
                    <a:pt x="449" y="779"/>
                  </a:lnTo>
                  <a:lnTo>
                    <a:pt x="451" y="779"/>
                  </a:lnTo>
                  <a:lnTo>
                    <a:pt x="451" y="779"/>
                  </a:lnTo>
                  <a:lnTo>
                    <a:pt x="451" y="779"/>
                  </a:lnTo>
                  <a:lnTo>
                    <a:pt x="451" y="777"/>
                  </a:lnTo>
                  <a:lnTo>
                    <a:pt x="451" y="777"/>
                  </a:lnTo>
                  <a:lnTo>
                    <a:pt x="453" y="777"/>
                  </a:lnTo>
                  <a:lnTo>
                    <a:pt x="453" y="777"/>
                  </a:lnTo>
                  <a:lnTo>
                    <a:pt x="457" y="781"/>
                  </a:lnTo>
                  <a:lnTo>
                    <a:pt x="461" y="783"/>
                  </a:lnTo>
                  <a:lnTo>
                    <a:pt x="466" y="788"/>
                  </a:lnTo>
                  <a:lnTo>
                    <a:pt x="468" y="788"/>
                  </a:lnTo>
                  <a:lnTo>
                    <a:pt x="470" y="790"/>
                  </a:lnTo>
                  <a:lnTo>
                    <a:pt x="470" y="792"/>
                  </a:lnTo>
                  <a:lnTo>
                    <a:pt x="470" y="792"/>
                  </a:lnTo>
                  <a:lnTo>
                    <a:pt x="470" y="794"/>
                  </a:lnTo>
                  <a:lnTo>
                    <a:pt x="470" y="796"/>
                  </a:lnTo>
                  <a:lnTo>
                    <a:pt x="470" y="798"/>
                  </a:lnTo>
                  <a:lnTo>
                    <a:pt x="472" y="798"/>
                  </a:lnTo>
                  <a:lnTo>
                    <a:pt x="472" y="800"/>
                  </a:lnTo>
                  <a:lnTo>
                    <a:pt x="474" y="800"/>
                  </a:lnTo>
                  <a:lnTo>
                    <a:pt x="474" y="798"/>
                  </a:lnTo>
                  <a:lnTo>
                    <a:pt x="476" y="798"/>
                  </a:lnTo>
                  <a:lnTo>
                    <a:pt x="476" y="798"/>
                  </a:lnTo>
                  <a:lnTo>
                    <a:pt x="478" y="798"/>
                  </a:lnTo>
                  <a:lnTo>
                    <a:pt x="478" y="798"/>
                  </a:lnTo>
                  <a:lnTo>
                    <a:pt x="482" y="800"/>
                  </a:lnTo>
                  <a:lnTo>
                    <a:pt x="482" y="800"/>
                  </a:lnTo>
                  <a:lnTo>
                    <a:pt x="484" y="802"/>
                  </a:lnTo>
                  <a:lnTo>
                    <a:pt x="484" y="804"/>
                  </a:lnTo>
                  <a:lnTo>
                    <a:pt x="487" y="806"/>
                  </a:lnTo>
                  <a:lnTo>
                    <a:pt x="487" y="806"/>
                  </a:lnTo>
                  <a:lnTo>
                    <a:pt x="489" y="808"/>
                  </a:lnTo>
                  <a:lnTo>
                    <a:pt x="489" y="808"/>
                  </a:lnTo>
                  <a:lnTo>
                    <a:pt x="489" y="808"/>
                  </a:lnTo>
                  <a:lnTo>
                    <a:pt x="491" y="811"/>
                  </a:lnTo>
                  <a:lnTo>
                    <a:pt x="491" y="813"/>
                  </a:lnTo>
                  <a:lnTo>
                    <a:pt x="493" y="811"/>
                  </a:lnTo>
                  <a:lnTo>
                    <a:pt x="495" y="811"/>
                  </a:lnTo>
                  <a:lnTo>
                    <a:pt x="495" y="811"/>
                  </a:lnTo>
                  <a:lnTo>
                    <a:pt x="497" y="808"/>
                  </a:lnTo>
                  <a:lnTo>
                    <a:pt x="497" y="808"/>
                  </a:lnTo>
                  <a:lnTo>
                    <a:pt x="499" y="808"/>
                  </a:lnTo>
                  <a:lnTo>
                    <a:pt x="501" y="808"/>
                  </a:lnTo>
                  <a:lnTo>
                    <a:pt x="503" y="811"/>
                  </a:lnTo>
                  <a:lnTo>
                    <a:pt x="503" y="811"/>
                  </a:lnTo>
                  <a:lnTo>
                    <a:pt x="505" y="811"/>
                  </a:lnTo>
                  <a:lnTo>
                    <a:pt x="514" y="806"/>
                  </a:lnTo>
                  <a:lnTo>
                    <a:pt x="520" y="804"/>
                  </a:lnTo>
                  <a:lnTo>
                    <a:pt x="526" y="800"/>
                  </a:lnTo>
                  <a:lnTo>
                    <a:pt x="530" y="798"/>
                  </a:lnTo>
                  <a:lnTo>
                    <a:pt x="530" y="798"/>
                  </a:lnTo>
                  <a:lnTo>
                    <a:pt x="530" y="796"/>
                  </a:lnTo>
                  <a:lnTo>
                    <a:pt x="528" y="796"/>
                  </a:lnTo>
                  <a:lnTo>
                    <a:pt x="528" y="794"/>
                  </a:lnTo>
                  <a:lnTo>
                    <a:pt x="526" y="794"/>
                  </a:lnTo>
                  <a:lnTo>
                    <a:pt x="526" y="792"/>
                  </a:lnTo>
                  <a:lnTo>
                    <a:pt x="524" y="792"/>
                  </a:lnTo>
                  <a:lnTo>
                    <a:pt x="524" y="792"/>
                  </a:lnTo>
                  <a:lnTo>
                    <a:pt x="522" y="792"/>
                  </a:lnTo>
                  <a:lnTo>
                    <a:pt x="520" y="792"/>
                  </a:lnTo>
                  <a:lnTo>
                    <a:pt x="518" y="790"/>
                  </a:lnTo>
                  <a:lnTo>
                    <a:pt x="514" y="790"/>
                  </a:lnTo>
                  <a:lnTo>
                    <a:pt x="514" y="790"/>
                  </a:lnTo>
                  <a:lnTo>
                    <a:pt x="512" y="790"/>
                  </a:lnTo>
                  <a:lnTo>
                    <a:pt x="512" y="788"/>
                  </a:lnTo>
                  <a:lnTo>
                    <a:pt x="512" y="788"/>
                  </a:lnTo>
                  <a:lnTo>
                    <a:pt x="512" y="785"/>
                  </a:lnTo>
                  <a:lnTo>
                    <a:pt x="512" y="785"/>
                  </a:lnTo>
                  <a:lnTo>
                    <a:pt x="514" y="777"/>
                  </a:lnTo>
                  <a:lnTo>
                    <a:pt x="516" y="777"/>
                  </a:lnTo>
                  <a:lnTo>
                    <a:pt x="522" y="771"/>
                  </a:lnTo>
                  <a:lnTo>
                    <a:pt x="524" y="769"/>
                  </a:lnTo>
                  <a:lnTo>
                    <a:pt x="528" y="767"/>
                  </a:lnTo>
                  <a:lnTo>
                    <a:pt x="530" y="767"/>
                  </a:lnTo>
                  <a:lnTo>
                    <a:pt x="537" y="763"/>
                  </a:lnTo>
                  <a:lnTo>
                    <a:pt x="539" y="763"/>
                  </a:lnTo>
                  <a:lnTo>
                    <a:pt x="541" y="763"/>
                  </a:lnTo>
                  <a:lnTo>
                    <a:pt x="541" y="763"/>
                  </a:lnTo>
                  <a:lnTo>
                    <a:pt x="545" y="758"/>
                  </a:lnTo>
                  <a:lnTo>
                    <a:pt x="545" y="758"/>
                  </a:lnTo>
                  <a:lnTo>
                    <a:pt x="547" y="756"/>
                  </a:lnTo>
                  <a:lnTo>
                    <a:pt x="547" y="754"/>
                  </a:lnTo>
                  <a:lnTo>
                    <a:pt x="549" y="750"/>
                  </a:lnTo>
                  <a:lnTo>
                    <a:pt x="549" y="748"/>
                  </a:lnTo>
                  <a:lnTo>
                    <a:pt x="549" y="748"/>
                  </a:lnTo>
                  <a:lnTo>
                    <a:pt x="551" y="746"/>
                  </a:lnTo>
                  <a:lnTo>
                    <a:pt x="551" y="746"/>
                  </a:lnTo>
                  <a:lnTo>
                    <a:pt x="553" y="744"/>
                  </a:lnTo>
                  <a:lnTo>
                    <a:pt x="553" y="742"/>
                  </a:lnTo>
                  <a:lnTo>
                    <a:pt x="553" y="740"/>
                  </a:lnTo>
                  <a:lnTo>
                    <a:pt x="553" y="737"/>
                  </a:lnTo>
                  <a:lnTo>
                    <a:pt x="553" y="733"/>
                  </a:lnTo>
                  <a:lnTo>
                    <a:pt x="551" y="731"/>
                  </a:lnTo>
                  <a:lnTo>
                    <a:pt x="549" y="729"/>
                  </a:lnTo>
                  <a:lnTo>
                    <a:pt x="549" y="727"/>
                  </a:lnTo>
                  <a:lnTo>
                    <a:pt x="549" y="725"/>
                  </a:lnTo>
                  <a:lnTo>
                    <a:pt x="549" y="723"/>
                  </a:lnTo>
                  <a:lnTo>
                    <a:pt x="549" y="719"/>
                  </a:lnTo>
                  <a:lnTo>
                    <a:pt x="553" y="706"/>
                  </a:lnTo>
                  <a:lnTo>
                    <a:pt x="555" y="704"/>
                  </a:lnTo>
                  <a:lnTo>
                    <a:pt x="555" y="704"/>
                  </a:lnTo>
                  <a:lnTo>
                    <a:pt x="555" y="702"/>
                  </a:lnTo>
                  <a:lnTo>
                    <a:pt x="555" y="702"/>
                  </a:lnTo>
                  <a:lnTo>
                    <a:pt x="555" y="700"/>
                  </a:lnTo>
                  <a:lnTo>
                    <a:pt x="553" y="700"/>
                  </a:lnTo>
                  <a:lnTo>
                    <a:pt x="551" y="698"/>
                  </a:lnTo>
                  <a:lnTo>
                    <a:pt x="551" y="696"/>
                  </a:lnTo>
                  <a:lnTo>
                    <a:pt x="549" y="696"/>
                  </a:lnTo>
                  <a:lnTo>
                    <a:pt x="549" y="694"/>
                  </a:lnTo>
                  <a:lnTo>
                    <a:pt x="549" y="692"/>
                  </a:lnTo>
                  <a:lnTo>
                    <a:pt x="547" y="689"/>
                  </a:lnTo>
                  <a:lnTo>
                    <a:pt x="547" y="683"/>
                  </a:lnTo>
                  <a:lnTo>
                    <a:pt x="547" y="681"/>
                  </a:lnTo>
                  <a:lnTo>
                    <a:pt x="547" y="681"/>
                  </a:lnTo>
                  <a:lnTo>
                    <a:pt x="545" y="679"/>
                  </a:lnTo>
                  <a:lnTo>
                    <a:pt x="543" y="679"/>
                  </a:lnTo>
                  <a:lnTo>
                    <a:pt x="541" y="677"/>
                  </a:lnTo>
                  <a:lnTo>
                    <a:pt x="539" y="677"/>
                  </a:lnTo>
                  <a:lnTo>
                    <a:pt x="535" y="677"/>
                  </a:lnTo>
                  <a:lnTo>
                    <a:pt x="535" y="677"/>
                  </a:lnTo>
                  <a:lnTo>
                    <a:pt x="533" y="677"/>
                  </a:lnTo>
                  <a:lnTo>
                    <a:pt x="533" y="677"/>
                  </a:lnTo>
                  <a:lnTo>
                    <a:pt x="533" y="675"/>
                  </a:lnTo>
                  <a:lnTo>
                    <a:pt x="535" y="675"/>
                  </a:lnTo>
                  <a:lnTo>
                    <a:pt x="535" y="673"/>
                  </a:lnTo>
                  <a:lnTo>
                    <a:pt x="535" y="671"/>
                  </a:lnTo>
                  <a:lnTo>
                    <a:pt x="535" y="669"/>
                  </a:lnTo>
                  <a:lnTo>
                    <a:pt x="535" y="669"/>
                  </a:lnTo>
                  <a:lnTo>
                    <a:pt x="537" y="666"/>
                  </a:lnTo>
                  <a:lnTo>
                    <a:pt x="541" y="662"/>
                  </a:lnTo>
                  <a:lnTo>
                    <a:pt x="543" y="660"/>
                  </a:lnTo>
                  <a:lnTo>
                    <a:pt x="543" y="658"/>
                  </a:lnTo>
                  <a:lnTo>
                    <a:pt x="543" y="656"/>
                  </a:lnTo>
                  <a:lnTo>
                    <a:pt x="543" y="654"/>
                  </a:lnTo>
                  <a:lnTo>
                    <a:pt x="541" y="654"/>
                  </a:lnTo>
                  <a:lnTo>
                    <a:pt x="530" y="652"/>
                  </a:lnTo>
                  <a:lnTo>
                    <a:pt x="530" y="650"/>
                  </a:lnTo>
                  <a:lnTo>
                    <a:pt x="530" y="650"/>
                  </a:lnTo>
                  <a:lnTo>
                    <a:pt x="530" y="648"/>
                  </a:lnTo>
                  <a:lnTo>
                    <a:pt x="530" y="648"/>
                  </a:lnTo>
                  <a:lnTo>
                    <a:pt x="530" y="646"/>
                  </a:lnTo>
                  <a:lnTo>
                    <a:pt x="535" y="641"/>
                  </a:lnTo>
                  <a:lnTo>
                    <a:pt x="537" y="633"/>
                  </a:lnTo>
                  <a:lnTo>
                    <a:pt x="537" y="631"/>
                  </a:lnTo>
                  <a:lnTo>
                    <a:pt x="537" y="629"/>
                  </a:lnTo>
                  <a:lnTo>
                    <a:pt x="537" y="629"/>
                  </a:lnTo>
                  <a:lnTo>
                    <a:pt x="537" y="625"/>
                  </a:lnTo>
                  <a:lnTo>
                    <a:pt x="537" y="621"/>
                  </a:lnTo>
                  <a:lnTo>
                    <a:pt x="537" y="621"/>
                  </a:lnTo>
                  <a:lnTo>
                    <a:pt x="537" y="621"/>
                  </a:lnTo>
                  <a:lnTo>
                    <a:pt x="539" y="621"/>
                  </a:lnTo>
                  <a:lnTo>
                    <a:pt x="539" y="621"/>
                  </a:lnTo>
                  <a:lnTo>
                    <a:pt x="539" y="623"/>
                  </a:lnTo>
                  <a:lnTo>
                    <a:pt x="539" y="625"/>
                  </a:lnTo>
                  <a:lnTo>
                    <a:pt x="541" y="625"/>
                  </a:lnTo>
                  <a:lnTo>
                    <a:pt x="541" y="627"/>
                  </a:lnTo>
                  <a:lnTo>
                    <a:pt x="543" y="627"/>
                  </a:lnTo>
                  <a:lnTo>
                    <a:pt x="543" y="629"/>
                  </a:lnTo>
                  <a:lnTo>
                    <a:pt x="545" y="631"/>
                  </a:lnTo>
                  <a:lnTo>
                    <a:pt x="545" y="631"/>
                  </a:lnTo>
                  <a:lnTo>
                    <a:pt x="547" y="633"/>
                  </a:lnTo>
                  <a:lnTo>
                    <a:pt x="547" y="633"/>
                  </a:lnTo>
                  <a:lnTo>
                    <a:pt x="551" y="633"/>
                  </a:lnTo>
                  <a:lnTo>
                    <a:pt x="553" y="633"/>
                  </a:lnTo>
                  <a:lnTo>
                    <a:pt x="553" y="631"/>
                  </a:lnTo>
                  <a:lnTo>
                    <a:pt x="555" y="631"/>
                  </a:lnTo>
                  <a:lnTo>
                    <a:pt x="555" y="629"/>
                  </a:lnTo>
                  <a:lnTo>
                    <a:pt x="555" y="627"/>
                  </a:lnTo>
                  <a:lnTo>
                    <a:pt x="555" y="627"/>
                  </a:lnTo>
                  <a:lnTo>
                    <a:pt x="555" y="625"/>
                  </a:lnTo>
                  <a:lnTo>
                    <a:pt x="555" y="623"/>
                  </a:lnTo>
                  <a:lnTo>
                    <a:pt x="558" y="621"/>
                  </a:lnTo>
                  <a:lnTo>
                    <a:pt x="558" y="621"/>
                  </a:lnTo>
                  <a:lnTo>
                    <a:pt x="558" y="618"/>
                  </a:lnTo>
                  <a:lnTo>
                    <a:pt x="555" y="618"/>
                  </a:lnTo>
                  <a:lnTo>
                    <a:pt x="555" y="618"/>
                  </a:lnTo>
                  <a:lnTo>
                    <a:pt x="553" y="618"/>
                  </a:lnTo>
                  <a:lnTo>
                    <a:pt x="553" y="618"/>
                  </a:lnTo>
                  <a:lnTo>
                    <a:pt x="551" y="618"/>
                  </a:lnTo>
                  <a:lnTo>
                    <a:pt x="551" y="618"/>
                  </a:lnTo>
                  <a:lnTo>
                    <a:pt x="549" y="618"/>
                  </a:lnTo>
                  <a:lnTo>
                    <a:pt x="547" y="618"/>
                  </a:lnTo>
                  <a:lnTo>
                    <a:pt x="545" y="618"/>
                  </a:lnTo>
                  <a:lnTo>
                    <a:pt x="543" y="618"/>
                  </a:lnTo>
                  <a:lnTo>
                    <a:pt x="543" y="618"/>
                  </a:lnTo>
                  <a:lnTo>
                    <a:pt x="543" y="616"/>
                  </a:lnTo>
                  <a:lnTo>
                    <a:pt x="543" y="614"/>
                  </a:lnTo>
                  <a:lnTo>
                    <a:pt x="543" y="612"/>
                  </a:lnTo>
                  <a:lnTo>
                    <a:pt x="543" y="610"/>
                  </a:lnTo>
                  <a:lnTo>
                    <a:pt x="543" y="610"/>
                  </a:lnTo>
                  <a:lnTo>
                    <a:pt x="541" y="604"/>
                  </a:lnTo>
                  <a:lnTo>
                    <a:pt x="541" y="604"/>
                  </a:lnTo>
                  <a:lnTo>
                    <a:pt x="541" y="602"/>
                  </a:lnTo>
                  <a:lnTo>
                    <a:pt x="543" y="602"/>
                  </a:lnTo>
                  <a:lnTo>
                    <a:pt x="545" y="604"/>
                  </a:lnTo>
                  <a:lnTo>
                    <a:pt x="547" y="604"/>
                  </a:lnTo>
                  <a:lnTo>
                    <a:pt x="549" y="606"/>
                  </a:lnTo>
                  <a:lnTo>
                    <a:pt x="549" y="606"/>
                  </a:lnTo>
                  <a:lnTo>
                    <a:pt x="549" y="608"/>
                  </a:lnTo>
                  <a:lnTo>
                    <a:pt x="551" y="608"/>
                  </a:lnTo>
                  <a:lnTo>
                    <a:pt x="551" y="608"/>
                  </a:lnTo>
                  <a:lnTo>
                    <a:pt x="555" y="610"/>
                  </a:lnTo>
                  <a:lnTo>
                    <a:pt x="555" y="610"/>
                  </a:lnTo>
                  <a:lnTo>
                    <a:pt x="558" y="610"/>
                  </a:lnTo>
                  <a:lnTo>
                    <a:pt x="560" y="610"/>
                  </a:lnTo>
                  <a:lnTo>
                    <a:pt x="560" y="610"/>
                  </a:lnTo>
                  <a:lnTo>
                    <a:pt x="562" y="610"/>
                  </a:lnTo>
                  <a:lnTo>
                    <a:pt x="564" y="606"/>
                  </a:lnTo>
                  <a:lnTo>
                    <a:pt x="564" y="606"/>
                  </a:lnTo>
                  <a:lnTo>
                    <a:pt x="564" y="606"/>
                  </a:lnTo>
                  <a:lnTo>
                    <a:pt x="566" y="608"/>
                  </a:lnTo>
                  <a:lnTo>
                    <a:pt x="568" y="608"/>
                  </a:lnTo>
                  <a:lnTo>
                    <a:pt x="568" y="608"/>
                  </a:lnTo>
                  <a:lnTo>
                    <a:pt x="568" y="608"/>
                  </a:lnTo>
                  <a:lnTo>
                    <a:pt x="568" y="606"/>
                  </a:lnTo>
                  <a:lnTo>
                    <a:pt x="570" y="606"/>
                  </a:lnTo>
                  <a:lnTo>
                    <a:pt x="570" y="604"/>
                  </a:lnTo>
                  <a:lnTo>
                    <a:pt x="570" y="602"/>
                  </a:lnTo>
                  <a:lnTo>
                    <a:pt x="568" y="598"/>
                  </a:lnTo>
                  <a:lnTo>
                    <a:pt x="568" y="598"/>
                  </a:lnTo>
                  <a:lnTo>
                    <a:pt x="570" y="598"/>
                  </a:lnTo>
                  <a:lnTo>
                    <a:pt x="570" y="595"/>
                  </a:lnTo>
                  <a:lnTo>
                    <a:pt x="570" y="595"/>
                  </a:lnTo>
                  <a:lnTo>
                    <a:pt x="572" y="593"/>
                  </a:lnTo>
                  <a:lnTo>
                    <a:pt x="572" y="593"/>
                  </a:lnTo>
                  <a:lnTo>
                    <a:pt x="572" y="593"/>
                  </a:lnTo>
                  <a:lnTo>
                    <a:pt x="572" y="591"/>
                  </a:lnTo>
                  <a:lnTo>
                    <a:pt x="572" y="591"/>
                  </a:lnTo>
                  <a:lnTo>
                    <a:pt x="572" y="591"/>
                  </a:lnTo>
                  <a:lnTo>
                    <a:pt x="574" y="591"/>
                  </a:lnTo>
                  <a:lnTo>
                    <a:pt x="574" y="589"/>
                  </a:lnTo>
                  <a:lnTo>
                    <a:pt x="581" y="591"/>
                  </a:lnTo>
                  <a:lnTo>
                    <a:pt x="583" y="591"/>
                  </a:lnTo>
                  <a:lnTo>
                    <a:pt x="587" y="589"/>
                  </a:lnTo>
                  <a:lnTo>
                    <a:pt x="591" y="589"/>
                  </a:lnTo>
                  <a:lnTo>
                    <a:pt x="591" y="589"/>
                  </a:lnTo>
                  <a:lnTo>
                    <a:pt x="591" y="589"/>
                  </a:lnTo>
                  <a:lnTo>
                    <a:pt x="593" y="589"/>
                  </a:lnTo>
                  <a:lnTo>
                    <a:pt x="593" y="589"/>
                  </a:lnTo>
                  <a:lnTo>
                    <a:pt x="591" y="591"/>
                  </a:lnTo>
                  <a:lnTo>
                    <a:pt x="591" y="591"/>
                  </a:lnTo>
                  <a:lnTo>
                    <a:pt x="589" y="595"/>
                  </a:lnTo>
                  <a:lnTo>
                    <a:pt x="589" y="598"/>
                  </a:lnTo>
                  <a:lnTo>
                    <a:pt x="589" y="598"/>
                  </a:lnTo>
                  <a:lnTo>
                    <a:pt x="589" y="598"/>
                  </a:lnTo>
                  <a:lnTo>
                    <a:pt x="591" y="600"/>
                  </a:lnTo>
                  <a:lnTo>
                    <a:pt x="591" y="602"/>
                  </a:lnTo>
                  <a:lnTo>
                    <a:pt x="591" y="602"/>
                  </a:lnTo>
                  <a:lnTo>
                    <a:pt x="591" y="604"/>
                  </a:lnTo>
                  <a:lnTo>
                    <a:pt x="591" y="604"/>
                  </a:lnTo>
                  <a:lnTo>
                    <a:pt x="589" y="604"/>
                  </a:lnTo>
                  <a:lnTo>
                    <a:pt x="589" y="604"/>
                  </a:lnTo>
                  <a:lnTo>
                    <a:pt x="587" y="602"/>
                  </a:lnTo>
                  <a:lnTo>
                    <a:pt x="585" y="602"/>
                  </a:lnTo>
                  <a:lnTo>
                    <a:pt x="585" y="602"/>
                  </a:lnTo>
                  <a:lnTo>
                    <a:pt x="585" y="602"/>
                  </a:lnTo>
                  <a:lnTo>
                    <a:pt x="585" y="604"/>
                  </a:lnTo>
                  <a:lnTo>
                    <a:pt x="585" y="604"/>
                  </a:lnTo>
                  <a:lnTo>
                    <a:pt x="585" y="606"/>
                  </a:lnTo>
                  <a:lnTo>
                    <a:pt x="585" y="606"/>
                  </a:lnTo>
                  <a:lnTo>
                    <a:pt x="587" y="608"/>
                  </a:lnTo>
                  <a:lnTo>
                    <a:pt x="589" y="608"/>
                  </a:lnTo>
                  <a:lnTo>
                    <a:pt x="591" y="608"/>
                  </a:lnTo>
                  <a:lnTo>
                    <a:pt x="595" y="608"/>
                  </a:lnTo>
                  <a:lnTo>
                    <a:pt x="599" y="606"/>
                  </a:lnTo>
                  <a:lnTo>
                    <a:pt x="599" y="606"/>
                  </a:lnTo>
                  <a:lnTo>
                    <a:pt x="599" y="606"/>
                  </a:lnTo>
                  <a:lnTo>
                    <a:pt x="601" y="606"/>
                  </a:lnTo>
                  <a:lnTo>
                    <a:pt x="599" y="608"/>
                  </a:lnTo>
                  <a:lnTo>
                    <a:pt x="599" y="608"/>
                  </a:lnTo>
                  <a:lnTo>
                    <a:pt x="599" y="610"/>
                  </a:lnTo>
                  <a:lnTo>
                    <a:pt x="597" y="610"/>
                  </a:lnTo>
                  <a:lnTo>
                    <a:pt x="597" y="612"/>
                  </a:lnTo>
                  <a:lnTo>
                    <a:pt x="595" y="612"/>
                  </a:lnTo>
                  <a:lnTo>
                    <a:pt x="593" y="612"/>
                  </a:lnTo>
                  <a:lnTo>
                    <a:pt x="591" y="612"/>
                  </a:lnTo>
                  <a:lnTo>
                    <a:pt x="589" y="612"/>
                  </a:lnTo>
                  <a:lnTo>
                    <a:pt x="587" y="612"/>
                  </a:lnTo>
                  <a:lnTo>
                    <a:pt x="587" y="612"/>
                  </a:lnTo>
                  <a:lnTo>
                    <a:pt x="585" y="612"/>
                  </a:lnTo>
                  <a:lnTo>
                    <a:pt x="583" y="610"/>
                  </a:lnTo>
                  <a:lnTo>
                    <a:pt x="581" y="608"/>
                  </a:lnTo>
                  <a:lnTo>
                    <a:pt x="581" y="608"/>
                  </a:lnTo>
                  <a:lnTo>
                    <a:pt x="578" y="606"/>
                  </a:lnTo>
                  <a:lnTo>
                    <a:pt x="578" y="608"/>
                  </a:lnTo>
                  <a:lnTo>
                    <a:pt x="578" y="608"/>
                  </a:lnTo>
                  <a:lnTo>
                    <a:pt x="578" y="608"/>
                  </a:lnTo>
                  <a:lnTo>
                    <a:pt x="578" y="610"/>
                  </a:lnTo>
                  <a:lnTo>
                    <a:pt x="581" y="612"/>
                  </a:lnTo>
                  <a:lnTo>
                    <a:pt x="581" y="614"/>
                  </a:lnTo>
                  <a:lnTo>
                    <a:pt x="581" y="614"/>
                  </a:lnTo>
                  <a:lnTo>
                    <a:pt x="581" y="616"/>
                  </a:lnTo>
                  <a:lnTo>
                    <a:pt x="581" y="616"/>
                  </a:lnTo>
                  <a:lnTo>
                    <a:pt x="578" y="618"/>
                  </a:lnTo>
                  <a:lnTo>
                    <a:pt x="576" y="621"/>
                  </a:lnTo>
                  <a:lnTo>
                    <a:pt x="576" y="623"/>
                  </a:lnTo>
                  <a:lnTo>
                    <a:pt x="576" y="623"/>
                  </a:lnTo>
                  <a:lnTo>
                    <a:pt x="578" y="625"/>
                  </a:lnTo>
                  <a:lnTo>
                    <a:pt x="578" y="625"/>
                  </a:lnTo>
                  <a:lnTo>
                    <a:pt x="581" y="627"/>
                  </a:lnTo>
                  <a:lnTo>
                    <a:pt x="583" y="627"/>
                  </a:lnTo>
                  <a:lnTo>
                    <a:pt x="585" y="627"/>
                  </a:lnTo>
                  <a:lnTo>
                    <a:pt x="587" y="627"/>
                  </a:lnTo>
                  <a:lnTo>
                    <a:pt x="591" y="627"/>
                  </a:lnTo>
                  <a:lnTo>
                    <a:pt x="593" y="627"/>
                  </a:lnTo>
                  <a:lnTo>
                    <a:pt x="599" y="629"/>
                  </a:lnTo>
                  <a:lnTo>
                    <a:pt x="601" y="629"/>
                  </a:lnTo>
                  <a:lnTo>
                    <a:pt x="606" y="629"/>
                  </a:lnTo>
                  <a:lnTo>
                    <a:pt x="614" y="627"/>
                  </a:lnTo>
                  <a:lnTo>
                    <a:pt x="620" y="625"/>
                  </a:lnTo>
                  <a:lnTo>
                    <a:pt x="624" y="625"/>
                  </a:lnTo>
                  <a:lnTo>
                    <a:pt x="633" y="621"/>
                  </a:lnTo>
                  <a:lnTo>
                    <a:pt x="633" y="621"/>
                  </a:lnTo>
                  <a:lnTo>
                    <a:pt x="635" y="621"/>
                  </a:lnTo>
                  <a:lnTo>
                    <a:pt x="637" y="621"/>
                  </a:lnTo>
                  <a:lnTo>
                    <a:pt x="637" y="621"/>
                  </a:lnTo>
                  <a:lnTo>
                    <a:pt x="639" y="623"/>
                  </a:lnTo>
                  <a:lnTo>
                    <a:pt x="641" y="627"/>
                  </a:lnTo>
                  <a:lnTo>
                    <a:pt x="641" y="629"/>
                  </a:lnTo>
                  <a:lnTo>
                    <a:pt x="641" y="631"/>
                  </a:lnTo>
                  <a:lnTo>
                    <a:pt x="641" y="631"/>
                  </a:lnTo>
                  <a:lnTo>
                    <a:pt x="641" y="633"/>
                  </a:lnTo>
                  <a:lnTo>
                    <a:pt x="643" y="633"/>
                  </a:lnTo>
                  <a:lnTo>
                    <a:pt x="645" y="635"/>
                  </a:lnTo>
                  <a:lnTo>
                    <a:pt x="647" y="639"/>
                  </a:lnTo>
                  <a:lnTo>
                    <a:pt x="647" y="650"/>
                  </a:lnTo>
                  <a:lnTo>
                    <a:pt x="647" y="650"/>
                  </a:lnTo>
                  <a:lnTo>
                    <a:pt x="647" y="652"/>
                  </a:lnTo>
                  <a:lnTo>
                    <a:pt x="647" y="652"/>
                  </a:lnTo>
                  <a:lnTo>
                    <a:pt x="647" y="654"/>
                  </a:lnTo>
                  <a:lnTo>
                    <a:pt x="645" y="654"/>
                  </a:lnTo>
                  <a:lnTo>
                    <a:pt x="643" y="654"/>
                  </a:lnTo>
                  <a:lnTo>
                    <a:pt x="643" y="654"/>
                  </a:lnTo>
                  <a:lnTo>
                    <a:pt x="639" y="652"/>
                  </a:lnTo>
                  <a:lnTo>
                    <a:pt x="637" y="652"/>
                  </a:lnTo>
                  <a:lnTo>
                    <a:pt x="637" y="652"/>
                  </a:lnTo>
                  <a:lnTo>
                    <a:pt x="635" y="652"/>
                  </a:lnTo>
                  <a:lnTo>
                    <a:pt x="635" y="654"/>
                  </a:lnTo>
                  <a:lnTo>
                    <a:pt x="633" y="658"/>
                  </a:lnTo>
                  <a:lnTo>
                    <a:pt x="633" y="660"/>
                  </a:lnTo>
                  <a:lnTo>
                    <a:pt x="635" y="660"/>
                  </a:lnTo>
                  <a:lnTo>
                    <a:pt x="635" y="662"/>
                  </a:lnTo>
                  <a:lnTo>
                    <a:pt x="635" y="666"/>
                  </a:lnTo>
                  <a:lnTo>
                    <a:pt x="635" y="669"/>
                  </a:lnTo>
                  <a:lnTo>
                    <a:pt x="637" y="669"/>
                  </a:lnTo>
                  <a:lnTo>
                    <a:pt x="637" y="671"/>
                  </a:lnTo>
                  <a:lnTo>
                    <a:pt x="639" y="671"/>
                  </a:lnTo>
                  <a:lnTo>
                    <a:pt x="639" y="671"/>
                  </a:lnTo>
                  <a:lnTo>
                    <a:pt x="639" y="671"/>
                  </a:lnTo>
                  <a:lnTo>
                    <a:pt x="641" y="673"/>
                  </a:lnTo>
                  <a:lnTo>
                    <a:pt x="641" y="675"/>
                  </a:lnTo>
                  <a:lnTo>
                    <a:pt x="641" y="677"/>
                  </a:lnTo>
                  <a:lnTo>
                    <a:pt x="639" y="679"/>
                  </a:lnTo>
                  <a:lnTo>
                    <a:pt x="637" y="683"/>
                  </a:lnTo>
                  <a:lnTo>
                    <a:pt x="635" y="685"/>
                  </a:lnTo>
                  <a:lnTo>
                    <a:pt x="635" y="687"/>
                  </a:lnTo>
                  <a:lnTo>
                    <a:pt x="635" y="689"/>
                  </a:lnTo>
                  <a:lnTo>
                    <a:pt x="637" y="692"/>
                  </a:lnTo>
                  <a:lnTo>
                    <a:pt x="641" y="694"/>
                  </a:lnTo>
                  <a:lnTo>
                    <a:pt x="641" y="694"/>
                  </a:lnTo>
                  <a:lnTo>
                    <a:pt x="641" y="696"/>
                  </a:lnTo>
                  <a:lnTo>
                    <a:pt x="639" y="698"/>
                  </a:lnTo>
                  <a:lnTo>
                    <a:pt x="637" y="700"/>
                  </a:lnTo>
                  <a:lnTo>
                    <a:pt x="635" y="702"/>
                  </a:lnTo>
                  <a:lnTo>
                    <a:pt x="635" y="704"/>
                  </a:lnTo>
                  <a:lnTo>
                    <a:pt x="635" y="706"/>
                  </a:lnTo>
                  <a:lnTo>
                    <a:pt x="633" y="706"/>
                  </a:lnTo>
                  <a:lnTo>
                    <a:pt x="633" y="706"/>
                  </a:lnTo>
                  <a:lnTo>
                    <a:pt x="633" y="706"/>
                  </a:lnTo>
                  <a:lnTo>
                    <a:pt x="631" y="706"/>
                  </a:lnTo>
                  <a:lnTo>
                    <a:pt x="629" y="704"/>
                  </a:lnTo>
                  <a:lnTo>
                    <a:pt x="629" y="704"/>
                  </a:lnTo>
                  <a:lnTo>
                    <a:pt x="627" y="704"/>
                  </a:lnTo>
                  <a:lnTo>
                    <a:pt x="624" y="706"/>
                  </a:lnTo>
                  <a:lnTo>
                    <a:pt x="624" y="706"/>
                  </a:lnTo>
                  <a:lnTo>
                    <a:pt x="622" y="706"/>
                  </a:lnTo>
                  <a:lnTo>
                    <a:pt x="620" y="706"/>
                  </a:lnTo>
                  <a:lnTo>
                    <a:pt x="620" y="706"/>
                  </a:lnTo>
                  <a:lnTo>
                    <a:pt x="618" y="704"/>
                  </a:lnTo>
                  <a:lnTo>
                    <a:pt x="618" y="704"/>
                  </a:lnTo>
                  <a:lnTo>
                    <a:pt x="616" y="704"/>
                  </a:lnTo>
                  <a:lnTo>
                    <a:pt x="614" y="702"/>
                  </a:lnTo>
                  <a:lnTo>
                    <a:pt x="614" y="702"/>
                  </a:lnTo>
                  <a:lnTo>
                    <a:pt x="612" y="702"/>
                  </a:lnTo>
                  <a:lnTo>
                    <a:pt x="612" y="702"/>
                  </a:lnTo>
                  <a:lnTo>
                    <a:pt x="612" y="702"/>
                  </a:lnTo>
                  <a:lnTo>
                    <a:pt x="610" y="704"/>
                  </a:lnTo>
                  <a:lnTo>
                    <a:pt x="608" y="708"/>
                  </a:lnTo>
                  <a:lnTo>
                    <a:pt x="608" y="708"/>
                  </a:lnTo>
                  <a:lnTo>
                    <a:pt x="610" y="712"/>
                  </a:lnTo>
                  <a:lnTo>
                    <a:pt x="610" y="714"/>
                  </a:lnTo>
                  <a:lnTo>
                    <a:pt x="610" y="717"/>
                  </a:lnTo>
                  <a:lnTo>
                    <a:pt x="612" y="717"/>
                  </a:lnTo>
                  <a:lnTo>
                    <a:pt x="618" y="721"/>
                  </a:lnTo>
                  <a:lnTo>
                    <a:pt x="618" y="721"/>
                  </a:lnTo>
                  <a:lnTo>
                    <a:pt x="618" y="723"/>
                  </a:lnTo>
                  <a:lnTo>
                    <a:pt x="618" y="725"/>
                  </a:lnTo>
                  <a:lnTo>
                    <a:pt x="620" y="727"/>
                  </a:lnTo>
                  <a:lnTo>
                    <a:pt x="624" y="727"/>
                  </a:lnTo>
                  <a:lnTo>
                    <a:pt x="624" y="727"/>
                  </a:lnTo>
                  <a:lnTo>
                    <a:pt x="627" y="727"/>
                  </a:lnTo>
                  <a:lnTo>
                    <a:pt x="629" y="729"/>
                  </a:lnTo>
                  <a:lnTo>
                    <a:pt x="629" y="729"/>
                  </a:lnTo>
                  <a:lnTo>
                    <a:pt x="631" y="729"/>
                  </a:lnTo>
                  <a:lnTo>
                    <a:pt x="631" y="729"/>
                  </a:lnTo>
                  <a:lnTo>
                    <a:pt x="631" y="727"/>
                  </a:lnTo>
                  <a:lnTo>
                    <a:pt x="631" y="727"/>
                  </a:lnTo>
                  <a:lnTo>
                    <a:pt x="631" y="725"/>
                  </a:lnTo>
                  <a:lnTo>
                    <a:pt x="633" y="723"/>
                  </a:lnTo>
                  <a:lnTo>
                    <a:pt x="633" y="721"/>
                  </a:lnTo>
                  <a:lnTo>
                    <a:pt x="633" y="721"/>
                  </a:lnTo>
                  <a:lnTo>
                    <a:pt x="633" y="717"/>
                  </a:lnTo>
                  <a:lnTo>
                    <a:pt x="633" y="717"/>
                  </a:lnTo>
                  <a:lnTo>
                    <a:pt x="633" y="717"/>
                  </a:lnTo>
                  <a:lnTo>
                    <a:pt x="633" y="717"/>
                  </a:lnTo>
                  <a:lnTo>
                    <a:pt x="635" y="717"/>
                  </a:lnTo>
                  <a:lnTo>
                    <a:pt x="635" y="717"/>
                  </a:lnTo>
                  <a:lnTo>
                    <a:pt x="637" y="717"/>
                  </a:lnTo>
                  <a:lnTo>
                    <a:pt x="637" y="719"/>
                  </a:lnTo>
                  <a:lnTo>
                    <a:pt x="637" y="719"/>
                  </a:lnTo>
                  <a:lnTo>
                    <a:pt x="639" y="719"/>
                  </a:lnTo>
                  <a:lnTo>
                    <a:pt x="641" y="719"/>
                  </a:lnTo>
                  <a:lnTo>
                    <a:pt x="645" y="717"/>
                  </a:lnTo>
                  <a:lnTo>
                    <a:pt x="649" y="714"/>
                  </a:lnTo>
                  <a:lnTo>
                    <a:pt x="658" y="710"/>
                  </a:lnTo>
                  <a:lnTo>
                    <a:pt x="660" y="710"/>
                  </a:lnTo>
                  <a:lnTo>
                    <a:pt x="660" y="708"/>
                  </a:lnTo>
                  <a:lnTo>
                    <a:pt x="660" y="708"/>
                  </a:lnTo>
                  <a:lnTo>
                    <a:pt x="660" y="706"/>
                  </a:lnTo>
                  <a:lnTo>
                    <a:pt x="660" y="706"/>
                  </a:lnTo>
                  <a:lnTo>
                    <a:pt x="660" y="706"/>
                  </a:lnTo>
                  <a:lnTo>
                    <a:pt x="660" y="706"/>
                  </a:lnTo>
                  <a:lnTo>
                    <a:pt x="660" y="704"/>
                  </a:lnTo>
                  <a:lnTo>
                    <a:pt x="658" y="704"/>
                  </a:lnTo>
                  <a:lnTo>
                    <a:pt x="660" y="702"/>
                  </a:lnTo>
                  <a:lnTo>
                    <a:pt x="660" y="700"/>
                  </a:lnTo>
                  <a:lnTo>
                    <a:pt x="668" y="696"/>
                  </a:lnTo>
                  <a:lnTo>
                    <a:pt x="672" y="692"/>
                  </a:lnTo>
                  <a:lnTo>
                    <a:pt x="672" y="689"/>
                  </a:lnTo>
                  <a:lnTo>
                    <a:pt x="672" y="689"/>
                  </a:lnTo>
                  <a:lnTo>
                    <a:pt x="672" y="685"/>
                  </a:lnTo>
                  <a:lnTo>
                    <a:pt x="672" y="685"/>
                  </a:lnTo>
                  <a:lnTo>
                    <a:pt x="672" y="681"/>
                  </a:lnTo>
                  <a:lnTo>
                    <a:pt x="672" y="679"/>
                  </a:lnTo>
                  <a:lnTo>
                    <a:pt x="672" y="677"/>
                  </a:lnTo>
                  <a:lnTo>
                    <a:pt x="672" y="675"/>
                  </a:lnTo>
                  <a:lnTo>
                    <a:pt x="672" y="673"/>
                  </a:lnTo>
                  <a:lnTo>
                    <a:pt x="672" y="671"/>
                  </a:lnTo>
                  <a:lnTo>
                    <a:pt x="675" y="671"/>
                  </a:lnTo>
                  <a:lnTo>
                    <a:pt x="675" y="669"/>
                  </a:lnTo>
                  <a:lnTo>
                    <a:pt x="677" y="669"/>
                  </a:lnTo>
                  <a:lnTo>
                    <a:pt x="679" y="666"/>
                  </a:lnTo>
                  <a:lnTo>
                    <a:pt x="679" y="666"/>
                  </a:lnTo>
                  <a:lnTo>
                    <a:pt x="679" y="666"/>
                  </a:lnTo>
                  <a:lnTo>
                    <a:pt x="681" y="669"/>
                  </a:lnTo>
                  <a:lnTo>
                    <a:pt x="681" y="669"/>
                  </a:lnTo>
                  <a:lnTo>
                    <a:pt x="679" y="671"/>
                  </a:lnTo>
                  <a:lnTo>
                    <a:pt x="679" y="671"/>
                  </a:lnTo>
                  <a:lnTo>
                    <a:pt x="679" y="673"/>
                  </a:lnTo>
                  <a:lnTo>
                    <a:pt x="681" y="673"/>
                  </a:lnTo>
                  <a:lnTo>
                    <a:pt x="681" y="675"/>
                  </a:lnTo>
                  <a:lnTo>
                    <a:pt x="683" y="675"/>
                  </a:lnTo>
                  <a:lnTo>
                    <a:pt x="683" y="675"/>
                  </a:lnTo>
                  <a:lnTo>
                    <a:pt x="687" y="675"/>
                  </a:lnTo>
                  <a:lnTo>
                    <a:pt x="689" y="675"/>
                  </a:lnTo>
                  <a:lnTo>
                    <a:pt x="691" y="675"/>
                  </a:lnTo>
                  <a:lnTo>
                    <a:pt x="698" y="677"/>
                  </a:lnTo>
                  <a:lnTo>
                    <a:pt x="700" y="677"/>
                  </a:lnTo>
                  <a:lnTo>
                    <a:pt x="702" y="677"/>
                  </a:lnTo>
                  <a:lnTo>
                    <a:pt x="706" y="677"/>
                  </a:lnTo>
                  <a:lnTo>
                    <a:pt x="708" y="677"/>
                  </a:lnTo>
                  <a:lnTo>
                    <a:pt x="708" y="679"/>
                  </a:lnTo>
                  <a:lnTo>
                    <a:pt x="710" y="679"/>
                  </a:lnTo>
                  <a:lnTo>
                    <a:pt x="710" y="681"/>
                  </a:lnTo>
                  <a:lnTo>
                    <a:pt x="710" y="683"/>
                  </a:lnTo>
                  <a:lnTo>
                    <a:pt x="712" y="683"/>
                  </a:lnTo>
                  <a:lnTo>
                    <a:pt x="712" y="683"/>
                  </a:lnTo>
                  <a:lnTo>
                    <a:pt x="714" y="683"/>
                  </a:lnTo>
                  <a:lnTo>
                    <a:pt x="716" y="683"/>
                  </a:lnTo>
                  <a:lnTo>
                    <a:pt x="716" y="681"/>
                  </a:lnTo>
                  <a:lnTo>
                    <a:pt x="716" y="681"/>
                  </a:lnTo>
                  <a:lnTo>
                    <a:pt x="718" y="677"/>
                  </a:lnTo>
                  <a:lnTo>
                    <a:pt x="718" y="677"/>
                  </a:lnTo>
                  <a:lnTo>
                    <a:pt x="718" y="675"/>
                  </a:lnTo>
                  <a:lnTo>
                    <a:pt x="721" y="675"/>
                  </a:lnTo>
                  <a:lnTo>
                    <a:pt x="723" y="673"/>
                  </a:lnTo>
                  <a:lnTo>
                    <a:pt x="727" y="673"/>
                  </a:lnTo>
                  <a:lnTo>
                    <a:pt x="727" y="673"/>
                  </a:lnTo>
                  <a:lnTo>
                    <a:pt x="729" y="673"/>
                  </a:lnTo>
                  <a:lnTo>
                    <a:pt x="729" y="673"/>
                  </a:lnTo>
                  <a:lnTo>
                    <a:pt x="729" y="675"/>
                  </a:lnTo>
                  <a:lnTo>
                    <a:pt x="729" y="677"/>
                  </a:lnTo>
                  <a:lnTo>
                    <a:pt x="727" y="677"/>
                  </a:lnTo>
                  <a:lnTo>
                    <a:pt x="727" y="679"/>
                  </a:lnTo>
                  <a:lnTo>
                    <a:pt x="727" y="679"/>
                  </a:lnTo>
                  <a:lnTo>
                    <a:pt x="727" y="681"/>
                  </a:lnTo>
                  <a:lnTo>
                    <a:pt x="729" y="681"/>
                  </a:lnTo>
                  <a:lnTo>
                    <a:pt x="733" y="685"/>
                  </a:lnTo>
                  <a:lnTo>
                    <a:pt x="735" y="687"/>
                  </a:lnTo>
                  <a:lnTo>
                    <a:pt x="737" y="689"/>
                  </a:lnTo>
                  <a:lnTo>
                    <a:pt x="741" y="689"/>
                  </a:lnTo>
                  <a:lnTo>
                    <a:pt x="743" y="687"/>
                  </a:lnTo>
                  <a:lnTo>
                    <a:pt x="743" y="687"/>
                  </a:lnTo>
                  <a:lnTo>
                    <a:pt x="743" y="687"/>
                  </a:lnTo>
                  <a:lnTo>
                    <a:pt x="746" y="687"/>
                  </a:lnTo>
                  <a:lnTo>
                    <a:pt x="748" y="687"/>
                  </a:lnTo>
                  <a:lnTo>
                    <a:pt x="748" y="687"/>
                  </a:lnTo>
                  <a:lnTo>
                    <a:pt x="748" y="685"/>
                  </a:lnTo>
                  <a:lnTo>
                    <a:pt x="750" y="685"/>
                  </a:lnTo>
                  <a:lnTo>
                    <a:pt x="750" y="683"/>
                  </a:lnTo>
                  <a:lnTo>
                    <a:pt x="750" y="683"/>
                  </a:lnTo>
                  <a:lnTo>
                    <a:pt x="750" y="681"/>
                  </a:lnTo>
                  <a:lnTo>
                    <a:pt x="752" y="681"/>
                  </a:lnTo>
                  <a:lnTo>
                    <a:pt x="750" y="679"/>
                  </a:lnTo>
                  <a:lnTo>
                    <a:pt x="750" y="677"/>
                  </a:lnTo>
                  <a:lnTo>
                    <a:pt x="746" y="671"/>
                  </a:lnTo>
                  <a:lnTo>
                    <a:pt x="743" y="669"/>
                  </a:lnTo>
                  <a:lnTo>
                    <a:pt x="743" y="666"/>
                  </a:lnTo>
                  <a:lnTo>
                    <a:pt x="743" y="658"/>
                  </a:lnTo>
                  <a:lnTo>
                    <a:pt x="741" y="656"/>
                  </a:lnTo>
                  <a:lnTo>
                    <a:pt x="741" y="656"/>
                  </a:lnTo>
                  <a:lnTo>
                    <a:pt x="741" y="654"/>
                  </a:lnTo>
                  <a:lnTo>
                    <a:pt x="741" y="654"/>
                  </a:lnTo>
                  <a:lnTo>
                    <a:pt x="743" y="650"/>
                  </a:lnTo>
                  <a:lnTo>
                    <a:pt x="743" y="650"/>
                  </a:lnTo>
                  <a:lnTo>
                    <a:pt x="743" y="650"/>
                  </a:lnTo>
                  <a:lnTo>
                    <a:pt x="743" y="648"/>
                  </a:lnTo>
                  <a:lnTo>
                    <a:pt x="741" y="646"/>
                  </a:lnTo>
                  <a:lnTo>
                    <a:pt x="741" y="643"/>
                  </a:lnTo>
                  <a:lnTo>
                    <a:pt x="743" y="643"/>
                  </a:lnTo>
                  <a:lnTo>
                    <a:pt x="743" y="641"/>
                  </a:lnTo>
                  <a:lnTo>
                    <a:pt x="743" y="641"/>
                  </a:lnTo>
                  <a:lnTo>
                    <a:pt x="746" y="643"/>
                  </a:lnTo>
                  <a:lnTo>
                    <a:pt x="746" y="643"/>
                  </a:lnTo>
                  <a:lnTo>
                    <a:pt x="746" y="643"/>
                  </a:lnTo>
                  <a:lnTo>
                    <a:pt x="748" y="643"/>
                  </a:lnTo>
                  <a:lnTo>
                    <a:pt x="748" y="643"/>
                  </a:lnTo>
                  <a:lnTo>
                    <a:pt x="750" y="643"/>
                  </a:lnTo>
                  <a:lnTo>
                    <a:pt x="750" y="643"/>
                  </a:lnTo>
                  <a:lnTo>
                    <a:pt x="750" y="646"/>
                  </a:lnTo>
                  <a:lnTo>
                    <a:pt x="750" y="646"/>
                  </a:lnTo>
                  <a:lnTo>
                    <a:pt x="752" y="648"/>
                  </a:lnTo>
                  <a:lnTo>
                    <a:pt x="752" y="648"/>
                  </a:lnTo>
                  <a:lnTo>
                    <a:pt x="752" y="648"/>
                  </a:lnTo>
                  <a:lnTo>
                    <a:pt x="752" y="650"/>
                  </a:lnTo>
                  <a:lnTo>
                    <a:pt x="752" y="652"/>
                  </a:lnTo>
                  <a:lnTo>
                    <a:pt x="752" y="652"/>
                  </a:lnTo>
                  <a:lnTo>
                    <a:pt x="752" y="652"/>
                  </a:lnTo>
                  <a:lnTo>
                    <a:pt x="752" y="652"/>
                  </a:lnTo>
                  <a:lnTo>
                    <a:pt x="754" y="652"/>
                  </a:lnTo>
                  <a:lnTo>
                    <a:pt x="756" y="652"/>
                  </a:lnTo>
                  <a:lnTo>
                    <a:pt x="756" y="652"/>
                  </a:lnTo>
                  <a:lnTo>
                    <a:pt x="764" y="646"/>
                  </a:lnTo>
                  <a:lnTo>
                    <a:pt x="766" y="646"/>
                  </a:lnTo>
                  <a:lnTo>
                    <a:pt x="766" y="646"/>
                  </a:lnTo>
                  <a:lnTo>
                    <a:pt x="769" y="643"/>
                  </a:lnTo>
                  <a:lnTo>
                    <a:pt x="769" y="641"/>
                  </a:lnTo>
                  <a:lnTo>
                    <a:pt x="769" y="639"/>
                  </a:lnTo>
                  <a:lnTo>
                    <a:pt x="766" y="635"/>
                  </a:lnTo>
                  <a:lnTo>
                    <a:pt x="766" y="631"/>
                  </a:lnTo>
                  <a:lnTo>
                    <a:pt x="764" y="631"/>
                  </a:lnTo>
                  <a:lnTo>
                    <a:pt x="762" y="629"/>
                  </a:lnTo>
                  <a:lnTo>
                    <a:pt x="758" y="625"/>
                  </a:lnTo>
                  <a:lnTo>
                    <a:pt x="758" y="625"/>
                  </a:lnTo>
                  <a:lnTo>
                    <a:pt x="756" y="625"/>
                  </a:lnTo>
                  <a:lnTo>
                    <a:pt x="756" y="625"/>
                  </a:lnTo>
                  <a:lnTo>
                    <a:pt x="754" y="625"/>
                  </a:lnTo>
                  <a:lnTo>
                    <a:pt x="754" y="625"/>
                  </a:lnTo>
                  <a:lnTo>
                    <a:pt x="750" y="625"/>
                  </a:lnTo>
                  <a:lnTo>
                    <a:pt x="746" y="623"/>
                  </a:lnTo>
                  <a:lnTo>
                    <a:pt x="741" y="616"/>
                  </a:lnTo>
                  <a:lnTo>
                    <a:pt x="739" y="614"/>
                  </a:lnTo>
                  <a:lnTo>
                    <a:pt x="739" y="614"/>
                  </a:lnTo>
                  <a:lnTo>
                    <a:pt x="739" y="612"/>
                  </a:lnTo>
                  <a:lnTo>
                    <a:pt x="741" y="612"/>
                  </a:lnTo>
                  <a:lnTo>
                    <a:pt x="741" y="612"/>
                  </a:lnTo>
                  <a:lnTo>
                    <a:pt x="741" y="612"/>
                  </a:lnTo>
                  <a:lnTo>
                    <a:pt x="743" y="610"/>
                  </a:lnTo>
                  <a:lnTo>
                    <a:pt x="746" y="610"/>
                  </a:lnTo>
                  <a:lnTo>
                    <a:pt x="748" y="610"/>
                  </a:lnTo>
                  <a:lnTo>
                    <a:pt x="748" y="610"/>
                  </a:lnTo>
                  <a:lnTo>
                    <a:pt x="750" y="608"/>
                  </a:lnTo>
                  <a:lnTo>
                    <a:pt x="750" y="608"/>
                  </a:lnTo>
                  <a:lnTo>
                    <a:pt x="750" y="606"/>
                  </a:lnTo>
                  <a:lnTo>
                    <a:pt x="750" y="604"/>
                  </a:lnTo>
                  <a:lnTo>
                    <a:pt x="750" y="602"/>
                  </a:lnTo>
                  <a:lnTo>
                    <a:pt x="748" y="600"/>
                  </a:lnTo>
                  <a:lnTo>
                    <a:pt x="746" y="595"/>
                  </a:lnTo>
                  <a:lnTo>
                    <a:pt x="746" y="595"/>
                  </a:lnTo>
                  <a:lnTo>
                    <a:pt x="746" y="595"/>
                  </a:lnTo>
                  <a:lnTo>
                    <a:pt x="746" y="595"/>
                  </a:lnTo>
                  <a:lnTo>
                    <a:pt x="746" y="593"/>
                  </a:lnTo>
                  <a:lnTo>
                    <a:pt x="748" y="593"/>
                  </a:lnTo>
                  <a:lnTo>
                    <a:pt x="748" y="591"/>
                  </a:lnTo>
                  <a:lnTo>
                    <a:pt x="748" y="591"/>
                  </a:lnTo>
                  <a:lnTo>
                    <a:pt x="750" y="589"/>
                  </a:lnTo>
                  <a:lnTo>
                    <a:pt x="754" y="589"/>
                  </a:lnTo>
                  <a:lnTo>
                    <a:pt x="762" y="585"/>
                  </a:lnTo>
                  <a:lnTo>
                    <a:pt x="762" y="585"/>
                  </a:lnTo>
                  <a:lnTo>
                    <a:pt x="764" y="585"/>
                  </a:lnTo>
                  <a:lnTo>
                    <a:pt x="766" y="585"/>
                  </a:lnTo>
                  <a:lnTo>
                    <a:pt x="771" y="585"/>
                  </a:lnTo>
                  <a:lnTo>
                    <a:pt x="781" y="581"/>
                  </a:lnTo>
                  <a:lnTo>
                    <a:pt x="781" y="581"/>
                  </a:lnTo>
                  <a:lnTo>
                    <a:pt x="783" y="581"/>
                  </a:lnTo>
                  <a:lnTo>
                    <a:pt x="785" y="581"/>
                  </a:lnTo>
                  <a:lnTo>
                    <a:pt x="787" y="581"/>
                  </a:lnTo>
                  <a:lnTo>
                    <a:pt x="789" y="581"/>
                  </a:lnTo>
                  <a:lnTo>
                    <a:pt x="789" y="581"/>
                  </a:lnTo>
                  <a:lnTo>
                    <a:pt x="792" y="583"/>
                  </a:lnTo>
                  <a:lnTo>
                    <a:pt x="794" y="583"/>
                  </a:lnTo>
                  <a:lnTo>
                    <a:pt x="796" y="583"/>
                  </a:lnTo>
                  <a:lnTo>
                    <a:pt x="796" y="583"/>
                  </a:lnTo>
                  <a:lnTo>
                    <a:pt x="798" y="581"/>
                  </a:lnTo>
                  <a:lnTo>
                    <a:pt x="798" y="581"/>
                  </a:lnTo>
                  <a:lnTo>
                    <a:pt x="798" y="581"/>
                  </a:lnTo>
                  <a:lnTo>
                    <a:pt x="798" y="581"/>
                  </a:lnTo>
                  <a:lnTo>
                    <a:pt x="800" y="579"/>
                  </a:lnTo>
                  <a:lnTo>
                    <a:pt x="800" y="579"/>
                  </a:lnTo>
                  <a:lnTo>
                    <a:pt x="802" y="579"/>
                  </a:lnTo>
                  <a:lnTo>
                    <a:pt x="802" y="577"/>
                  </a:lnTo>
                  <a:lnTo>
                    <a:pt x="800" y="575"/>
                  </a:lnTo>
                  <a:lnTo>
                    <a:pt x="802" y="575"/>
                  </a:lnTo>
                  <a:lnTo>
                    <a:pt x="802" y="572"/>
                  </a:lnTo>
                  <a:lnTo>
                    <a:pt x="802" y="572"/>
                  </a:lnTo>
                  <a:lnTo>
                    <a:pt x="802" y="572"/>
                  </a:lnTo>
                  <a:lnTo>
                    <a:pt x="802" y="570"/>
                  </a:lnTo>
                  <a:lnTo>
                    <a:pt x="802" y="570"/>
                  </a:lnTo>
                  <a:lnTo>
                    <a:pt x="800" y="566"/>
                  </a:lnTo>
                  <a:lnTo>
                    <a:pt x="798" y="566"/>
                  </a:lnTo>
                  <a:lnTo>
                    <a:pt x="798" y="564"/>
                  </a:lnTo>
                  <a:lnTo>
                    <a:pt x="798" y="564"/>
                  </a:lnTo>
                  <a:lnTo>
                    <a:pt x="798" y="562"/>
                  </a:lnTo>
                  <a:lnTo>
                    <a:pt x="798" y="562"/>
                  </a:lnTo>
                  <a:lnTo>
                    <a:pt x="798" y="562"/>
                  </a:lnTo>
                  <a:lnTo>
                    <a:pt x="798" y="560"/>
                  </a:lnTo>
                  <a:lnTo>
                    <a:pt x="798" y="560"/>
                  </a:lnTo>
                  <a:lnTo>
                    <a:pt x="798" y="558"/>
                  </a:lnTo>
                  <a:lnTo>
                    <a:pt x="798" y="558"/>
                  </a:lnTo>
                  <a:lnTo>
                    <a:pt x="798" y="556"/>
                  </a:lnTo>
                  <a:lnTo>
                    <a:pt x="796" y="556"/>
                  </a:lnTo>
                  <a:lnTo>
                    <a:pt x="796" y="554"/>
                  </a:lnTo>
                  <a:lnTo>
                    <a:pt x="796" y="554"/>
                  </a:lnTo>
                  <a:lnTo>
                    <a:pt x="798" y="552"/>
                  </a:lnTo>
                  <a:lnTo>
                    <a:pt x="798" y="552"/>
                  </a:lnTo>
                  <a:lnTo>
                    <a:pt x="798" y="550"/>
                  </a:lnTo>
                  <a:lnTo>
                    <a:pt x="798" y="550"/>
                  </a:lnTo>
                  <a:lnTo>
                    <a:pt x="798" y="550"/>
                  </a:lnTo>
                  <a:lnTo>
                    <a:pt x="798" y="547"/>
                  </a:lnTo>
                  <a:lnTo>
                    <a:pt x="798" y="547"/>
                  </a:lnTo>
                  <a:lnTo>
                    <a:pt x="798" y="547"/>
                  </a:lnTo>
                  <a:lnTo>
                    <a:pt x="796" y="547"/>
                  </a:lnTo>
                  <a:lnTo>
                    <a:pt x="796" y="545"/>
                  </a:lnTo>
                  <a:lnTo>
                    <a:pt x="796" y="545"/>
                  </a:lnTo>
                  <a:lnTo>
                    <a:pt x="794" y="545"/>
                  </a:lnTo>
                  <a:lnTo>
                    <a:pt x="792" y="545"/>
                  </a:lnTo>
                  <a:lnTo>
                    <a:pt x="789" y="545"/>
                  </a:lnTo>
                  <a:lnTo>
                    <a:pt x="787" y="547"/>
                  </a:lnTo>
                  <a:lnTo>
                    <a:pt x="785" y="547"/>
                  </a:lnTo>
                  <a:lnTo>
                    <a:pt x="785" y="550"/>
                  </a:lnTo>
                  <a:lnTo>
                    <a:pt x="785" y="550"/>
                  </a:lnTo>
                  <a:lnTo>
                    <a:pt x="783" y="554"/>
                  </a:lnTo>
                  <a:lnTo>
                    <a:pt x="783" y="554"/>
                  </a:lnTo>
                  <a:lnTo>
                    <a:pt x="781" y="556"/>
                  </a:lnTo>
                  <a:lnTo>
                    <a:pt x="781" y="556"/>
                  </a:lnTo>
                  <a:lnTo>
                    <a:pt x="779" y="558"/>
                  </a:lnTo>
                  <a:lnTo>
                    <a:pt x="779" y="558"/>
                  </a:lnTo>
                  <a:lnTo>
                    <a:pt x="777" y="558"/>
                  </a:lnTo>
                  <a:lnTo>
                    <a:pt x="775" y="556"/>
                  </a:lnTo>
                  <a:lnTo>
                    <a:pt x="773" y="556"/>
                  </a:lnTo>
                  <a:lnTo>
                    <a:pt x="771" y="556"/>
                  </a:lnTo>
                  <a:lnTo>
                    <a:pt x="771" y="556"/>
                  </a:lnTo>
                  <a:lnTo>
                    <a:pt x="769" y="556"/>
                  </a:lnTo>
                  <a:lnTo>
                    <a:pt x="764" y="558"/>
                  </a:lnTo>
                  <a:lnTo>
                    <a:pt x="762" y="560"/>
                  </a:lnTo>
                  <a:lnTo>
                    <a:pt x="756" y="560"/>
                  </a:lnTo>
                  <a:lnTo>
                    <a:pt x="754" y="560"/>
                  </a:lnTo>
                  <a:lnTo>
                    <a:pt x="754" y="560"/>
                  </a:lnTo>
                  <a:lnTo>
                    <a:pt x="754" y="560"/>
                  </a:lnTo>
                  <a:lnTo>
                    <a:pt x="750" y="558"/>
                  </a:lnTo>
                  <a:lnTo>
                    <a:pt x="748" y="558"/>
                  </a:lnTo>
                  <a:lnTo>
                    <a:pt x="743" y="556"/>
                  </a:lnTo>
                  <a:lnTo>
                    <a:pt x="743" y="556"/>
                  </a:lnTo>
                  <a:lnTo>
                    <a:pt x="743" y="558"/>
                  </a:lnTo>
                  <a:lnTo>
                    <a:pt x="739" y="558"/>
                  </a:lnTo>
                  <a:lnTo>
                    <a:pt x="739" y="558"/>
                  </a:lnTo>
                  <a:lnTo>
                    <a:pt x="737" y="558"/>
                  </a:lnTo>
                  <a:lnTo>
                    <a:pt x="737" y="558"/>
                  </a:lnTo>
                  <a:lnTo>
                    <a:pt x="733" y="554"/>
                  </a:lnTo>
                  <a:lnTo>
                    <a:pt x="731" y="554"/>
                  </a:lnTo>
                  <a:lnTo>
                    <a:pt x="731" y="554"/>
                  </a:lnTo>
                  <a:lnTo>
                    <a:pt x="729" y="554"/>
                  </a:lnTo>
                  <a:lnTo>
                    <a:pt x="727" y="554"/>
                  </a:lnTo>
                  <a:lnTo>
                    <a:pt x="727" y="554"/>
                  </a:lnTo>
                  <a:lnTo>
                    <a:pt x="725" y="552"/>
                  </a:lnTo>
                  <a:lnTo>
                    <a:pt x="725" y="552"/>
                  </a:lnTo>
                  <a:lnTo>
                    <a:pt x="723" y="547"/>
                  </a:lnTo>
                  <a:lnTo>
                    <a:pt x="721" y="545"/>
                  </a:lnTo>
                  <a:lnTo>
                    <a:pt x="721" y="545"/>
                  </a:lnTo>
                  <a:lnTo>
                    <a:pt x="718" y="545"/>
                  </a:lnTo>
                  <a:lnTo>
                    <a:pt x="718" y="545"/>
                  </a:lnTo>
                  <a:lnTo>
                    <a:pt x="716" y="545"/>
                  </a:lnTo>
                  <a:lnTo>
                    <a:pt x="716" y="543"/>
                  </a:lnTo>
                  <a:lnTo>
                    <a:pt x="716" y="543"/>
                  </a:lnTo>
                  <a:lnTo>
                    <a:pt x="716" y="539"/>
                  </a:lnTo>
                  <a:lnTo>
                    <a:pt x="714" y="533"/>
                  </a:lnTo>
                  <a:lnTo>
                    <a:pt x="710" y="518"/>
                  </a:lnTo>
                  <a:lnTo>
                    <a:pt x="710" y="516"/>
                  </a:lnTo>
                  <a:lnTo>
                    <a:pt x="710" y="516"/>
                  </a:lnTo>
                  <a:lnTo>
                    <a:pt x="708" y="514"/>
                  </a:lnTo>
                  <a:lnTo>
                    <a:pt x="710" y="514"/>
                  </a:lnTo>
                  <a:lnTo>
                    <a:pt x="710" y="512"/>
                  </a:lnTo>
                  <a:lnTo>
                    <a:pt x="712" y="512"/>
                  </a:lnTo>
                  <a:lnTo>
                    <a:pt x="712" y="512"/>
                  </a:lnTo>
                  <a:lnTo>
                    <a:pt x="712" y="510"/>
                  </a:lnTo>
                  <a:lnTo>
                    <a:pt x="712" y="508"/>
                  </a:lnTo>
                  <a:lnTo>
                    <a:pt x="712" y="506"/>
                  </a:lnTo>
                  <a:lnTo>
                    <a:pt x="714" y="504"/>
                  </a:lnTo>
                  <a:lnTo>
                    <a:pt x="716" y="499"/>
                  </a:lnTo>
                  <a:lnTo>
                    <a:pt x="716" y="499"/>
                  </a:lnTo>
                  <a:lnTo>
                    <a:pt x="716" y="499"/>
                  </a:lnTo>
                  <a:lnTo>
                    <a:pt x="721" y="497"/>
                  </a:lnTo>
                  <a:lnTo>
                    <a:pt x="721" y="497"/>
                  </a:lnTo>
                  <a:lnTo>
                    <a:pt x="723" y="497"/>
                  </a:lnTo>
                  <a:lnTo>
                    <a:pt x="723" y="495"/>
                  </a:lnTo>
                  <a:lnTo>
                    <a:pt x="725" y="495"/>
                  </a:lnTo>
                  <a:lnTo>
                    <a:pt x="725" y="493"/>
                  </a:lnTo>
                  <a:lnTo>
                    <a:pt x="725" y="491"/>
                  </a:lnTo>
                  <a:lnTo>
                    <a:pt x="727" y="491"/>
                  </a:lnTo>
                  <a:lnTo>
                    <a:pt x="731" y="493"/>
                  </a:lnTo>
                  <a:lnTo>
                    <a:pt x="733" y="493"/>
                  </a:lnTo>
                  <a:lnTo>
                    <a:pt x="735" y="493"/>
                  </a:lnTo>
                  <a:lnTo>
                    <a:pt x="735" y="491"/>
                  </a:lnTo>
                  <a:lnTo>
                    <a:pt x="737" y="489"/>
                  </a:lnTo>
                  <a:lnTo>
                    <a:pt x="739" y="489"/>
                  </a:lnTo>
                  <a:lnTo>
                    <a:pt x="739" y="487"/>
                  </a:lnTo>
                  <a:lnTo>
                    <a:pt x="739" y="487"/>
                  </a:lnTo>
                  <a:lnTo>
                    <a:pt x="741" y="487"/>
                  </a:lnTo>
                  <a:lnTo>
                    <a:pt x="741" y="487"/>
                  </a:lnTo>
                  <a:lnTo>
                    <a:pt x="741" y="485"/>
                  </a:lnTo>
                  <a:lnTo>
                    <a:pt x="741" y="483"/>
                  </a:lnTo>
                  <a:lnTo>
                    <a:pt x="741" y="483"/>
                  </a:lnTo>
                  <a:lnTo>
                    <a:pt x="743" y="481"/>
                  </a:lnTo>
                  <a:lnTo>
                    <a:pt x="750" y="476"/>
                  </a:lnTo>
                  <a:lnTo>
                    <a:pt x="750" y="476"/>
                  </a:lnTo>
                  <a:lnTo>
                    <a:pt x="752" y="474"/>
                  </a:lnTo>
                  <a:lnTo>
                    <a:pt x="752" y="474"/>
                  </a:lnTo>
                  <a:lnTo>
                    <a:pt x="752" y="472"/>
                  </a:lnTo>
                  <a:lnTo>
                    <a:pt x="752" y="472"/>
                  </a:lnTo>
                  <a:lnTo>
                    <a:pt x="756" y="472"/>
                  </a:lnTo>
                  <a:lnTo>
                    <a:pt x="756" y="470"/>
                  </a:lnTo>
                  <a:lnTo>
                    <a:pt x="758" y="470"/>
                  </a:lnTo>
                  <a:lnTo>
                    <a:pt x="758" y="468"/>
                  </a:lnTo>
                  <a:lnTo>
                    <a:pt x="760" y="468"/>
                  </a:lnTo>
                  <a:lnTo>
                    <a:pt x="762" y="466"/>
                  </a:lnTo>
                  <a:lnTo>
                    <a:pt x="762" y="466"/>
                  </a:lnTo>
                  <a:lnTo>
                    <a:pt x="762" y="464"/>
                  </a:lnTo>
                  <a:lnTo>
                    <a:pt x="764" y="464"/>
                  </a:lnTo>
                  <a:lnTo>
                    <a:pt x="766" y="462"/>
                  </a:lnTo>
                  <a:lnTo>
                    <a:pt x="769" y="462"/>
                  </a:lnTo>
                  <a:lnTo>
                    <a:pt x="769" y="462"/>
                  </a:lnTo>
                  <a:lnTo>
                    <a:pt x="771" y="462"/>
                  </a:lnTo>
                  <a:lnTo>
                    <a:pt x="771" y="462"/>
                  </a:lnTo>
                  <a:lnTo>
                    <a:pt x="771" y="460"/>
                  </a:lnTo>
                  <a:lnTo>
                    <a:pt x="771" y="460"/>
                  </a:lnTo>
                  <a:lnTo>
                    <a:pt x="773" y="458"/>
                  </a:lnTo>
                  <a:lnTo>
                    <a:pt x="775" y="456"/>
                  </a:lnTo>
                  <a:lnTo>
                    <a:pt x="777" y="456"/>
                  </a:lnTo>
                  <a:lnTo>
                    <a:pt x="779" y="456"/>
                  </a:lnTo>
                  <a:lnTo>
                    <a:pt x="783" y="456"/>
                  </a:lnTo>
                  <a:lnTo>
                    <a:pt x="785" y="453"/>
                  </a:lnTo>
                  <a:lnTo>
                    <a:pt x="787" y="451"/>
                  </a:lnTo>
                  <a:lnTo>
                    <a:pt x="789" y="451"/>
                  </a:lnTo>
                  <a:lnTo>
                    <a:pt x="789" y="449"/>
                  </a:lnTo>
                  <a:lnTo>
                    <a:pt x="792" y="449"/>
                  </a:lnTo>
                  <a:lnTo>
                    <a:pt x="792" y="449"/>
                  </a:lnTo>
                  <a:lnTo>
                    <a:pt x="792" y="447"/>
                  </a:lnTo>
                  <a:lnTo>
                    <a:pt x="794" y="445"/>
                  </a:lnTo>
                  <a:lnTo>
                    <a:pt x="794" y="443"/>
                  </a:lnTo>
                  <a:lnTo>
                    <a:pt x="796" y="443"/>
                  </a:lnTo>
                  <a:lnTo>
                    <a:pt x="798" y="441"/>
                  </a:lnTo>
                  <a:lnTo>
                    <a:pt x="800" y="443"/>
                  </a:lnTo>
                  <a:lnTo>
                    <a:pt x="802" y="441"/>
                  </a:lnTo>
                  <a:lnTo>
                    <a:pt x="802" y="441"/>
                  </a:lnTo>
                  <a:lnTo>
                    <a:pt x="804" y="441"/>
                  </a:lnTo>
                  <a:lnTo>
                    <a:pt x="806" y="441"/>
                  </a:lnTo>
                  <a:lnTo>
                    <a:pt x="806" y="439"/>
                  </a:lnTo>
                  <a:lnTo>
                    <a:pt x="806" y="439"/>
                  </a:lnTo>
                  <a:lnTo>
                    <a:pt x="806" y="437"/>
                  </a:lnTo>
                  <a:lnTo>
                    <a:pt x="808" y="437"/>
                  </a:lnTo>
                  <a:lnTo>
                    <a:pt x="812" y="437"/>
                  </a:lnTo>
                  <a:lnTo>
                    <a:pt x="815" y="437"/>
                  </a:lnTo>
                  <a:lnTo>
                    <a:pt x="815" y="435"/>
                  </a:lnTo>
                  <a:lnTo>
                    <a:pt x="819" y="433"/>
                  </a:lnTo>
                  <a:lnTo>
                    <a:pt x="825" y="428"/>
                  </a:lnTo>
                  <a:lnTo>
                    <a:pt x="825" y="428"/>
                  </a:lnTo>
                  <a:lnTo>
                    <a:pt x="827" y="428"/>
                  </a:lnTo>
                  <a:lnTo>
                    <a:pt x="831" y="426"/>
                  </a:lnTo>
                  <a:lnTo>
                    <a:pt x="833" y="426"/>
                  </a:lnTo>
                  <a:lnTo>
                    <a:pt x="833" y="426"/>
                  </a:lnTo>
                  <a:lnTo>
                    <a:pt x="835" y="424"/>
                  </a:lnTo>
                  <a:lnTo>
                    <a:pt x="838" y="422"/>
                  </a:lnTo>
                  <a:lnTo>
                    <a:pt x="840" y="422"/>
                  </a:lnTo>
                  <a:lnTo>
                    <a:pt x="844" y="420"/>
                  </a:lnTo>
                  <a:lnTo>
                    <a:pt x="846" y="418"/>
                  </a:lnTo>
                  <a:lnTo>
                    <a:pt x="844" y="414"/>
                  </a:lnTo>
                  <a:lnTo>
                    <a:pt x="850" y="414"/>
                  </a:lnTo>
                  <a:lnTo>
                    <a:pt x="850" y="412"/>
                  </a:lnTo>
                  <a:lnTo>
                    <a:pt x="852" y="412"/>
                  </a:lnTo>
                  <a:lnTo>
                    <a:pt x="852" y="410"/>
                  </a:lnTo>
                  <a:lnTo>
                    <a:pt x="852" y="410"/>
                  </a:lnTo>
                  <a:lnTo>
                    <a:pt x="852" y="408"/>
                  </a:lnTo>
                  <a:lnTo>
                    <a:pt x="854" y="408"/>
                  </a:lnTo>
                  <a:lnTo>
                    <a:pt x="856" y="408"/>
                  </a:lnTo>
                  <a:lnTo>
                    <a:pt x="858" y="408"/>
                  </a:lnTo>
                  <a:lnTo>
                    <a:pt x="860" y="405"/>
                  </a:lnTo>
                  <a:lnTo>
                    <a:pt x="863" y="405"/>
                  </a:lnTo>
                  <a:lnTo>
                    <a:pt x="865" y="405"/>
                  </a:lnTo>
                  <a:lnTo>
                    <a:pt x="865" y="405"/>
                  </a:lnTo>
                  <a:lnTo>
                    <a:pt x="867" y="405"/>
                  </a:lnTo>
                  <a:lnTo>
                    <a:pt x="867" y="405"/>
                  </a:lnTo>
                  <a:lnTo>
                    <a:pt x="869" y="405"/>
                  </a:lnTo>
                  <a:lnTo>
                    <a:pt x="869" y="405"/>
                  </a:lnTo>
                  <a:lnTo>
                    <a:pt x="871" y="405"/>
                  </a:lnTo>
                  <a:lnTo>
                    <a:pt x="871" y="405"/>
                  </a:lnTo>
                  <a:lnTo>
                    <a:pt x="871" y="403"/>
                  </a:lnTo>
                  <a:lnTo>
                    <a:pt x="871" y="401"/>
                  </a:lnTo>
                  <a:lnTo>
                    <a:pt x="873" y="401"/>
                  </a:lnTo>
                  <a:lnTo>
                    <a:pt x="873" y="399"/>
                  </a:lnTo>
                  <a:lnTo>
                    <a:pt x="873" y="399"/>
                  </a:lnTo>
                  <a:lnTo>
                    <a:pt x="873" y="397"/>
                  </a:lnTo>
                  <a:lnTo>
                    <a:pt x="873" y="397"/>
                  </a:lnTo>
                  <a:lnTo>
                    <a:pt x="873" y="395"/>
                  </a:lnTo>
                  <a:lnTo>
                    <a:pt x="873" y="393"/>
                  </a:lnTo>
                  <a:lnTo>
                    <a:pt x="875" y="393"/>
                  </a:lnTo>
                  <a:lnTo>
                    <a:pt x="879" y="395"/>
                  </a:lnTo>
                  <a:lnTo>
                    <a:pt x="879" y="393"/>
                  </a:lnTo>
                  <a:lnTo>
                    <a:pt x="879" y="391"/>
                  </a:lnTo>
                  <a:lnTo>
                    <a:pt x="881" y="391"/>
                  </a:lnTo>
                  <a:lnTo>
                    <a:pt x="883" y="391"/>
                  </a:lnTo>
                  <a:lnTo>
                    <a:pt x="883" y="389"/>
                  </a:lnTo>
                  <a:lnTo>
                    <a:pt x="883" y="389"/>
                  </a:lnTo>
                  <a:lnTo>
                    <a:pt x="881" y="387"/>
                  </a:lnTo>
                  <a:lnTo>
                    <a:pt x="881" y="387"/>
                  </a:lnTo>
                  <a:lnTo>
                    <a:pt x="881" y="385"/>
                  </a:lnTo>
                  <a:lnTo>
                    <a:pt x="881" y="385"/>
                  </a:lnTo>
                  <a:lnTo>
                    <a:pt x="881" y="385"/>
                  </a:lnTo>
                  <a:lnTo>
                    <a:pt x="881" y="385"/>
                  </a:lnTo>
                  <a:lnTo>
                    <a:pt x="881" y="385"/>
                  </a:lnTo>
                  <a:lnTo>
                    <a:pt x="883" y="385"/>
                  </a:lnTo>
                  <a:lnTo>
                    <a:pt x="883" y="382"/>
                  </a:lnTo>
                  <a:lnTo>
                    <a:pt x="888" y="380"/>
                  </a:lnTo>
                  <a:lnTo>
                    <a:pt x="888" y="380"/>
                  </a:lnTo>
                  <a:lnTo>
                    <a:pt x="888" y="378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C75AB869-2D89-F347-9A64-2D5D6064B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4663" y="1875910"/>
              <a:ext cx="490538" cy="552450"/>
            </a:xfrm>
            <a:custGeom>
              <a:avLst/>
              <a:gdLst>
                <a:gd name="T0" fmla="*/ 309 w 309"/>
                <a:gd name="T1" fmla="*/ 232 h 348"/>
                <a:gd name="T2" fmla="*/ 305 w 309"/>
                <a:gd name="T3" fmla="*/ 219 h 348"/>
                <a:gd name="T4" fmla="*/ 296 w 309"/>
                <a:gd name="T5" fmla="*/ 219 h 348"/>
                <a:gd name="T6" fmla="*/ 292 w 309"/>
                <a:gd name="T7" fmla="*/ 204 h 348"/>
                <a:gd name="T8" fmla="*/ 298 w 309"/>
                <a:gd name="T9" fmla="*/ 198 h 348"/>
                <a:gd name="T10" fmla="*/ 280 w 309"/>
                <a:gd name="T11" fmla="*/ 173 h 348"/>
                <a:gd name="T12" fmla="*/ 282 w 309"/>
                <a:gd name="T13" fmla="*/ 154 h 348"/>
                <a:gd name="T14" fmla="*/ 273 w 309"/>
                <a:gd name="T15" fmla="*/ 148 h 348"/>
                <a:gd name="T16" fmla="*/ 269 w 309"/>
                <a:gd name="T17" fmla="*/ 146 h 348"/>
                <a:gd name="T18" fmla="*/ 261 w 309"/>
                <a:gd name="T19" fmla="*/ 142 h 348"/>
                <a:gd name="T20" fmla="*/ 250 w 309"/>
                <a:gd name="T21" fmla="*/ 140 h 348"/>
                <a:gd name="T22" fmla="*/ 238 w 309"/>
                <a:gd name="T23" fmla="*/ 144 h 348"/>
                <a:gd name="T24" fmla="*/ 211 w 309"/>
                <a:gd name="T25" fmla="*/ 81 h 348"/>
                <a:gd name="T26" fmla="*/ 192 w 309"/>
                <a:gd name="T27" fmla="*/ 58 h 348"/>
                <a:gd name="T28" fmla="*/ 184 w 309"/>
                <a:gd name="T29" fmla="*/ 41 h 348"/>
                <a:gd name="T30" fmla="*/ 177 w 309"/>
                <a:gd name="T31" fmla="*/ 33 h 348"/>
                <a:gd name="T32" fmla="*/ 209 w 309"/>
                <a:gd name="T33" fmla="*/ 10 h 348"/>
                <a:gd name="T34" fmla="*/ 190 w 309"/>
                <a:gd name="T35" fmla="*/ 10 h 348"/>
                <a:gd name="T36" fmla="*/ 163 w 309"/>
                <a:gd name="T37" fmla="*/ 23 h 348"/>
                <a:gd name="T38" fmla="*/ 150 w 309"/>
                <a:gd name="T39" fmla="*/ 25 h 348"/>
                <a:gd name="T40" fmla="*/ 133 w 309"/>
                <a:gd name="T41" fmla="*/ 48 h 348"/>
                <a:gd name="T42" fmla="*/ 117 w 309"/>
                <a:gd name="T43" fmla="*/ 54 h 348"/>
                <a:gd name="T44" fmla="*/ 96 w 309"/>
                <a:gd name="T45" fmla="*/ 64 h 348"/>
                <a:gd name="T46" fmla="*/ 69 w 309"/>
                <a:gd name="T47" fmla="*/ 90 h 348"/>
                <a:gd name="T48" fmla="*/ 71 w 309"/>
                <a:gd name="T49" fmla="*/ 108 h 348"/>
                <a:gd name="T50" fmla="*/ 67 w 309"/>
                <a:gd name="T51" fmla="*/ 158 h 348"/>
                <a:gd name="T52" fmla="*/ 73 w 309"/>
                <a:gd name="T53" fmla="*/ 175 h 348"/>
                <a:gd name="T54" fmla="*/ 56 w 309"/>
                <a:gd name="T55" fmla="*/ 192 h 348"/>
                <a:gd name="T56" fmla="*/ 41 w 309"/>
                <a:gd name="T57" fmla="*/ 202 h 348"/>
                <a:gd name="T58" fmla="*/ 31 w 309"/>
                <a:gd name="T59" fmla="*/ 217 h 348"/>
                <a:gd name="T60" fmla="*/ 21 w 309"/>
                <a:gd name="T61" fmla="*/ 238 h 348"/>
                <a:gd name="T62" fmla="*/ 2 w 309"/>
                <a:gd name="T63" fmla="*/ 252 h 348"/>
                <a:gd name="T64" fmla="*/ 12 w 309"/>
                <a:gd name="T65" fmla="*/ 282 h 348"/>
                <a:gd name="T66" fmla="*/ 79 w 309"/>
                <a:gd name="T67" fmla="*/ 307 h 348"/>
                <a:gd name="T68" fmla="*/ 96 w 309"/>
                <a:gd name="T69" fmla="*/ 298 h 348"/>
                <a:gd name="T70" fmla="*/ 108 w 309"/>
                <a:gd name="T71" fmla="*/ 305 h 348"/>
                <a:gd name="T72" fmla="*/ 119 w 309"/>
                <a:gd name="T73" fmla="*/ 313 h 348"/>
                <a:gd name="T74" fmla="*/ 127 w 309"/>
                <a:gd name="T75" fmla="*/ 307 h 348"/>
                <a:gd name="T76" fmla="*/ 127 w 309"/>
                <a:gd name="T77" fmla="*/ 313 h 348"/>
                <a:gd name="T78" fmla="*/ 131 w 309"/>
                <a:gd name="T79" fmla="*/ 321 h 348"/>
                <a:gd name="T80" fmla="*/ 138 w 309"/>
                <a:gd name="T81" fmla="*/ 323 h 348"/>
                <a:gd name="T82" fmla="*/ 138 w 309"/>
                <a:gd name="T83" fmla="*/ 328 h 348"/>
                <a:gd name="T84" fmla="*/ 133 w 309"/>
                <a:gd name="T85" fmla="*/ 334 h 348"/>
                <a:gd name="T86" fmla="*/ 138 w 309"/>
                <a:gd name="T87" fmla="*/ 342 h 348"/>
                <a:gd name="T88" fmla="*/ 146 w 309"/>
                <a:gd name="T89" fmla="*/ 344 h 348"/>
                <a:gd name="T90" fmla="*/ 152 w 309"/>
                <a:gd name="T91" fmla="*/ 334 h 348"/>
                <a:gd name="T92" fmla="*/ 171 w 309"/>
                <a:gd name="T93" fmla="*/ 321 h 348"/>
                <a:gd name="T94" fmla="*/ 190 w 309"/>
                <a:gd name="T95" fmla="*/ 321 h 348"/>
                <a:gd name="T96" fmla="*/ 206 w 309"/>
                <a:gd name="T97" fmla="*/ 328 h 348"/>
                <a:gd name="T98" fmla="*/ 232 w 309"/>
                <a:gd name="T99" fmla="*/ 317 h 348"/>
                <a:gd name="T100" fmla="*/ 236 w 309"/>
                <a:gd name="T101" fmla="*/ 305 h 348"/>
                <a:gd name="T102" fmla="*/ 240 w 309"/>
                <a:gd name="T103" fmla="*/ 290 h 348"/>
                <a:gd name="T104" fmla="*/ 238 w 309"/>
                <a:gd name="T105" fmla="*/ 284 h 348"/>
                <a:gd name="T106" fmla="*/ 250 w 309"/>
                <a:gd name="T107" fmla="*/ 284 h 348"/>
                <a:gd name="T108" fmla="*/ 257 w 309"/>
                <a:gd name="T109" fmla="*/ 284 h 348"/>
                <a:gd name="T110" fmla="*/ 259 w 309"/>
                <a:gd name="T111" fmla="*/ 275 h 348"/>
                <a:gd name="T112" fmla="*/ 282 w 309"/>
                <a:gd name="T113" fmla="*/ 280 h 348"/>
                <a:gd name="T114" fmla="*/ 280 w 309"/>
                <a:gd name="T115" fmla="*/ 271 h 348"/>
                <a:gd name="T116" fmla="*/ 273 w 309"/>
                <a:gd name="T117" fmla="*/ 271 h 348"/>
                <a:gd name="T118" fmla="*/ 290 w 309"/>
                <a:gd name="T119" fmla="*/ 259 h 348"/>
                <a:gd name="T120" fmla="*/ 292 w 309"/>
                <a:gd name="T121" fmla="*/ 248 h 348"/>
                <a:gd name="T122" fmla="*/ 307 w 309"/>
                <a:gd name="T123" fmla="*/ 25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9" h="348">
                  <a:moveTo>
                    <a:pt x="309" y="246"/>
                  </a:moveTo>
                  <a:lnTo>
                    <a:pt x="309" y="244"/>
                  </a:lnTo>
                  <a:lnTo>
                    <a:pt x="309" y="240"/>
                  </a:lnTo>
                  <a:lnTo>
                    <a:pt x="309" y="240"/>
                  </a:lnTo>
                  <a:lnTo>
                    <a:pt x="309" y="240"/>
                  </a:lnTo>
                  <a:lnTo>
                    <a:pt x="309" y="238"/>
                  </a:lnTo>
                  <a:lnTo>
                    <a:pt x="309" y="238"/>
                  </a:lnTo>
                  <a:lnTo>
                    <a:pt x="309" y="236"/>
                  </a:lnTo>
                  <a:lnTo>
                    <a:pt x="309" y="236"/>
                  </a:lnTo>
                  <a:lnTo>
                    <a:pt x="309" y="236"/>
                  </a:lnTo>
                  <a:lnTo>
                    <a:pt x="309" y="234"/>
                  </a:lnTo>
                  <a:lnTo>
                    <a:pt x="309" y="232"/>
                  </a:lnTo>
                  <a:lnTo>
                    <a:pt x="309" y="227"/>
                  </a:lnTo>
                  <a:lnTo>
                    <a:pt x="309" y="227"/>
                  </a:lnTo>
                  <a:lnTo>
                    <a:pt x="309" y="227"/>
                  </a:lnTo>
                  <a:lnTo>
                    <a:pt x="309" y="225"/>
                  </a:lnTo>
                  <a:lnTo>
                    <a:pt x="307" y="223"/>
                  </a:lnTo>
                  <a:lnTo>
                    <a:pt x="307" y="223"/>
                  </a:lnTo>
                  <a:lnTo>
                    <a:pt x="307" y="223"/>
                  </a:lnTo>
                  <a:lnTo>
                    <a:pt x="307" y="223"/>
                  </a:lnTo>
                  <a:lnTo>
                    <a:pt x="305" y="223"/>
                  </a:lnTo>
                  <a:lnTo>
                    <a:pt x="305" y="221"/>
                  </a:lnTo>
                  <a:lnTo>
                    <a:pt x="305" y="219"/>
                  </a:lnTo>
                  <a:lnTo>
                    <a:pt x="305" y="219"/>
                  </a:lnTo>
                  <a:lnTo>
                    <a:pt x="305" y="217"/>
                  </a:lnTo>
                  <a:lnTo>
                    <a:pt x="303" y="217"/>
                  </a:lnTo>
                  <a:lnTo>
                    <a:pt x="303" y="217"/>
                  </a:lnTo>
                  <a:lnTo>
                    <a:pt x="303" y="217"/>
                  </a:lnTo>
                  <a:lnTo>
                    <a:pt x="303" y="219"/>
                  </a:lnTo>
                  <a:lnTo>
                    <a:pt x="300" y="217"/>
                  </a:lnTo>
                  <a:lnTo>
                    <a:pt x="300" y="217"/>
                  </a:lnTo>
                  <a:lnTo>
                    <a:pt x="298" y="217"/>
                  </a:lnTo>
                  <a:lnTo>
                    <a:pt x="298" y="217"/>
                  </a:lnTo>
                  <a:lnTo>
                    <a:pt x="298" y="217"/>
                  </a:lnTo>
                  <a:lnTo>
                    <a:pt x="296" y="219"/>
                  </a:lnTo>
                  <a:lnTo>
                    <a:pt x="296" y="219"/>
                  </a:lnTo>
                  <a:lnTo>
                    <a:pt x="296" y="219"/>
                  </a:lnTo>
                  <a:lnTo>
                    <a:pt x="296" y="217"/>
                  </a:lnTo>
                  <a:lnTo>
                    <a:pt x="294" y="217"/>
                  </a:lnTo>
                  <a:lnTo>
                    <a:pt x="292" y="213"/>
                  </a:lnTo>
                  <a:lnTo>
                    <a:pt x="288" y="211"/>
                  </a:lnTo>
                  <a:lnTo>
                    <a:pt x="288" y="211"/>
                  </a:lnTo>
                  <a:lnTo>
                    <a:pt x="288" y="209"/>
                  </a:lnTo>
                  <a:lnTo>
                    <a:pt x="288" y="209"/>
                  </a:lnTo>
                  <a:lnTo>
                    <a:pt x="288" y="206"/>
                  </a:lnTo>
                  <a:lnTo>
                    <a:pt x="288" y="206"/>
                  </a:lnTo>
                  <a:lnTo>
                    <a:pt x="288" y="206"/>
                  </a:lnTo>
                  <a:lnTo>
                    <a:pt x="292" y="204"/>
                  </a:lnTo>
                  <a:lnTo>
                    <a:pt x="294" y="204"/>
                  </a:lnTo>
                  <a:lnTo>
                    <a:pt x="296" y="204"/>
                  </a:lnTo>
                  <a:lnTo>
                    <a:pt x="300" y="204"/>
                  </a:lnTo>
                  <a:lnTo>
                    <a:pt x="300" y="202"/>
                  </a:lnTo>
                  <a:lnTo>
                    <a:pt x="303" y="200"/>
                  </a:lnTo>
                  <a:lnTo>
                    <a:pt x="303" y="200"/>
                  </a:lnTo>
                  <a:lnTo>
                    <a:pt x="303" y="200"/>
                  </a:lnTo>
                  <a:lnTo>
                    <a:pt x="303" y="198"/>
                  </a:lnTo>
                  <a:lnTo>
                    <a:pt x="300" y="198"/>
                  </a:lnTo>
                  <a:lnTo>
                    <a:pt x="300" y="198"/>
                  </a:lnTo>
                  <a:lnTo>
                    <a:pt x="298" y="198"/>
                  </a:lnTo>
                  <a:lnTo>
                    <a:pt x="298" y="198"/>
                  </a:lnTo>
                  <a:lnTo>
                    <a:pt x="298" y="196"/>
                  </a:lnTo>
                  <a:lnTo>
                    <a:pt x="296" y="194"/>
                  </a:lnTo>
                  <a:lnTo>
                    <a:pt x="296" y="192"/>
                  </a:lnTo>
                  <a:lnTo>
                    <a:pt x="294" y="192"/>
                  </a:lnTo>
                  <a:lnTo>
                    <a:pt x="290" y="188"/>
                  </a:lnTo>
                  <a:lnTo>
                    <a:pt x="288" y="186"/>
                  </a:lnTo>
                  <a:lnTo>
                    <a:pt x="284" y="179"/>
                  </a:lnTo>
                  <a:lnTo>
                    <a:pt x="282" y="177"/>
                  </a:lnTo>
                  <a:lnTo>
                    <a:pt x="280" y="177"/>
                  </a:lnTo>
                  <a:lnTo>
                    <a:pt x="280" y="175"/>
                  </a:lnTo>
                  <a:lnTo>
                    <a:pt x="280" y="173"/>
                  </a:lnTo>
                  <a:lnTo>
                    <a:pt x="280" y="173"/>
                  </a:lnTo>
                  <a:lnTo>
                    <a:pt x="280" y="171"/>
                  </a:lnTo>
                  <a:lnTo>
                    <a:pt x="280" y="171"/>
                  </a:lnTo>
                  <a:lnTo>
                    <a:pt x="280" y="169"/>
                  </a:lnTo>
                  <a:lnTo>
                    <a:pt x="280" y="167"/>
                  </a:lnTo>
                  <a:lnTo>
                    <a:pt x="280" y="167"/>
                  </a:lnTo>
                  <a:lnTo>
                    <a:pt x="278" y="165"/>
                  </a:lnTo>
                  <a:lnTo>
                    <a:pt x="278" y="165"/>
                  </a:lnTo>
                  <a:lnTo>
                    <a:pt x="278" y="158"/>
                  </a:lnTo>
                  <a:lnTo>
                    <a:pt x="278" y="158"/>
                  </a:lnTo>
                  <a:lnTo>
                    <a:pt x="280" y="156"/>
                  </a:lnTo>
                  <a:lnTo>
                    <a:pt x="280" y="156"/>
                  </a:lnTo>
                  <a:lnTo>
                    <a:pt x="282" y="154"/>
                  </a:lnTo>
                  <a:lnTo>
                    <a:pt x="280" y="154"/>
                  </a:lnTo>
                  <a:lnTo>
                    <a:pt x="280" y="152"/>
                  </a:lnTo>
                  <a:lnTo>
                    <a:pt x="278" y="154"/>
                  </a:lnTo>
                  <a:lnTo>
                    <a:pt x="275" y="154"/>
                  </a:lnTo>
                  <a:lnTo>
                    <a:pt x="275" y="152"/>
                  </a:lnTo>
                  <a:lnTo>
                    <a:pt x="278" y="150"/>
                  </a:lnTo>
                  <a:lnTo>
                    <a:pt x="278" y="150"/>
                  </a:lnTo>
                  <a:lnTo>
                    <a:pt x="275" y="148"/>
                  </a:lnTo>
                  <a:lnTo>
                    <a:pt x="275" y="148"/>
                  </a:lnTo>
                  <a:lnTo>
                    <a:pt x="275" y="148"/>
                  </a:lnTo>
                  <a:lnTo>
                    <a:pt x="275" y="148"/>
                  </a:lnTo>
                  <a:lnTo>
                    <a:pt x="273" y="148"/>
                  </a:lnTo>
                  <a:lnTo>
                    <a:pt x="273" y="148"/>
                  </a:lnTo>
                  <a:lnTo>
                    <a:pt x="273" y="150"/>
                  </a:lnTo>
                  <a:lnTo>
                    <a:pt x="273" y="150"/>
                  </a:lnTo>
                  <a:lnTo>
                    <a:pt x="273" y="150"/>
                  </a:lnTo>
                  <a:lnTo>
                    <a:pt x="271" y="150"/>
                  </a:lnTo>
                  <a:lnTo>
                    <a:pt x="271" y="148"/>
                  </a:lnTo>
                  <a:lnTo>
                    <a:pt x="271" y="148"/>
                  </a:lnTo>
                  <a:lnTo>
                    <a:pt x="271" y="146"/>
                  </a:lnTo>
                  <a:lnTo>
                    <a:pt x="269" y="146"/>
                  </a:lnTo>
                  <a:lnTo>
                    <a:pt x="269" y="146"/>
                  </a:lnTo>
                  <a:lnTo>
                    <a:pt x="269" y="146"/>
                  </a:lnTo>
                  <a:lnTo>
                    <a:pt x="269" y="146"/>
                  </a:lnTo>
                  <a:lnTo>
                    <a:pt x="267" y="146"/>
                  </a:lnTo>
                  <a:lnTo>
                    <a:pt x="267" y="146"/>
                  </a:lnTo>
                  <a:lnTo>
                    <a:pt x="267" y="146"/>
                  </a:lnTo>
                  <a:lnTo>
                    <a:pt x="267" y="146"/>
                  </a:lnTo>
                  <a:lnTo>
                    <a:pt x="265" y="144"/>
                  </a:lnTo>
                  <a:lnTo>
                    <a:pt x="265" y="144"/>
                  </a:lnTo>
                  <a:lnTo>
                    <a:pt x="265" y="144"/>
                  </a:lnTo>
                  <a:lnTo>
                    <a:pt x="265" y="144"/>
                  </a:lnTo>
                  <a:lnTo>
                    <a:pt x="263" y="146"/>
                  </a:lnTo>
                  <a:lnTo>
                    <a:pt x="263" y="146"/>
                  </a:lnTo>
                  <a:lnTo>
                    <a:pt x="263" y="144"/>
                  </a:lnTo>
                  <a:lnTo>
                    <a:pt x="261" y="142"/>
                  </a:lnTo>
                  <a:lnTo>
                    <a:pt x="259" y="138"/>
                  </a:lnTo>
                  <a:lnTo>
                    <a:pt x="255" y="131"/>
                  </a:lnTo>
                  <a:lnTo>
                    <a:pt x="255" y="129"/>
                  </a:lnTo>
                  <a:lnTo>
                    <a:pt x="255" y="129"/>
                  </a:lnTo>
                  <a:lnTo>
                    <a:pt x="252" y="129"/>
                  </a:lnTo>
                  <a:lnTo>
                    <a:pt x="252" y="131"/>
                  </a:lnTo>
                  <a:lnTo>
                    <a:pt x="252" y="131"/>
                  </a:lnTo>
                  <a:lnTo>
                    <a:pt x="250" y="131"/>
                  </a:lnTo>
                  <a:lnTo>
                    <a:pt x="250" y="133"/>
                  </a:lnTo>
                  <a:lnTo>
                    <a:pt x="250" y="138"/>
                  </a:lnTo>
                  <a:lnTo>
                    <a:pt x="250" y="138"/>
                  </a:lnTo>
                  <a:lnTo>
                    <a:pt x="250" y="140"/>
                  </a:lnTo>
                  <a:lnTo>
                    <a:pt x="248" y="138"/>
                  </a:lnTo>
                  <a:lnTo>
                    <a:pt x="248" y="140"/>
                  </a:lnTo>
                  <a:lnTo>
                    <a:pt x="246" y="140"/>
                  </a:lnTo>
                  <a:lnTo>
                    <a:pt x="246" y="142"/>
                  </a:lnTo>
                  <a:lnTo>
                    <a:pt x="246" y="144"/>
                  </a:lnTo>
                  <a:lnTo>
                    <a:pt x="246" y="144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42"/>
                  </a:lnTo>
                  <a:lnTo>
                    <a:pt x="240" y="142"/>
                  </a:lnTo>
                  <a:lnTo>
                    <a:pt x="240" y="144"/>
                  </a:lnTo>
                  <a:lnTo>
                    <a:pt x="238" y="144"/>
                  </a:lnTo>
                  <a:lnTo>
                    <a:pt x="236" y="142"/>
                  </a:lnTo>
                  <a:lnTo>
                    <a:pt x="234" y="140"/>
                  </a:lnTo>
                  <a:lnTo>
                    <a:pt x="232" y="138"/>
                  </a:lnTo>
                  <a:lnTo>
                    <a:pt x="232" y="135"/>
                  </a:lnTo>
                  <a:lnTo>
                    <a:pt x="229" y="129"/>
                  </a:lnTo>
                  <a:lnTo>
                    <a:pt x="225" y="112"/>
                  </a:lnTo>
                  <a:lnTo>
                    <a:pt x="213" y="90"/>
                  </a:lnTo>
                  <a:lnTo>
                    <a:pt x="211" y="85"/>
                  </a:lnTo>
                  <a:lnTo>
                    <a:pt x="209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1" y="81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1" y="73"/>
                  </a:lnTo>
                  <a:lnTo>
                    <a:pt x="206" y="67"/>
                  </a:lnTo>
                  <a:lnTo>
                    <a:pt x="204" y="64"/>
                  </a:lnTo>
                  <a:lnTo>
                    <a:pt x="204" y="64"/>
                  </a:lnTo>
                  <a:lnTo>
                    <a:pt x="198" y="60"/>
                  </a:lnTo>
                  <a:lnTo>
                    <a:pt x="192" y="58"/>
                  </a:lnTo>
                  <a:lnTo>
                    <a:pt x="188" y="56"/>
                  </a:lnTo>
                  <a:lnTo>
                    <a:pt x="188" y="54"/>
                  </a:lnTo>
                  <a:lnTo>
                    <a:pt x="186" y="56"/>
                  </a:lnTo>
                  <a:lnTo>
                    <a:pt x="184" y="54"/>
                  </a:lnTo>
                  <a:lnTo>
                    <a:pt x="177" y="54"/>
                  </a:lnTo>
                  <a:lnTo>
                    <a:pt x="177" y="52"/>
                  </a:lnTo>
                  <a:lnTo>
                    <a:pt x="175" y="52"/>
                  </a:lnTo>
                  <a:lnTo>
                    <a:pt x="175" y="52"/>
                  </a:lnTo>
                  <a:lnTo>
                    <a:pt x="175" y="50"/>
                  </a:lnTo>
                  <a:lnTo>
                    <a:pt x="181" y="44"/>
                  </a:lnTo>
                  <a:lnTo>
                    <a:pt x="181" y="41"/>
                  </a:lnTo>
                  <a:lnTo>
                    <a:pt x="184" y="41"/>
                  </a:lnTo>
                  <a:lnTo>
                    <a:pt x="184" y="39"/>
                  </a:lnTo>
                  <a:lnTo>
                    <a:pt x="184" y="37"/>
                  </a:lnTo>
                  <a:lnTo>
                    <a:pt x="184" y="37"/>
                  </a:lnTo>
                  <a:lnTo>
                    <a:pt x="181" y="37"/>
                  </a:lnTo>
                  <a:lnTo>
                    <a:pt x="181" y="37"/>
                  </a:lnTo>
                  <a:lnTo>
                    <a:pt x="181" y="39"/>
                  </a:lnTo>
                  <a:lnTo>
                    <a:pt x="179" y="39"/>
                  </a:lnTo>
                  <a:lnTo>
                    <a:pt x="179" y="39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1"/>
                  </a:lnTo>
                  <a:lnTo>
                    <a:pt x="179" y="31"/>
                  </a:lnTo>
                  <a:lnTo>
                    <a:pt x="179" y="31"/>
                  </a:lnTo>
                  <a:lnTo>
                    <a:pt x="186" y="29"/>
                  </a:lnTo>
                  <a:lnTo>
                    <a:pt x="188" y="29"/>
                  </a:lnTo>
                  <a:lnTo>
                    <a:pt x="190" y="27"/>
                  </a:lnTo>
                  <a:lnTo>
                    <a:pt x="192" y="25"/>
                  </a:lnTo>
                  <a:lnTo>
                    <a:pt x="196" y="21"/>
                  </a:lnTo>
                  <a:lnTo>
                    <a:pt x="202" y="14"/>
                  </a:lnTo>
                  <a:lnTo>
                    <a:pt x="209" y="12"/>
                  </a:lnTo>
                  <a:lnTo>
                    <a:pt x="209" y="12"/>
                  </a:lnTo>
                  <a:lnTo>
                    <a:pt x="209" y="10"/>
                  </a:lnTo>
                  <a:lnTo>
                    <a:pt x="209" y="10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6" y="4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90" y="10"/>
                  </a:lnTo>
                  <a:lnTo>
                    <a:pt x="190" y="10"/>
                  </a:lnTo>
                  <a:lnTo>
                    <a:pt x="190" y="10"/>
                  </a:lnTo>
                  <a:lnTo>
                    <a:pt x="188" y="12"/>
                  </a:lnTo>
                  <a:lnTo>
                    <a:pt x="188" y="12"/>
                  </a:lnTo>
                  <a:lnTo>
                    <a:pt x="186" y="14"/>
                  </a:lnTo>
                  <a:lnTo>
                    <a:pt x="177" y="14"/>
                  </a:lnTo>
                  <a:lnTo>
                    <a:pt x="175" y="16"/>
                  </a:lnTo>
                  <a:lnTo>
                    <a:pt x="171" y="21"/>
                  </a:lnTo>
                  <a:lnTo>
                    <a:pt x="167" y="25"/>
                  </a:lnTo>
                  <a:lnTo>
                    <a:pt x="165" y="25"/>
                  </a:lnTo>
                  <a:lnTo>
                    <a:pt x="165" y="25"/>
                  </a:lnTo>
                  <a:lnTo>
                    <a:pt x="163" y="23"/>
                  </a:lnTo>
                  <a:lnTo>
                    <a:pt x="163" y="23"/>
                  </a:lnTo>
                  <a:lnTo>
                    <a:pt x="161" y="23"/>
                  </a:lnTo>
                  <a:lnTo>
                    <a:pt x="161" y="21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58" y="19"/>
                  </a:lnTo>
                  <a:lnTo>
                    <a:pt x="158" y="21"/>
                  </a:lnTo>
                  <a:lnTo>
                    <a:pt x="156" y="21"/>
                  </a:lnTo>
                  <a:lnTo>
                    <a:pt x="150" y="21"/>
                  </a:lnTo>
                  <a:lnTo>
                    <a:pt x="146" y="23"/>
                  </a:lnTo>
                  <a:lnTo>
                    <a:pt x="150" y="25"/>
                  </a:lnTo>
                  <a:lnTo>
                    <a:pt x="152" y="27"/>
                  </a:lnTo>
                  <a:lnTo>
                    <a:pt x="152" y="31"/>
                  </a:lnTo>
                  <a:lnTo>
                    <a:pt x="152" y="33"/>
                  </a:lnTo>
                  <a:lnTo>
                    <a:pt x="148" y="37"/>
                  </a:lnTo>
                  <a:lnTo>
                    <a:pt x="148" y="37"/>
                  </a:lnTo>
                  <a:lnTo>
                    <a:pt x="146" y="41"/>
                  </a:lnTo>
                  <a:lnTo>
                    <a:pt x="146" y="44"/>
                  </a:lnTo>
                  <a:lnTo>
                    <a:pt x="144" y="44"/>
                  </a:lnTo>
                  <a:lnTo>
                    <a:pt x="142" y="44"/>
                  </a:lnTo>
                  <a:lnTo>
                    <a:pt x="140" y="44"/>
                  </a:lnTo>
                  <a:lnTo>
                    <a:pt x="135" y="46"/>
                  </a:lnTo>
                  <a:lnTo>
                    <a:pt x="133" y="48"/>
                  </a:lnTo>
                  <a:lnTo>
                    <a:pt x="133" y="52"/>
                  </a:lnTo>
                  <a:lnTo>
                    <a:pt x="133" y="52"/>
                  </a:lnTo>
                  <a:lnTo>
                    <a:pt x="131" y="50"/>
                  </a:lnTo>
                  <a:lnTo>
                    <a:pt x="129" y="50"/>
                  </a:lnTo>
                  <a:lnTo>
                    <a:pt x="129" y="52"/>
                  </a:lnTo>
                  <a:lnTo>
                    <a:pt x="127" y="52"/>
                  </a:lnTo>
                  <a:lnTo>
                    <a:pt x="127" y="52"/>
                  </a:lnTo>
                  <a:lnTo>
                    <a:pt x="121" y="50"/>
                  </a:lnTo>
                  <a:lnTo>
                    <a:pt x="119" y="50"/>
                  </a:lnTo>
                  <a:lnTo>
                    <a:pt x="119" y="54"/>
                  </a:lnTo>
                  <a:lnTo>
                    <a:pt x="119" y="54"/>
                  </a:lnTo>
                  <a:lnTo>
                    <a:pt x="117" y="54"/>
                  </a:lnTo>
                  <a:lnTo>
                    <a:pt x="115" y="54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0" y="58"/>
                  </a:lnTo>
                  <a:lnTo>
                    <a:pt x="106" y="58"/>
                  </a:lnTo>
                  <a:lnTo>
                    <a:pt x="104" y="58"/>
                  </a:lnTo>
                  <a:lnTo>
                    <a:pt x="104" y="60"/>
                  </a:lnTo>
                  <a:lnTo>
                    <a:pt x="100" y="58"/>
                  </a:lnTo>
                  <a:lnTo>
                    <a:pt x="98" y="60"/>
                  </a:lnTo>
                  <a:lnTo>
                    <a:pt x="96" y="64"/>
                  </a:lnTo>
                  <a:lnTo>
                    <a:pt x="94" y="69"/>
                  </a:lnTo>
                  <a:lnTo>
                    <a:pt x="92" y="69"/>
                  </a:lnTo>
                  <a:lnTo>
                    <a:pt x="85" y="67"/>
                  </a:lnTo>
                  <a:lnTo>
                    <a:pt x="83" y="73"/>
                  </a:lnTo>
                  <a:lnTo>
                    <a:pt x="81" y="75"/>
                  </a:lnTo>
                  <a:lnTo>
                    <a:pt x="79" y="75"/>
                  </a:lnTo>
                  <a:lnTo>
                    <a:pt x="73" y="81"/>
                  </a:lnTo>
                  <a:lnTo>
                    <a:pt x="71" y="81"/>
                  </a:lnTo>
                  <a:lnTo>
                    <a:pt x="71" y="83"/>
                  </a:lnTo>
                  <a:lnTo>
                    <a:pt x="69" y="87"/>
                  </a:lnTo>
                  <a:lnTo>
                    <a:pt x="69" y="87"/>
                  </a:lnTo>
                  <a:lnTo>
                    <a:pt x="69" y="90"/>
                  </a:lnTo>
                  <a:lnTo>
                    <a:pt x="69" y="90"/>
                  </a:lnTo>
                  <a:lnTo>
                    <a:pt x="69" y="90"/>
                  </a:lnTo>
                  <a:lnTo>
                    <a:pt x="69" y="92"/>
                  </a:lnTo>
                  <a:lnTo>
                    <a:pt x="67" y="92"/>
                  </a:lnTo>
                  <a:lnTo>
                    <a:pt x="67" y="94"/>
                  </a:lnTo>
                  <a:lnTo>
                    <a:pt x="67" y="94"/>
                  </a:lnTo>
                  <a:lnTo>
                    <a:pt x="67" y="94"/>
                  </a:lnTo>
                  <a:lnTo>
                    <a:pt x="67" y="94"/>
                  </a:lnTo>
                  <a:lnTo>
                    <a:pt x="64" y="96"/>
                  </a:lnTo>
                  <a:lnTo>
                    <a:pt x="64" y="96"/>
                  </a:lnTo>
                  <a:lnTo>
                    <a:pt x="67" y="98"/>
                  </a:lnTo>
                  <a:lnTo>
                    <a:pt x="71" y="108"/>
                  </a:lnTo>
                  <a:lnTo>
                    <a:pt x="75" y="119"/>
                  </a:lnTo>
                  <a:lnTo>
                    <a:pt x="77" y="123"/>
                  </a:lnTo>
                  <a:lnTo>
                    <a:pt x="77" y="125"/>
                  </a:lnTo>
                  <a:lnTo>
                    <a:pt x="77" y="127"/>
                  </a:lnTo>
                  <a:lnTo>
                    <a:pt x="75" y="129"/>
                  </a:lnTo>
                  <a:lnTo>
                    <a:pt x="75" y="131"/>
                  </a:lnTo>
                  <a:lnTo>
                    <a:pt x="73" y="133"/>
                  </a:lnTo>
                  <a:lnTo>
                    <a:pt x="69" y="144"/>
                  </a:lnTo>
                  <a:lnTo>
                    <a:pt x="69" y="148"/>
                  </a:lnTo>
                  <a:lnTo>
                    <a:pt x="69" y="152"/>
                  </a:lnTo>
                  <a:lnTo>
                    <a:pt x="67" y="156"/>
                  </a:lnTo>
                  <a:lnTo>
                    <a:pt x="67" y="158"/>
                  </a:lnTo>
                  <a:lnTo>
                    <a:pt x="67" y="163"/>
                  </a:lnTo>
                  <a:lnTo>
                    <a:pt x="67" y="163"/>
                  </a:lnTo>
                  <a:lnTo>
                    <a:pt x="69" y="165"/>
                  </a:lnTo>
                  <a:lnTo>
                    <a:pt x="69" y="167"/>
                  </a:lnTo>
                  <a:lnTo>
                    <a:pt x="71" y="167"/>
                  </a:lnTo>
                  <a:lnTo>
                    <a:pt x="75" y="167"/>
                  </a:lnTo>
                  <a:lnTo>
                    <a:pt x="77" y="167"/>
                  </a:lnTo>
                  <a:lnTo>
                    <a:pt x="79" y="167"/>
                  </a:lnTo>
                  <a:lnTo>
                    <a:pt x="81" y="169"/>
                  </a:lnTo>
                  <a:lnTo>
                    <a:pt x="81" y="171"/>
                  </a:lnTo>
                  <a:lnTo>
                    <a:pt x="75" y="173"/>
                  </a:lnTo>
                  <a:lnTo>
                    <a:pt x="73" y="175"/>
                  </a:lnTo>
                  <a:lnTo>
                    <a:pt x="73" y="177"/>
                  </a:lnTo>
                  <a:lnTo>
                    <a:pt x="73" y="179"/>
                  </a:lnTo>
                  <a:lnTo>
                    <a:pt x="71" y="181"/>
                  </a:lnTo>
                  <a:lnTo>
                    <a:pt x="69" y="183"/>
                  </a:lnTo>
                  <a:lnTo>
                    <a:pt x="69" y="186"/>
                  </a:lnTo>
                  <a:lnTo>
                    <a:pt x="67" y="186"/>
                  </a:lnTo>
                  <a:lnTo>
                    <a:pt x="64" y="186"/>
                  </a:lnTo>
                  <a:lnTo>
                    <a:pt x="62" y="186"/>
                  </a:lnTo>
                  <a:lnTo>
                    <a:pt x="60" y="186"/>
                  </a:lnTo>
                  <a:lnTo>
                    <a:pt x="58" y="188"/>
                  </a:lnTo>
                  <a:lnTo>
                    <a:pt x="56" y="190"/>
                  </a:lnTo>
                  <a:lnTo>
                    <a:pt x="56" y="192"/>
                  </a:lnTo>
                  <a:lnTo>
                    <a:pt x="56" y="192"/>
                  </a:lnTo>
                  <a:lnTo>
                    <a:pt x="54" y="192"/>
                  </a:lnTo>
                  <a:lnTo>
                    <a:pt x="52" y="192"/>
                  </a:lnTo>
                  <a:lnTo>
                    <a:pt x="50" y="192"/>
                  </a:lnTo>
                  <a:lnTo>
                    <a:pt x="48" y="192"/>
                  </a:lnTo>
                  <a:lnTo>
                    <a:pt x="48" y="192"/>
                  </a:lnTo>
                  <a:lnTo>
                    <a:pt x="46" y="194"/>
                  </a:lnTo>
                  <a:lnTo>
                    <a:pt x="46" y="196"/>
                  </a:lnTo>
                  <a:lnTo>
                    <a:pt x="46" y="198"/>
                  </a:lnTo>
                  <a:lnTo>
                    <a:pt x="46" y="200"/>
                  </a:lnTo>
                  <a:lnTo>
                    <a:pt x="44" y="200"/>
                  </a:lnTo>
                  <a:lnTo>
                    <a:pt x="41" y="202"/>
                  </a:lnTo>
                  <a:lnTo>
                    <a:pt x="41" y="202"/>
                  </a:lnTo>
                  <a:lnTo>
                    <a:pt x="41" y="204"/>
                  </a:lnTo>
                  <a:lnTo>
                    <a:pt x="41" y="204"/>
                  </a:lnTo>
                  <a:lnTo>
                    <a:pt x="41" y="206"/>
                  </a:lnTo>
                  <a:lnTo>
                    <a:pt x="39" y="206"/>
                  </a:lnTo>
                  <a:lnTo>
                    <a:pt x="39" y="209"/>
                  </a:lnTo>
                  <a:lnTo>
                    <a:pt x="37" y="211"/>
                  </a:lnTo>
                  <a:lnTo>
                    <a:pt x="35" y="213"/>
                  </a:lnTo>
                  <a:lnTo>
                    <a:pt x="35" y="213"/>
                  </a:lnTo>
                  <a:lnTo>
                    <a:pt x="33" y="215"/>
                  </a:lnTo>
                  <a:lnTo>
                    <a:pt x="33" y="217"/>
                  </a:lnTo>
                  <a:lnTo>
                    <a:pt x="31" y="217"/>
                  </a:lnTo>
                  <a:lnTo>
                    <a:pt x="31" y="219"/>
                  </a:lnTo>
                  <a:lnTo>
                    <a:pt x="31" y="221"/>
                  </a:lnTo>
                  <a:lnTo>
                    <a:pt x="29" y="221"/>
                  </a:lnTo>
                  <a:lnTo>
                    <a:pt x="27" y="221"/>
                  </a:lnTo>
                  <a:lnTo>
                    <a:pt x="25" y="223"/>
                  </a:lnTo>
                  <a:lnTo>
                    <a:pt x="23" y="223"/>
                  </a:lnTo>
                  <a:lnTo>
                    <a:pt x="23" y="225"/>
                  </a:lnTo>
                  <a:lnTo>
                    <a:pt x="21" y="227"/>
                  </a:lnTo>
                  <a:lnTo>
                    <a:pt x="21" y="229"/>
                  </a:lnTo>
                  <a:lnTo>
                    <a:pt x="21" y="232"/>
                  </a:lnTo>
                  <a:lnTo>
                    <a:pt x="21" y="236"/>
                  </a:lnTo>
                  <a:lnTo>
                    <a:pt x="21" y="238"/>
                  </a:lnTo>
                  <a:lnTo>
                    <a:pt x="16" y="238"/>
                  </a:lnTo>
                  <a:lnTo>
                    <a:pt x="14" y="240"/>
                  </a:lnTo>
                  <a:lnTo>
                    <a:pt x="14" y="240"/>
                  </a:lnTo>
                  <a:lnTo>
                    <a:pt x="8" y="248"/>
                  </a:lnTo>
                  <a:lnTo>
                    <a:pt x="8" y="248"/>
                  </a:lnTo>
                  <a:lnTo>
                    <a:pt x="6" y="248"/>
                  </a:lnTo>
                  <a:lnTo>
                    <a:pt x="6" y="248"/>
                  </a:lnTo>
                  <a:lnTo>
                    <a:pt x="6" y="248"/>
                  </a:lnTo>
                  <a:lnTo>
                    <a:pt x="6" y="250"/>
                  </a:lnTo>
                  <a:lnTo>
                    <a:pt x="6" y="250"/>
                  </a:lnTo>
                  <a:lnTo>
                    <a:pt x="4" y="250"/>
                  </a:lnTo>
                  <a:lnTo>
                    <a:pt x="2" y="252"/>
                  </a:lnTo>
                  <a:lnTo>
                    <a:pt x="0" y="254"/>
                  </a:lnTo>
                  <a:lnTo>
                    <a:pt x="0" y="257"/>
                  </a:lnTo>
                  <a:lnTo>
                    <a:pt x="0" y="257"/>
                  </a:lnTo>
                  <a:lnTo>
                    <a:pt x="4" y="259"/>
                  </a:lnTo>
                  <a:lnTo>
                    <a:pt x="6" y="263"/>
                  </a:lnTo>
                  <a:lnTo>
                    <a:pt x="8" y="267"/>
                  </a:lnTo>
                  <a:lnTo>
                    <a:pt x="10" y="271"/>
                  </a:lnTo>
                  <a:lnTo>
                    <a:pt x="10" y="273"/>
                  </a:lnTo>
                  <a:lnTo>
                    <a:pt x="12" y="275"/>
                  </a:lnTo>
                  <a:lnTo>
                    <a:pt x="12" y="277"/>
                  </a:lnTo>
                  <a:lnTo>
                    <a:pt x="12" y="280"/>
                  </a:lnTo>
                  <a:lnTo>
                    <a:pt x="12" y="282"/>
                  </a:lnTo>
                  <a:lnTo>
                    <a:pt x="12" y="282"/>
                  </a:lnTo>
                  <a:lnTo>
                    <a:pt x="4" y="294"/>
                  </a:lnTo>
                  <a:lnTo>
                    <a:pt x="4" y="296"/>
                  </a:lnTo>
                  <a:lnTo>
                    <a:pt x="4" y="298"/>
                  </a:lnTo>
                  <a:lnTo>
                    <a:pt x="4" y="298"/>
                  </a:lnTo>
                  <a:lnTo>
                    <a:pt x="4" y="300"/>
                  </a:lnTo>
                  <a:lnTo>
                    <a:pt x="6" y="300"/>
                  </a:lnTo>
                  <a:lnTo>
                    <a:pt x="44" y="303"/>
                  </a:lnTo>
                  <a:lnTo>
                    <a:pt x="54" y="303"/>
                  </a:lnTo>
                  <a:lnTo>
                    <a:pt x="67" y="305"/>
                  </a:lnTo>
                  <a:lnTo>
                    <a:pt x="73" y="305"/>
                  </a:lnTo>
                  <a:lnTo>
                    <a:pt x="79" y="307"/>
                  </a:lnTo>
                  <a:lnTo>
                    <a:pt x="81" y="307"/>
                  </a:lnTo>
                  <a:lnTo>
                    <a:pt x="81" y="307"/>
                  </a:lnTo>
                  <a:lnTo>
                    <a:pt x="81" y="307"/>
                  </a:lnTo>
                  <a:lnTo>
                    <a:pt x="83" y="305"/>
                  </a:lnTo>
                  <a:lnTo>
                    <a:pt x="83" y="305"/>
                  </a:lnTo>
                  <a:lnTo>
                    <a:pt x="83" y="305"/>
                  </a:lnTo>
                  <a:lnTo>
                    <a:pt x="87" y="300"/>
                  </a:lnTo>
                  <a:lnTo>
                    <a:pt x="87" y="300"/>
                  </a:lnTo>
                  <a:lnTo>
                    <a:pt x="90" y="300"/>
                  </a:lnTo>
                  <a:lnTo>
                    <a:pt x="90" y="300"/>
                  </a:lnTo>
                  <a:lnTo>
                    <a:pt x="94" y="300"/>
                  </a:lnTo>
                  <a:lnTo>
                    <a:pt x="96" y="298"/>
                  </a:lnTo>
                  <a:lnTo>
                    <a:pt x="98" y="298"/>
                  </a:lnTo>
                  <a:lnTo>
                    <a:pt x="98" y="298"/>
                  </a:lnTo>
                  <a:lnTo>
                    <a:pt x="98" y="300"/>
                  </a:lnTo>
                  <a:lnTo>
                    <a:pt x="100" y="300"/>
                  </a:lnTo>
                  <a:lnTo>
                    <a:pt x="100" y="300"/>
                  </a:lnTo>
                  <a:lnTo>
                    <a:pt x="100" y="303"/>
                  </a:lnTo>
                  <a:lnTo>
                    <a:pt x="102" y="303"/>
                  </a:lnTo>
                  <a:lnTo>
                    <a:pt x="106" y="303"/>
                  </a:lnTo>
                  <a:lnTo>
                    <a:pt x="108" y="303"/>
                  </a:lnTo>
                  <a:lnTo>
                    <a:pt x="108" y="305"/>
                  </a:lnTo>
                  <a:lnTo>
                    <a:pt x="108" y="305"/>
                  </a:lnTo>
                  <a:lnTo>
                    <a:pt x="108" y="305"/>
                  </a:lnTo>
                  <a:lnTo>
                    <a:pt x="110" y="305"/>
                  </a:lnTo>
                  <a:lnTo>
                    <a:pt x="110" y="307"/>
                  </a:lnTo>
                  <a:lnTo>
                    <a:pt x="110" y="307"/>
                  </a:lnTo>
                  <a:lnTo>
                    <a:pt x="110" y="309"/>
                  </a:lnTo>
                  <a:lnTo>
                    <a:pt x="110" y="309"/>
                  </a:lnTo>
                  <a:lnTo>
                    <a:pt x="112" y="311"/>
                  </a:lnTo>
                  <a:lnTo>
                    <a:pt x="115" y="311"/>
                  </a:lnTo>
                  <a:lnTo>
                    <a:pt x="115" y="311"/>
                  </a:lnTo>
                  <a:lnTo>
                    <a:pt x="115" y="311"/>
                  </a:lnTo>
                  <a:lnTo>
                    <a:pt x="117" y="313"/>
                  </a:lnTo>
                  <a:lnTo>
                    <a:pt x="117" y="313"/>
                  </a:lnTo>
                  <a:lnTo>
                    <a:pt x="119" y="313"/>
                  </a:lnTo>
                  <a:lnTo>
                    <a:pt x="121" y="311"/>
                  </a:lnTo>
                  <a:lnTo>
                    <a:pt x="123" y="311"/>
                  </a:lnTo>
                  <a:lnTo>
                    <a:pt x="123" y="311"/>
                  </a:lnTo>
                  <a:lnTo>
                    <a:pt x="123" y="311"/>
                  </a:lnTo>
                  <a:lnTo>
                    <a:pt x="125" y="309"/>
                  </a:lnTo>
                  <a:lnTo>
                    <a:pt x="125" y="309"/>
                  </a:lnTo>
                  <a:lnTo>
                    <a:pt x="125" y="309"/>
                  </a:lnTo>
                  <a:lnTo>
                    <a:pt x="125" y="307"/>
                  </a:lnTo>
                  <a:lnTo>
                    <a:pt x="125" y="307"/>
                  </a:lnTo>
                  <a:lnTo>
                    <a:pt x="125" y="307"/>
                  </a:lnTo>
                  <a:lnTo>
                    <a:pt x="125" y="307"/>
                  </a:lnTo>
                  <a:lnTo>
                    <a:pt x="127" y="307"/>
                  </a:lnTo>
                  <a:lnTo>
                    <a:pt x="127" y="307"/>
                  </a:lnTo>
                  <a:lnTo>
                    <a:pt x="127" y="309"/>
                  </a:lnTo>
                  <a:lnTo>
                    <a:pt x="127" y="309"/>
                  </a:lnTo>
                  <a:lnTo>
                    <a:pt x="127" y="311"/>
                  </a:lnTo>
                  <a:lnTo>
                    <a:pt x="127" y="311"/>
                  </a:lnTo>
                  <a:lnTo>
                    <a:pt x="127" y="311"/>
                  </a:lnTo>
                  <a:lnTo>
                    <a:pt x="127" y="313"/>
                  </a:lnTo>
                  <a:lnTo>
                    <a:pt x="125" y="313"/>
                  </a:lnTo>
                  <a:lnTo>
                    <a:pt x="125" y="313"/>
                  </a:lnTo>
                  <a:lnTo>
                    <a:pt x="125" y="313"/>
                  </a:lnTo>
                  <a:lnTo>
                    <a:pt x="125" y="313"/>
                  </a:lnTo>
                  <a:lnTo>
                    <a:pt x="127" y="313"/>
                  </a:lnTo>
                  <a:lnTo>
                    <a:pt x="127" y="315"/>
                  </a:lnTo>
                  <a:lnTo>
                    <a:pt x="127" y="315"/>
                  </a:lnTo>
                  <a:lnTo>
                    <a:pt x="127" y="317"/>
                  </a:lnTo>
                  <a:lnTo>
                    <a:pt x="127" y="317"/>
                  </a:lnTo>
                  <a:lnTo>
                    <a:pt x="127" y="319"/>
                  </a:lnTo>
                  <a:lnTo>
                    <a:pt x="129" y="319"/>
                  </a:lnTo>
                  <a:lnTo>
                    <a:pt x="129" y="319"/>
                  </a:lnTo>
                  <a:lnTo>
                    <a:pt x="131" y="321"/>
                  </a:lnTo>
                  <a:lnTo>
                    <a:pt x="131" y="321"/>
                  </a:lnTo>
                  <a:lnTo>
                    <a:pt x="131" y="321"/>
                  </a:lnTo>
                  <a:lnTo>
                    <a:pt x="131" y="321"/>
                  </a:lnTo>
                  <a:lnTo>
                    <a:pt x="131" y="321"/>
                  </a:lnTo>
                  <a:lnTo>
                    <a:pt x="131" y="319"/>
                  </a:lnTo>
                  <a:lnTo>
                    <a:pt x="131" y="319"/>
                  </a:lnTo>
                  <a:lnTo>
                    <a:pt x="133" y="317"/>
                  </a:lnTo>
                  <a:lnTo>
                    <a:pt x="133" y="317"/>
                  </a:lnTo>
                  <a:lnTo>
                    <a:pt x="135" y="317"/>
                  </a:lnTo>
                  <a:lnTo>
                    <a:pt x="135" y="317"/>
                  </a:lnTo>
                  <a:lnTo>
                    <a:pt x="135" y="317"/>
                  </a:lnTo>
                  <a:lnTo>
                    <a:pt x="135" y="317"/>
                  </a:lnTo>
                  <a:lnTo>
                    <a:pt x="135" y="319"/>
                  </a:lnTo>
                  <a:lnTo>
                    <a:pt x="138" y="319"/>
                  </a:lnTo>
                  <a:lnTo>
                    <a:pt x="138" y="321"/>
                  </a:lnTo>
                  <a:lnTo>
                    <a:pt x="138" y="323"/>
                  </a:lnTo>
                  <a:lnTo>
                    <a:pt x="140" y="325"/>
                  </a:lnTo>
                  <a:lnTo>
                    <a:pt x="140" y="325"/>
                  </a:lnTo>
                  <a:lnTo>
                    <a:pt x="140" y="325"/>
                  </a:lnTo>
                  <a:lnTo>
                    <a:pt x="140" y="328"/>
                  </a:lnTo>
                  <a:lnTo>
                    <a:pt x="140" y="328"/>
                  </a:lnTo>
                  <a:lnTo>
                    <a:pt x="140" y="328"/>
                  </a:lnTo>
                  <a:lnTo>
                    <a:pt x="140" y="328"/>
                  </a:lnTo>
                  <a:lnTo>
                    <a:pt x="140" y="328"/>
                  </a:lnTo>
                  <a:lnTo>
                    <a:pt x="138" y="328"/>
                  </a:lnTo>
                  <a:lnTo>
                    <a:pt x="138" y="328"/>
                  </a:lnTo>
                  <a:lnTo>
                    <a:pt x="138" y="328"/>
                  </a:lnTo>
                  <a:lnTo>
                    <a:pt x="138" y="328"/>
                  </a:lnTo>
                  <a:lnTo>
                    <a:pt x="138" y="328"/>
                  </a:lnTo>
                  <a:lnTo>
                    <a:pt x="138" y="328"/>
                  </a:lnTo>
                  <a:lnTo>
                    <a:pt x="138" y="328"/>
                  </a:lnTo>
                  <a:lnTo>
                    <a:pt x="138" y="330"/>
                  </a:lnTo>
                  <a:lnTo>
                    <a:pt x="138" y="332"/>
                  </a:lnTo>
                  <a:lnTo>
                    <a:pt x="138" y="332"/>
                  </a:lnTo>
                  <a:lnTo>
                    <a:pt x="138" y="332"/>
                  </a:lnTo>
                  <a:lnTo>
                    <a:pt x="135" y="332"/>
                  </a:lnTo>
                  <a:lnTo>
                    <a:pt x="135" y="334"/>
                  </a:lnTo>
                  <a:lnTo>
                    <a:pt x="135" y="334"/>
                  </a:lnTo>
                  <a:lnTo>
                    <a:pt x="133" y="334"/>
                  </a:lnTo>
                  <a:lnTo>
                    <a:pt x="133" y="334"/>
                  </a:lnTo>
                  <a:lnTo>
                    <a:pt x="133" y="334"/>
                  </a:lnTo>
                  <a:lnTo>
                    <a:pt x="133" y="336"/>
                  </a:lnTo>
                  <a:lnTo>
                    <a:pt x="135" y="336"/>
                  </a:lnTo>
                  <a:lnTo>
                    <a:pt x="135" y="338"/>
                  </a:lnTo>
                  <a:lnTo>
                    <a:pt x="135" y="338"/>
                  </a:lnTo>
                  <a:lnTo>
                    <a:pt x="135" y="338"/>
                  </a:lnTo>
                  <a:lnTo>
                    <a:pt x="135" y="338"/>
                  </a:lnTo>
                  <a:lnTo>
                    <a:pt x="135" y="338"/>
                  </a:lnTo>
                  <a:lnTo>
                    <a:pt x="135" y="340"/>
                  </a:lnTo>
                  <a:lnTo>
                    <a:pt x="138" y="340"/>
                  </a:lnTo>
                  <a:lnTo>
                    <a:pt x="138" y="342"/>
                  </a:lnTo>
                  <a:lnTo>
                    <a:pt x="138" y="342"/>
                  </a:lnTo>
                  <a:lnTo>
                    <a:pt x="138" y="342"/>
                  </a:lnTo>
                  <a:lnTo>
                    <a:pt x="138" y="344"/>
                  </a:lnTo>
                  <a:lnTo>
                    <a:pt x="140" y="344"/>
                  </a:lnTo>
                  <a:lnTo>
                    <a:pt x="140" y="344"/>
                  </a:lnTo>
                  <a:lnTo>
                    <a:pt x="140" y="346"/>
                  </a:lnTo>
                  <a:lnTo>
                    <a:pt x="140" y="348"/>
                  </a:lnTo>
                  <a:lnTo>
                    <a:pt x="142" y="348"/>
                  </a:lnTo>
                  <a:lnTo>
                    <a:pt x="144" y="348"/>
                  </a:lnTo>
                  <a:lnTo>
                    <a:pt x="146" y="346"/>
                  </a:lnTo>
                  <a:lnTo>
                    <a:pt x="146" y="346"/>
                  </a:lnTo>
                  <a:lnTo>
                    <a:pt x="148" y="346"/>
                  </a:lnTo>
                  <a:lnTo>
                    <a:pt x="146" y="344"/>
                  </a:lnTo>
                  <a:lnTo>
                    <a:pt x="146" y="344"/>
                  </a:lnTo>
                  <a:lnTo>
                    <a:pt x="146" y="342"/>
                  </a:lnTo>
                  <a:lnTo>
                    <a:pt x="146" y="342"/>
                  </a:lnTo>
                  <a:lnTo>
                    <a:pt x="146" y="340"/>
                  </a:lnTo>
                  <a:lnTo>
                    <a:pt x="148" y="338"/>
                  </a:lnTo>
                  <a:lnTo>
                    <a:pt x="148" y="336"/>
                  </a:lnTo>
                  <a:lnTo>
                    <a:pt x="150" y="336"/>
                  </a:lnTo>
                  <a:lnTo>
                    <a:pt x="150" y="338"/>
                  </a:lnTo>
                  <a:lnTo>
                    <a:pt x="150" y="336"/>
                  </a:lnTo>
                  <a:lnTo>
                    <a:pt x="152" y="336"/>
                  </a:lnTo>
                  <a:lnTo>
                    <a:pt x="152" y="336"/>
                  </a:lnTo>
                  <a:lnTo>
                    <a:pt x="152" y="334"/>
                  </a:lnTo>
                  <a:lnTo>
                    <a:pt x="152" y="334"/>
                  </a:lnTo>
                  <a:lnTo>
                    <a:pt x="154" y="332"/>
                  </a:lnTo>
                  <a:lnTo>
                    <a:pt x="154" y="330"/>
                  </a:lnTo>
                  <a:lnTo>
                    <a:pt x="158" y="325"/>
                  </a:lnTo>
                  <a:lnTo>
                    <a:pt x="161" y="323"/>
                  </a:lnTo>
                  <a:lnTo>
                    <a:pt x="161" y="319"/>
                  </a:lnTo>
                  <a:lnTo>
                    <a:pt x="163" y="319"/>
                  </a:lnTo>
                  <a:lnTo>
                    <a:pt x="163" y="319"/>
                  </a:lnTo>
                  <a:lnTo>
                    <a:pt x="165" y="321"/>
                  </a:lnTo>
                  <a:lnTo>
                    <a:pt x="169" y="321"/>
                  </a:lnTo>
                  <a:lnTo>
                    <a:pt x="171" y="323"/>
                  </a:lnTo>
                  <a:lnTo>
                    <a:pt x="171" y="321"/>
                  </a:lnTo>
                  <a:lnTo>
                    <a:pt x="171" y="323"/>
                  </a:lnTo>
                  <a:lnTo>
                    <a:pt x="175" y="323"/>
                  </a:lnTo>
                  <a:lnTo>
                    <a:pt x="177" y="325"/>
                  </a:lnTo>
                  <a:lnTo>
                    <a:pt x="179" y="325"/>
                  </a:lnTo>
                  <a:lnTo>
                    <a:pt x="181" y="323"/>
                  </a:lnTo>
                  <a:lnTo>
                    <a:pt x="184" y="323"/>
                  </a:lnTo>
                  <a:lnTo>
                    <a:pt x="188" y="325"/>
                  </a:lnTo>
                  <a:lnTo>
                    <a:pt x="188" y="323"/>
                  </a:lnTo>
                  <a:lnTo>
                    <a:pt x="190" y="323"/>
                  </a:lnTo>
                  <a:lnTo>
                    <a:pt x="190" y="323"/>
                  </a:lnTo>
                  <a:lnTo>
                    <a:pt x="190" y="321"/>
                  </a:lnTo>
                  <a:lnTo>
                    <a:pt x="190" y="321"/>
                  </a:lnTo>
                  <a:lnTo>
                    <a:pt x="190" y="319"/>
                  </a:lnTo>
                  <a:lnTo>
                    <a:pt x="194" y="317"/>
                  </a:lnTo>
                  <a:lnTo>
                    <a:pt x="196" y="317"/>
                  </a:lnTo>
                  <a:lnTo>
                    <a:pt x="196" y="317"/>
                  </a:lnTo>
                  <a:lnTo>
                    <a:pt x="198" y="317"/>
                  </a:lnTo>
                  <a:lnTo>
                    <a:pt x="200" y="317"/>
                  </a:lnTo>
                  <a:lnTo>
                    <a:pt x="200" y="319"/>
                  </a:lnTo>
                  <a:lnTo>
                    <a:pt x="202" y="321"/>
                  </a:lnTo>
                  <a:lnTo>
                    <a:pt x="202" y="321"/>
                  </a:lnTo>
                  <a:lnTo>
                    <a:pt x="204" y="325"/>
                  </a:lnTo>
                  <a:lnTo>
                    <a:pt x="204" y="325"/>
                  </a:lnTo>
                  <a:lnTo>
                    <a:pt x="206" y="328"/>
                  </a:lnTo>
                  <a:lnTo>
                    <a:pt x="209" y="328"/>
                  </a:lnTo>
                  <a:lnTo>
                    <a:pt x="211" y="328"/>
                  </a:lnTo>
                  <a:lnTo>
                    <a:pt x="213" y="328"/>
                  </a:lnTo>
                  <a:lnTo>
                    <a:pt x="215" y="328"/>
                  </a:lnTo>
                  <a:lnTo>
                    <a:pt x="217" y="325"/>
                  </a:lnTo>
                  <a:lnTo>
                    <a:pt x="217" y="325"/>
                  </a:lnTo>
                  <a:lnTo>
                    <a:pt x="221" y="325"/>
                  </a:lnTo>
                  <a:lnTo>
                    <a:pt x="221" y="325"/>
                  </a:lnTo>
                  <a:lnTo>
                    <a:pt x="223" y="325"/>
                  </a:lnTo>
                  <a:lnTo>
                    <a:pt x="225" y="321"/>
                  </a:lnTo>
                  <a:lnTo>
                    <a:pt x="229" y="319"/>
                  </a:lnTo>
                  <a:lnTo>
                    <a:pt x="232" y="317"/>
                  </a:lnTo>
                  <a:lnTo>
                    <a:pt x="234" y="317"/>
                  </a:lnTo>
                  <a:lnTo>
                    <a:pt x="236" y="315"/>
                  </a:lnTo>
                  <a:lnTo>
                    <a:pt x="240" y="315"/>
                  </a:lnTo>
                  <a:lnTo>
                    <a:pt x="240" y="313"/>
                  </a:lnTo>
                  <a:lnTo>
                    <a:pt x="240" y="311"/>
                  </a:lnTo>
                  <a:lnTo>
                    <a:pt x="240" y="311"/>
                  </a:lnTo>
                  <a:lnTo>
                    <a:pt x="238" y="309"/>
                  </a:lnTo>
                  <a:lnTo>
                    <a:pt x="238" y="309"/>
                  </a:lnTo>
                  <a:lnTo>
                    <a:pt x="236" y="309"/>
                  </a:lnTo>
                  <a:lnTo>
                    <a:pt x="236" y="307"/>
                  </a:lnTo>
                  <a:lnTo>
                    <a:pt x="236" y="307"/>
                  </a:lnTo>
                  <a:lnTo>
                    <a:pt x="236" y="305"/>
                  </a:lnTo>
                  <a:lnTo>
                    <a:pt x="236" y="305"/>
                  </a:lnTo>
                  <a:lnTo>
                    <a:pt x="236" y="303"/>
                  </a:lnTo>
                  <a:lnTo>
                    <a:pt x="236" y="300"/>
                  </a:lnTo>
                  <a:lnTo>
                    <a:pt x="238" y="294"/>
                  </a:lnTo>
                  <a:lnTo>
                    <a:pt x="238" y="294"/>
                  </a:lnTo>
                  <a:lnTo>
                    <a:pt x="240" y="292"/>
                  </a:lnTo>
                  <a:lnTo>
                    <a:pt x="240" y="292"/>
                  </a:lnTo>
                  <a:lnTo>
                    <a:pt x="240" y="292"/>
                  </a:lnTo>
                  <a:lnTo>
                    <a:pt x="240" y="292"/>
                  </a:lnTo>
                  <a:lnTo>
                    <a:pt x="240" y="290"/>
                  </a:lnTo>
                  <a:lnTo>
                    <a:pt x="240" y="290"/>
                  </a:lnTo>
                  <a:lnTo>
                    <a:pt x="240" y="290"/>
                  </a:lnTo>
                  <a:lnTo>
                    <a:pt x="240" y="288"/>
                  </a:lnTo>
                  <a:lnTo>
                    <a:pt x="240" y="288"/>
                  </a:lnTo>
                  <a:lnTo>
                    <a:pt x="240" y="288"/>
                  </a:lnTo>
                  <a:lnTo>
                    <a:pt x="242" y="288"/>
                  </a:lnTo>
                  <a:lnTo>
                    <a:pt x="244" y="288"/>
                  </a:lnTo>
                  <a:lnTo>
                    <a:pt x="242" y="286"/>
                  </a:lnTo>
                  <a:lnTo>
                    <a:pt x="242" y="286"/>
                  </a:lnTo>
                  <a:lnTo>
                    <a:pt x="240" y="286"/>
                  </a:lnTo>
                  <a:lnTo>
                    <a:pt x="240" y="286"/>
                  </a:lnTo>
                  <a:lnTo>
                    <a:pt x="238" y="284"/>
                  </a:lnTo>
                  <a:lnTo>
                    <a:pt x="238" y="284"/>
                  </a:lnTo>
                  <a:lnTo>
                    <a:pt x="238" y="284"/>
                  </a:lnTo>
                  <a:lnTo>
                    <a:pt x="238" y="282"/>
                  </a:lnTo>
                  <a:lnTo>
                    <a:pt x="240" y="282"/>
                  </a:lnTo>
                  <a:lnTo>
                    <a:pt x="240" y="282"/>
                  </a:lnTo>
                  <a:lnTo>
                    <a:pt x="240" y="282"/>
                  </a:lnTo>
                  <a:lnTo>
                    <a:pt x="244" y="284"/>
                  </a:lnTo>
                  <a:lnTo>
                    <a:pt x="244" y="284"/>
                  </a:lnTo>
                  <a:lnTo>
                    <a:pt x="246" y="284"/>
                  </a:lnTo>
                  <a:lnTo>
                    <a:pt x="246" y="284"/>
                  </a:lnTo>
                  <a:lnTo>
                    <a:pt x="248" y="286"/>
                  </a:lnTo>
                  <a:lnTo>
                    <a:pt x="248" y="286"/>
                  </a:lnTo>
                  <a:lnTo>
                    <a:pt x="250" y="286"/>
                  </a:lnTo>
                  <a:lnTo>
                    <a:pt x="250" y="284"/>
                  </a:lnTo>
                  <a:lnTo>
                    <a:pt x="250" y="284"/>
                  </a:lnTo>
                  <a:lnTo>
                    <a:pt x="250" y="284"/>
                  </a:lnTo>
                  <a:lnTo>
                    <a:pt x="250" y="282"/>
                  </a:lnTo>
                  <a:lnTo>
                    <a:pt x="250" y="282"/>
                  </a:lnTo>
                  <a:lnTo>
                    <a:pt x="250" y="282"/>
                  </a:lnTo>
                  <a:lnTo>
                    <a:pt x="252" y="282"/>
                  </a:lnTo>
                  <a:lnTo>
                    <a:pt x="252" y="282"/>
                  </a:lnTo>
                  <a:lnTo>
                    <a:pt x="255" y="284"/>
                  </a:lnTo>
                  <a:lnTo>
                    <a:pt x="255" y="284"/>
                  </a:lnTo>
                  <a:lnTo>
                    <a:pt x="255" y="284"/>
                  </a:lnTo>
                  <a:lnTo>
                    <a:pt x="255" y="284"/>
                  </a:lnTo>
                  <a:lnTo>
                    <a:pt x="257" y="284"/>
                  </a:lnTo>
                  <a:lnTo>
                    <a:pt x="257" y="284"/>
                  </a:lnTo>
                  <a:lnTo>
                    <a:pt x="257" y="282"/>
                  </a:lnTo>
                  <a:lnTo>
                    <a:pt x="257" y="280"/>
                  </a:lnTo>
                  <a:lnTo>
                    <a:pt x="257" y="280"/>
                  </a:lnTo>
                  <a:lnTo>
                    <a:pt x="257" y="280"/>
                  </a:lnTo>
                  <a:lnTo>
                    <a:pt x="257" y="277"/>
                  </a:lnTo>
                  <a:lnTo>
                    <a:pt x="257" y="277"/>
                  </a:lnTo>
                  <a:lnTo>
                    <a:pt x="257" y="277"/>
                  </a:lnTo>
                  <a:lnTo>
                    <a:pt x="257" y="275"/>
                  </a:lnTo>
                  <a:lnTo>
                    <a:pt x="259" y="275"/>
                  </a:lnTo>
                  <a:lnTo>
                    <a:pt x="259" y="275"/>
                  </a:lnTo>
                  <a:lnTo>
                    <a:pt x="259" y="275"/>
                  </a:lnTo>
                  <a:lnTo>
                    <a:pt x="261" y="277"/>
                  </a:lnTo>
                  <a:lnTo>
                    <a:pt x="261" y="282"/>
                  </a:lnTo>
                  <a:lnTo>
                    <a:pt x="261" y="284"/>
                  </a:lnTo>
                  <a:lnTo>
                    <a:pt x="263" y="286"/>
                  </a:lnTo>
                  <a:lnTo>
                    <a:pt x="263" y="286"/>
                  </a:lnTo>
                  <a:lnTo>
                    <a:pt x="265" y="286"/>
                  </a:lnTo>
                  <a:lnTo>
                    <a:pt x="267" y="288"/>
                  </a:lnTo>
                  <a:lnTo>
                    <a:pt x="267" y="288"/>
                  </a:lnTo>
                  <a:lnTo>
                    <a:pt x="271" y="288"/>
                  </a:lnTo>
                  <a:lnTo>
                    <a:pt x="278" y="284"/>
                  </a:lnTo>
                  <a:lnTo>
                    <a:pt x="282" y="282"/>
                  </a:lnTo>
                  <a:lnTo>
                    <a:pt x="282" y="280"/>
                  </a:lnTo>
                  <a:lnTo>
                    <a:pt x="282" y="280"/>
                  </a:lnTo>
                  <a:lnTo>
                    <a:pt x="282" y="277"/>
                  </a:lnTo>
                  <a:lnTo>
                    <a:pt x="282" y="275"/>
                  </a:lnTo>
                  <a:lnTo>
                    <a:pt x="282" y="275"/>
                  </a:lnTo>
                  <a:lnTo>
                    <a:pt x="282" y="275"/>
                  </a:lnTo>
                  <a:lnTo>
                    <a:pt x="282" y="273"/>
                  </a:lnTo>
                  <a:lnTo>
                    <a:pt x="282" y="273"/>
                  </a:lnTo>
                  <a:lnTo>
                    <a:pt x="282" y="273"/>
                  </a:lnTo>
                  <a:lnTo>
                    <a:pt x="282" y="273"/>
                  </a:lnTo>
                  <a:lnTo>
                    <a:pt x="280" y="273"/>
                  </a:lnTo>
                  <a:lnTo>
                    <a:pt x="280" y="271"/>
                  </a:lnTo>
                  <a:lnTo>
                    <a:pt x="280" y="271"/>
                  </a:lnTo>
                  <a:lnTo>
                    <a:pt x="278" y="271"/>
                  </a:lnTo>
                  <a:lnTo>
                    <a:pt x="278" y="271"/>
                  </a:lnTo>
                  <a:lnTo>
                    <a:pt x="278" y="269"/>
                  </a:lnTo>
                  <a:lnTo>
                    <a:pt x="278" y="269"/>
                  </a:lnTo>
                  <a:lnTo>
                    <a:pt x="278" y="269"/>
                  </a:lnTo>
                  <a:lnTo>
                    <a:pt x="278" y="269"/>
                  </a:lnTo>
                  <a:lnTo>
                    <a:pt x="278" y="269"/>
                  </a:lnTo>
                  <a:lnTo>
                    <a:pt x="275" y="269"/>
                  </a:lnTo>
                  <a:lnTo>
                    <a:pt x="275" y="269"/>
                  </a:lnTo>
                  <a:lnTo>
                    <a:pt x="273" y="271"/>
                  </a:lnTo>
                  <a:lnTo>
                    <a:pt x="273" y="271"/>
                  </a:lnTo>
                  <a:lnTo>
                    <a:pt x="273" y="271"/>
                  </a:lnTo>
                  <a:lnTo>
                    <a:pt x="273" y="271"/>
                  </a:lnTo>
                  <a:lnTo>
                    <a:pt x="271" y="271"/>
                  </a:lnTo>
                  <a:lnTo>
                    <a:pt x="271" y="271"/>
                  </a:lnTo>
                  <a:lnTo>
                    <a:pt x="271" y="269"/>
                  </a:lnTo>
                  <a:lnTo>
                    <a:pt x="271" y="269"/>
                  </a:lnTo>
                  <a:lnTo>
                    <a:pt x="273" y="267"/>
                  </a:lnTo>
                  <a:lnTo>
                    <a:pt x="275" y="267"/>
                  </a:lnTo>
                  <a:lnTo>
                    <a:pt x="280" y="265"/>
                  </a:lnTo>
                  <a:lnTo>
                    <a:pt x="280" y="265"/>
                  </a:lnTo>
                  <a:lnTo>
                    <a:pt x="282" y="263"/>
                  </a:lnTo>
                  <a:lnTo>
                    <a:pt x="284" y="263"/>
                  </a:lnTo>
                  <a:lnTo>
                    <a:pt x="290" y="259"/>
                  </a:lnTo>
                  <a:lnTo>
                    <a:pt x="292" y="257"/>
                  </a:lnTo>
                  <a:lnTo>
                    <a:pt x="292" y="257"/>
                  </a:lnTo>
                  <a:lnTo>
                    <a:pt x="292" y="254"/>
                  </a:lnTo>
                  <a:lnTo>
                    <a:pt x="292" y="254"/>
                  </a:lnTo>
                  <a:lnTo>
                    <a:pt x="292" y="254"/>
                  </a:lnTo>
                  <a:lnTo>
                    <a:pt x="290" y="254"/>
                  </a:lnTo>
                  <a:lnTo>
                    <a:pt x="290" y="254"/>
                  </a:lnTo>
                  <a:lnTo>
                    <a:pt x="290" y="254"/>
                  </a:lnTo>
                  <a:lnTo>
                    <a:pt x="290" y="252"/>
                  </a:lnTo>
                  <a:lnTo>
                    <a:pt x="290" y="250"/>
                  </a:lnTo>
                  <a:lnTo>
                    <a:pt x="290" y="248"/>
                  </a:lnTo>
                  <a:lnTo>
                    <a:pt x="292" y="248"/>
                  </a:lnTo>
                  <a:lnTo>
                    <a:pt x="294" y="246"/>
                  </a:lnTo>
                  <a:lnTo>
                    <a:pt x="294" y="246"/>
                  </a:lnTo>
                  <a:lnTo>
                    <a:pt x="296" y="248"/>
                  </a:lnTo>
                  <a:lnTo>
                    <a:pt x="298" y="248"/>
                  </a:lnTo>
                  <a:lnTo>
                    <a:pt x="300" y="248"/>
                  </a:lnTo>
                  <a:lnTo>
                    <a:pt x="303" y="248"/>
                  </a:lnTo>
                  <a:lnTo>
                    <a:pt x="303" y="248"/>
                  </a:lnTo>
                  <a:lnTo>
                    <a:pt x="305" y="250"/>
                  </a:lnTo>
                  <a:lnTo>
                    <a:pt x="305" y="252"/>
                  </a:lnTo>
                  <a:lnTo>
                    <a:pt x="305" y="254"/>
                  </a:lnTo>
                  <a:lnTo>
                    <a:pt x="307" y="257"/>
                  </a:lnTo>
                  <a:lnTo>
                    <a:pt x="307" y="254"/>
                  </a:lnTo>
                  <a:lnTo>
                    <a:pt x="309" y="254"/>
                  </a:lnTo>
                  <a:lnTo>
                    <a:pt x="309" y="252"/>
                  </a:lnTo>
                  <a:lnTo>
                    <a:pt x="309" y="250"/>
                  </a:lnTo>
                  <a:lnTo>
                    <a:pt x="309" y="250"/>
                  </a:lnTo>
                  <a:lnTo>
                    <a:pt x="309" y="246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7A3EFB62-7239-880D-9B51-07A43600A7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13738" y="4673085"/>
              <a:ext cx="1139825" cy="984250"/>
            </a:xfrm>
            <a:custGeom>
              <a:avLst/>
              <a:gdLst>
                <a:gd name="T0" fmla="*/ 470 w 718"/>
                <a:gd name="T1" fmla="*/ 602 h 620"/>
                <a:gd name="T2" fmla="*/ 463 w 718"/>
                <a:gd name="T3" fmla="*/ 604 h 620"/>
                <a:gd name="T4" fmla="*/ 457 w 718"/>
                <a:gd name="T5" fmla="*/ 602 h 620"/>
                <a:gd name="T6" fmla="*/ 459 w 718"/>
                <a:gd name="T7" fmla="*/ 604 h 620"/>
                <a:gd name="T8" fmla="*/ 457 w 718"/>
                <a:gd name="T9" fmla="*/ 606 h 620"/>
                <a:gd name="T10" fmla="*/ 455 w 718"/>
                <a:gd name="T11" fmla="*/ 606 h 620"/>
                <a:gd name="T12" fmla="*/ 455 w 718"/>
                <a:gd name="T13" fmla="*/ 610 h 620"/>
                <a:gd name="T14" fmla="*/ 457 w 718"/>
                <a:gd name="T15" fmla="*/ 610 h 620"/>
                <a:gd name="T16" fmla="*/ 461 w 718"/>
                <a:gd name="T17" fmla="*/ 612 h 620"/>
                <a:gd name="T18" fmla="*/ 461 w 718"/>
                <a:gd name="T19" fmla="*/ 614 h 620"/>
                <a:gd name="T20" fmla="*/ 465 w 718"/>
                <a:gd name="T21" fmla="*/ 614 h 620"/>
                <a:gd name="T22" fmla="*/ 463 w 718"/>
                <a:gd name="T23" fmla="*/ 616 h 620"/>
                <a:gd name="T24" fmla="*/ 465 w 718"/>
                <a:gd name="T25" fmla="*/ 618 h 620"/>
                <a:gd name="T26" fmla="*/ 470 w 718"/>
                <a:gd name="T27" fmla="*/ 620 h 620"/>
                <a:gd name="T28" fmla="*/ 12 w 718"/>
                <a:gd name="T29" fmla="*/ 483 h 620"/>
                <a:gd name="T30" fmla="*/ 8 w 718"/>
                <a:gd name="T31" fmla="*/ 485 h 620"/>
                <a:gd name="T32" fmla="*/ 2 w 718"/>
                <a:gd name="T33" fmla="*/ 485 h 620"/>
                <a:gd name="T34" fmla="*/ 0 w 718"/>
                <a:gd name="T35" fmla="*/ 495 h 620"/>
                <a:gd name="T36" fmla="*/ 0 w 718"/>
                <a:gd name="T37" fmla="*/ 495 h 620"/>
                <a:gd name="T38" fmla="*/ 2 w 718"/>
                <a:gd name="T39" fmla="*/ 495 h 620"/>
                <a:gd name="T40" fmla="*/ 4 w 718"/>
                <a:gd name="T41" fmla="*/ 497 h 620"/>
                <a:gd name="T42" fmla="*/ 10 w 718"/>
                <a:gd name="T43" fmla="*/ 493 h 620"/>
                <a:gd name="T44" fmla="*/ 12 w 718"/>
                <a:gd name="T45" fmla="*/ 485 h 620"/>
                <a:gd name="T46" fmla="*/ 14 w 718"/>
                <a:gd name="T47" fmla="*/ 485 h 620"/>
                <a:gd name="T48" fmla="*/ 18 w 718"/>
                <a:gd name="T49" fmla="*/ 483 h 620"/>
                <a:gd name="T50" fmla="*/ 470 w 718"/>
                <a:gd name="T51" fmla="*/ 501 h 620"/>
                <a:gd name="T52" fmla="*/ 463 w 718"/>
                <a:gd name="T53" fmla="*/ 506 h 620"/>
                <a:gd name="T54" fmla="*/ 461 w 718"/>
                <a:gd name="T55" fmla="*/ 504 h 620"/>
                <a:gd name="T56" fmla="*/ 459 w 718"/>
                <a:gd name="T57" fmla="*/ 504 h 620"/>
                <a:gd name="T58" fmla="*/ 461 w 718"/>
                <a:gd name="T59" fmla="*/ 499 h 620"/>
                <a:gd name="T60" fmla="*/ 457 w 718"/>
                <a:gd name="T61" fmla="*/ 499 h 620"/>
                <a:gd name="T62" fmla="*/ 453 w 718"/>
                <a:gd name="T63" fmla="*/ 497 h 620"/>
                <a:gd name="T64" fmla="*/ 451 w 718"/>
                <a:gd name="T65" fmla="*/ 497 h 620"/>
                <a:gd name="T66" fmla="*/ 453 w 718"/>
                <a:gd name="T67" fmla="*/ 501 h 620"/>
                <a:gd name="T68" fmla="*/ 453 w 718"/>
                <a:gd name="T69" fmla="*/ 504 h 620"/>
                <a:gd name="T70" fmla="*/ 455 w 718"/>
                <a:gd name="T71" fmla="*/ 506 h 620"/>
                <a:gd name="T72" fmla="*/ 455 w 718"/>
                <a:gd name="T73" fmla="*/ 510 h 620"/>
                <a:gd name="T74" fmla="*/ 455 w 718"/>
                <a:gd name="T75" fmla="*/ 512 h 620"/>
                <a:gd name="T76" fmla="*/ 457 w 718"/>
                <a:gd name="T77" fmla="*/ 514 h 620"/>
                <a:gd name="T78" fmla="*/ 459 w 718"/>
                <a:gd name="T79" fmla="*/ 514 h 620"/>
                <a:gd name="T80" fmla="*/ 465 w 718"/>
                <a:gd name="T81" fmla="*/ 514 h 620"/>
                <a:gd name="T82" fmla="*/ 470 w 718"/>
                <a:gd name="T83" fmla="*/ 501 h 620"/>
                <a:gd name="T84" fmla="*/ 470 w 718"/>
                <a:gd name="T85" fmla="*/ 499 h 620"/>
                <a:gd name="T86" fmla="*/ 718 w 718"/>
                <a:gd name="T87" fmla="*/ 2 h 620"/>
                <a:gd name="T88" fmla="*/ 716 w 718"/>
                <a:gd name="T89" fmla="*/ 2 h 620"/>
                <a:gd name="T90" fmla="*/ 710 w 718"/>
                <a:gd name="T91" fmla="*/ 4 h 620"/>
                <a:gd name="T92" fmla="*/ 708 w 718"/>
                <a:gd name="T93" fmla="*/ 0 h 620"/>
                <a:gd name="T94" fmla="*/ 706 w 718"/>
                <a:gd name="T95" fmla="*/ 2 h 620"/>
                <a:gd name="T96" fmla="*/ 708 w 718"/>
                <a:gd name="T97" fmla="*/ 4 h 620"/>
                <a:gd name="T98" fmla="*/ 714 w 718"/>
                <a:gd name="T99" fmla="*/ 7 h 620"/>
                <a:gd name="T100" fmla="*/ 714 w 718"/>
                <a:gd name="T101" fmla="*/ 4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8" h="620">
                  <a:moveTo>
                    <a:pt x="467" y="606"/>
                  </a:moveTo>
                  <a:lnTo>
                    <a:pt x="470" y="602"/>
                  </a:lnTo>
                  <a:lnTo>
                    <a:pt x="470" y="602"/>
                  </a:lnTo>
                  <a:lnTo>
                    <a:pt x="470" y="602"/>
                  </a:lnTo>
                  <a:lnTo>
                    <a:pt x="467" y="602"/>
                  </a:lnTo>
                  <a:lnTo>
                    <a:pt x="465" y="602"/>
                  </a:lnTo>
                  <a:lnTo>
                    <a:pt x="463" y="602"/>
                  </a:lnTo>
                  <a:lnTo>
                    <a:pt x="463" y="604"/>
                  </a:lnTo>
                  <a:lnTo>
                    <a:pt x="461" y="604"/>
                  </a:lnTo>
                  <a:lnTo>
                    <a:pt x="459" y="602"/>
                  </a:lnTo>
                  <a:lnTo>
                    <a:pt x="457" y="602"/>
                  </a:lnTo>
                  <a:lnTo>
                    <a:pt x="457" y="602"/>
                  </a:lnTo>
                  <a:lnTo>
                    <a:pt x="457" y="602"/>
                  </a:lnTo>
                  <a:lnTo>
                    <a:pt x="457" y="604"/>
                  </a:lnTo>
                  <a:lnTo>
                    <a:pt x="457" y="604"/>
                  </a:lnTo>
                  <a:lnTo>
                    <a:pt x="459" y="604"/>
                  </a:lnTo>
                  <a:lnTo>
                    <a:pt x="459" y="606"/>
                  </a:lnTo>
                  <a:lnTo>
                    <a:pt x="459" y="606"/>
                  </a:lnTo>
                  <a:lnTo>
                    <a:pt x="457" y="606"/>
                  </a:lnTo>
                  <a:lnTo>
                    <a:pt x="457" y="606"/>
                  </a:lnTo>
                  <a:lnTo>
                    <a:pt x="457" y="606"/>
                  </a:lnTo>
                  <a:lnTo>
                    <a:pt x="455" y="606"/>
                  </a:lnTo>
                  <a:lnTo>
                    <a:pt x="455" y="606"/>
                  </a:lnTo>
                  <a:lnTo>
                    <a:pt x="455" y="606"/>
                  </a:lnTo>
                  <a:lnTo>
                    <a:pt x="455" y="606"/>
                  </a:lnTo>
                  <a:lnTo>
                    <a:pt x="455" y="608"/>
                  </a:lnTo>
                  <a:lnTo>
                    <a:pt x="455" y="608"/>
                  </a:lnTo>
                  <a:lnTo>
                    <a:pt x="455" y="610"/>
                  </a:lnTo>
                  <a:lnTo>
                    <a:pt x="455" y="610"/>
                  </a:lnTo>
                  <a:lnTo>
                    <a:pt x="457" y="610"/>
                  </a:lnTo>
                  <a:lnTo>
                    <a:pt x="457" y="610"/>
                  </a:lnTo>
                  <a:lnTo>
                    <a:pt x="457" y="610"/>
                  </a:lnTo>
                  <a:lnTo>
                    <a:pt x="459" y="612"/>
                  </a:lnTo>
                  <a:lnTo>
                    <a:pt x="459" y="612"/>
                  </a:lnTo>
                  <a:lnTo>
                    <a:pt x="459" y="612"/>
                  </a:lnTo>
                  <a:lnTo>
                    <a:pt x="461" y="612"/>
                  </a:lnTo>
                  <a:lnTo>
                    <a:pt x="461" y="612"/>
                  </a:lnTo>
                  <a:lnTo>
                    <a:pt x="461" y="612"/>
                  </a:lnTo>
                  <a:lnTo>
                    <a:pt x="461" y="612"/>
                  </a:lnTo>
                  <a:lnTo>
                    <a:pt x="461" y="614"/>
                  </a:lnTo>
                  <a:lnTo>
                    <a:pt x="463" y="612"/>
                  </a:lnTo>
                  <a:lnTo>
                    <a:pt x="463" y="612"/>
                  </a:lnTo>
                  <a:lnTo>
                    <a:pt x="463" y="612"/>
                  </a:lnTo>
                  <a:lnTo>
                    <a:pt x="465" y="614"/>
                  </a:lnTo>
                  <a:lnTo>
                    <a:pt x="465" y="614"/>
                  </a:lnTo>
                  <a:lnTo>
                    <a:pt x="463" y="614"/>
                  </a:lnTo>
                  <a:lnTo>
                    <a:pt x="463" y="614"/>
                  </a:lnTo>
                  <a:lnTo>
                    <a:pt x="463" y="616"/>
                  </a:lnTo>
                  <a:lnTo>
                    <a:pt x="463" y="616"/>
                  </a:lnTo>
                  <a:lnTo>
                    <a:pt x="463" y="616"/>
                  </a:lnTo>
                  <a:lnTo>
                    <a:pt x="465" y="618"/>
                  </a:lnTo>
                  <a:lnTo>
                    <a:pt x="465" y="618"/>
                  </a:lnTo>
                  <a:lnTo>
                    <a:pt x="465" y="618"/>
                  </a:lnTo>
                  <a:lnTo>
                    <a:pt x="467" y="620"/>
                  </a:lnTo>
                  <a:lnTo>
                    <a:pt x="470" y="620"/>
                  </a:lnTo>
                  <a:lnTo>
                    <a:pt x="470" y="620"/>
                  </a:lnTo>
                  <a:lnTo>
                    <a:pt x="467" y="606"/>
                  </a:lnTo>
                  <a:close/>
                  <a:moveTo>
                    <a:pt x="16" y="483"/>
                  </a:moveTo>
                  <a:lnTo>
                    <a:pt x="14" y="483"/>
                  </a:lnTo>
                  <a:lnTo>
                    <a:pt x="12" y="483"/>
                  </a:lnTo>
                  <a:lnTo>
                    <a:pt x="10" y="483"/>
                  </a:lnTo>
                  <a:lnTo>
                    <a:pt x="10" y="483"/>
                  </a:lnTo>
                  <a:lnTo>
                    <a:pt x="8" y="485"/>
                  </a:lnTo>
                  <a:lnTo>
                    <a:pt x="8" y="485"/>
                  </a:lnTo>
                  <a:lnTo>
                    <a:pt x="6" y="485"/>
                  </a:lnTo>
                  <a:lnTo>
                    <a:pt x="6" y="487"/>
                  </a:lnTo>
                  <a:lnTo>
                    <a:pt x="4" y="487"/>
                  </a:lnTo>
                  <a:lnTo>
                    <a:pt x="2" y="485"/>
                  </a:lnTo>
                  <a:lnTo>
                    <a:pt x="2" y="487"/>
                  </a:lnTo>
                  <a:lnTo>
                    <a:pt x="2" y="493"/>
                  </a:lnTo>
                  <a:lnTo>
                    <a:pt x="2" y="495"/>
                  </a:lnTo>
                  <a:lnTo>
                    <a:pt x="0" y="495"/>
                  </a:lnTo>
                  <a:lnTo>
                    <a:pt x="0" y="495"/>
                  </a:lnTo>
                  <a:lnTo>
                    <a:pt x="0" y="495"/>
                  </a:lnTo>
                  <a:lnTo>
                    <a:pt x="0" y="495"/>
                  </a:lnTo>
                  <a:lnTo>
                    <a:pt x="0" y="495"/>
                  </a:lnTo>
                  <a:lnTo>
                    <a:pt x="0" y="495"/>
                  </a:lnTo>
                  <a:lnTo>
                    <a:pt x="0" y="495"/>
                  </a:lnTo>
                  <a:lnTo>
                    <a:pt x="2" y="495"/>
                  </a:lnTo>
                  <a:lnTo>
                    <a:pt x="2" y="495"/>
                  </a:lnTo>
                  <a:lnTo>
                    <a:pt x="2" y="495"/>
                  </a:lnTo>
                  <a:lnTo>
                    <a:pt x="2" y="495"/>
                  </a:lnTo>
                  <a:lnTo>
                    <a:pt x="2" y="495"/>
                  </a:lnTo>
                  <a:lnTo>
                    <a:pt x="4" y="497"/>
                  </a:lnTo>
                  <a:lnTo>
                    <a:pt x="6" y="499"/>
                  </a:lnTo>
                  <a:lnTo>
                    <a:pt x="4" y="497"/>
                  </a:lnTo>
                  <a:lnTo>
                    <a:pt x="6" y="495"/>
                  </a:lnTo>
                  <a:lnTo>
                    <a:pt x="10" y="493"/>
                  </a:lnTo>
                  <a:lnTo>
                    <a:pt x="10" y="491"/>
                  </a:lnTo>
                  <a:lnTo>
                    <a:pt x="8" y="489"/>
                  </a:lnTo>
                  <a:lnTo>
                    <a:pt x="10" y="487"/>
                  </a:lnTo>
                  <a:lnTo>
                    <a:pt x="12" y="485"/>
                  </a:lnTo>
                  <a:lnTo>
                    <a:pt x="12" y="487"/>
                  </a:lnTo>
                  <a:lnTo>
                    <a:pt x="12" y="487"/>
                  </a:lnTo>
                  <a:lnTo>
                    <a:pt x="14" y="487"/>
                  </a:lnTo>
                  <a:lnTo>
                    <a:pt x="14" y="485"/>
                  </a:lnTo>
                  <a:lnTo>
                    <a:pt x="16" y="485"/>
                  </a:lnTo>
                  <a:lnTo>
                    <a:pt x="16" y="483"/>
                  </a:lnTo>
                  <a:lnTo>
                    <a:pt x="18" y="483"/>
                  </a:lnTo>
                  <a:lnTo>
                    <a:pt x="18" y="483"/>
                  </a:lnTo>
                  <a:lnTo>
                    <a:pt x="16" y="481"/>
                  </a:lnTo>
                  <a:lnTo>
                    <a:pt x="16" y="483"/>
                  </a:lnTo>
                  <a:close/>
                  <a:moveTo>
                    <a:pt x="470" y="501"/>
                  </a:moveTo>
                  <a:lnTo>
                    <a:pt x="470" y="501"/>
                  </a:lnTo>
                  <a:lnTo>
                    <a:pt x="470" y="501"/>
                  </a:lnTo>
                  <a:lnTo>
                    <a:pt x="467" y="501"/>
                  </a:lnTo>
                  <a:lnTo>
                    <a:pt x="465" y="504"/>
                  </a:lnTo>
                  <a:lnTo>
                    <a:pt x="463" y="506"/>
                  </a:lnTo>
                  <a:lnTo>
                    <a:pt x="463" y="506"/>
                  </a:lnTo>
                  <a:lnTo>
                    <a:pt x="461" y="506"/>
                  </a:lnTo>
                  <a:lnTo>
                    <a:pt x="461" y="506"/>
                  </a:lnTo>
                  <a:lnTo>
                    <a:pt x="461" y="504"/>
                  </a:lnTo>
                  <a:lnTo>
                    <a:pt x="459" y="504"/>
                  </a:lnTo>
                  <a:lnTo>
                    <a:pt x="459" y="504"/>
                  </a:lnTo>
                  <a:lnTo>
                    <a:pt x="459" y="504"/>
                  </a:lnTo>
                  <a:lnTo>
                    <a:pt x="459" y="504"/>
                  </a:lnTo>
                  <a:lnTo>
                    <a:pt x="461" y="501"/>
                  </a:lnTo>
                  <a:lnTo>
                    <a:pt x="461" y="501"/>
                  </a:lnTo>
                  <a:lnTo>
                    <a:pt x="461" y="499"/>
                  </a:lnTo>
                  <a:lnTo>
                    <a:pt x="461" y="499"/>
                  </a:lnTo>
                  <a:lnTo>
                    <a:pt x="461" y="499"/>
                  </a:lnTo>
                  <a:lnTo>
                    <a:pt x="459" y="499"/>
                  </a:lnTo>
                  <a:lnTo>
                    <a:pt x="457" y="499"/>
                  </a:lnTo>
                  <a:lnTo>
                    <a:pt x="457" y="499"/>
                  </a:lnTo>
                  <a:lnTo>
                    <a:pt x="455" y="499"/>
                  </a:lnTo>
                  <a:lnTo>
                    <a:pt x="455" y="497"/>
                  </a:lnTo>
                  <a:lnTo>
                    <a:pt x="453" y="497"/>
                  </a:lnTo>
                  <a:lnTo>
                    <a:pt x="453" y="497"/>
                  </a:lnTo>
                  <a:lnTo>
                    <a:pt x="453" y="497"/>
                  </a:lnTo>
                  <a:lnTo>
                    <a:pt x="453" y="497"/>
                  </a:lnTo>
                  <a:lnTo>
                    <a:pt x="453" y="497"/>
                  </a:lnTo>
                  <a:lnTo>
                    <a:pt x="451" y="497"/>
                  </a:lnTo>
                  <a:lnTo>
                    <a:pt x="451" y="499"/>
                  </a:lnTo>
                  <a:lnTo>
                    <a:pt x="451" y="499"/>
                  </a:lnTo>
                  <a:lnTo>
                    <a:pt x="451" y="499"/>
                  </a:lnTo>
                  <a:lnTo>
                    <a:pt x="453" y="501"/>
                  </a:lnTo>
                  <a:lnTo>
                    <a:pt x="453" y="501"/>
                  </a:lnTo>
                  <a:lnTo>
                    <a:pt x="453" y="504"/>
                  </a:lnTo>
                  <a:lnTo>
                    <a:pt x="453" y="504"/>
                  </a:lnTo>
                  <a:lnTo>
                    <a:pt x="453" y="504"/>
                  </a:lnTo>
                  <a:lnTo>
                    <a:pt x="453" y="504"/>
                  </a:lnTo>
                  <a:lnTo>
                    <a:pt x="453" y="506"/>
                  </a:lnTo>
                  <a:lnTo>
                    <a:pt x="455" y="506"/>
                  </a:lnTo>
                  <a:lnTo>
                    <a:pt x="455" y="506"/>
                  </a:lnTo>
                  <a:lnTo>
                    <a:pt x="455" y="506"/>
                  </a:lnTo>
                  <a:lnTo>
                    <a:pt x="455" y="508"/>
                  </a:lnTo>
                  <a:lnTo>
                    <a:pt x="455" y="508"/>
                  </a:lnTo>
                  <a:lnTo>
                    <a:pt x="455" y="510"/>
                  </a:lnTo>
                  <a:lnTo>
                    <a:pt x="455" y="510"/>
                  </a:lnTo>
                  <a:lnTo>
                    <a:pt x="455" y="512"/>
                  </a:lnTo>
                  <a:lnTo>
                    <a:pt x="455" y="512"/>
                  </a:lnTo>
                  <a:lnTo>
                    <a:pt x="455" y="512"/>
                  </a:lnTo>
                  <a:lnTo>
                    <a:pt x="455" y="512"/>
                  </a:lnTo>
                  <a:lnTo>
                    <a:pt x="455" y="512"/>
                  </a:lnTo>
                  <a:lnTo>
                    <a:pt x="457" y="514"/>
                  </a:lnTo>
                  <a:lnTo>
                    <a:pt x="457" y="514"/>
                  </a:lnTo>
                  <a:lnTo>
                    <a:pt x="457" y="514"/>
                  </a:lnTo>
                  <a:lnTo>
                    <a:pt x="459" y="514"/>
                  </a:lnTo>
                  <a:lnTo>
                    <a:pt x="459" y="514"/>
                  </a:lnTo>
                  <a:lnTo>
                    <a:pt x="459" y="514"/>
                  </a:lnTo>
                  <a:lnTo>
                    <a:pt x="459" y="514"/>
                  </a:lnTo>
                  <a:lnTo>
                    <a:pt x="461" y="514"/>
                  </a:lnTo>
                  <a:lnTo>
                    <a:pt x="465" y="514"/>
                  </a:lnTo>
                  <a:lnTo>
                    <a:pt x="465" y="514"/>
                  </a:lnTo>
                  <a:lnTo>
                    <a:pt x="465" y="514"/>
                  </a:lnTo>
                  <a:lnTo>
                    <a:pt x="465" y="510"/>
                  </a:lnTo>
                  <a:lnTo>
                    <a:pt x="470" y="504"/>
                  </a:lnTo>
                  <a:lnTo>
                    <a:pt x="470" y="501"/>
                  </a:lnTo>
                  <a:lnTo>
                    <a:pt x="470" y="501"/>
                  </a:lnTo>
                  <a:lnTo>
                    <a:pt x="470" y="499"/>
                  </a:lnTo>
                  <a:lnTo>
                    <a:pt x="470" y="499"/>
                  </a:lnTo>
                  <a:lnTo>
                    <a:pt x="470" y="499"/>
                  </a:lnTo>
                  <a:lnTo>
                    <a:pt x="470" y="501"/>
                  </a:lnTo>
                  <a:close/>
                  <a:moveTo>
                    <a:pt x="716" y="4"/>
                  </a:moveTo>
                  <a:lnTo>
                    <a:pt x="718" y="4"/>
                  </a:lnTo>
                  <a:lnTo>
                    <a:pt x="718" y="2"/>
                  </a:lnTo>
                  <a:lnTo>
                    <a:pt x="716" y="2"/>
                  </a:lnTo>
                  <a:lnTo>
                    <a:pt x="716" y="2"/>
                  </a:lnTo>
                  <a:lnTo>
                    <a:pt x="716" y="2"/>
                  </a:lnTo>
                  <a:lnTo>
                    <a:pt x="716" y="2"/>
                  </a:lnTo>
                  <a:lnTo>
                    <a:pt x="716" y="2"/>
                  </a:lnTo>
                  <a:lnTo>
                    <a:pt x="714" y="4"/>
                  </a:lnTo>
                  <a:lnTo>
                    <a:pt x="714" y="4"/>
                  </a:lnTo>
                  <a:lnTo>
                    <a:pt x="710" y="4"/>
                  </a:lnTo>
                  <a:lnTo>
                    <a:pt x="710" y="2"/>
                  </a:lnTo>
                  <a:lnTo>
                    <a:pt x="708" y="2"/>
                  </a:lnTo>
                  <a:lnTo>
                    <a:pt x="710" y="0"/>
                  </a:lnTo>
                  <a:lnTo>
                    <a:pt x="708" y="0"/>
                  </a:lnTo>
                  <a:lnTo>
                    <a:pt x="708" y="0"/>
                  </a:lnTo>
                  <a:lnTo>
                    <a:pt x="708" y="2"/>
                  </a:lnTo>
                  <a:lnTo>
                    <a:pt x="706" y="2"/>
                  </a:lnTo>
                  <a:lnTo>
                    <a:pt x="706" y="2"/>
                  </a:lnTo>
                  <a:lnTo>
                    <a:pt x="706" y="2"/>
                  </a:lnTo>
                  <a:lnTo>
                    <a:pt x="706" y="4"/>
                  </a:lnTo>
                  <a:lnTo>
                    <a:pt x="706" y="4"/>
                  </a:lnTo>
                  <a:lnTo>
                    <a:pt x="708" y="4"/>
                  </a:lnTo>
                  <a:lnTo>
                    <a:pt x="710" y="4"/>
                  </a:lnTo>
                  <a:lnTo>
                    <a:pt x="712" y="7"/>
                  </a:lnTo>
                  <a:lnTo>
                    <a:pt x="714" y="7"/>
                  </a:lnTo>
                  <a:lnTo>
                    <a:pt x="714" y="7"/>
                  </a:lnTo>
                  <a:lnTo>
                    <a:pt x="716" y="7"/>
                  </a:lnTo>
                  <a:lnTo>
                    <a:pt x="714" y="4"/>
                  </a:lnTo>
                  <a:lnTo>
                    <a:pt x="714" y="4"/>
                  </a:lnTo>
                  <a:lnTo>
                    <a:pt x="714" y="4"/>
                  </a:lnTo>
                  <a:lnTo>
                    <a:pt x="716" y="4"/>
                  </a:lnTo>
                  <a:lnTo>
                    <a:pt x="716" y="4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5BB47DAF-A1CA-4AC7-2904-21F041DE2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4338" y="3682485"/>
              <a:ext cx="977900" cy="815975"/>
            </a:xfrm>
            <a:custGeom>
              <a:avLst/>
              <a:gdLst>
                <a:gd name="T0" fmla="*/ 579 w 616"/>
                <a:gd name="T1" fmla="*/ 65 h 514"/>
                <a:gd name="T2" fmla="*/ 558 w 616"/>
                <a:gd name="T3" fmla="*/ 48 h 514"/>
                <a:gd name="T4" fmla="*/ 504 w 616"/>
                <a:gd name="T5" fmla="*/ 23 h 514"/>
                <a:gd name="T6" fmla="*/ 462 w 616"/>
                <a:gd name="T7" fmla="*/ 6 h 514"/>
                <a:gd name="T8" fmla="*/ 464 w 616"/>
                <a:gd name="T9" fmla="*/ 52 h 514"/>
                <a:gd name="T10" fmla="*/ 439 w 616"/>
                <a:gd name="T11" fmla="*/ 52 h 514"/>
                <a:gd name="T12" fmla="*/ 376 w 616"/>
                <a:gd name="T13" fmla="*/ 48 h 514"/>
                <a:gd name="T14" fmla="*/ 366 w 616"/>
                <a:gd name="T15" fmla="*/ 12 h 514"/>
                <a:gd name="T16" fmla="*/ 316 w 616"/>
                <a:gd name="T17" fmla="*/ 21 h 514"/>
                <a:gd name="T18" fmla="*/ 263 w 616"/>
                <a:gd name="T19" fmla="*/ 8 h 514"/>
                <a:gd name="T20" fmla="*/ 220 w 616"/>
                <a:gd name="T21" fmla="*/ 50 h 514"/>
                <a:gd name="T22" fmla="*/ 222 w 616"/>
                <a:gd name="T23" fmla="*/ 73 h 514"/>
                <a:gd name="T24" fmla="*/ 199 w 616"/>
                <a:gd name="T25" fmla="*/ 106 h 514"/>
                <a:gd name="T26" fmla="*/ 192 w 616"/>
                <a:gd name="T27" fmla="*/ 131 h 514"/>
                <a:gd name="T28" fmla="*/ 167 w 616"/>
                <a:gd name="T29" fmla="*/ 154 h 514"/>
                <a:gd name="T30" fmla="*/ 128 w 616"/>
                <a:gd name="T31" fmla="*/ 154 h 514"/>
                <a:gd name="T32" fmla="*/ 105 w 616"/>
                <a:gd name="T33" fmla="*/ 188 h 514"/>
                <a:gd name="T34" fmla="*/ 98 w 616"/>
                <a:gd name="T35" fmla="*/ 211 h 514"/>
                <a:gd name="T36" fmla="*/ 105 w 616"/>
                <a:gd name="T37" fmla="*/ 232 h 514"/>
                <a:gd name="T38" fmla="*/ 121 w 616"/>
                <a:gd name="T39" fmla="*/ 276 h 514"/>
                <a:gd name="T40" fmla="*/ 132 w 616"/>
                <a:gd name="T41" fmla="*/ 290 h 514"/>
                <a:gd name="T42" fmla="*/ 121 w 616"/>
                <a:gd name="T43" fmla="*/ 296 h 514"/>
                <a:gd name="T44" fmla="*/ 84 w 616"/>
                <a:gd name="T45" fmla="*/ 280 h 514"/>
                <a:gd name="T46" fmla="*/ 67 w 616"/>
                <a:gd name="T47" fmla="*/ 276 h 514"/>
                <a:gd name="T48" fmla="*/ 44 w 616"/>
                <a:gd name="T49" fmla="*/ 288 h 514"/>
                <a:gd name="T50" fmla="*/ 67 w 616"/>
                <a:gd name="T51" fmla="*/ 330 h 514"/>
                <a:gd name="T52" fmla="*/ 80 w 616"/>
                <a:gd name="T53" fmla="*/ 351 h 514"/>
                <a:gd name="T54" fmla="*/ 86 w 616"/>
                <a:gd name="T55" fmla="*/ 386 h 514"/>
                <a:gd name="T56" fmla="*/ 73 w 616"/>
                <a:gd name="T57" fmla="*/ 409 h 514"/>
                <a:gd name="T58" fmla="*/ 54 w 616"/>
                <a:gd name="T59" fmla="*/ 426 h 514"/>
                <a:gd name="T60" fmla="*/ 27 w 616"/>
                <a:gd name="T61" fmla="*/ 459 h 514"/>
                <a:gd name="T62" fmla="*/ 13 w 616"/>
                <a:gd name="T63" fmla="*/ 484 h 514"/>
                <a:gd name="T64" fmla="*/ 4 w 616"/>
                <a:gd name="T65" fmla="*/ 505 h 514"/>
                <a:gd name="T66" fmla="*/ 21 w 616"/>
                <a:gd name="T67" fmla="*/ 514 h 514"/>
                <a:gd name="T68" fmla="*/ 84 w 616"/>
                <a:gd name="T69" fmla="*/ 493 h 514"/>
                <a:gd name="T70" fmla="*/ 98 w 616"/>
                <a:gd name="T71" fmla="*/ 476 h 514"/>
                <a:gd name="T72" fmla="*/ 109 w 616"/>
                <a:gd name="T73" fmla="*/ 436 h 514"/>
                <a:gd name="T74" fmla="*/ 123 w 616"/>
                <a:gd name="T75" fmla="*/ 457 h 514"/>
                <a:gd name="T76" fmla="*/ 142 w 616"/>
                <a:gd name="T77" fmla="*/ 453 h 514"/>
                <a:gd name="T78" fmla="*/ 163 w 616"/>
                <a:gd name="T79" fmla="*/ 451 h 514"/>
                <a:gd name="T80" fmla="*/ 165 w 616"/>
                <a:gd name="T81" fmla="*/ 428 h 514"/>
                <a:gd name="T82" fmla="*/ 199 w 616"/>
                <a:gd name="T83" fmla="*/ 403 h 514"/>
                <a:gd name="T84" fmla="*/ 194 w 616"/>
                <a:gd name="T85" fmla="*/ 388 h 514"/>
                <a:gd name="T86" fmla="*/ 211 w 616"/>
                <a:gd name="T87" fmla="*/ 384 h 514"/>
                <a:gd name="T88" fmla="*/ 224 w 616"/>
                <a:gd name="T89" fmla="*/ 372 h 514"/>
                <a:gd name="T90" fmla="*/ 240 w 616"/>
                <a:gd name="T91" fmla="*/ 384 h 514"/>
                <a:gd name="T92" fmla="*/ 272 w 616"/>
                <a:gd name="T93" fmla="*/ 405 h 514"/>
                <a:gd name="T94" fmla="*/ 314 w 616"/>
                <a:gd name="T95" fmla="*/ 390 h 514"/>
                <a:gd name="T96" fmla="*/ 332 w 616"/>
                <a:gd name="T97" fmla="*/ 376 h 514"/>
                <a:gd name="T98" fmla="*/ 391 w 616"/>
                <a:gd name="T99" fmla="*/ 330 h 514"/>
                <a:gd name="T100" fmla="*/ 405 w 616"/>
                <a:gd name="T101" fmla="*/ 319 h 514"/>
                <a:gd name="T102" fmla="*/ 391 w 616"/>
                <a:gd name="T103" fmla="*/ 319 h 514"/>
                <a:gd name="T104" fmla="*/ 380 w 616"/>
                <a:gd name="T105" fmla="*/ 334 h 514"/>
                <a:gd name="T106" fmla="*/ 389 w 616"/>
                <a:gd name="T107" fmla="*/ 307 h 514"/>
                <a:gd name="T108" fmla="*/ 418 w 616"/>
                <a:gd name="T109" fmla="*/ 309 h 514"/>
                <a:gd name="T110" fmla="*/ 430 w 616"/>
                <a:gd name="T111" fmla="*/ 307 h 514"/>
                <a:gd name="T112" fmla="*/ 502 w 616"/>
                <a:gd name="T113" fmla="*/ 280 h 514"/>
                <a:gd name="T114" fmla="*/ 485 w 616"/>
                <a:gd name="T115" fmla="*/ 265 h 514"/>
                <a:gd name="T116" fmla="*/ 531 w 616"/>
                <a:gd name="T117" fmla="*/ 253 h 514"/>
                <a:gd name="T118" fmla="*/ 543 w 616"/>
                <a:gd name="T119" fmla="*/ 225 h 514"/>
                <a:gd name="T120" fmla="*/ 568 w 616"/>
                <a:gd name="T121" fmla="*/ 200 h 514"/>
                <a:gd name="T122" fmla="*/ 593 w 616"/>
                <a:gd name="T123" fmla="*/ 11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6" h="514">
                  <a:moveTo>
                    <a:pt x="616" y="102"/>
                  </a:moveTo>
                  <a:lnTo>
                    <a:pt x="612" y="96"/>
                  </a:lnTo>
                  <a:lnTo>
                    <a:pt x="612" y="96"/>
                  </a:lnTo>
                  <a:lnTo>
                    <a:pt x="612" y="94"/>
                  </a:lnTo>
                  <a:lnTo>
                    <a:pt x="612" y="92"/>
                  </a:lnTo>
                  <a:lnTo>
                    <a:pt x="612" y="90"/>
                  </a:lnTo>
                  <a:lnTo>
                    <a:pt x="612" y="88"/>
                  </a:lnTo>
                  <a:lnTo>
                    <a:pt x="612" y="85"/>
                  </a:lnTo>
                  <a:lnTo>
                    <a:pt x="610" y="85"/>
                  </a:lnTo>
                  <a:lnTo>
                    <a:pt x="598" y="81"/>
                  </a:lnTo>
                  <a:lnTo>
                    <a:pt x="593" y="81"/>
                  </a:lnTo>
                  <a:lnTo>
                    <a:pt x="593" y="79"/>
                  </a:lnTo>
                  <a:lnTo>
                    <a:pt x="591" y="77"/>
                  </a:lnTo>
                  <a:lnTo>
                    <a:pt x="591" y="77"/>
                  </a:lnTo>
                  <a:lnTo>
                    <a:pt x="591" y="73"/>
                  </a:lnTo>
                  <a:lnTo>
                    <a:pt x="591" y="69"/>
                  </a:lnTo>
                  <a:lnTo>
                    <a:pt x="589" y="67"/>
                  </a:lnTo>
                  <a:lnTo>
                    <a:pt x="587" y="67"/>
                  </a:lnTo>
                  <a:lnTo>
                    <a:pt x="585" y="65"/>
                  </a:lnTo>
                  <a:lnTo>
                    <a:pt x="583" y="65"/>
                  </a:lnTo>
                  <a:lnTo>
                    <a:pt x="581" y="65"/>
                  </a:lnTo>
                  <a:lnTo>
                    <a:pt x="581" y="65"/>
                  </a:lnTo>
                  <a:lnTo>
                    <a:pt x="579" y="65"/>
                  </a:lnTo>
                  <a:lnTo>
                    <a:pt x="579" y="67"/>
                  </a:lnTo>
                  <a:lnTo>
                    <a:pt x="579" y="67"/>
                  </a:lnTo>
                  <a:lnTo>
                    <a:pt x="577" y="69"/>
                  </a:lnTo>
                  <a:lnTo>
                    <a:pt x="577" y="69"/>
                  </a:lnTo>
                  <a:lnTo>
                    <a:pt x="577" y="69"/>
                  </a:lnTo>
                  <a:lnTo>
                    <a:pt x="575" y="71"/>
                  </a:lnTo>
                  <a:lnTo>
                    <a:pt x="575" y="71"/>
                  </a:lnTo>
                  <a:lnTo>
                    <a:pt x="575" y="71"/>
                  </a:lnTo>
                  <a:lnTo>
                    <a:pt x="573" y="71"/>
                  </a:lnTo>
                  <a:lnTo>
                    <a:pt x="568" y="69"/>
                  </a:lnTo>
                  <a:lnTo>
                    <a:pt x="568" y="67"/>
                  </a:lnTo>
                  <a:lnTo>
                    <a:pt x="568" y="65"/>
                  </a:lnTo>
                  <a:lnTo>
                    <a:pt x="568" y="60"/>
                  </a:lnTo>
                  <a:lnTo>
                    <a:pt x="568" y="60"/>
                  </a:lnTo>
                  <a:lnTo>
                    <a:pt x="568" y="60"/>
                  </a:lnTo>
                  <a:lnTo>
                    <a:pt x="568" y="58"/>
                  </a:lnTo>
                  <a:lnTo>
                    <a:pt x="568" y="56"/>
                  </a:lnTo>
                  <a:lnTo>
                    <a:pt x="568" y="56"/>
                  </a:lnTo>
                  <a:lnTo>
                    <a:pt x="568" y="54"/>
                  </a:lnTo>
                  <a:lnTo>
                    <a:pt x="568" y="54"/>
                  </a:lnTo>
                  <a:lnTo>
                    <a:pt x="566" y="52"/>
                  </a:lnTo>
                  <a:lnTo>
                    <a:pt x="562" y="50"/>
                  </a:lnTo>
                  <a:lnTo>
                    <a:pt x="558" y="48"/>
                  </a:lnTo>
                  <a:lnTo>
                    <a:pt x="556" y="48"/>
                  </a:lnTo>
                  <a:lnTo>
                    <a:pt x="556" y="48"/>
                  </a:lnTo>
                  <a:lnTo>
                    <a:pt x="554" y="48"/>
                  </a:lnTo>
                  <a:lnTo>
                    <a:pt x="552" y="48"/>
                  </a:lnTo>
                  <a:lnTo>
                    <a:pt x="547" y="44"/>
                  </a:lnTo>
                  <a:lnTo>
                    <a:pt x="545" y="44"/>
                  </a:lnTo>
                  <a:lnTo>
                    <a:pt x="543" y="42"/>
                  </a:lnTo>
                  <a:lnTo>
                    <a:pt x="541" y="42"/>
                  </a:lnTo>
                  <a:lnTo>
                    <a:pt x="539" y="42"/>
                  </a:lnTo>
                  <a:lnTo>
                    <a:pt x="539" y="42"/>
                  </a:lnTo>
                  <a:lnTo>
                    <a:pt x="537" y="37"/>
                  </a:lnTo>
                  <a:lnTo>
                    <a:pt x="533" y="35"/>
                  </a:lnTo>
                  <a:lnTo>
                    <a:pt x="529" y="31"/>
                  </a:lnTo>
                  <a:lnTo>
                    <a:pt x="518" y="25"/>
                  </a:lnTo>
                  <a:lnTo>
                    <a:pt x="518" y="25"/>
                  </a:lnTo>
                  <a:lnTo>
                    <a:pt x="516" y="25"/>
                  </a:lnTo>
                  <a:lnTo>
                    <a:pt x="516" y="25"/>
                  </a:lnTo>
                  <a:lnTo>
                    <a:pt x="512" y="25"/>
                  </a:lnTo>
                  <a:lnTo>
                    <a:pt x="510" y="27"/>
                  </a:lnTo>
                  <a:lnTo>
                    <a:pt x="508" y="27"/>
                  </a:lnTo>
                  <a:lnTo>
                    <a:pt x="506" y="25"/>
                  </a:lnTo>
                  <a:lnTo>
                    <a:pt x="506" y="25"/>
                  </a:lnTo>
                  <a:lnTo>
                    <a:pt x="504" y="23"/>
                  </a:lnTo>
                  <a:lnTo>
                    <a:pt x="502" y="23"/>
                  </a:lnTo>
                  <a:lnTo>
                    <a:pt x="499" y="21"/>
                  </a:lnTo>
                  <a:lnTo>
                    <a:pt x="499" y="19"/>
                  </a:lnTo>
                  <a:lnTo>
                    <a:pt x="497" y="17"/>
                  </a:lnTo>
                  <a:lnTo>
                    <a:pt x="495" y="14"/>
                  </a:lnTo>
                  <a:lnTo>
                    <a:pt x="479" y="6"/>
                  </a:lnTo>
                  <a:lnTo>
                    <a:pt x="474" y="2"/>
                  </a:lnTo>
                  <a:lnTo>
                    <a:pt x="474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70" y="0"/>
                  </a:lnTo>
                  <a:lnTo>
                    <a:pt x="470" y="2"/>
                  </a:lnTo>
                  <a:lnTo>
                    <a:pt x="468" y="4"/>
                  </a:lnTo>
                  <a:lnTo>
                    <a:pt x="468" y="4"/>
                  </a:lnTo>
                  <a:lnTo>
                    <a:pt x="466" y="4"/>
                  </a:lnTo>
                  <a:lnTo>
                    <a:pt x="466" y="4"/>
                  </a:lnTo>
                  <a:lnTo>
                    <a:pt x="464" y="4"/>
                  </a:lnTo>
                  <a:lnTo>
                    <a:pt x="464" y="6"/>
                  </a:lnTo>
                  <a:lnTo>
                    <a:pt x="462" y="6"/>
                  </a:lnTo>
                  <a:lnTo>
                    <a:pt x="462" y="6"/>
                  </a:lnTo>
                  <a:lnTo>
                    <a:pt x="462" y="6"/>
                  </a:lnTo>
                  <a:lnTo>
                    <a:pt x="462" y="6"/>
                  </a:lnTo>
                  <a:lnTo>
                    <a:pt x="462" y="6"/>
                  </a:lnTo>
                  <a:lnTo>
                    <a:pt x="462" y="8"/>
                  </a:lnTo>
                  <a:lnTo>
                    <a:pt x="462" y="10"/>
                  </a:lnTo>
                  <a:lnTo>
                    <a:pt x="462" y="12"/>
                  </a:lnTo>
                  <a:lnTo>
                    <a:pt x="466" y="14"/>
                  </a:lnTo>
                  <a:lnTo>
                    <a:pt x="466" y="17"/>
                  </a:lnTo>
                  <a:lnTo>
                    <a:pt x="466" y="19"/>
                  </a:lnTo>
                  <a:lnTo>
                    <a:pt x="466" y="25"/>
                  </a:lnTo>
                  <a:lnTo>
                    <a:pt x="466" y="27"/>
                  </a:lnTo>
                  <a:lnTo>
                    <a:pt x="466" y="29"/>
                  </a:lnTo>
                  <a:lnTo>
                    <a:pt x="464" y="31"/>
                  </a:lnTo>
                  <a:lnTo>
                    <a:pt x="464" y="33"/>
                  </a:lnTo>
                  <a:lnTo>
                    <a:pt x="464" y="35"/>
                  </a:lnTo>
                  <a:lnTo>
                    <a:pt x="464" y="35"/>
                  </a:lnTo>
                  <a:lnTo>
                    <a:pt x="466" y="40"/>
                  </a:lnTo>
                  <a:lnTo>
                    <a:pt x="466" y="42"/>
                  </a:lnTo>
                  <a:lnTo>
                    <a:pt x="466" y="42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8"/>
                  </a:lnTo>
                  <a:lnTo>
                    <a:pt x="466" y="50"/>
                  </a:lnTo>
                  <a:lnTo>
                    <a:pt x="466" y="50"/>
                  </a:lnTo>
                  <a:lnTo>
                    <a:pt x="464" y="50"/>
                  </a:lnTo>
                  <a:lnTo>
                    <a:pt x="464" y="52"/>
                  </a:lnTo>
                  <a:lnTo>
                    <a:pt x="460" y="58"/>
                  </a:lnTo>
                  <a:lnTo>
                    <a:pt x="458" y="60"/>
                  </a:lnTo>
                  <a:lnTo>
                    <a:pt x="456" y="62"/>
                  </a:lnTo>
                  <a:lnTo>
                    <a:pt x="451" y="62"/>
                  </a:lnTo>
                  <a:lnTo>
                    <a:pt x="445" y="60"/>
                  </a:lnTo>
                  <a:lnTo>
                    <a:pt x="445" y="58"/>
                  </a:lnTo>
                  <a:lnTo>
                    <a:pt x="445" y="56"/>
                  </a:lnTo>
                  <a:lnTo>
                    <a:pt x="445" y="56"/>
                  </a:lnTo>
                  <a:lnTo>
                    <a:pt x="445" y="54"/>
                  </a:lnTo>
                  <a:lnTo>
                    <a:pt x="445" y="54"/>
                  </a:lnTo>
                  <a:lnTo>
                    <a:pt x="445" y="52"/>
                  </a:lnTo>
                  <a:lnTo>
                    <a:pt x="447" y="50"/>
                  </a:lnTo>
                  <a:lnTo>
                    <a:pt x="447" y="50"/>
                  </a:lnTo>
                  <a:lnTo>
                    <a:pt x="447" y="48"/>
                  </a:lnTo>
                  <a:lnTo>
                    <a:pt x="447" y="48"/>
                  </a:lnTo>
                  <a:lnTo>
                    <a:pt x="447" y="48"/>
                  </a:lnTo>
                  <a:lnTo>
                    <a:pt x="445" y="48"/>
                  </a:lnTo>
                  <a:lnTo>
                    <a:pt x="443" y="48"/>
                  </a:lnTo>
                  <a:lnTo>
                    <a:pt x="443" y="50"/>
                  </a:lnTo>
                  <a:lnTo>
                    <a:pt x="441" y="50"/>
                  </a:lnTo>
                  <a:lnTo>
                    <a:pt x="441" y="50"/>
                  </a:lnTo>
                  <a:lnTo>
                    <a:pt x="439" y="52"/>
                  </a:lnTo>
                  <a:lnTo>
                    <a:pt x="439" y="52"/>
                  </a:lnTo>
                  <a:lnTo>
                    <a:pt x="437" y="52"/>
                  </a:lnTo>
                  <a:lnTo>
                    <a:pt x="435" y="52"/>
                  </a:lnTo>
                  <a:lnTo>
                    <a:pt x="433" y="52"/>
                  </a:lnTo>
                  <a:lnTo>
                    <a:pt x="428" y="52"/>
                  </a:lnTo>
                  <a:lnTo>
                    <a:pt x="422" y="50"/>
                  </a:lnTo>
                  <a:lnTo>
                    <a:pt x="414" y="44"/>
                  </a:lnTo>
                  <a:lnTo>
                    <a:pt x="412" y="44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8" y="44"/>
                  </a:lnTo>
                  <a:lnTo>
                    <a:pt x="408" y="44"/>
                  </a:lnTo>
                  <a:lnTo>
                    <a:pt x="405" y="46"/>
                  </a:lnTo>
                  <a:lnTo>
                    <a:pt x="401" y="46"/>
                  </a:lnTo>
                  <a:lnTo>
                    <a:pt x="399" y="48"/>
                  </a:lnTo>
                  <a:lnTo>
                    <a:pt x="395" y="52"/>
                  </a:lnTo>
                  <a:lnTo>
                    <a:pt x="391" y="58"/>
                  </a:lnTo>
                  <a:lnTo>
                    <a:pt x="389" y="58"/>
                  </a:lnTo>
                  <a:lnTo>
                    <a:pt x="389" y="58"/>
                  </a:lnTo>
                  <a:lnTo>
                    <a:pt x="389" y="58"/>
                  </a:lnTo>
                  <a:lnTo>
                    <a:pt x="387" y="56"/>
                  </a:lnTo>
                  <a:lnTo>
                    <a:pt x="385" y="54"/>
                  </a:lnTo>
                  <a:lnTo>
                    <a:pt x="378" y="50"/>
                  </a:lnTo>
                  <a:lnTo>
                    <a:pt x="376" y="48"/>
                  </a:lnTo>
                  <a:lnTo>
                    <a:pt x="374" y="48"/>
                  </a:lnTo>
                  <a:lnTo>
                    <a:pt x="372" y="48"/>
                  </a:lnTo>
                  <a:lnTo>
                    <a:pt x="372" y="48"/>
                  </a:lnTo>
                  <a:lnTo>
                    <a:pt x="370" y="48"/>
                  </a:lnTo>
                  <a:lnTo>
                    <a:pt x="366" y="50"/>
                  </a:lnTo>
                  <a:lnTo>
                    <a:pt x="366" y="50"/>
                  </a:lnTo>
                  <a:lnTo>
                    <a:pt x="366" y="50"/>
                  </a:lnTo>
                  <a:lnTo>
                    <a:pt x="366" y="48"/>
                  </a:lnTo>
                  <a:lnTo>
                    <a:pt x="366" y="48"/>
                  </a:lnTo>
                  <a:lnTo>
                    <a:pt x="366" y="46"/>
                  </a:lnTo>
                  <a:lnTo>
                    <a:pt x="368" y="44"/>
                  </a:lnTo>
                  <a:lnTo>
                    <a:pt x="370" y="37"/>
                  </a:lnTo>
                  <a:lnTo>
                    <a:pt x="376" y="31"/>
                  </a:lnTo>
                  <a:lnTo>
                    <a:pt x="376" y="29"/>
                  </a:lnTo>
                  <a:lnTo>
                    <a:pt x="376" y="27"/>
                  </a:lnTo>
                  <a:lnTo>
                    <a:pt x="376" y="25"/>
                  </a:lnTo>
                  <a:lnTo>
                    <a:pt x="376" y="23"/>
                  </a:lnTo>
                  <a:lnTo>
                    <a:pt x="376" y="19"/>
                  </a:lnTo>
                  <a:lnTo>
                    <a:pt x="376" y="12"/>
                  </a:lnTo>
                  <a:lnTo>
                    <a:pt x="372" y="6"/>
                  </a:lnTo>
                  <a:lnTo>
                    <a:pt x="370" y="8"/>
                  </a:lnTo>
                  <a:lnTo>
                    <a:pt x="366" y="12"/>
                  </a:lnTo>
                  <a:lnTo>
                    <a:pt x="366" y="12"/>
                  </a:lnTo>
                  <a:lnTo>
                    <a:pt x="362" y="12"/>
                  </a:lnTo>
                  <a:lnTo>
                    <a:pt x="362" y="12"/>
                  </a:lnTo>
                  <a:lnTo>
                    <a:pt x="359" y="12"/>
                  </a:lnTo>
                  <a:lnTo>
                    <a:pt x="359" y="14"/>
                  </a:lnTo>
                  <a:lnTo>
                    <a:pt x="357" y="14"/>
                  </a:lnTo>
                  <a:lnTo>
                    <a:pt x="357" y="14"/>
                  </a:lnTo>
                  <a:lnTo>
                    <a:pt x="353" y="14"/>
                  </a:lnTo>
                  <a:lnTo>
                    <a:pt x="347" y="12"/>
                  </a:lnTo>
                  <a:lnTo>
                    <a:pt x="347" y="12"/>
                  </a:lnTo>
                  <a:lnTo>
                    <a:pt x="345" y="12"/>
                  </a:lnTo>
                  <a:lnTo>
                    <a:pt x="343" y="12"/>
                  </a:lnTo>
                  <a:lnTo>
                    <a:pt x="343" y="12"/>
                  </a:lnTo>
                  <a:lnTo>
                    <a:pt x="343" y="14"/>
                  </a:lnTo>
                  <a:lnTo>
                    <a:pt x="341" y="14"/>
                  </a:lnTo>
                  <a:lnTo>
                    <a:pt x="339" y="14"/>
                  </a:lnTo>
                  <a:lnTo>
                    <a:pt x="320" y="14"/>
                  </a:lnTo>
                  <a:lnTo>
                    <a:pt x="318" y="14"/>
                  </a:lnTo>
                  <a:lnTo>
                    <a:pt x="316" y="17"/>
                  </a:lnTo>
                  <a:lnTo>
                    <a:pt x="316" y="17"/>
                  </a:lnTo>
                  <a:lnTo>
                    <a:pt x="316" y="17"/>
                  </a:lnTo>
                  <a:lnTo>
                    <a:pt x="316" y="19"/>
                  </a:lnTo>
                  <a:lnTo>
                    <a:pt x="316" y="19"/>
                  </a:lnTo>
                  <a:lnTo>
                    <a:pt x="316" y="21"/>
                  </a:lnTo>
                  <a:lnTo>
                    <a:pt x="316" y="21"/>
                  </a:lnTo>
                  <a:lnTo>
                    <a:pt x="316" y="21"/>
                  </a:lnTo>
                  <a:lnTo>
                    <a:pt x="314" y="21"/>
                  </a:lnTo>
                  <a:lnTo>
                    <a:pt x="307" y="25"/>
                  </a:lnTo>
                  <a:lnTo>
                    <a:pt x="307" y="25"/>
                  </a:lnTo>
                  <a:lnTo>
                    <a:pt x="297" y="25"/>
                  </a:lnTo>
                  <a:lnTo>
                    <a:pt x="295" y="25"/>
                  </a:lnTo>
                  <a:lnTo>
                    <a:pt x="288" y="23"/>
                  </a:lnTo>
                  <a:lnTo>
                    <a:pt x="286" y="23"/>
                  </a:lnTo>
                  <a:lnTo>
                    <a:pt x="284" y="23"/>
                  </a:lnTo>
                  <a:lnTo>
                    <a:pt x="284" y="23"/>
                  </a:lnTo>
                  <a:lnTo>
                    <a:pt x="284" y="21"/>
                  </a:lnTo>
                  <a:lnTo>
                    <a:pt x="280" y="19"/>
                  </a:lnTo>
                  <a:lnTo>
                    <a:pt x="280" y="17"/>
                  </a:lnTo>
                  <a:lnTo>
                    <a:pt x="278" y="17"/>
                  </a:lnTo>
                  <a:lnTo>
                    <a:pt x="278" y="14"/>
                  </a:lnTo>
                  <a:lnTo>
                    <a:pt x="272" y="6"/>
                  </a:lnTo>
                  <a:lnTo>
                    <a:pt x="270" y="4"/>
                  </a:lnTo>
                  <a:lnTo>
                    <a:pt x="265" y="4"/>
                  </a:lnTo>
                  <a:lnTo>
                    <a:pt x="261" y="2"/>
                  </a:lnTo>
                  <a:lnTo>
                    <a:pt x="261" y="4"/>
                  </a:lnTo>
                  <a:lnTo>
                    <a:pt x="261" y="4"/>
                  </a:lnTo>
                  <a:lnTo>
                    <a:pt x="263" y="8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5" y="12"/>
                  </a:lnTo>
                  <a:lnTo>
                    <a:pt x="265" y="14"/>
                  </a:lnTo>
                  <a:lnTo>
                    <a:pt x="265" y="14"/>
                  </a:lnTo>
                  <a:lnTo>
                    <a:pt x="263" y="17"/>
                  </a:lnTo>
                  <a:lnTo>
                    <a:pt x="263" y="17"/>
                  </a:lnTo>
                  <a:lnTo>
                    <a:pt x="261" y="21"/>
                  </a:lnTo>
                  <a:lnTo>
                    <a:pt x="259" y="21"/>
                  </a:lnTo>
                  <a:lnTo>
                    <a:pt x="259" y="21"/>
                  </a:lnTo>
                  <a:lnTo>
                    <a:pt x="257" y="21"/>
                  </a:lnTo>
                  <a:lnTo>
                    <a:pt x="253" y="23"/>
                  </a:lnTo>
                  <a:lnTo>
                    <a:pt x="249" y="23"/>
                  </a:lnTo>
                  <a:lnTo>
                    <a:pt x="247" y="25"/>
                  </a:lnTo>
                  <a:lnTo>
                    <a:pt x="238" y="33"/>
                  </a:lnTo>
                  <a:lnTo>
                    <a:pt x="236" y="33"/>
                  </a:lnTo>
                  <a:lnTo>
                    <a:pt x="232" y="35"/>
                  </a:lnTo>
                  <a:lnTo>
                    <a:pt x="228" y="37"/>
                  </a:lnTo>
                  <a:lnTo>
                    <a:pt x="228" y="37"/>
                  </a:lnTo>
                  <a:lnTo>
                    <a:pt x="226" y="40"/>
                  </a:lnTo>
                  <a:lnTo>
                    <a:pt x="220" y="48"/>
                  </a:lnTo>
                  <a:lnTo>
                    <a:pt x="220" y="48"/>
                  </a:lnTo>
                  <a:lnTo>
                    <a:pt x="220" y="50"/>
                  </a:lnTo>
                  <a:lnTo>
                    <a:pt x="220" y="50"/>
                  </a:lnTo>
                  <a:lnTo>
                    <a:pt x="222" y="52"/>
                  </a:lnTo>
                  <a:lnTo>
                    <a:pt x="222" y="52"/>
                  </a:lnTo>
                  <a:lnTo>
                    <a:pt x="222" y="52"/>
                  </a:lnTo>
                  <a:lnTo>
                    <a:pt x="222" y="54"/>
                  </a:lnTo>
                  <a:lnTo>
                    <a:pt x="222" y="54"/>
                  </a:lnTo>
                  <a:lnTo>
                    <a:pt x="222" y="56"/>
                  </a:lnTo>
                  <a:lnTo>
                    <a:pt x="220" y="56"/>
                  </a:lnTo>
                  <a:lnTo>
                    <a:pt x="220" y="56"/>
                  </a:lnTo>
                  <a:lnTo>
                    <a:pt x="217" y="58"/>
                  </a:lnTo>
                  <a:lnTo>
                    <a:pt x="217" y="58"/>
                  </a:lnTo>
                  <a:lnTo>
                    <a:pt x="217" y="58"/>
                  </a:lnTo>
                  <a:lnTo>
                    <a:pt x="215" y="62"/>
                  </a:lnTo>
                  <a:lnTo>
                    <a:pt x="215" y="65"/>
                  </a:lnTo>
                  <a:lnTo>
                    <a:pt x="215" y="65"/>
                  </a:lnTo>
                  <a:lnTo>
                    <a:pt x="217" y="67"/>
                  </a:lnTo>
                  <a:lnTo>
                    <a:pt x="217" y="67"/>
                  </a:lnTo>
                  <a:lnTo>
                    <a:pt x="220" y="69"/>
                  </a:lnTo>
                  <a:lnTo>
                    <a:pt x="222" y="69"/>
                  </a:lnTo>
                  <a:lnTo>
                    <a:pt x="222" y="69"/>
                  </a:lnTo>
                  <a:lnTo>
                    <a:pt x="222" y="71"/>
                  </a:lnTo>
                  <a:lnTo>
                    <a:pt x="222" y="71"/>
                  </a:lnTo>
                  <a:lnTo>
                    <a:pt x="222" y="73"/>
                  </a:lnTo>
                  <a:lnTo>
                    <a:pt x="222" y="75"/>
                  </a:lnTo>
                  <a:lnTo>
                    <a:pt x="222" y="75"/>
                  </a:lnTo>
                  <a:lnTo>
                    <a:pt x="222" y="77"/>
                  </a:lnTo>
                  <a:lnTo>
                    <a:pt x="220" y="79"/>
                  </a:lnTo>
                  <a:lnTo>
                    <a:pt x="220" y="79"/>
                  </a:lnTo>
                  <a:lnTo>
                    <a:pt x="220" y="79"/>
                  </a:lnTo>
                  <a:lnTo>
                    <a:pt x="217" y="79"/>
                  </a:lnTo>
                  <a:lnTo>
                    <a:pt x="217" y="79"/>
                  </a:lnTo>
                  <a:lnTo>
                    <a:pt x="217" y="79"/>
                  </a:lnTo>
                  <a:lnTo>
                    <a:pt x="217" y="81"/>
                  </a:lnTo>
                  <a:lnTo>
                    <a:pt x="215" y="83"/>
                  </a:lnTo>
                  <a:lnTo>
                    <a:pt x="215" y="83"/>
                  </a:lnTo>
                  <a:lnTo>
                    <a:pt x="215" y="83"/>
                  </a:lnTo>
                  <a:lnTo>
                    <a:pt x="215" y="83"/>
                  </a:lnTo>
                  <a:lnTo>
                    <a:pt x="213" y="81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83"/>
                  </a:lnTo>
                  <a:lnTo>
                    <a:pt x="211" y="83"/>
                  </a:lnTo>
                  <a:lnTo>
                    <a:pt x="211" y="88"/>
                  </a:lnTo>
                  <a:lnTo>
                    <a:pt x="211" y="90"/>
                  </a:lnTo>
                  <a:lnTo>
                    <a:pt x="209" y="92"/>
                  </a:lnTo>
                  <a:lnTo>
                    <a:pt x="199" y="106"/>
                  </a:lnTo>
                  <a:lnTo>
                    <a:pt x="199" y="108"/>
                  </a:lnTo>
                  <a:lnTo>
                    <a:pt x="199" y="111"/>
                  </a:lnTo>
                  <a:lnTo>
                    <a:pt x="199" y="113"/>
                  </a:lnTo>
                  <a:lnTo>
                    <a:pt x="197" y="117"/>
                  </a:lnTo>
                  <a:lnTo>
                    <a:pt x="197" y="117"/>
                  </a:lnTo>
                  <a:lnTo>
                    <a:pt x="197" y="119"/>
                  </a:lnTo>
                  <a:lnTo>
                    <a:pt x="197" y="121"/>
                  </a:lnTo>
                  <a:lnTo>
                    <a:pt x="199" y="121"/>
                  </a:lnTo>
                  <a:lnTo>
                    <a:pt x="199" y="123"/>
                  </a:lnTo>
                  <a:lnTo>
                    <a:pt x="203" y="125"/>
                  </a:lnTo>
                  <a:lnTo>
                    <a:pt x="203" y="127"/>
                  </a:lnTo>
                  <a:lnTo>
                    <a:pt x="203" y="127"/>
                  </a:lnTo>
                  <a:lnTo>
                    <a:pt x="203" y="129"/>
                  </a:lnTo>
                  <a:lnTo>
                    <a:pt x="203" y="131"/>
                  </a:lnTo>
                  <a:lnTo>
                    <a:pt x="203" y="131"/>
                  </a:lnTo>
                  <a:lnTo>
                    <a:pt x="203" y="133"/>
                  </a:lnTo>
                  <a:lnTo>
                    <a:pt x="201" y="133"/>
                  </a:lnTo>
                  <a:lnTo>
                    <a:pt x="201" y="133"/>
                  </a:lnTo>
                  <a:lnTo>
                    <a:pt x="201" y="133"/>
                  </a:lnTo>
                  <a:lnTo>
                    <a:pt x="199" y="133"/>
                  </a:lnTo>
                  <a:lnTo>
                    <a:pt x="194" y="131"/>
                  </a:lnTo>
                  <a:lnTo>
                    <a:pt x="192" y="131"/>
                  </a:lnTo>
                  <a:lnTo>
                    <a:pt x="192" y="131"/>
                  </a:lnTo>
                  <a:lnTo>
                    <a:pt x="192" y="131"/>
                  </a:lnTo>
                  <a:lnTo>
                    <a:pt x="190" y="133"/>
                  </a:lnTo>
                  <a:lnTo>
                    <a:pt x="190" y="133"/>
                  </a:lnTo>
                  <a:lnTo>
                    <a:pt x="190" y="136"/>
                  </a:lnTo>
                  <a:lnTo>
                    <a:pt x="190" y="136"/>
                  </a:lnTo>
                  <a:lnTo>
                    <a:pt x="190" y="136"/>
                  </a:lnTo>
                  <a:lnTo>
                    <a:pt x="190" y="136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88" y="142"/>
                  </a:lnTo>
                  <a:lnTo>
                    <a:pt x="186" y="142"/>
                  </a:lnTo>
                  <a:lnTo>
                    <a:pt x="184" y="150"/>
                  </a:lnTo>
                  <a:lnTo>
                    <a:pt x="182" y="152"/>
                  </a:lnTo>
                  <a:lnTo>
                    <a:pt x="182" y="154"/>
                  </a:lnTo>
                  <a:lnTo>
                    <a:pt x="180" y="156"/>
                  </a:lnTo>
                  <a:lnTo>
                    <a:pt x="178" y="156"/>
                  </a:lnTo>
                  <a:lnTo>
                    <a:pt x="178" y="156"/>
                  </a:lnTo>
                  <a:lnTo>
                    <a:pt x="171" y="159"/>
                  </a:lnTo>
                  <a:lnTo>
                    <a:pt x="171" y="156"/>
                  </a:lnTo>
                  <a:lnTo>
                    <a:pt x="169" y="156"/>
                  </a:lnTo>
                  <a:lnTo>
                    <a:pt x="169" y="154"/>
                  </a:lnTo>
                  <a:lnTo>
                    <a:pt x="167" y="154"/>
                  </a:lnTo>
                  <a:lnTo>
                    <a:pt x="167" y="154"/>
                  </a:lnTo>
                  <a:lnTo>
                    <a:pt x="165" y="154"/>
                  </a:lnTo>
                  <a:lnTo>
                    <a:pt x="165" y="154"/>
                  </a:lnTo>
                  <a:lnTo>
                    <a:pt x="163" y="152"/>
                  </a:lnTo>
                  <a:lnTo>
                    <a:pt x="163" y="152"/>
                  </a:lnTo>
                  <a:lnTo>
                    <a:pt x="163" y="152"/>
                  </a:lnTo>
                  <a:lnTo>
                    <a:pt x="161" y="150"/>
                  </a:lnTo>
                  <a:lnTo>
                    <a:pt x="161" y="150"/>
                  </a:lnTo>
                  <a:lnTo>
                    <a:pt x="151" y="152"/>
                  </a:lnTo>
                  <a:lnTo>
                    <a:pt x="148" y="152"/>
                  </a:lnTo>
                  <a:lnTo>
                    <a:pt x="146" y="152"/>
                  </a:lnTo>
                  <a:lnTo>
                    <a:pt x="144" y="152"/>
                  </a:lnTo>
                  <a:lnTo>
                    <a:pt x="144" y="154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40" y="152"/>
                  </a:lnTo>
                  <a:lnTo>
                    <a:pt x="140" y="152"/>
                  </a:lnTo>
                  <a:lnTo>
                    <a:pt x="138" y="152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26" y="161"/>
                  </a:lnTo>
                  <a:lnTo>
                    <a:pt x="123" y="167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7" y="177"/>
                  </a:lnTo>
                  <a:lnTo>
                    <a:pt x="117" y="177"/>
                  </a:lnTo>
                  <a:lnTo>
                    <a:pt x="115" y="177"/>
                  </a:lnTo>
                  <a:lnTo>
                    <a:pt x="115" y="177"/>
                  </a:lnTo>
                  <a:lnTo>
                    <a:pt x="113" y="179"/>
                  </a:lnTo>
                  <a:lnTo>
                    <a:pt x="113" y="182"/>
                  </a:lnTo>
                  <a:lnTo>
                    <a:pt x="111" y="184"/>
                  </a:lnTo>
                  <a:lnTo>
                    <a:pt x="109" y="186"/>
                  </a:lnTo>
                  <a:lnTo>
                    <a:pt x="109" y="186"/>
                  </a:lnTo>
                  <a:lnTo>
                    <a:pt x="107" y="188"/>
                  </a:lnTo>
                  <a:lnTo>
                    <a:pt x="105" y="188"/>
                  </a:lnTo>
                  <a:lnTo>
                    <a:pt x="105" y="188"/>
                  </a:lnTo>
                  <a:lnTo>
                    <a:pt x="105" y="188"/>
                  </a:lnTo>
                  <a:lnTo>
                    <a:pt x="105" y="188"/>
                  </a:lnTo>
                  <a:lnTo>
                    <a:pt x="105" y="188"/>
                  </a:lnTo>
                  <a:lnTo>
                    <a:pt x="105" y="186"/>
                  </a:lnTo>
                  <a:lnTo>
                    <a:pt x="105" y="186"/>
                  </a:lnTo>
                  <a:lnTo>
                    <a:pt x="105" y="184"/>
                  </a:lnTo>
                  <a:lnTo>
                    <a:pt x="105" y="184"/>
                  </a:lnTo>
                  <a:lnTo>
                    <a:pt x="103" y="184"/>
                  </a:lnTo>
                  <a:lnTo>
                    <a:pt x="103" y="184"/>
                  </a:lnTo>
                  <a:lnTo>
                    <a:pt x="100" y="184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98" y="186"/>
                  </a:lnTo>
                  <a:lnTo>
                    <a:pt x="98" y="198"/>
                  </a:lnTo>
                  <a:lnTo>
                    <a:pt x="98" y="198"/>
                  </a:lnTo>
                  <a:lnTo>
                    <a:pt x="98" y="200"/>
                  </a:lnTo>
                  <a:lnTo>
                    <a:pt x="98" y="202"/>
                  </a:lnTo>
                  <a:lnTo>
                    <a:pt x="100" y="202"/>
                  </a:lnTo>
                  <a:lnTo>
                    <a:pt x="100" y="205"/>
                  </a:lnTo>
                  <a:lnTo>
                    <a:pt x="100" y="207"/>
                  </a:lnTo>
                  <a:lnTo>
                    <a:pt x="100" y="207"/>
                  </a:lnTo>
                  <a:lnTo>
                    <a:pt x="100" y="209"/>
                  </a:lnTo>
                  <a:lnTo>
                    <a:pt x="98" y="211"/>
                  </a:lnTo>
                  <a:lnTo>
                    <a:pt x="96" y="217"/>
                  </a:lnTo>
                  <a:lnTo>
                    <a:pt x="96" y="219"/>
                  </a:lnTo>
                  <a:lnTo>
                    <a:pt x="98" y="221"/>
                  </a:lnTo>
                  <a:lnTo>
                    <a:pt x="98" y="223"/>
                  </a:lnTo>
                  <a:lnTo>
                    <a:pt x="98" y="223"/>
                  </a:lnTo>
                  <a:lnTo>
                    <a:pt x="98" y="223"/>
                  </a:lnTo>
                  <a:lnTo>
                    <a:pt x="100" y="223"/>
                  </a:lnTo>
                  <a:lnTo>
                    <a:pt x="100" y="223"/>
                  </a:lnTo>
                  <a:lnTo>
                    <a:pt x="100" y="223"/>
                  </a:lnTo>
                  <a:lnTo>
                    <a:pt x="100" y="223"/>
                  </a:lnTo>
                  <a:lnTo>
                    <a:pt x="100" y="223"/>
                  </a:lnTo>
                  <a:lnTo>
                    <a:pt x="100" y="223"/>
                  </a:lnTo>
                  <a:lnTo>
                    <a:pt x="100" y="223"/>
                  </a:lnTo>
                  <a:lnTo>
                    <a:pt x="103" y="225"/>
                  </a:lnTo>
                  <a:lnTo>
                    <a:pt x="103" y="227"/>
                  </a:lnTo>
                  <a:lnTo>
                    <a:pt x="103" y="230"/>
                  </a:lnTo>
                  <a:lnTo>
                    <a:pt x="103" y="230"/>
                  </a:lnTo>
                  <a:lnTo>
                    <a:pt x="103" y="230"/>
                  </a:lnTo>
                  <a:lnTo>
                    <a:pt x="105" y="230"/>
                  </a:lnTo>
                  <a:lnTo>
                    <a:pt x="105" y="227"/>
                  </a:lnTo>
                  <a:lnTo>
                    <a:pt x="105" y="227"/>
                  </a:lnTo>
                  <a:lnTo>
                    <a:pt x="105" y="230"/>
                  </a:lnTo>
                  <a:lnTo>
                    <a:pt x="105" y="232"/>
                  </a:lnTo>
                  <a:lnTo>
                    <a:pt x="105" y="240"/>
                  </a:lnTo>
                  <a:lnTo>
                    <a:pt x="105" y="242"/>
                  </a:lnTo>
                  <a:lnTo>
                    <a:pt x="105" y="244"/>
                  </a:lnTo>
                  <a:lnTo>
                    <a:pt x="105" y="244"/>
                  </a:lnTo>
                  <a:lnTo>
                    <a:pt x="105" y="244"/>
                  </a:lnTo>
                  <a:lnTo>
                    <a:pt x="107" y="246"/>
                  </a:lnTo>
                  <a:lnTo>
                    <a:pt x="107" y="253"/>
                  </a:lnTo>
                  <a:lnTo>
                    <a:pt x="107" y="257"/>
                  </a:lnTo>
                  <a:lnTo>
                    <a:pt x="107" y="259"/>
                  </a:lnTo>
                  <a:lnTo>
                    <a:pt x="107" y="261"/>
                  </a:lnTo>
                  <a:lnTo>
                    <a:pt x="105" y="267"/>
                  </a:lnTo>
                  <a:lnTo>
                    <a:pt x="105" y="269"/>
                  </a:lnTo>
                  <a:lnTo>
                    <a:pt x="105" y="271"/>
                  </a:lnTo>
                  <a:lnTo>
                    <a:pt x="109" y="273"/>
                  </a:lnTo>
                  <a:lnTo>
                    <a:pt x="111" y="273"/>
                  </a:lnTo>
                  <a:lnTo>
                    <a:pt x="113" y="276"/>
                  </a:lnTo>
                  <a:lnTo>
                    <a:pt x="113" y="276"/>
                  </a:lnTo>
                  <a:lnTo>
                    <a:pt x="113" y="276"/>
                  </a:lnTo>
                  <a:lnTo>
                    <a:pt x="115" y="276"/>
                  </a:lnTo>
                  <a:lnTo>
                    <a:pt x="119" y="276"/>
                  </a:lnTo>
                  <a:lnTo>
                    <a:pt x="119" y="276"/>
                  </a:lnTo>
                  <a:lnTo>
                    <a:pt x="119" y="276"/>
                  </a:lnTo>
                  <a:lnTo>
                    <a:pt x="121" y="276"/>
                  </a:lnTo>
                  <a:lnTo>
                    <a:pt x="121" y="276"/>
                  </a:lnTo>
                  <a:lnTo>
                    <a:pt x="123" y="278"/>
                  </a:lnTo>
                  <a:lnTo>
                    <a:pt x="123" y="278"/>
                  </a:lnTo>
                  <a:lnTo>
                    <a:pt x="123" y="280"/>
                  </a:lnTo>
                  <a:lnTo>
                    <a:pt x="123" y="280"/>
                  </a:lnTo>
                  <a:lnTo>
                    <a:pt x="126" y="280"/>
                  </a:lnTo>
                  <a:lnTo>
                    <a:pt x="126" y="280"/>
                  </a:lnTo>
                  <a:lnTo>
                    <a:pt x="126" y="280"/>
                  </a:lnTo>
                  <a:lnTo>
                    <a:pt x="128" y="278"/>
                  </a:lnTo>
                  <a:lnTo>
                    <a:pt x="128" y="278"/>
                  </a:lnTo>
                  <a:lnTo>
                    <a:pt x="128" y="278"/>
                  </a:lnTo>
                  <a:lnTo>
                    <a:pt x="128" y="278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2" y="278"/>
                  </a:lnTo>
                  <a:lnTo>
                    <a:pt x="134" y="278"/>
                  </a:lnTo>
                  <a:lnTo>
                    <a:pt x="134" y="278"/>
                  </a:lnTo>
                  <a:lnTo>
                    <a:pt x="134" y="278"/>
                  </a:lnTo>
                  <a:lnTo>
                    <a:pt x="134" y="280"/>
                  </a:lnTo>
                  <a:lnTo>
                    <a:pt x="134" y="282"/>
                  </a:lnTo>
                  <a:lnTo>
                    <a:pt x="134" y="282"/>
                  </a:lnTo>
                  <a:lnTo>
                    <a:pt x="132" y="288"/>
                  </a:lnTo>
                  <a:lnTo>
                    <a:pt x="132" y="290"/>
                  </a:lnTo>
                  <a:lnTo>
                    <a:pt x="132" y="290"/>
                  </a:lnTo>
                  <a:lnTo>
                    <a:pt x="132" y="290"/>
                  </a:lnTo>
                  <a:lnTo>
                    <a:pt x="132" y="290"/>
                  </a:lnTo>
                  <a:lnTo>
                    <a:pt x="134" y="292"/>
                  </a:lnTo>
                  <a:lnTo>
                    <a:pt x="136" y="294"/>
                  </a:lnTo>
                  <a:lnTo>
                    <a:pt x="136" y="294"/>
                  </a:lnTo>
                  <a:lnTo>
                    <a:pt x="134" y="294"/>
                  </a:lnTo>
                  <a:lnTo>
                    <a:pt x="132" y="296"/>
                  </a:lnTo>
                  <a:lnTo>
                    <a:pt x="132" y="296"/>
                  </a:lnTo>
                  <a:lnTo>
                    <a:pt x="130" y="298"/>
                  </a:lnTo>
                  <a:lnTo>
                    <a:pt x="128" y="298"/>
                  </a:lnTo>
                  <a:lnTo>
                    <a:pt x="128" y="298"/>
                  </a:lnTo>
                  <a:lnTo>
                    <a:pt x="123" y="303"/>
                  </a:lnTo>
                  <a:lnTo>
                    <a:pt x="123" y="303"/>
                  </a:lnTo>
                  <a:lnTo>
                    <a:pt x="121" y="303"/>
                  </a:lnTo>
                  <a:lnTo>
                    <a:pt x="121" y="303"/>
                  </a:lnTo>
                  <a:lnTo>
                    <a:pt x="121" y="303"/>
                  </a:lnTo>
                  <a:lnTo>
                    <a:pt x="121" y="301"/>
                  </a:lnTo>
                  <a:lnTo>
                    <a:pt x="121" y="301"/>
                  </a:lnTo>
                  <a:lnTo>
                    <a:pt x="121" y="298"/>
                  </a:lnTo>
                  <a:lnTo>
                    <a:pt x="121" y="298"/>
                  </a:lnTo>
                  <a:lnTo>
                    <a:pt x="121" y="296"/>
                  </a:lnTo>
                  <a:lnTo>
                    <a:pt x="121" y="296"/>
                  </a:lnTo>
                  <a:lnTo>
                    <a:pt x="121" y="294"/>
                  </a:lnTo>
                  <a:lnTo>
                    <a:pt x="121" y="294"/>
                  </a:lnTo>
                  <a:lnTo>
                    <a:pt x="119" y="294"/>
                  </a:lnTo>
                  <a:lnTo>
                    <a:pt x="115" y="294"/>
                  </a:lnTo>
                  <a:lnTo>
                    <a:pt x="115" y="294"/>
                  </a:lnTo>
                  <a:lnTo>
                    <a:pt x="113" y="292"/>
                  </a:lnTo>
                  <a:lnTo>
                    <a:pt x="111" y="292"/>
                  </a:lnTo>
                  <a:lnTo>
                    <a:pt x="100" y="290"/>
                  </a:lnTo>
                  <a:lnTo>
                    <a:pt x="100" y="290"/>
                  </a:lnTo>
                  <a:lnTo>
                    <a:pt x="98" y="290"/>
                  </a:lnTo>
                  <a:lnTo>
                    <a:pt x="98" y="290"/>
                  </a:lnTo>
                  <a:lnTo>
                    <a:pt x="98" y="292"/>
                  </a:lnTo>
                  <a:lnTo>
                    <a:pt x="98" y="292"/>
                  </a:lnTo>
                  <a:lnTo>
                    <a:pt x="96" y="292"/>
                  </a:lnTo>
                  <a:lnTo>
                    <a:pt x="96" y="292"/>
                  </a:lnTo>
                  <a:lnTo>
                    <a:pt x="94" y="296"/>
                  </a:lnTo>
                  <a:lnTo>
                    <a:pt x="94" y="296"/>
                  </a:lnTo>
                  <a:lnTo>
                    <a:pt x="94" y="296"/>
                  </a:lnTo>
                  <a:lnTo>
                    <a:pt x="92" y="296"/>
                  </a:lnTo>
                  <a:lnTo>
                    <a:pt x="92" y="296"/>
                  </a:lnTo>
                  <a:lnTo>
                    <a:pt x="86" y="282"/>
                  </a:lnTo>
                  <a:lnTo>
                    <a:pt x="86" y="282"/>
                  </a:lnTo>
                  <a:lnTo>
                    <a:pt x="84" y="280"/>
                  </a:lnTo>
                  <a:lnTo>
                    <a:pt x="84" y="280"/>
                  </a:lnTo>
                  <a:lnTo>
                    <a:pt x="82" y="280"/>
                  </a:lnTo>
                  <a:lnTo>
                    <a:pt x="80" y="280"/>
                  </a:lnTo>
                  <a:lnTo>
                    <a:pt x="80" y="280"/>
                  </a:lnTo>
                  <a:lnTo>
                    <a:pt x="80" y="280"/>
                  </a:lnTo>
                  <a:lnTo>
                    <a:pt x="80" y="280"/>
                  </a:lnTo>
                  <a:lnTo>
                    <a:pt x="80" y="280"/>
                  </a:lnTo>
                  <a:lnTo>
                    <a:pt x="77" y="278"/>
                  </a:lnTo>
                  <a:lnTo>
                    <a:pt x="77" y="278"/>
                  </a:lnTo>
                  <a:lnTo>
                    <a:pt x="77" y="278"/>
                  </a:lnTo>
                  <a:lnTo>
                    <a:pt x="77" y="278"/>
                  </a:lnTo>
                  <a:lnTo>
                    <a:pt x="75" y="276"/>
                  </a:lnTo>
                  <a:lnTo>
                    <a:pt x="73" y="273"/>
                  </a:lnTo>
                  <a:lnTo>
                    <a:pt x="71" y="271"/>
                  </a:lnTo>
                  <a:lnTo>
                    <a:pt x="71" y="271"/>
                  </a:lnTo>
                  <a:lnTo>
                    <a:pt x="71" y="271"/>
                  </a:lnTo>
                  <a:lnTo>
                    <a:pt x="71" y="271"/>
                  </a:lnTo>
                  <a:lnTo>
                    <a:pt x="69" y="271"/>
                  </a:lnTo>
                  <a:lnTo>
                    <a:pt x="69" y="271"/>
                  </a:lnTo>
                  <a:lnTo>
                    <a:pt x="69" y="273"/>
                  </a:lnTo>
                  <a:lnTo>
                    <a:pt x="69" y="273"/>
                  </a:lnTo>
                  <a:lnTo>
                    <a:pt x="67" y="276"/>
                  </a:lnTo>
                  <a:lnTo>
                    <a:pt x="67" y="276"/>
                  </a:lnTo>
                  <a:lnTo>
                    <a:pt x="67" y="276"/>
                  </a:lnTo>
                  <a:lnTo>
                    <a:pt x="67" y="278"/>
                  </a:lnTo>
                  <a:lnTo>
                    <a:pt x="65" y="278"/>
                  </a:lnTo>
                  <a:lnTo>
                    <a:pt x="65" y="276"/>
                  </a:lnTo>
                  <a:lnTo>
                    <a:pt x="65" y="276"/>
                  </a:lnTo>
                  <a:lnTo>
                    <a:pt x="65" y="276"/>
                  </a:lnTo>
                  <a:lnTo>
                    <a:pt x="65" y="273"/>
                  </a:lnTo>
                  <a:lnTo>
                    <a:pt x="63" y="273"/>
                  </a:lnTo>
                  <a:lnTo>
                    <a:pt x="59" y="267"/>
                  </a:lnTo>
                  <a:lnTo>
                    <a:pt x="59" y="267"/>
                  </a:lnTo>
                  <a:lnTo>
                    <a:pt x="57" y="267"/>
                  </a:lnTo>
                  <a:lnTo>
                    <a:pt x="57" y="267"/>
                  </a:lnTo>
                  <a:lnTo>
                    <a:pt x="57" y="267"/>
                  </a:lnTo>
                  <a:lnTo>
                    <a:pt x="52" y="271"/>
                  </a:lnTo>
                  <a:lnTo>
                    <a:pt x="50" y="273"/>
                  </a:lnTo>
                  <a:lnTo>
                    <a:pt x="50" y="273"/>
                  </a:lnTo>
                  <a:lnTo>
                    <a:pt x="48" y="273"/>
                  </a:lnTo>
                  <a:lnTo>
                    <a:pt x="44" y="282"/>
                  </a:lnTo>
                  <a:lnTo>
                    <a:pt x="44" y="282"/>
                  </a:lnTo>
                  <a:lnTo>
                    <a:pt x="44" y="284"/>
                  </a:lnTo>
                  <a:lnTo>
                    <a:pt x="44" y="286"/>
                  </a:lnTo>
                  <a:lnTo>
                    <a:pt x="44" y="286"/>
                  </a:lnTo>
                  <a:lnTo>
                    <a:pt x="44" y="288"/>
                  </a:lnTo>
                  <a:lnTo>
                    <a:pt x="46" y="288"/>
                  </a:lnTo>
                  <a:lnTo>
                    <a:pt x="46" y="290"/>
                  </a:lnTo>
                  <a:lnTo>
                    <a:pt x="57" y="294"/>
                  </a:lnTo>
                  <a:lnTo>
                    <a:pt x="57" y="294"/>
                  </a:lnTo>
                  <a:lnTo>
                    <a:pt x="57" y="296"/>
                  </a:lnTo>
                  <a:lnTo>
                    <a:pt x="59" y="298"/>
                  </a:lnTo>
                  <a:lnTo>
                    <a:pt x="59" y="301"/>
                  </a:lnTo>
                  <a:lnTo>
                    <a:pt x="59" y="301"/>
                  </a:lnTo>
                  <a:lnTo>
                    <a:pt x="61" y="301"/>
                  </a:lnTo>
                  <a:lnTo>
                    <a:pt x="65" y="301"/>
                  </a:lnTo>
                  <a:lnTo>
                    <a:pt x="65" y="301"/>
                  </a:lnTo>
                  <a:lnTo>
                    <a:pt x="65" y="303"/>
                  </a:lnTo>
                  <a:lnTo>
                    <a:pt x="67" y="303"/>
                  </a:lnTo>
                  <a:lnTo>
                    <a:pt x="67" y="305"/>
                  </a:lnTo>
                  <a:lnTo>
                    <a:pt x="65" y="309"/>
                  </a:lnTo>
                  <a:lnTo>
                    <a:pt x="65" y="311"/>
                  </a:lnTo>
                  <a:lnTo>
                    <a:pt x="65" y="313"/>
                  </a:lnTo>
                  <a:lnTo>
                    <a:pt x="67" y="315"/>
                  </a:lnTo>
                  <a:lnTo>
                    <a:pt x="67" y="317"/>
                  </a:lnTo>
                  <a:lnTo>
                    <a:pt x="67" y="319"/>
                  </a:lnTo>
                  <a:lnTo>
                    <a:pt x="67" y="321"/>
                  </a:lnTo>
                  <a:lnTo>
                    <a:pt x="65" y="330"/>
                  </a:lnTo>
                  <a:lnTo>
                    <a:pt x="67" y="330"/>
                  </a:lnTo>
                  <a:lnTo>
                    <a:pt x="67" y="332"/>
                  </a:lnTo>
                  <a:lnTo>
                    <a:pt x="69" y="332"/>
                  </a:lnTo>
                  <a:lnTo>
                    <a:pt x="71" y="332"/>
                  </a:lnTo>
                  <a:lnTo>
                    <a:pt x="71" y="332"/>
                  </a:lnTo>
                  <a:lnTo>
                    <a:pt x="71" y="334"/>
                  </a:lnTo>
                  <a:lnTo>
                    <a:pt x="73" y="338"/>
                  </a:lnTo>
                  <a:lnTo>
                    <a:pt x="73" y="338"/>
                  </a:lnTo>
                  <a:lnTo>
                    <a:pt x="73" y="338"/>
                  </a:lnTo>
                  <a:lnTo>
                    <a:pt x="75" y="338"/>
                  </a:lnTo>
                  <a:lnTo>
                    <a:pt x="77" y="340"/>
                  </a:lnTo>
                  <a:lnTo>
                    <a:pt x="77" y="340"/>
                  </a:lnTo>
                  <a:lnTo>
                    <a:pt x="80" y="340"/>
                  </a:lnTo>
                  <a:lnTo>
                    <a:pt x="80" y="342"/>
                  </a:lnTo>
                  <a:lnTo>
                    <a:pt x="80" y="342"/>
                  </a:lnTo>
                  <a:lnTo>
                    <a:pt x="80" y="344"/>
                  </a:lnTo>
                  <a:lnTo>
                    <a:pt x="80" y="344"/>
                  </a:lnTo>
                  <a:lnTo>
                    <a:pt x="77" y="347"/>
                  </a:lnTo>
                  <a:lnTo>
                    <a:pt x="77" y="347"/>
                  </a:lnTo>
                  <a:lnTo>
                    <a:pt x="77" y="347"/>
                  </a:lnTo>
                  <a:lnTo>
                    <a:pt x="77" y="349"/>
                  </a:lnTo>
                  <a:lnTo>
                    <a:pt x="77" y="349"/>
                  </a:lnTo>
                  <a:lnTo>
                    <a:pt x="80" y="349"/>
                  </a:lnTo>
                  <a:lnTo>
                    <a:pt x="80" y="351"/>
                  </a:lnTo>
                  <a:lnTo>
                    <a:pt x="80" y="351"/>
                  </a:lnTo>
                  <a:lnTo>
                    <a:pt x="80" y="353"/>
                  </a:lnTo>
                  <a:lnTo>
                    <a:pt x="77" y="357"/>
                  </a:lnTo>
                  <a:lnTo>
                    <a:pt x="77" y="357"/>
                  </a:lnTo>
                  <a:lnTo>
                    <a:pt x="77" y="359"/>
                  </a:lnTo>
                  <a:lnTo>
                    <a:pt x="77" y="361"/>
                  </a:lnTo>
                  <a:lnTo>
                    <a:pt x="77" y="363"/>
                  </a:lnTo>
                  <a:lnTo>
                    <a:pt x="77" y="363"/>
                  </a:lnTo>
                  <a:lnTo>
                    <a:pt x="80" y="365"/>
                  </a:lnTo>
                  <a:lnTo>
                    <a:pt x="80" y="367"/>
                  </a:lnTo>
                  <a:lnTo>
                    <a:pt x="80" y="369"/>
                  </a:lnTo>
                  <a:lnTo>
                    <a:pt x="80" y="372"/>
                  </a:lnTo>
                  <a:lnTo>
                    <a:pt x="80" y="372"/>
                  </a:lnTo>
                  <a:lnTo>
                    <a:pt x="80" y="374"/>
                  </a:lnTo>
                  <a:lnTo>
                    <a:pt x="82" y="374"/>
                  </a:lnTo>
                  <a:lnTo>
                    <a:pt x="82" y="376"/>
                  </a:lnTo>
                  <a:lnTo>
                    <a:pt x="84" y="376"/>
                  </a:lnTo>
                  <a:lnTo>
                    <a:pt x="84" y="380"/>
                  </a:lnTo>
                  <a:lnTo>
                    <a:pt x="84" y="380"/>
                  </a:lnTo>
                  <a:lnTo>
                    <a:pt x="86" y="382"/>
                  </a:lnTo>
                  <a:lnTo>
                    <a:pt x="86" y="384"/>
                  </a:lnTo>
                  <a:lnTo>
                    <a:pt x="86" y="384"/>
                  </a:lnTo>
                  <a:lnTo>
                    <a:pt x="86" y="386"/>
                  </a:lnTo>
                  <a:lnTo>
                    <a:pt x="86" y="392"/>
                  </a:lnTo>
                  <a:lnTo>
                    <a:pt x="86" y="395"/>
                  </a:lnTo>
                  <a:lnTo>
                    <a:pt x="86" y="395"/>
                  </a:lnTo>
                  <a:lnTo>
                    <a:pt x="84" y="395"/>
                  </a:lnTo>
                  <a:lnTo>
                    <a:pt x="82" y="397"/>
                  </a:lnTo>
                  <a:lnTo>
                    <a:pt x="82" y="397"/>
                  </a:lnTo>
                  <a:lnTo>
                    <a:pt x="82" y="397"/>
                  </a:lnTo>
                  <a:lnTo>
                    <a:pt x="82" y="397"/>
                  </a:lnTo>
                  <a:lnTo>
                    <a:pt x="80" y="397"/>
                  </a:lnTo>
                  <a:lnTo>
                    <a:pt x="80" y="399"/>
                  </a:lnTo>
                  <a:lnTo>
                    <a:pt x="80" y="399"/>
                  </a:lnTo>
                  <a:lnTo>
                    <a:pt x="80" y="399"/>
                  </a:lnTo>
                  <a:lnTo>
                    <a:pt x="80" y="403"/>
                  </a:lnTo>
                  <a:lnTo>
                    <a:pt x="77" y="407"/>
                  </a:lnTo>
                  <a:lnTo>
                    <a:pt x="77" y="407"/>
                  </a:lnTo>
                  <a:lnTo>
                    <a:pt x="77" y="409"/>
                  </a:lnTo>
                  <a:lnTo>
                    <a:pt x="77" y="411"/>
                  </a:lnTo>
                  <a:lnTo>
                    <a:pt x="77" y="413"/>
                  </a:lnTo>
                  <a:lnTo>
                    <a:pt x="75" y="411"/>
                  </a:lnTo>
                  <a:lnTo>
                    <a:pt x="75" y="411"/>
                  </a:lnTo>
                  <a:lnTo>
                    <a:pt x="73" y="409"/>
                  </a:lnTo>
                  <a:lnTo>
                    <a:pt x="73" y="409"/>
                  </a:lnTo>
                  <a:lnTo>
                    <a:pt x="73" y="409"/>
                  </a:lnTo>
                  <a:lnTo>
                    <a:pt x="73" y="409"/>
                  </a:lnTo>
                  <a:lnTo>
                    <a:pt x="71" y="411"/>
                  </a:lnTo>
                  <a:lnTo>
                    <a:pt x="71" y="413"/>
                  </a:lnTo>
                  <a:lnTo>
                    <a:pt x="69" y="415"/>
                  </a:lnTo>
                  <a:lnTo>
                    <a:pt x="69" y="415"/>
                  </a:lnTo>
                  <a:lnTo>
                    <a:pt x="67" y="415"/>
                  </a:lnTo>
                  <a:lnTo>
                    <a:pt x="63" y="418"/>
                  </a:lnTo>
                  <a:lnTo>
                    <a:pt x="63" y="418"/>
                  </a:lnTo>
                  <a:lnTo>
                    <a:pt x="61" y="418"/>
                  </a:lnTo>
                  <a:lnTo>
                    <a:pt x="61" y="418"/>
                  </a:lnTo>
                  <a:lnTo>
                    <a:pt x="59" y="420"/>
                  </a:lnTo>
                  <a:lnTo>
                    <a:pt x="59" y="420"/>
                  </a:lnTo>
                  <a:lnTo>
                    <a:pt x="57" y="422"/>
                  </a:lnTo>
                  <a:lnTo>
                    <a:pt x="57" y="422"/>
                  </a:lnTo>
                  <a:lnTo>
                    <a:pt x="57" y="424"/>
                  </a:lnTo>
                  <a:lnTo>
                    <a:pt x="54" y="424"/>
                  </a:lnTo>
                  <a:lnTo>
                    <a:pt x="54" y="424"/>
                  </a:lnTo>
                  <a:lnTo>
                    <a:pt x="54" y="424"/>
                  </a:lnTo>
                  <a:lnTo>
                    <a:pt x="52" y="424"/>
                  </a:lnTo>
                  <a:lnTo>
                    <a:pt x="52" y="426"/>
                  </a:lnTo>
                  <a:lnTo>
                    <a:pt x="52" y="426"/>
                  </a:lnTo>
                  <a:lnTo>
                    <a:pt x="54" y="426"/>
                  </a:lnTo>
                  <a:lnTo>
                    <a:pt x="54" y="426"/>
                  </a:lnTo>
                  <a:lnTo>
                    <a:pt x="57" y="428"/>
                  </a:lnTo>
                  <a:lnTo>
                    <a:pt x="57" y="428"/>
                  </a:lnTo>
                  <a:lnTo>
                    <a:pt x="57" y="430"/>
                  </a:lnTo>
                  <a:lnTo>
                    <a:pt x="57" y="432"/>
                  </a:lnTo>
                  <a:lnTo>
                    <a:pt x="57" y="432"/>
                  </a:lnTo>
                  <a:lnTo>
                    <a:pt x="57" y="432"/>
                  </a:lnTo>
                  <a:lnTo>
                    <a:pt x="54" y="434"/>
                  </a:lnTo>
                  <a:lnTo>
                    <a:pt x="54" y="434"/>
                  </a:lnTo>
                  <a:lnTo>
                    <a:pt x="52" y="436"/>
                  </a:lnTo>
                  <a:lnTo>
                    <a:pt x="50" y="438"/>
                  </a:lnTo>
                  <a:lnTo>
                    <a:pt x="46" y="440"/>
                  </a:lnTo>
                  <a:lnTo>
                    <a:pt x="44" y="445"/>
                  </a:lnTo>
                  <a:lnTo>
                    <a:pt x="42" y="445"/>
                  </a:lnTo>
                  <a:lnTo>
                    <a:pt x="40" y="449"/>
                  </a:lnTo>
                  <a:lnTo>
                    <a:pt x="36" y="453"/>
                  </a:lnTo>
                  <a:lnTo>
                    <a:pt x="36" y="455"/>
                  </a:lnTo>
                  <a:lnTo>
                    <a:pt x="36" y="455"/>
                  </a:lnTo>
                  <a:lnTo>
                    <a:pt x="34" y="455"/>
                  </a:lnTo>
                  <a:lnTo>
                    <a:pt x="31" y="455"/>
                  </a:lnTo>
                  <a:lnTo>
                    <a:pt x="31" y="457"/>
                  </a:lnTo>
                  <a:lnTo>
                    <a:pt x="29" y="457"/>
                  </a:lnTo>
                  <a:lnTo>
                    <a:pt x="29" y="457"/>
                  </a:lnTo>
                  <a:lnTo>
                    <a:pt x="27" y="459"/>
                  </a:lnTo>
                  <a:lnTo>
                    <a:pt x="27" y="459"/>
                  </a:lnTo>
                  <a:lnTo>
                    <a:pt x="27" y="461"/>
                  </a:lnTo>
                  <a:lnTo>
                    <a:pt x="21" y="463"/>
                  </a:lnTo>
                  <a:lnTo>
                    <a:pt x="19" y="463"/>
                  </a:lnTo>
                  <a:lnTo>
                    <a:pt x="19" y="463"/>
                  </a:lnTo>
                  <a:lnTo>
                    <a:pt x="19" y="463"/>
                  </a:lnTo>
                  <a:lnTo>
                    <a:pt x="17" y="463"/>
                  </a:lnTo>
                  <a:lnTo>
                    <a:pt x="17" y="463"/>
                  </a:lnTo>
                  <a:lnTo>
                    <a:pt x="17" y="463"/>
                  </a:lnTo>
                  <a:lnTo>
                    <a:pt x="15" y="468"/>
                  </a:lnTo>
                  <a:lnTo>
                    <a:pt x="15" y="470"/>
                  </a:lnTo>
                  <a:lnTo>
                    <a:pt x="15" y="470"/>
                  </a:lnTo>
                  <a:lnTo>
                    <a:pt x="13" y="470"/>
                  </a:lnTo>
                  <a:lnTo>
                    <a:pt x="13" y="472"/>
                  </a:lnTo>
                  <a:lnTo>
                    <a:pt x="13" y="472"/>
                  </a:lnTo>
                  <a:lnTo>
                    <a:pt x="13" y="472"/>
                  </a:lnTo>
                  <a:lnTo>
                    <a:pt x="15" y="474"/>
                  </a:lnTo>
                  <a:lnTo>
                    <a:pt x="15" y="474"/>
                  </a:lnTo>
                  <a:lnTo>
                    <a:pt x="15" y="476"/>
                  </a:lnTo>
                  <a:lnTo>
                    <a:pt x="15" y="478"/>
                  </a:lnTo>
                  <a:lnTo>
                    <a:pt x="15" y="480"/>
                  </a:lnTo>
                  <a:lnTo>
                    <a:pt x="13" y="482"/>
                  </a:lnTo>
                  <a:lnTo>
                    <a:pt x="13" y="484"/>
                  </a:lnTo>
                  <a:lnTo>
                    <a:pt x="13" y="484"/>
                  </a:lnTo>
                  <a:lnTo>
                    <a:pt x="13" y="484"/>
                  </a:lnTo>
                  <a:lnTo>
                    <a:pt x="11" y="486"/>
                  </a:lnTo>
                  <a:lnTo>
                    <a:pt x="11" y="486"/>
                  </a:lnTo>
                  <a:lnTo>
                    <a:pt x="11" y="486"/>
                  </a:lnTo>
                  <a:lnTo>
                    <a:pt x="11" y="489"/>
                  </a:lnTo>
                  <a:lnTo>
                    <a:pt x="11" y="489"/>
                  </a:lnTo>
                  <a:lnTo>
                    <a:pt x="11" y="493"/>
                  </a:lnTo>
                  <a:lnTo>
                    <a:pt x="11" y="495"/>
                  </a:lnTo>
                  <a:lnTo>
                    <a:pt x="11" y="497"/>
                  </a:lnTo>
                  <a:lnTo>
                    <a:pt x="9" y="497"/>
                  </a:lnTo>
                  <a:lnTo>
                    <a:pt x="9" y="497"/>
                  </a:lnTo>
                  <a:lnTo>
                    <a:pt x="9" y="499"/>
                  </a:lnTo>
                  <a:lnTo>
                    <a:pt x="6" y="499"/>
                  </a:lnTo>
                  <a:lnTo>
                    <a:pt x="6" y="501"/>
                  </a:lnTo>
                  <a:lnTo>
                    <a:pt x="6" y="501"/>
                  </a:lnTo>
                  <a:lnTo>
                    <a:pt x="6" y="503"/>
                  </a:lnTo>
                  <a:lnTo>
                    <a:pt x="6" y="505"/>
                  </a:lnTo>
                  <a:lnTo>
                    <a:pt x="6" y="505"/>
                  </a:lnTo>
                  <a:lnTo>
                    <a:pt x="6" y="505"/>
                  </a:lnTo>
                  <a:lnTo>
                    <a:pt x="6" y="505"/>
                  </a:lnTo>
                  <a:lnTo>
                    <a:pt x="4" y="505"/>
                  </a:lnTo>
                  <a:lnTo>
                    <a:pt x="4" y="505"/>
                  </a:lnTo>
                  <a:lnTo>
                    <a:pt x="4" y="503"/>
                  </a:lnTo>
                  <a:lnTo>
                    <a:pt x="4" y="503"/>
                  </a:lnTo>
                  <a:lnTo>
                    <a:pt x="2" y="503"/>
                  </a:lnTo>
                  <a:lnTo>
                    <a:pt x="2" y="503"/>
                  </a:lnTo>
                  <a:lnTo>
                    <a:pt x="2" y="505"/>
                  </a:lnTo>
                  <a:lnTo>
                    <a:pt x="2" y="505"/>
                  </a:lnTo>
                  <a:lnTo>
                    <a:pt x="2" y="505"/>
                  </a:lnTo>
                  <a:lnTo>
                    <a:pt x="2" y="507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2" y="514"/>
                  </a:lnTo>
                  <a:lnTo>
                    <a:pt x="6" y="514"/>
                  </a:lnTo>
                  <a:lnTo>
                    <a:pt x="9" y="514"/>
                  </a:lnTo>
                  <a:lnTo>
                    <a:pt x="9" y="514"/>
                  </a:lnTo>
                  <a:lnTo>
                    <a:pt x="11" y="514"/>
                  </a:lnTo>
                  <a:lnTo>
                    <a:pt x="11" y="514"/>
                  </a:lnTo>
                  <a:lnTo>
                    <a:pt x="11" y="514"/>
                  </a:lnTo>
                  <a:lnTo>
                    <a:pt x="13" y="511"/>
                  </a:lnTo>
                  <a:lnTo>
                    <a:pt x="13" y="511"/>
                  </a:lnTo>
                  <a:lnTo>
                    <a:pt x="13" y="511"/>
                  </a:lnTo>
                  <a:lnTo>
                    <a:pt x="15" y="511"/>
                  </a:lnTo>
                  <a:lnTo>
                    <a:pt x="19" y="514"/>
                  </a:lnTo>
                  <a:lnTo>
                    <a:pt x="21" y="514"/>
                  </a:lnTo>
                  <a:lnTo>
                    <a:pt x="23" y="511"/>
                  </a:lnTo>
                  <a:lnTo>
                    <a:pt x="25" y="509"/>
                  </a:lnTo>
                  <a:lnTo>
                    <a:pt x="27" y="509"/>
                  </a:lnTo>
                  <a:lnTo>
                    <a:pt x="27" y="507"/>
                  </a:lnTo>
                  <a:lnTo>
                    <a:pt x="31" y="507"/>
                  </a:lnTo>
                  <a:lnTo>
                    <a:pt x="34" y="507"/>
                  </a:lnTo>
                  <a:lnTo>
                    <a:pt x="34" y="505"/>
                  </a:lnTo>
                  <a:lnTo>
                    <a:pt x="36" y="505"/>
                  </a:lnTo>
                  <a:lnTo>
                    <a:pt x="36" y="503"/>
                  </a:lnTo>
                  <a:lnTo>
                    <a:pt x="38" y="501"/>
                  </a:lnTo>
                  <a:lnTo>
                    <a:pt x="46" y="499"/>
                  </a:lnTo>
                  <a:lnTo>
                    <a:pt x="54" y="493"/>
                  </a:lnTo>
                  <a:lnTo>
                    <a:pt x="59" y="493"/>
                  </a:lnTo>
                  <a:lnTo>
                    <a:pt x="63" y="491"/>
                  </a:lnTo>
                  <a:lnTo>
                    <a:pt x="67" y="486"/>
                  </a:lnTo>
                  <a:lnTo>
                    <a:pt x="71" y="486"/>
                  </a:lnTo>
                  <a:lnTo>
                    <a:pt x="75" y="489"/>
                  </a:lnTo>
                  <a:lnTo>
                    <a:pt x="77" y="489"/>
                  </a:lnTo>
                  <a:lnTo>
                    <a:pt x="80" y="491"/>
                  </a:lnTo>
                  <a:lnTo>
                    <a:pt x="82" y="493"/>
                  </a:lnTo>
                  <a:lnTo>
                    <a:pt x="82" y="493"/>
                  </a:lnTo>
                  <a:lnTo>
                    <a:pt x="82" y="493"/>
                  </a:lnTo>
                  <a:lnTo>
                    <a:pt x="84" y="493"/>
                  </a:lnTo>
                  <a:lnTo>
                    <a:pt x="84" y="493"/>
                  </a:lnTo>
                  <a:lnTo>
                    <a:pt x="86" y="493"/>
                  </a:lnTo>
                  <a:lnTo>
                    <a:pt x="86" y="493"/>
                  </a:lnTo>
                  <a:lnTo>
                    <a:pt x="88" y="493"/>
                  </a:lnTo>
                  <a:lnTo>
                    <a:pt x="88" y="493"/>
                  </a:lnTo>
                  <a:lnTo>
                    <a:pt x="88" y="491"/>
                  </a:lnTo>
                  <a:lnTo>
                    <a:pt x="90" y="491"/>
                  </a:lnTo>
                  <a:lnTo>
                    <a:pt x="90" y="489"/>
                  </a:lnTo>
                  <a:lnTo>
                    <a:pt x="90" y="489"/>
                  </a:lnTo>
                  <a:lnTo>
                    <a:pt x="92" y="486"/>
                  </a:lnTo>
                  <a:lnTo>
                    <a:pt x="94" y="489"/>
                  </a:lnTo>
                  <a:lnTo>
                    <a:pt x="96" y="486"/>
                  </a:lnTo>
                  <a:lnTo>
                    <a:pt x="96" y="486"/>
                  </a:lnTo>
                  <a:lnTo>
                    <a:pt x="96" y="484"/>
                  </a:lnTo>
                  <a:lnTo>
                    <a:pt x="96" y="484"/>
                  </a:lnTo>
                  <a:lnTo>
                    <a:pt x="96" y="482"/>
                  </a:lnTo>
                  <a:lnTo>
                    <a:pt x="96" y="480"/>
                  </a:lnTo>
                  <a:lnTo>
                    <a:pt x="96" y="480"/>
                  </a:lnTo>
                  <a:lnTo>
                    <a:pt x="98" y="478"/>
                  </a:lnTo>
                  <a:lnTo>
                    <a:pt x="98" y="478"/>
                  </a:lnTo>
                  <a:lnTo>
                    <a:pt x="98" y="478"/>
                  </a:lnTo>
                  <a:lnTo>
                    <a:pt x="98" y="476"/>
                  </a:lnTo>
                  <a:lnTo>
                    <a:pt x="98" y="476"/>
                  </a:lnTo>
                  <a:lnTo>
                    <a:pt x="96" y="474"/>
                  </a:lnTo>
                  <a:lnTo>
                    <a:pt x="94" y="472"/>
                  </a:lnTo>
                  <a:lnTo>
                    <a:pt x="94" y="472"/>
                  </a:lnTo>
                  <a:lnTo>
                    <a:pt x="94" y="470"/>
                  </a:lnTo>
                  <a:lnTo>
                    <a:pt x="94" y="470"/>
                  </a:lnTo>
                  <a:lnTo>
                    <a:pt x="98" y="463"/>
                  </a:lnTo>
                  <a:lnTo>
                    <a:pt x="98" y="461"/>
                  </a:lnTo>
                  <a:lnTo>
                    <a:pt x="98" y="461"/>
                  </a:lnTo>
                  <a:lnTo>
                    <a:pt x="98" y="459"/>
                  </a:lnTo>
                  <a:lnTo>
                    <a:pt x="98" y="457"/>
                  </a:lnTo>
                  <a:lnTo>
                    <a:pt x="98" y="457"/>
                  </a:lnTo>
                  <a:lnTo>
                    <a:pt x="98" y="457"/>
                  </a:lnTo>
                  <a:lnTo>
                    <a:pt x="100" y="453"/>
                  </a:lnTo>
                  <a:lnTo>
                    <a:pt x="100" y="451"/>
                  </a:lnTo>
                  <a:lnTo>
                    <a:pt x="100" y="449"/>
                  </a:lnTo>
                  <a:lnTo>
                    <a:pt x="100" y="449"/>
                  </a:lnTo>
                  <a:lnTo>
                    <a:pt x="100" y="447"/>
                  </a:lnTo>
                  <a:lnTo>
                    <a:pt x="100" y="447"/>
                  </a:lnTo>
                  <a:lnTo>
                    <a:pt x="105" y="443"/>
                  </a:lnTo>
                  <a:lnTo>
                    <a:pt x="105" y="440"/>
                  </a:lnTo>
                  <a:lnTo>
                    <a:pt x="107" y="438"/>
                  </a:lnTo>
                  <a:lnTo>
                    <a:pt x="107" y="436"/>
                  </a:lnTo>
                  <a:lnTo>
                    <a:pt x="109" y="436"/>
                  </a:lnTo>
                  <a:lnTo>
                    <a:pt x="111" y="436"/>
                  </a:lnTo>
                  <a:lnTo>
                    <a:pt x="111" y="438"/>
                  </a:lnTo>
                  <a:lnTo>
                    <a:pt x="113" y="438"/>
                  </a:lnTo>
                  <a:lnTo>
                    <a:pt x="113" y="438"/>
                  </a:lnTo>
                  <a:lnTo>
                    <a:pt x="113" y="438"/>
                  </a:lnTo>
                  <a:lnTo>
                    <a:pt x="115" y="438"/>
                  </a:lnTo>
                  <a:lnTo>
                    <a:pt x="115" y="438"/>
                  </a:lnTo>
                  <a:lnTo>
                    <a:pt x="115" y="440"/>
                  </a:lnTo>
                  <a:lnTo>
                    <a:pt x="115" y="440"/>
                  </a:lnTo>
                  <a:lnTo>
                    <a:pt x="115" y="440"/>
                  </a:lnTo>
                  <a:lnTo>
                    <a:pt x="115" y="443"/>
                  </a:lnTo>
                  <a:lnTo>
                    <a:pt x="115" y="443"/>
                  </a:lnTo>
                  <a:lnTo>
                    <a:pt x="115" y="445"/>
                  </a:lnTo>
                  <a:lnTo>
                    <a:pt x="115" y="447"/>
                  </a:lnTo>
                  <a:lnTo>
                    <a:pt x="115" y="447"/>
                  </a:lnTo>
                  <a:lnTo>
                    <a:pt x="115" y="449"/>
                  </a:lnTo>
                  <a:lnTo>
                    <a:pt x="117" y="449"/>
                  </a:lnTo>
                  <a:lnTo>
                    <a:pt x="121" y="455"/>
                  </a:lnTo>
                  <a:lnTo>
                    <a:pt x="121" y="455"/>
                  </a:lnTo>
                  <a:lnTo>
                    <a:pt x="123" y="455"/>
                  </a:lnTo>
                  <a:lnTo>
                    <a:pt x="123" y="457"/>
                  </a:lnTo>
                  <a:lnTo>
                    <a:pt x="123" y="457"/>
                  </a:lnTo>
                  <a:lnTo>
                    <a:pt x="123" y="457"/>
                  </a:lnTo>
                  <a:lnTo>
                    <a:pt x="123" y="459"/>
                  </a:lnTo>
                  <a:lnTo>
                    <a:pt x="121" y="461"/>
                  </a:lnTo>
                  <a:lnTo>
                    <a:pt x="121" y="463"/>
                  </a:lnTo>
                  <a:lnTo>
                    <a:pt x="121" y="463"/>
                  </a:lnTo>
                  <a:lnTo>
                    <a:pt x="121" y="466"/>
                  </a:lnTo>
                  <a:lnTo>
                    <a:pt x="121" y="466"/>
                  </a:lnTo>
                  <a:lnTo>
                    <a:pt x="123" y="466"/>
                  </a:lnTo>
                  <a:lnTo>
                    <a:pt x="123" y="468"/>
                  </a:lnTo>
                  <a:lnTo>
                    <a:pt x="126" y="468"/>
                  </a:lnTo>
                  <a:lnTo>
                    <a:pt x="126" y="468"/>
                  </a:lnTo>
                  <a:lnTo>
                    <a:pt x="128" y="468"/>
                  </a:lnTo>
                  <a:lnTo>
                    <a:pt x="128" y="468"/>
                  </a:lnTo>
                  <a:lnTo>
                    <a:pt x="130" y="466"/>
                  </a:lnTo>
                  <a:lnTo>
                    <a:pt x="130" y="466"/>
                  </a:lnTo>
                  <a:lnTo>
                    <a:pt x="130" y="463"/>
                  </a:lnTo>
                  <a:lnTo>
                    <a:pt x="130" y="461"/>
                  </a:lnTo>
                  <a:lnTo>
                    <a:pt x="130" y="461"/>
                  </a:lnTo>
                  <a:lnTo>
                    <a:pt x="132" y="461"/>
                  </a:lnTo>
                  <a:lnTo>
                    <a:pt x="134" y="459"/>
                  </a:lnTo>
                  <a:lnTo>
                    <a:pt x="136" y="457"/>
                  </a:lnTo>
                  <a:lnTo>
                    <a:pt x="140" y="455"/>
                  </a:lnTo>
                  <a:lnTo>
                    <a:pt x="140" y="455"/>
                  </a:lnTo>
                  <a:lnTo>
                    <a:pt x="142" y="453"/>
                  </a:lnTo>
                  <a:lnTo>
                    <a:pt x="142" y="453"/>
                  </a:lnTo>
                  <a:lnTo>
                    <a:pt x="142" y="451"/>
                  </a:lnTo>
                  <a:lnTo>
                    <a:pt x="142" y="449"/>
                  </a:lnTo>
                  <a:lnTo>
                    <a:pt x="142" y="447"/>
                  </a:lnTo>
                  <a:lnTo>
                    <a:pt x="142" y="447"/>
                  </a:lnTo>
                  <a:lnTo>
                    <a:pt x="144" y="447"/>
                  </a:lnTo>
                  <a:lnTo>
                    <a:pt x="146" y="447"/>
                  </a:lnTo>
                  <a:lnTo>
                    <a:pt x="146" y="447"/>
                  </a:lnTo>
                  <a:lnTo>
                    <a:pt x="148" y="447"/>
                  </a:lnTo>
                  <a:lnTo>
                    <a:pt x="148" y="449"/>
                  </a:lnTo>
                  <a:lnTo>
                    <a:pt x="151" y="449"/>
                  </a:lnTo>
                  <a:lnTo>
                    <a:pt x="153" y="449"/>
                  </a:lnTo>
                  <a:lnTo>
                    <a:pt x="153" y="449"/>
                  </a:lnTo>
                  <a:lnTo>
                    <a:pt x="153" y="449"/>
                  </a:lnTo>
                  <a:lnTo>
                    <a:pt x="153" y="451"/>
                  </a:lnTo>
                  <a:lnTo>
                    <a:pt x="153" y="453"/>
                  </a:lnTo>
                  <a:lnTo>
                    <a:pt x="153" y="453"/>
                  </a:lnTo>
                  <a:lnTo>
                    <a:pt x="153" y="453"/>
                  </a:lnTo>
                  <a:lnTo>
                    <a:pt x="155" y="455"/>
                  </a:lnTo>
                  <a:lnTo>
                    <a:pt x="159" y="453"/>
                  </a:lnTo>
                  <a:lnTo>
                    <a:pt x="159" y="453"/>
                  </a:lnTo>
                  <a:lnTo>
                    <a:pt x="163" y="453"/>
                  </a:lnTo>
                  <a:lnTo>
                    <a:pt x="163" y="451"/>
                  </a:lnTo>
                  <a:lnTo>
                    <a:pt x="165" y="451"/>
                  </a:lnTo>
                  <a:lnTo>
                    <a:pt x="165" y="451"/>
                  </a:lnTo>
                  <a:lnTo>
                    <a:pt x="167" y="451"/>
                  </a:lnTo>
                  <a:lnTo>
                    <a:pt x="167" y="451"/>
                  </a:lnTo>
                  <a:lnTo>
                    <a:pt x="169" y="447"/>
                  </a:lnTo>
                  <a:lnTo>
                    <a:pt x="167" y="447"/>
                  </a:lnTo>
                  <a:lnTo>
                    <a:pt x="167" y="445"/>
                  </a:lnTo>
                  <a:lnTo>
                    <a:pt x="167" y="445"/>
                  </a:lnTo>
                  <a:lnTo>
                    <a:pt x="167" y="445"/>
                  </a:lnTo>
                  <a:lnTo>
                    <a:pt x="167" y="443"/>
                  </a:lnTo>
                  <a:lnTo>
                    <a:pt x="167" y="443"/>
                  </a:lnTo>
                  <a:lnTo>
                    <a:pt x="171" y="436"/>
                  </a:lnTo>
                  <a:lnTo>
                    <a:pt x="171" y="434"/>
                  </a:lnTo>
                  <a:lnTo>
                    <a:pt x="171" y="434"/>
                  </a:lnTo>
                  <a:lnTo>
                    <a:pt x="171" y="434"/>
                  </a:lnTo>
                  <a:lnTo>
                    <a:pt x="171" y="434"/>
                  </a:lnTo>
                  <a:lnTo>
                    <a:pt x="169" y="434"/>
                  </a:lnTo>
                  <a:lnTo>
                    <a:pt x="169" y="434"/>
                  </a:lnTo>
                  <a:lnTo>
                    <a:pt x="169" y="434"/>
                  </a:lnTo>
                  <a:lnTo>
                    <a:pt x="167" y="432"/>
                  </a:lnTo>
                  <a:lnTo>
                    <a:pt x="165" y="430"/>
                  </a:lnTo>
                  <a:lnTo>
                    <a:pt x="165" y="428"/>
                  </a:lnTo>
                  <a:lnTo>
                    <a:pt x="165" y="428"/>
                  </a:lnTo>
                  <a:lnTo>
                    <a:pt x="167" y="426"/>
                  </a:lnTo>
                  <a:lnTo>
                    <a:pt x="167" y="426"/>
                  </a:lnTo>
                  <a:lnTo>
                    <a:pt x="167" y="426"/>
                  </a:lnTo>
                  <a:lnTo>
                    <a:pt x="167" y="424"/>
                  </a:lnTo>
                  <a:lnTo>
                    <a:pt x="167" y="424"/>
                  </a:lnTo>
                  <a:lnTo>
                    <a:pt x="169" y="422"/>
                  </a:lnTo>
                  <a:lnTo>
                    <a:pt x="171" y="420"/>
                  </a:lnTo>
                  <a:lnTo>
                    <a:pt x="171" y="418"/>
                  </a:lnTo>
                  <a:lnTo>
                    <a:pt x="174" y="415"/>
                  </a:lnTo>
                  <a:lnTo>
                    <a:pt x="176" y="413"/>
                  </a:lnTo>
                  <a:lnTo>
                    <a:pt x="178" y="411"/>
                  </a:lnTo>
                  <a:lnTo>
                    <a:pt x="178" y="411"/>
                  </a:lnTo>
                  <a:lnTo>
                    <a:pt x="180" y="411"/>
                  </a:lnTo>
                  <a:lnTo>
                    <a:pt x="180" y="411"/>
                  </a:lnTo>
                  <a:lnTo>
                    <a:pt x="182" y="411"/>
                  </a:lnTo>
                  <a:lnTo>
                    <a:pt x="182" y="411"/>
                  </a:lnTo>
                  <a:lnTo>
                    <a:pt x="184" y="413"/>
                  </a:lnTo>
                  <a:lnTo>
                    <a:pt x="184" y="413"/>
                  </a:lnTo>
                  <a:lnTo>
                    <a:pt x="190" y="411"/>
                  </a:lnTo>
                  <a:lnTo>
                    <a:pt x="192" y="409"/>
                  </a:lnTo>
                  <a:lnTo>
                    <a:pt x="194" y="407"/>
                  </a:lnTo>
                  <a:lnTo>
                    <a:pt x="197" y="405"/>
                  </a:lnTo>
                  <a:lnTo>
                    <a:pt x="199" y="403"/>
                  </a:lnTo>
                  <a:lnTo>
                    <a:pt x="201" y="403"/>
                  </a:lnTo>
                  <a:lnTo>
                    <a:pt x="203" y="403"/>
                  </a:lnTo>
                  <a:lnTo>
                    <a:pt x="203" y="401"/>
                  </a:lnTo>
                  <a:lnTo>
                    <a:pt x="205" y="401"/>
                  </a:lnTo>
                  <a:lnTo>
                    <a:pt x="205" y="399"/>
                  </a:lnTo>
                  <a:lnTo>
                    <a:pt x="203" y="399"/>
                  </a:lnTo>
                  <a:lnTo>
                    <a:pt x="203" y="399"/>
                  </a:lnTo>
                  <a:lnTo>
                    <a:pt x="203" y="399"/>
                  </a:lnTo>
                  <a:lnTo>
                    <a:pt x="203" y="399"/>
                  </a:lnTo>
                  <a:lnTo>
                    <a:pt x="203" y="397"/>
                  </a:lnTo>
                  <a:lnTo>
                    <a:pt x="201" y="397"/>
                  </a:lnTo>
                  <a:lnTo>
                    <a:pt x="201" y="397"/>
                  </a:lnTo>
                  <a:lnTo>
                    <a:pt x="201" y="397"/>
                  </a:lnTo>
                  <a:lnTo>
                    <a:pt x="201" y="397"/>
                  </a:lnTo>
                  <a:lnTo>
                    <a:pt x="199" y="397"/>
                  </a:lnTo>
                  <a:lnTo>
                    <a:pt x="199" y="395"/>
                  </a:lnTo>
                  <a:lnTo>
                    <a:pt x="197" y="392"/>
                  </a:lnTo>
                  <a:lnTo>
                    <a:pt x="197" y="392"/>
                  </a:lnTo>
                  <a:lnTo>
                    <a:pt x="197" y="390"/>
                  </a:lnTo>
                  <a:lnTo>
                    <a:pt x="197" y="390"/>
                  </a:lnTo>
                  <a:lnTo>
                    <a:pt x="194" y="388"/>
                  </a:lnTo>
                  <a:lnTo>
                    <a:pt x="194" y="388"/>
                  </a:lnTo>
                  <a:lnTo>
                    <a:pt x="194" y="388"/>
                  </a:lnTo>
                  <a:lnTo>
                    <a:pt x="194" y="386"/>
                  </a:lnTo>
                  <a:lnTo>
                    <a:pt x="194" y="386"/>
                  </a:lnTo>
                  <a:lnTo>
                    <a:pt x="197" y="386"/>
                  </a:lnTo>
                  <a:lnTo>
                    <a:pt x="197" y="384"/>
                  </a:lnTo>
                  <a:lnTo>
                    <a:pt x="197" y="384"/>
                  </a:lnTo>
                  <a:lnTo>
                    <a:pt x="199" y="384"/>
                  </a:lnTo>
                  <a:lnTo>
                    <a:pt x="201" y="386"/>
                  </a:lnTo>
                  <a:lnTo>
                    <a:pt x="201" y="386"/>
                  </a:lnTo>
                  <a:lnTo>
                    <a:pt x="201" y="386"/>
                  </a:lnTo>
                  <a:lnTo>
                    <a:pt x="203" y="386"/>
                  </a:lnTo>
                  <a:lnTo>
                    <a:pt x="205" y="388"/>
                  </a:lnTo>
                  <a:lnTo>
                    <a:pt x="207" y="388"/>
                  </a:lnTo>
                  <a:lnTo>
                    <a:pt x="209" y="390"/>
                  </a:lnTo>
                  <a:lnTo>
                    <a:pt x="209" y="388"/>
                  </a:lnTo>
                  <a:lnTo>
                    <a:pt x="209" y="388"/>
                  </a:lnTo>
                  <a:lnTo>
                    <a:pt x="209" y="386"/>
                  </a:lnTo>
                  <a:lnTo>
                    <a:pt x="209" y="386"/>
                  </a:lnTo>
                  <a:lnTo>
                    <a:pt x="209" y="386"/>
                  </a:lnTo>
                  <a:lnTo>
                    <a:pt x="209" y="386"/>
                  </a:lnTo>
                  <a:lnTo>
                    <a:pt x="209" y="384"/>
                  </a:lnTo>
                  <a:lnTo>
                    <a:pt x="209" y="384"/>
                  </a:lnTo>
                  <a:lnTo>
                    <a:pt x="211" y="384"/>
                  </a:lnTo>
                  <a:lnTo>
                    <a:pt x="211" y="384"/>
                  </a:lnTo>
                  <a:lnTo>
                    <a:pt x="211" y="382"/>
                  </a:lnTo>
                  <a:lnTo>
                    <a:pt x="211" y="378"/>
                  </a:lnTo>
                  <a:lnTo>
                    <a:pt x="211" y="378"/>
                  </a:lnTo>
                  <a:lnTo>
                    <a:pt x="211" y="378"/>
                  </a:lnTo>
                  <a:lnTo>
                    <a:pt x="211" y="378"/>
                  </a:lnTo>
                  <a:lnTo>
                    <a:pt x="213" y="378"/>
                  </a:lnTo>
                  <a:lnTo>
                    <a:pt x="213" y="380"/>
                  </a:lnTo>
                  <a:lnTo>
                    <a:pt x="213" y="382"/>
                  </a:lnTo>
                  <a:lnTo>
                    <a:pt x="215" y="384"/>
                  </a:lnTo>
                  <a:lnTo>
                    <a:pt x="215" y="384"/>
                  </a:lnTo>
                  <a:lnTo>
                    <a:pt x="215" y="384"/>
                  </a:lnTo>
                  <a:lnTo>
                    <a:pt x="217" y="384"/>
                  </a:lnTo>
                  <a:lnTo>
                    <a:pt x="217" y="384"/>
                  </a:lnTo>
                  <a:lnTo>
                    <a:pt x="217" y="382"/>
                  </a:lnTo>
                  <a:lnTo>
                    <a:pt x="220" y="380"/>
                  </a:lnTo>
                  <a:lnTo>
                    <a:pt x="220" y="380"/>
                  </a:lnTo>
                  <a:lnTo>
                    <a:pt x="220" y="378"/>
                  </a:lnTo>
                  <a:lnTo>
                    <a:pt x="222" y="378"/>
                  </a:lnTo>
                  <a:lnTo>
                    <a:pt x="224" y="376"/>
                  </a:lnTo>
                  <a:lnTo>
                    <a:pt x="224" y="376"/>
                  </a:lnTo>
                  <a:lnTo>
                    <a:pt x="224" y="374"/>
                  </a:lnTo>
                  <a:lnTo>
                    <a:pt x="224" y="374"/>
                  </a:lnTo>
                  <a:lnTo>
                    <a:pt x="224" y="372"/>
                  </a:lnTo>
                  <a:lnTo>
                    <a:pt x="226" y="372"/>
                  </a:lnTo>
                  <a:lnTo>
                    <a:pt x="226" y="372"/>
                  </a:lnTo>
                  <a:lnTo>
                    <a:pt x="228" y="374"/>
                  </a:lnTo>
                  <a:lnTo>
                    <a:pt x="228" y="376"/>
                  </a:lnTo>
                  <a:lnTo>
                    <a:pt x="230" y="378"/>
                  </a:lnTo>
                  <a:lnTo>
                    <a:pt x="234" y="382"/>
                  </a:lnTo>
                  <a:lnTo>
                    <a:pt x="234" y="384"/>
                  </a:lnTo>
                  <a:lnTo>
                    <a:pt x="236" y="384"/>
                  </a:lnTo>
                  <a:lnTo>
                    <a:pt x="238" y="390"/>
                  </a:lnTo>
                  <a:lnTo>
                    <a:pt x="238" y="392"/>
                  </a:lnTo>
                  <a:lnTo>
                    <a:pt x="238" y="392"/>
                  </a:lnTo>
                  <a:lnTo>
                    <a:pt x="238" y="392"/>
                  </a:lnTo>
                  <a:lnTo>
                    <a:pt x="240" y="392"/>
                  </a:lnTo>
                  <a:lnTo>
                    <a:pt x="240" y="390"/>
                  </a:lnTo>
                  <a:lnTo>
                    <a:pt x="240" y="390"/>
                  </a:lnTo>
                  <a:lnTo>
                    <a:pt x="240" y="388"/>
                  </a:lnTo>
                  <a:lnTo>
                    <a:pt x="240" y="388"/>
                  </a:lnTo>
                  <a:lnTo>
                    <a:pt x="240" y="388"/>
                  </a:lnTo>
                  <a:lnTo>
                    <a:pt x="240" y="386"/>
                  </a:lnTo>
                  <a:lnTo>
                    <a:pt x="240" y="386"/>
                  </a:lnTo>
                  <a:lnTo>
                    <a:pt x="240" y="386"/>
                  </a:lnTo>
                  <a:lnTo>
                    <a:pt x="240" y="386"/>
                  </a:lnTo>
                  <a:lnTo>
                    <a:pt x="240" y="384"/>
                  </a:lnTo>
                  <a:lnTo>
                    <a:pt x="240" y="384"/>
                  </a:lnTo>
                  <a:lnTo>
                    <a:pt x="242" y="384"/>
                  </a:lnTo>
                  <a:lnTo>
                    <a:pt x="242" y="384"/>
                  </a:lnTo>
                  <a:lnTo>
                    <a:pt x="245" y="386"/>
                  </a:lnTo>
                  <a:lnTo>
                    <a:pt x="247" y="390"/>
                  </a:lnTo>
                  <a:lnTo>
                    <a:pt x="247" y="395"/>
                  </a:lnTo>
                  <a:lnTo>
                    <a:pt x="249" y="395"/>
                  </a:lnTo>
                  <a:lnTo>
                    <a:pt x="249" y="397"/>
                  </a:lnTo>
                  <a:lnTo>
                    <a:pt x="251" y="399"/>
                  </a:lnTo>
                  <a:lnTo>
                    <a:pt x="251" y="401"/>
                  </a:lnTo>
                  <a:lnTo>
                    <a:pt x="251" y="401"/>
                  </a:lnTo>
                  <a:lnTo>
                    <a:pt x="251" y="401"/>
                  </a:lnTo>
                  <a:lnTo>
                    <a:pt x="251" y="403"/>
                  </a:lnTo>
                  <a:lnTo>
                    <a:pt x="253" y="403"/>
                  </a:lnTo>
                  <a:lnTo>
                    <a:pt x="253" y="405"/>
                  </a:lnTo>
                  <a:lnTo>
                    <a:pt x="253" y="405"/>
                  </a:lnTo>
                  <a:lnTo>
                    <a:pt x="253" y="405"/>
                  </a:lnTo>
                  <a:lnTo>
                    <a:pt x="255" y="405"/>
                  </a:lnTo>
                  <a:lnTo>
                    <a:pt x="255" y="405"/>
                  </a:lnTo>
                  <a:lnTo>
                    <a:pt x="255" y="407"/>
                  </a:lnTo>
                  <a:lnTo>
                    <a:pt x="259" y="405"/>
                  </a:lnTo>
                  <a:lnTo>
                    <a:pt x="265" y="405"/>
                  </a:lnTo>
                  <a:lnTo>
                    <a:pt x="272" y="405"/>
                  </a:lnTo>
                  <a:lnTo>
                    <a:pt x="272" y="405"/>
                  </a:lnTo>
                  <a:lnTo>
                    <a:pt x="274" y="405"/>
                  </a:lnTo>
                  <a:lnTo>
                    <a:pt x="274" y="407"/>
                  </a:lnTo>
                  <a:lnTo>
                    <a:pt x="276" y="407"/>
                  </a:lnTo>
                  <a:lnTo>
                    <a:pt x="278" y="407"/>
                  </a:lnTo>
                  <a:lnTo>
                    <a:pt x="280" y="407"/>
                  </a:lnTo>
                  <a:lnTo>
                    <a:pt x="280" y="407"/>
                  </a:lnTo>
                  <a:lnTo>
                    <a:pt x="282" y="409"/>
                  </a:lnTo>
                  <a:lnTo>
                    <a:pt x="284" y="407"/>
                  </a:lnTo>
                  <a:lnTo>
                    <a:pt x="291" y="407"/>
                  </a:lnTo>
                  <a:lnTo>
                    <a:pt x="297" y="405"/>
                  </a:lnTo>
                  <a:lnTo>
                    <a:pt x="299" y="405"/>
                  </a:lnTo>
                  <a:lnTo>
                    <a:pt x="301" y="403"/>
                  </a:lnTo>
                  <a:lnTo>
                    <a:pt x="303" y="401"/>
                  </a:lnTo>
                  <a:lnTo>
                    <a:pt x="303" y="399"/>
                  </a:lnTo>
                  <a:lnTo>
                    <a:pt x="305" y="397"/>
                  </a:lnTo>
                  <a:lnTo>
                    <a:pt x="305" y="397"/>
                  </a:lnTo>
                  <a:lnTo>
                    <a:pt x="305" y="397"/>
                  </a:lnTo>
                  <a:lnTo>
                    <a:pt x="307" y="397"/>
                  </a:lnTo>
                  <a:lnTo>
                    <a:pt x="307" y="397"/>
                  </a:lnTo>
                  <a:lnTo>
                    <a:pt x="309" y="395"/>
                  </a:lnTo>
                  <a:lnTo>
                    <a:pt x="311" y="390"/>
                  </a:lnTo>
                  <a:lnTo>
                    <a:pt x="314" y="390"/>
                  </a:lnTo>
                  <a:lnTo>
                    <a:pt x="314" y="390"/>
                  </a:lnTo>
                  <a:lnTo>
                    <a:pt x="311" y="388"/>
                  </a:lnTo>
                  <a:lnTo>
                    <a:pt x="311" y="388"/>
                  </a:lnTo>
                  <a:lnTo>
                    <a:pt x="311" y="388"/>
                  </a:lnTo>
                  <a:lnTo>
                    <a:pt x="311" y="388"/>
                  </a:lnTo>
                  <a:lnTo>
                    <a:pt x="311" y="386"/>
                  </a:lnTo>
                  <a:lnTo>
                    <a:pt x="314" y="386"/>
                  </a:lnTo>
                  <a:lnTo>
                    <a:pt x="314" y="386"/>
                  </a:lnTo>
                  <a:lnTo>
                    <a:pt x="314" y="384"/>
                  </a:lnTo>
                  <a:lnTo>
                    <a:pt x="314" y="384"/>
                  </a:lnTo>
                  <a:lnTo>
                    <a:pt x="314" y="382"/>
                  </a:lnTo>
                  <a:lnTo>
                    <a:pt x="314" y="382"/>
                  </a:lnTo>
                  <a:lnTo>
                    <a:pt x="314" y="382"/>
                  </a:lnTo>
                  <a:lnTo>
                    <a:pt x="316" y="382"/>
                  </a:lnTo>
                  <a:lnTo>
                    <a:pt x="316" y="382"/>
                  </a:lnTo>
                  <a:lnTo>
                    <a:pt x="318" y="382"/>
                  </a:lnTo>
                  <a:lnTo>
                    <a:pt x="318" y="382"/>
                  </a:lnTo>
                  <a:lnTo>
                    <a:pt x="322" y="380"/>
                  </a:lnTo>
                  <a:lnTo>
                    <a:pt x="322" y="378"/>
                  </a:lnTo>
                  <a:lnTo>
                    <a:pt x="330" y="374"/>
                  </a:lnTo>
                  <a:lnTo>
                    <a:pt x="330" y="376"/>
                  </a:lnTo>
                  <a:lnTo>
                    <a:pt x="332" y="376"/>
                  </a:lnTo>
                  <a:lnTo>
                    <a:pt x="332" y="376"/>
                  </a:lnTo>
                  <a:lnTo>
                    <a:pt x="332" y="376"/>
                  </a:lnTo>
                  <a:lnTo>
                    <a:pt x="334" y="374"/>
                  </a:lnTo>
                  <a:lnTo>
                    <a:pt x="334" y="374"/>
                  </a:lnTo>
                  <a:lnTo>
                    <a:pt x="334" y="372"/>
                  </a:lnTo>
                  <a:lnTo>
                    <a:pt x="334" y="372"/>
                  </a:lnTo>
                  <a:lnTo>
                    <a:pt x="334" y="369"/>
                  </a:lnTo>
                  <a:lnTo>
                    <a:pt x="334" y="369"/>
                  </a:lnTo>
                  <a:lnTo>
                    <a:pt x="334" y="369"/>
                  </a:lnTo>
                  <a:lnTo>
                    <a:pt x="334" y="367"/>
                  </a:lnTo>
                  <a:lnTo>
                    <a:pt x="336" y="367"/>
                  </a:lnTo>
                  <a:lnTo>
                    <a:pt x="336" y="367"/>
                  </a:lnTo>
                  <a:lnTo>
                    <a:pt x="341" y="367"/>
                  </a:lnTo>
                  <a:lnTo>
                    <a:pt x="341" y="367"/>
                  </a:lnTo>
                  <a:lnTo>
                    <a:pt x="343" y="369"/>
                  </a:lnTo>
                  <a:lnTo>
                    <a:pt x="343" y="369"/>
                  </a:lnTo>
                  <a:lnTo>
                    <a:pt x="343" y="369"/>
                  </a:lnTo>
                  <a:lnTo>
                    <a:pt x="345" y="374"/>
                  </a:lnTo>
                  <a:lnTo>
                    <a:pt x="345" y="372"/>
                  </a:lnTo>
                  <a:lnTo>
                    <a:pt x="353" y="361"/>
                  </a:lnTo>
                  <a:lnTo>
                    <a:pt x="366" y="351"/>
                  </a:lnTo>
                  <a:lnTo>
                    <a:pt x="374" y="344"/>
                  </a:lnTo>
                  <a:lnTo>
                    <a:pt x="385" y="334"/>
                  </a:lnTo>
                  <a:lnTo>
                    <a:pt x="391" y="330"/>
                  </a:lnTo>
                  <a:lnTo>
                    <a:pt x="395" y="328"/>
                  </a:lnTo>
                  <a:lnTo>
                    <a:pt x="401" y="324"/>
                  </a:lnTo>
                  <a:lnTo>
                    <a:pt x="405" y="321"/>
                  </a:lnTo>
                  <a:lnTo>
                    <a:pt x="414" y="317"/>
                  </a:lnTo>
                  <a:lnTo>
                    <a:pt x="420" y="313"/>
                  </a:lnTo>
                  <a:lnTo>
                    <a:pt x="424" y="311"/>
                  </a:lnTo>
                  <a:lnTo>
                    <a:pt x="399" y="324"/>
                  </a:lnTo>
                  <a:lnTo>
                    <a:pt x="397" y="324"/>
                  </a:lnTo>
                  <a:lnTo>
                    <a:pt x="397" y="324"/>
                  </a:lnTo>
                  <a:lnTo>
                    <a:pt x="397" y="321"/>
                  </a:lnTo>
                  <a:lnTo>
                    <a:pt x="395" y="321"/>
                  </a:lnTo>
                  <a:lnTo>
                    <a:pt x="397" y="321"/>
                  </a:lnTo>
                  <a:lnTo>
                    <a:pt x="397" y="321"/>
                  </a:lnTo>
                  <a:lnTo>
                    <a:pt x="397" y="321"/>
                  </a:lnTo>
                  <a:lnTo>
                    <a:pt x="397" y="319"/>
                  </a:lnTo>
                  <a:lnTo>
                    <a:pt x="399" y="319"/>
                  </a:lnTo>
                  <a:lnTo>
                    <a:pt x="399" y="319"/>
                  </a:lnTo>
                  <a:lnTo>
                    <a:pt x="399" y="321"/>
                  </a:lnTo>
                  <a:lnTo>
                    <a:pt x="401" y="321"/>
                  </a:lnTo>
                  <a:lnTo>
                    <a:pt x="401" y="321"/>
                  </a:lnTo>
                  <a:lnTo>
                    <a:pt x="403" y="319"/>
                  </a:lnTo>
                  <a:lnTo>
                    <a:pt x="405" y="319"/>
                  </a:lnTo>
                  <a:lnTo>
                    <a:pt x="405" y="319"/>
                  </a:lnTo>
                  <a:lnTo>
                    <a:pt x="405" y="317"/>
                  </a:lnTo>
                  <a:lnTo>
                    <a:pt x="405" y="317"/>
                  </a:lnTo>
                  <a:lnTo>
                    <a:pt x="405" y="317"/>
                  </a:lnTo>
                  <a:lnTo>
                    <a:pt x="408" y="317"/>
                  </a:lnTo>
                  <a:lnTo>
                    <a:pt x="408" y="315"/>
                  </a:lnTo>
                  <a:lnTo>
                    <a:pt x="408" y="315"/>
                  </a:lnTo>
                  <a:lnTo>
                    <a:pt x="408" y="313"/>
                  </a:lnTo>
                  <a:lnTo>
                    <a:pt x="408" y="313"/>
                  </a:lnTo>
                  <a:lnTo>
                    <a:pt x="405" y="311"/>
                  </a:lnTo>
                  <a:lnTo>
                    <a:pt x="405" y="313"/>
                  </a:lnTo>
                  <a:lnTo>
                    <a:pt x="403" y="313"/>
                  </a:lnTo>
                  <a:lnTo>
                    <a:pt x="403" y="313"/>
                  </a:lnTo>
                  <a:lnTo>
                    <a:pt x="401" y="313"/>
                  </a:lnTo>
                  <a:lnTo>
                    <a:pt x="397" y="317"/>
                  </a:lnTo>
                  <a:lnTo>
                    <a:pt x="393" y="315"/>
                  </a:lnTo>
                  <a:lnTo>
                    <a:pt x="391" y="315"/>
                  </a:lnTo>
                  <a:lnTo>
                    <a:pt x="391" y="315"/>
                  </a:lnTo>
                  <a:lnTo>
                    <a:pt x="391" y="317"/>
                  </a:lnTo>
                  <a:lnTo>
                    <a:pt x="391" y="317"/>
                  </a:lnTo>
                  <a:lnTo>
                    <a:pt x="391" y="317"/>
                  </a:lnTo>
                  <a:lnTo>
                    <a:pt x="391" y="319"/>
                  </a:lnTo>
                  <a:lnTo>
                    <a:pt x="391" y="319"/>
                  </a:lnTo>
                  <a:lnTo>
                    <a:pt x="391" y="319"/>
                  </a:lnTo>
                  <a:lnTo>
                    <a:pt x="391" y="319"/>
                  </a:lnTo>
                  <a:lnTo>
                    <a:pt x="391" y="321"/>
                  </a:lnTo>
                  <a:lnTo>
                    <a:pt x="389" y="321"/>
                  </a:lnTo>
                  <a:lnTo>
                    <a:pt x="389" y="324"/>
                  </a:lnTo>
                  <a:lnTo>
                    <a:pt x="387" y="324"/>
                  </a:lnTo>
                  <a:lnTo>
                    <a:pt x="387" y="324"/>
                  </a:lnTo>
                  <a:lnTo>
                    <a:pt x="387" y="324"/>
                  </a:lnTo>
                  <a:lnTo>
                    <a:pt x="391" y="326"/>
                  </a:lnTo>
                  <a:lnTo>
                    <a:pt x="389" y="326"/>
                  </a:lnTo>
                  <a:lnTo>
                    <a:pt x="389" y="326"/>
                  </a:lnTo>
                  <a:lnTo>
                    <a:pt x="387" y="326"/>
                  </a:lnTo>
                  <a:lnTo>
                    <a:pt x="387" y="326"/>
                  </a:lnTo>
                  <a:lnTo>
                    <a:pt x="387" y="328"/>
                  </a:lnTo>
                  <a:lnTo>
                    <a:pt x="387" y="330"/>
                  </a:lnTo>
                  <a:lnTo>
                    <a:pt x="387" y="330"/>
                  </a:lnTo>
                  <a:lnTo>
                    <a:pt x="385" y="332"/>
                  </a:lnTo>
                  <a:lnTo>
                    <a:pt x="385" y="332"/>
                  </a:lnTo>
                  <a:lnTo>
                    <a:pt x="385" y="332"/>
                  </a:lnTo>
                  <a:lnTo>
                    <a:pt x="382" y="332"/>
                  </a:lnTo>
                  <a:lnTo>
                    <a:pt x="382" y="332"/>
                  </a:lnTo>
                  <a:lnTo>
                    <a:pt x="380" y="332"/>
                  </a:lnTo>
                  <a:lnTo>
                    <a:pt x="380" y="334"/>
                  </a:lnTo>
                  <a:lnTo>
                    <a:pt x="380" y="334"/>
                  </a:lnTo>
                  <a:lnTo>
                    <a:pt x="378" y="334"/>
                  </a:lnTo>
                  <a:lnTo>
                    <a:pt x="380" y="334"/>
                  </a:lnTo>
                  <a:lnTo>
                    <a:pt x="380" y="332"/>
                  </a:lnTo>
                  <a:lnTo>
                    <a:pt x="380" y="330"/>
                  </a:lnTo>
                  <a:lnTo>
                    <a:pt x="378" y="330"/>
                  </a:lnTo>
                  <a:lnTo>
                    <a:pt x="378" y="332"/>
                  </a:lnTo>
                  <a:lnTo>
                    <a:pt x="378" y="332"/>
                  </a:lnTo>
                  <a:lnTo>
                    <a:pt x="376" y="330"/>
                  </a:lnTo>
                  <a:lnTo>
                    <a:pt x="376" y="328"/>
                  </a:lnTo>
                  <a:lnTo>
                    <a:pt x="378" y="328"/>
                  </a:lnTo>
                  <a:lnTo>
                    <a:pt x="378" y="326"/>
                  </a:lnTo>
                  <a:lnTo>
                    <a:pt x="380" y="326"/>
                  </a:lnTo>
                  <a:lnTo>
                    <a:pt x="382" y="326"/>
                  </a:lnTo>
                  <a:lnTo>
                    <a:pt x="382" y="324"/>
                  </a:lnTo>
                  <a:lnTo>
                    <a:pt x="380" y="324"/>
                  </a:lnTo>
                  <a:lnTo>
                    <a:pt x="380" y="321"/>
                  </a:lnTo>
                  <a:lnTo>
                    <a:pt x="382" y="319"/>
                  </a:lnTo>
                  <a:lnTo>
                    <a:pt x="382" y="317"/>
                  </a:lnTo>
                  <a:lnTo>
                    <a:pt x="385" y="317"/>
                  </a:lnTo>
                  <a:lnTo>
                    <a:pt x="387" y="313"/>
                  </a:lnTo>
                  <a:lnTo>
                    <a:pt x="387" y="311"/>
                  </a:lnTo>
                  <a:lnTo>
                    <a:pt x="387" y="309"/>
                  </a:lnTo>
                  <a:lnTo>
                    <a:pt x="389" y="307"/>
                  </a:lnTo>
                  <a:lnTo>
                    <a:pt x="391" y="303"/>
                  </a:lnTo>
                  <a:lnTo>
                    <a:pt x="393" y="303"/>
                  </a:lnTo>
                  <a:lnTo>
                    <a:pt x="395" y="301"/>
                  </a:lnTo>
                  <a:lnTo>
                    <a:pt x="395" y="301"/>
                  </a:lnTo>
                  <a:lnTo>
                    <a:pt x="397" y="301"/>
                  </a:lnTo>
                  <a:lnTo>
                    <a:pt x="399" y="301"/>
                  </a:lnTo>
                  <a:lnTo>
                    <a:pt x="403" y="296"/>
                  </a:lnTo>
                  <a:lnTo>
                    <a:pt x="408" y="290"/>
                  </a:lnTo>
                  <a:lnTo>
                    <a:pt x="412" y="290"/>
                  </a:lnTo>
                  <a:lnTo>
                    <a:pt x="414" y="288"/>
                  </a:lnTo>
                  <a:lnTo>
                    <a:pt x="414" y="288"/>
                  </a:lnTo>
                  <a:lnTo>
                    <a:pt x="418" y="290"/>
                  </a:lnTo>
                  <a:lnTo>
                    <a:pt x="422" y="290"/>
                  </a:lnTo>
                  <a:lnTo>
                    <a:pt x="424" y="292"/>
                  </a:lnTo>
                  <a:lnTo>
                    <a:pt x="424" y="301"/>
                  </a:lnTo>
                  <a:lnTo>
                    <a:pt x="424" y="303"/>
                  </a:lnTo>
                  <a:lnTo>
                    <a:pt x="424" y="303"/>
                  </a:lnTo>
                  <a:lnTo>
                    <a:pt x="424" y="305"/>
                  </a:lnTo>
                  <a:lnTo>
                    <a:pt x="424" y="305"/>
                  </a:lnTo>
                  <a:lnTo>
                    <a:pt x="424" y="305"/>
                  </a:lnTo>
                  <a:lnTo>
                    <a:pt x="422" y="307"/>
                  </a:lnTo>
                  <a:lnTo>
                    <a:pt x="418" y="309"/>
                  </a:lnTo>
                  <a:lnTo>
                    <a:pt x="418" y="309"/>
                  </a:lnTo>
                  <a:lnTo>
                    <a:pt x="420" y="307"/>
                  </a:lnTo>
                  <a:lnTo>
                    <a:pt x="420" y="307"/>
                  </a:lnTo>
                  <a:lnTo>
                    <a:pt x="420" y="307"/>
                  </a:lnTo>
                  <a:lnTo>
                    <a:pt x="414" y="307"/>
                  </a:lnTo>
                  <a:lnTo>
                    <a:pt x="412" y="309"/>
                  </a:lnTo>
                  <a:lnTo>
                    <a:pt x="412" y="309"/>
                  </a:lnTo>
                  <a:lnTo>
                    <a:pt x="410" y="309"/>
                  </a:lnTo>
                  <a:lnTo>
                    <a:pt x="410" y="309"/>
                  </a:lnTo>
                  <a:lnTo>
                    <a:pt x="410" y="309"/>
                  </a:lnTo>
                  <a:lnTo>
                    <a:pt x="410" y="311"/>
                  </a:lnTo>
                  <a:lnTo>
                    <a:pt x="410" y="311"/>
                  </a:lnTo>
                  <a:lnTo>
                    <a:pt x="410" y="311"/>
                  </a:lnTo>
                  <a:lnTo>
                    <a:pt x="412" y="311"/>
                  </a:lnTo>
                  <a:lnTo>
                    <a:pt x="412" y="311"/>
                  </a:lnTo>
                  <a:lnTo>
                    <a:pt x="412" y="313"/>
                  </a:lnTo>
                  <a:lnTo>
                    <a:pt x="412" y="313"/>
                  </a:lnTo>
                  <a:lnTo>
                    <a:pt x="412" y="315"/>
                  </a:lnTo>
                  <a:lnTo>
                    <a:pt x="416" y="313"/>
                  </a:lnTo>
                  <a:lnTo>
                    <a:pt x="422" y="311"/>
                  </a:lnTo>
                  <a:lnTo>
                    <a:pt x="428" y="307"/>
                  </a:lnTo>
                  <a:lnTo>
                    <a:pt x="430" y="307"/>
                  </a:lnTo>
                  <a:lnTo>
                    <a:pt x="430" y="307"/>
                  </a:lnTo>
                  <a:lnTo>
                    <a:pt x="430" y="307"/>
                  </a:lnTo>
                  <a:lnTo>
                    <a:pt x="430" y="309"/>
                  </a:lnTo>
                  <a:lnTo>
                    <a:pt x="435" y="305"/>
                  </a:lnTo>
                  <a:lnTo>
                    <a:pt x="439" y="305"/>
                  </a:lnTo>
                  <a:lnTo>
                    <a:pt x="441" y="303"/>
                  </a:lnTo>
                  <a:lnTo>
                    <a:pt x="441" y="303"/>
                  </a:lnTo>
                  <a:lnTo>
                    <a:pt x="445" y="303"/>
                  </a:lnTo>
                  <a:lnTo>
                    <a:pt x="447" y="303"/>
                  </a:lnTo>
                  <a:lnTo>
                    <a:pt x="447" y="303"/>
                  </a:lnTo>
                  <a:lnTo>
                    <a:pt x="451" y="301"/>
                  </a:lnTo>
                  <a:lnTo>
                    <a:pt x="456" y="298"/>
                  </a:lnTo>
                  <a:lnTo>
                    <a:pt x="468" y="294"/>
                  </a:lnTo>
                  <a:lnTo>
                    <a:pt x="470" y="294"/>
                  </a:lnTo>
                  <a:lnTo>
                    <a:pt x="472" y="294"/>
                  </a:lnTo>
                  <a:lnTo>
                    <a:pt x="472" y="294"/>
                  </a:lnTo>
                  <a:lnTo>
                    <a:pt x="474" y="294"/>
                  </a:lnTo>
                  <a:lnTo>
                    <a:pt x="474" y="294"/>
                  </a:lnTo>
                  <a:lnTo>
                    <a:pt x="476" y="294"/>
                  </a:lnTo>
                  <a:lnTo>
                    <a:pt x="476" y="294"/>
                  </a:lnTo>
                  <a:lnTo>
                    <a:pt x="479" y="294"/>
                  </a:lnTo>
                  <a:lnTo>
                    <a:pt x="495" y="288"/>
                  </a:lnTo>
                  <a:lnTo>
                    <a:pt x="506" y="282"/>
                  </a:lnTo>
                  <a:lnTo>
                    <a:pt x="504" y="282"/>
                  </a:lnTo>
                  <a:lnTo>
                    <a:pt x="502" y="280"/>
                  </a:lnTo>
                  <a:lnTo>
                    <a:pt x="502" y="280"/>
                  </a:lnTo>
                  <a:lnTo>
                    <a:pt x="499" y="280"/>
                  </a:lnTo>
                  <a:lnTo>
                    <a:pt x="499" y="280"/>
                  </a:lnTo>
                  <a:lnTo>
                    <a:pt x="497" y="278"/>
                  </a:lnTo>
                  <a:lnTo>
                    <a:pt x="497" y="278"/>
                  </a:lnTo>
                  <a:lnTo>
                    <a:pt x="497" y="278"/>
                  </a:lnTo>
                  <a:lnTo>
                    <a:pt x="497" y="276"/>
                  </a:lnTo>
                  <a:lnTo>
                    <a:pt x="497" y="276"/>
                  </a:lnTo>
                  <a:lnTo>
                    <a:pt x="497" y="276"/>
                  </a:lnTo>
                  <a:lnTo>
                    <a:pt x="497" y="276"/>
                  </a:lnTo>
                  <a:lnTo>
                    <a:pt x="495" y="276"/>
                  </a:lnTo>
                  <a:lnTo>
                    <a:pt x="495" y="276"/>
                  </a:lnTo>
                  <a:lnTo>
                    <a:pt x="491" y="273"/>
                  </a:lnTo>
                  <a:lnTo>
                    <a:pt x="489" y="273"/>
                  </a:lnTo>
                  <a:lnTo>
                    <a:pt x="487" y="271"/>
                  </a:lnTo>
                  <a:lnTo>
                    <a:pt x="485" y="269"/>
                  </a:lnTo>
                  <a:lnTo>
                    <a:pt x="483" y="269"/>
                  </a:lnTo>
                  <a:lnTo>
                    <a:pt x="483" y="269"/>
                  </a:lnTo>
                  <a:lnTo>
                    <a:pt x="483" y="265"/>
                  </a:lnTo>
                  <a:lnTo>
                    <a:pt x="483" y="263"/>
                  </a:lnTo>
                  <a:lnTo>
                    <a:pt x="483" y="263"/>
                  </a:lnTo>
                  <a:lnTo>
                    <a:pt x="485" y="263"/>
                  </a:lnTo>
                  <a:lnTo>
                    <a:pt x="485" y="265"/>
                  </a:lnTo>
                  <a:lnTo>
                    <a:pt x="485" y="267"/>
                  </a:lnTo>
                  <a:lnTo>
                    <a:pt x="487" y="269"/>
                  </a:lnTo>
                  <a:lnTo>
                    <a:pt x="487" y="269"/>
                  </a:lnTo>
                  <a:lnTo>
                    <a:pt x="489" y="271"/>
                  </a:lnTo>
                  <a:lnTo>
                    <a:pt x="491" y="271"/>
                  </a:lnTo>
                  <a:lnTo>
                    <a:pt x="495" y="271"/>
                  </a:lnTo>
                  <a:lnTo>
                    <a:pt x="504" y="278"/>
                  </a:lnTo>
                  <a:lnTo>
                    <a:pt x="508" y="280"/>
                  </a:lnTo>
                  <a:lnTo>
                    <a:pt x="510" y="278"/>
                  </a:lnTo>
                  <a:lnTo>
                    <a:pt x="510" y="278"/>
                  </a:lnTo>
                  <a:lnTo>
                    <a:pt x="508" y="278"/>
                  </a:lnTo>
                  <a:lnTo>
                    <a:pt x="508" y="278"/>
                  </a:lnTo>
                  <a:lnTo>
                    <a:pt x="508" y="276"/>
                  </a:lnTo>
                  <a:lnTo>
                    <a:pt x="510" y="273"/>
                  </a:lnTo>
                  <a:lnTo>
                    <a:pt x="514" y="267"/>
                  </a:lnTo>
                  <a:lnTo>
                    <a:pt x="514" y="267"/>
                  </a:lnTo>
                  <a:lnTo>
                    <a:pt x="516" y="265"/>
                  </a:lnTo>
                  <a:lnTo>
                    <a:pt x="518" y="259"/>
                  </a:lnTo>
                  <a:lnTo>
                    <a:pt x="518" y="259"/>
                  </a:lnTo>
                  <a:lnTo>
                    <a:pt x="520" y="257"/>
                  </a:lnTo>
                  <a:lnTo>
                    <a:pt x="522" y="257"/>
                  </a:lnTo>
                  <a:lnTo>
                    <a:pt x="527" y="255"/>
                  </a:lnTo>
                  <a:lnTo>
                    <a:pt x="531" y="253"/>
                  </a:lnTo>
                  <a:lnTo>
                    <a:pt x="541" y="246"/>
                  </a:lnTo>
                  <a:lnTo>
                    <a:pt x="543" y="244"/>
                  </a:lnTo>
                  <a:lnTo>
                    <a:pt x="541" y="246"/>
                  </a:lnTo>
                  <a:lnTo>
                    <a:pt x="539" y="246"/>
                  </a:lnTo>
                  <a:lnTo>
                    <a:pt x="537" y="246"/>
                  </a:lnTo>
                  <a:lnTo>
                    <a:pt x="539" y="244"/>
                  </a:lnTo>
                  <a:lnTo>
                    <a:pt x="541" y="244"/>
                  </a:lnTo>
                  <a:lnTo>
                    <a:pt x="543" y="242"/>
                  </a:lnTo>
                  <a:lnTo>
                    <a:pt x="543" y="242"/>
                  </a:lnTo>
                  <a:lnTo>
                    <a:pt x="545" y="240"/>
                  </a:lnTo>
                  <a:lnTo>
                    <a:pt x="547" y="238"/>
                  </a:lnTo>
                  <a:lnTo>
                    <a:pt x="550" y="234"/>
                  </a:lnTo>
                  <a:lnTo>
                    <a:pt x="547" y="232"/>
                  </a:lnTo>
                  <a:lnTo>
                    <a:pt x="547" y="234"/>
                  </a:lnTo>
                  <a:lnTo>
                    <a:pt x="547" y="234"/>
                  </a:lnTo>
                  <a:lnTo>
                    <a:pt x="547" y="236"/>
                  </a:lnTo>
                  <a:lnTo>
                    <a:pt x="545" y="234"/>
                  </a:lnTo>
                  <a:lnTo>
                    <a:pt x="543" y="236"/>
                  </a:lnTo>
                  <a:lnTo>
                    <a:pt x="543" y="238"/>
                  </a:lnTo>
                  <a:lnTo>
                    <a:pt x="541" y="238"/>
                  </a:lnTo>
                  <a:lnTo>
                    <a:pt x="541" y="232"/>
                  </a:lnTo>
                  <a:lnTo>
                    <a:pt x="541" y="227"/>
                  </a:lnTo>
                  <a:lnTo>
                    <a:pt x="543" y="225"/>
                  </a:lnTo>
                  <a:lnTo>
                    <a:pt x="545" y="223"/>
                  </a:lnTo>
                  <a:lnTo>
                    <a:pt x="560" y="211"/>
                  </a:lnTo>
                  <a:lnTo>
                    <a:pt x="566" y="209"/>
                  </a:lnTo>
                  <a:lnTo>
                    <a:pt x="568" y="207"/>
                  </a:lnTo>
                  <a:lnTo>
                    <a:pt x="573" y="205"/>
                  </a:lnTo>
                  <a:lnTo>
                    <a:pt x="573" y="202"/>
                  </a:lnTo>
                  <a:lnTo>
                    <a:pt x="573" y="205"/>
                  </a:lnTo>
                  <a:lnTo>
                    <a:pt x="570" y="205"/>
                  </a:lnTo>
                  <a:lnTo>
                    <a:pt x="568" y="207"/>
                  </a:lnTo>
                  <a:lnTo>
                    <a:pt x="568" y="205"/>
                  </a:lnTo>
                  <a:lnTo>
                    <a:pt x="568" y="205"/>
                  </a:lnTo>
                  <a:lnTo>
                    <a:pt x="566" y="205"/>
                  </a:lnTo>
                  <a:lnTo>
                    <a:pt x="566" y="205"/>
                  </a:lnTo>
                  <a:lnTo>
                    <a:pt x="566" y="202"/>
                  </a:lnTo>
                  <a:lnTo>
                    <a:pt x="564" y="202"/>
                  </a:lnTo>
                  <a:lnTo>
                    <a:pt x="564" y="202"/>
                  </a:lnTo>
                  <a:lnTo>
                    <a:pt x="562" y="202"/>
                  </a:lnTo>
                  <a:lnTo>
                    <a:pt x="564" y="202"/>
                  </a:lnTo>
                  <a:lnTo>
                    <a:pt x="564" y="200"/>
                  </a:lnTo>
                  <a:lnTo>
                    <a:pt x="566" y="200"/>
                  </a:lnTo>
                  <a:lnTo>
                    <a:pt x="568" y="202"/>
                  </a:lnTo>
                  <a:lnTo>
                    <a:pt x="568" y="200"/>
                  </a:lnTo>
                  <a:lnTo>
                    <a:pt x="568" y="200"/>
                  </a:lnTo>
                  <a:lnTo>
                    <a:pt x="568" y="200"/>
                  </a:lnTo>
                  <a:lnTo>
                    <a:pt x="568" y="198"/>
                  </a:lnTo>
                  <a:lnTo>
                    <a:pt x="568" y="196"/>
                  </a:lnTo>
                  <a:lnTo>
                    <a:pt x="566" y="196"/>
                  </a:lnTo>
                  <a:lnTo>
                    <a:pt x="564" y="196"/>
                  </a:lnTo>
                  <a:lnTo>
                    <a:pt x="560" y="196"/>
                  </a:lnTo>
                  <a:lnTo>
                    <a:pt x="558" y="196"/>
                  </a:lnTo>
                  <a:lnTo>
                    <a:pt x="556" y="194"/>
                  </a:lnTo>
                  <a:lnTo>
                    <a:pt x="560" y="192"/>
                  </a:lnTo>
                  <a:lnTo>
                    <a:pt x="562" y="192"/>
                  </a:lnTo>
                  <a:lnTo>
                    <a:pt x="564" y="194"/>
                  </a:lnTo>
                  <a:lnTo>
                    <a:pt x="566" y="192"/>
                  </a:lnTo>
                  <a:lnTo>
                    <a:pt x="564" y="186"/>
                  </a:lnTo>
                  <a:lnTo>
                    <a:pt x="554" y="161"/>
                  </a:lnTo>
                  <a:lnTo>
                    <a:pt x="552" y="150"/>
                  </a:lnTo>
                  <a:lnTo>
                    <a:pt x="556" y="142"/>
                  </a:lnTo>
                  <a:lnTo>
                    <a:pt x="560" y="133"/>
                  </a:lnTo>
                  <a:lnTo>
                    <a:pt x="575" y="119"/>
                  </a:lnTo>
                  <a:lnTo>
                    <a:pt x="581" y="115"/>
                  </a:lnTo>
                  <a:lnTo>
                    <a:pt x="589" y="111"/>
                  </a:lnTo>
                  <a:lnTo>
                    <a:pt x="589" y="111"/>
                  </a:lnTo>
                  <a:lnTo>
                    <a:pt x="593" y="111"/>
                  </a:lnTo>
                  <a:lnTo>
                    <a:pt x="593" y="111"/>
                  </a:lnTo>
                  <a:lnTo>
                    <a:pt x="596" y="108"/>
                  </a:lnTo>
                  <a:lnTo>
                    <a:pt x="598" y="111"/>
                  </a:lnTo>
                  <a:lnTo>
                    <a:pt x="604" y="108"/>
                  </a:lnTo>
                  <a:lnTo>
                    <a:pt x="610" y="106"/>
                  </a:lnTo>
                  <a:lnTo>
                    <a:pt x="616" y="104"/>
                  </a:lnTo>
                  <a:lnTo>
                    <a:pt x="616" y="104"/>
                  </a:lnTo>
                  <a:lnTo>
                    <a:pt x="616" y="102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A2C0893A-EC98-5DDA-2010-EB3E61897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5213" y="2890323"/>
              <a:ext cx="307975" cy="327025"/>
            </a:xfrm>
            <a:custGeom>
              <a:avLst/>
              <a:gdLst>
                <a:gd name="T0" fmla="*/ 192 w 194"/>
                <a:gd name="T1" fmla="*/ 27 h 206"/>
                <a:gd name="T2" fmla="*/ 188 w 194"/>
                <a:gd name="T3" fmla="*/ 21 h 206"/>
                <a:gd name="T4" fmla="*/ 192 w 194"/>
                <a:gd name="T5" fmla="*/ 16 h 206"/>
                <a:gd name="T6" fmla="*/ 188 w 194"/>
                <a:gd name="T7" fmla="*/ 4 h 206"/>
                <a:gd name="T8" fmla="*/ 184 w 194"/>
                <a:gd name="T9" fmla="*/ 4 h 206"/>
                <a:gd name="T10" fmla="*/ 169 w 194"/>
                <a:gd name="T11" fmla="*/ 12 h 206"/>
                <a:gd name="T12" fmla="*/ 161 w 194"/>
                <a:gd name="T13" fmla="*/ 10 h 206"/>
                <a:gd name="T14" fmla="*/ 148 w 194"/>
                <a:gd name="T15" fmla="*/ 25 h 206"/>
                <a:gd name="T16" fmla="*/ 123 w 194"/>
                <a:gd name="T17" fmla="*/ 37 h 206"/>
                <a:gd name="T18" fmla="*/ 117 w 194"/>
                <a:gd name="T19" fmla="*/ 42 h 206"/>
                <a:gd name="T20" fmla="*/ 110 w 194"/>
                <a:gd name="T21" fmla="*/ 50 h 206"/>
                <a:gd name="T22" fmla="*/ 104 w 194"/>
                <a:gd name="T23" fmla="*/ 60 h 206"/>
                <a:gd name="T24" fmla="*/ 98 w 194"/>
                <a:gd name="T25" fmla="*/ 60 h 206"/>
                <a:gd name="T26" fmla="*/ 92 w 194"/>
                <a:gd name="T27" fmla="*/ 58 h 206"/>
                <a:gd name="T28" fmla="*/ 85 w 194"/>
                <a:gd name="T29" fmla="*/ 77 h 206"/>
                <a:gd name="T30" fmla="*/ 67 w 194"/>
                <a:gd name="T31" fmla="*/ 98 h 206"/>
                <a:gd name="T32" fmla="*/ 67 w 194"/>
                <a:gd name="T33" fmla="*/ 110 h 206"/>
                <a:gd name="T34" fmla="*/ 64 w 194"/>
                <a:gd name="T35" fmla="*/ 119 h 206"/>
                <a:gd name="T36" fmla="*/ 62 w 194"/>
                <a:gd name="T37" fmla="*/ 129 h 206"/>
                <a:gd name="T38" fmla="*/ 46 w 194"/>
                <a:gd name="T39" fmla="*/ 135 h 206"/>
                <a:gd name="T40" fmla="*/ 46 w 194"/>
                <a:gd name="T41" fmla="*/ 131 h 206"/>
                <a:gd name="T42" fmla="*/ 48 w 194"/>
                <a:gd name="T43" fmla="*/ 123 h 206"/>
                <a:gd name="T44" fmla="*/ 41 w 194"/>
                <a:gd name="T45" fmla="*/ 123 h 206"/>
                <a:gd name="T46" fmla="*/ 35 w 194"/>
                <a:gd name="T47" fmla="*/ 127 h 206"/>
                <a:gd name="T48" fmla="*/ 37 w 194"/>
                <a:gd name="T49" fmla="*/ 133 h 206"/>
                <a:gd name="T50" fmla="*/ 4 w 194"/>
                <a:gd name="T51" fmla="*/ 165 h 206"/>
                <a:gd name="T52" fmla="*/ 2 w 194"/>
                <a:gd name="T53" fmla="*/ 173 h 206"/>
                <a:gd name="T54" fmla="*/ 6 w 194"/>
                <a:gd name="T55" fmla="*/ 175 h 206"/>
                <a:gd name="T56" fmla="*/ 10 w 194"/>
                <a:gd name="T57" fmla="*/ 181 h 206"/>
                <a:gd name="T58" fmla="*/ 12 w 194"/>
                <a:gd name="T59" fmla="*/ 192 h 206"/>
                <a:gd name="T60" fmla="*/ 14 w 194"/>
                <a:gd name="T61" fmla="*/ 198 h 206"/>
                <a:gd name="T62" fmla="*/ 18 w 194"/>
                <a:gd name="T63" fmla="*/ 200 h 206"/>
                <a:gd name="T64" fmla="*/ 25 w 194"/>
                <a:gd name="T65" fmla="*/ 202 h 206"/>
                <a:gd name="T66" fmla="*/ 31 w 194"/>
                <a:gd name="T67" fmla="*/ 200 h 206"/>
                <a:gd name="T68" fmla="*/ 48 w 194"/>
                <a:gd name="T69" fmla="*/ 179 h 206"/>
                <a:gd name="T70" fmla="*/ 46 w 194"/>
                <a:gd name="T71" fmla="*/ 175 h 206"/>
                <a:gd name="T72" fmla="*/ 44 w 194"/>
                <a:gd name="T73" fmla="*/ 173 h 206"/>
                <a:gd name="T74" fmla="*/ 60 w 194"/>
                <a:gd name="T75" fmla="*/ 167 h 206"/>
                <a:gd name="T76" fmla="*/ 75 w 194"/>
                <a:gd name="T77" fmla="*/ 171 h 206"/>
                <a:gd name="T78" fmla="*/ 83 w 194"/>
                <a:gd name="T79" fmla="*/ 171 h 206"/>
                <a:gd name="T80" fmla="*/ 87 w 194"/>
                <a:gd name="T81" fmla="*/ 173 h 206"/>
                <a:gd name="T82" fmla="*/ 108 w 194"/>
                <a:gd name="T83" fmla="*/ 167 h 206"/>
                <a:gd name="T84" fmla="*/ 125 w 194"/>
                <a:gd name="T85" fmla="*/ 152 h 206"/>
                <a:gd name="T86" fmla="*/ 125 w 194"/>
                <a:gd name="T87" fmla="*/ 163 h 206"/>
                <a:gd name="T88" fmla="*/ 127 w 194"/>
                <a:gd name="T89" fmla="*/ 177 h 206"/>
                <a:gd name="T90" fmla="*/ 140 w 194"/>
                <a:gd name="T91" fmla="*/ 175 h 206"/>
                <a:gd name="T92" fmla="*/ 152 w 194"/>
                <a:gd name="T93" fmla="*/ 167 h 206"/>
                <a:gd name="T94" fmla="*/ 154 w 194"/>
                <a:gd name="T95" fmla="*/ 163 h 206"/>
                <a:gd name="T96" fmla="*/ 169 w 194"/>
                <a:gd name="T97" fmla="*/ 148 h 206"/>
                <a:gd name="T98" fmla="*/ 169 w 194"/>
                <a:gd name="T99" fmla="*/ 125 h 206"/>
                <a:gd name="T100" fmla="*/ 184 w 194"/>
                <a:gd name="T101" fmla="*/ 110 h 206"/>
                <a:gd name="T102" fmla="*/ 177 w 194"/>
                <a:gd name="T103" fmla="*/ 96 h 206"/>
                <a:gd name="T104" fmla="*/ 175 w 194"/>
                <a:gd name="T105" fmla="*/ 94 h 206"/>
                <a:gd name="T106" fmla="*/ 175 w 194"/>
                <a:gd name="T107" fmla="*/ 73 h 206"/>
                <a:gd name="T108" fmla="*/ 173 w 194"/>
                <a:gd name="T109" fmla="*/ 60 h 206"/>
                <a:gd name="T110" fmla="*/ 179 w 194"/>
                <a:gd name="T111" fmla="*/ 52 h 206"/>
                <a:gd name="T112" fmla="*/ 186 w 194"/>
                <a:gd name="T113" fmla="*/ 46 h 206"/>
                <a:gd name="T114" fmla="*/ 194 w 194"/>
                <a:gd name="T115" fmla="*/ 4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4" h="206">
                  <a:moveTo>
                    <a:pt x="194" y="39"/>
                  </a:moveTo>
                  <a:lnTo>
                    <a:pt x="192" y="35"/>
                  </a:lnTo>
                  <a:lnTo>
                    <a:pt x="192" y="35"/>
                  </a:lnTo>
                  <a:lnTo>
                    <a:pt x="192" y="33"/>
                  </a:lnTo>
                  <a:lnTo>
                    <a:pt x="192" y="31"/>
                  </a:lnTo>
                  <a:lnTo>
                    <a:pt x="192" y="27"/>
                  </a:lnTo>
                  <a:lnTo>
                    <a:pt x="192" y="27"/>
                  </a:lnTo>
                  <a:lnTo>
                    <a:pt x="192" y="27"/>
                  </a:lnTo>
                  <a:lnTo>
                    <a:pt x="190" y="25"/>
                  </a:lnTo>
                  <a:lnTo>
                    <a:pt x="190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90" y="19"/>
                  </a:lnTo>
                  <a:lnTo>
                    <a:pt x="190" y="19"/>
                  </a:lnTo>
                  <a:lnTo>
                    <a:pt x="190" y="19"/>
                  </a:lnTo>
                  <a:lnTo>
                    <a:pt x="190" y="16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92" y="14"/>
                  </a:lnTo>
                  <a:lnTo>
                    <a:pt x="192" y="10"/>
                  </a:lnTo>
                  <a:lnTo>
                    <a:pt x="192" y="8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86" y="0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4" y="4"/>
                  </a:lnTo>
                  <a:lnTo>
                    <a:pt x="184" y="4"/>
                  </a:lnTo>
                  <a:lnTo>
                    <a:pt x="184" y="4"/>
                  </a:lnTo>
                  <a:lnTo>
                    <a:pt x="184" y="4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69" y="12"/>
                  </a:lnTo>
                  <a:lnTo>
                    <a:pt x="167" y="12"/>
                  </a:lnTo>
                  <a:lnTo>
                    <a:pt x="165" y="12"/>
                  </a:lnTo>
                  <a:lnTo>
                    <a:pt x="165" y="12"/>
                  </a:lnTo>
                  <a:lnTo>
                    <a:pt x="161" y="10"/>
                  </a:lnTo>
                  <a:lnTo>
                    <a:pt x="161" y="10"/>
                  </a:lnTo>
                  <a:lnTo>
                    <a:pt x="161" y="10"/>
                  </a:lnTo>
                  <a:lnTo>
                    <a:pt x="158" y="10"/>
                  </a:lnTo>
                  <a:lnTo>
                    <a:pt x="158" y="10"/>
                  </a:lnTo>
                  <a:lnTo>
                    <a:pt x="156" y="14"/>
                  </a:lnTo>
                  <a:lnTo>
                    <a:pt x="154" y="14"/>
                  </a:lnTo>
                  <a:lnTo>
                    <a:pt x="152" y="21"/>
                  </a:lnTo>
                  <a:lnTo>
                    <a:pt x="148" y="25"/>
                  </a:lnTo>
                  <a:lnTo>
                    <a:pt x="144" y="29"/>
                  </a:lnTo>
                  <a:lnTo>
                    <a:pt x="138" y="33"/>
                  </a:lnTo>
                  <a:lnTo>
                    <a:pt x="135" y="35"/>
                  </a:lnTo>
                  <a:lnTo>
                    <a:pt x="127" y="37"/>
                  </a:lnTo>
                  <a:lnTo>
                    <a:pt x="123" y="37"/>
                  </a:lnTo>
                  <a:lnTo>
                    <a:pt x="123" y="37"/>
                  </a:lnTo>
                  <a:lnTo>
                    <a:pt x="123" y="37"/>
                  </a:lnTo>
                  <a:lnTo>
                    <a:pt x="121" y="39"/>
                  </a:lnTo>
                  <a:lnTo>
                    <a:pt x="121" y="39"/>
                  </a:lnTo>
                  <a:lnTo>
                    <a:pt x="119" y="42"/>
                  </a:lnTo>
                  <a:lnTo>
                    <a:pt x="117" y="42"/>
                  </a:lnTo>
                  <a:lnTo>
                    <a:pt x="117" y="42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5" y="44"/>
                  </a:lnTo>
                  <a:lnTo>
                    <a:pt x="110" y="48"/>
                  </a:lnTo>
                  <a:lnTo>
                    <a:pt x="110" y="50"/>
                  </a:lnTo>
                  <a:lnTo>
                    <a:pt x="110" y="50"/>
                  </a:lnTo>
                  <a:lnTo>
                    <a:pt x="110" y="52"/>
                  </a:lnTo>
                  <a:lnTo>
                    <a:pt x="110" y="54"/>
                  </a:lnTo>
                  <a:lnTo>
                    <a:pt x="108" y="56"/>
                  </a:lnTo>
                  <a:lnTo>
                    <a:pt x="106" y="58"/>
                  </a:lnTo>
                  <a:lnTo>
                    <a:pt x="104" y="60"/>
                  </a:lnTo>
                  <a:lnTo>
                    <a:pt x="104" y="60"/>
                  </a:lnTo>
                  <a:lnTo>
                    <a:pt x="102" y="62"/>
                  </a:lnTo>
                  <a:lnTo>
                    <a:pt x="100" y="62"/>
                  </a:lnTo>
                  <a:lnTo>
                    <a:pt x="100" y="62"/>
                  </a:lnTo>
                  <a:lnTo>
                    <a:pt x="98" y="62"/>
                  </a:lnTo>
                  <a:lnTo>
                    <a:pt x="98" y="62"/>
                  </a:lnTo>
                  <a:lnTo>
                    <a:pt x="98" y="60"/>
                  </a:lnTo>
                  <a:lnTo>
                    <a:pt x="98" y="60"/>
                  </a:lnTo>
                  <a:lnTo>
                    <a:pt x="98" y="60"/>
                  </a:lnTo>
                  <a:lnTo>
                    <a:pt x="98" y="58"/>
                  </a:lnTo>
                  <a:lnTo>
                    <a:pt x="96" y="56"/>
                  </a:lnTo>
                  <a:lnTo>
                    <a:pt x="94" y="54"/>
                  </a:lnTo>
                  <a:lnTo>
                    <a:pt x="92" y="58"/>
                  </a:lnTo>
                  <a:lnTo>
                    <a:pt x="87" y="62"/>
                  </a:lnTo>
                  <a:lnTo>
                    <a:pt x="87" y="64"/>
                  </a:lnTo>
                  <a:lnTo>
                    <a:pt x="87" y="67"/>
                  </a:lnTo>
                  <a:lnTo>
                    <a:pt x="85" y="73"/>
                  </a:lnTo>
                  <a:lnTo>
                    <a:pt x="85" y="75"/>
                  </a:lnTo>
                  <a:lnTo>
                    <a:pt x="85" y="77"/>
                  </a:lnTo>
                  <a:lnTo>
                    <a:pt x="83" y="77"/>
                  </a:lnTo>
                  <a:lnTo>
                    <a:pt x="81" y="79"/>
                  </a:lnTo>
                  <a:lnTo>
                    <a:pt x="77" y="83"/>
                  </a:lnTo>
                  <a:lnTo>
                    <a:pt x="69" y="96"/>
                  </a:lnTo>
                  <a:lnTo>
                    <a:pt x="67" y="98"/>
                  </a:lnTo>
                  <a:lnTo>
                    <a:pt x="67" y="98"/>
                  </a:lnTo>
                  <a:lnTo>
                    <a:pt x="69" y="100"/>
                  </a:lnTo>
                  <a:lnTo>
                    <a:pt x="69" y="102"/>
                  </a:lnTo>
                  <a:lnTo>
                    <a:pt x="67" y="108"/>
                  </a:lnTo>
                  <a:lnTo>
                    <a:pt x="67" y="110"/>
                  </a:lnTo>
                  <a:lnTo>
                    <a:pt x="67" y="110"/>
                  </a:lnTo>
                  <a:lnTo>
                    <a:pt x="67" y="110"/>
                  </a:lnTo>
                  <a:lnTo>
                    <a:pt x="64" y="113"/>
                  </a:lnTo>
                  <a:lnTo>
                    <a:pt x="64" y="115"/>
                  </a:lnTo>
                  <a:lnTo>
                    <a:pt x="64" y="117"/>
                  </a:lnTo>
                  <a:lnTo>
                    <a:pt x="64" y="119"/>
                  </a:lnTo>
                  <a:lnTo>
                    <a:pt x="64" y="119"/>
                  </a:lnTo>
                  <a:lnTo>
                    <a:pt x="64" y="119"/>
                  </a:lnTo>
                  <a:lnTo>
                    <a:pt x="64" y="121"/>
                  </a:lnTo>
                  <a:lnTo>
                    <a:pt x="67" y="123"/>
                  </a:lnTo>
                  <a:lnTo>
                    <a:pt x="67" y="123"/>
                  </a:lnTo>
                  <a:lnTo>
                    <a:pt x="64" y="125"/>
                  </a:lnTo>
                  <a:lnTo>
                    <a:pt x="64" y="125"/>
                  </a:lnTo>
                  <a:lnTo>
                    <a:pt x="62" y="129"/>
                  </a:lnTo>
                  <a:lnTo>
                    <a:pt x="60" y="131"/>
                  </a:lnTo>
                  <a:lnTo>
                    <a:pt x="58" y="133"/>
                  </a:lnTo>
                  <a:lnTo>
                    <a:pt x="56" y="133"/>
                  </a:lnTo>
                  <a:lnTo>
                    <a:pt x="50" y="135"/>
                  </a:lnTo>
                  <a:lnTo>
                    <a:pt x="48" y="135"/>
                  </a:lnTo>
                  <a:lnTo>
                    <a:pt x="46" y="135"/>
                  </a:lnTo>
                  <a:lnTo>
                    <a:pt x="46" y="135"/>
                  </a:lnTo>
                  <a:lnTo>
                    <a:pt x="44" y="135"/>
                  </a:lnTo>
                  <a:lnTo>
                    <a:pt x="44" y="135"/>
                  </a:lnTo>
                  <a:lnTo>
                    <a:pt x="44" y="133"/>
                  </a:lnTo>
                  <a:lnTo>
                    <a:pt x="46" y="133"/>
                  </a:lnTo>
                  <a:lnTo>
                    <a:pt x="46" y="131"/>
                  </a:lnTo>
                  <a:lnTo>
                    <a:pt x="48" y="131"/>
                  </a:lnTo>
                  <a:lnTo>
                    <a:pt x="48" y="129"/>
                  </a:lnTo>
                  <a:lnTo>
                    <a:pt x="48" y="127"/>
                  </a:lnTo>
                  <a:lnTo>
                    <a:pt x="48" y="127"/>
                  </a:lnTo>
                  <a:lnTo>
                    <a:pt x="48" y="125"/>
                  </a:lnTo>
                  <a:lnTo>
                    <a:pt x="48" y="123"/>
                  </a:lnTo>
                  <a:lnTo>
                    <a:pt x="46" y="123"/>
                  </a:lnTo>
                  <a:lnTo>
                    <a:pt x="46" y="123"/>
                  </a:lnTo>
                  <a:lnTo>
                    <a:pt x="44" y="121"/>
                  </a:lnTo>
                  <a:lnTo>
                    <a:pt x="44" y="121"/>
                  </a:lnTo>
                  <a:lnTo>
                    <a:pt x="41" y="121"/>
                  </a:lnTo>
                  <a:lnTo>
                    <a:pt x="41" y="123"/>
                  </a:lnTo>
                  <a:lnTo>
                    <a:pt x="39" y="123"/>
                  </a:lnTo>
                  <a:lnTo>
                    <a:pt x="37" y="125"/>
                  </a:lnTo>
                  <a:lnTo>
                    <a:pt x="35" y="125"/>
                  </a:lnTo>
                  <a:lnTo>
                    <a:pt x="35" y="127"/>
                  </a:lnTo>
                  <a:lnTo>
                    <a:pt x="35" y="127"/>
                  </a:lnTo>
                  <a:lnTo>
                    <a:pt x="35" y="127"/>
                  </a:lnTo>
                  <a:lnTo>
                    <a:pt x="35" y="129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7" y="133"/>
                  </a:lnTo>
                  <a:lnTo>
                    <a:pt x="27" y="142"/>
                  </a:lnTo>
                  <a:lnTo>
                    <a:pt x="25" y="144"/>
                  </a:lnTo>
                  <a:lnTo>
                    <a:pt x="18" y="152"/>
                  </a:lnTo>
                  <a:lnTo>
                    <a:pt x="14" y="156"/>
                  </a:lnTo>
                  <a:lnTo>
                    <a:pt x="8" y="161"/>
                  </a:lnTo>
                  <a:lnTo>
                    <a:pt x="4" y="165"/>
                  </a:lnTo>
                  <a:lnTo>
                    <a:pt x="2" y="167"/>
                  </a:lnTo>
                  <a:lnTo>
                    <a:pt x="0" y="167"/>
                  </a:lnTo>
                  <a:lnTo>
                    <a:pt x="0" y="169"/>
                  </a:lnTo>
                  <a:lnTo>
                    <a:pt x="0" y="171"/>
                  </a:lnTo>
                  <a:lnTo>
                    <a:pt x="2" y="171"/>
                  </a:lnTo>
                  <a:lnTo>
                    <a:pt x="2" y="173"/>
                  </a:lnTo>
                  <a:lnTo>
                    <a:pt x="4" y="173"/>
                  </a:lnTo>
                  <a:lnTo>
                    <a:pt x="4" y="173"/>
                  </a:lnTo>
                  <a:lnTo>
                    <a:pt x="4" y="173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6" y="175"/>
                  </a:lnTo>
                  <a:lnTo>
                    <a:pt x="6" y="177"/>
                  </a:lnTo>
                  <a:lnTo>
                    <a:pt x="6" y="177"/>
                  </a:lnTo>
                  <a:lnTo>
                    <a:pt x="8" y="179"/>
                  </a:lnTo>
                  <a:lnTo>
                    <a:pt x="8" y="179"/>
                  </a:lnTo>
                  <a:lnTo>
                    <a:pt x="10" y="179"/>
                  </a:lnTo>
                  <a:lnTo>
                    <a:pt x="10" y="181"/>
                  </a:lnTo>
                  <a:lnTo>
                    <a:pt x="10" y="181"/>
                  </a:lnTo>
                  <a:lnTo>
                    <a:pt x="12" y="184"/>
                  </a:lnTo>
                  <a:lnTo>
                    <a:pt x="12" y="186"/>
                  </a:lnTo>
                  <a:lnTo>
                    <a:pt x="12" y="186"/>
                  </a:lnTo>
                  <a:lnTo>
                    <a:pt x="12" y="188"/>
                  </a:lnTo>
                  <a:lnTo>
                    <a:pt x="12" y="192"/>
                  </a:lnTo>
                  <a:lnTo>
                    <a:pt x="12" y="194"/>
                  </a:lnTo>
                  <a:lnTo>
                    <a:pt x="12" y="196"/>
                  </a:lnTo>
                  <a:lnTo>
                    <a:pt x="12" y="196"/>
                  </a:lnTo>
                  <a:lnTo>
                    <a:pt x="12" y="196"/>
                  </a:lnTo>
                  <a:lnTo>
                    <a:pt x="14" y="198"/>
                  </a:lnTo>
                  <a:lnTo>
                    <a:pt x="14" y="198"/>
                  </a:lnTo>
                  <a:lnTo>
                    <a:pt x="14" y="198"/>
                  </a:lnTo>
                  <a:lnTo>
                    <a:pt x="16" y="198"/>
                  </a:lnTo>
                  <a:lnTo>
                    <a:pt x="16" y="198"/>
                  </a:lnTo>
                  <a:lnTo>
                    <a:pt x="16" y="198"/>
                  </a:lnTo>
                  <a:lnTo>
                    <a:pt x="16" y="198"/>
                  </a:lnTo>
                  <a:lnTo>
                    <a:pt x="18" y="200"/>
                  </a:lnTo>
                  <a:lnTo>
                    <a:pt x="18" y="200"/>
                  </a:lnTo>
                  <a:lnTo>
                    <a:pt x="18" y="200"/>
                  </a:lnTo>
                  <a:lnTo>
                    <a:pt x="21" y="200"/>
                  </a:lnTo>
                  <a:lnTo>
                    <a:pt x="23" y="202"/>
                  </a:lnTo>
                  <a:lnTo>
                    <a:pt x="23" y="202"/>
                  </a:lnTo>
                  <a:lnTo>
                    <a:pt x="25" y="202"/>
                  </a:lnTo>
                  <a:lnTo>
                    <a:pt x="25" y="204"/>
                  </a:lnTo>
                  <a:lnTo>
                    <a:pt x="27" y="206"/>
                  </a:lnTo>
                  <a:lnTo>
                    <a:pt x="27" y="206"/>
                  </a:lnTo>
                  <a:lnTo>
                    <a:pt x="29" y="206"/>
                  </a:lnTo>
                  <a:lnTo>
                    <a:pt x="29" y="204"/>
                  </a:lnTo>
                  <a:lnTo>
                    <a:pt x="31" y="200"/>
                  </a:lnTo>
                  <a:lnTo>
                    <a:pt x="35" y="194"/>
                  </a:lnTo>
                  <a:lnTo>
                    <a:pt x="35" y="194"/>
                  </a:lnTo>
                  <a:lnTo>
                    <a:pt x="35" y="192"/>
                  </a:lnTo>
                  <a:lnTo>
                    <a:pt x="37" y="190"/>
                  </a:lnTo>
                  <a:lnTo>
                    <a:pt x="39" y="188"/>
                  </a:lnTo>
                  <a:lnTo>
                    <a:pt x="48" y="179"/>
                  </a:lnTo>
                  <a:lnTo>
                    <a:pt x="48" y="177"/>
                  </a:lnTo>
                  <a:lnTo>
                    <a:pt x="48" y="177"/>
                  </a:lnTo>
                  <a:lnTo>
                    <a:pt x="48" y="177"/>
                  </a:lnTo>
                  <a:lnTo>
                    <a:pt x="48" y="175"/>
                  </a:lnTo>
                  <a:lnTo>
                    <a:pt x="48" y="175"/>
                  </a:lnTo>
                  <a:lnTo>
                    <a:pt x="46" y="175"/>
                  </a:lnTo>
                  <a:lnTo>
                    <a:pt x="44" y="173"/>
                  </a:lnTo>
                  <a:lnTo>
                    <a:pt x="44" y="173"/>
                  </a:lnTo>
                  <a:lnTo>
                    <a:pt x="44" y="173"/>
                  </a:lnTo>
                  <a:lnTo>
                    <a:pt x="44" y="173"/>
                  </a:lnTo>
                  <a:lnTo>
                    <a:pt x="44" y="173"/>
                  </a:lnTo>
                  <a:lnTo>
                    <a:pt x="44" y="173"/>
                  </a:lnTo>
                  <a:lnTo>
                    <a:pt x="44" y="171"/>
                  </a:lnTo>
                  <a:lnTo>
                    <a:pt x="44" y="171"/>
                  </a:lnTo>
                  <a:lnTo>
                    <a:pt x="44" y="169"/>
                  </a:lnTo>
                  <a:lnTo>
                    <a:pt x="46" y="169"/>
                  </a:lnTo>
                  <a:lnTo>
                    <a:pt x="48" y="169"/>
                  </a:lnTo>
                  <a:lnTo>
                    <a:pt x="60" y="167"/>
                  </a:lnTo>
                  <a:lnTo>
                    <a:pt x="64" y="167"/>
                  </a:lnTo>
                  <a:lnTo>
                    <a:pt x="67" y="167"/>
                  </a:lnTo>
                  <a:lnTo>
                    <a:pt x="71" y="167"/>
                  </a:lnTo>
                  <a:lnTo>
                    <a:pt x="71" y="167"/>
                  </a:lnTo>
                  <a:lnTo>
                    <a:pt x="73" y="169"/>
                  </a:lnTo>
                  <a:lnTo>
                    <a:pt x="75" y="171"/>
                  </a:lnTo>
                  <a:lnTo>
                    <a:pt x="75" y="171"/>
                  </a:lnTo>
                  <a:lnTo>
                    <a:pt x="77" y="171"/>
                  </a:lnTo>
                  <a:lnTo>
                    <a:pt x="79" y="171"/>
                  </a:lnTo>
                  <a:lnTo>
                    <a:pt x="79" y="171"/>
                  </a:lnTo>
                  <a:lnTo>
                    <a:pt x="83" y="171"/>
                  </a:lnTo>
                  <a:lnTo>
                    <a:pt x="83" y="171"/>
                  </a:lnTo>
                  <a:lnTo>
                    <a:pt x="85" y="171"/>
                  </a:lnTo>
                  <a:lnTo>
                    <a:pt x="85" y="173"/>
                  </a:lnTo>
                  <a:lnTo>
                    <a:pt x="85" y="173"/>
                  </a:lnTo>
                  <a:lnTo>
                    <a:pt x="85" y="173"/>
                  </a:lnTo>
                  <a:lnTo>
                    <a:pt x="85" y="173"/>
                  </a:lnTo>
                  <a:lnTo>
                    <a:pt x="87" y="173"/>
                  </a:lnTo>
                  <a:lnTo>
                    <a:pt x="90" y="173"/>
                  </a:lnTo>
                  <a:lnTo>
                    <a:pt x="94" y="173"/>
                  </a:lnTo>
                  <a:lnTo>
                    <a:pt x="100" y="171"/>
                  </a:lnTo>
                  <a:lnTo>
                    <a:pt x="104" y="171"/>
                  </a:lnTo>
                  <a:lnTo>
                    <a:pt x="106" y="169"/>
                  </a:lnTo>
                  <a:lnTo>
                    <a:pt x="108" y="167"/>
                  </a:lnTo>
                  <a:lnTo>
                    <a:pt x="110" y="165"/>
                  </a:lnTo>
                  <a:lnTo>
                    <a:pt x="110" y="163"/>
                  </a:lnTo>
                  <a:lnTo>
                    <a:pt x="115" y="161"/>
                  </a:lnTo>
                  <a:lnTo>
                    <a:pt x="117" y="158"/>
                  </a:lnTo>
                  <a:lnTo>
                    <a:pt x="125" y="152"/>
                  </a:lnTo>
                  <a:lnTo>
                    <a:pt x="125" y="152"/>
                  </a:lnTo>
                  <a:lnTo>
                    <a:pt x="125" y="152"/>
                  </a:lnTo>
                  <a:lnTo>
                    <a:pt x="125" y="154"/>
                  </a:lnTo>
                  <a:lnTo>
                    <a:pt x="125" y="154"/>
                  </a:lnTo>
                  <a:lnTo>
                    <a:pt x="125" y="156"/>
                  </a:lnTo>
                  <a:lnTo>
                    <a:pt x="125" y="161"/>
                  </a:lnTo>
                  <a:lnTo>
                    <a:pt x="125" y="163"/>
                  </a:lnTo>
                  <a:lnTo>
                    <a:pt x="123" y="165"/>
                  </a:lnTo>
                  <a:lnTo>
                    <a:pt x="121" y="171"/>
                  </a:lnTo>
                  <a:lnTo>
                    <a:pt x="121" y="171"/>
                  </a:lnTo>
                  <a:lnTo>
                    <a:pt x="123" y="173"/>
                  </a:lnTo>
                  <a:lnTo>
                    <a:pt x="123" y="175"/>
                  </a:lnTo>
                  <a:lnTo>
                    <a:pt x="127" y="177"/>
                  </a:lnTo>
                  <a:lnTo>
                    <a:pt x="129" y="179"/>
                  </a:lnTo>
                  <a:lnTo>
                    <a:pt x="133" y="179"/>
                  </a:lnTo>
                  <a:lnTo>
                    <a:pt x="133" y="179"/>
                  </a:lnTo>
                  <a:lnTo>
                    <a:pt x="133" y="177"/>
                  </a:lnTo>
                  <a:lnTo>
                    <a:pt x="138" y="175"/>
                  </a:lnTo>
                  <a:lnTo>
                    <a:pt x="140" y="175"/>
                  </a:lnTo>
                  <a:lnTo>
                    <a:pt x="142" y="175"/>
                  </a:lnTo>
                  <a:lnTo>
                    <a:pt x="144" y="175"/>
                  </a:lnTo>
                  <a:lnTo>
                    <a:pt x="146" y="173"/>
                  </a:lnTo>
                  <a:lnTo>
                    <a:pt x="150" y="169"/>
                  </a:lnTo>
                  <a:lnTo>
                    <a:pt x="150" y="167"/>
                  </a:lnTo>
                  <a:lnTo>
                    <a:pt x="152" y="167"/>
                  </a:lnTo>
                  <a:lnTo>
                    <a:pt x="154" y="167"/>
                  </a:lnTo>
                  <a:lnTo>
                    <a:pt x="154" y="165"/>
                  </a:lnTo>
                  <a:lnTo>
                    <a:pt x="154" y="165"/>
                  </a:lnTo>
                  <a:lnTo>
                    <a:pt x="154" y="165"/>
                  </a:lnTo>
                  <a:lnTo>
                    <a:pt x="154" y="163"/>
                  </a:lnTo>
                  <a:lnTo>
                    <a:pt x="154" y="163"/>
                  </a:lnTo>
                  <a:lnTo>
                    <a:pt x="154" y="163"/>
                  </a:lnTo>
                  <a:lnTo>
                    <a:pt x="156" y="163"/>
                  </a:lnTo>
                  <a:lnTo>
                    <a:pt x="165" y="148"/>
                  </a:lnTo>
                  <a:lnTo>
                    <a:pt x="165" y="148"/>
                  </a:lnTo>
                  <a:lnTo>
                    <a:pt x="167" y="148"/>
                  </a:lnTo>
                  <a:lnTo>
                    <a:pt x="169" y="148"/>
                  </a:lnTo>
                  <a:lnTo>
                    <a:pt x="169" y="146"/>
                  </a:lnTo>
                  <a:lnTo>
                    <a:pt x="171" y="144"/>
                  </a:lnTo>
                  <a:lnTo>
                    <a:pt x="169" y="142"/>
                  </a:lnTo>
                  <a:lnTo>
                    <a:pt x="167" y="131"/>
                  </a:lnTo>
                  <a:lnTo>
                    <a:pt x="169" y="129"/>
                  </a:lnTo>
                  <a:lnTo>
                    <a:pt x="169" y="125"/>
                  </a:lnTo>
                  <a:lnTo>
                    <a:pt x="169" y="125"/>
                  </a:lnTo>
                  <a:lnTo>
                    <a:pt x="173" y="123"/>
                  </a:lnTo>
                  <a:lnTo>
                    <a:pt x="175" y="123"/>
                  </a:lnTo>
                  <a:lnTo>
                    <a:pt x="179" y="117"/>
                  </a:lnTo>
                  <a:lnTo>
                    <a:pt x="184" y="115"/>
                  </a:lnTo>
                  <a:lnTo>
                    <a:pt x="184" y="110"/>
                  </a:lnTo>
                  <a:lnTo>
                    <a:pt x="184" y="108"/>
                  </a:lnTo>
                  <a:lnTo>
                    <a:pt x="181" y="108"/>
                  </a:lnTo>
                  <a:lnTo>
                    <a:pt x="179" y="106"/>
                  </a:lnTo>
                  <a:lnTo>
                    <a:pt x="177" y="106"/>
                  </a:lnTo>
                  <a:lnTo>
                    <a:pt x="177" y="98"/>
                  </a:lnTo>
                  <a:lnTo>
                    <a:pt x="177" y="96"/>
                  </a:lnTo>
                  <a:lnTo>
                    <a:pt x="177" y="96"/>
                  </a:lnTo>
                  <a:lnTo>
                    <a:pt x="177" y="96"/>
                  </a:lnTo>
                  <a:lnTo>
                    <a:pt x="177" y="94"/>
                  </a:lnTo>
                  <a:lnTo>
                    <a:pt x="177" y="94"/>
                  </a:lnTo>
                  <a:lnTo>
                    <a:pt x="175" y="94"/>
                  </a:lnTo>
                  <a:lnTo>
                    <a:pt x="175" y="94"/>
                  </a:lnTo>
                  <a:lnTo>
                    <a:pt x="175" y="92"/>
                  </a:lnTo>
                  <a:lnTo>
                    <a:pt x="173" y="90"/>
                  </a:lnTo>
                  <a:lnTo>
                    <a:pt x="173" y="85"/>
                  </a:lnTo>
                  <a:lnTo>
                    <a:pt x="173" y="79"/>
                  </a:lnTo>
                  <a:lnTo>
                    <a:pt x="173" y="77"/>
                  </a:lnTo>
                  <a:lnTo>
                    <a:pt x="175" y="73"/>
                  </a:lnTo>
                  <a:lnTo>
                    <a:pt x="175" y="71"/>
                  </a:lnTo>
                  <a:lnTo>
                    <a:pt x="175" y="69"/>
                  </a:lnTo>
                  <a:lnTo>
                    <a:pt x="173" y="64"/>
                  </a:lnTo>
                  <a:lnTo>
                    <a:pt x="173" y="62"/>
                  </a:lnTo>
                  <a:lnTo>
                    <a:pt x="173" y="60"/>
                  </a:lnTo>
                  <a:lnTo>
                    <a:pt x="173" y="60"/>
                  </a:lnTo>
                  <a:lnTo>
                    <a:pt x="175" y="60"/>
                  </a:lnTo>
                  <a:lnTo>
                    <a:pt x="179" y="56"/>
                  </a:lnTo>
                  <a:lnTo>
                    <a:pt x="179" y="54"/>
                  </a:lnTo>
                  <a:lnTo>
                    <a:pt x="179" y="54"/>
                  </a:lnTo>
                  <a:lnTo>
                    <a:pt x="179" y="52"/>
                  </a:lnTo>
                  <a:lnTo>
                    <a:pt x="179" y="52"/>
                  </a:lnTo>
                  <a:lnTo>
                    <a:pt x="181" y="50"/>
                  </a:lnTo>
                  <a:lnTo>
                    <a:pt x="181" y="48"/>
                  </a:lnTo>
                  <a:lnTo>
                    <a:pt x="181" y="48"/>
                  </a:lnTo>
                  <a:lnTo>
                    <a:pt x="184" y="46"/>
                  </a:lnTo>
                  <a:lnTo>
                    <a:pt x="186" y="46"/>
                  </a:lnTo>
                  <a:lnTo>
                    <a:pt x="186" y="46"/>
                  </a:lnTo>
                  <a:lnTo>
                    <a:pt x="188" y="44"/>
                  </a:lnTo>
                  <a:lnTo>
                    <a:pt x="188" y="42"/>
                  </a:lnTo>
                  <a:lnTo>
                    <a:pt x="190" y="42"/>
                  </a:lnTo>
                  <a:lnTo>
                    <a:pt x="192" y="42"/>
                  </a:lnTo>
                  <a:lnTo>
                    <a:pt x="192" y="44"/>
                  </a:lnTo>
                  <a:lnTo>
                    <a:pt x="194" y="44"/>
                  </a:lnTo>
                  <a:lnTo>
                    <a:pt x="194" y="44"/>
                  </a:lnTo>
                  <a:lnTo>
                    <a:pt x="194" y="39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6A5910C3-47FF-9FF8-B82F-DAAC84CD4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2175" y="3344348"/>
              <a:ext cx="188913" cy="444500"/>
            </a:xfrm>
            <a:custGeom>
              <a:avLst/>
              <a:gdLst>
                <a:gd name="T0" fmla="*/ 117 w 119"/>
                <a:gd name="T1" fmla="*/ 88 h 280"/>
                <a:gd name="T2" fmla="*/ 111 w 119"/>
                <a:gd name="T3" fmla="*/ 65 h 280"/>
                <a:gd name="T4" fmla="*/ 105 w 119"/>
                <a:gd name="T5" fmla="*/ 52 h 280"/>
                <a:gd name="T6" fmla="*/ 100 w 119"/>
                <a:gd name="T7" fmla="*/ 52 h 280"/>
                <a:gd name="T8" fmla="*/ 98 w 119"/>
                <a:gd name="T9" fmla="*/ 48 h 280"/>
                <a:gd name="T10" fmla="*/ 96 w 119"/>
                <a:gd name="T11" fmla="*/ 50 h 280"/>
                <a:gd name="T12" fmla="*/ 92 w 119"/>
                <a:gd name="T13" fmla="*/ 48 h 280"/>
                <a:gd name="T14" fmla="*/ 88 w 119"/>
                <a:gd name="T15" fmla="*/ 50 h 280"/>
                <a:gd name="T16" fmla="*/ 82 w 119"/>
                <a:gd name="T17" fmla="*/ 46 h 280"/>
                <a:gd name="T18" fmla="*/ 73 w 119"/>
                <a:gd name="T19" fmla="*/ 42 h 280"/>
                <a:gd name="T20" fmla="*/ 75 w 119"/>
                <a:gd name="T21" fmla="*/ 33 h 280"/>
                <a:gd name="T22" fmla="*/ 77 w 119"/>
                <a:gd name="T23" fmla="*/ 25 h 280"/>
                <a:gd name="T24" fmla="*/ 79 w 119"/>
                <a:gd name="T25" fmla="*/ 17 h 280"/>
                <a:gd name="T26" fmla="*/ 73 w 119"/>
                <a:gd name="T27" fmla="*/ 12 h 280"/>
                <a:gd name="T28" fmla="*/ 59 w 119"/>
                <a:gd name="T29" fmla="*/ 12 h 280"/>
                <a:gd name="T30" fmla="*/ 50 w 119"/>
                <a:gd name="T31" fmla="*/ 2 h 280"/>
                <a:gd name="T32" fmla="*/ 38 w 119"/>
                <a:gd name="T33" fmla="*/ 21 h 280"/>
                <a:gd name="T34" fmla="*/ 36 w 119"/>
                <a:gd name="T35" fmla="*/ 29 h 280"/>
                <a:gd name="T36" fmla="*/ 25 w 119"/>
                <a:gd name="T37" fmla="*/ 37 h 280"/>
                <a:gd name="T38" fmla="*/ 19 w 119"/>
                <a:gd name="T39" fmla="*/ 40 h 280"/>
                <a:gd name="T40" fmla="*/ 17 w 119"/>
                <a:gd name="T41" fmla="*/ 31 h 280"/>
                <a:gd name="T42" fmla="*/ 17 w 119"/>
                <a:gd name="T43" fmla="*/ 29 h 280"/>
                <a:gd name="T44" fmla="*/ 4 w 119"/>
                <a:gd name="T45" fmla="*/ 31 h 280"/>
                <a:gd name="T46" fmla="*/ 6 w 119"/>
                <a:gd name="T47" fmla="*/ 44 h 280"/>
                <a:gd name="T48" fmla="*/ 6 w 119"/>
                <a:gd name="T49" fmla="*/ 52 h 280"/>
                <a:gd name="T50" fmla="*/ 6 w 119"/>
                <a:gd name="T51" fmla="*/ 60 h 280"/>
                <a:gd name="T52" fmla="*/ 6 w 119"/>
                <a:gd name="T53" fmla="*/ 67 h 280"/>
                <a:gd name="T54" fmla="*/ 6 w 119"/>
                <a:gd name="T55" fmla="*/ 71 h 280"/>
                <a:gd name="T56" fmla="*/ 4 w 119"/>
                <a:gd name="T57" fmla="*/ 71 h 280"/>
                <a:gd name="T58" fmla="*/ 2 w 119"/>
                <a:gd name="T59" fmla="*/ 73 h 280"/>
                <a:gd name="T60" fmla="*/ 0 w 119"/>
                <a:gd name="T61" fmla="*/ 77 h 280"/>
                <a:gd name="T62" fmla="*/ 0 w 119"/>
                <a:gd name="T63" fmla="*/ 98 h 280"/>
                <a:gd name="T64" fmla="*/ 6 w 119"/>
                <a:gd name="T65" fmla="*/ 121 h 280"/>
                <a:gd name="T66" fmla="*/ 8 w 119"/>
                <a:gd name="T67" fmla="*/ 125 h 280"/>
                <a:gd name="T68" fmla="*/ 11 w 119"/>
                <a:gd name="T69" fmla="*/ 133 h 280"/>
                <a:gd name="T70" fmla="*/ 11 w 119"/>
                <a:gd name="T71" fmla="*/ 169 h 280"/>
                <a:gd name="T72" fmla="*/ 19 w 119"/>
                <a:gd name="T73" fmla="*/ 190 h 280"/>
                <a:gd name="T74" fmla="*/ 25 w 119"/>
                <a:gd name="T75" fmla="*/ 213 h 280"/>
                <a:gd name="T76" fmla="*/ 31 w 119"/>
                <a:gd name="T77" fmla="*/ 259 h 280"/>
                <a:gd name="T78" fmla="*/ 31 w 119"/>
                <a:gd name="T79" fmla="*/ 278 h 280"/>
                <a:gd name="T80" fmla="*/ 38 w 119"/>
                <a:gd name="T81" fmla="*/ 273 h 280"/>
                <a:gd name="T82" fmla="*/ 40 w 119"/>
                <a:gd name="T83" fmla="*/ 265 h 280"/>
                <a:gd name="T84" fmla="*/ 42 w 119"/>
                <a:gd name="T85" fmla="*/ 259 h 280"/>
                <a:gd name="T86" fmla="*/ 61 w 119"/>
                <a:gd name="T87" fmla="*/ 271 h 280"/>
                <a:gd name="T88" fmla="*/ 65 w 119"/>
                <a:gd name="T89" fmla="*/ 271 h 280"/>
                <a:gd name="T90" fmla="*/ 71 w 119"/>
                <a:gd name="T91" fmla="*/ 275 h 280"/>
                <a:gd name="T92" fmla="*/ 73 w 119"/>
                <a:gd name="T93" fmla="*/ 273 h 280"/>
                <a:gd name="T94" fmla="*/ 75 w 119"/>
                <a:gd name="T95" fmla="*/ 263 h 280"/>
                <a:gd name="T96" fmla="*/ 77 w 119"/>
                <a:gd name="T97" fmla="*/ 253 h 280"/>
                <a:gd name="T98" fmla="*/ 88 w 119"/>
                <a:gd name="T99" fmla="*/ 255 h 280"/>
                <a:gd name="T100" fmla="*/ 90 w 119"/>
                <a:gd name="T101" fmla="*/ 248 h 280"/>
                <a:gd name="T102" fmla="*/ 90 w 119"/>
                <a:gd name="T103" fmla="*/ 227 h 280"/>
                <a:gd name="T104" fmla="*/ 86 w 119"/>
                <a:gd name="T105" fmla="*/ 209 h 280"/>
                <a:gd name="T106" fmla="*/ 86 w 119"/>
                <a:gd name="T107" fmla="*/ 186 h 280"/>
                <a:gd name="T108" fmla="*/ 92 w 119"/>
                <a:gd name="T109" fmla="*/ 173 h 280"/>
                <a:gd name="T110" fmla="*/ 92 w 119"/>
                <a:gd name="T111" fmla="*/ 159 h 280"/>
                <a:gd name="T112" fmla="*/ 105 w 119"/>
                <a:gd name="T113" fmla="*/ 163 h 280"/>
                <a:gd name="T114" fmla="*/ 113 w 119"/>
                <a:gd name="T115" fmla="*/ 146 h 280"/>
                <a:gd name="T116" fmla="*/ 117 w 119"/>
                <a:gd name="T117" fmla="*/ 12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9" h="280">
                  <a:moveTo>
                    <a:pt x="115" y="117"/>
                  </a:moveTo>
                  <a:lnTo>
                    <a:pt x="115" y="115"/>
                  </a:lnTo>
                  <a:lnTo>
                    <a:pt x="119" y="94"/>
                  </a:lnTo>
                  <a:lnTo>
                    <a:pt x="119" y="90"/>
                  </a:lnTo>
                  <a:lnTo>
                    <a:pt x="119" y="88"/>
                  </a:lnTo>
                  <a:lnTo>
                    <a:pt x="117" y="88"/>
                  </a:lnTo>
                  <a:lnTo>
                    <a:pt x="117" y="85"/>
                  </a:lnTo>
                  <a:lnTo>
                    <a:pt x="113" y="83"/>
                  </a:lnTo>
                  <a:lnTo>
                    <a:pt x="111" y="71"/>
                  </a:lnTo>
                  <a:lnTo>
                    <a:pt x="111" y="67"/>
                  </a:lnTo>
                  <a:lnTo>
                    <a:pt x="111" y="65"/>
                  </a:lnTo>
                  <a:lnTo>
                    <a:pt x="111" y="65"/>
                  </a:lnTo>
                  <a:lnTo>
                    <a:pt x="111" y="62"/>
                  </a:lnTo>
                  <a:lnTo>
                    <a:pt x="109" y="62"/>
                  </a:lnTo>
                  <a:lnTo>
                    <a:pt x="107" y="58"/>
                  </a:lnTo>
                  <a:lnTo>
                    <a:pt x="107" y="56"/>
                  </a:lnTo>
                  <a:lnTo>
                    <a:pt x="107" y="54"/>
                  </a:lnTo>
                  <a:lnTo>
                    <a:pt x="105" y="52"/>
                  </a:lnTo>
                  <a:lnTo>
                    <a:pt x="107" y="50"/>
                  </a:lnTo>
                  <a:lnTo>
                    <a:pt x="107" y="50"/>
                  </a:lnTo>
                  <a:lnTo>
                    <a:pt x="105" y="50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100" y="48"/>
                  </a:lnTo>
                  <a:lnTo>
                    <a:pt x="100" y="48"/>
                  </a:lnTo>
                  <a:lnTo>
                    <a:pt x="98" y="48"/>
                  </a:lnTo>
                  <a:lnTo>
                    <a:pt x="98" y="46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0"/>
                  </a:lnTo>
                  <a:lnTo>
                    <a:pt x="94" y="50"/>
                  </a:lnTo>
                  <a:lnTo>
                    <a:pt x="92" y="50"/>
                  </a:lnTo>
                  <a:lnTo>
                    <a:pt x="92" y="50"/>
                  </a:lnTo>
                  <a:lnTo>
                    <a:pt x="92" y="50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90" y="48"/>
                  </a:lnTo>
                  <a:lnTo>
                    <a:pt x="90" y="48"/>
                  </a:lnTo>
                  <a:lnTo>
                    <a:pt x="88" y="48"/>
                  </a:lnTo>
                  <a:lnTo>
                    <a:pt x="88" y="50"/>
                  </a:lnTo>
                  <a:lnTo>
                    <a:pt x="86" y="50"/>
                  </a:lnTo>
                  <a:lnTo>
                    <a:pt x="86" y="50"/>
                  </a:lnTo>
                  <a:lnTo>
                    <a:pt x="86" y="48"/>
                  </a:lnTo>
                  <a:lnTo>
                    <a:pt x="84" y="48"/>
                  </a:lnTo>
                  <a:lnTo>
                    <a:pt x="84" y="48"/>
                  </a:lnTo>
                  <a:lnTo>
                    <a:pt x="82" y="46"/>
                  </a:lnTo>
                  <a:lnTo>
                    <a:pt x="75" y="44"/>
                  </a:lnTo>
                  <a:lnTo>
                    <a:pt x="73" y="44"/>
                  </a:lnTo>
                  <a:lnTo>
                    <a:pt x="73" y="44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5" y="40"/>
                  </a:lnTo>
                  <a:lnTo>
                    <a:pt x="75" y="40"/>
                  </a:lnTo>
                  <a:lnTo>
                    <a:pt x="75" y="40"/>
                  </a:lnTo>
                  <a:lnTo>
                    <a:pt x="75" y="37"/>
                  </a:lnTo>
                  <a:lnTo>
                    <a:pt x="75" y="33"/>
                  </a:lnTo>
                  <a:lnTo>
                    <a:pt x="75" y="33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77" y="29"/>
                  </a:lnTo>
                  <a:lnTo>
                    <a:pt x="77" y="27"/>
                  </a:lnTo>
                  <a:lnTo>
                    <a:pt x="77" y="25"/>
                  </a:lnTo>
                  <a:lnTo>
                    <a:pt x="77" y="25"/>
                  </a:lnTo>
                  <a:lnTo>
                    <a:pt x="77" y="23"/>
                  </a:lnTo>
                  <a:lnTo>
                    <a:pt x="77" y="2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79" y="17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7" y="10"/>
                  </a:lnTo>
                  <a:lnTo>
                    <a:pt x="77" y="10"/>
                  </a:lnTo>
                  <a:lnTo>
                    <a:pt x="75" y="12"/>
                  </a:lnTo>
                  <a:lnTo>
                    <a:pt x="73" y="12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1" y="14"/>
                  </a:lnTo>
                  <a:lnTo>
                    <a:pt x="61" y="14"/>
                  </a:lnTo>
                  <a:lnTo>
                    <a:pt x="59" y="14"/>
                  </a:lnTo>
                  <a:lnTo>
                    <a:pt x="59" y="12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0" y="0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4" y="14"/>
                  </a:lnTo>
                  <a:lnTo>
                    <a:pt x="42" y="17"/>
                  </a:lnTo>
                  <a:lnTo>
                    <a:pt x="38" y="21"/>
                  </a:lnTo>
                  <a:lnTo>
                    <a:pt x="38" y="23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6" y="29"/>
                  </a:lnTo>
                  <a:lnTo>
                    <a:pt x="36" y="29"/>
                  </a:lnTo>
                  <a:lnTo>
                    <a:pt x="36" y="29"/>
                  </a:lnTo>
                  <a:lnTo>
                    <a:pt x="33" y="29"/>
                  </a:lnTo>
                  <a:lnTo>
                    <a:pt x="29" y="33"/>
                  </a:lnTo>
                  <a:lnTo>
                    <a:pt x="27" y="35"/>
                  </a:lnTo>
                  <a:lnTo>
                    <a:pt x="25" y="37"/>
                  </a:lnTo>
                  <a:lnTo>
                    <a:pt x="25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1" y="40"/>
                  </a:lnTo>
                  <a:lnTo>
                    <a:pt x="21" y="40"/>
                  </a:lnTo>
                  <a:lnTo>
                    <a:pt x="19" y="40"/>
                  </a:lnTo>
                  <a:lnTo>
                    <a:pt x="19" y="40"/>
                  </a:lnTo>
                  <a:lnTo>
                    <a:pt x="19" y="37"/>
                  </a:lnTo>
                  <a:lnTo>
                    <a:pt x="17" y="37"/>
                  </a:lnTo>
                  <a:lnTo>
                    <a:pt x="17" y="35"/>
                  </a:lnTo>
                  <a:lnTo>
                    <a:pt x="17" y="33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1" y="27"/>
                  </a:lnTo>
                  <a:lnTo>
                    <a:pt x="4" y="27"/>
                  </a:lnTo>
                  <a:lnTo>
                    <a:pt x="4" y="29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8"/>
                  </a:lnTo>
                  <a:lnTo>
                    <a:pt x="6" y="50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4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6" y="56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6" y="69"/>
                  </a:lnTo>
                  <a:lnTo>
                    <a:pt x="6" y="69"/>
                  </a:lnTo>
                  <a:lnTo>
                    <a:pt x="6" y="71"/>
                  </a:lnTo>
                  <a:lnTo>
                    <a:pt x="6" y="71"/>
                  </a:lnTo>
                  <a:lnTo>
                    <a:pt x="6" y="71"/>
                  </a:lnTo>
                  <a:lnTo>
                    <a:pt x="6" y="71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2" y="73"/>
                  </a:lnTo>
                  <a:lnTo>
                    <a:pt x="2" y="73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0" y="77"/>
                  </a:lnTo>
                  <a:lnTo>
                    <a:pt x="0" y="79"/>
                  </a:lnTo>
                  <a:lnTo>
                    <a:pt x="0" y="85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0" y="98"/>
                  </a:lnTo>
                  <a:lnTo>
                    <a:pt x="4" y="111"/>
                  </a:lnTo>
                  <a:lnTo>
                    <a:pt x="4" y="115"/>
                  </a:lnTo>
                  <a:lnTo>
                    <a:pt x="4" y="117"/>
                  </a:lnTo>
                  <a:lnTo>
                    <a:pt x="4" y="119"/>
                  </a:lnTo>
                  <a:lnTo>
                    <a:pt x="6" y="119"/>
                  </a:lnTo>
                  <a:lnTo>
                    <a:pt x="6" y="121"/>
                  </a:lnTo>
                  <a:lnTo>
                    <a:pt x="6" y="121"/>
                  </a:lnTo>
                  <a:lnTo>
                    <a:pt x="6" y="123"/>
                  </a:lnTo>
                  <a:lnTo>
                    <a:pt x="6" y="123"/>
                  </a:lnTo>
                  <a:lnTo>
                    <a:pt x="8" y="125"/>
                  </a:lnTo>
                  <a:lnTo>
                    <a:pt x="8" y="125"/>
                  </a:lnTo>
                  <a:lnTo>
                    <a:pt x="8" y="125"/>
                  </a:lnTo>
                  <a:lnTo>
                    <a:pt x="8" y="127"/>
                  </a:lnTo>
                  <a:lnTo>
                    <a:pt x="8" y="129"/>
                  </a:lnTo>
                  <a:lnTo>
                    <a:pt x="8" y="129"/>
                  </a:lnTo>
                  <a:lnTo>
                    <a:pt x="11" y="131"/>
                  </a:lnTo>
                  <a:lnTo>
                    <a:pt x="11" y="133"/>
                  </a:lnTo>
                  <a:lnTo>
                    <a:pt x="11" y="133"/>
                  </a:lnTo>
                  <a:lnTo>
                    <a:pt x="8" y="136"/>
                  </a:lnTo>
                  <a:lnTo>
                    <a:pt x="8" y="140"/>
                  </a:lnTo>
                  <a:lnTo>
                    <a:pt x="6" y="142"/>
                  </a:lnTo>
                  <a:lnTo>
                    <a:pt x="6" y="146"/>
                  </a:lnTo>
                  <a:lnTo>
                    <a:pt x="11" y="161"/>
                  </a:lnTo>
                  <a:lnTo>
                    <a:pt x="11" y="169"/>
                  </a:lnTo>
                  <a:lnTo>
                    <a:pt x="11" y="173"/>
                  </a:lnTo>
                  <a:lnTo>
                    <a:pt x="13" y="175"/>
                  </a:lnTo>
                  <a:lnTo>
                    <a:pt x="15" y="177"/>
                  </a:lnTo>
                  <a:lnTo>
                    <a:pt x="17" y="179"/>
                  </a:lnTo>
                  <a:lnTo>
                    <a:pt x="19" y="188"/>
                  </a:lnTo>
                  <a:lnTo>
                    <a:pt x="19" y="190"/>
                  </a:lnTo>
                  <a:lnTo>
                    <a:pt x="19" y="192"/>
                  </a:lnTo>
                  <a:lnTo>
                    <a:pt x="23" y="194"/>
                  </a:lnTo>
                  <a:lnTo>
                    <a:pt x="23" y="196"/>
                  </a:lnTo>
                  <a:lnTo>
                    <a:pt x="23" y="198"/>
                  </a:lnTo>
                  <a:lnTo>
                    <a:pt x="25" y="207"/>
                  </a:lnTo>
                  <a:lnTo>
                    <a:pt x="25" y="213"/>
                  </a:lnTo>
                  <a:lnTo>
                    <a:pt x="25" y="215"/>
                  </a:lnTo>
                  <a:lnTo>
                    <a:pt x="27" y="219"/>
                  </a:lnTo>
                  <a:lnTo>
                    <a:pt x="27" y="219"/>
                  </a:lnTo>
                  <a:lnTo>
                    <a:pt x="31" y="257"/>
                  </a:lnTo>
                  <a:lnTo>
                    <a:pt x="31" y="259"/>
                  </a:lnTo>
                  <a:lnTo>
                    <a:pt x="31" y="259"/>
                  </a:lnTo>
                  <a:lnTo>
                    <a:pt x="29" y="259"/>
                  </a:lnTo>
                  <a:lnTo>
                    <a:pt x="27" y="261"/>
                  </a:lnTo>
                  <a:lnTo>
                    <a:pt x="31" y="267"/>
                  </a:lnTo>
                  <a:lnTo>
                    <a:pt x="31" y="275"/>
                  </a:lnTo>
                  <a:lnTo>
                    <a:pt x="31" y="275"/>
                  </a:lnTo>
                  <a:lnTo>
                    <a:pt x="31" y="278"/>
                  </a:lnTo>
                  <a:lnTo>
                    <a:pt x="33" y="275"/>
                  </a:lnTo>
                  <a:lnTo>
                    <a:pt x="33" y="275"/>
                  </a:lnTo>
                  <a:lnTo>
                    <a:pt x="33" y="275"/>
                  </a:lnTo>
                  <a:lnTo>
                    <a:pt x="36" y="275"/>
                  </a:lnTo>
                  <a:lnTo>
                    <a:pt x="36" y="273"/>
                  </a:lnTo>
                  <a:lnTo>
                    <a:pt x="38" y="273"/>
                  </a:lnTo>
                  <a:lnTo>
                    <a:pt x="38" y="273"/>
                  </a:lnTo>
                  <a:lnTo>
                    <a:pt x="40" y="271"/>
                  </a:lnTo>
                  <a:lnTo>
                    <a:pt x="40" y="271"/>
                  </a:lnTo>
                  <a:lnTo>
                    <a:pt x="40" y="269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3"/>
                  </a:lnTo>
                  <a:lnTo>
                    <a:pt x="42" y="263"/>
                  </a:lnTo>
                  <a:lnTo>
                    <a:pt x="42" y="265"/>
                  </a:lnTo>
                  <a:lnTo>
                    <a:pt x="42" y="263"/>
                  </a:lnTo>
                  <a:lnTo>
                    <a:pt x="42" y="263"/>
                  </a:lnTo>
                  <a:lnTo>
                    <a:pt x="42" y="259"/>
                  </a:lnTo>
                  <a:lnTo>
                    <a:pt x="42" y="259"/>
                  </a:lnTo>
                  <a:lnTo>
                    <a:pt x="44" y="257"/>
                  </a:lnTo>
                  <a:lnTo>
                    <a:pt x="46" y="259"/>
                  </a:lnTo>
                  <a:lnTo>
                    <a:pt x="52" y="263"/>
                  </a:lnTo>
                  <a:lnTo>
                    <a:pt x="59" y="269"/>
                  </a:lnTo>
                  <a:lnTo>
                    <a:pt x="61" y="271"/>
                  </a:lnTo>
                  <a:lnTo>
                    <a:pt x="61" y="275"/>
                  </a:lnTo>
                  <a:lnTo>
                    <a:pt x="61" y="278"/>
                  </a:lnTo>
                  <a:lnTo>
                    <a:pt x="63" y="280"/>
                  </a:lnTo>
                  <a:lnTo>
                    <a:pt x="65" y="278"/>
                  </a:lnTo>
                  <a:lnTo>
                    <a:pt x="65" y="275"/>
                  </a:lnTo>
                  <a:lnTo>
                    <a:pt x="65" y="271"/>
                  </a:lnTo>
                  <a:lnTo>
                    <a:pt x="67" y="271"/>
                  </a:lnTo>
                  <a:lnTo>
                    <a:pt x="69" y="273"/>
                  </a:lnTo>
                  <a:lnTo>
                    <a:pt x="71" y="275"/>
                  </a:lnTo>
                  <a:lnTo>
                    <a:pt x="71" y="275"/>
                  </a:lnTo>
                  <a:lnTo>
                    <a:pt x="71" y="275"/>
                  </a:lnTo>
                  <a:lnTo>
                    <a:pt x="71" y="275"/>
                  </a:lnTo>
                  <a:lnTo>
                    <a:pt x="73" y="275"/>
                  </a:lnTo>
                  <a:lnTo>
                    <a:pt x="73" y="275"/>
                  </a:lnTo>
                  <a:lnTo>
                    <a:pt x="73" y="275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73" y="271"/>
                  </a:lnTo>
                  <a:lnTo>
                    <a:pt x="71" y="269"/>
                  </a:lnTo>
                  <a:lnTo>
                    <a:pt x="71" y="269"/>
                  </a:lnTo>
                  <a:lnTo>
                    <a:pt x="71" y="267"/>
                  </a:lnTo>
                  <a:lnTo>
                    <a:pt x="73" y="263"/>
                  </a:lnTo>
                  <a:lnTo>
                    <a:pt x="75" y="263"/>
                  </a:lnTo>
                  <a:lnTo>
                    <a:pt x="75" y="263"/>
                  </a:lnTo>
                  <a:lnTo>
                    <a:pt x="77" y="261"/>
                  </a:lnTo>
                  <a:lnTo>
                    <a:pt x="77" y="261"/>
                  </a:lnTo>
                  <a:lnTo>
                    <a:pt x="77" y="255"/>
                  </a:lnTo>
                  <a:lnTo>
                    <a:pt x="77" y="253"/>
                  </a:lnTo>
                  <a:lnTo>
                    <a:pt x="77" y="253"/>
                  </a:lnTo>
                  <a:lnTo>
                    <a:pt x="79" y="253"/>
                  </a:lnTo>
                  <a:lnTo>
                    <a:pt x="79" y="253"/>
                  </a:lnTo>
                  <a:lnTo>
                    <a:pt x="82" y="253"/>
                  </a:lnTo>
                  <a:lnTo>
                    <a:pt x="84" y="253"/>
                  </a:lnTo>
                  <a:lnTo>
                    <a:pt x="86" y="255"/>
                  </a:lnTo>
                  <a:lnTo>
                    <a:pt x="88" y="255"/>
                  </a:lnTo>
                  <a:lnTo>
                    <a:pt x="90" y="255"/>
                  </a:lnTo>
                  <a:lnTo>
                    <a:pt x="88" y="250"/>
                  </a:lnTo>
                  <a:lnTo>
                    <a:pt x="88" y="248"/>
                  </a:lnTo>
                  <a:lnTo>
                    <a:pt x="88" y="248"/>
                  </a:lnTo>
                  <a:lnTo>
                    <a:pt x="88" y="248"/>
                  </a:lnTo>
                  <a:lnTo>
                    <a:pt x="90" y="248"/>
                  </a:lnTo>
                  <a:lnTo>
                    <a:pt x="92" y="248"/>
                  </a:lnTo>
                  <a:lnTo>
                    <a:pt x="92" y="246"/>
                  </a:lnTo>
                  <a:lnTo>
                    <a:pt x="92" y="246"/>
                  </a:lnTo>
                  <a:lnTo>
                    <a:pt x="92" y="244"/>
                  </a:lnTo>
                  <a:lnTo>
                    <a:pt x="92" y="232"/>
                  </a:lnTo>
                  <a:lnTo>
                    <a:pt x="90" y="227"/>
                  </a:lnTo>
                  <a:lnTo>
                    <a:pt x="88" y="223"/>
                  </a:lnTo>
                  <a:lnTo>
                    <a:pt x="86" y="221"/>
                  </a:lnTo>
                  <a:lnTo>
                    <a:pt x="86" y="219"/>
                  </a:lnTo>
                  <a:lnTo>
                    <a:pt x="86" y="215"/>
                  </a:lnTo>
                  <a:lnTo>
                    <a:pt x="86" y="211"/>
                  </a:lnTo>
                  <a:lnTo>
                    <a:pt x="86" y="209"/>
                  </a:lnTo>
                  <a:lnTo>
                    <a:pt x="86" y="207"/>
                  </a:lnTo>
                  <a:lnTo>
                    <a:pt x="84" y="202"/>
                  </a:lnTo>
                  <a:lnTo>
                    <a:pt x="82" y="200"/>
                  </a:lnTo>
                  <a:lnTo>
                    <a:pt x="82" y="198"/>
                  </a:lnTo>
                  <a:lnTo>
                    <a:pt x="84" y="190"/>
                  </a:lnTo>
                  <a:lnTo>
                    <a:pt x="86" y="186"/>
                  </a:lnTo>
                  <a:lnTo>
                    <a:pt x="88" y="188"/>
                  </a:lnTo>
                  <a:lnTo>
                    <a:pt x="88" y="184"/>
                  </a:lnTo>
                  <a:lnTo>
                    <a:pt x="92" y="179"/>
                  </a:lnTo>
                  <a:lnTo>
                    <a:pt x="92" y="177"/>
                  </a:lnTo>
                  <a:lnTo>
                    <a:pt x="94" y="175"/>
                  </a:lnTo>
                  <a:lnTo>
                    <a:pt x="92" y="173"/>
                  </a:lnTo>
                  <a:lnTo>
                    <a:pt x="90" y="169"/>
                  </a:lnTo>
                  <a:lnTo>
                    <a:pt x="90" y="167"/>
                  </a:lnTo>
                  <a:lnTo>
                    <a:pt x="90" y="165"/>
                  </a:lnTo>
                  <a:lnTo>
                    <a:pt x="90" y="161"/>
                  </a:lnTo>
                  <a:lnTo>
                    <a:pt x="90" y="159"/>
                  </a:lnTo>
                  <a:lnTo>
                    <a:pt x="92" y="159"/>
                  </a:lnTo>
                  <a:lnTo>
                    <a:pt x="94" y="159"/>
                  </a:lnTo>
                  <a:lnTo>
                    <a:pt x="96" y="161"/>
                  </a:lnTo>
                  <a:lnTo>
                    <a:pt x="98" y="163"/>
                  </a:lnTo>
                  <a:lnTo>
                    <a:pt x="100" y="165"/>
                  </a:lnTo>
                  <a:lnTo>
                    <a:pt x="102" y="165"/>
                  </a:lnTo>
                  <a:lnTo>
                    <a:pt x="105" y="163"/>
                  </a:lnTo>
                  <a:lnTo>
                    <a:pt x="107" y="161"/>
                  </a:lnTo>
                  <a:lnTo>
                    <a:pt x="109" y="159"/>
                  </a:lnTo>
                  <a:lnTo>
                    <a:pt x="113" y="150"/>
                  </a:lnTo>
                  <a:lnTo>
                    <a:pt x="113" y="148"/>
                  </a:lnTo>
                  <a:lnTo>
                    <a:pt x="113" y="148"/>
                  </a:lnTo>
                  <a:lnTo>
                    <a:pt x="113" y="146"/>
                  </a:lnTo>
                  <a:lnTo>
                    <a:pt x="113" y="138"/>
                  </a:lnTo>
                  <a:lnTo>
                    <a:pt x="113" y="133"/>
                  </a:lnTo>
                  <a:lnTo>
                    <a:pt x="113" y="131"/>
                  </a:lnTo>
                  <a:lnTo>
                    <a:pt x="115" y="129"/>
                  </a:lnTo>
                  <a:lnTo>
                    <a:pt x="115" y="127"/>
                  </a:lnTo>
                  <a:lnTo>
                    <a:pt x="117" y="127"/>
                  </a:lnTo>
                  <a:lnTo>
                    <a:pt x="117" y="125"/>
                  </a:lnTo>
                  <a:lnTo>
                    <a:pt x="117" y="125"/>
                  </a:lnTo>
                  <a:lnTo>
                    <a:pt x="115" y="117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491BF942-DCC4-610E-3833-D8F2E0DA9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6888" y="3058598"/>
              <a:ext cx="484188" cy="195263"/>
            </a:xfrm>
            <a:custGeom>
              <a:avLst/>
              <a:gdLst>
                <a:gd name="T0" fmla="*/ 303 w 305"/>
                <a:gd name="T1" fmla="*/ 92 h 123"/>
                <a:gd name="T2" fmla="*/ 301 w 305"/>
                <a:gd name="T3" fmla="*/ 84 h 123"/>
                <a:gd name="T4" fmla="*/ 291 w 305"/>
                <a:gd name="T5" fmla="*/ 73 h 123"/>
                <a:gd name="T6" fmla="*/ 282 w 305"/>
                <a:gd name="T7" fmla="*/ 69 h 123"/>
                <a:gd name="T8" fmla="*/ 289 w 305"/>
                <a:gd name="T9" fmla="*/ 61 h 123"/>
                <a:gd name="T10" fmla="*/ 291 w 305"/>
                <a:gd name="T11" fmla="*/ 55 h 123"/>
                <a:gd name="T12" fmla="*/ 285 w 305"/>
                <a:gd name="T13" fmla="*/ 59 h 123"/>
                <a:gd name="T14" fmla="*/ 266 w 305"/>
                <a:gd name="T15" fmla="*/ 42 h 123"/>
                <a:gd name="T16" fmla="*/ 257 w 305"/>
                <a:gd name="T17" fmla="*/ 40 h 123"/>
                <a:gd name="T18" fmla="*/ 241 w 305"/>
                <a:gd name="T19" fmla="*/ 46 h 123"/>
                <a:gd name="T20" fmla="*/ 239 w 305"/>
                <a:gd name="T21" fmla="*/ 32 h 123"/>
                <a:gd name="T22" fmla="*/ 243 w 305"/>
                <a:gd name="T23" fmla="*/ 17 h 123"/>
                <a:gd name="T24" fmla="*/ 249 w 305"/>
                <a:gd name="T25" fmla="*/ 4 h 123"/>
                <a:gd name="T26" fmla="*/ 234 w 305"/>
                <a:gd name="T27" fmla="*/ 2 h 123"/>
                <a:gd name="T28" fmla="*/ 214 w 305"/>
                <a:gd name="T29" fmla="*/ 7 h 123"/>
                <a:gd name="T30" fmla="*/ 197 w 305"/>
                <a:gd name="T31" fmla="*/ 7 h 123"/>
                <a:gd name="T32" fmla="*/ 193 w 305"/>
                <a:gd name="T33" fmla="*/ 17 h 123"/>
                <a:gd name="T34" fmla="*/ 186 w 305"/>
                <a:gd name="T35" fmla="*/ 15 h 123"/>
                <a:gd name="T36" fmla="*/ 182 w 305"/>
                <a:gd name="T37" fmla="*/ 7 h 123"/>
                <a:gd name="T38" fmla="*/ 174 w 305"/>
                <a:gd name="T39" fmla="*/ 17 h 123"/>
                <a:gd name="T40" fmla="*/ 172 w 305"/>
                <a:gd name="T41" fmla="*/ 23 h 123"/>
                <a:gd name="T42" fmla="*/ 163 w 305"/>
                <a:gd name="T43" fmla="*/ 27 h 123"/>
                <a:gd name="T44" fmla="*/ 145 w 305"/>
                <a:gd name="T45" fmla="*/ 42 h 123"/>
                <a:gd name="T46" fmla="*/ 143 w 305"/>
                <a:gd name="T47" fmla="*/ 27 h 123"/>
                <a:gd name="T48" fmla="*/ 128 w 305"/>
                <a:gd name="T49" fmla="*/ 27 h 123"/>
                <a:gd name="T50" fmla="*/ 126 w 305"/>
                <a:gd name="T51" fmla="*/ 23 h 123"/>
                <a:gd name="T52" fmla="*/ 120 w 305"/>
                <a:gd name="T53" fmla="*/ 19 h 123"/>
                <a:gd name="T54" fmla="*/ 103 w 305"/>
                <a:gd name="T55" fmla="*/ 17 h 123"/>
                <a:gd name="T56" fmla="*/ 97 w 305"/>
                <a:gd name="T57" fmla="*/ 15 h 123"/>
                <a:gd name="T58" fmla="*/ 84 w 305"/>
                <a:gd name="T59" fmla="*/ 17 h 123"/>
                <a:gd name="T60" fmla="*/ 80 w 305"/>
                <a:gd name="T61" fmla="*/ 17 h 123"/>
                <a:gd name="T62" fmla="*/ 76 w 305"/>
                <a:gd name="T63" fmla="*/ 19 h 123"/>
                <a:gd name="T64" fmla="*/ 69 w 305"/>
                <a:gd name="T65" fmla="*/ 11 h 123"/>
                <a:gd name="T66" fmla="*/ 57 w 305"/>
                <a:gd name="T67" fmla="*/ 11 h 123"/>
                <a:gd name="T68" fmla="*/ 34 w 305"/>
                <a:gd name="T69" fmla="*/ 15 h 123"/>
                <a:gd name="T70" fmla="*/ 23 w 305"/>
                <a:gd name="T71" fmla="*/ 27 h 123"/>
                <a:gd name="T72" fmla="*/ 17 w 305"/>
                <a:gd name="T73" fmla="*/ 38 h 123"/>
                <a:gd name="T74" fmla="*/ 15 w 305"/>
                <a:gd name="T75" fmla="*/ 48 h 123"/>
                <a:gd name="T76" fmla="*/ 21 w 305"/>
                <a:gd name="T77" fmla="*/ 57 h 123"/>
                <a:gd name="T78" fmla="*/ 13 w 305"/>
                <a:gd name="T79" fmla="*/ 61 h 123"/>
                <a:gd name="T80" fmla="*/ 9 w 305"/>
                <a:gd name="T81" fmla="*/ 71 h 123"/>
                <a:gd name="T82" fmla="*/ 0 w 305"/>
                <a:gd name="T83" fmla="*/ 86 h 123"/>
                <a:gd name="T84" fmla="*/ 49 w 305"/>
                <a:gd name="T85" fmla="*/ 103 h 123"/>
                <a:gd name="T86" fmla="*/ 86 w 305"/>
                <a:gd name="T87" fmla="*/ 105 h 123"/>
                <a:gd name="T88" fmla="*/ 97 w 305"/>
                <a:gd name="T89" fmla="*/ 105 h 123"/>
                <a:gd name="T90" fmla="*/ 120 w 305"/>
                <a:gd name="T91" fmla="*/ 105 h 123"/>
                <a:gd name="T92" fmla="*/ 165 w 305"/>
                <a:gd name="T93" fmla="*/ 107 h 123"/>
                <a:gd name="T94" fmla="*/ 178 w 305"/>
                <a:gd name="T95" fmla="*/ 105 h 123"/>
                <a:gd name="T96" fmla="*/ 188 w 305"/>
                <a:gd name="T97" fmla="*/ 109 h 123"/>
                <a:gd name="T98" fmla="*/ 195 w 305"/>
                <a:gd name="T99" fmla="*/ 105 h 123"/>
                <a:gd name="T100" fmla="*/ 224 w 305"/>
                <a:gd name="T101" fmla="*/ 103 h 123"/>
                <a:gd name="T102" fmla="*/ 234 w 305"/>
                <a:gd name="T103" fmla="*/ 109 h 123"/>
                <a:gd name="T104" fmla="*/ 243 w 305"/>
                <a:gd name="T105" fmla="*/ 111 h 123"/>
                <a:gd name="T106" fmla="*/ 255 w 305"/>
                <a:gd name="T107" fmla="*/ 117 h 123"/>
                <a:gd name="T108" fmla="*/ 274 w 305"/>
                <a:gd name="T109" fmla="*/ 111 h 123"/>
                <a:gd name="T110" fmla="*/ 280 w 305"/>
                <a:gd name="T111" fmla="*/ 107 h 123"/>
                <a:gd name="T112" fmla="*/ 303 w 305"/>
                <a:gd name="T113" fmla="*/ 9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123">
                  <a:moveTo>
                    <a:pt x="305" y="96"/>
                  </a:moveTo>
                  <a:lnTo>
                    <a:pt x="303" y="94"/>
                  </a:lnTo>
                  <a:lnTo>
                    <a:pt x="303" y="94"/>
                  </a:lnTo>
                  <a:lnTo>
                    <a:pt x="303" y="94"/>
                  </a:lnTo>
                  <a:lnTo>
                    <a:pt x="303" y="92"/>
                  </a:lnTo>
                  <a:lnTo>
                    <a:pt x="303" y="92"/>
                  </a:lnTo>
                  <a:lnTo>
                    <a:pt x="303" y="92"/>
                  </a:lnTo>
                  <a:lnTo>
                    <a:pt x="303" y="90"/>
                  </a:lnTo>
                  <a:lnTo>
                    <a:pt x="303" y="90"/>
                  </a:lnTo>
                  <a:lnTo>
                    <a:pt x="303" y="88"/>
                  </a:lnTo>
                  <a:lnTo>
                    <a:pt x="303" y="86"/>
                  </a:lnTo>
                  <a:lnTo>
                    <a:pt x="303" y="86"/>
                  </a:lnTo>
                  <a:lnTo>
                    <a:pt x="303" y="84"/>
                  </a:lnTo>
                  <a:lnTo>
                    <a:pt x="301" y="84"/>
                  </a:lnTo>
                  <a:lnTo>
                    <a:pt x="299" y="82"/>
                  </a:lnTo>
                  <a:lnTo>
                    <a:pt x="299" y="82"/>
                  </a:lnTo>
                  <a:lnTo>
                    <a:pt x="297" y="80"/>
                  </a:lnTo>
                  <a:lnTo>
                    <a:pt x="293" y="75"/>
                  </a:lnTo>
                  <a:lnTo>
                    <a:pt x="293" y="75"/>
                  </a:lnTo>
                  <a:lnTo>
                    <a:pt x="293" y="75"/>
                  </a:lnTo>
                  <a:lnTo>
                    <a:pt x="291" y="73"/>
                  </a:lnTo>
                  <a:lnTo>
                    <a:pt x="287" y="73"/>
                  </a:lnTo>
                  <a:lnTo>
                    <a:pt x="287" y="73"/>
                  </a:lnTo>
                  <a:lnTo>
                    <a:pt x="287" y="71"/>
                  </a:lnTo>
                  <a:lnTo>
                    <a:pt x="287" y="71"/>
                  </a:lnTo>
                  <a:lnTo>
                    <a:pt x="285" y="69"/>
                  </a:lnTo>
                  <a:lnTo>
                    <a:pt x="282" y="69"/>
                  </a:lnTo>
                  <a:lnTo>
                    <a:pt x="282" y="69"/>
                  </a:lnTo>
                  <a:lnTo>
                    <a:pt x="282" y="67"/>
                  </a:lnTo>
                  <a:lnTo>
                    <a:pt x="282" y="67"/>
                  </a:lnTo>
                  <a:lnTo>
                    <a:pt x="285" y="65"/>
                  </a:lnTo>
                  <a:lnTo>
                    <a:pt x="287" y="65"/>
                  </a:lnTo>
                  <a:lnTo>
                    <a:pt x="287" y="63"/>
                  </a:lnTo>
                  <a:lnTo>
                    <a:pt x="289" y="63"/>
                  </a:lnTo>
                  <a:lnTo>
                    <a:pt x="289" y="61"/>
                  </a:lnTo>
                  <a:lnTo>
                    <a:pt x="289" y="59"/>
                  </a:lnTo>
                  <a:lnTo>
                    <a:pt x="291" y="59"/>
                  </a:lnTo>
                  <a:lnTo>
                    <a:pt x="291" y="59"/>
                  </a:lnTo>
                  <a:lnTo>
                    <a:pt x="291" y="57"/>
                  </a:lnTo>
                  <a:lnTo>
                    <a:pt x="293" y="57"/>
                  </a:lnTo>
                  <a:lnTo>
                    <a:pt x="293" y="55"/>
                  </a:lnTo>
                  <a:lnTo>
                    <a:pt x="291" y="55"/>
                  </a:lnTo>
                  <a:lnTo>
                    <a:pt x="291" y="55"/>
                  </a:lnTo>
                  <a:lnTo>
                    <a:pt x="291" y="55"/>
                  </a:lnTo>
                  <a:lnTo>
                    <a:pt x="289" y="55"/>
                  </a:lnTo>
                  <a:lnTo>
                    <a:pt x="289" y="55"/>
                  </a:lnTo>
                  <a:lnTo>
                    <a:pt x="287" y="57"/>
                  </a:lnTo>
                  <a:lnTo>
                    <a:pt x="285" y="57"/>
                  </a:lnTo>
                  <a:lnTo>
                    <a:pt x="285" y="59"/>
                  </a:lnTo>
                  <a:lnTo>
                    <a:pt x="285" y="59"/>
                  </a:lnTo>
                  <a:lnTo>
                    <a:pt x="282" y="59"/>
                  </a:lnTo>
                  <a:lnTo>
                    <a:pt x="282" y="57"/>
                  </a:lnTo>
                  <a:lnTo>
                    <a:pt x="282" y="57"/>
                  </a:lnTo>
                  <a:lnTo>
                    <a:pt x="276" y="48"/>
                  </a:lnTo>
                  <a:lnTo>
                    <a:pt x="272" y="44"/>
                  </a:lnTo>
                  <a:lnTo>
                    <a:pt x="266" y="42"/>
                  </a:lnTo>
                  <a:lnTo>
                    <a:pt x="266" y="40"/>
                  </a:lnTo>
                  <a:lnTo>
                    <a:pt x="264" y="38"/>
                  </a:lnTo>
                  <a:lnTo>
                    <a:pt x="262" y="38"/>
                  </a:lnTo>
                  <a:lnTo>
                    <a:pt x="260" y="38"/>
                  </a:lnTo>
                  <a:lnTo>
                    <a:pt x="260" y="38"/>
                  </a:lnTo>
                  <a:lnTo>
                    <a:pt x="257" y="40"/>
                  </a:lnTo>
                  <a:lnTo>
                    <a:pt x="257" y="40"/>
                  </a:lnTo>
                  <a:lnTo>
                    <a:pt x="255" y="42"/>
                  </a:lnTo>
                  <a:lnTo>
                    <a:pt x="249" y="42"/>
                  </a:lnTo>
                  <a:lnTo>
                    <a:pt x="245" y="44"/>
                  </a:lnTo>
                  <a:lnTo>
                    <a:pt x="243" y="44"/>
                  </a:lnTo>
                  <a:lnTo>
                    <a:pt x="243" y="46"/>
                  </a:lnTo>
                  <a:lnTo>
                    <a:pt x="241" y="46"/>
                  </a:lnTo>
                  <a:lnTo>
                    <a:pt x="241" y="46"/>
                  </a:lnTo>
                  <a:lnTo>
                    <a:pt x="241" y="46"/>
                  </a:lnTo>
                  <a:lnTo>
                    <a:pt x="241" y="44"/>
                  </a:lnTo>
                  <a:lnTo>
                    <a:pt x="241" y="38"/>
                  </a:lnTo>
                  <a:lnTo>
                    <a:pt x="241" y="36"/>
                  </a:lnTo>
                  <a:lnTo>
                    <a:pt x="241" y="36"/>
                  </a:lnTo>
                  <a:lnTo>
                    <a:pt x="241" y="34"/>
                  </a:lnTo>
                  <a:lnTo>
                    <a:pt x="239" y="32"/>
                  </a:lnTo>
                  <a:lnTo>
                    <a:pt x="241" y="32"/>
                  </a:lnTo>
                  <a:lnTo>
                    <a:pt x="241" y="27"/>
                  </a:lnTo>
                  <a:lnTo>
                    <a:pt x="243" y="23"/>
                  </a:lnTo>
                  <a:lnTo>
                    <a:pt x="245" y="21"/>
                  </a:lnTo>
                  <a:lnTo>
                    <a:pt x="245" y="19"/>
                  </a:lnTo>
                  <a:lnTo>
                    <a:pt x="245" y="17"/>
                  </a:lnTo>
                  <a:lnTo>
                    <a:pt x="243" y="17"/>
                  </a:lnTo>
                  <a:lnTo>
                    <a:pt x="241" y="17"/>
                  </a:lnTo>
                  <a:lnTo>
                    <a:pt x="241" y="15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1" y="13"/>
                  </a:lnTo>
                  <a:lnTo>
                    <a:pt x="241" y="13"/>
                  </a:lnTo>
                  <a:lnTo>
                    <a:pt x="249" y="4"/>
                  </a:lnTo>
                  <a:lnTo>
                    <a:pt x="251" y="2"/>
                  </a:lnTo>
                  <a:lnTo>
                    <a:pt x="249" y="2"/>
                  </a:lnTo>
                  <a:lnTo>
                    <a:pt x="249" y="2"/>
                  </a:lnTo>
                  <a:lnTo>
                    <a:pt x="249" y="2"/>
                  </a:lnTo>
                  <a:lnTo>
                    <a:pt x="239" y="0"/>
                  </a:lnTo>
                  <a:lnTo>
                    <a:pt x="239" y="2"/>
                  </a:lnTo>
                  <a:lnTo>
                    <a:pt x="234" y="2"/>
                  </a:lnTo>
                  <a:lnTo>
                    <a:pt x="228" y="4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24" y="4"/>
                  </a:lnTo>
                  <a:lnTo>
                    <a:pt x="218" y="7"/>
                  </a:lnTo>
                  <a:lnTo>
                    <a:pt x="216" y="7"/>
                  </a:lnTo>
                  <a:lnTo>
                    <a:pt x="214" y="7"/>
                  </a:lnTo>
                  <a:lnTo>
                    <a:pt x="211" y="7"/>
                  </a:lnTo>
                  <a:lnTo>
                    <a:pt x="211" y="4"/>
                  </a:lnTo>
                  <a:lnTo>
                    <a:pt x="207" y="2"/>
                  </a:lnTo>
                  <a:lnTo>
                    <a:pt x="205" y="0"/>
                  </a:lnTo>
                  <a:lnTo>
                    <a:pt x="203" y="0"/>
                  </a:lnTo>
                  <a:lnTo>
                    <a:pt x="201" y="2"/>
                  </a:lnTo>
                  <a:lnTo>
                    <a:pt x="197" y="7"/>
                  </a:lnTo>
                  <a:lnTo>
                    <a:pt x="197" y="7"/>
                  </a:lnTo>
                  <a:lnTo>
                    <a:pt x="197" y="9"/>
                  </a:lnTo>
                  <a:lnTo>
                    <a:pt x="197" y="11"/>
                  </a:lnTo>
                  <a:lnTo>
                    <a:pt x="195" y="13"/>
                  </a:lnTo>
                  <a:lnTo>
                    <a:pt x="195" y="15"/>
                  </a:lnTo>
                  <a:lnTo>
                    <a:pt x="193" y="17"/>
                  </a:lnTo>
                  <a:lnTo>
                    <a:pt x="193" y="17"/>
                  </a:lnTo>
                  <a:lnTo>
                    <a:pt x="191" y="19"/>
                  </a:lnTo>
                  <a:lnTo>
                    <a:pt x="188" y="19"/>
                  </a:lnTo>
                  <a:lnTo>
                    <a:pt x="186" y="19"/>
                  </a:lnTo>
                  <a:lnTo>
                    <a:pt x="186" y="17"/>
                  </a:lnTo>
                  <a:lnTo>
                    <a:pt x="186" y="17"/>
                  </a:lnTo>
                  <a:lnTo>
                    <a:pt x="186" y="15"/>
                  </a:lnTo>
                  <a:lnTo>
                    <a:pt x="186" y="15"/>
                  </a:lnTo>
                  <a:lnTo>
                    <a:pt x="186" y="13"/>
                  </a:lnTo>
                  <a:lnTo>
                    <a:pt x="186" y="11"/>
                  </a:lnTo>
                  <a:lnTo>
                    <a:pt x="186" y="11"/>
                  </a:lnTo>
                  <a:lnTo>
                    <a:pt x="186" y="9"/>
                  </a:lnTo>
                  <a:lnTo>
                    <a:pt x="186" y="9"/>
                  </a:lnTo>
                  <a:lnTo>
                    <a:pt x="184" y="7"/>
                  </a:lnTo>
                  <a:lnTo>
                    <a:pt x="182" y="7"/>
                  </a:lnTo>
                  <a:lnTo>
                    <a:pt x="182" y="7"/>
                  </a:lnTo>
                  <a:lnTo>
                    <a:pt x="180" y="9"/>
                  </a:lnTo>
                  <a:lnTo>
                    <a:pt x="180" y="11"/>
                  </a:lnTo>
                  <a:lnTo>
                    <a:pt x="180" y="11"/>
                  </a:lnTo>
                  <a:lnTo>
                    <a:pt x="178" y="13"/>
                  </a:lnTo>
                  <a:lnTo>
                    <a:pt x="176" y="15"/>
                  </a:lnTo>
                  <a:lnTo>
                    <a:pt x="174" y="17"/>
                  </a:lnTo>
                  <a:lnTo>
                    <a:pt x="172" y="21"/>
                  </a:lnTo>
                  <a:lnTo>
                    <a:pt x="172" y="21"/>
                  </a:lnTo>
                  <a:lnTo>
                    <a:pt x="170" y="23"/>
                  </a:lnTo>
                  <a:lnTo>
                    <a:pt x="170" y="23"/>
                  </a:lnTo>
                  <a:lnTo>
                    <a:pt x="170" y="23"/>
                  </a:lnTo>
                  <a:lnTo>
                    <a:pt x="172" y="25"/>
                  </a:lnTo>
                  <a:lnTo>
                    <a:pt x="172" y="23"/>
                  </a:lnTo>
                  <a:lnTo>
                    <a:pt x="172" y="23"/>
                  </a:lnTo>
                  <a:lnTo>
                    <a:pt x="176" y="21"/>
                  </a:lnTo>
                  <a:lnTo>
                    <a:pt x="176" y="21"/>
                  </a:lnTo>
                  <a:lnTo>
                    <a:pt x="176" y="23"/>
                  </a:lnTo>
                  <a:lnTo>
                    <a:pt x="176" y="23"/>
                  </a:lnTo>
                  <a:lnTo>
                    <a:pt x="170" y="27"/>
                  </a:lnTo>
                  <a:lnTo>
                    <a:pt x="163" y="27"/>
                  </a:lnTo>
                  <a:lnTo>
                    <a:pt x="157" y="29"/>
                  </a:lnTo>
                  <a:lnTo>
                    <a:pt x="157" y="29"/>
                  </a:lnTo>
                  <a:lnTo>
                    <a:pt x="155" y="32"/>
                  </a:lnTo>
                  <a:lnTo>
                    <a:pt x="153" y="34"/>
                  </a:lnTo>
                  <a:lnTo>
                    <a:pt x="149" y="40"/>
                  </a:lnTo>
                  <a:lnTo>
                    <a:pt x="147" y="40"/>
                  </a:lnTo>
                  <a:lnTo>
                    <a:pt x="145" y="42"/>
                  </a:lnTo>
                  <a:lnTo>
                    <a:pt x="145" y="42"/>
                  </a:lnTo>
                  <a:lnTo>
                    <a:pt x="143" y="40"/>
                  </a:lnTo>
                  <a:lnTo>
                    <a:pt x="143" y="38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9"/>
                  </a:lnTo>
                  <a:lnTo>
                    <a:pt x="143" y="27"/>
                  </a:lnTo>
                  <a:lnTo>
                    <a:pt x="143" y="25"/>
                  </a:lnTo>
                  <a:lnTo>
                    <a:pt x="140" y="25"/>
                  </a:lnTo>
                  <a:lnTo>
                    <a:pt x="132" y="29"/>
                  </a:lnTo>
                  <a:lnTo>
                    <a:pt x="130" y="29"/>
                  </a:lnTo>
                  <a:lnTo>
                    <a:pt x="130" y="29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6" y="29"/>
                  </a:lnTo>
                  <a:lnTo>
                    <a:pt x="126" y="29"/>
                  </a:lnTo>
                  <a:lnTo>
                    <a:pt x="124" y="29"/>
                  </a:lnTo>
                  <a:lnTo>
                    <a:pt x="124" y="27"/>
                  </a:lnTo>
                  <a:lnTo>
                    <a:pt x="124" y="25"/>
                  </a:lnTo>
                  <a:lnTo>
                    <a:pt x="126" y="23"/>
                  </a:lnTo>
                  <a:lnTo>
                    <a:pt x="124" y="23"/>
                  </a:lnTo>
                  <a:lnTo>
                    <a:pt x="124" y="21"/>
                  </a:lnTo>
                  <a:lnTo>
                    <a:pt x="124" y="21"/>
                  </a:lnTo>
                  <a:lnTo>
                    <a:pt x="122" y="21"/>
                  </a:lnTo>
                  <a:lnTo>
                    <a:pt x="122" y="21"/>
                  </a:lnTo>
                  <a:lnTo>
                    <a:pt x="120" y="19"/>
                  </a:lnTo>
                  <a:lnTo>
                    <a:pt x="120" y="19"/>
                  </a:lnTo>
                  <a:lnTo>
                    <a:pt x="120" y="17"/>
                  </a:lnTo>
                  <a:lnTo>
                    <a:pt x="117" y="17"/>
                  </a:lnTo>
                  <a:lnTo>
                    <a:pt x="113" y="17"/>
                  </a:lnTo>
                  <a:lnTo>
                    <a:pt x="111" y="17"/>
                  </a:lnTo>
                  <a:lnTo>
                    <a:pt x="109" y="17"/>
                  </a:lnTo>
                  <a:lnTo>
                    <a:pt x="105" y="17"/>
                  </a:lnTo>
                  <a:lnTo>
                    <a:pt x="103" y="17"/>
                  </a:lnTo>
                  <a:lnTo>
                    <a:pt x="101" y="19"/>
                  </a:lnTo>
                  <a:lnTo>
                    <a:pt x="99" y="19"/>
                  </a:lnTo>
                  <a:lnTo>
                    <a:pt x="99" y="19"/>
                  </a:lnTo>
                  <a:lnTo>
                    <a:pt x="99" y="19"/>
                  </a:lnTo>
                  <a:lnTo>
                    <a:pt x="99" y="17"/>
                  </a:lnTo>
                  <a:lnTo>
                    <a:pt x="99" y="15"/>
                  </a:lnTo>
                  <a:lnTo>
                    <a:pt x="97" y="15"/>
                  </a:lnTo>
                  <a:lnTo>
                    <a:pt x="97" y="15"/>
                  </a:lnTo>
                  <a:lnTo>
                    <a:pt x="90" y="17"/>
                  </a:lnTo>
                  <a:lnTo>
                    <a:pt x="88" y="17"/>
                  </a:lnTo>
                  <a:lnTo>
                    <a:pt x="86" y="19"/>
                  </a:lnTo>
                  <a:lnTo>
                    <a:pt x="84" y="19"/>
                  </a:lnTo>
                  <a:lnTo>
                    <a:pt x="84" y="17"/>
                  </a:lnTo>
                  <a:lnTo>
                    <a:pt x="84" y="17"/>
                  </a:lnTo>
                  <a:lnTo>
                    <a:pt x="84" y="17"/>
                  </a:lnTo>
                  <a:lnTo>
                    <a:pt x="84" y="15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9"/>
                  </a:lnTo>
                  <a:lnTo>
                    <a:pt x="76" y="21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74" y="19"/>
                  </a:lnTo>
                  <a:lnTo>
                    <a:pt x="76" y="19"/>
                  </a:lnTo>
                  <a:lnTo>
                    <a:pt x="76" y="17"/>
                  </a:lnTo>
                  <a:lnTo>
                    <a:pt x="76" y="15"/>
                  </a:lnTo>
                  <a:lnTo>
                    <a:pt x="76" y="15"/>
                  </a:lnTo>
                  <a:lnTo>
                    <a:pt x="76" y="13"/>
                  </a:lnTo>
                  <a:lnTo>
                    <a:pt x="74" y="11"/>
                  </a:lnTo>
                  <a:lnTo>
                    <a:pt x="71" y="11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67" y="11"/>
                  </a:lnTo>
                  <a:lnTo>
                    <a:pt x="65" y="11"/>
                  </a:lnTo>
                  <a:lnTo>
                    <a:pt x="61" y="9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7" y="11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53" y="13"/>
                  </a:lnTo>
                  <a:lnTo>
                    <a:pt x="51" y="13"/>
                  </a:lnTo>
                  <a:lnTo>
                    <a:pt x="49" y="15"/>
                  </a:lnTo>
                  <a:lnTo>
                    <a:pt x="42" y="15"/>
                  </a:lnTo>
                  <a:lnTo>
                    <a:pt x="34" y="15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0" y="19"/>
                  </a:lnTo>
                  <a:lnTo>
                    <a:pt x="26" y="23"/>
                  </a:lnTo>
                  <a:lnTo>
                    <a:pt x="26" y="23"/>
                  </a:lnTo>
                  <a:lnTo>
                    <a:pt x="23" y="25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17" y="34"/>
                  </a:lnTo>
                  <a:lnTo>
                    <a:pt x="17" y="36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15" y="40"/>
                  </a:lnTo>
                  <a:lnTo>
                    <a:pt x="15" y="42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8"/>
                  </a:lnTo>
                  <a:lnTo>
                    <a:pt x="15" y="50"/>
                  </a:lnTo>
                  <a:lnTo>
                    <a:pt x="17" y="50"/>
                  </a:lnTo>
                  <a:lnTo>
                    <a:pt x="17" y="52"/>
                  </a:lnTo>
                  <a:lnTo>
                    <a:pt x="19" y="55"/>
                  </a:lnTo>
                  <a:lnTo>
                    <a:pt x="21" y="55"/>
                  </a:lnTo>
                  <a:lnTo>
                    <a:pt x="21" y="55"/>
                  </a:lnTo>
                  <a:lnTo>
                    <a:pt x="21" y="57"/>
                  </a:lnTo>
                  <a:lnTo>
                    <a:pt x="21" y="57"/>
                  </a:lnTo>
                  <a:lnTo>
                    <a:pt x="19" y="59"/>
                  </a:lnTo>
                  <a:lnTo>
                    <a:pt x="19" y="59"/>
                  </a:lnTo>
                  <a:lnTo>
                    <a:pt x="19" y="59"/>
                  </a:lnTo>
                  <a:lnTo>
                    <a:pt x="17" y="61"/>
                  </a:lnTo>
                  <a:lnTo>
                    <a:pt x="15" y="61"/>
                  </a:lnTo>
                  <a:lnTo>
                    <a:pt x="13" y="61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11" y="65"/>
                  </a:lnTo>
                  <a:lnTo>
                    <a:pt x="11" y="67"/>
                  </a:lnTo>
                  <a:lnTo>
                    <a:pt x="9" y="69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5" y="73"/>
                  </a:lnTo>
                  <a:lnTo>
                    <a:pt x="0" y="73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3" y="92"/>
                  </a:lnTo>
                  <a:lnTo>
                    <a:pt x="5" y="92"/>
                  </a:lnTo>
                  <a:lnTo>
                    <a:pt x="7" y="90"/>
                  </a:lnTo>
                  <a:lnTo>
                    <a:pt x="11" y="90"/>
                  </a:lnTo>
                  <a:lnTo>
                    <a:pt x="34" y="100"/>
                  </a:lnTo>
                  <a:lnTo>
                    <a:pt x="49" y="103"/>
                  </a:lnTo>
                  <a:lnTo>
                    <a:pt x="57" y="107"/>
                  </a:lnTo>
                  <a:lnTo>
                    <a:pt x="61" y="107"/>
                  </a:lnTo>
                  <a:lnTo>
                    <a:pt x="71" y="105"/>
                  </a:lnTo>
                  <a:lnTo>
                    <a:pt x="80" y="105"/>
                  </a:lnTo>
                  <a:lnTo>
                    <a:pt x="84" y="105"/>
                  </a:lnTo>
                  <a:lnTo>
                    <a:pt x="84" y="105"/>
                  </a:lnTo>
                  <a:lnTo>
                    <a:pt x="86" y="105"/>
                  </a:lnTo>
                  <a:lnTo>
                    <a:pt x="88" y="105"/>
                  </a:lnTo>
                  <a:lnTo>
                    <a:pt x="92" y="107"/>
                  </a:lnTo>
                  <a:lnTo>
                    <a:pt x="92" y="107"/>
                  </a:lnTo>
                  <a:lnTo>
                    <a:pt x="94" y="105"/>
                  </a:lnTo>
                  <a:lnTo>
                    <a:pt x="94" y="105"/>
                  </a:lnTo>
                  <a:lnTo>
                    <a:pt x="94" y="105"/>
                  </a:lnTo>
                  <a:lnTo>
                    <a:pt x="97" y="105"/>
                  </a:lnTo>
                  <a:lnTo>
                    <a:pt x="99" y="105"/>
                  </a:lnTo>
                  <a:lnTo>
                    <a:pt x="99" y="107"/>
                  </a:lnTo>
                  <a:lnTo>
                    <a:pt x="101" y="107"/>
                  </a:lnTo>
                  <a:lnTo>
                    <a:pt x="103" y="107"/>
                  </a:lnTo>
                  <a:lnTo>
                    <a:pt x="115" y="105"/>
                  </a:lnTo>
                  <a:lnTo>
                    <a:pt x="115" y="105"/>
                  </a:lnTo>
                  <a:lnTo>
                    <a:pt x="120" y="105"/>
                  </a:lnTo>
                  <a:lnTo>
                    <a:pt x="136" y="103"/>
                  </a:lnTo>
                  <a:lnTo>
                    <a:pt x="140" y="103"/>
                  </a:lnTo>
                  <a:lnTo>
                    <a:pt x="143" y="103"/>
                  </a:lnTo>
                  <a:lnTo>
                    <a:pt x="145" y="100"/>
                  </a:lnTo>
                  <a:lnTo>
                    <a:pt x="145" y="100"/>
                  </a:lnTo>
                  <a:lnTo>
                    <a:pt x="151" y="103"/>
                  </a:lnTo>
                  <a:lnTo>
                    <a:pt x="165" y="107"/>
                  </a:lnTo>
                  <a:lnTo>
                    <a:pt x="170" y="109"/>
                  </a:lnTo>
                  <a:lnTo>
                    <a:pt x="170" y="109"/>
                  </a:lnTo>
                  <a:lnTo>
                    <a:pt x="172" y="107"/>
                  </a:lnTo>
                  <a:lnTo>
                    <a:pt x="174" y="107"/>
                  </a:lnTo>
                  <a:lnTo>
                    <a:pt x="174" y="107"/>
                  </a:lnTo>
                  <a:lnTo>
                    <a:pt x="176" y="105"/>
                  </a:lnTo>
                  <a:lnTo>
                    <a:pt x="178" y="105"/>
                  </a:lnTo>
                  <a:lnTo>
                    <a:pt x="178" y="105"/>
                  </a:lnTo>
                  <a:lnTo>
                    <a:pt x="180" y="107"/>
                  </a:lnTo>
                  <a:lnTo>
                    <a:pt x="180" y="107"/>
                  </a:lnTo>
                  <a:lnTo>
                    <a:pt x="182" y="109"/>
                  </a:lnTo>
                  <a:lnTo>
                    <a:pt x="184" y="109"/>
                  </a:lnTo>
                  <a:lnTo>
                    <a:pt x="186" y="109"/>
                  </a:lnTo>
                  <a:lnTo>
                    <a:pt x="188" y="109"/>
                  </a:lnTo>
                  <a:lnTo>
                    <a:pt x="191" y="109"/>
                  </a:lnTo>
                  <a:lnTo>
                    <a:pt x="191" y="107"/>
                  </a:lnTo>
                  <a:lnTo>
                    <a:pt x="191" y="107"/>
                  </a:lnTo>
                  <a:lnTo>
                    <a:pt x="193" y="107"/>
                  </a:lnTo>
                  <a:lnTo>
                    <a:pt x="193" y="107"/>
                  </a:lnTo>
                  <a:lnTo>
                    <a:pt x="195" y="107"/>
                  </a:lnTo>
                  <a:lnTo>
                    <a:pt x="195" y="105"/>
                  </a:lnTo>
                  <a:lnTo>
                    <a:pt x="195" y="105"/>
                  </a:lnTo>
                  <a:lnTo>
                    <a:pt x="197" y="105"/>
                  </a:lnTo>
                  <a:lnTo>
                    <a:pt x="201" y="105"/>
                  </a:lnTo>
                  <a:lnTo>
                    <a:pt x="214" y="103"/>
                  </a:lnTo>
                  <a:lnTo>
                    <a:pt x="218" y="105"/>
                  </a:lnTo>
                  <a:lnTo>
                    <a:pt x="220" y="103"/>
                  </a:lnTo>
                  <a:lnTo>
                    <a:pt x="224" y="103"/>
                  </a:lnTo>
                  <a:lnTo>
                    <a:pt x="226" y="103"/>
                  </a:lnTo>
                  <a:lnTo>
                    <a:pt x="230" y="105"/>
                  </a:lnTo>
                  <a:lnTo>
                    <a:pt x="232" y="105"/>
                  </a:lnTo>
                  <a:lnTo>
                    <a:pt x="232" y="105"/>
                  </a:lnTo>
                  <a:lnTo>
                    <a:pt x="234" y="107"/>
                  </a:lnTo>
                  <a:lnTo>
                    <a:pt x="234" y="107"/>
                  </a:lnTo>
                  <a:lnTo>
                    <a:pt x="234" y="109"/>
                  </a:lnTo>
                  <a:lnTo>
                    <a:pt x="237" y="109"/>
                  </a:lnTo>
                  <a:lnTo>
                    <a:pt x="239" y="109"/>
                  </a:lnTo>
                  <a:lnTo>
                    <a:pt x="239" y="109"/>
                  </a:lnTo>
                  <a:lnTo>
                    <a:pt x="239" y="109"/>
                  </a:lnTo>
                  <a:lnTo>
                    <a:pt x="241" y="109"/>
                  </a:lnTo>
                  <a:lnTo>
                    <a:pt x="241" y="109"/>
                  </a:lnTo>
                  <a:lnTo>
                    <a:pt x="243" y="111"/>
                  </a:lnTo>
                  <a:lnTo>
                    <a:pt x="245" y="113"/>
                  </a:lnTo>
                  <a:lnTo>
                    <a:pt x="245" y="113"/>
                  </a:lnTo>
                  <a:lnTo>
                    <a:pt x="247" y="113"/>
                  </a:lnTo>
                  <a:lnTo>
                    <a:pt x="249" y="115"/>
                  </a:lnTo>
                  <a:lnTo>
                    <a:pt x="253" y="115"/>
                  </a:lnTo>
                  <a:lnTo>
                    <a:pt x="255" y="115"/>
                  </a:lnTo>
                  <a:lnTo>
                    <a:pt x="255" y="117"/>
                  </a:lnTo>
                  <a:lnTo>
                    <a:pt x="260" y="119"/>
                  </a:lnTo>
                  <a:lnTo>
                    <a:pt x="262" y="121"/>
                  </a:lnTo>
                  <a:lnTo>
                    <a:pt x="262" y="123"/>
                  </a:lnTo>
                  <a:lnTo>
                    <a:pt x="264" y="119"/>
                  </a:lnTo>
                  <a:lnTo>
                    <a:pt x="268" y="115"/>
                  </a:lnTo>
                  <a:lnTo>
                    <a:pt x="272" y="113"/>
                  </a:lnTo>
                  <a:lnTo>
                    <a:pt x="274" y="111"/>
                  </a:lnTo>
                  <a:lnTo>
                    <a:pt x="276" y="109"/>
                  </a:lnTo>
                  <a:lnTo>
                    <a:pt x="276" y="109"/>
                  </a:lnTo>
                  <a:lnTo>
                    <a:pt x="278" y="109"/>
                  </a:lnTo>
                  <a:lnTo>
                    <a:pt x="278" y="109"/>
                  </a:lnTo>
                  <a:lnTo>
                    <a:pt x="280" y="109"/>
                  </a:lnTo>
                  <a:lnTo>
                    <a:pt x="280" y="107"/>
                  </a:lnTo>
                  <a:lnTo>
                    <a:pt x="280" y="107"/>
                  </a:lnTo>
                  <a:lnTo>
                    <a:pt x="280" y="107"/>
                  </a:lnTo>
                  <a:lnTo>
                    <a:pt x="282" y="107"/>
                  </a:lnTo>
                  <a:lnTo>
                    <a:pt x="285" y="107"/>
                  </a:lnTo>
                  <a:lnTo>
                    <a:pt x="287" y="107"/>
                  </a:lnTo>
                  <a:lnTo>
                    <a:pt x="289" y="107"/>
                  </a:lnTo>
                  <a:lnTo>
                    <a:pt x="291" y="103"/>
                  </a:lnTo>
                  <a:lnTo>
                    <a:pt x="303" y="98"/>
                  </a:lnTo>
                  <a:lnTo>
                    <a:pt x="305" y="96"/>
                  </a:lnTo>
                  <a:lnTo>
                    <a:pt x="305" y="96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D7F20506-38F6-79BF-2440-57DD01778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8063" y="3131623"/>
              <a:ext cx="279400" cy="325438"/>
            </a:xfrm>
            <a:custGeom>
              <a:avLst/>
              <a:gdLst>
                <a:gd name="T0" fmla="*/ 159 w 176"/>
                <a:gd name="T1" fmla="*/ 54 h 205"/>
                <a:gd name="T2" fmla="*/ 165 w 176"/>
                <a:gd name="T3" fmla="*/ 27 h 205"/>
                <a:gd name="T4" fmla="*/ 159 w 176"/>
                <a:gd name="T5" fmla="*/ 13 h 205"/>
                <a:gd name="T6" fmla="*/ 161 w 176"/>
                <a:gd name="T7" fmla="*/ 0 h 205"/>
                <a:gd name="T8" fmla="*/ 146 w 176"/>
                <a:gd name="T9" fmla="*/ 13 h 205"/>
                <a:gd name="T10" fmla="*/ 126 w 176"/>
                <a:gd name="T11" fmla="*/ 21 h 205"/>
                <a:gd name="T12" fmla="*/ 121 w 176"/>
                <a:gd name="T13" fmla="*/ 19 h 205"/>
                <a:gd name="T14" fmla="*/ 111 w 176"/>
                <a:gd name="T15" fmla="*/ 19 h 205"/>
                <a:gd name="T16" fmla="*/ 100 w 176"/>
                <a:gd name="T17" fmla="*/ 15 h 205"/>
                <a:gd name="T18" fmla="*/ 80 w 176"/>
                <a:gd name="T19" fmla="*/ 19 h 205"/>
                <a:gd name="T20" fmla="*/ 80 w 176"/>
                <a:gd name="T21" fmla="*/ 21 h 205"/>
                <a:gd name="T22" fmla="*/ 84 w 176"/>
                <a:gd name="T23" fmla="*/ 25 h 205"/>
                <a:gd name="T24" fmla="*/ 71 w 176"/>
                <a:gd name="T25" fmla="*/ 42 h 205"/>
                <a:gd name="T26" fmla="*/ 61 w 176"/>
                <a:gd name="T27" fmla="*/ 52 h 205"/>
                <a:gd name="T28" fmla="*/ 54 w 176"/>
                <a:gd name="T29" fmla="*/ 48 h 205"/>
                <a:gd name="T30" fmla="*/ 50 w 176"/>
                <a:gd name="T31" fmla="*/ 46 h 205"/>
                <a:gd name="T32" fmla="*/ 48 w 176"/>
                <a:gd name="T33" fmla="*/ 44 h 205"/>
                <a:gd name="T34" fmla="*/ 36 w 176"/>
                <a:gd name="T35" fmla="*/ 65 h 205"/>
                <a:gd name="T36" fmla="*/ 32 w 176"/>
                <a:gd name="T37" fmla="*/ 71 h 205"/>
                <a:gd name="T38" fmla="*/ 29 w 176"/>
                <a:gd name="T39" fmla="*/ 75 h 205"/>
                <a:gd name="T40" fmla="*/ 27 w 176"/>
                <a:gd name="T41" fmla="*/ 82 h 205"/>
                <a:gd name="T42" fmla="*/ 27 w 176"/>
                <a:gd name="T43" fmla="*/ 86 h 205"/>
                <a:gd name="T44" fmla="*/ 23 w 176"/>
                <a:gd name="T45" fmla="*/ 98 h 205"/>
                <a:gd name="T46" fmla="*/ 17 w 176"/>
                <a:gd name="T47" fmla="*/ 96 h 205"/>
                <a:gd name="T48" fmla="*/ 15 w 176"/>
                <a:gd name="T49" fmla="*/ 98 h 205"/>
                <a:gd name="T50" fmla="*/ 11 w 176"/>
                <a:gd name="T51" fmla="*/ 109 h 205"/>
                <a:gd name="T52" fmla="*/ 13 w 176"/>
                <a:gd name="T53" fmla="*/ 115 h 205"/>
                <a:gd name="T54" fmla="*/ 9 w 176"/>
                <a:gd name="T55" fmla="*/ 125 h 205"/>
                <a:gd name="T56" fmla="*/ 4 w 176"/>
                <a:gd name="T57" fmla="*/ 144 h 205"/>
                <a:gd name="T58" fmla="*/ 4 w 176"/>
                <a:gd name="T59" fmla="*/ 155 h 205"/>
                <a:gd name="T60" fmla="*/ 2 w 176"/>
                <a:gd name="T61" fmla="*/ 165 h 205"/>
                <a:gd name="T62" fmla="*/ 2 w 176"/>
                <a:gd name="T63" fmla="*/ 174 h 205"/>
                <a:gd name="T64" fmla="*/ 0 w 176"/>
                <a:gd name="T65" fmla="*/ 178 h 205"/>
                <a:gd name="T66" fmla="*/ 13 w 176"/>
                <a:gd name="T67" fmla="*/ 182 h 205"/>
                <a:gd name="T68" fmla="*/ 17 w 176"/>
                <a:gd name="T69" fmla="*/ 182 h 205"/>
                <a:gd name="T70" fmla="*/ 19 w 176"/>
                <a:gd name="T71" fmla="*/ 184 h 205"/>
                <a:gd name="T72" fmla="*/ 25 w 176"/>
                <a:gd name="T73" fmla="*/ 182 h 205"/>
                <a:gd name="T74" fmla="*/ 27 w 176"/>
                <a:gd name="T75" fmla="*/ 184 h 205"/>
                <a:gd name="T76" fmla="*/ 32 w 176"/>
                <a:gd name="T77" fmla="*/ 184 h 205"/>
                <a:gd name="T78" fmla="*/ 38 w 176"/>
                <a:gd name="T79" fmla="*/ 178 h 205"/>
                <a:gd name="T80" fmla="*/ 48 w 176"/>
                <a:gd name="T81" fmla="*/ 192 h 205"/>
                <a:gd name="T82" fmla="*/ 59 w 176"/>
                <a:gd name="T83" fmla="*/ 190 h 205"/>
                <a:gd name="T84" fmla="*/ 61 w 176"/>
                <a:gd name="T85" fmla="*/ 190 h 205"/>
                <a:gd name="T86" fmla="*/ 82 w 176"/>
                <a:gd name="T87" fmla="*/ 194 h 205"/>
                <a:gd name="T88" fmla="*/ 103 w 176"/>
                <a:gd name="T89" fmla="*/ 199 h 205"/>
                <a:gd name="T90" fmla="*/ 117 w 176"/>
                <a:gd name="T91" fmla="*/ 205 h 205"/>
                <a:gd name="T92" fmla="*/ 123 w 176"/>
                <a:gd name="T93" fmla="*/ 188 h 205"/>
                <a:gd name="T94" fmla="*/ 126 w 176"/>
                <a:gd name="T95" fmla="*/ 176 h 205"/>
                <a:gd name="T96" fmla="*/ 134 w 176"/>
                <a:gd name="T97" fmla="*/ 151 h 205"/>
                <a:gd name="T98" fmla="*/ 138 w 176"/>
                <a:gd name="T99" fmla="*/ 144 h 205"/>
                <a:gd name="T100" fmla="*/ 144 w 176"/>
                <a:gd name="T101" fmla="*/ 134 h 205"/>
                <a:gd name="T102" fmla="*/ 155 w 176"/>
                <a:gd name="T103" fmla="*/ 111 h 205"/>
                <a:gd name="T104" fmla="*/ 163 w 176"/>
                <a:gd name="T105" fmla="*/ 107 h 205"/>
                <a:gd name="T106" fmla="*/ 169 w 176"/>
                <a:gd name="T107" fmla="*/ 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6" h="205">
                  <a:moveTo>
                    <a:pt x="176" y="65"/>
                  </a:moveTo>
                  <a:lnTo>
                    <a:pt x="174" y="61"/>
                  </a:lnTo>
                  <a:lnTo>
                    <a:pt x="169" y="61"/>
                  </a:lnTo>
                  <a:lnTo>
                    <a:pt x="165" y="59"/>
                  </a:lnTo>
                  <a:lnTo>
                    <a:pt x="161" y="59"/>
                  </a:lnTo>
                  <a:lnTo>
                    <a:pt x="159" y="54"/>
                  </a:lnTo>
                  <a:lnTo>
                    <a:pt x="159" y="50"/>
                  </a:lnTo>
                  <a:lnTo>
                    <a:pt x="165" y="34"/>
                  </a:lnTo>
                  <a:lnTo>
                    <a:pt x="167" y="29"/>
                  </a:lnTo>
                  <a:lnTo>
                    <a:pt x="169" y="27"/>
                  </a:lnTo>
                  <a:lnTo>
                    <a:pt x="169" y="27"/>
                  </a:lnTo>
                  <a:lnTo>
                    <a:pt x="165" y="27"/>
                  </a:lnTo>
                  <a:lnTo>
                    <a:pt x="163" y="25"/>
                  </a:lnTo>
                  <a:lnTo>
                    <a:pt x="159" y="23"/>
                  </a:lnTo>
                  <a:lnTo>
                    <a:pt x="159" y="21"/>
                  </a:lnTo>
                  <a:lnTo>
                    <a:pt x="157" y="19"/>
                  </a:lnTo>
                  <a:lnTo>
                    <a:pt x="157" y="19"/>
                  </a:lnTo>
                  <a:lnTo>
                    <a:pt x="159" y="13"/>
                  </a:lnTo>
                  <a:lnTo>
                    <a:pt x="161" y="11"/>
                  </a:lnTo>
                  <a:lnTo>
                    <a:pt x="161" y="9"/>
                  </a:lnTo>
                  <a:lnTo>
                    <a:pt x="161" y="4"/>
                  </a:lnTo>
                  <a:lnTo>
                    <a:pt x="161" y="2"/>
                  </a:lnTo>
                  <a:lnTo>
                    <a:pt x="161" y="2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53" y="6"/>
                  </a:lnTo>
                  <a:lnTo>
                    <a:pt x="151" y="9"/>
                  </a:lnTo>
                  <a:lnTo>
                    <a:pt x="146" y="11"/>
                  </a:lnTo>
                  <a:lnTo>
                    <a:pt x="146" y="13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40" y="19"/>
                  </a:lnTo>
                  <a:lnTo>
                    <a:pt x="136" y="19"/>
                  </a:lnTo>
                  <a:lnTo>
                    <a:pt x="130" y="21"/>
                  </a:lnTo>
                  <a:lnTo>
                    <a:pt x="126" y="21"/>
                  </a:lnTo>
                  <a:lnTo>
                    <a:pt x="123" y="21"/>
                  </a:lnTo>
                  <a:lnTo>
                    <a:pt x="121" y="21"/>
                  </a:lnTo>
                  <a:lnTo>
                    <a:pt x="121" y="21"/>
                  </a:lnTo>
                  <a:lnTo>
                    <a:pt x="121" y="21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19" y="19"/>
                  </a:lnTo>
                  <a:lnTo>
                    <a:pt x="115" y="19"/>
                  </a:lnTo>
                  <a:lnTo>
                    <a:pt x="115" y="19"/>
                  </a:lnTo>
                  <a:lnTo>
                    <a:pt x="113" y="19"/>
                  </a:lnTo>
                  <a:lnTo>
                    <a:pt x="111" y="19"/>
                  </a:lnTo>
                  <a:lnTo>
                    <a:pt x="111" y="19"/>
                  </a:lnTo>
                  <a:lnTo>
                    <a:pt x="109" y="17"/>
                  </a:lnTo>
                  <a:lnTo>
                    <a:pt x="107" y="15"/>
                  </a:lnTo>
                  <a:lnTo>
                    <a:pt x="107" y="15"/>
                  </a:lnTo>
                  <a:lnTo>
                    <a:pt x="103" y="15"/>
                  </a:lnTo>
                  <a:lnTo>
                    <a:pt x="100" y="15"/>
                  </a:lnTo>
                  <a:lnTo>
                    <a:pt x="96" y="15"/>
                  </a:lnTo>
                  <a:lnTo>
                    <a:pt x="84" y="17"/>
                  </a:lnTo>
                  <a:lnTo>
                    <a:pt x="82" y="17"/>
                  </a:lnTo>
                  <a:lnTo>
                    <a:pt x="80" y="17"/>
                  </a:lnTo>
                  <a:lnTo>
                    <a:pt x="80" y="19"/>
                  </a:lnTo>
                  <a:lnTo>
                    <a:pt x="80" y="19"/>
                  </a:lnTo>
                  <a:lnTo>
                    <a:pt x="80" y="21"/>
                  </a:lnTo>
                  <a:lnTo>
                    <a:pt x="80" y="21"/>
                  </a:lnTo>
                  <a:lnTo>
                    <a:pt x="80" y="21"/>
                  </a:lnTo>
                  <a:lnTo>
                    <a:pt x="80" y="21"/>
                  </a:lnTo>
                  <a:lnTo>
                    <a:pt x="80" y="21"/>
                  </a:lnTo>
                  <a:lnTo>
                    <a:pt x="80" y="21"/>
                  </a:lnTo>
                  <a:lnTo>
                    <a:pt x="82" y="23"/>
                  </a:lnTo>
                  <a:lnTo>
                    <a:pt x="84" y="23"/>
                  </a:lnTo>
                  <a:lnTo>
                    <a:pt x="84" y="23"/>
                  </a:lnTo>
                  <a:lnTo>
                    <a:pt x="84" y="25"/>
                  </a:lnTo>
                  <a:lnTo>
                    <a:pt x="84" y="25"/>
                  </a:lnTo>
                  <a:lnTo>
                    <a:pt x="84" y="25"/>
                  </a:lnTo>
                  <a:lnTo>
                    <a:pt x="84" y="27"/>
                  </a:lnTo>
                  <a:lnTo>
                    <a:pt x="75" y="36"/>
                  </a:lnTo>
                  <a:lnTo>
                    <a:pt x="73" y="38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71" y="42"/>
                  </a:lnTo>
                  <a:lnTo>
                    <a:pt x="67" y="48"/>
                  </a:lnTo>
                  <a:lnTo>
                    <a:pt x="65" y="52"/>
                  </a:lnTo>
                  <a:lnTo>
                    <a:pt x="65" y="54"/>
                  </a:lnTo>
                  <a:lnTo>
                    <a:pt x="63" y="54"/>
                  </a:lnTo>
                  <a:lnTo>
                    <a:pt x="63" y="54"/>
                  </a:lnTo>
                  <a:lnTo>
                    <a:pt x="61" y="52"/>
                  </a:lnTo>
                  <a:lnTo>
                    <a:pt x="61" y="50"/>
                  </a:lnTo>
                  <a:lnTo>
                    <a:pt x="59" y="50"/>
                  </a:lnTo>
                  <a:lnTo>
                    <a:pt x="59" y="50"/>
                  </a:lnTo>
                  <a:lnTo>
                    <a:pt x="57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6"/>
                  </a:lnTo>
                  <a:lnTo>
                    <a:pt x="52" y="46"/>
                  </a:lnTo>
                  <a:lnTo>
                    <a:pt x="52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4"/>
                  </a:lnTo>
                  <a:lnTo>
                    <a:pt x="48" y="44"/>
                  </a:lnTo>
                  <a:lnTo>
                    <a:pt x="48" y="44"/>
                  </a:lnTo>
                  <a:lnTo>
                    <a:pt x="48" y="44"/>
                  </a:lnTo>
                  <a:lnTo>
                    <a:pt x="44" y="46"/>
                  </a:lnTo>
                  <a:lnTo>
                    <a:pt x="44" y="48"/>
                  </a:lnTo>
                  <a:lnTo>
                    <a:pt x="42" y="50"/>
                  </a:lnTo>
                  <a:lnTo>
                    <a:pt x="40" y="57"/>
                  </a:lnTo>
                  <a:lnTo>
                    <a:pt x="38" y="63"/>
                  </a:lnTo>
                  <a:lnTo>
                    <a:pt x="36" y="65"/>
                  </a:lnTo>
                  <a:lnTo>
                    <a:pt x="36" y="67"/>
                  </a:lnTo>
                  <a:lnTo>
                    <a:pt x="34" y="67"/>
                  </a:lnTo>
                  <a:lnTo>
                    <a:pt x="34" y="69"/>
                  </a:lnTo>
                  <a:lnTo>
                    <a:pt x="34" y="69"/>
                  </a:lnTo>
                  <a:lnTo>
                    <a:pt x="34" y="71"/>
                  </a:lnTo>
                  <a:lnTo>
                    <a:pt x="32" y="71"/>
                  </a:lnTo>
                  <a:lnTo>
                    <a:pt x="32" y="71"/>
                  </a:lnTo>
                  <a:lnTo>
                    <a:pt x="29" y="71"/>
                  </a:lnTo>
                  <a:lnTo>
                    <a:pt x="29" y="71"/>
                  </a:lnTo>
                  <a:lnTo>
                    <a:pt x="29" y="73"/>
                  </a:lnTo>
                  <a:lnTo>
                    <a:pt x="29" y="73"/>
                  </a:lnTo>
                  <a:lnTo>
                    <a:pt x="29" y="75"/>
                  </a:lnTo>
                  <a:lnTo>
                    <a:pt x="29" y="80"/>
                  </a:lnTo>
                  <a:lnTo>
                    <a:pt x="29" y="80"/>
                  </a:lnTo>
                  <a:lnTo>
                    <a:pt x="29" y="82"/>
                  </a:lnTo>
                  <a:lnTo>
                    <a:pt x="29" y="82"/>
                  </a:lnTo>
                  <a:lnTo>
                    <a:pt x="27" y="82"/>
                  </a:lnTo>
                  <a:lnTo>
                    <a:pt x="27" y="82"/>
                  </a:lnTo>
                  <a:lnTo>
                    <a:pt x="27" y="82"/>
                  </a:lnTo>
                  <a:lnTo>
                    <a:pt x="27" y="84"/>
                  </a:lnTo>
                  <a:lnTo>
                    <a:pt x="27" y="84"/>
                  </a:lnTo>
                  <a:lnTo>
                    <a:pt x="27" y="84"/>
                  </a:lnTo>
                  <a:lnTo>
                    <a:pt x="27" y="86"/>
                  </a:lnTo>
                  <a:lnTo>
                    <a:pt x="27" y="86"/>
                  </a:lnTo>
                  <a:lnTo>
                    <a:pt x="27" y="86"/>
                  </a:lnTo>
                  <a:lnTo>
                    <a:pt x="25" y="90"/>
                  </a:lnTo>
                  <a:lnTo>
                    <a:pt x="23" y="94"/>
                  </a:lnTo>
                  <a:lnTo>
                    <a:pt x="23" y="96"/>
                  </a:lnTo>
                  <a:lnTo>
                    <a:pt x="23" y="96"/>
                  </a:lnTo>
                  <a:lnTo>
                    <a:pt x="23" y="98"/>
                  </a:lnTo>
                  <a:lnTo>
                    <a:pt x="21" y="98"/>
                  </a:lnTo>
                  <a:lnTo>
                    <a:pt x="21" y="98"/>
                  </a:lnTo>
                  <a:lnTo>
                    <a:pt x="19" y="98"/>
                  </a:lnTo>
                  <a:lnTo>
                    <a:pt x="19" y="98"/>
                  </a:lnTo>
                  <a:lnTo>
                    <a:pt x="17" y="96"/>
                  </a:lnTo>
                  <a:lnTo>
                    <a:pt x="17" y="96"/>
                  </a:lnTo>
                  <a:lnTo>
                    <a:pt x="17" y="96"/>
                  </a:lnTo>
                  <a:lnTo>
                    <a:pt x="17" y="96"/>
                  </a:lnTo>
                  <a:lnTo>
                    <a:pt x="17" y="96"/>
                  </a:lnTo>
                  <a:lnTo>
                    <a:pt x="15" y="98"/>
                  </a:lnTo>
                  <a:lnTo>
                    <a:pt x="15" y="98"/>
                  </a:lnTo>
                  <a:lnTo>
                    <a:pt x="15" y="98"/>
                  </a:lnTo>
                  <a:lnTo>
                    <a:pt x="15" y="100"/>
                  </a:lnTo>
                  <a:lnTo>
                    <a:pt x="13" y="103"/>
                  </a:lnTo>
                  <a:lnTo>
                    <a:pt x="13" y="107"/>
                  </a:lnTo>
                  <a:lnTo>
                    <a:pt x="13" y="107"/>
                  </a:lnTo>
                  <a:lnTo>
                    <a:pt x="11" y="109"/>
                  </a:lnTo>
                  <a:lnTo>
                    <a:pt x="11" y="109"/>
                  </a:lnTo>
                  <a:lnTo>
                    <a:pt x="11" y="111"/>
                  </a:lnTo>
                  <a:lnTo>
                    <a:pt x="11" y="111"/>
                  </a:lnTo>
                  <a:lnTo>
                    <a:pt x="11" y="113"/>
                  </a:lnTo>
                  <a:lnTo>
                    <a:pt x="13" y="113"/>
                  </a:lnTo>
                  <a:lnTo>
                    <a:pt x="13" y="113"/>
                  </a:lnTo>
                  <a:lnTo>
                    <a:pt x="13" y="115"/>
                  </a:lnTo>
                  <a:lnTo>
                    <a:pt x="11" y="119"/>
                  </a:lnTo>
                  <a:lnTo>
                    <a:pt x="13" y="123"/>
                  </a:lnTo>
                  <a:lnTo>
                    <a:pt x="13" y="123"/>
                  </a:lnTo>
                  <a:lnTo>
                    <a:pt x="11" y="125"/>
                  </a:lnTo>
                  <a:lnTo>
                    <a:pt x="9" y="125"/>
                  </a:lnTo>
                  <a:lnTo>
                    <a:pt x="9" y="125"/>
                  </a:lnTo>
                  <a:lnTo>
                    <a:pt x="6" y="130"/>
                  </a:lnTo>
                  <a:lnTo>
                    <a:pt x="6" y="138"/>
                  </a:lnTo>
                  <a:lnTo>
                    <a:pt x="6" y="142"/>
                  </a:lnTo>
                  <a:lnTo>
                    <a:pt x="2" y="142"/>
                  </a:lnTo>
                  <a:lnTo>
                    <a:pt x="4" y="144"/>
                  </a:lnTo>
                  <a:lnTo>
                    <a:pt x="4" y="144"/>
                  </a:lnTo>
                  <a:lnTo>
                    <a:pt x="4" y="148"/>
                  </a:lnTo>
                  <a:lnTo>
                    <a:pt x="4" y="148"/>
                  </a:lnTo>
                  <a:lnTo>
                    <a:pt x="6" y="151"/>
                  </a:lnTo>
                  <a:lnTo>
                    <a:pt x="6" y="153"/>
                  </a:lnTo>
                  <a:lnTo>
                    <a:pt x="6" y="153"/>
                  </a:lnTo>
                  <a:lnTo>
                    <a:pt x="4" y="155"/>
                  </a:lnTo>
                  <a:lnTo>
                    <a:pt x="4" y="157"/>
                  </a:lnTo>
                  <a:lnTo>
                    <a:pt x="4" y="159"/>
                  </a:lnTo>
                  <a:lnTo>
                    <a:pt x="4" y="159"/>
                  </a:lnTo>
                  <a:lnTo>
                    <a:pt x="4" y="161"/>
                  </a:lnTo>
                  <a:lnTo>
                    <a:pt x="4" y="163"/>
                  </a:lnTo>
                  <a:lnTo>
                    <a:pt x="2" y="165"/>
                  </a:lnTo>
                  <a:lnTo>
                    <a:pt x="2" y="165"/>
                  </a:lnTo>
                  <a:lnTo>
                    <a:pt x="2" y="167"/>
                  </a:lnTo>
                  <a:lnTo>
                    <a:pt x="2" y="167"/>
                  </a:lnTo>
                  <a:lnTo>
                    <a:pt x="2" y="171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" y="178"/>
                  </a:lnTo>
                  <a:lnTo>
                    <a:pt x="9" y="180"/>
                  </a:lnTo>
                  <a:lnTo>
                    <a:pt x="11" y="182"/>
                  </a:lnTo>
                  <a:lnTo>
                    <a:pt x="11" y="182"/>
                  </a:lnTo>
                  <a:lnTo>
                    <a:pt x="13" y="182"/>
                  </a:lnTo>
                  <a:lnTo>
                    <a:pt x="13" y="184"/>
                  </a:lnTo>
                  <a:lnTo>
                    <a:pt x="13" y="184"/>
                  </a:lnTo>
                  <a:lnTo>
                    <a:pt x="15" y="184"/>
                  </a:lnTo>
                  <a:lnTo>
                    <a:pt x="15" y="182"/>
                  </a:lnTo>
                  <a:lnTo>
                    <a:pt x="17" y="182"/>
                  </a:lnTo>
                  <a:lnTo>
                    <a:pt x="17" y="182"/>
                  </a:lnTo>
                  <a:lnTo>
                    <a:pt x="19" y="182"/>
                  </a:lnTo>
                  <a:lnTo>
                    <a:pt x="19" y="182"/>
                  </a:lnTo>
                  <a:lnTo>
                    <a:pt x="19" y="182"/>
                  </a:lnTo>
                  <a:lnTo>
                    <a:pt x="19" y="184"/>
                  </a:lnTo>
                  <a:lnTo>
                    <a:pt x="19" y="184"/>
                  </a:lnTo>
                  <a:lnTo>
                    <a:pt x="19" y="184"/>
                  </a:lnTo>
                  <a:lnTo>
                    <a:pt x="21" y="184"/>
                  </a:lnTo>
                  <a:lnTo>
                    <a:pt x="21" y="184"/>
                  </a:lnTo>
                  <a:lnTo>
                    <a:pt x="23" y="184"/>
                  </a:lnTo>
                  <a:lnTo>
                    <a:pt x="23" y="182"/>
                  </a:lnTo>
                  <a:lnTo>
                    <a:pt x="25" y="182"/>
                  </a:lnTo>
                  <a:lnTo>
                    <a:pt x="25" y="182"/>
                  </a:lnTo>
                  <a:lnTo>
                    <a:pt x="25" y="182"/>
                  </a:lnTo>
                  <a:lnTo>
                    <a:pt x="25" y="180"/>
                  </a:lnTo>
                  <a:lnTo>
                    <a:pt x="25" y="182"/>
                  </a:lnTo>
                  <a:lnTo>
                    <a:pt x="27" y="182"/>
                  </a:lnTo>
                  <a:lnTo>
                    <a:pt x="27" y="182"/>
                  </a:lnTo>
                  <a:lnTo>
                    <a:pt x="27" y="184"/>
                  </a:lnTo>
                  <a:lnTo>
                    <a:pt x="27" y="184"/>
                  </a:lnTo>
                  <a:lnTo>
                    <a:pt x="27" y="186"/>
                  </a:lnTo>
                  <a:lnTo>
                    <a:pt x="27" y="186"/>
                  </a:lnTo>
                  <a:lnTo>
                    <a:pt x="27" y="186"/>
                  </a:lnTo>
                  <a:lnTo>
                    <a:pt x="27" y="186"/>
                  </a:lnTo>
                  <a:lnTo>
                    <a:pt x="32" y="184"/>
                  </a:lnTo>
                  <a:lnTo>
                    <a:pt x="34" y="184"/>
                  </a:lnTo>
                  <a:lnTo>
                    <a:pt x="34" y="184"/>
                  </a:lnTo>
                  <a:lnTo>
                    <a:pt x="34" y="184"/>
                  </a:lnTo>
                  <a:lnTo>
                    <a:pt x="34" y="182"/>
                  </a:lnTo>
                  <a:lnTo>
                    <a:pt x="36" y="180"/>
                  </a:lnTo>
                  <a:lnTo>
                    <a:pt x="38" y="178"/>
                  </a:lnTo>
                  <a:lnTo>
                    <a:pt x="40" y="180"/>
                  </a:lnTo>
                  <a:lnTo>
                    <a:pt x="42" y="184"/>
                  </a:lnTo>
                  <a:lnTo>
                    <a:pt x="44" y="186"/>
                  </a:lnTo>
                  <a:lnTo>
                    <a:pt x="46" y="188"/>
                  </a:lnTo>
                  <a:lnTo>
                    <a:pt x="46" y="190"/>
                  </a:lnTo>
                  <a:lnTo>
                    <a:pt x="48" y="192"/>
                  </a:lnTo>
                  <a:lnTo>
                    <a:pt x="48" y="192"/>
                  </a:lnTo>
                  <a:lnTo>
                    <a:pt x="50" y="192"/>
                  </a:lnTo>
                  <a:lnTo>
                    <a:pt x="52" y="192"/>
                  </a:lnTo>
                  <a:lnTo>
                    <a:pt x="54" y="190"/>
                  </a:lnTo>
                  <a:lnTo>
                    <a:pt x="57" y="190"/>
                  </a:lnTo>
                  <a:lnTo>
                    <a:pt x="59" y="190"/>
                  </a:lnTo>
                  <a:lnTo>
                    <a:pt x="59" y="192"/>
                  </a:lnTo>
                  <a:lnTo>
                    <a:pt x="59" y="192"/>
                  </a:lnTo>
                  <a:lnTo>
                    <a:pt x="61" y="192"/>
                  </a:lnTo>
                  <a:lnTo>
                    <a:pt x="61" y="192"/>
                  </a:lnTo>
                  <a:lnTo>
                    <a:pt x="61" y="190"/>
                  </a:lnTo>
                  <a:lnTo>
                    <a:pt x="61" y="190"/>
                  </a:lnTo>
                  <a:lnTo>
                    <a:pt x="61" y="188"/>
                  </a:lnTo>
                  <a:lnTo>
                    <a:pt x="65" y="188"/>
                  </a:lnTo>
                  <a:lnTo>
                    <a:pt x="69" y="188"/>
                  </a:lnTo>
                  <a:lnTo>
                    <a:pt x="73" y="188"/>
                  </a:lnTo>
                  <a:lnTo>
                    <a:pt x="77" y="188"/>
                  </a:lnTo>
                  <a:lnTo>
                    <a:pt x="82" y="194"/>
                  </a:lnTo>
                  <a:lnTo>
                    <a:pt x="84" y="194"/>
                  </a:lnTo>
                  <a:lnTo>
                    <a:pt x="92" y="194"/>
                  </a:lnTo>
                  <a:lnTo>
                    <a:pt x="94" y="194"/>
                  </a:lnTo>
                  <a:lnTo>
                    <a:pt x="96" y="196"/>
                  </a:lnTo>
                  <a:lnTo>
                    <a:pt x="100" y="196"/>
                  </a:lnTo>
                  <a:lnTo>
                    <a:pt x="103" y="199"/>
                  </a:lnTo>
                  <a:lnTo>
                    <a:pt x="109" y="201"/>
                  </a:lnTo>
                  <a:lnTo>
                    <a:pt x="111" y="203"/>
                  </a:lnTo>
                  <a:lnTo>
                    <a:pt x="111" y="205"/>
                  </a:lnTo>
                  <a:lnTo>
                    <a:pt x="113" y="205"/>
                  </a:lnTo>
                  <a:lnTo>
                    <a:pt x="115" y="205"/>
                  </a:lnTo>
                  <a:lnTo>
                    <a:pt x="117" y="205"/>
                  </a:lnTo>
                  <a:lnTo>
                    <a:pt x="117" y="205"/>
                  </a:lnTo>
                  <a:lnTo>
                    <a:pt x="117" y="203"/>
                  </a:lnTo>
                  <a:lnTo>
                    <a:pt x="117" y="199"/>
                  </a:lnTo>
                  <a:lnTo>
                    <a:pt x="117" y="196"/>
                  </a:lnTo>
                  <a:lnTo>
                    <a:pt x="117" y="194"/>
                  </a:lnTo>
                  <a:lnTo>
                    <a:pt x="123" y="188"/>
                  </a:lnTo>
                  <a:lnTo>
                    <a:pt x="123" y="188"/>
                  </a:lnTo>
                  <a:lnTo>
                    <a:pt x="123" y="184"/>
                  </a:lnTo>
                  <a:lnTo>
                    <a:pt x="123" y="182"/>
                  </a:lnTo>
                  <a:lnTo>
                    <a:pt x="126" y="180"/>
                  </a:lnTo>
                  <a:lnTo>
                    <a:pt x="126" y="180"/>
                  </a:lnTo>
                  <a:lnTo>
                    <a:pt x="126" y="176"/>
                  </a:lnTo>
                  <a:lnTo>
                    <a:pt x="128" y="171"/>
                  </a:lnTo>
                  <a:lnTo>
                    <a:pt x="132" y="159"/>
                  </a:lnTo>
                  <a:lnTo>
                    <a:pt x="132" y="157"/>
                  </a:lnTo>
                  <a:lnTo>
                    <a:pt x="132" y="153"/>
                  </a:lnTo>
                  <a:lnTo>
                    <a:pt x="134" y="151"/>
                  </a:lnTo>
                  <a:lnTo>
                    <a:pt x="134" y="151"/>
                  </a:lnTo>
                  <a:lnTo>
                    <a:pt x="136" y="148"/>
                  </a:lnTo>
                  <a:lnTo>
                    <a:pt x="136" y="148"/>
                  </a:lnTo>
                  <a:lnTo>
                    <a:pt x="136" y="146"/>
                  </a:lnTo>
                  <a:lnTo>
                    <a:pt x="136" y="144"/>
                  </a:lnTo>
                  <a:lnTo>
                    <a:pt x="136" y="144"/>
                  </a:lnTo>
                  <a:lnTo>
                    <a:pt x="138" y="144"/>
                  </a:lnTo>
                  <a:lnTo>
                    <a:pt x="138" y="142"/>
                  </a:lnTo>
                  <a:lnTo>
                    <a:pt x="140" y="142"/>
                  </a:lnTo>
                  <a:lnTo>
                    <a:pt x="140" y="136"/>
                  </a:lnTo>
                  <a:lnTo>
                    <a:pt x="140" y="136"/>
                  </a:lnTo>
                  <a:lnTo>
                    <a:pt x="142" y="134"/>
                  </a:lnTo>
                  <a:lnTo>
                    <a:pt x="144" y="134"/>
                  </a:lnTo>
                  <a:lnTo>
                    <a:pt x="144" y="128"/>
                  </a:lnTo>
                  <a:lnTo>
                    <a:pt x="146" y="125"/>
                  </a:lnTo>
                  <a:lnTo>
                    <a:pt x="146" y="125"/>
                  </a:lnTo>
                  <a:lnTo>
                    <a:pt x="151" y="121"/>
                  </a:lnTo>
                  <a:lnTo>
                    <a:pt x="153" y="119"/>
                  </a:lnTo>
                  <a:lnTo>
                    <a:pt x="155" y="111"/>
                  </a:lnTo>
                  <a:lnTo>
                    <a:pt x="155" y="111"/>
                  </a:lnTo>
                  <a:lnTo>
                    <a:pt x="157" y="109"/>
                  </a:lnTo>
                  <a:lnTo>
                    <a:pt x="159" y="109"/>
                  </a:lnTo>
                  <a:lnTo>
                    <a:pt x="159" y="109"/>
                  </a:lnTo>
                  <a:lnTo>
                    <a:pt x="161" y="109"/>
                  </a:lnTo>
                  <a:lnTo>
                    <a:pt x="163" y="107"/>
                  </a:lnTo>
                  <a:lnTo>
                    <a:pt x="163" y="105"/>
                  </a:lnTo>
                  <a:lnTo>
                    <a:pt x="163" y="103"/>
                  </a:lnTo>
                  <a:lnTo>
                    <a:pt x="163" y="100"/>
                  </a:lnTo>
                  <a:lnTo>
                    <a:pt x="163" y="98"/>
                  </a:lnTo>
                  <a:lnTo>
                    <a:pt x="167" y="92"/>
                  </a:lnTo>
                  <a:lnTo>
                    <a:pt x="169" y="90"/>
                  </a:lnTo>
                  <a:lnTo>
                    <a:pt x="171" y="80"/>
                  </a:lnTo>
                  <a:lnTo>
                    <a:pt x="174" y="77"/>
                  </a:lnTo>
                  <a:lnTo>
                    <a:pt x="176" y="73"/>
                  </a:lnTo>
                  <a:lnTo>
                    <a:pt x="176" y="69"/>
                  </a:lnTo>
                  <a:lnTo>
                    <a:pt x="176" y="65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FCC9C692-3664-A261-4613-95E6B2D32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2575" y="3774560"/>
              <a:ext cx="1325563" cy="1087438"/>
            </a:xfrm>
            <a:custGeom>
              <a:avLst/>
              <a:gdLst>
                <a:gd name="T0" fmla="*/ 793 w 835"/>
                <a:gd name="T1" fmla="*/ 245 h 685"/>
                <a:gd name="T2" fmla="*/ 795 w 835"/>
                <a:gd name="T3" fmla="*/ 228 h 685"/>
                <a:gd name="T4" fmla="*/ 806 w 835"/>
                <a:gd name="T5" fmla="*/ 182 h 685"/>
                <a:gd name="T6" fmla="*/ 800 w 835"/>
                <a:gd name="T7" fmla="*/ 149 h 685"/>
                <a:gd name="T8" fmla="*/ 812 w 835"/>
                <a:gd name="T9" fmla="*/ 73 h 685"/>
                <a:gd name="T10" fmla="*/ 762 w 835"/>
                <a:gd name="T11" fmla="*/ 42 h 685"/>
                <a:gd name="T12" fmla="*/ 704 w 835"/>
                <a:gd name="T13" fmla="*/ 53 h 685"/>
                <a:gd name="T14" fmla="*/ 635 w 835"/>
                <a:gd name="T15" fmla="*/ 50 h 685"/>
                <a:gd name="T16" fmla="*/ 582 w 835"/>
                <a:gd name="T17" fmla="*/ 44 h 685"/>
                <a:gd name="T18" fmla="*/ 501 w 835"/>
                <a:gd name="T19" fmla="*/ 69 h 685"/>
                <a:gd name="T20" fmla="*/ 495 w 835"/>
                <a:gd name="T21" fmla="*/ 36 h 685"/>
                <a:gd name="T22" fmla="*/ 424 w 835"/>
                <a:gd name="T23" fmla="*/ 46 h 685"/>
                <a:gd name="T24" fmla="*/ 380 w 835"/>
                <a:gd name="T25" fmla="*/ 101 h 685"/>
                <a:gd name="T26" fmla="*/ 298 w 835"/>
                <a:gd name="T27" fmla="*/ 69 h 685"/>
                <a:gd name="T28" fmla="*/ 202 w 835"/>
                <a:gd name="T29" fmla="*/ 42 h 685"/>
                <a:gd name="T30" fmla="*/ 133 w 835"/>
                <a:gd name="T31" fmla="*/ 15 h 685"/>
                <a:gd name="T32" fmla="*/ 135 w 835"/>
                <a:gd name="T33" fmla="*/ 53 h 685"/>
                <a:gd name="T34" fmla="*/ 142 w 835"/>
                <a:gd name="T35" fmla="*/ 61 h 685"/>
                <a:gd name="T36" fmla="*/ 94 w 835"/>
                <a:gd name="T37" fmla="*/ 90 h 685"/>
                <a:gd name="T38" fmla="*/ 121 w 835"/>
                <a:gd name="T39" fmla="*/ 144 h 685"/>
                <a:gd name="T40" fmla="*/ 73 w 835"/>
                <a:gd name="T41" fmla="*/ 151 h 685"/>
                <a:gd name="T42" fmla="*/ 73 w 835"/>
                <a:gd name="T43" fmla="*/ 197 h 685"/>
                <a:gd name="T44" fmla="*/ 41 w 835"/>
                <a:gd name="T45" fmla="*/ 215 h 685"/>
                <a:gd name="T46" fmla="*/ 2 w 835"/>
                <a:gd name="T47" fmla="*/ 226 h 685"/>
                <a:gd name="T48" fmla="*/ 8 w 835"/>
                <a:gd name="T49" fmla="*/ 270 h 685"/>
                <a:gd name="T50" fmla="*/ 37 w 835"/>
                <a:gd name="T51" fmla="*/ 301 h 685"/>
                <a:gd name="T52" fmla="*/ 16 w 835"/>
                <a:gd name="T53" fmla="*/ 314 h 685"/>
                <a:gd name="T54" fmla="*/ 29 w 835"/>
                <a:gd name="T55" fmla="*/ 316 h 685"/>
                <a:gd name="T56" fmla="*/ 33 w 835"/>
                <a:gd name="T57" fmla="*/ 341 h 685"/>
                <a:gd name="T58" fmla="*/ 35 w 835"/>
                <a:gd name="T59" fmla="*/ 382 h 685"/>
                <a:gd name="T60" fmla="*/ 41 w 835"/>
                <a:gd name="T61" fmla="*/ 414 h 685"/>
                <a:gd name="T62" fmla="*/ 39 w 835"/>
                <a:gd name="T63" fmla="*/ 426 h 685"/>
                <a:gd name="T64" fmla="*/ 48 w 835"/>
                <a:gd name="T65" fmla="*/ 481 h 685"/>
                <a:gd name="T66" fmla="*/ 60 w 835"/>
                <a:gd name="T67" fmla="*/ 539 h 685"/>
                <a:gd name="T68" fmla="*/ 66 w 835"/>
                <a:gd name="T69" fmla="*/ 583 h 685"/>
                <a:gd name="T70" fmla="*/ 77 w 835"/>
                <a:gd name="T71" fmla="*/ 618 h 685"/>
                <a:gd name="T72" fmla="*/ 100 w 835"/>
                <a:gd name="T73" fmla="*/ 664 h 685"/>
                <a:gd name="T74" fmla="*/ 146 w 835"/>
                <a:gd name="T75" fmla="*/ 681 h 685"/>
                <a:gd name="T76" fmla="*/ 177 w 835"/>
                <a:gd name="T77" fmla="*/ 652 h 685"/>
                <a:gd name="T78" fmla="*/ 169 w 835"/>
                <a:gd name="T79" fmla="*/ 616 h 685"/>
                <a:gd name="T80" fmla="*/ 165 w 835"/>
                <a:gd name="T81" fmla="*/ 595 h 685"/>
                <a:gd name="T82" fmla="*/ 171 w 835"/>
                <a:gd name="T83" fmla="*/ 589 h 685"/>
                <a:gd name="T84" fmla="*/ 200 w 835"/>
                <a:gd name="T85" fmla="*/ 583 h 685"/>
                <a:gd name="T86" fmla="*/ 223 w 835"/>
                <a:gd name="T87" fmla="*/ 558 h 685"/>
                <a:gd name="T88" fmla="*/ 263 w 835"/>
                <a:gd name="T89" fmla="*/ 545 h 685"/>
                <a:gd name="T90" fmla="*/ 302 w 835"/>
                <a:gd name="T91" fmla="*/ 533 h 685"/>
                <a:gd name="T92" fmla="*/ 305 w 835"/>
                <a:gd name="T93" fmla="*/ 493 h 685"/>
                <a:gd name="T94" fmla="*/ 355 w 835"/>
                <a:gd name="T95" fmla="*/ 499 h 685"/>
                <a:gd name="T96" fmla="*/ 369 w 835"/>
                <a:gd name="T97" fmla="*/ 476 h 685"/>
                <a:gd name="T98" fmla="*/ 413 w 835"/>
                <a:gd name="T99" fmla="*/ 453 h 685"/>
                <a:gd name="T100" fmla="*/ 449 w 835"/>
                <a:gd name="T101" fmla="*/ 414 h 685"/>
                <a:gd name="T102" fmla="*/ 486 w 835"/>
                <a:gd name="T103" fmla="*/ 403 h 685"/>
                <a:gd name="T104" fmla="*/ 511 w 835"/>
                <a:gd name="T105" fmla="*/ 370 h 685"/>
                <a:gd name="T106" fmla="*/ 522 w 835"/>
                <a:gd name="T107" fmla="*/ 332 h 685"/>
                <a:gd name="T108" fmla="*/ 528 w 835"/>
                <a:gd name="T109" fmla="*/ 301 h 685"/>
                <a:gd name="T110" fmla="*/ 559 w 835"/>
                <a:gd name="T111" fmla="*/ 289 h 685"/>
                <a:gd name="T112" fmla="*/ 574 w 835"/>
                <a:gd name="T113" fmla="*/ 232 h 685"/>
                <a:gd name="T114" fmla="*/ 626 w 835"/>
                <a:gd name="T115" fmla="*/ 249 h 685"/>
                <a:gd name="T116" fmla="*/ 668 w 835"/>
                <a:gd name="T117" fmla="*/ 263 h 685"/>
                <a:gd name="T118" fmla="*/ 724 w 835"/>
                <a:gd name="T119" fmla="*/ 266 h 685"/>
                <a:gd name="T120" fmla="*/ 735 w 835"/>
                <a:gd name="T121" fmla="*/ 309 h 685"/>
                <a:gd name="T122" fmla="*/ 772 w 835"/>
                <a:gd name="T123" fmla="*/ 326 h 685"/>
                <a:gd name="T124" fmla="*/ 827 w 835"/>
                <a:gd name="T125" fmla="*/ 291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5" h="685">
                  <a:moveTo>
                    <a:pt x="833" y="276"/>
                  </a:moveTo>
                  <a:lnTo>
                    <a:pt x="833" y="274"/>
                  </a:lnTo>
                  <a:lnTo>
                    <a:pt x="829" y="272"/>
                  </a:lnTo>
                  <a:lnTo>
                    <a:pt x="829" y="270"/>
                  </a:lnTo>
                  <a:lnTo>
                    <a:pt x="827" y="268"/>
                  </a:lnTo>
                  <a:lnTo>
                    <a:pt x="827" y="268"/>
                  </a:lnTo>
                  <a:lnTo>
                    <a:pt x="827" y="268"/>
                  </a:lnTo>
                  <a:lnTo>
                    <a:pt x="825" y="268"/>
                  </a:lnTo>
                  <a:lnTo>
                    <a:pt x="823" y="266"/>
                  </a:lnTo>
                  <a:lnTo>
                    <a:pt x="820" y="266"/>
                  </a:lnTo>
                  <a:lnTo>
                    <a:pt x="816" y="263"/>
                  </a:lnTo>
                  <a:lnTo>
                    <a:pt x="814" y="263"/>
                  </a:lnTo>
                  <a:lnTo>
                    <a:pt x="814" y="261"/>
                  </a:lnTo>
                  <a:lnTo>
                    <a:pt x="812" y="261"/>
                  </a:lnTo>
                  <a:lnTo>
                    <a:pt x="812" y="255"/>
                  </a:lnTo>
                  <a:lnTo>
                    <a:pt x="810" y="253"/>
                  </a:lnTo>
                  <a:lnTo>
                    <a:pt x="810" y="253"/>
                  </a:lnTo>
                  <a:lnTo>
                    <a:pt x="810" y="253"/>
                  </a:lnTo>
                  <a:lnTo>
                    <a:pt x="808" y="251"/>
                  </a:lnTo>
                  <a:lnTo>
                    <a:pt x="804" y="251"/>
                  </a:lnTo>
                  <a:lnTo>
                    <a:pt x="804" y="251"/>
                  </a:lnTo>
                  <a:lnTo>
                    <a:pt x="802" y="249"/>
                  </a:lnTo>
                  <a:lnTo>
                    <a:pt x="800" y="249"/>
                  </a:lnTo>
                  <a:lnTo>
                    <a:pt x="800" y="247"/>
                  </a:lnTo>
                  <a:lnTo>
                    <a:pt x="800" y="243"/>
                  </a:lnTo>
                  <a:lnTo>
                    <a:pt x="798" y="240"/>
                  </a:lnTo>
                  <a:lnTo>
                    <a:pt x="798" y="240"/>
                  </a:lnTo>
                  <a:lnTo>
                    <a:pt x="798" y="240"/>
                  </a:lnTo>
                  <a:lnTo>
                    <a:pt x="795" y="240"/>
                  </a:lnTo>
                  <a:lnTo>
                    <a:pt x="795" y="240"/>
                  </a:lnTo>
                  <a:lnTo>
                    <a:pt x="793" y="240"/>
                  </a:lnTo>
                  <a:lnTo>
                    <a:pt x="793" y="240"/>
                  </a:lnTo>
                  <a:lnTo>
                    <a:pt x="793" y="243"/>
                  </a:lnTo>
                  <a:lnTo>
                    <a:pt x="793" y="243"/>
                  </a:lnTo>
                  <a:lnTo>
                    <a:pt x="793" y="243"/>
                  </a:lnTo>
                  <a:lnTo>
                    <a:pt x="793" y="243"/>
                  </a:lnTo>
                  <a:lnTo>
                    <a:pt x="793" y="245"/>
                  </a:lnTo>
                  <a:lnTo>
                    <a:pt x="793" y="245"/>
                  </a:lnTo>
                  <a:lnTo>
                    <a:pt x="793" y="245"/>
                  </a:lnTo>
                  <a:lnTo>
                    <a:pt x="793" y="245"/>
                  </a:lnTo>
                  <a:lnTo>
                    <a:pt x="791" y="245"/>
                  </a:lnTo>
                  <a:lnTo>
                    <a:pt x="791" y="245"/>
                  </a:lnTo>
                  <a:lnTo>
                    <a:pt x="789" y="245"/>
                  </a:lnTo>
                  <a:lnTo>
                    <a:pt x="787" y="245"/>
                  </a:lnTo>
                  <a:lnTo>
                    <a:pt x="785" y="245"/>
                  </a:lnTo>
                  <a:lnTo>
                    <a:pt x="785" y="243"/>
                  </a:lnTo>
                  <a:lnTo>
                    <a:pt x="785" y="243"/>
                  </a:lnTo>
                  <a:lnTo>
                    <a:pt x="785" y="243"/>
                  </a:lnTo>
                  <a:lnTo>
                    <a:pt x="785" y="240"/>
                  </a:lnTo>
                  <a:lnTo>
                    <a:pt x="787" y="240"/>
                  </a:lnTo>
                  <a:lnTo>
                    <a:pt x="789" y="240"/>
                  </a:lnTo>
                  <a:lnTo>
                    <a:pt x="791" y="238"/>
                  </a:lnTo>
                  <a:lnTo>
                    <a:pt x="791" y="238"/>
                  </a:lnTo>
                  <a:lnTo>
                    <a:pt x="791" y="238"/>
                  </a:lnTo>
                  <a:lnTo>
                    <a:pt x="791" y="236"/>
                  </a:lnTo>
                  <a:lnTo>
                    <a:pt x="791" y="236"/>
                  </a:lnTo>
                  <a:lnTo>
                    <a:pt x="793" y="236"/>
                  </a:lnTo>
                  <a:lnTo>
                    <a:pt x="793" y="234"/>
                  </a:lnTo>
                  <a:lnTo>
                    <a:pt x="791" y="234"/>
                  </a:lnTo>
                  <a:lnTo>
                    <a:pt x="791" y="234"/>
                  </a:lnTo>
                  <a:lnTo>
                    <a:pt x="789" y="232"/>
                  </a:lnTo>
                  <a:lnTo>
                    <a:pt x="787" y="232"/>
                  </a:lnTo>
                  <a:lnTo>
                    <a:pt x="787" y="232"/>
                  </a:lnTo>
                  <a:lnTo>
                    <a:pt x="787" y="232"/>
                  </a:lnTo>
                  <a:lnTo>
                    <a:pt x="787" y="232"/>
                  </a:lnTo>
                  <a:lnTo>
                    <a:pt x="787" y="230"/>
                  </a:lnTo>
                  <a:lnTo>
                    <a:pt x="787" y="230"/>
                  </a:lnTo>
                  <a:lnTo>
                    <a:pt x="789" y="228"/>
                  </a:lnTo>
                  <a:lnTo>
                    <a:pt x="789" y="226"/>
                  </a:lnTo>
                  <a:lnTo>
                    <a:pt x="789" y="226"/>
                  </a:lnTo>
                  <a:lnTo>
                    <a:pt x="791" y="226"/>
                  </a:lnTo>
                  <a:lnTo>
                    <a:pt x="793" y="228"/>
                  </a:lnTo>
                  <a:lnTo>
                    <a:pt x="795" y="228"/>
                  </a:lnTo>
                  <a:lnTo>
                    <a:pt x="795" y="228"/>
                  </a:lnTo>
                  <a:lnTo>
                    <a:pt x="798" y="228"/>
                  </a:lnTo>
                  <a:lnTo>
                    <a:pt x="798" y="228"/>
                  </a:lnTo>
                  <a:lnTo>
                    <a:pt x="798" y="228"/>
                  </a:lnTo>
                  <a:lnTo>
                    <a:pt x="798" y="226"/>
                  </a:lnTo>
                  <a:lnTo>
                    <a:pt x="798" y="220"/>
                  </a:lnTo>
                  <a:lnTo>
                    <a:pt x="800" y="218"/>
                  </a:lnTo>
                  <a:lnTo>
                    <a:pt x="800" y="218"/>
                  </a:lnTo>
                  <a:lnTo>
                    <a:pt x="800" y="215"/>
                  </a:lnTo>
                  <a:lnTo>
                    <a:pt x="800" y="215"/>
                  </a:lnTo>
                  <a:lnTo>
                    <a:pt x="800" y="211"/>
                  </a:lnTo>
                  <a:lnTo>
                    <a:pt x="798" y="205"/>
                  </a:lnTo>
                  <a:lnTo>
                    <a:pt x="795" y="205"/>
                  </a:lnTo>
                  <a:lnTo>
                    <a:pt x="795" y="205"/>
                  </a:lnTo>
                  <a:lnTo>
                    <a:pt x="795" y="205"/>
                  </a:lnTo>
                  <a:lnTo>
                    <a:pt x="787" y="205"/>
                  </a:lnTo>
                  <a:lnTo>
                    <a:pt x="785" y="203"/>
                  </a:lnTo>
                  <a:lnTo>
                    <a:pt x="785" y="203"/>
                  </a:lnTo>
                  <a:lnTo>
                    <a:pt x="785" y="203"/>
                  </a:lnTo>
                  <a:lnTo>
                    <a:pt x="787" y="199"/>
                  </a:lnTo>
                  <a:lnTo>
                    <a:pt x="787" y="197"/>
                  </a:lnTo>
                  <a:lnTo>
                    <a:pt x="787" y="197"/>
                  </a:lnTo>
                  <a:lnTo>
                    <a:pt x="787" y="195"/>
                  </a:lnTo>
                  <a:lnTo>
                    <a:pt x="787" y="192"/>
                  </a:lnTo>
                  <a:lnTo>
                    <a:pt x="787" y="192"/>
                  </a:lnTo>
                  <a:lnTo>
                    <a:pt x="789" y="192"/>
                  </a:lnTo>
                  <a:lnTo>
                    <a:pt x="795" y="192"/>
                  </a:lnTo>
                  <a:lnTo>
                    <a:pt x="795" y="192"/>
                  </a:lnTo>
                  <a:lnTo>
                    <a:pt x="798" y="190"/>
                  </a:lnTo>
                  <a:lnTo>
                    <a:pt x="800" y="190"/>
                  </a:lnTo>
                  <a:lnTo>
                    <a:pt x="802" y="188"/>
                  </a:lnTo>
                  <a:lnTo>
                    <a:pt x="802" y="186"/>
                  </a:lnTo>
                  <a:lnTo>
                    <a:pt x="804" y="186"/>
                  </a:lnTo>
                  <a:lnTo>
                    <a:pt x="806" y="186"/>
                  </a:lnTo>
                  <a:lnTo>
                    <a:pt x="806" y="184"/>
                  </a:lnTo>
                  <a:lnTo>
                    <a:pt x="806" y="184"/>
                  </a:lnTo>
                  <a:lnTo>
                    <a:pt x="806" y="182"/>
                  </a:lnTo>
                  <a:lnTo>
                    <a:pt x="806" y="182"/>
                  </a:lnTo>
                  <a:lnTo>
                    <a:pt x="806" y="180"/>
                  </a:lnTo>
                  <a:lnTo>
                    <a:pt x="806" y="178"/>
                  </a:lnTo>
                  <a:lnTo>
                    <a:pt x="806" y="176"/>
                  </a:lnTo>
                  <a:lnTo>
                    <a:pt x="806" y="169"/>
                  </a:lnTo>
                  <a:lnTo>
                    <a:pt x="806" y="169"/>
                  </a:lnTo>
                  <a:lnTo>
                    <a:pt x="806" y="167"/>
                  </a:lnTo>
                  <a:lnTo>
                    <a:pt x="808" y="165"/>
                  </a:lnTo>
                  <a:lnTo>
                    <a:pt x="808" y="165"/>
                  </a:lnTo>
                  <a:lnTo>
                    <a:pt x="808" y="163"/>
                  </a:lnTo>
                  <a:lnTo>
                    <a:pt x="806" y="163"/>
                  </a:lnTo>
                  <a:lnTo>
                    <a:pt x="806" y="163"/>
                  </a:lnTo>
                  <a:lnTo>
                    <a:pt x="806" y="161"/>
                  </a:lnTo>
                  <a:lnTo>
                    <a:pt x="806" y="157"/>
                  </a:lnTo>
                  <a:lnTo>
                    <a:pt x="806" y="157"/>
                  </a:lnTo>
                  <a:lnTo>
                    <a:pt x="806" y="155"/>
                  </a:lnTo>
                  <a:lnTo>
                    <a:pt x="806" y="155"/>
                  </a:lnTo>
                  <a:lnTo>
                    <a:pt x="806" y="155"/>
                  </a:lnTo>
                  <a:lnTo>
                    <a:pt x="806" y="155"/>
                  </a:lnTo>
                  <a:lnTo>
                    <a:pt x="804" y="155"/>
                  </a:lnTo>
                  <a:lnTo>
                    <a:pt x="802" y="153"/>
                  </a:lnTo>
                  <a:lnTo>
                    <a:pt x="802" y="153"/>
                  </a:lnTo>
                  <a:lnTo>
                    <a:pt x="802" y="153"/>
                  </a:lnTo>
                  <a:lnTo>
                    <a:pt x="800" y="153"/>
                  </a:lnTo>
                  <a:lnTo>
                    <a:pt x="800" y="155"/>
                  </a:lnTo>
                  <a:lnTo>
                    <a:pt x="798" y="157"/>
                  </a:lnTo>
                  <a:lnTo>
                    <a:pt x="795" y="157"/>
                  </a:lnTo>
                  <a:lnTo>
                    <a:pt x="795" y="157"/>
                  </a:lnTo>
                  <a:lnTo>
                    <a:pt x="795" y="157"/>
                  </a:lnTo>
                  <a:lnTo>
                    <a:pt x="793" y="157"/>
                  </a:lnTo>
                  <a:lnTo>
                    <a:pt x="793" y="155"/>
                  </a:lnTo>
                  <a:lnTo>
                    <a:pt x="793" y="155"/>
                  </a:lnTo>
                  <a:lnTo>
                    <a:pt x="793" y="155"/>
                  </a:lnTo>
                  <a:lnTo>
                    <a:pt x="793" y="153"/>
                  </a:lnTo>
                  <a:lnTo>
                    <a:pt x="793" y="151"/>
                  </a:lnTo>
                  <a:lnTo>
                    <a:pt x="795" y="151"/>
                  </a:lnTo>
                  <a:lnTo>
                    <a:pt x="795" y="151"/>
                  </a:lnTo>
                  <a:lnTo>
                    <a:pt x="800" y="149"/>
                  </a:lnTo>
                  <a:lnTo>
                    <a:pt x="800" y="147"/>
                  </a:lnTo>
                  <a:lnTo>
                    <a:pt x="802" y="147"/>
                  </a:lnTo>
                  <a:lnTo>
                    <a:pt x="802" y="144"/>
                  </a:lnTo>
                  <a:lnTo>
                    <a:pt x="800" y="136"/>
                  </a:lnTo>
                  <a:lnTo>
                    <a:pt x="800" y="126"/>
                  </a:lnTo>
                  <a:lnTo>
                    <a:pt x="800" y="124"/>
                  </a:lnTo>
                  <a:lnTo>
                    <a:pt x="800" y="121"/>
                  </a:lnTo>
                  <a:lnTo>
                    <a:pt x="800" y="121"/>
                  </a:lnTo>
                  <a:lnTo>
                    <a:pt x="800" y="119"/>
                  </a:lnTo>
                  <a:lnTo>
                    <a:pt x="798" y="119"/>
                  </a:lnTo>
                  <a:lnTo>
                    <a:pt x="798" y="119"/>
                  </a:lnTo>
                  <a:lnTo>
                    <a:pt x="798" y="119"/>
                  </a:lnTo>
                  <a:lnTo>
                    <a:pt x="795" y="119"/>
                  </a:lnTo>
                  <a:lnTo>
                    <a:pt x="793" y="119"/>
                  </a:lnTo>
                  <a:lnTo>
                    <a:pt x="793" y="119"/>
                  </a:lnTo>
                  <a:lnTo>
                    <a:pt x="793" y="119"/>
                  </a:lnTo>
                  <a:lnTo>
                    <a:pt x="791" y="119"/>
                  </a:lnTo>
                  <a:lnTo>
                    <a:pt x="791" y="119"/>
                  </a:lnTo>
                  <a:lnTo>
                    <a:pt x="791" y="117"/>
                  </a:lnTo>
                  <a:lnTo>
                    <a:pt x="789" y="117"/>
                  </a:lnTo>
                  <a:lnTo>
                    <a:pt x="789" y="117"/>
                  </a:lnTo>
                  <a:lnTo>
                    <a:pt x="787" y="115"/>
                  </a:lnTo>
                  <a:lnTo>
                    <a:pt x="787" y="111"/>
                  </a:lnTo>
                  <a:lnTo>
                    <a:pt x="787" y="111"/>
                  </a:lnTo>
                  <a:lnTo>
                    <a:pt x="787" y="109"/>
                  </a:lnTo>
                  <a:lnTo>
                    <a:pt x="789" y="105"/>
                  </a:lnTo>
                  <a:lnTo>
                    <a:pt x="789" y="98"/>
                  </a:lnTo>
                  <a:lnTo>
                    <a:pt x="789" y="96"/>
                  </a:lnTo>
                  <a:lnTo>
                    <a:pt x="791" y="96"/>
                  </a:lnTo>
                  <a:lnTo>
                    <a:pt x="791" y="94"/>
                  </a:lnTo>
                  <a:lnTo>
                    <a:pt x="793" y="94"/>
                  </a:lnTo>
                  <a:lnTo>
                    <a:pt x="800" y="90"/>
                  </a:lnTo>
                  <a:lnTo>
                    <a:pt x="806" y="86"/>
                  </a:lnTo>
                  <a:lnTo>
                    <a:pt x="808" y="84"/>
                  </a:lnTo>
                  <a:lnTo>
                    <a:pt x="810" y="82"/>
                  </a:lnTo>
                  <a:lnTo>
                    <a:pt x="812" y="80"/>
                  </a:lnTo>
                  <a:lnTo>
                    <a:pt x="812" y="73"/>
                  </a:lnTo>
                  <a:lnTo>
                    <a:pt x="810" y="73"/>
                  </a:lnTo>
                  <a:lnTo>
                    <a:pt x="808" y="75"/>
                  </a:lnTo>
                  <a:lnTo>
                    <a:pt x="808" y="75"/>
                  </a:lnTo>
                  <a:lnTo>
                    <a:pt x="808" y="75"/>
                  </a:lnTo>
                  <a:lnTo>
                    <a:pt x="806" y="75"/>
                  </a:lnTo>
                  <a:lnTo>
                    <a:pt x="806" y="75"/>
                  </a:lnTo>
                  <a:lnTo>
                    <a:pt x="793" y="69"/>
                  </a:lnTo>
                  <a:lnTo>
                    <a:pt x="793" y="69"/>
                  </a:lnTo>
                  <a:lnTo>
                    <a:pt x="791" y="67"/>
                  </a:lnTo>
                  <a:lnTo>
                    <a:pt x="791" y="67"/>
                  </a:lnTo>
                  <a:lnTo>
                    <a:pt x="789" y="69"/>
                  </a:lnTo>
                  <a:lnTo>
                    <a:pt x="787" y="69"/>
                  </a:lnTo>
                  <a:lnTo>
                    <a:pt x="785" y="69"/>
                  </a:lnTo>
                  <a:lnTo>
                    <a:pt x="785" y="69"/>
                  </a:lnTo>
                  <a:lnTo>
                    <a:pt x="785" y="69"/>
                  </a:lnTo>
                  <a:lnTo>
                    <a:pt x="783" y="69"/>
                  </a:lnTo>
                  <a:lnTo>
                    <a:pt x="783" y="67"/>
                  </a:lnTo>
                  <a:lnTo>
                    <a:pt x="783" y="67"/>
                  </a:lnTo>
                  <a:lnTo>
                    <a:pt x="785" y="65"/>
                  </a:lnTo>
                  <a:lnTo>
                    <a:pt x="785" y="65"/>
                  </a:lnTo>
                  <a:lnTo>
                    <a:pt x="785" y="65"/>
                  </a:lnTo>
                  <a:lnTo>
                    <a:pt x="785" y="63"/>
                  </a:lnTo>
                  <a:lnTo>
                    <a:pt x="785" y="63"/>
                  </a:lnTo>
                  <a:lnTo>
                    <a:pt x="785" y="61"/>
                  </a:lnTo>
                  <a:lnTo>
                    <a:pt x="785" y="59"/>
                  </a:lnTo>
                  <a:lnTo>
                    <a:pt x="783" y="59"/>
                  </a:lnTo>
                  <a:lnTo>
                    <a:pt x="777" y="55"/>
                  </a:lnTo>
                  <a:lnTo>
                    <a:pt x="777" y="53"/>
                  </a:lnTo>
                  <a:lnTo>
                    <a:pt x="777" y="53"/>
                  </a:lnTo>
                  <a:lnTo>
                    <a:pt x="777" y="50"/>
                  </a:lnTo>
                  <a:lnTo>
                    <a:pt x="777" y="50"/>
                  </a:lnTo>
                  <a:lnTo>
                    <a:pt x="775" y="50"/>
                  </a:lnTo>
                  <a:lnTo>
                    <a:pt x="775" y="48"/>
                  </a:lnTo>
                  <a:lnTo>
                    <a:pt x="770" y="48"/>
                  </a:lnTo>
                  <a:lnTo>
                    <a:pt x="768" y="46"/>
                  </a:lnTo>
                  <a:lnTo>
                    <a:pt x="764" y="44"/>
                  </a:lnTo>
                  <a:lnTo>
                    <a:pt x="762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0" y="44"/>
                  </a:lnTo>
                  <a:lnTo>
                    <a:pt x="754" y="46"/>
                  </a:lnTo>
                  <a:lnTo>
                    <a:pt x="752" y="48"/>
                  </a:lnTo>
                  <a:lnTo>
                    <a:pt x="752" y="50"/>
                  </a:lnTo>
                  <a:lnTo>
                    <a:pt x="743" y="53"/>
                  </a:lnTo>
                  <a:lnTo>
                    <a:pt x="743" y="53"/>
                  </a:lnTo>
                  <a:lnTo>
                    <a:pt x="741" y="53"/>
                  </a:lnTo>
                  <a:lnTo>
                    <a:pt x="741" y="53"/>
                  </a:lnTo>
                  <a:lnTo>
                    <a:pt x="741" y="53"/>
                  </a:lnTo>
                  <a:lnTo>
                    <a:pt x="741" y="50"/>
                  </a:lnTo>
                  <a:lnTo>
                    <a:pt x="741" y="50"/>
                  </a:lnTo>
                  <a:lnTo>
                    <a:pt x="739" y="50"/>
                  </a:lnTo>
                  <a:lnTo>
                    <a:pt x="737" y="53"/>
                  </a:lnTo>
                  <a:lnTo>
                    <a:pt x="737" y="53"/>
                  </a:lnTo>
                  <a:lnTo>
                    <a:pt x="735" y="53"/>
                  </a:lnTo>
                  <a:lnTo>
                    <a:pt x="735" y="53"/>
                  </a:lnTo>
                  <a:lnTo>
                    <a:pt x="733" y="55"/>
                  </a:lnTo>
                  <a:lnTo>
                    <a:pt x="731" y="55"/>
                  </a:lnTo>
                  <a:lnTo>
                    <a:pt x="729" y="55"/>
                  </a:lnTo>
                  <a:lnTo>
                    <a:pt x="729" y="55"/>
                  </a:lnTo>
                  <a:lnTo>
                    <a:pt x="726" y="55"/>
                  </a:lnTo>
                  <a:lnTo>
                    <a:pt x="726" y="53"/>
                  </a:lnTo>
                  <a:lnTo>
                    <a:pt x="726" y="50"/>
                  </a:lnTo>
                  <a:lnTo>
                    <a:pt x="724" y="50"/>
                  </a:lnTo>
                  <a:lnTo>
                    <a:pt x="724" y="48"/>
                  </a:lnTo>
                  <a:lnTo>
                    <a:pt x="722" y="48"/>
                  </a:lnTo>
                  <a:lnTo>
                    <a:pt x="720" y="48"/>
                  </a:lnTo>
                  <a:lnTo>
                    <a:pt x="718" y="48"/>
                  </a:lnTo>
                  <a:lnTo>
                    <a:pt x="714" y="48"/>
                  </a:lnTo>
                  <a:lnTo>
                    <a:pt x="710" y="48"/>
                  </a:lnTo>
                  <a:lnTo>
                    <a:pt x="710" y="48"/>
                  </a:lnTo>
                  <a:lnTo>
                    <a:pt x="708" y="48"/>
                  </a:lnTo>
                  <a:lnTo>
                    <a:pt x="706" y="50"/>
                  </a:lnTo>
                  <a:lnTo>
                    <a:pt x="704" y="53"/>
                  </a:lnTo>
                  <a:lnTo>
                    <a:pt x="704" y="53"/>
                  </a:lnTo>
                  <a:lnTo>
                    <a:pt x="701" y="53"/>
                  </a:lnTo>
                  <a:lnTo>
                    <a:pt x="699" y="53"/>
                  </a:lnTo>
                  <a:lnTo>
                    <a:pt x="699" y="53"/>
                  </a:lnTo>
                  <a:lnTo>
                    <a:pt x="697" y="53"/>
                  </a:lnTo>
                  <a:lnTo>
                    <a:pt x="697" y="50"/>
                  </a:lnTo>
                  <a:lnTo>
                    <a:pt x="697" y="48"/>
                  </a:lnTo>
                  <a:lnTo>
                    <a:pt x="697" y="48"/>
                  </a:lnTo>
                  <a:lnTo>
                    <a:pt x="697" y="48"/>
                  </a:lnTo>
                  <a:lnTo>
                    <a:pt x="697" y="46"/>
                  </a:lnTo>
                  <a:lnTo>
                    <a:pt x="695" y="44"/>
                  </a:lnTo>
                  <a:lnTo>
                    <a:pt x="693" y="42"/>
                  </a:lnTo>
                  <a:lnTo>
                    <a:pt x="691" y="40"/>
                  </a:lnTo>
                  <a:lnTo>
                    <a:pt x="689" y="38"/>
                  </a:lnTo>
                  <a:lnTo>
                    <a:pt x="685" y="38"/>
                  </a:lnTo>
                  <a:lnTo>
                    <a:pt x="685" y="38"/>
                  </a:lnTo>
                  <a:lnTo>
                    <a:pt x="683" y="38"/>
                  </a:lnTo>
                  <a:lnTo>
                    <a:pt x="681" y="38"/>
                  </a:lnTo>
                  <a:lnTo>
                    <a:pt x="681" y="36"/>
                  </a:lnTo>
                  <a:lnTo>
                    <a:pt x="676" y="38"/>
                  </a:lnTo>
                  <a:lnTo>
                    <a:pt x="674" y="36"/>
                  </a:lnTo>
                  <a:lnTo>
                    <a:pt x="672" y="36"/>
                  </a:lnTo>
                  <a:lnTo>
                    <a:pt x="668" y="34"/>
                  </a:lnTo>
                  <a:lnTo>
                    <a:pt x="666" y="34"/>
                  </a:lnTo>
                  <a:lnTo>
                    <a:pt x="666" y="36"/>
                  </a:lnTo>
                  <a:lnTo>
                    <a:pt x="666" y="36"/>
                  </a:lnTo>
                  <a:lnTo>
                    <a:pt x="666" y="36"/>
                  </a:lnTo>
                  <a:lnTo>
                    <a:pt x="666" y="38"/>
                  </a:lnTo>
                  <a:lnTo>
                    <a:pt x="666" y="40"/>
                  </a:lnTo>
                  <a:lnTo>
                    <a:pt x="664" y="40"/>
                  </a:lnTo>
                  <a:lnTo>
                    <a:pt x="662" y="42"/>
                  </a:lnTo>
                  <a:lnTo>
                    <a:pt x="660" y="42"/>
                  </a:lnTo>
                  <a:lnTo>
                    <a:pt x="653" y="44"/>
                  </a:lnTo>
                  <a:lnTo>
                    <a:pt x="651" y="46"/>
                  </a:lnTo>
                  <a:lnTo>
                    <a:pt x="641" y="46"/>
                  </a:lnTo>
                  <a:lnTo>
                    <a:pt x="637" y="48"/>
                  </a:lnTo>
                  <a:lnTo>
                    <a:pt x="635" y="48"/>
                  </a:lnTo>
                  <a:lnTo>
                    <a:pt x="635" y="50"/>
                  </a:lnTo>
                  <a:lnTo>
                    <a:pt x="635" y="50"/>
                  </a:lnTo>
                  <a:lnTo>
                    <a:pt x="635" y="53"/>
                  </a:lnTo>
                  <a:lnTo>
                    <a:pt x="635" y="53"/>
                  </a:lnTo>
                  <a:lnTo>
                    <a:pt x="635" y="55"/>
                  </a:lnTo>
                  <a:lnTo>
                    <a:pt x="635" y="55"/>
                  </a:lnTo>
                  <a:lnTo>
                    <a:pt x="635" y="57"/>
                  </a:lnTo>
                  <a:lnTo>
                    <a:pt x="632" y="57"/>
                  </a:lnTo>
                  <a:lnTo>
                    <a:pt x="628" y="57"/>
                  </a:lnTo>
                  <a:lnTo>
                    <a:pt x="626" y="57"/>
                  </a:lnTo>
                  <a:lnTo>
                    <a:pt x="622" y="59"/>
                  </a:lnTo>
                  <a:lnTo>
                    <a:pt x="616" y="59"/>
                  </a:lnTo>
                  <a:lnTo>
                    <a:pt x="614" y="61"/>
                  </a:lnTo>
                  <a:lnTo>
                    <a:pt x="612" y="61"/>
                  </a:lnTo>
                  <a:lnTo>
                    <a:pt x="605" y="61"/>
                  </a:lnTo>
                  <a:lnTo>
                    <a:pt x="597" y="59"/>
                  </a:lnTo>
                  <a:lnTo>
                    <a:pt x="597" y="57"/>
                  </a:lnTo>
                  <a:lnTo>
                    <a:pt x="595" y="57"/>
                  </a:lnTo>
                  <a:lnTo>
                    <a:pt x="595" y="55"/>
                  </a:lnTo>
                  <a:lnTo>
                    <a:pt x="593" y="55"/>
                  </a:lnTo>
                  <a:lnTo>
                    <a:pt x="591" y="55"/>
                  </a:lnTo>
                  <a:lnTo>
                    <a:pt x="591" y="55"/>
                  </a:lnTo>
                  <a:lnTo>
                    <a:pt x="589" y="55"/>
                  </a:lnTo>
                  <a:lnTo>
                    <a:pt x="589" y="57"/>
                  </a:lnTo>
                  <a:lnTo>
                    <a:pt x="587" y="57"/>
                  </a:lnTo>
                  <a:lnTo>
                    <a:pt x="587" y="57"/>
                  </a:lnTo>
                  <a:lnTo>
                    <a:pt x="584" y="57"/>
                  </a:lnTo>
                  <a:lnTo>
                    <a:pt x="584" y="57"/>
                  </a:lnTo>
                  <a:lnTo>
                    <a:pt x="584" y="57"/>
                  </a:lnTo>
                  <a:lnTo>
                    <a:pt x="584" y="57"/>
                  </a:lnTo>
                  <a:lnTo>
                    <a:pt x="584" y="57"/>
                  </a:lnTo>
                  <a:lnTo>
                    <a:pt x="584" y="57"/>
                  </a:lnTo>
                  <a:lnTo>
                    <a:pt x="584" y="55"/>
                  </a:lnTo>
                  <a:lnTo>
                    <a:pt x="584" y="53"/>
                  </a:lnTo>
                  <a:lnTo>
                    <a:pt x="584" y="50"/>
                  </a:lnTo>
                  <a:lnTo>
                    <a:pt x="582" y="48"/>
                  </a:lnTo>
                  <a:lnTo>
                    <a:pt x="582" y="46"/>
                  </a:lnTo>
                  <a:lnTo>
                    <a:pt x="582" y="44"/>
                  </a:lnTo>
                  <a:lnTo>
                    <a:pt x="580" y="44"/>
                  </a:lnTo>
                  <a:lnTo>
                    <a:pt x="580" y="44"/>
                  </a:lnTo>
                  <a:lnTo>
                    <a:pt x="578" y="44"/>
                  </a:lnTo>
                  <a:lnTo>
                    <a:pt x="578" y="44"/>
                  </a:lnTo>
                  <a:lnTo>
                    <a:pt x="576" y="44"/>
                  </a:lnTo>
                  <a:lnTo>
                    <a:pt x="576" y="44"/>
                  </a:lnTo>
                  <a:lnTo>
                    <a:pt x="574" y="44"/>
                  </a:lnTo>
                  <a:lnTo>
                    <a:pt x="572" y="48"/>
                  </a:lnTo>
                  <a:lnTo>
                    <a:pt x="568" y="50"/>
                  </a:lnTo>
                  <a:lnTo>
                    <a:pt x="561" y="50"/>
                  </a:lnTo>
                  <a:lnTo>
                    <a:pt x="561" y="53"/>
                  </a:lnTo>
                  <a:lnTo>
                    <a:pt x="559" y="53"/>
                  </a:lnTo>
                  <a:lnTo>
                    <a:pt x="557" y="55"/>
                  </a:lnTo>
                  <a:lnTo>
                    <a:pt x="555" y="59"/>
                  </a:lnTo>
                  <a:lnTo>
                    <a:pt x="553" y="59"/>
                  </a:lnTo>
                  <a:lnTo>
                    <a:pt x="549" y="61"/>
                  </a:lnTo>
                  <a:lnTo>
                    <a:pt x="545" y="65"/>
                  </a:lnTo>
                  <a:lnTo>
                    <a:pt x="532" y="69"/>
                  </a:lnTo>
                  <a:lnTo>
                    <a:pt x="530" y="69"/>
                  </a:lnTo>
                  <a:lnTo>
                    <a:pt x="528" y="69"/>
                  </a:lnTo>
                  <a:lnTo>
                    <a:pt x="526" y="67"/>
                  </a:lnTo>
                  <a:lnTo>
                    <a:pt x="522" y="65"/>
                  </a:lnTo>
                  <a:lnTo>
                    <a:pt x="520" y="65"/>
                  </a:lnTo>
                  <a:lnTo>
                    <a:pt x="520" y="65"/>
                  </a:lnTo>
                  <a:lnTo>
                    <a:pt x="518" y="67"/>
                  </a:lnTo>
                  <a:lnTo>
                    <a:pt x="516" y="69"/>
                  </a:lnTo>
                  <a:lnTo>
                    <a:pt x="511" y="71"/>
                  </a:lnTo>
                  <a:lnTo>
                    <a:pt x="511" y="71"/>
                  </a:lnTo>
                  <a:lnTo>
                    <a:pt x="509" y="71"/>
                  </a:lnTo>
                  <a:lnTo>
                    <a:pt x="509" y="69"/>
                  </a:lnTo>
                  <a:lnTo>
                    <a:pt x="509" y="69"/>
                  </a:lnTo>
                  <a:lnTo>
                    <a:pt x="507" y="69"/>
                  </a:lnTo>
                  <a:lnTo>
                    <a:pt x="505" y="69"/>
                  </a:lnTo>
                  <a:lnTo>
                    <a:pt x="505" y="69"/>
                  </a:lnTo>
                  <a:lnTo>
                    <a:pt x="503" y="69"/>
                  </a:lnTo>
                  <a:lnTo>
                    <a:pt x="503" y="69"/>
                  </a:lnTo>
                  <a:lnTo>
                    <a:pt x="501" y="69"/>
                  </a:lnTo>
                  <a:lnTo>
                    <a:pt x="499" y="69"/>
                  </a:lnTo>
                  <a:lnTo>
                    <a:pt x="499" y="69"/>
                  </a:lnTo>
                  <a:lnTo>
                    <a:pt x="497" y="69"/>
                  </a:lnTo>
                  <a:lnTo>
                    <a:pt x="497" y="69"/>
                  </a:lnTo>
                  <a:lnTo>
                    <a:pt x="497" y="69"/>
                  </a:lnTo>
                  <a:lnTo>
                    <a:pt x="495" y="67"/>
                  </a:lnTo>
                  <a:lnTo>
                    <a:pt x="495" y="67"/>
                  </a:lnTo>
                  <a:lnTo>
                    <a:pt x="493" y="67"/>
                  </a:lnTo>
                  <a:lnTo>
                    <a:pt x="493" y="67"/>
                  </a:lnTo>
                  <a:lnTo>
                    <a:pt x="493" y="67"/>
                  </a:lnTo>
                  <a:lnTo>
                    <a:pt x="490" y="67"/>
                  </a:lnTo>
                  <a:lnTo>
                    <a:pt x="490" y="69"/>
                  </a:lnTo>
                  <a:lnTo>
                    <a:pt x="490" y="69"/>
                  </a:lnTo>
                  <a:lnTo>
                    <a:pt x="488" y="69"/>
                  </a:lnTo>
                  <a:lnTo>
                    <a:pt x="488" y="69"/>
                  </a:lnTo>
                  <a:lnTo>
                    <a:pt x="488" y="67"/>
                  </a:lnTo>
                  <a:lnTo>
                    <a:pt x="488" y="65"/>
                  </a:lnTo>
                  <a:lnTo>
                    <a:pt x="486" y="61"/>
                  </a:lnTo>
                  <a:lnTo>
                    <a:pt x="484" y="59"/>
                  </a:lnTo>
                  <a:lnTo>
                    <a:pt x="484" y="57"/>
                  </a:lnTo>
                  <a:lnTo>
                    <a:pt x="484" y="57"/>
                  </a:lnTo>
                  <a:lnTo>
                    <a:pt x="484" y="55"/>
                  </a:lnTo>
                  <a:lnTo>
                    <a:pt x="484" y="55"/>
                  </a:lnTo>
                  <a:lnTo>
                    <a:pt x="484" y="53"/>
                  </a:lnTo>
                  <a:lnTo>
                    <a:pt x="484" y="53"/>
                  </a:lnTo>
                  <a:lnTo>
                    <a:pt x="486" y="53"/>
                  </a:lnTo>
                  <a:lnTo>
                    <a:pt x="497" y="53"/>
                  </a:lnTo>
                  <a:lnTo>
                    <a:pt x="497" y="53"/>
                  </a:lnTo>
                  <a:lnTo>
                    <a:pt x="499" y="53"/>
                  </a:lnTo>
                  <a:lnTo>
                    <a:pt x="499" y="53"/>
                  </a:lnTo>
                  <a:lnTo>
                    <a:pt x="499" y="50"/>
                  </a:lnTo>
                  <a:lnTo>
                    <a:pt x="497" y="50"/>
                  </a:lnTo>
                  <a:lnTo>
                    <a:pt x="497" y="48"/>
                  </a:lnTo>
                  <a:lnTo>
                    <a:pt x="497" y="46"/>
                  </a:lnTo>
                  <a:lnTo>
                    <a:pt x="497" y="46"/>
                  </a:lnTo>
                  <a:lnTo>
                    <a:pt x="497" y="44"/>
                  </a:lnTo>
                  <a:lnTo>
                    <a:pt x="495" y="36"/>
                  </a:lnTo>
                  <a:lnTo>
                    <a:pt x="495" y="36"/>
                  </a:lnTo>
                  <a:lnTo>
                    <a:pt x="495" y="34"/>
                  </a:lnTo>
                  <a:lnTo>
                    <a:pt x="493" y="34"/>
                  </a:lnTo>
                  <a:lnTo>
                    <a:pt x="490" y="32"/>
                  </a:lnTo>
                  <a:lnTo>
                    <a:pt x="490" y="32"/>
                  </a:lnTo>
                  <a:lnTo>
                    <a:pt x="490" y="32"/>
                  </a:lnTo>
                  <a:lnTo>
                    <a:pt x="490" y="32"/>
                  </a:lnTo>
                  <a:lnTo>
                    <a:pt x="490" y="32"/>
                  </a:lnTo>
                  <a:lnTo>
                    <a:pt x="490" y="30"/>
                  </a:lnTo>
                  <a:lnTo>
                    <a:pt x="488" y="30"/>
                  </a:lnTo>
                  <a:lnTo>
                    <a:pt x="488" y="30"/>
                  </a:lnTo>
                  <a:lnTo>
                    <a:pt x="486" y="27"/>
                  </a:lnTo>
                  <a:lnTo>
                    <a:pt x="474" y="27"/>
                  </a:lnTo>
                  <a:lnTo>
                    <a:pt x="472" y="27"/>
                  </a:lnTo>
                  <a:lnTo>
                    <a:pt x="472" y="30"/>
                  </a:lnTo>
                  <a:lnTo>
                    <a:pt x="470" y="32"/>
                  </a:lnTo>
                  <a:lnTo>
                    <a:pt x="470" y="32"/>
                  </a:lnTo>
                  <a:lnTo>
                    <a:pt x="465" y="32"/>
                  </a:lnTo>
                  <a:lnTo>
                    <a:pt x="465" y="32"/>
                  </a:lnTo>
                  <a:lnTo>
                    <a:pt x="463" y="34"/>
                  </a:lnTo>
                  <a:lnTo>
                    <a:pt x="463" y="36"/>
                  </a:lnTo>
                  <a:lnTo>
                    <a:pt x="463" y="36"/>
                  </a:lnTo>
                  <a:lnTo>
                    <a:pt x="461" y="36"/>
                  </a:lnTo>
                  <a:lnTo>
                    <a:pt x="461" y="36"/>
                  </a:lnTo>
                  <a:lnTo>
                    <a:pt x="461" y="36"/>
                  </a:lnTo>
                  <a:lnTo>
                    <a:pt x="459" y="36"/>
                  </a:lnTo>
                  <a:lnTo>
                    <a:pt x="459" y="34"/>
                  </a:lnTo>
                  <a:lnTo>
                    <a:pt x="459" y="34"/>
                  </a:lnTo>
                  <a:lnTo>
                    <a:pt x="459" y="34"/>
                  </a:lnTo>
                  <a:lnTo>
                    <a:pt x="457" y="34"/>
                  </a:lnTo>
                  <a:lnTo>
                    <a:pt x="457" y="34"/>
                  </a:lnTo>
                  <a:lnTo>
                    <a:pt x="451" y="34"/>
                  </a:lnTo>
                  <a:lnTo>
                    <a:pt x="447" y="34"/>
                  </a:lnTo>
                  <a:lnTo>
                    <a:pt x="442" y="36"/>
                  </a:lnTo>
                  <a:lnTo>
                    <a:pt x="432" y="44"/>
                  </a:lnTo>
                  <a:lnTo>
                    <a:pt x="430" y="46"/>
                  </a:lnTo>
                  <a:lnTo>
                    <a:pt x="424" y="46"/>
                  </a:lnTo>
                  <a:lnTo>
                    <a:pt x="421" y="46"/>
                  </a:lnTo>
                  <a:lnTo>
                    <a:pt x="419" y="48"/>
                  </a:lnTo>
                  <a:lnTo>
                    <a:pt x="419" y="53"/>
                  </a:lnTo>
                  <a:lnTo>
                    <a:pt x="417" y="55"/>
                  </a:lnTo>
                  <a:lnTo>
                    <a:pt x="417" y="55"/>
                  </a:lnTo>
                  <a:lnTo>
                    <a:pt x="417" y="57"/>
                  </a:lnTo>
                  <a:lnTo>
                    <a:pt x="417" y="57"/>
                  </a:lnTo>
                  <a:lnTo>
                    <a:pt x="417" y="57"/>
                  </a:lnTo>
                  <a:lnTo>
                    <a:pt x="417" y="59"/>
                  </a:lnTo>
                  <a:lnTo>
                    <a:pt x="417" y="59"/>
                  </a:lnTo>
                  <a:lnTo>
                    <a:pt x="417" y="59"/>
                  </a:lnTo>
                  <a:lnTo>
                    <a:pt x="417" y="61"/>
                  </a:lnTo>
                  <a:lnTo>
                    <a:pt x="415" y="61"/>
                  </a:lnTo>
                  <a:lnTo>
                    <a:pt x="415" y="63"/>
                  </a:lnTo>
                  <a:lnTo>
                    <a:pt x="413" y="67"/>
                  </a:lnTo>
                  <a:lnTo>
                    <a:pt x="411" y="67"/>
                  </a:lnTo>
                  <a:lnTo>
                    <a:pt x="411" y="69"/>
                  </a:lnTo>
                  <a:lnTo>
                    <a:pt x="407" y="71"/>
                  </a:lnTo>
                  <a:lnTo>
                    <a:pt x="405" y="73"/>
                  </a:lnTo>
                  <a:lnTo>
                    <a:pt x="403" y="73"/>
                  </a:lnTo>
                  <a:lnTo>
                    <a:pt x="403" y="75"/>
                  </a:lnTo>
                  <a:lnTo>
                    <a:pt x="403" y="75"/>
                  </a:lnTo>
                  <a:lnTo>
                    <a:pt x="403" y="78"/>
                  </a:lnTo>
                  <a:lnTo>
                    <a:pt x="405" y="80"/>
                  </a:lnTo>
                  <a:lnTo>
                    <a:pt x="405" y="84"/>
                  </a:lnTo>
                  <a:lnTo>
                    <a:pt x="405" y="86"/>
                  </a:lnTo>
                  <a:lnTo>
                    <a:pt x="403" y="88"/>
                  </a:lnTo>
                  <a:lnTo>
                    <a:pt x="403" y="90"/>
                  </a:lnTo>
                  <a:lnTo>
                    <a:pt x="401" y="90"/>
                  </a:lnTo>
                  <a:lnTo>
                    <a:pt x="394" y="90"/>
                  </a:lnTo>
                  <a:lnTo>
                    <a:pt x="392" y="90"/>
                  </a:lnTo>
                  <a:lnTo>
                    <a:pt x="388" y="92"/>
                  </a:lnTo>
                  <a:lnTo>
                    <a:pt x="388" y="94"/>
                  </a:lnTo>
                  <a:lnTo>
                    <a:pt x="386" y="96"/>
                  </a:lnTo>
                  <a:lnTo>
                    <a:pt x="384" y="98"/>
                  </a:lnTo>
                  <a:lnTo>
                    <a:pt x="382" y="101"/>
                  </a:lnTo>
                  <a:lnTo>
                    <a:pt x="380" y="101"/>
                  </a:lnTo>
                  <a:lnTo>
                    <a:pt x="378" y="103"/>
                  </a:lnTo>
                  <a:lnTo>
                    <a:pt x="371" y="103"/>
                  </a:lnTo>
                  <a:lnTo>
                    <a:pt x="367" y="105"/>
                  </a:lnTo>
                  <a:lnTo>
                    <a:pt x="357" y="103"/>
                  </a:lnTo>
                  <a:lnTo>
                    <a:pt x="355" y="103"/>
                  </a:lnTo>
                  <a:lnTo>
                    <a:pt x="353" y="101"/>
                  </a:lnTo>
                  <a:lnTo>
                    <a:pt x="350" y="94"/>
                  </a:lnTo>
                  <a:lnTo>
                    <a:pt x="348" y="94"/>
                  </a:lnTo>
                  <a:lnTo>
                    <a:pt x="348" y="94"/>
                  </a:lnTo>
                  <a:lnTo>
                    <a:pt x="348" y="94"/>
                  </a:lnTo>
                  <a:lnTo>
                    <a:pt x="348" y="94"/>
                  </a:lnTo>
                  <a:lnTo>
                    <a:pt x="348" y="94"/>
                  </a:lnTo>
                  <a:lnTo>
                    <a:pt x="350" y="92"/>
                  </a:lnTo>
                  <a:lnTo>
                    <a:pt x="350" y="92"/>
                  </a:lnTo>
                  <a:lnTo>
                    <a:pt x="350" y="92"/>
                  </a:lnTo>
                  <a:lnTo>
                    <a:pt x="353" y="92"/>
                  </a:lnTo>
                  <a:lnTo>
                    <a:pt x="353" y="92"/>
                  </a:lnTo>
                  <a:lnTo>
                    <a:pt x="353" y="90"/>
                  </a:lnTo>
                  <a:lnTo>
                    <a:pt x="353" y="86"/>
                  </a:lnTo>
                  <a:lnTo>
                    <a:pt x="353" y="82"/>
                  </a:lnTo>
                  <a:lnTo>
                    <a:pt x="350" y="75"/>
                  </a:lnTo>
                  <a:lnTo>
                    <a:pt x="348" y="73"/>
                  </a:lnTo>
                  <a:lnTo>
                    <a:pt x="346" y="71"/>
                  </a:lnTo>
                  <a:lnTo>
                    <a:pt x="346" y="71"/>
                  </a:lnTo>
                  <a:lnTo>
                    <a:pt x="344" y="71"/>
                  </a:lnTo>
                  <a:lnTo>
                    <a:pt x="344" y="71"/>
                  </a:lnTo>
                  <a:lnTo>
                    <a:pt x="342" y="71"/>
                  </a:lnTo>
                  <a:lnTo>
                    <a:pt x="338" y="71"/>
                  </a:lnTo>
                  <a:lnTo>
                    <a:pt x="334" y="69"/>
                  </a:lnTo>
                  <a:lnTo>
                    <a:pt x="332" y="69"/>
                  </a:lnTo>
                  <a:lnTo>
                    <a:pt x="330" y="69"/>
                  </a:lnTo>
                  <a:lnTo>
                    <a:pt x="325" y="69"/>
                  </a:lnTo>
                  <a:lnTo>
                    <a:pt x="319" y="71"/>
                  </a:lnTo>
                  <a:lnTo>
                    <a:pt x="309" y="71"/>
                  </a:lnTo>
                  <a:lnTo>
                    <a:pt x="305" y="71"/>
                  </a:lnTo>
                  <a:lnTo>
                    <a:pt x="300" y="69"/>
                  </a:lnTo>
                  <a:lnTo>
                    <a:pt x="298" y="69"/>
                  </a:lnTo>
                  <a:lnTo>
                    <a:pt x="298" y="71"/>
                  </a:lnTo>
                  <a:lnTo>
                    <a:pt x="294" y="71"/>
                  </a:lnTo>
                  <a:lnTo>
                    <a:pt x="292" y="71"/>
                  </a:lnTo>
                  <a:lnTo>
                    <a:pt x="290" y="71"/>
                  </a:lnTo>
                  <a:lnTo>
                    <a:pt x="286" y="71"/>
                  </a:lnTo>
                  <a:lnTo>
                    <a:pt x="275" y="71"/>
                  </a:lnTo>
                  <a:lnTo>
                    <a:pt x="275" y="71"/>
                  </a:lnTo>
                  <a:lnTo>
                    <a:pt x="273" y="71"/>
                  </a:lnTo>
                  <a:lnTo>
                    <a:pt x="273" y="69"/>
                  </a:lnTo>
                  <a:lnTo>
                    <a:pt x="269" y="71"/>
                  </a:lnTo>
                  <a:lnTo>
                    <a:pt x="259" y="69"/>
                  </a:lnTo>
                  <a:lnTo>
                    <a:pt x="252" y="65"/>
                  </a:lnTo>
                  <a:lnTo>
                    <a:pt x="252" y="65"/>
                  </a:lnTo>
                  <a:lnTo>
                    <a:pt x="250" y="65"/>
                  </a:lnTo>
                  <a:lnTo>
                    <a:pt x="250" y="63"/>
                  </a:lnTo>
                  <a:lnTo>
                    <a:pt x="248" y="63"/>
                  </a:lnTo>
                  <a:lnTo>
                    <a:pt x="248" y="59"/>
                  </a:lnTo>
                  <a:lnTo>
                    <a:pt x="244" y="55"/>
                  </a:lnTo>
                  <a:lnTo>
                    <a:pt x="242" y="53"/>
                  </a:lnTo>
                  <a:lnTo>
                    <a:pt x="242" y="50"/>
                  </a:lnTo>
                  <a:lnTo>
                    <a:pt x="238" y="50"/>
                  </a:lnTo>
                  <a:lnTo>
                    <a:pt x="238" y="50"/>
                  </a:lnTo>
                  <a:lnTo>
                    <a:pt x="233" y="48"/>
                  </a:lnTo>
                  <a:lnTo>
                    <a:pt x="231" y="48"/>
                  </a:lnTo>
                  <a:lnTo>
                    <a:pt x="229" y="48"/>
                  </a:lnTo>
                  <a:lnTo>
                    <a:pt x="229" y="46"/>
                  </a:lnTo>
                  <a:lnTo>
                    <a:pt x="227" y="46"/>
                  </a:lnTo>
                  <a:lnTo>
                    <a:pt x="227" y="46"/>
                  </a:lnTo>
                  <a:lnTo>
                    <a:pt x="223" y="44"/>
                  </a:lnTo>
                  <a:lnTo>
                    <a:pt x="223" y="44"/>
                  </a:lnTo>
                  <a:lnTo>
                    <a:pt x="213" y="46"/>
                  </a:lnTo>
                  <a:lnTo>
                    <a:pt x="211" y="46"/>
                  </a:lnTo>
                  <a:lnTo>
                    <a:pt x="208" y="46"/>
                  </a:lnTo>
                  <a:lnTo>
                    <a:pt x="206" y="44"/>
                  </a:lnTo>
                  <a:lnTo>
                    <a:pt x="204" y="44"/>
                  </a:lnTo>
                  <a:lnTo>
                    <a:pt x="204" y="42"/>
                  </a:lnTo>
                  <a:lnTo>
                    <a:pt x="202" y="42"/>
                  </a:lnTo>
                  <a:lnTo>
                    <a:pt x="198" y="40"/>
                  </a:lnTo>
                  <a:lnTo>
                    <a:pt x="196" y="40"/>
                  </a:lnTo>
                  <a:lnTo>
                    <a:pt x="192" y="36"/>
                  </a:lnTo>
                  <a:lnTo>
                    <a:pt x="190" y="36"/>
                  </a:lnTo>
                  <a:lnTo>
                    <a:pt x="190" y="34"/>
                  </a:lnTo>
                  <a:lnTo>
                    <a:pt x="188" y="34"/>
                  </a:lnTo>
                  <a:lnTo>
                    <a:pt x="188" y="32"/>
                  </a:lnTo>
                  <a:lnTo>
                    <a:pt x="188" y="30"/>
                  </a:lnTo>
                  <a:lnTo>
                    <a:pt x="188" y="27"/>
                  </a:lnTo>
                  <a:lnTo>
                    <a:pt x="185" y="25"/>
                  </a:lnTo>
                  <a:lnTo>
                    <a:pt x="185" y="25"/>
                  </a:lnTo>
                  <a:lnTo>
                    <a:pt x="185" y="23"/>
                  </a:lnTo>
                  <a:lnTo>
                    <a:pt x="185" y="13"/>
                  </a:lnTo>
                  <a:lnTo>
                    <a:pt x="185" y="13"/>
                  </a:lnTo>
                  <a:lnTo>
                    <a:pt x="185" y="9"/>
                  </a:lnTo>
                  <a:lnTo>
                    <a:pt x="179" y="2"/>
                  </a:lnTo>
                  <a:lnTo>
                    <a:pt x="177" y="0"/>
                  </a:lnTo>
                  <a:lnTo>
                    <a:pt x="175" y="0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69" y="7"/>
                  </a:lnTo>
                  <a:lnTo>
                    <a:pt x="167" y="7"/>
                  </a:lnTo>
                  <a:lnTo>
                    <a:pt x="167" y="7"/>
                  </a:lnTo>
                  <a:lnTo>
                    <a:pt x="165" y="7"/>
                  </a:lnTo>
                  <a:lnTo>
                    <a:pt x="165" y="7"/>
                  </a:lnTo>
                  <a:lnTo>
                    <a:pt x="165" y="9"/>
                  </a:lnTo>
                  <a:lnTo>
                    <a:pt x="165" y="9"/>
                  </a:lnTo>
                  <a:lnTo>
                    <a:pt x="165" y="9"/>
                  </a:lnTo>
                  <a:lnTo>
                    <a:pt x="162" y="11"/>
                  </a:lnTo>
                  <a:lnTo>
                    <a:pt x="160" y="11"/>
                  </a:lnTo>
                  <a:lnTo>
                    <a:pt x="158" y="11"/>
                  </a:lnTo>
                  <a:lnTo>
                    <a:pt x="156" y="11"/>
                  </a:lnTo>
                  <a:lnTo>
                    <a:pt x="154" y="11"/>
                  </a:lnTo>
                  <a:lnTo>
                    <a:pt x="152" y="9"/>
                  </a:lnTo>
                  <a:lnTo>
                    <a:pt x="150" y="9"/>
                  </a:lnTo>
                  <a:lnTo>
                    <a:pt x="142" y="9"/>
                  </a:lnTo>
                  <a:lnTo>
                    <a:pt x="133" y="15"/>
                  </a:lnTo>
                  <a:lnTo>
                    <a:pt x="133" y="15"/>
                  </a:lnTo>
                  <a:lnTo>
                    <a:pt x="131" y="17"/>
                  </a:lnTo>
                  <a:lnTo>
                    <a:pt x="127" y="17"/>
                  </a:lnTo>
                  <a:lnTo>
                    <a:pt x="127" y="17"/>
                  </a:lnTo>
                  <a:lnTo>
                    <a:pt x="123" y="19"/>
                  </a:lnTo>
                  <a:lnTo>
                    <a:pt x="119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7" y="23"/>
                  </a:lnTo>
                  <a:lnTo>
                    <a:pt x="114" y="25"/>
                  </a:lnTo>
                  <a:lnTo>
                    <a:pt x="117" y="25"/>
                  </a:lnTo>
                  <a:lnTo>
                    <a:pt x="117" y="30"/>
                  </a:lnTo>
                  <a:lnTo>
                    <a:pt x="117" y="30"/>
                  </a:lnTo>
                  <a:lnTo>
                    <a:pt x="117" y="32"/>
                  </a:lnTo>
                  <a:lnTo>
                    <a:pt x="117" y="34"/>
                  </a:lnTo>
                  <a:lnTo>
                    <a:pt x="117" y="34"/>
                  </a:lnTo>
                  <a:lnTo>
                    <a:pt x="119" y="36"/>
                  </a:lnTo>
                  <a:lnTo>
                    <a:pt x="119" y="36"/>
                  </a:lnTo>
                  <a:lnTo>
                    <a:pt x="121" y="38"/>
                  </a:lnTo>
                  <a:lnTo>
                    <a:pt x="119" y="42"/>
                  </a:lnTo>
                  <a:lnTo>
                    <a:pt x="117" y="42"/>
                  </a:lnTo>
                  <a:lnTo>
                    <a:pt x="114" y="44"/>
                  </a:lnTo>
                  <a:lnTo>
                    <a:pt x="112" y="44"/>
                  </a:lnTo>
                  <a:lnTo>
                    <a:pt x="110" y="44"/>
                  </a:lnTo>
                  <a:lnTo>
                    <a:pt x="110" y="46"/>
                  </a:lnTo>
                  <a:lnTo>
                    <a:pt x="112" y="46"/>
                  </a:lnTo>
                  <a:lnTo>
                    <a:pt x="112" y="48"/>
                  </a:lnTo>
                  <a:lnTo>
                    <a:pt x="114" y="53"/>
                  </a:lnTo>
                  <a:lnTo>
                    <a:pt x="117" y="53"/>
                  </a:lnTo>
                  <a:lnTo>
                    <a:pt x="117" y="57"/>
                  </a:lnTo>
                  <a:lnTo>
                    <a:pt x="117" y="57"/>
                  </a:lnTo>
                  <a:lnTo>
                    <a:pt x="119" y="57"/>
                  </a:lnTo>
                  <a:lnTo>
                    <a:pt x="119" y="57"/>
                  </a:lnTo>
                  <a:lnTo>
                    <a:pt x="121" y="55"/>
                  </a:lnTo>
                  <a:lnTo>
                    <a:pt x="129" y="55"/>
                  </a:lnTo>
                  <a:lnTo>
                    <a:pt x="131" y="53"/>
                  </a:lnTo>
                  <a:lnTo>
                    <a:pt x="135" y="53"/>
                  </a:lnTo>
                  <a:lnTo>
                    <a:pt x="137" y="50"/>
                  </a:lnTo>
                  <a:lnTo>
                    <a:pt x="139" y="50"/>
                  </a:lnTo>
                  <a:lnTo>
                    <a:pt x="148" y="53"/>
                  </a:lnTo>
                  <a:lnTo>
                    <a:pt x="148" y="53"/>
                  </a:lnTo>
                  <a:lnTo>
                    <a:pt x="148" y="50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50"/>
                  </a:lnTo>
                  <a:lnTo>
                    <a:pt x="152" y="50"/>
                  </a:lnTo>
                  <a:lnTo>
                    <a:pt x="154" y="50"/>
                  </a:lnTo>
                  <a:lnTo>
                    <a:pt x="154" y="53"/>
                  </a:lnTo>
                  <a:lnTo>
                    <a:pt x="154" y="53"/>
                  </a:lnTo>
                  <a:lnTo>
                    <a:pt x="156" y="53"/>
                  </a:lnTo>
                  <a:lnTo>
                    <a:pt x="160" y="53"/>
                  </a:lnTo>
                  <a:lnTo>
                    <a:pt x="160" y="53"/>
                  </a:lnTo>
                  <a:lnTo>
                    <a:pt x="160" y="50"/>
                  </a:lnTo>
                  <a:lnTo>
                    <a:pt x="162" y="50"/>
                  </a:lnTo>
                  <a:lnTo>
                    <a:pt x="165" y="50"/>
                  </a:lnTo>
                  <a:lnTo>
                    <a:pt x="165" y="50"/>
                  </a:lnTo>
                  <a:lnTo>
                    <a:pt x="165" y="50"/>
                  </a:lnTo>
                  <a:lnTo>
                    <a:pt x="165" y="50"/>
                  </a:lnTo>
                  <a:lnTo>
                    <a:pt x="165" y="50"/>
                  </a:lnTo>
                  <a:lnTo>
                    <a:pt x="167" y="53"/>
                  </a:lnTo>
                  <a:lnTo>
                    <a:pt x="167" y="53"/>
                  </a:lnTo>
                  <a:lnTo>
                    <a:pt x="167" y="55"/>
                  </a:lnTo>
                  <a:lnTo>
                    <a:pt x="167" y="55"/>
                  </a:lnTo>
                  <a:lnTo>
                    <a:pt x="167" y="55"/>
                  </a:lnTo>
                  <a:lnTo>
                    <a:pt x="167" y="57"/>
                  </a:lnTo>
                  <a:lnTo>
                    <a:pt x="165" y="57"/>
                  </a:lnTo>
                  <a:lnTo>
                    <a:pt x="162" y="59"/>
                  </a:lnTo>
                  <a:lnTo>
                    <a:pt x="160" y="59"/>
                  </a:lnTo>
                  <a:lnTo>
                    <a:pt x="148" y="63"/>
                  </a:lnTo>
                  <a:lnTo>
                    <a:pt x="146" y="63"/>
                  </a:lnTo>
                  <a:lnTo>
                    <a:pt x="146" y="63"/>
                  </a:lnTo>
                  <a:lnTo>
                    <a:pt x="142" y="61"/>
                  </a:lnTo>
                  <a:lnTo>
                    <a:pt x="142" y="61"/>
                  </a:lnTo>
                  <a:lnTo>
                    <a:pt x="139" y="61"/>
                  </a:lnTo>
                  <a:lnTo>
                    <a:pt x="139" y="63"/>
                  </a:lnTo>
                  <a:lnTo>
                    <a:pt x="137" y="65"/>
                  </a:lnTo>
                  <a:lnTo>
                    <a:pt x="135" y="67"/>
                  </a:lnTo>
                  <a:lnTo>
                    <a:pt x="133" y="67"/>
                  </a:lnTo>
                  <a:lnTo>
                    <a:pt x="131" y="69"/>
                  </a:lnTo>
                  <a:lnTo>
                    <a:pt x="131" y="71"/>
                  </a:lnTo>
                  <a:lnTo>
                    <a:pt x="129" y="78"/>
                  </a:lnTo>
                  <a:lnTo>
                    <a:pt x="127" y="80"/>
                  </a:lnTo>
                  <a:lnTo>
                    <a:pt x="127" y="82"/>
                  </a:lnTo>
                  <a:lnTo>
                    <a:pt x="121" y="84"/>
                  </a:lnTo>
                  <a:lnTo>
                    <a:pt x="121" y="84"/>
                  </a:lnTo>
                  <a:lnTo>
                    <a:pt x="119" y="84"/>
                  </a:lnTo>
                  <a:lnTo>
                    <a:pt x="117" y="82"/>
                  </a:lnTo>
                  <a:lnTo>
                    <a:pt x="117" y="82"/>
                  </a:lnTo>
                  <a:lnTo>
                    <a:pt x="117" y="82"/>
                  </a:lnTo>
                  <a:lnTo>
                    <a:pt x="114" y="84"/>
                  </a:lnTo>
                  <a:lnTo>
                    <a:pt x="114" y="88"/>
                  </a:lnTo>
                  <a:lnTo>
                    <a:pt x="112" y="90"/>
                  </a:lnTo>
                  <a:lnTo>
                    <a:pt x="112" y="90"/>
                  </a:lnTo>
                  <a:lnTo>
                    <a:pt x="110" y="90"/>
                  </a:lnTo>
                  <a:lnTo>
                    <a:pt x="108" y="92"/>
                  </a:lnTo>
                  <a:lnTo>
                    <a:pt x="108" y="92"/>
                  </a:lnTo>
                  <a:lnTo>
                    <a:pt x="108" y="92"/>
                  </a:lnTo>
                  <a:lnTo>
                    <a:pt x="106" y="94"/>
                  </a:lnTo>
                  <a:lnTo>
                    <a:pt x="106" y="94"/>
                  </a:lnTo>
                  <a:lnTo>
                    <a:pt x="106" y="94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2" y="94"/>
                  </a:lnTo>
                  <a:lnTo>
                    <a:pt x="102" y="92"/>
                  </a:lnTo>
                  <a:lnTo>
                    <a:pt x="102" y="94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4" y="90"/>
                  </a:lnTo>
                  <a:lnTo>
                    <a:pt x="91" y="90"/>
                  </a:lnTo>
                  <a:lnTo>
                    <a:pt x="91" y="90"/>
                  </a:lnTo>
                  <a:lnTo>
                    <a:pt x="91" y="90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6" y="96"/>
                  </a:lnTo>
                  <a:lnTo>
                    <a:pt x="100" y="98"/>
                  </a:lnTo>
                  <a:lnTo>
                    <a:pt x="102" y="98"/>
                  </a:lnTo>
                  <a:lnTo>
                    <a:pt x="102" y="98"/>
                  </a:lnTo>
                  <a:lnTo>
                    <a:pt x="104" y="98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6" y="98"/>
                  </a:lnTo>
                  <a:lnTo>
                    <a:pt x="108" y="101"/>
                  </a:lnTo>
                  <a:lnTo>
                    <a:pt x="108" y="101"/>
                  </a:lnTo>
                  <a:lnTo>
                    <a:pt x="108" y="103"/>
                  </a:lnTo>
                  <a:lnTo>
                    <a:pt x="110" y="105"/>
                  </a:lnTo>
                  <a:lnTo>
                    <a:pt x="112" y="105"/>
                  </a:lnTo>
                  <a:lnTo>
                    <a:pt x="114" y="105"/>
                  </a:lnTo>
                  <a:lnTo>
                    <a:pt x="117" y="107"/>
                  </a:lnTo>
                  <a:lnTo>
                    <a:pt x="117" y="109"/>
                  </a:lnTo>
                  <a:lnTo>
                    <a:pt x="119" y="111"/>
                  </a:lnTo>
                  <a:lnTo>
                    <a:pt x="121" y="113"/>
                  </a:lnTo>
                  <a:lnTo>
                    <a:pt x="123" y="113"/>
                  </a:lnTo>
                  <a:lnTo>
                    <a:pt x="123" y="115"/>
                  </a:lnTo>
                  <a:lnTo>
                    <a:pt x="123" y="115"/>
                  </a:lnTo>
                  <a:lnTo>
                    <a:pt x="125" y="119"/>
                  </a:lnTo>
                  <a:lnTo>
                    <a:pt x="125" y="121"/>
                  </a:lnTo>
                  <a:lnTo>
                    <a:pt x="127" y="124"/>
                  </a:lnTo>
                  <a:lnTo>
                    <a:pt x="127" y="132"/>
                  </a:lnTo>
                  <a:lnTo>
                    <a:pt x="127" y="134"/>
                  </a:lnTo>
                  <a:lnTo>
                    <a:pt x="127" y="136"/>
                  </a:lnTo>
                  <a:lnTo>
                    <a:pt x="127" y="138"/>
                  </a:lnTo>
                  <a:lnTo>
                    <a:pt x="125" y="138"/>
                  </a:lnTo>
                  <a:lnTo>
                    <a:pt x="125" y="140"/>
                  </a:lnTo>
                  <a:lnTo>
                    <a:pt x="121" y="144"/>
                  </a:lnTo>
                  <a:lnTo>
                    <a:pt x="117" y="147"/>
                  </a:lnTo>
                  <a:lnTo>
                    <a:pt x="117" y="149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17" y="153"/>
                  </a:lnTo>
                  <a:lnTo>
                    <a:pt x="117" y="153"/>
                  </a:lnTo>
                  <a:lnTo>
                    <a:pt x="114" y="155"/>
                  </a:lnTo>
                  <a:lnTo>
                    <a:pt x="114" y="155"/>
                  </a:lnTo>
                  <a:lnTo>
                    <a:pt x="112" y="157"/>
                  </a:lnTo>
                  <a:lnTo>
                    <a:pt x="110" y="157"/>
                  </a:lnTo>
                  <a:lnTo>
                    <a:pt x="106" y="159"/>
                  </a:lnTo>
                  <a:lnTo>
                    <a:pt x="106" y="159"/>
                  </a:lnTo>
                  <a:lnTo>
                    <a:pt x="100" y="159"/>
                  </a:lnTo>
                  <a:lnTo>
                    <a:pt x="100" y="159"/>
                  </a:lnTo>
                  <a:lnTo>
                    <a:pt x="98" y="159"/>
                  </a:lnTo>
                  <a:lnTo>
                    <a:pt x="98" y="159"/>
                  </a:lnTo>
                  <a:lnTo>
                    <a:pt x="96" y="155"/>
                  </a:lnTo>
                  <a:lnTo>
                    <a:pt x="94" y="153"/>
                  </a:lnTo>
                  <a:lnTo>
                    <a:pt x="94" y="153"/>
                  </a:lnTo>
                  <a:lnTo>
                    <a:pt x="89" y="151"/>
                  </a:lnTo>
                  <a:lnTo>
                    <a:pt x="85" y="149"/>
                  </a:lnTo>
                  <a:lnTo>
                    <a:pt x="85" y="149"/>
                  </a:lnTo>
                  <a:lnTo>
                    <a:pt x="85" y="149"/>
                  </a:lnTo>
                  <a:lnTo>
                    <a:pt x="83" y="147"/>
                  </a:lnTo>
                  <a:lnTo>
                    <a:pt x="83" y="147"/>
                  </a:lnTo>
                  <a:lnTo>
                    <a:pt x="81" y="144"/>
                  </a:lnTo>
                  <a:lnTo>
                    <a:pt x="81" y="142"/>
                  </a:lnTo>
                  <a:lnTo>
                    <a:pt x="81" y="142"/>
                  </a:lnTo>
                  <a:lnTo>
                    <a:pt x="81" y="142"/>
                  </a:lnTo>
                  <a:lnTo>
                    <a:pt x="79" y="142"/>
                  </a:lnTo>
                  <a:lnTo>
                    <a:pt x="79" y="142"/>
                  </a:lnTo>
                  <a:lnTo>
                    <a:pt x="79" y="142"/>
                  </a:lnTo>
                  <a:lnTo>
                    <a:pt x="77" y="147"/>
                  </a:lnTo>
                  <a:lnTo>
                    <a:pt x="77" y="149"/>
                  </a:lnTo>
                  <a:lnTo>
                    <a:pt x="73" y="149"/>
                  </a:lnTo>
                  <a:lnTo>
                    <a:pt x="73" y="149"/>
                  </a:lnTo>
                  <a:lnTo>
                    <a:pt x="73" y="151"/>
                  </a:lnTo>
                  <a:lnTo>
                    <a:pt x="73" y="151"/>
                  </a:lnTo>
                  <a:lnTo>
                    <a:pt x="73" y="151"/>
                  </a:lnTo>
                  <a:lnTo>
                    <a:pt x="73" y="151"/>
                  </a:lnTo>
                  <a:lnTo>
                    <a:pt x="75" y="151"/>
                  </a:lnTo>
                  <a:lnTo>
                    <a:pt x="75" y="151"/>
                  </a:lnTo>
                  <a:lnTo>
                    <a:pt x="75" y="151"/>
                  </a:lnTo>
                  <a:lnTo>
                    <a:pt x="77" y="153"/>
                  </a:lnTo>
                  <a:lnTo>
                    <a:pt x="77" y="153"/>
                  </a:lnTo>
                  <a:lnTo>
                    <a:pt x="77" y="155"/>
                  </a:lnTo>
                  <a:lnTo>
                    <a:pt x="77" y="155"/>
                  </a:lnTo>
                  <a:lnTo>
                    <a:pt x="77" y="157"/>
                  </a:lnTo>
                  <a:lnTo>
                    <a:pt x="77" y="157"/>
                  </a:lnTo>
                  <a:lnTo>
                    <a:pt x="79" y="157"/>
                  </a:lnTo>
                  <a:lnTo>
                    <a:pt x="79" y="157"/>
                  </a:lnTo>
                  <a:lnTo>
                    <a:pt x="79" y="157"/>
                  </a:lnTo>
                  <a:lnTo>
                    <a:pt x="81" y="157"/>
                  </a:lnTo>
                  <a:lnTo>
                    <a:pt x="81" y="157"/>
                  </a:lnTo>
                  <a:lnTo>
                    <a:pt x="81" y="159"/>
                  </a:lnTo>
                  <a:lnTo>
                    <a:pt x="81" y="161"/>
                  </a:lnTo>
                  <a:lnTo>
                    <a:pt x="81" y="163"/>
                  </a:lnTo>
                  <a:lnTo>
                    <a:pt x="79" y="167"/>
                  </a:lnTo>
                  <a:lnTo>
                    <a:pt x="75" y="176"/>
                  </a:lnTo>
                  <a:lnTo>
                    <a:pt x="73" y="178"/>
                  </a:lnTo>
                  <a:lnTo>
                    <a:pt x="71" y="180"/>
                  </a:lnTo>
                  <a:lnTo>
                    <a:pt x="73" y="180"/>
                  </a:lnTo>
                  <a:lnTo>
                    <a:pt x="73" y="182"/>
                  </a:lnTo>
                  <a:lnTo>
                    <a:pt x="73" y="182"/>
                  </a:lnTo>
                  <a:lnTo>
                    <a:pt x="73" y="182"/>
                  </a:lnTo>
                  <a:lnTo>
                    <a:pt x="73" y="182"/>
                  </a:lnTo>
                  <a:lnTo>
                    <a:pt x="75" y="184"/>
                  </a:lnTo>
                  <a:lnTo>
                    <a:pt x="75" y="184"/>
                  </a:lnTo>
                  <a:lnTo>
                    <a:pt x="75" y="186"/>
                  </a:lnTo>
                  <a:lnTo>
                    <a:pt x="75" y="190"/>
                  </a:lnTo>
                  <a:lnTo>
                    <a:pt x="75" y="192"/>
                  </a:lnTo>
                  <a:lnTo>
                    <a:pt x="75" y="195"/>
                  </a:lnTo>
                  <a:lnTo>
                    <a:pt x="73" y="195"/>
                  </a:lnTo>
                  <a:lnTo>
                    <a:pt x="73" y="197"/>
                  </a:lnTo>
                  <a:lnTo>
                    <a:pt x="73" y="197"/>
                  </a:lnTo>
                  <a:lnTo>
                    <a:pt x="75" y="199"/>
                  </a:lnTo>
                  <a:lnTo>
                    <a:pt x="73" y="201"/>
                  </a:lnTo>
                  <a:lnTo>
                    <a:pt x="73" y="201"/>
                  </a:lnTo>
                  <a:lnTo>
                    <a:pt x="73" y="201"/>
                  </a:lnTo>
                  <a:lnTo>
                    <a:pt x="71" y="201"/>
                  </a:lnTo>
                  <a:lnTo>
                    <a:pt x="68" y="201"/>
                  </a:lnTo>
                  <a:lnTo>
                    <a:pt x="62" y="199"/>
                  </a:lnTo>
                  <a:lnTo>
                    <a:pt x="62" y="199"/>
                  </a:lnTo>
                  <a:lnTo>
                    <a:pt x="60" y="201"/>
                  </a:lnTo>
                  <a:lnTo>
                    <a:pt x="60" y="201"/>
                  </a:lnTo>
                  <a:lnTo>
                    <a:pt x="60" y="203"/>
                  </a:lnTo>
                  <a:lnTo>
                    <a:pt x="60" y="203"/>
                  </a:lnTo>
                  <a:lnTo>
                    <a:pt x="60" y="203"/>
                  </a:lnTo>
                  <a:lnTo>
                    <a:pt x="60" y="205"/>
                  </a:lnTo>
                  <a:lnTo>
                    <a:pt x="60" y="205"/>
                  </a:lnTo>
                  <a:lnTo>
                    <a:pt x="58" y="205"/>
                  </a:lnTo>
                  <a:lnTo>
                    <a:pt x="58" y="207"/>
                  </a:lnTo>
                  <a:lnTo>
                    <a:pt x="56" y="207"/>
                  </a:lnTo>
                  <a:lnTo>
                    <a:pt x="56" y="207"/>
                  </a:lnTo>
                  <a:lnTo>
                    <a:pt x="54" y="207"/>
                  </a:lnTo>
                  <a:lnTo>
                    <a:pt x="52" y="207"/>
                  </a:lnTo>
                  <a:lnTo>
                    <a:pt x="52" y="211"/>
                  </a:lnTo>
                  <a:lnTo>
                    <a:pt x="52" y="213"/>
                  </a:lnTo>
                  <a:lnTo>
                    <a:pt x="52" y="215"/>
                  </a:lnTo>
                  <a:lnTo>
                    <a:pt x="50" y="215"/>
                  </a:lnTo>
                  <a:lnTo>
                    <a:pt x="50" y="218"/>
                  </a:lnTo>
                  <a:lnTo>
                    <a:pt x="50" y="218"/>
                  </a:lnTo>
                  <a:lnTo>
                    <a:pt x="50" y="218"/>
                  </a:lnTo>
                  <a:lnTo>
                    <a:pt x="48" y="215"/>
                  </a:lnTo>
                  <a:lnTo>
                    <a:pt x="48" y="215"/>
                  </a:lnTo>
                  <a:lnTo>
                    <a:pt x="45" y="213"/>
                  </a:lnTo>
                  <a:lnTo>
                    <a:pt x="45" y="213"/>
                  </a:lnTo>
                  <a:lnTo>
                    <a:pt x="43" y="213"/>
                  </a:lnTo>
                  <a:lnTo>
                    <a:pt x="43" y="213"/>
                  </a:lnTo>
                  <a:lnTo>
                    <a:pt x="41" y="215"/>
                  </a:lnTo>
                  <a:lnTo>
                    <a:pt x="41" y="215"/>
                  </a:lnTo>
                  <a:lnTo>
                    <a:pt x="41" y="215"/>
                  </a:lnTo>
                  <a:lnTo>
                    <a:pt x="41" y="215"/>
                  </a:lnTo>
                  <a:lnTo>
                    <a:pt x="39" y="215"/>
                  </a:lnTo>
                  <a:lnTo>
                    <a:pt x="39" y="213"/>
                  </a:lnTo>
                  <a:lnTo>
                    <a:pt x="39" y="213"/>
                  </a:lnTo>
                  <a:lnTo>
                    <a:pt x="37" y="213"/>
                  </a:lnTo>
                  <a:lnTo>
                    <a:pt x="37" y="215"/>
                  </a:lnTo>
                  <a:lnTo>
                    <a:pt x="35" y="215"/>
                  </a:lnTo>
                  <a:lnTo>
                    <a:pt x="35" y="215"/>
                  </a:lnTo>
                  <a:lnTo>
                    <a:pt x="35" y="215"/>
                  </a:lnTo>
                  <a:lnTo>
                    <a:pt x="33" y="215"/>
                  </a:lnTo>
                  <a:lnTo>
                    <a:pt x="33" y="213"/>
                  </a:lnTo>
                  <a:lnTo>
                    <a:pt x="31" y="211"/>
                  </a:lnTo>
                  <a:lnTo>
                    <a:pt x="29" y="207"/>
                  </a:lnTo>
                  <a:lnTo>
                    <a:pt x="25" y="209"/>
                  </a:lnTo>
                  <a:lnTo>
                    <a:pt x="23" y="209"/>
                  </a:lnTo>
                  <a:lnTo>
                    <a:pt x="20" y="209"/>
                  </a:lnTo>
                  <a:lnTo>
                    <a:pt x="18" y="209"/>
                  </a:lnTo>
                  <a:lnTo>
                    <a:pt x="16" y="209"/>
                  </a:lnTo>
                  <a:lnTo>
                    <a:pt x="16" y="209"/>
                  </a:lnTo>
                  <a:lnTo>
                    <a:pt x="16" y="209"/>
                  </a:lnTo>
                  <a:lnTo>
                    <a:pt x="16" y="209"/>
                  </a:lnTo>
                  <a:lnTo>
                    <a:pt x="12" y="209"/>
                  </a:lnTo>
                  <a:lnTo>
                    <a:pt x="12" y="209"/>
                  </a:lnTo>
                  <a:lnTo>
                    <a:pt x="12" y="209"/>
                  </a:lnTo>
                  <a:lnTo>
                    <a:pt x="10" y="209"/>
                  </a:lnTo>
                  <a:lnTo>
                    <a:pt x="10" y="211"/>
                  </a:lnTo>
                  <a:lnTo>
                    <a:pt x="8" y="211"/>
                  </a:lnTo>
                  <a:lnTo>
                    <a:pt x="6" y="211"/>
                  </a:lnTo>
                  <a:lnTo>
                    <a:pt x="6" y="211"/>
                  </a:lnTo>
                  <a:lnTo>
                    <a:pt x="6" y="213"/>
                  </a:lnTo>
                  <a:lnTo>
                    <a:pt x="6" y="220"/>
                  </a:lnTo>
                  <a:lnTo>
                    <a:pt x="6" y="220"/>
                  </a:lnTo>
                  <a:lnTo>
                    <a:pt x="4" y="222"/>
                  </a:lnTo>
                  <a:lnTo>
                    <a:pt x="4" y="224"/>
                  </a:lnTo>
                  <a:lnTo>
                    <a:pt x="2" y="224"/>
                  </a:lnTo>
                  <a:lnTo>
                    <a:pt x="2" y="226"/>
                  </a:lnTo>
                  <a:lnTo>
                    <a:pt x="2" y="226"/>
                  </a:lnTo>
                  <a:lnTo>
                    <a:pt x="2" y="228"/>
                  </a:lnTo>
                  <a:lnTo>
                    <a:pt x="2" y="232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2" y="240"/>
                  </a:lnTo>
                  <a:lnTo>
                    <a:pt x="2" y="240"/>
                  </a:lnTo>
                  <a:lnTo>
                    <a:pt x="2" y="245"/>
                  </a:lnTo>
                  <a:lnTo>
                    <a:pt x="2" y="247"/>
                  </a:lnTo>
                  <a:lnTo>
                    <a:pt x="4" y="247"/>
                  </a:lnTo>
                  <a:lnTo>
                    <a:pt x="8" y="243"/>
                  </a:lnTo>
                  <a:lnTo>
                    <a:pt x="8" y="245"/>
                  </a:lnTo>
                  <a:lnTo>
                    <a:pt x="8" y="245"/>
                  </a:lnTo>
                  <a:lnTo>
                    <a:pt x="8" y="245"/>
                  </a:lnTo>
                  <a:lnTo>
                    <a:pt x="8" y="247"/>
                  </a:lnTo>
                  <a:lnTo>
                    <a:pt x="8" y="247"/>
                  </a:lnTo>
                  <a:lnTo>
                    <a:pt x="6" y="247"/>
                  </a:lnTo>
                  <a:lnTo>
                    <a:pt x="6" y="247"/>
                  </a:lnTo>
                  <a:lnTo>
                    <a:pt x="6" y="249"/>
                  </a:lnTo>
                  <a:lnTo>
                    <a:pt x="8" y="251"/>
                  </a:lnTo>
                  <a:lnTo>
                    <a:pt x="8" y="251"/>
                  </a:lnTo>
                  <a:lnTo>
                    <a:pt x="6" y="253"/>
                  </a:lnTo>
                  <a:lnTo>
                    <a:pt x="6" y="251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4" y="249"/>
                  </a:lnTo>
                  <a:lnTo>
                    <a:pt x="6" y="257"/>
                  </a:lnTo>
                  <a:lnTo>
                    <a:pt x="6" y="261"/>
                  </a:lnTo>
                  <a:lnTo>
                    <a:pt x="6" y="263"/>
                  </a:lnTo>
                  <a:lnTo>
                    <a:pt x="6" y="270"/>
                  </a:lnTo>
                  <a:lnTo>
                    <a:pt x="8" y="272"/>
                  </a:lnTo>
                  <a:lnTo>
                    <a:pt x="10" y="272"/>
                  </a:lnTo>
                  <a:lnTo>
                    <a:pt x="10" y="272"/>
                  </a:lnTo>
                  <a:lnTo>
                    <a:pt x="10" y="272"/>
                  </a:lnTo>
                  <a:lnTo>
                    <a:pt x="10" y="270"/>
                  </a:lnTo>
                  <a:lnTo>
                    <a:pt x="8" y="270"/>
                  </a:lnTo>
                  <a:lnTo>
                    <a:pt x="8" y="268"/>
                  </a:lnTo>
                  <a:lnTo>
                    <a:pt x="8" y="268"/>
                  </a:lnTo>
                  <a:lnTo>
                    <a:pt x="8" y="266"/>
                  </a:lnTo>
                  <a:lnTo>
                    <a:pt x="8" y="266"/>
                  </a:lnTo>
                  <a:lnTo>
                    <a:pt x="8" y="266"/>
                  </a:lnTo>
                  <a:lnTo>
                    <a:pt x="10" y="266"/>
                  </a:lnTo>
                  <a:lnTo>
                    <a:pt x="12" y="268"/>
                  </a:lnTo>
                  <a:lnTo>
                    <a:pt x="12" y="268"/>
                  </a:lnTo>
                  <a:lnTo>
                    <a:pt x="12" y="270"/>
                  </a:lnTo>
                  <a:lnTo>
                    <a:pt x="12" y="270"/>
                  </a:lnTo>
                  <a:lnTo>
                    <a:pt x="14" y="270"/>
                  </a:lnTo>
                  <a:lnTo>
                    <a:pt x="14" y="272"/>
                  </a:lnTo>
                  <a:lnTo>
                    <a:pt x="16" y="270"/>
                  </a:lnTo>
                  <a:lnTo>
                    <a:pt x="18" y="270"/>
                  </a:lnTo>
                  <a:lnTo>
                    <a:pt x="20" y="270"/>
                  </a:lnTo>
                  <a:lnTo>
                    <a:pt x="23" y="270"/>
                  </a:lnTo>
                  <a:lnTo>
                    <a:pt x="12" y="274"/>
                  </a:lnTo>
                  <a:lnTo>
                    <a:pt x="10" y="276"/>
                  </a:lnTo>
                  <a:lnTo>
                    <a:pt x="10" y="278"/>
                  </a:lnTo>
                  <a:lnTo>
                    <a:pt x="10" y="280"/>
                  </a:lnTo>
                  <a:lnTo>
                    <a:pt x="10" y="286"/>
                  </a:lnTo>
                  <a:lnTo>
                    <a:pt x="10" y="286"/>
                  </a:lnTo>
                  <a:lnTo>
                    <a:pt x="14" y="291"/>
                  </a:lnTo>
                  <a:lnTo>
                    <a:pt x="14" y="293"/>
                  </a:lnTo>
                  <a:lnTo>
                    <a:pt x="16" y="293"/>
                  </a:lnTo>
                  <a:lnTo>
                    <a:pt x="18" y="291"/>
                  </a:lnTo>
                  <a:lnTo>
                    <a:pt x="20" y="291"/>
                  </a:lnTo>
                  <a:lnTo>
                    <a:pt x="23" y="293"/>
                  </a:lnTo>
                  <a:lnTo>
                    <a:pt x="25" y="295"/>
                  </a:lnTo>
                  <a:lnTo>
                    <a:pt x="27" y="295"/>
                  </a:lnTo>
                  <a:lnTo>
                    <a:pt x="33" y="295"/>
                  </a:lnTo>
                  <a:lnTo>
                    <a:pt x="33" y="295"/>
                  </a:lnTo>
                  <a:lnTo>
                    <a:pt x="35" y="297"/>
                  </a:lnTo>
                  <a:lnTo>
                    <a:pt x="37" y="299"/>
                  </a:lnTo>
                  <a:lnTo>
                    <a:pt x="37" y="299"/>
                  </a:lnTo>
                  <a:lnTo>
                    <a:pt x="37" y="299"/>
                  </a:lnTo>
                  <a:lnTo>
                    <a:pt x="37" y="301"/>
                  </a:lnTo>
                  <a:lnTo>
                    <a:pt x="37" y="303"/>
                  </a:lnTo>
                  <a:lnTo>
                    <a:pt x="39" y="303"/>
                  </a:lnTo>
                  <a:lnTo>
                    <a:pt x="37" y="305"/>
                  </a:lnTo>
                  <a:lnTo>
                    <a:pt x="35" y="303"/>
                  </a:lnTo>
                  <a:lnTo>
                    <a:pt x="33" y="297"/>
                  </a:lnTo>
                  <a:lnTo>
                    <a:pt x="33" y="297"/>
                  </a:lnTo>
                  <a:lnTo>
                    <a:pt x="31" y="295"/>
                  </a:lnTo>
                  <a:lnTo>
                    <a:pt x="29" y="297"/>
                  </a:lnTo>
                  <a:lnTo>
                    <a:pt x="29" y="297"/>
                  </a:lnTo>
                  <a:lnTo>
                    <a:pt x="25" y="297"/>
                  </a:lnTo>
                  <a:lnTo>
                    <a:pt x="23" y="295"/>
                  </a:lnTo>
                  <a:lnTo>
                    <a:pt x="20" y="293"/>
                  </a:lnTo>
                  <a:lnTo>
                    <a:pt x="18" y="293"/>
                  </a:lnTo>
                  <a:lnTo>
                    <a:pt x="14" y="293"/>
                  </a:lnTo>
                  <a:lnTo>
                    <a:pt x="12" y="295"/>
                  </a:lnTo>
                  <a:lnTo>
                    <a:pt x="12" y="299"/>
                  </a:lnTo>
                  <a:lnTo>
                    <a:pt x="12" y="305"/>
                  </a:lnTo>
                  <a:lnTo>
                    <a:pt x="14" y="303"/>
                  </a:lnTo>
                  <a:lnTo>
                    <a:pt x="14" y="301"/>
                  </a:lnTo>
                  <a:lnTo>
                    <a:pt x="16" y="301"/>
                  </a:lnTo>
                  <a:lnTo>
                    <a:pt x="18" y="301"/>
                  </a:lnTo>
                  <a:lnTo>
                    <a:pt x="16" y="301"/>
                  </a:lnTo>
                  <a:lnTo>
                    <a:pt x="14" y="305"/>
                  </a:lnTo>
                  <a:lnTo>
                    <a:pt x="12" y="309"/>
                  </a:lnTo>
                  <a:lnTo>
                    <a:pt x="12" y="309"/>
                  </a:lnTo>
                  <a:lnTo>
                    <a:pt x="14" y="311"/>
                  </a:lnTo>
                  <a:lnTo>
                    <a:pt x="14" y="311"/>
                  </a:lnTo>
                  <a:lnTo>
                    <a:pt x="14" y="311"/>
                  </a:lnTo>
                  <a:lnTo>
                    <a:pt x="14" y="309"/>
                  </a:lnTo>
                  <a:lnTo>
                    <a:pt x="16" y="309"/>
                  </a:lnTo>
                  <a:lnTo>
                    <a:pt x="16" y="309"/>
                  </a:lnTo>
                  <a:lnTo>
                    <a:pt x="16" y="309"/>
                  </a:lnTo>
                  <a:lnTo>
                    <a:pt x="16" y="309"/>
                  </a:lnTo>
                  <a:lnTo>
                    <a:pt x="16" y="311"/>
                  </a:lnTo>
                  <a:lnTo>
                    <a:pt x="16" y="311"/>
                  </a:lnTo>
                  <a:lnTo>
                    <a:pt x="16" y="314"/>
                  </a:lnTo>
                  <a:lnTo>
                    <a:pt x="16" y="314"/>
                  </a:lnTo>
                  <a:lnTo>
                    <a:pt x="16" y="316"/>
                  </a:lnTo>
                  <a:lnTo>
                    <a:pt x="16" y="318"/>
                  </a:lnTo>
                  <a:lnTo>
                    <a:pt x="16" y="320"/>
                  </a:lnTo>
                  <a:lnTo>
                    <a:pt x="16" y="320"/>
                  </a:lnTo>
                  <a:lnTo>
                    <a:pt x="16" y="322"/>
                  </a:lnTo>
                  <a:lnTo>
                    <a:pt x="16" y="322"/>
                  </a:lnTo>
                  <a:lnTo>
                    <a:pt x="16" y="324"/>
                  </a:lnTo>
                  <a:lnTo>
                    <a:pt x="16" y="324"/>
                  </a:lnTo>
                  <a:lnTo>
                    <a:pt x="14" y="324"/>
                  </a:lnTo>
                  <a:lnTo>
                    <a:pt x="14" y="326"/>
                  </a:lnTo>
                  <a:lnTo>
                    <a:pt x="14" y="328"/>
                  </a:lnTo>
                  <a:lnTo>
                    <a:pt x="14" y="328"/>
                  </a:lnTo>
                  <a:lnTo>
                    <a:pt x="12" y="332"/>
                  </a:lnTo>
                  <a:lnTo>
                    <a:pt x="12" y="332"/>
                  </a:lnTo>
                  <a:lnTo>
                    <a:pt x="12" y="334"/>
                  </a:lnTo>
                  <a:lnTo>
                    <a:pt x="14" y="332"/>
                  </a:lnTo>
                  <a:lnTo>
                    <a:pt x="14" y="332"/>
                  </a:lnTo>
                  <a:lnTo>
                    <a:pt x="14" y="332"/>
                  </a:lnTo>
                  <a:lnTo>
                    <a:pt x="14" y="332"/>
                  </a:lnTo>
                  <a:lnTo>
                    <a:pt x="16" y="334"/>
                  </a:lnTo>
                  <a:lnTo>
                    <a:pt x="14" y="334"/>
                  </a:lnTo>
                  <a:lnTo>
                    <a:pt x="14" y="337"/>
                  </a:lnTo>
                  <a:lnTo>
                    <a:pt x="14" y="337"/>
                  </a:lnTo>
                  <a:lnTo>
                    <a:pt x="16" y="339"/>
                  </a:lnTo>
                  <a:lnTo>
                    <a:pt x="16" y="339"/>
                  </a:lnTo>
                  <a:lnTo>
                    <a:pt x="18" y="337"/>
                  </a:lnTo>
                  <a:lnTo>
                    <a:pt x="18" y="332"/>
                  </a:lnTo>
                  <a:lnTo>
                    <a:pt x="20" y="328"/>
                  </a:lnTo>
                  <a:lnTo>
                    <a:pt x="23" y="326"/>
                  </a:lnTo>
                  <a:lnTo>
                    <a:pt x="23" y="324"/>
                  </a:lnTo>
                  <a:lnTo>
                    <a:pt x="25" y="328"/>
                  </a:lnTo>
                  <a:lnTo>
                    <a:pt x="25" y="328"/>
                  </a:lnTo>
                  <a:lnTo>
                    <a:pt x="29" y="324"/>
                  </a:lnTo>
                  <a:lnTo>
                    <a:pt x="29" y="322"/>
                  </a:lnTo>
                  <a:lnTo>
                    <a:pt x="27" y="320"/>
                  </a:lnTo>
                  <a:lnTo>
                    <a:pt x="29" y="318"/>
                  </a:lnTo>
                  <a:lnTo>
                    <a:pt x="29" y="316"/>
                  </a:lnTo>
                  <a:lnTo>
                    <a:pt x="31" y="314"/>
                  </a:lnTo>
                  <a:lnTo>
                    <a:pt x="31" y="309"/>
                  </a:lnTo>
                  <a:lnTo>
                    <a:pt x="33" y="309"/>
                  </a:lnTo>
                  <a:lnTo>
                    <a:pt x="31" y="318"/>
                  </a:lnTo>
                  <a:lnTo>
                    <a:pt x="33" y="320"/>
                  </a:lnTo>
                  <a:lnTo>
                    <a:pt x="33" y="320"/>
                  </a:lnTo>
                  <a:lnTo>
                    <a:pt x="35" y="320"/>
                  </a:lnTo>
                  <a:lnTo>
                    <a:pt x="33" y="322"/>
                  </a:lnTo>
                  <a:lnTo>
                    <a:pt x="33" y="324"/>
                  </a:lnTo>
                  <a:lnTo>
                    <a:pt x="33" y="326"/>
                  </a:lnTo>
                  <a:lnTo>
                    <a:pt x="33" y="328"/>
                  </a:lnTo>
                  <a:lnTo>
                    <a:pt x="37" y="326"/>
                  </a:lnTo>
                  <a:lnTo>
                    <a:pt x="39" y="326"/>
                  </a:lnTo>
                  <a:lnTo>
                    <a:pt x="41" y="326"/>
                  </a:lnTo>
                  <a:lnTo>
                    <a:pt x="39" y="328"/>
                  </a:lnTo>
                  <a:lnTo>
                    <a:pt x="39" y="328"/>
                  </a:lnTo>
                  <a:lnTo>
                    <a:pt x="35" y="328"/>
                  </a:lnTo>
                  <a:lnTo>
                    <a:pt x="31" y="330"/>
                  </a:lnTo>
                  <a:lnTo>
                    <a:pt x="31" y="330"/>
                  </a:lnTo>
                  <a:lnTo>
                    <a:pt x="31" y="330"/>
                  </a:lnTo>
                  <a:lnTo>
                    <a:pt x="33" y="330"/>
                  </a:lnTo>
                  <a:lnTo>
                    <a:pt x="33" y="332"/>
                  </a:lnTo>
                  <a:lnTo>
                    <a:pt x="31" y="332"/>
                  </a:lnTo>
                  <a:lnTo>
                    <a:pt x="29" y="332"/>
                  </a:lnTo>
                  <a:lnTo>
                    <a:pt x="29" y="332"/>
                  </a:lnTo>
                  <a:lnTo>
                    <a:pt x="29" y="337"/>
                  </a:lnTo>
                  <a:lnTo>
                    <a:pt x="27" y="337"/>
                  </a:lnTo>
                  <a:lnTo>
                    <a:pt x="27" y="334"/>
                  </a:lnTo>
                  <a:lnTo>
                    <a:pt x="25" y="339"/>
                  </a:lnTo>
                  <a:lnTo>
                    <a:pt x="27" y="341"/>
                  </a:lnTo>
                  <a:lnTo>
                    <a:pt x="29" y="343"/>
                  </a:lnTo>
                  <a:lnTo>
                    <a:pt x="31" y="341"/>
                  </a:lnTo>
                  <a:lnTo>
                    <a:pt x="31" y="341"/>
                  </a:lnTo>
                  <a:lnTo>
                    <a:pt x="31" y="341"/>
                  </a:lnTo>
                  <a:lnTo>
                    <a:pt x="33" y="341"/>
                  </a:lnTo>
                  <a:lnTo>
                    <a:pt x="33" y="341"/>
                  </a:lnTo>
                  <a:lnTo>
                    <a:pt x="33" y="341"/>
                  </a:lnTo>
                  <a:lnTo>
                    <a:pt x="33" y="343"/>
                  </a:lnTo>
                  <a:lnTo>
                    <a:pt x="33" y="343"/>
                  </a:lnTo>
                  <a:lnTo>
                    <a:pt x="33" y="343"/>
                  </a:lnTo>
                  <a:lnTo>
                    <a:pt x="33" y="345"/>
                  </a:lnTo>
                  <a:lnTo>
                    <a:pt x="33" y="347"/>
                  </a:lnTo>
                  <a:lnTo>
                    <a:pt x="37" y="347"/>
                  </a:lnTo>
                  <a:lnTo>
                    <a:pt x="35" y="349"/>
                  </a:lnTo>
                  <a:lnTo>
                    <a:pt x="35" y="351"/>
                  </a:lnTo>
                  <a:lnTo>
                    <a:pt x="33" y="353"/>
                  </a:lnTo>
                  <a:lnTo>
                    <a:pt x="35" y="355"/>
                  </a:lnTo>
                  <a:lnTo>
                    <a:pt x="33" y="355"/>
                  </a:lnTo>
                  <a:lnTo>
                    <a:pt x="31" y="355"/>
                  </a:lnTo>
                  <a:lnTo>
                    <a:pt x="31" y="353"/>
                  </a:lnTo>
                  <a:lnTo>
                    <a:pt x="33" y="351"/>
                  </a:lnTo>
                  <a:lnTo>
                    <a:pt x="29" y="347"/>
                  </a:lnTo>
                  <a:lnTo>
                    <a:pt x="27" y="345"/>
                  </a:lnTo>
                  <a:lnTo>
                    <a:pt x="27" y="349"/>
                  </a:lnTo>
                  <a:lnTo>
                    <a:pt x="25" y="349"/>
                  </a:lnTo>
                  <a:lnTo>
                    <a:pt x="23" y="347"/>
                  </a:lnTo>
                  <a:lnTo>
                    <a:pt x="23" y="347"/>
                  </a:lnTo>
                  <a:lnTo>
                    <a:pt x="20" y="349"/>
                  </a:lnTo>
                  <a:lnTo>
                    <a:pt x="20" y="351"/>
                  </a:lnTo>
                  <a:lnTo>
                    <a:pt x="20" y="351"/>
                  </a:lnTo>
                  <a:lnTo>
                    <a:pt x="20" y="357"/>
                  </a:lnTo>
                  <a:lnTo>
                    <a:pt x="20" y="362"/>
                  </a:lnTo>
                  <a:lnTo>
                    <a:pt x="20" y="366"/>
                  </a:lnTo>
                  <a:lnTo>
                    <a:pt x="23" y="366"/>
                  </a:lnTo>
                  <a:lnTo>
                    <a:pt x="25" y="372"/>
                  </a:lnTo>
                  <a:lnTo>
                    <a:pt x="27" y="374"/>
                  </a:lnTo>
                  <a:lnTo>
                    <a:pt x="27" y="374"/>
                  </a:lnTo>
                  <a:lnTo>
                    <a:pt x="31" y="374"/>
                  </a:lnTo>
                  <a:lnTo>
                    <a:pt x="31" y="374"/>
                  </a:lnTo>
                  <a:lnTo>
                    <a:pt x="31" y="376"/>
                  </a:lnTo>
                  <a:lnTo>
                    <a:pt x="33" y="378"/>
                  </a:lnTo>
                  <a:lnTo>
                    <a:pt x="33" y="380"/>
                  </a:lnTo>
                  <a:lnTo>
                    <a:pt x="33" y="382"/>
                  </a:lnTo>
                  <a:lnTo>
                    <a:pt x="35" y="382"/>
                  </a:lnTo>
                  <a:lnTo>
                    <a:pt x="37" y="385"/>
                  </a:lnTo>
                  <a:lnTo>
                    <a:pt x="35" y="387"/>
                  </a:lnTo>
                  <a:lnTo>
                    <a:pt x="33" y="385"/>
                  </a:lnTo>
                  <a:lnTo>
                    <a:pt x="31" y="378"/>
                  </a:lnTo>
                  <a:lnTo>
                    <a:pt x="29" y="376"/>
                  </a:lnTo>
                  <a:lnTo>
                    <a:pt x="27" y="376"/>
                  </a:lnTo>
                  <a:lnTo>
                    <a:pt x="25" y="378"/>
                  </a:lnTo>
                  <a:lnTo>
                    <a:pt x="25" y="380"/>
                  </a:lnTo>
                  <a:lnTo>
                    <a:pt x="25" y="382"/>
                  </a:lnTo>
                  <a:lnTo>
                    <a:pt x="25" y="387"/>
                  </a:lnTo>
                  <a:lnTo>
                    <a:pt x="25" y="389"/>
                  </a:lnTo>
                  <a:lnTo>
                    <a:pt x="25" y="389"/>
                  </a:lnTo>
                  <a:lnTo>
                    <a:pt x="25" y="391"/>
                  </a:lnTo>
                  <a:lnTo>
                    <a:pt x="27" y="391"/>
                  </a:lnTo>
                  <a:lnTo>
                    <a:pt x="27" y="393"/>
                  </a:lnTo>
                  <a:lnTo>
                    <a:pt x="27" y="393"/>
                  </a:lnTo>
                  <a:lnTo>
                    <a:pt x="27" y="395"/>
                  </a:lnTo>
                  <a:lnTo>
                    <a:pt x="27" y="395"/>
                  </a:lnTo>
                  <a:lnTo>
                    <a:pt x="27" y="395"/>
                  </a:lnTo>
                  <a:lnTo>
                    <a:pt x="27" y="395"/>
                  </a:lnTo>
                  <a:lnTo>
                    <a:pt x="27" y="395"/>
                  </a:lnTo>
                  <a:lnTo>
                    <a:pt x="27" y="395"/>
                  </a:lnTo>
                  <a:lnTo>
                    <a:pt x="29" y="397"/>
                  </a:lnTo>
                  <a:lnTo>
                    <a:pt x="31" y="399"/>
                  </a:lnTo>
                  <a:lnTo>
                    <a:pt x="31" y="399"/>
                  </a:lnTo>
                  <a:lnTo>
                    <a:pt x="33" y="399"/>
                  </a:lnTo>
                  <a:lnTo>
                    <a:pt x="31" y="401"/>
                  </a:lnTo>
                  <a:lnTo>
                    <a:pt x="33" y="403"/>
                  </a:lnTo>
                  <a:lnTo>
                    <a:pt x="35" y="403"/>
                  </a:lnTo>
                  <a:lnTo>
                    <a:pt x="37" y="403"/>
                  </a:lnTo>
                  <a:lnTo>
                    <a:pt x="39" y="403"/>
                  </a:lnTo>
                  <a:lnTo>
                    <a:pt x="41" y="403"/>
                  </a:lnTo>
                  <a:lnTo>
                    <a:pt x="41" y="405"/>
                  </a:lnTo>
                  <a:lnTo>
                    <a:pt x="41" y="408"/>
                  </a:lnTo>
                  <a:lnTo>
                    <a:pt x="43" y="410"/>
                  </a:lnTo>
                  <a:lnTo>
                    <a:pt x="41" y="412"/>
                  </a:lnTo>
                  <a:lnTo>
                    <a:pt x="41" y="414"/>
                  </a:lnTo>
                  <a:lnTo>
                    <a:pt x="39" y="414"/>
                  </a:lnTo>
                  <a:lnTo>
                    <a:pt x="39" y="412"/>
                  </a:lnTo>
                  <a:lnTo>
                    <a:pt x="41" y="412"/>
                  </a:lnTo>
                  <a:lnTo>
                    <a:pt x="39" y="410"/>
                  </a:lnTo>
                  <a:lnTo>
                    <a:pt x="39" y="410"/>
                  </a:lnTo>
                  <a:lnTo>
                    <a:pt x="37" y="408"/>
                  </a:lnTo>
                  <a:lnTo>
                    <a:pt x="35" y="408"/>
                  </a:lnTo>
                  <a:lnTo>
                    <a:pt x="33" y="408"/>
                  </a:lnTo>
                  <a:lnTo>
                    <a:pt x="33" y="408"/>
                  </a:lnTo>
                  <a:lnTo>
                    <a:pt x="33" y="408"/>
                  </a:lnTo>
                  <a:lnTo>
                    <a:pt x="31" y="408"/>
                  </a:lnTo>
                  <a:lnTo>
                    <a:pt x="31" y="405"/>
                  </a:lnTo>
                  <a:lnTo>
                    <a:pt x="31" y="405"/>
                  </a:lnTo>
                  <a:lnTo>
                    <a:pt x="31" y="403"/>
                  </a:lnTo>
                  <a:lnTo>
                    <a:pt x="29" y="403"/>
                  </a:lnTo>
                  <a:lnTo>
                    <a:pt x="29" y="405"/>
                  </a:lnTo>
                  <a:lnTo>
                    <a:pt x="29" y="405"/>
                  </a:lnTo>
                  <a:lnTo>
                    <a:pt x="29" y="408"/>
                  </a:lnTo>
                  <a:lnTo>
                    <a:pt x="29" y="408"/>
                  </a:lnTo>
                  <a:lnTo>
                    <a:pt x="29" y="408"/>
                  </a:lnTo>
                  <a:lnTo>
                    <a:pt x="27" y="410"/>
                  </a:lnTo>
                  <a:lnTo>
                    <a:pt x="31" y="412"/>
                  </a:lnTo>
                  <a:lnTo>
                    <a:pt x="31" y="414"/>
                  </a:lnTo>
                  <a:lnTo>
                    <a:pt x="33" y="422"/>
                  </a:lnTo>
                  <a:lnTo>
                    <a:pt x="33" y="422"/>
                  </a:lnTo>
                  <a:lnTo>
                    <a:pt x="33" y="422"/>
                  </a:lnTo>
                  <a:lnTo>
                    <a:pt x="33" y="424"/>
                  </a:lnTo>
                  <a:lnTo>
                    <a:pt x="33" y="424"/>
                  </a:lnTo>
                  <a:lnTo>
                    <a:pt x="33" y="424"/>
                  </a:lnTo>
                  <a:lnTo>
                    <a:pt x="33" y="426"/>
                  </a:lnTo>
                  <a:lnTo>
                    <a:pt x="33" y="426"/>
                  </a:lnTo>
                  <a:lnTo>
                    <a:pt x="35" y="428"/>
                  </a:lnTo>
                  <a:lnTo>
                    <a:pt x="35" y="431"/>
                  </a:lnTo>
                  <a:lnTo>
                    <a:pt x="37" y="428"/>
                  </a:lnTo>
                  <a:lnTo>
                    <a:pt x="37" y="428"/>
                  </a:lnTo>
                  <a:lnTo>
                    <a:pt x="37" y="426"/>
                  </a:lnTo>
                  <a:lnTo>
                    <a:pt x="39" y="426"/>
                  </a:lnTo>
                  <a:lnTo>
                    <a:pt x="39" y="428"/>
                  </a:lnTo>
                  <a:lnTo>
                    <a:pt x="39" y="431"/>
                  </a:lnTo>
                  <a:lnTo>
                    <a:pt x="37" y="431"/>
                  </a:lnTo>
                  <a:lnTo>
                    <a:pt x="35" y="431"/>
                  </a:lnTo>
                  <a:lnTo>
                    <a:pt x="35" y="433"/>
                  </a:lnTo>
                  <a:lnTo>
                    <a:pt x="35" y="435"/>
                  </a:lnTo>
                  <a:lnTo>
                    <a:pt x="37" y="435"/>
                  </a:lnTo>
                  <a:lnTo>
                    <a:pt x="39" y="435"/>
                  </a:lnTo>
                  <a:lnTo>
                    <a:pt x="37" y="437"/>
                  </a:lnTo>
                  <a:lnTo>
                    <a:pt x="37" y="439"/>
                  </a:lnTo>
                  <a:lnTo>
                    <a:pt x="41" y="447"/>
                  </a:lnTo>
                  <a:lnTo>
                    <a:pt x="43" y="449"/>
                  </a:lnTo>
                  <a:lnTo>
                    <a:pt x="43" y="453"/>
                  </a:lnTo>
                  <a:lnTo>
                    <a:pt x="43" y="453"/>
                  </a:lnTo>
                  <a:lnTo>
                    <a:pt x="45" y="456"/>
                  </a:lnTo>
                  <a:lnTo>
                    <a:pt x="45" y="458"/>
                  </a:lnTo>
                  <a:lnTo>
                    <a:pt x="45" y="460"/>
                  </a:lnTo>
                  <a:lnTo>
                    <a:pt x="48" y="460"/>
                  </a:lnTo>
                  <a:lnTo>
                    <a:pt x="48" y="462"/>
                  </a:lnTo>
                  <a:lnTo>
                    <a:pt x="48" y="464"/>
                  </a:lnTo>
                  <a:lnTo>
                    <a:pt x="48" y="464"/>
                  </a:lnTo>
                  <a:lnTo>
                    <a:pt x="45" y="466"/>
                  </a:lnTo>
                  <a:lnTo>
                    <a:pt x="45" y="466"/>
                  </a:lnTo>
                  <a:lnTo>
                    <a:pt x="45" y="468"/>
                  </a:lnTo>
                  <a:lnTo>
                    <a:pt x="48" y="470"/>
                  </a:lnTo>
                  <a:lnTo>
                    <a:pt x="48" y="470"/>
                  </a:lnTo>
                  <a:lnTo>
                    <a:pt x="48" y="472"/>
                  </a:lnTo>
                  <a:lnTo>
                    <a:pt x="48" y="474"/>
                  </a:lnTo>
                  <a:lnTo>
                    <a:pt x="48" y="474"/>
                  </a:lnTo>
                  <a:lnTo>
                    <a:pt x="50" y="476"/>
                  </a:lnTo>
                  <a:lnTo>
                    <a:pt x="50" y="476"/>
                  </a:lnTo>
                  <a:lnTo>
                    <a:pt x="54" y="476"/>
                  </a:lnTo>
                  <a:lnTo>
                    <a:pt x="56" y="479"/>
                  </a:lnTo>
                  <a:lnTo>
                    <a:pt x="52" y="481"/>
                  </a:lnTo>
                  <a:lnTo>
                    <a:pt x="50" y="481"/>
                  </a:lnTo>
                  <a:lnTo>
                    <a:pt x="50" y="481"/>
                  </a:lnTo>
                  <a:lnTo>
                    <a:pt x="48" y="481"/>
                  </a:lnTo>
                  <a:lnTo>
                    <a:pt x="48" y="481"/>
                  </a:lnTo>
                  <a:lnTo>
                    <a:pt x="48" y="483"/>
                  </a:lnTo>
                  <a:lnTo>
                    <a:pt x="52" y="487"/>
                  </a:lnTo>
                  <a:lnTo>
                    <a:pt x="54" y="489"/>
                  </a:lnTo>
                  <a:lnTo>
                    <a:pt x="52" y="491"/>
                  </a:lnTo>
                  <a:lnTo>
                    <a:pt x="54" y="493"/>
                  </a:lnTo>
                  <a:lnTo>
                    <a:pt x="54" y="495"/>
                  </a:lnTo>
                  <a:lnTo>
                    <a:pt x="52" y="497"/>
                  </a:lnTo>
                  <a:lnTo>
                    <a:pt x="52" y="497"/>
                  </a:lnTo>
                  <a:lnTo>
                    <a:pt x="52" y="499"/>
                  </a:lnTo>
                  <a:lnTo>
                    <a:pt x="54" y="502"/>
                  </a:lnTo>
                  <a:lnTo>
                    <a:pt x="56" y="504"/>
                  </a:lnTo>
                  <a:lnTo>
                    <a:pt x="58" y="508"/>
                  </a:lnTo>
                  <a:lnTo>
                    <a:pt x="60" y="510"/>
                  </a:lnTo>
                  <a:lnTo>
                    <a:pt x="58" y="510"/>
                  </a:lnTo>
                  <a:lnTo>
                    <a:pt x="56" y="510"/>
                  </a:lnTo>
                  <a:lnTo>
                    <a:pt x="56" y="508"/>
                  </a:lnTo>
                  <a:lnTo>
                    <a:pt x="54" y="508"/>
                  </a:lnTo>
                  <a:lnTo>
                    <a:pt x="54" y="510"/>
                  </a:lnTo>
                  <a:lnTo>
                    <a:pt x="56" y="512"/>
                  </a:lnTo>
                  <a:lnTo>
                    <a:pt x="56" y="512"/>
                  </a:lnTo>
                  <a:lnTo>
                    <a:pt x="56" y="514"/>
                  </a:lnTo>
                  <a:lnTo>
                    <a:pt x="58" y="516"/>
                  </a:lnTo>
                  <a:lnTo>
                    <a:pt x="58" y="518"/>
                  </a:lnTo>
                  <a:lnTo>
                    <a:pt x="60" y="522"/>
                  </a:lnTo>
                  <a:lnTo>
                    <a:pt x="62" y="524"/>
                  </a:lnTo>
                  <a:lnTo>
                    <a:pt x="62" y="527"/>
                  </a:lnTo>
                  <a:lnTo>
                    <a:pt x="60" y="527"/>
                  </a:lnTo>
                  <a:lnTo>
                    <a:pt x="62" y="529"/>
                  </a:lnTo>
                  <a:lnTo>
                    <a:pt x="62" y="531"/>
                  </a:lnTo>
                  <a:lnTo>
                    <a:pt x="62" y="535"/>
                  </a:lnTo>
                  <a:lnTo>
                    <a:pt x="62" y="537"/>
                  </a:lnTo>
                  <a:lnTo>
                    <a:pt x="60" y="535"/>
                  </a:lnTo>
                  <a:lnTo>
                    <a:pt x="60" y="535"/>
                  </a:lnTo>
                  <a:lnTo>
                    <a:pt x="60" y="537"/>
                  </a:lnTo>
                  <a:lnTo>
                    <a:pt x="62" y="539"/>
                  </a:lnTo>
                  <a:lnTo>
                    <a:pt x="60" y="539"/>
                  </a:lnTo>
                  <a:lnTo>
                    <a:pt x="62" y="541"/>
                  </a:lnTo>
                  <a:lnTo>
                    <a:pt x="64" y="541"/>
                  </a:lnTo>
                  <a:lnTo>
                    <a:pt x="62" y="545"/>
                  </a:lnTo>
                  <a:lnTo>
                    <a:pt x="62" y="545"/>
                  </a:lnTo>
                  <a:lnTo>
                    <a:pt x="62" y="547"/>
                  </a:lnTo>
                  <a:lnTo>
                    <a:pt x="62" y="552"/>
                  </a:lnTo>
                  <a:lnTo>
                    <a:pt x="62" y="552"/>
                  </a:lnTo>
                  <a:lnTo>
                    <a:pt x="62" y="554"/>
                  </a:lnTo>
                  <a:lnTo>
                    <a:pt x="62" y="556"/>
                  </a:lnTo>
                  <a:lnTo>
                    <a:pt x="64" y="560"/>
                  </a:lnTo>
                  <a:lnTo>
                    <a:pt x="64" y="560"/>
                  </a:lnTo>
                  <a:lnTo>
                    <a:pt x="66" y="560"/>
                  </a:lnTo>
                  <a:lnTo>
                    <a:pt x="66" y="562"/>
                  </a:lnTo>
                  <a:lnTo>
                    <a:pt x="64" y="564"/>
                  </a:lnTo>
                  <a:lnTo>
                    <a:pt x="64" y="568"/>
                  </a:lnTo>
                  <a:lnTo>
                    <a:pt x="64" y="570"/>
                  </a:lnTo>
                  <a:lnTo>
                    <a:pt x="66" y="573"/>
                  </a:lnTo>
                  <a:lnTo>
                    <a:pt x="68" y="573"/>
                  </a:lnTo>
                  <a:lnTo>
                    <a:pt x="68" y="575"/>
                  </a:lnTo>
                  <a:lnTo>
                    <a:pt x="68" y="575"/>
                  </a:lnTo>
                  <a:lnTo>
                    <a:pt x="66" y="577"/>
                  </a:lnTo>
                  <a:lnTo>
                    <a:pt x="66" y="577"/>
                  </a:lnTo>
                  <a:lnTo>
                    <a:pt x="66" y="577"/>
                  </a:lnTo>
                  <a:lnTo>
                    <a:pt x="68" y="581"/>
                  </a:lnTo>
                  <a:lnTo>
                    <a:pt x="68" y="579"/>
                  </a:lnTo>
                  <a:lnTo>
                    <a:pt x="71" y="579"/>
                  </a:lnTo>
                  <a:lnTo>
                    <a:pt x="73" y="579"/>
                  </a:lnTo>
                  <a:lnTo>
                    <a:pt x="73" y="581"/>
                  </a:lnTo>
                  <a:lnTo>
                    <a:pt x="73" y="583"/>
                  </a:lnTo>
                  <a:lnTo>
                    <a:pt x="73" y="583"/>
                  </a:lnTo>
                  <a:lnTo>
                    <a:pt x="71" y="583"/>
                  </a:lnTo>
                  <a:lnTo>
                    <a:pt x="71" y="581"/>
                  </a:lnTo>
                  <a:lnTo>
                    <a:pt x="68" y="581"/>
                  </a:lnTo>
                  <a:lnTo>
                    <a:pt x="68" y="581"/>
                  </a:lnTo>
                  <a:lnTo>
                    <a:pt x="66" y="583"/>
                  </a:lnTo>
                  <a:lnTo>
                    <a:pt x="66" y="583"/>
                  </a:lnTo>
                  <a:lnTo>
                    <a:pt x="66" y="583"/>
                  </a:lnTo>
                  <a:lnTo>
                    <a:pt x="66" y="583"/>
                  </a:lnTo>
                  <a:lnTo>
                    <a:pt x="68" y="585"/>
                  </a:lnTo>
                  <a:lnTo>
                    <a:pt x="68" y="585"/>
                  </a:lnTo>
                  <a:lnTo>
                    <a:pt x="71" y="587"/>
                  </a:lnTo>
                  <a:lnTo>
                    <a:pt x="73" y="587"/>
                  </a:lnTo>
                  <a:lnTo>
                    <a:pt x="73" y="587"/>
                  </a:lnTo>
                  <a:lnTo>
                    <a:pt x="71" y="589"/>
                  </a:lnTo>
                  <a:lnTo>
                    <a:pt x="71" y="589"/>
                  </a:lnTo>
                  <a:lnTo>
                    <a:pt x="71" y="589"/>
                  </a:lnTo>
                  <a:lnTo>
                    <a:pt x="71" y="589"/>
                  </a:lnTo>
                  <a:lnTo>
                    <a:pt x="73" y="591"/>
                  </a:lnTo>
                  <a:lnTo>
                    <a:pt x="73" y="591"/>
                  </a:lnTo>
                  <a:lnTo>
                    <a:pt x="71" y="591"/>
                  </a:lnTo>
                  <a:lnTo>
                    <a:pt x="71" y="591"/>
                  </a:lnTo>
                  <a:lnTo>
                    <a:pt x="68" y="587"/>
                  </a:lnTo>
                  <a:lnTo>
                    <a:pt x="68" y="587"/>
                  </a:lnTo>
                  <a:lnTo>
                    <a:pt x="66" y="587"/>
                  </a:lnTo>
                  <a:lnTo>
                    <a:pt x="66" y="587"/>
                  </a:lnTo>
                  <a:lnTo>
                    <a:pt x="66" y="587"/>
                  </a:lnTo>
                  <a:lnTo>
                    <a:pt x="66" y="589"/>
                  </a:lnTo>
                  <a:lnTo>
                    <a:pt x="66" y="591"/>
                  </a:lnTo>
                  <a:lnTo>
                    <a:pt x="66" y="591"/>
                  </a:lnTo>
                  <a:lnTo>
                    <a:pt x="66" y="591"/>
                  </a:lnTo>
                  <a:lnTo>
                    <a:pt x="68" y="595"/>
                  </a:lnTo>
                  <a:lnTo>
                    <a:pt x="68" y="600"/>
                  </a:lnTo>
                  <a:lnTo>
                    <a:pt x="71" y="602"/>
                  </a:lnTo>
                  <a:lnTo>
                    <a:pt x="73" y="602"/>
                  </a:lnTo>
                  <a:lnTo>
                    <a:pt x="75" y="604"/>
                  </a:lnTo>
                  <a:lnTo>
                    <a:pt x="73" y="604"/>
                  </a:lnTo>
                  <a:lnTo>
                    <a:pt x="73" y="604"/>
                  </a:lnTo>
                  <a:lnTo>
                    <a:pt x="71" y="606"/>
                  </a:lnTo>
                  <a:lnTo>
                    <a:pt x="71" y="606"/>
                  </a:lnTo>
                  <a:lnTo>
                    <a:pt x="73" y="608"/>
                  </a:lnTo>
                  <a:lnTo>
                    <a:pt x="73" y="608"/>
                  </a:lnTo>
                  <a:lnTo>
                    <a:pt x="73" y="610"/>
                  </a:lnTo>
                  <a:lnTo>
                    <a:pt x="73" y="610"/>
                  </a:lnTo>
                  <a:lnTo>
                    <a:pt x="77" y="618"/>
                  </a:lnTo>
                  <a:lnTo>
                    <a:pt x="77" y="621"/>
                  </a:lnTo>
                  <a:lnTo>
                    <a:pt x="77" y="623"/>
                  </a:lnTo>
                  <a:lnTo>
                    <a:pt x="77" y="623"/>
                  </a:lnTo>
                  <a:lnTo>
                    <a:pt x="79" y="623"/>
                  </a:lnTo>
                  <a:lnTo>
                    <a:pt x="79" y="623"/>
                  </a:lnTo>
                  <a:lnTo>
                    <a:pt x="79" y="623"/>
                  </a:lnTo>
                  <a:lnTo>
                    <a:pt x="79" y="625"/>
                  </a:lnTo>
                  <a:lnTo>
                    <a:pt x="79" y="629"/>
                  </a:lnTo>
                  <a:lnTo>
                    <a:pt x="81" y="633"/>
                  </a:lnTo>
                  <a:lnTo>
                    <a:pt x="81" y="631"/>
                  </a:lnTo>
                  <a:lnTo>
                    <a:pt x="81" y="629"/>
                  </a:lnTo>
                  <a:lnTo>
                    <a:pt x="81" y="627"/>
                  </a:lnTo>
                  <a:lnTo>
                    <a:pt x="85" y="625"/>
                  </a:lnTo>
                  <a:lnTo>
                    <a:pt x="83" y="627"/>
                  </a:lnTo>
                  <a:lnTo>
                    <a:pt x="83" y="627"/>
                  </a:lnTo>
                  <a:lnTo>
                    <a:pt x="81" y="629"/>
                  </a:lnTo>
                  <a:lnTo>
                    <a:pt x="81" y="631"/>
                  </a:lnTo>
                  <a:lnTo>
                    <a:pt x="81" y="637"/>
                  </a:lnTo>
                  <a:lnTo>
                    <a:pt x="81" y="637"/>
                  </a:lnTo>
                  <a:lnTo>
                    <a:pt x="81" y="637"/>
                  </a:lnTo>
                  <a:lnTo>
                    <a:pt x="81" y="639"/>
                  </a:lnTo>
                  <a:lnTo>
                    <a:pt x="81" y="639"/>
                  </a:lnTo>
                  <a:lnTo>
                    <a:pt x="81" y="639"/>
                  </a:lnTo>
                  <a:lnTo>
                    <a:pt x="81" y="639"/>
                  </a:lnTo>
                  <a:lnTo>
                    <a:pt x="83" y="641"/>
                  </a:lnTo>
                  <a:lnTo>
                    <a:pt x="83" y="641"/>
                  </a:lnTo>
                  <a:lnTo>
                    <a:pt x="83" y="644"/>
                  </a:lnTo>
                  <a:lnTo>
                    <a:pt x="85" y="644"/>
                  </a:lnTo>
                  <a:lnTo>
                    <a:pt x="87" y="644"/>
                  </a:lnTo>
                  <a:lnTo>
                    <a:pt x="87" y="644"/>
                  </a:lnTo>
                  <a:lnTo>
                    <a:pt x="85" y="644"/>
                  </a:lnTo>
                  <a:lnTo>
                    <a:pt x="85" y="646"/>
                  </a:lnTo>
                  <a:lnTo>
                    <a:pt x="87" y="650"/>
                  </a:lnTo>
                  <a:lnTo>
                    <a:pt x="89" y="652"/>
                  </a:lnTo>
                  <a:lnTo>
                    <a:pt x="94" y="656"/>
                  </a:lnTo>
                  <a:lnTo>
                    <a:pt x="96" y="658"/>
                  </a:lnTo>
                  <a:lnTo>
                    <a:pt x="100" y="664"/>
                  </a:lnTo>
                  <a:lnTo>
                    <a:pt x="100" y="666"/>
                  </a:lnTo>
                  <a:lnTo>
                    <a:pt x="100" y="673"/>
                  </a:lnTo>
                  <a:lnTo>
                    <a:pt x="100" y="673"/>
                  </a:lnTo>
                  <a:lnTo>
                    <a:pt x="102" y="675"/>
                  </a:lnTo>
                  <a:lnTo>
                    <a:pt x="104" y="675"/>
                  </a:lnTo>
                  <a:lnTo>
                    <a:pt x="104" y="675"/>
                  </a:lnTo>
                  <a:lnTo>
                    <a:pt x="106" y="675"/>
                  </a:lnTo>
                  <a:lnTo>
                    <a:pt x="108" y="673"/>
                  </a:lnTo>
                  <a:lnTo>
                    <a:pt x="112" y="673"/>
                  </a:lnTo>
                  <a:lnTo>
                    <a:pt x="114" y="673"/>
                  </a:lnTo>
                  <a:lnTo>
                    <a:pt x="114" y="673"/>
                  </a:lnTo>
                  <a:lnTo>
                    <a:pt x="117" y="673"/>
                  </a:lnTo>
                  <a:lnTo>
                    <a:pt x="117" y="669"/>
                  </a:lnTo>
                  <a:lnTo>
                    <a:pt x="119" y="669"/>
                  </a:lnTo>
                  <a:lnTo>
                    <a:pt x="119" y="669"/>
                  </a:lnTo>
                  <a:lnTo>
                    <a:pt x="119" y="669"/>
                  </a:lnTo>
                  <a:lnTo>
                    <a:pt x="119" y="669"/>
                  </a:lnTo>
                  <a:lnTo>
                    <a:pt x="121" y="671"/>
                  </a:lnTo>
                  <a:lnTo>
                    <a:pt x="121" y="671"/>
                  </a:lnTo>
                  <a:lnTo>
                    <a:pt x="121" y="673"/>
                  </a:lnTo>
                  <a:lnTo>
                    <a:pt x="121" y="673"/>
                  </a:lnTo>
                  <a:lnTo>
                    <a:pt x="121" y="673"/>
                  </a:lnTo>
                  <a:lnTo>
                    <a:pt x="123" y="673"/>
                  </a:lnTo>
                  <a:lnTo>
                    <a:pt x="125" y="673"/>
                  </a:lnTo>
                  <a:lnTo>
                    <a:pt x="127" y="675"/>
                  </a:lnTo>
                  <a:lnTo>
                    <a:pt x="127" y="675"/>
                  </a:lnTo>
                  <a:lnTo>
                    <a:pt x="127" y="677"/>
                  </a:lnTo>
                  <a:lnTo>
                    <a:pt x="129" y="681"/>
                  </a:lnTo>
                  <a:lnTo>
                    <a:pt x="129" y="683"/>
                  </a:lnTo>
                  <a:lnTo>
                    <a:pt x="131" y="685"/>
                  </a:lnTo>
                  <a:lnTo>
                    <a:pt x="133" y="685"/>
                  </a:lnTo>
                  <a:lnTo>
                    <a:pt x="133" y="685"/>
                  </a:lnTo>
                  <a:lnTo>
                    <a:pt x="135" y="685"/>
                  </a:lnTo>
                  <a:lnTo>
                    <a:pt x="137" y="685"/>
                  </a:lnTo>
                  <a:lnTo>
                    <a:pt x="142" y="683"/>
                  </a:lnTo>
                  <a:lnTo>
                    <a:pt x="146" y="683"/>
                  </a:lnTo>
                  <a:lnTo>
                    <a:pt x="146" y="681"/>
                  </a:lnTo>
                  <a:lnTo>
                    <a:pt x="146" y="681"/>
                  </a:lnTo>
                  <a:lnTo>
                    <a:pt x="146" y="681"/>
                  </a:lnTo>
                  <a:lnTo>
                    <a:pt x="146" y="679"/>
                  </a:lnTo>
                  <a:lnTo>
                    <a:pt x="148" y="679"/>
                  </a:lnTo>
                  <a:lnTo>
                    <a:pt x="148" y="679"/>
                  </a:lnTo>
                  <a:lnTo>
                    <a:pt x="148" y="679"/>
                  </a:lnTo>
                  <a:lnTo>
                    <a:pt x="148" y="675"/>
                  </a:lnTo>
                  <a:lnTo>
                    <a:pt x="150" y="675"/>
                  </a:lnTo>
                  <a:lnTo>
                    <a:pt x="154" y="671"/>
                  </a:lnTo>
                  <a:lnTo>
                    <a:pt x="156" y="671"/>
                  </a:lnTo>
                  <a:lnTo>
                    <a:pt x="156" y="671"/>
                  </a:lnTo>
                  <a:lnTo>
                    <a:pt x="158" y="671"/>
                  </a:lnTo>
                  <a:lnTo>
                    <a:pt x="158" y="671"/>
                  </a:lnTo>
                  <a:lnTo>
                    <a:pt x="158" y="671"/>
                  </a:lnTo>
                  <a:lnTo>
                    <a:pt x="158" y="673"/>
                  </a:lnTo>
                  <a:lnTo>
                    <a:pt x="158" y="673"/>
                  </a:lnTo>
                  <a:lnTo>
                    <a:pt x="158" y="673"/>
                  </a:lnTo>
                  <a:lnTo>
                    <a:pt x="158" y="675"/>
                  </a:lnTo>
                  <a:lnTo>
                    <a:pt x="158" y="675"/>
                  </a:lnTo>
                  <a:lnTo>
                    <a:pt x="158" y="675"/>
                  </a:lnTo>
                  <a:lnTo>
                    <a:pt x="158" y="675"/>
                  </a:lnTo>
                  <a:lnTo>
                    <a:pt x="162" y="675"/>
                  </a:lnTo>
                  <a:lnTo>
                    <a:pt x="165" y="675"/>
                  </a:lnTo>
                  <a:lnTo>
                    <a:pt x="167" y="673"/>
                  </a:lnTo>
                  <a:lnTo>
                    <a:pt x="167" y="673"/>
                  </a:lnTo>
                  <a:lnTo>
                    <a:pt x="169" y="671"/>
                  </a:lnTo>
                  <a:lnTo>
                    <a:pt x="169" y="671"/>
                  </a:lnTo>
                  <a:lnTo>
                    <a:pt x="171" y="669"/>
                  </a:lnTo>
                  <a:lnTo>
                    <a:pt x="173" y="664"/>
                  </a:lnTo>
                  <a:lnTo>
                    <a:pt x="173" y="662"/>
                  </a:lnTo>
                  <a:lnTo>
                    <a:pt x="173" y="662"/>
                  </a:lnTo>
                  <a:lnTo>
                    <a:pt x="173" y="660"/>
                  </a:lnTo>
                  <a:lnTo>
                    <a:pt x="171" y="660"/>
                  </a:lnTo>
                  <a:lnTo>
                    <a:pt x="171" y="660"/>
                  </a:lnTo>
                  <a:lnTo>
                    <a:pt x="173" y="658"/>
                  </a:lnTo>
                  <a:lnTo>
                    <a:pt x="175" y="656"/>
                  </a:lnTo>
                  <a:lnTo>
                    <a:pt x="177" y="652"/>
                  </a:lnTo>
                  <a:lnTo>
                    <a:pt x="177" y="650"/>
                  </a:lnTo>
                  <a:lnTo>
                    <a:pt x="179" y="648"/>
                  </a:lnTo>
                  <a:lnTo>
                    <a:pt x="179" y="646"/>
                  </a:lnTo>
                  <a:lnTo>
                    <a:pt x="179" y="644"/>
                  </a:lnTo>
                  <a:lnTo>
                    <a:pt x="179" y="641"/>
                  </a:lnTo>
                  <a:lnTo>
                    <a:pt x="179" y="641"/>
                  </a:lnTo>
                  <a:lnTo>
                    <a:pt x="179" y="641"/>
                  </a:lnTo>
                  <a:lnTo>
                    <a:pt x="179" y="641"/>
                  </a:lnTo>
                  <a:lnTo>
                    <a:pt x="179" y="639"/>
                  </a:lnTo>
                  <a:lnTo>
                    <a:pt x="177" y="639"/>
                  </a:lnTo>
                  <a:lnTo>
                    <a:pt x="175" y="639"/>
                  </a:lnTo>
                  <a:lnTo>
                    <a:pt x="175" y="639"/>
                  </a:lnTo>
                  <a:lnTo>
                    <a:pt x="175" y="637"/>
                  </a:lnTo>
                  <a:lnTo>
                    <a:pt x="175" y="637"/>
                  </a:lnTo>
                  <a:lnTo>
                    <a:pt x="177" y="637"/>
                  </a:lnTo>
                  <a:lnTo>
                    <a:pt x="177" y="635"/>
                  </a:lnTo>
                  <a:lnTo>
                    <a:pt x="179" y="635"/>
                  </a:lnTo>
                  <a:lnTo>
                    <a:pt x="183" y="635"/>
                  </a:lnTo>
                  <a:lnTo>
                    <a:pt x="183" y="635"/>
                  </a:lnTo>
                  <a:lnTo>
                    <a:pt x="183" y="633"/>
                  </a:lnTo>
                  <a:lnTo>
                    <a:pt x="183" y="633"/>
                  </a:lnTo>
                  <a:lnTo>
                    <a:pt x="183" y="629"/>
                  </a:lnTo>
                  <a:lnTo>
                    <a:pt x="183" y="625"/>
                  </a:lnTo>
                  <a:lnTo>
                    <a:pt x="183" y="623"/>
                  </a:lnTo>
                  <a:lnTo>
                    <a:pt x="183" y="621"/>
                  </a:lnTo>
                  <a:lnTo>
                    <a:pt x="183" y="621"/>
                  </a:lnTo>
                  <a:lnTo>
                    <a:pt x="183" y="621"/>
                  </a:lnTo>
                  <a:lnTo>
                    <a:pt x="183" y="618"/>
                  </a:lnTo>
                  <a:lnTo>
                    <a:pt x="181" y="618"/>
                  </a:lnTo>
                  <a:lnTo>
                    <a:pt x="173" y="614"/>
                  </a:lnTo>
                  <a:lnTo>
                    <a:pt x="173" y="614"/>
                  </a:lnTo>
                  <a:lnTo>
                    <a:pt x="173" y="614"/>
                  </a:lnTo>
                  <a:lnTo>
                    <a:pt x="171" y="614"/>
                  </a:lnTo>
                  <a:lnTo>
                    <a:pt x="171" y="616"/>
                  </a:lnTo>
                  <a:lnTo>
                    <a:pt x="171" y="616"/>
                  </a:lnTo>
                  <a:lnTo>
                    <a:pt x="169" y="616"/>
                  </a:lnTo>
                  <a:lnTo>
                    <a:pt x="169" y="616"/>
                  </a:lnTo>
                  <a:lnTo>
                    <a:pt x="169" y="616"/>
                  </a:lnTo>
                  <a:lnTo>
                    <a:pt x="169" y="614"/>
                  </a:lnTo>
                  <a:lnTo>
                    <a:pt x="169" y="614"/>
                  </a:lnTo>
                  <a:lnTo>
                    <a:pt x="169" y="612"/>
                  </a:lnTo>
                  <a:lnTo>
                    <a:pt x="169" y="612"/>
                  </a:lnTo>
                  <a:lnTo>
                    <a:pt x="169" y="612"/>
                  </a:lnTo>
                  <a:lnTo>
                    <a:pt x="169" y="610"/>
                  </a:lnTo>
                  <a:lnTo>
                    <a:pt x="167" y="610"/>
                  </a:lnTo>
                  <a:lnTo>
                    <a:pt x="167" y="608"/>
                  </a:lnTo>
                  <a:lnTo>
                    <a:pt x="167" y="606"/>
                  </a:lnTo>
                  <a:lnTo>
                    <a:pt x="167" y="606"/>
                  </a:lnTo>
                  <a:lnTo>
                    <a:pt x="167" y="606"/>
                  </a:lnTo>
                  <a:lnTo>
                    <a:pt x="169" y="606"/>
                  </a:lnTo>
                  <a:lnTo>
                    <a:pt x="171" y="604"/>
                  </a:lnTo>
                  <a:lnTo>
                    <a:pt x="171" y="604"/>
                  </a:lnTo>
                  <a:lnTo>
                    <a:pt x="171" y="604"/>
                  </a:lnTo>
                  <a:lnTo>
                    <a:pt x="173" y="604"/>
                  </a:lnTo>
                  <a:lnTo>
                    <a:pt x="173" y="604"/>
                  </a:lnTo>
                  <a:lnTo>
                    <a:pt x="173" y="604"/>
                  </a:lnTo>
                  <a:lnTo>
                    <a:pt x="171" y="602"/>
                  </a:lnTo>
                  <a:lnTo>
                    <a:pt x="171" y="602"/>
                  </a:lnTo>
                  <a:lnTo>
                    <a:pt x="169" y="602"/>
                  </a:lnTo>
                  <a:lnTo>
                    <a:pt x="169" y="602"/>
                  </a:lnTo>
                  <a:lnTo>
                    <a:pt x="169" y="602"/>
                  </a:lnTo>
                  <a:lnTo>
                    <a:pt x="169" y="600"/>
                  </a:lnTo>
                  <a:lnTo>
                    <a:pt x="169" y="600"/>
                  </a:lnTo>
                  <a:lnTo>
                    <a:pt x="169" y="600"/>
                  </a:lnTo>
                  <a:lnTo>
                    <a:pt x="169" y="598"/>
                  </a:lnTo>
                  <a:lnTo>
                    <a:pt x="169" y="598"/>
                  </a:lnTo>
                  <a:lnTo>
                    <a:pt x="167" y="598"/>
                  </a:lnTo>
                  <a:lnTo>
                    <a:pt x="167" y="598"/>
                  </a:lnTo>
                  <a:lnTo>
                    <a:pt x="167" y="598"/>
                  </a:lnTo>
                  <a:lnTo>
                    <a:pt x="165" y="598"/>
                  </a:lnTo>
                  <a:lnTo>
                    <a:pt x="165" y="598"/>
                  </a:lnTo>
                  <a:lnTo>
                    <a:pt x="165" y="598"/>
                  </a:lnTo>
                  <a:lnTo>
                    <a:pt x="165" y="595"/>
                  </a:lnTo>
                  <a:lnTo>
                    <a:pt x="165" y="595"/>
                  </a:lnTo>
                  <a:lnTo>
                    <a:pt x="165" y="595"/>
                  </a:lnTo>
                  <a:lnTo>
                    <a:pt x="165" y="595"/>
                  </a:lnTo>
                  <a:lnTo>
                    <a:pt x="165" y="593"/>
                  </a:lnTo>
                  <a:lnTo>
                    <a:pt x="162" y="593"/>
                  </a:lnTo>
                  <a:lnTo>
                    <a:pt x="162" y="593"/>
                  </a:lnTo>
                  <a:lnTo>
                    <a:pt x="162" y="593"/>
                  </a:lnTo>
                  <a:lnTo>
                    <a:pt x="162" y="593"/>
                  </a:lnTo>
                  <a:lnTo>
                    <a:pt x="162" y="593"/>
                  </a:lnTo>
                  <a:lnTo>
                    <a:pt x="160" y="595"/>
                  </a:lnTo>
                  <a:lnTo>
                    <a:pt x="160" y="595"/>
                  </a:lnTo>
                  <a:lnTo>
                    <a:pt x="160" y="595"/>
                  </a:lnTo>
                  <a:lnTo>
                    <a:pt x="160" y="595"/>
                  </a:lnTo>
                  <a:lnTo>
                    <a:pt x="158" y="595"/>
                  </a:lnTo>
                  <a:lnTo>
                    <a:pt x="158" y="593"/>
                  </a:lnTo>
                  <a:lnTo>
                    <a:pt x="158" y="593"/>
                  </a:lnTo>
                  <a:lnTo>
                    <a:pt x="158" y="593"/>
                  </a:lnTo>
                  <a:lnTo>
                    <a:pt x="160" y="591"/>
                  </a:lnTo>
                  <a:lnTo>
                    <a:pt x="160" y="589"/>
                  </a:lnTo>
                  <a:lnTo>
                    <a:pt x="160" y="587"/>
                  </a:lnTo>
                  <a:lnTo>
                    <a:pt x="162" y="589"/>
                  </a:lnTo>
                  <a:lnTo>
                    <a:pt x="162" y="589"/>
                  </a:lnTo>
                  <a:lnTo>
                    <a:pt x="165" y="589"/>
                  </a:lnTo>
                  <a:lnTo>
                    <a:pt x="165" y="589"/>
                  </a:lnTo>
                  <a:lnTo>
                    <a:pt x="165" y="589"/>
                  </a:lnTo>
                  <a:lnTo>
                    <a:pt x="167" y="589"/>
                  </a:lnTo>
                  <a:lnTo>
                    <a:pt x="167" y="589"/>
                  </a:lnTo>
                  <a:lnTo>
                    <a:pt x="167" y="589"/>
                  </a:lnTo>
                  <a:lnTo>
                    <a:pt x="167" y="587"/>
                  </a:lnTo>
                  <a:lnTo>
                    <a:pt x="167" y="587"/>
                  </a:lnTo>
                  <a:lnTo>
                    <a:pt x="169" y="585"/>
                  </a:lnTo>
                  <a:lnTo>
                    <a:pt x="169" y="587"/>
                  </a:lnTo>
                  <a:lnTo>
                    <a:pt x="169" y="587"/>
                  </a:lnTo>
                  <a:lnTo>
                    <a:pt x="169" y="587"/>
                  </a:lnTo>
                  <a:lnTo>
                    <a:pt x="171" y="587"/>
                  </a:lnTo>
                  <a:lnTo>
                    <a:pt x="171" y="589"/>
                  </a:lnTo>
                  <a:lnTo>
                    <a:pt x="171" y="589"/>
                  </a:lnTo>
                  <a:lnTo>
                    <a:pt x="171" y="589"/>
                  </a:lnTo>
                  <a:lnTo>
                    <a:pt x="173" y="587"/>
                  </a:lnTo>
                  <a:lnTo>
                    <a:pt x="175" y="585"/>
                  </a:lnTo>
                  <a:lnTo>
                    <a:pt x="175" y="585"/>
                  </a:lnTo>
                  <a:lnTo>
                    <a:pt x="175" y="585"/>
                  </a:lnTo>
                  <a:lnTo>
                    <a:pt x="177" y="585"/>
                  </a:lnTo>
                  <a:lnTo>
                    <a:pt x="177" y="583"/>
                  </a:lnTo>
                  <a:lnTo>
                    <a:pt x="177" y="583"/>
                  </a:lnTo>
                  <a:lnTo>
                    <a:pt x="179" y="583"/>
                  </a:lnTo>
                  <a:lnTo>
                    <a:pt x="179" y="581"/>
                  </a:lnTo>
                  <a:lnTo>
                    <a:pt x="179" y="579"/>
                  </a:lnTo>
                  <a:lnTo>
                    <a:pt x="179" y="577"/>
                  </a:lnTo>
                  <a:lnTo>
                    <a:pt x="179" y="577"/>
                  </a:lnTo>
                  <a:lnTo>
                    <a:pt x="181" y="577"/>
                  </a:lnTo>
                  <a:lnTo>
                    <a:pt x="181" y="579"/>
                  </a:lnTo>
                  <a:lnTo>
                    <a:pt x="183" y="579"/>
                  </a:lnTo>
                  <a:lnTo>
                    <a:pt x="185" y="579"/>
                  </a:lnTo>
                  <a:lnTo>
                    <a:pt x="188" y="579"/>
                  </a:lnTo>
                  <a:lnTo>
                    <a:pt x="190" y="579"/>
                  </a:lnTo>
                  <a:lnTo>
                    <a:pt x="190" y="581"/>
                  </a:lnTo>
                  <a:lnTo>
                    <a:pt x="190" y="581"/>
                  </a:lnTo>
                  <a:lnTo>
                    <a:pt x="190" y="583"/>
                  </a:lnTo>
                  <a:lnTo>
                    <a:pt x="190" y="583"/>
                  </a:lnTo>
                  <a:lnTo>
                    <a:pt x="192" y="585"/>
                  </a:lnTo>
                  <a:lnTo>
                    <a:pt x="192" y="585"/>
                  </a:lnTo>
                  <a:lnTo>
                    <a:pt x="192" y="585"/>
                  </a:lnTo>
                  <a:lnTo>
                    <a:pt x="192" y="585"/>
                  </a:lnTo>
                  <a:lnTo>
                    <a:pt x="192" y="587"/>
                  </a:lnTo>
                  <a:lnTo>
                    <a:pt x="192" y="587"/>
                  </a:lnTo>
                  <a:lnTo>
                    <a:pt x="192" y="587"/>
                  </a:lnTo>
                  <a:lnTo>
                    <a:pt x="192" y="587"/>
                  </a:lnTo>
                  <a:lnTo>
                    <a:pt x="192" y="587"/>
                  </a:lnTo>
                  <a:lnTo>
                    <a:pt x="192" y="587"/>
                  </a:lnTo>
                  <a:lnTo>
                    <a:pt x="194" y="587"/>
                  </a:lnTo>
                  <a:lnTo>
                    <a:pt x="194" y="587"/>
                  </a:lnTo>
                  <a:lnTo>
                    <a:pt x="196" y="587"/>
                  </a:lnTo>
                  <a:lnTo>
                    <a:pt x="198" y="583"/>
                  </a:lnTo>
                  <a:lnTo>
                    <a:pt x="200" y="583"/>
                  </a:lnTo>
                  <a:lnTo>
                    <a:pt x="200" y="583"/>
                  </a:lnTo>
                  <a:lnTo>
                    <a:pt x="200" y="583"/>
                  </a:lnTo>
                  <a:lnTo>
                    <a:pt x="202" y="583"/>
                  </a:lnTo>
                  <a:lnTo>
                    <a:pt x="204" y="581"/>
                  </a:lnTo>
                  <a:lnTo>
                    <a:pt x="204" y="581"/>
                  </a:lnTo>
                  <a:lnTo>
                    <a:pt x="204" y="579"/>
                  </a:lnTo>
                  <a:lnTo>
                    <a:pt x="202" y="577"/>
                  </a:lnTo>
                  <a:lnTo>
                    <a:pt x="202" y="577"/>
                  </a:lnTo>
                  <a:lnTo>
                    <a:pt x="204" y="575"/>
                  </a:lnTo>
                  <a:lnTo>
                    <a:pt x="204" y="575"/>
                  </a:lnTo>
                  <a:lnTo>
                    <a:pt x="204" y="575"/>
                  </a:lnTo>
                  <a:lnTo>
                    <a:pt x="206" y="570"/>
                  </a:lnTo>
                  <a:lnTo>
                    <a:pt x="206" y="570"/>
                  </a:lnTo>
                  <a:lnTo>
                    <a:pt x="206" y="570"/>
                  </a:lnTo>
                  <a:lnTo>
                    <a:pt x="208" y="570"/>
                  </a:lnTo>
                  <a:lnTo>
                    <a:pt x="208" y="570"/>
                  </a:lnTo>
                  <a:lnTo>
                    <a:pt x="208" y="570"/>
                  </a:lnTo>
                  <a:lnTo>
                    <a:pt x="211" y="568"/>
                  </a:lnTo>
                  <a:lnTo>
                    <a:pt x="211" y="568"/>
                  </a:lnTo>
                  <a:lnTo>
                    <a:pt x="211" y="568"/>
                  </a:lnTo>
                  <a:lnTo>
                    <a:pt x="211" y="566"/>
                  </a:lnTo>
                  <a:lnTo>
                    <a:pt x="213" y="566"/>
                  </a:lnTo>
                  <a:lnTo>
                    <a:pt x="215" y="566"/>
                  </a:lnTo>
                  <a:lnTo>
                    <a:pt x="217" y="564"/>
                  </a:lnTo>
                  <a:lnTo>
                    <a:pt x="217" y="564"/>
                  </a:lnTo>
                  <a:lnTo>
                    <a:pt x="217" y="564"/>
                  </a:lnTo>
                  <a:lnTo>
                    <a:pt x="219" y="564"/>
                  </a:lnTo>
                  <a:lnTo>
                    <a:pt x="221" y="566"/>
                  </a:lnTo>
                  <a:lnTo>
                    <a:pt x="223" y="566"/>
                  </a:lnTo>
                  <a:lnTo>
                    <a:pt x="223" y="566"/>
                  </a:lnTo>
                  <a:lnTo>
                    <a:pt x="223" y="564"/>
                  </a:lnTo>
                  <a:lnTo>
                    <a:pt x="223" y="564"/>
                  </a:lnTo>
                  <a:lnTo>
                    <a:pt x="223" y="564"/>
                  </a:lnTo>
                  <a:lnTo>
                    <a:pt x="223" y="564"/>
                  </a:lnTo>
                  <a:lnTo>
                    <a:pt x="223" y="560"/>
                  </a:lnTo>
                  <a:lnTo>
                    <a:pt x="223" y="558"/>
                  </a:lnTo>
                  <a:lnTo>
                    <a:pt x="223" y="558"/>
                  </a:lnTo>
                  <a:lnTo>
                    <a:pt x="221" y="556"/>
                  </a:lnTo>
                  <a:lnTo>
                    <a:pt x="221" y="556"/>
                  </a:lnTo>
                  <a:lnTo>
                    <a:pt x="221" y="556"/>
                  </a:lnTo>
                  <a:lnTo>
                    <a:pt x="221" y="554"/>
                  </a:lnTo>
                  <a:lnTo>
                    <a:pt x="223" y="554"/>
                  </a:lnTo>
                  <a:lnTo>
                    <a:pt x="227" y="554"/>
                  </a:lnTo>
                  <a:lnTo>
                    <a:pt x="229" y="552"/>
                  </a:lnTo>
                  <a:lnTo>
                    <a:pt x="229" y="552"/>
                  </a:lnTo>
                  <a:lnTo>
                    <a:pt x="229" y="552"/>
                  </a:lnTo>
                  <a:lnTo>
                    <a:pt x="231" y="550"/>
                  </a:lnTo>
                  <a:lnTo>
                    <a:pt x="231" y="550"/>
                  </a:lnTo>
                  <a:lnTo>
                    <a:pt x="231" y="547"/>
                  </a:lnTo>
                  <a:lnTo>
                    <a:pt x="233" y="545"/>
                  </a:lnTo>
                  <a:lnTo>
                    <a:pt x="233" y="545"/>
                  </a:lnTo>
                  <a:lnTo>
                    <a:pt x="233" y="545"/>
                  </a:lnTo>
                  <a:lnTo>
                    <a:pt x="238" y="545"/>
                  </a:lnTo>
                  <a:lnTo>
                    <a:pt x="242" y="545"/>
                  </a:lnTo>
                  <a:lnTo>
                    <a:pt x="242" y="545"/>
                  </a:lnTo>
                  <a:lnTo>
                    <a:pt x="242" y="545"/>
                  </a:lnTo>
                  <a:lnTo>
                    <a:pt x="244" y="545"/>
                  </a:lnTo>
                  <a:lnTo>
                    <a:pt x="244" y="547"/>
                  </a:lnTo>
                  <a:lnTo>
                    <a:pt x="244" y="547"/>
                  </a:lnTo>
                  <a:lnTo>
                    <a:pt x="244" y="550"/>
                  </a:lnTo>
                  <a:lnTo>
                    <a:pt x="246" y="550"/>
                  </a:lnTo>
                  <a:lnTo>
                    <a:pt x="248" y="550"/>
                  </a:lnTo>
                  <a:lnTo>
                    <a:pt x="248" y="552"/>
                  </a:lnTo>
                  <a:lnTo>
                    <a:pt x="248" y="552"/>
                  </a:lnTo>
                  <a:lnTo>
                    <a:pt x="250" y="552"/>
                  </a:lnTo>
                  <a:lnTo>
                    <a:pt x="250" y="554"/>
                  </a:lnTo>
                  <a:lnTo>
                    <a:pt x="252" y="554"/>
                  </a:lnTo>
                  <a:lnTo>
                    <a:pt x="252" y="554"/>
                  </a:lnTo>
                  <a:lnTo>
                    <a:pt x="254" y="554"/>
                  </a:lnTo>
                  <a:lnTo>
                    <a:pt x="256" y="554"/>
                  </a:lnTo>
                  <a:lnTo>
                    <a:pt x="263" y="550"/>
                  </a:lnTo>
                  <a:lnTo>
                    <a:pt x="263" y="550"/>
                  </a:lnTo>
                  <a:lnTo>
                    <a:pt x="263" y="547"/>
                  </a:lnTo>
                  <a:lnTo>
                    <a:pt x="263" y="545"/>
                  </a:lnTo>
                  <a:lnTo>
                    <a:pt x="263" y="545"/>
                  </a:lnTo>
                  <a:lnTo>
                    <a:pt x="263" y="545"/>
                  </a:lnTo>
                  <a:lnTo>
                    <a:pt x="269" y="543"/>
                  </a:lnTo>
                  <a:lnTo>
                    <a:pt x="271" y="543"/>
                  </a:lnTo>
                  <a:lnTo>
                    <a:pt x="271" y="543"/>
                  </a:lnTo>
                  <a:lnTo>
                    <a:pt x="273" y="541"/>
                  </a:lnTo>
                  <a:lnTo>
                    <a:pt x="275" y="541"/>
                  </a:lnTo>
                  <a:lnTo>
                    <a:pt x="279" y="541"/>
                  </a:lnTo>
                  <a:lnTo>
                    <a:pt x="282" y="541"/>
                  </a:lnTo>
                  <a:lnTo>
                    <a:pt x="282" y="543"/>
                  </a:lnTo>
                  <a:lnTo>
                    <a:pt x="282" y="543"/>
                  </a:lnTo>
                  <a:lnTo>
                    <a:pt x="284" y="543"/>
                  </a:lnTo>
                  <a:lnTo>
                    <a:pt x="284" y="543"/>
                  </a:lnTo>
                  <a:lnTo>
                    <a:pt x="286" y="543"/>
                  </a:lnTo>
                  <a:lnTo>
                    <a:pt x="288" y="543"/>
                  </a:lnTo>
                  <a:lnTo>
                    <a:pt x="290" y="541"/>
                  </a:lnTo>
                  <a:lnTo>
                    <a:pt x="290" y="541"/>
                  </a:lnTo>
                  <a:lnTo>
                    <a:pt x="292" y="541"/>
                  </a:lnTo>
                  <a:lnTo>
                    <a:pt x="292" y="539"/>
                  </a:lnTo>
                  <a:lnTo>
                    <a:pt x="292" y="539"/>
                  </a:lnTo>
                  <a:lnTo>
                    <a:pt x="294" y="539"/>
                  </a:lnTo>
                  <a:lnTo>
                    <a:pt x="294" y="539"/>
                  </a:lnTo>
                  <a:lnTo>
                    <a:pt x="296" y="541"/>
                  </a:lnTo>
                  <a:lnTo>
                    <a:pt x="298" y="543"/>
                  </a:lnTo>
                  <a:lnTo>
                    <a:pt x="300" y="543"/>
                  </a:lnTo>
                  <a:lnTo>
                    <a:pt x="300" y="543"/>
                  </a:lnTo>
                  <a:lnTo>
                    <a:pt x="302" y="541"/>
                  </a:lnTo>
                  <a:lnTo>
                    <a:pt x="302" y="541"/>
                  </a:lnTo>
                  <a:lnTo>
                    <a:pt x="302" y="541"/>
                  </a:lnTo>
                  <a:lnTo>
                    <a:pt x="302" y="539"/>
                  </a:lnTo>
                  <a:lnTo>
                    <a:pt x="302" y="539"/>
                  </a:lnTo>
                  <a:lnTo>
                    <a:pt x="302" y="537"/>
                  </a:lnTo>
                  <a:lnTo>
                    <a:pt x="300" y="535"/>
                  </a:lnTo>
                  <a:lnTo>
                    <a:pt x="300" y="535"/>
                  </a:lnTo>
                  <a:lnTo>
                    <a:pt x="300" y="533"/>
                  </a:lnTo>
                  <a:lnTo>
                    <a:pt x="300" y="533"/>
                  </a:lnTo>
                  <a:lnTo>
                    <a:pt x="302" y="533"/>
                  </a:lnTo>
                  <a:lnTo>
                    <a:pt x="302" y="531"/>
                  </a:lnTo>
                  <a:lnTo>
                    <a:pt x="302" y="531"/>
                  </a:lnTo>
                  <a:lnTo>
                    <a:pt x="302" y="529"/>
                  </a:lnTo>
                  <a:lnTo>
                    <a:pt x="302" y="527"/>
                  </a:lnTo>
                  <a:lnTo>
                    <a:pt x="300" y="527"/>
                  </a:lnTo>
                  <a:lnTo>
                    <a:pt x="300" y="527"/>
                  </a:lnTo>
                  <a:lnTo>
                    <a:pt x="298" y="524"/>
                  </a:lnTo>
                  <a:lnTo>
                    <a:pt x="298" y="522"/>
                  </a:lnTo>
                  <a:lnTo>
                    <a:pt x="298" y="520"/>
                  </a:lnTo>
                  <a:lnTo>
                    <a:pt x="298" y="520"/>
                  </a:lnTo>
                  <a:lnTo>
                    <a:pt x="300" y="518"/>
                  </a:lnTo>
                  <a:lnTo>
                    <a:pt x="300" y="518"/>
                  </a:lnTo>
                  <a:lnTo>
                    <a:pt x="300" y="516"/>
                  </a:lnTo>
                  <a:lnTo>
                    <a:pt x="300" y="516"/>
                  </a:lnTo>
                  <a:lnTo>
                    <a:pt x="300" y="514"/>
                  </a:lnTo>
                  <a:lnTo>
                    <a:pt x="300" y="512"/>
                  </a:lnTo>
                  <a:lnTo>
                    <a:pt x="298" y="512"/>
                  </a:lnTo>
                  <a:lnTo>
                    <a:pt x="298" y="510"/>
                  </a:lnTo>
                  <a:lnTo>
                    <a:pt x="296" y="510"/>
                  </a:lnTo>
                  <a:lnTo>
                    <a:pt x="296" y="510"/>
                  </a:lnTo>
                  <a:lnTo>
                    <a:pt x="296" y="508"/>
                  </a:lnTo>
                  <a:lnTo>
                    <a:pt x="296" y="506"/>
                  </a:lnTo>
                  <a:lnTo>
                    <a:pt x="294" y="506"/>
                  </a:lnTo>
                  <a:lnTo>
                    <a:pt x="294" y="502"/>
                  </a:lnTo>
                  <a:lnTo>
                    <a:pt x="294" y="499"/>
                  </a:lnTo>
                  <a:lnTo>
                    <a:pt x="294" y="497"/>
                  </a:lnTo>
                  <a:lnTo>
                    <a:pt x="296" y="497"/>
                  </a:lnTo>
                  <a:lnTo>
                    <a:pt x="296" y="495"/>
                  </a:lnTo>
                  <a:lnTo>
                    <a:pt x="296" y="495"/>
                  </a:lnTo>
                  <a:lnTo>
                    <a:pt x="298" y="491"/>
                  </a:lnTo>
                  <a:lnTo>
                    <a:pt x="298" y="491"/>
                  </a:lnTo>
                  <a:lnTo>
                    <a:pt x="300" y="491"/>
                  </a:lnTo>
                  <a:lnTo>
                    <a:pt x="300" y="489"/>
                  </a:lnTo>
                  <a:lnTo>
                    <a:pt x="302" y="489"/>
                  </a:lnTo>
                  <a:lnTo>
                    <a:pt x="302" y="489"/>
                  </a:lnTo>
                  <a:lnTo>
                    <a:pt x="305" y="491"/>
                  </a:lnTo>
                  <a:lnTo>
                    <a:pt x="305" y="493"/>
                  </a:lnTo>
                  <a:lnTo>
                    <a:pt x="307" y="495"/>
                  </a:lnTo>
                  <a:lnTo>
                    <a:pt x="309" y="495"/>
                  </a:lnTo>
                  <a:lnTo>
                    <a:pt x="311" y="495"/>
                  </a:lnTo>
                  <a:lnTo>
                    <a:pt x="313" y="495"/>
                  </a:lnTo>
                  <a:lnTo>
                    <a:pt x="313" y="497"/>
                  </a:lnTo>
                  <a:lnTo>
                    <a:pt x="315" y="497"/>
                  </a:lnTo>
                  <a:lnTo>
                    <a:pt x="315" y="499"/>
                  </a:lnTo>
                  <a:lnTo>
                    <a:pt x="315" y="499"/>
                  </a:lnTo>
                  <a:lnTo>
                    <a:pt x="317" y="499"/>
                  </a:lnTo>
                  <a:lnTo>
                    <a:pt x="319" y="499"/>
                  </a:lnTo>
                  <a:lnTo>
                    <a:pt x="319" y="497"/>
                  </a:lnTo>
                  <a:lnTo>
                    <a:pt x="321" y="495"/>
                  </a:lnTo>
                  <a:lnTo>
                    <a:pt x="323" y="497"/>
                  </a:lnTo>
                  <a:lnTo>
                    <a:pt x="325" y="495"/>
                  </a:lnTo>
                  <a:lnTo>
                    <a:pt x="325" y="497"/>
                  </a:lnTo>
                  <a:lnTo>
                    <a:pt x="327" y="497"/>
                  </a:lnTo>
                  <a:lnTo>
                    <a:pt x="327" y="499"/>
                  </a:lnTo>
                  <a:lnTo>
                    <a:pt x="327" y="502"/>
                  </a:lnTo>
                  <a:lnTo>
                    <a:pt x="327" y="504"/>
                  </a:lnTo>
                  <a:lnTo>
                    <a:pt x="330" y="504"/>
                  </a:lnTo>
                  <a:lnTo>
                    <a:pt x="330" y="504"/>
                  </a:lnTo>
                  <a:lnTo>
                    <a:pt x="332" y="506"/>
                  </a:lnTo>
                  <a:lnTo>
                    <a:pt x="332" y="506"/>
                  </a:lnTo>
                  <a:lnTo>
                    <a:pt x="334" y="504"/>
                  </a:lnTo>
                  <a:lnTo>
                    <a:pt x="334" y="504"/>
                  </a:lnTo>
                  <a:lnTo>
                    <a:pt x="338" y="504"/>
                  </a:lnTo>
                  <a:lnTo>
                    <a:pt x="340" y="504"/>
                  </a:lnTo>
                  <a:lnTo>
                    <a:pt x="340" y="504"/>
                  </a:lnTo>
                  <a:lnTo>
                    <a:pt x="342" y="504"/>
                  </a:lnTo>
                  <a:lnTo>
                    <a:pt x="342" y="504"/>
                  </a:lnTo>
                  <a:lnTo>
                    <a:pt x="344" y="502"/>
                  </a:lnTo>
                  <a:lnTo>
                    <a:pt x="348" y="499"/>
                  </a:lnTo>
                  <a:lnTo>
                    <a:pt x="350" y="499"/>
                  </a:lnTo>
                  <a:lnTo>
                    <a:pt x="350" y="499"/>
                  </a:lnTo>
                  <a:lnTo>
                    <a:pt x="353" y="502"/>
                  </a:lnTo>
                  <a:lnTo>
                    <a:pt x="355" y="502"/>
                  </a:lnTo>
                  <a:lnTo>
                    <a:pt x="355" y="499"/>
                  </a:lnTo>
                  <a:lnTo>
                    <a:pt x="357" y="499"/>
                  </a:lnTo>
                  <a:lnTo>
                    <a:pt x="359" y="499"/>
                  </a:lnTo>
                  <a:lnTo>
                    <a:pt x="359" y="499"/>
                  </a:lnTo>
                  <a:lnTo>
                    <a:pt x="361" y="499"/>
                  </a:lnTo>
                  <a:lnTo>
                    <a:pt x="361" y="499"/>
                  </a:lnTo>
                  <a:lnTo>
                    <a:pt x="363" y="502"/>
                  </a:lnTo>
                  <a:lnTo>
                    <a:pt x="365" y="502"/>
                  </a:lnTo>
                  <a:lnTo>
                    <a:pt x="365" y="502"/>
                  </a:lnTo>
                  <a:lnTo>
                    <a:pt x="367" y="502"/>
                  </a:lnTo>
                  <a:lnTo>
                    <a:pt x="369" y="502"/>
                  </a:lnTo>
                  <a:lnTo>
                    <a:pt x="371" y="504"/>
                  </a:lnTo>
                  <a:lnTo>
                    <a:pt x="373" y="504"/>
                  </a:lnTo>
                  <a:lnTo>
                    <a:pt x="373" y="502"/>
                  </a:lnTo>
                  <a:lnTo>
                    <a:pt x="376" y="502"/>
                  </a:lnTo>
                  <a:lnTo>
                    <a:pt x="378" y="499"/>
                  </a:lnTo>
                  <a:lnTo>
                    <a:pt x="378" y="499"/>
                  </a:lnTo>
                  <a:lnTo>
                    <a:pt x="376" y="497"/>
                  </a:lnTo>
                  <a:lnTo>
                    <a:pt x="373" y="495"/>
                  </a:lnTo>
                  <a:lnTo>
                    <a:pt x="373" y="495"/>
                  </a:lnTo>
                  <a:lnTo>
                    <a:pt x="373" y="493"/>
                  </a:lnTo>
                  <a:lnTo>
                    <a:pt x="371" y="491"/>
                  </a:lnTo>
                  <a:lnTo>
                    <a:pt x="371" y="491"/>
                  </a:lnTo>
                  <a:lnTo>
                    <a:pt x="371" y="489"/>
                  </a:lnTo>
                  <a:lnTo>
                    <a:pt x="371" y="489"/>
                  </a:lnTo>
                  <a:lnTo>
                    <a:pt x="371" y="487"/>
                  </a:lnTo>
                  <a:lnTo>
                    <a:pt x="373" y="487"/>
                  </a:lnTo>
                  <a:lnTo>
                    <a:pt x="373" y="485"/>
                  </a:lnTo>
                  <a:lnTo>
                    <a:pt x="373" y="485"/>
                  </a:lnTo>
                  <a:lnTo>
                    <a:pt x="371" y="483"/>
                  </a:lnTo>
                  <a:lnTo>
                    <a:pt x="371" y="483"/>
                  </a:lnTo>
                  <a:lnTo>
                    <a:pt x="373" y="481"/>
                  </a:lnTo>
                  <a:lnTo>
                    <a:pt x="373" y="481"/>
                  </a:lnTo>
                  <a:lnTo>
                    <a:pt x="373" y="481"/>
                  </a:lnTo>
                  <a:lnTo>
                    <a:pt x="371" y="479"/>
                  </a:lnTo>
                  <a:lnTo>
                    <a:pt x="371" y="476"/>
                  </a:lnTo>
                  <a:lnTo>
                    <a:pt x="369" y="476"/>
                  </a:lnTo>
                  <a:lnTo>
                    <a:pt x="369" y="476"/>
                  </a:lnTo>
                  <a:lnTo>
                    <a:pt x="371" y="474"/>
                  </a:lnTo>
                  <a:lnTo>
                    <a:pt x="378" y="472"/>
                  </a:lnTo>
                  <a:lnTo>
                    <a:pt x="380" y="470"/>
                  </a:lnTo>
                  <a:lnTo>
                    <a:pt x="380" y="470"/>
                  </a:lnTo>
                  <a:lnTo>
                    <a:pt x="380" y="468"/>
                  </a:lnTo>
                  <a:lnTo>
                    <a:pt x="382" y="468"/>
                  </a:lnTo>
                  <a:lnTo>
                    <a:pt x="382" y="468"/>
                  </a:lnTo>
                  <a:lnTo>
                    <a:pt x="384" y="466"/>
                  </a:lnTo>
                  <a:lnTo>
                    <a:pt x="386" y="466"/>
                  </a:lnTo>
                  <a:lnTo>
                    <a:pt x="386" y="466"/>
                  </a:lnTo>
                  <a:lnTo>
                    <a:pt x="386" y="464"/>
                  </a:lnTo>
                  <a:lnTo>
                    <a:pt x="386" y="464"/>
                  </a:lnTo>
                  <a:lnTo>
                    <a:pt x="386" y="464"/>
                  </a:lnTo>
                  <a:lnTo>
                    <a:pt x="386" y="462"/>
                  </a:lnTo>
                  <a:lnTo>
                    <a:pt x="386" y="462"/>
                  </a:lnTo>
                  <a:lnTo>
                    <a:pt x="388" y="462"/>
                  </a:lnTo>
                  <a:lnTo>
                    <a:pt x="388" y="462"/>
                  </a:lnTo>
                  <a:lnTo>
                    <a:pt x="390" y="460"/>
                  </a:lnTo>
                  <a:lnTo>
                    <a:pt x="390" y="460"/>
                  </a:lnTo>
                  <a:lnTo>
                    <a:pt x="390" y="458"/>
                  </a:lnTo>
                  <a:lnTo>
                    <a:pt x="392" y="458"/>
                  </a:lnTo>
                  <a:lnTo>
                    <a:pt x="392" y="458"/>
                  </a:lnTo>
                  <a:lnTo>
                    <a:pt x="394" y="460"/>
                  </a:lnTo>
                  <a:lnTo>
                    <a:pt x="396" y="460"/>
                  </a:lnTo>
                  <a:lnTo>
                    <a:pt x="399" y="458"/>
                  </a:lnTo>
                  <a:lnTo>
                    <a:pt x="399" y="458"/>
                  </a:lnTo>
                  <a:lnTo>
                    <a:pt x="399" y="460"/>
                  </a:lnTo>
                  <a:lnTo>
                    <a:pt x="401" y="462"/>
                  </a:lnTo>
                  <a:lnTo>
                    <a:pt x="403" y="462"/>
                  </a:lnTo>
                  <a:lnTo>
                    <a:pt x="403" y="462"/>
                  </a:lnTo>
                  <a:lnTo>
                    <a:pt x="405" y="464"/>
                  </a:lnTo>
                  <a:lnTo>
                    <a:pt x="407" y="466"/>
                  </a:lnTo>
                  <a:lnTo>
                    <a:pt x="409" y="460"/>
                  </a:lnTo>
                  <a:lnTo>
                    <a:pt x="409" y="458"/>
                  </a:lnTo>
                  <a:lnTo>
                    <a:pt x="409" y="456"/>
                  </a:lnTo>
                  <a:lnTo>
                    <a:pt x="411" y="456"/>
                  </a:lnTo>
                  <a:lnTo>
                    <a:pt x="413" y="453"/>
                  </a:lnTo>
                  <a:lnTo>
                    <a:pt x="413" y="453"/>
                  </a:lnTo>
                  <a:lnTo>
                    <a:pt x="415" y="453"/>
                  </a:lnTo>
                  <a:lnTo>
                    <a:pt x="415" y="453"/>
                  </a:lnTo>
                  <a:lnTo>
                    <a:pt x="415" y="451"/>
                  </a:lnTo>
                  <a:lnTo>
                    <a:pt x="415" y="449"/>
                  </a:lnTo>
                  <a:lnTo>
                    <a:pt x="413" y="447"/>
                  </a:lnTo>
                  <a:lnTo>
                    <a:pt x="413" y="445"/>
                  </a:lnTo>
                  <a:lnTo>
                    <a:pt x="415" y="445"/>
                  </a:lnTo>
                  <a:lnTo>
                    <a:pt x="415" y="445"/>
                  </a:lnTo>
                  <a:lnTo>
                    <a:pt x="417" y="445"/>
                  </a:lnTo>
                  <a:lnTo>
                    <a:pt x="421" y="447"/>
                  </a:lnTo>
                  <a:lnTo>
                    <a:pt x="424" y="447"/>
                  </a:lnTo>
                  <a:lnTo>
                    <a:pt x="426" y="445"/>
                  </a:lnTo>
                  <a:lnTo>
                    <a:pt x="426" y="445"/>
                  </a:lnTo>
                  <a:lnTo>
                    <a:pt x="428" y="441"/>
                  </a:lnTo>
                  <a:lnTo>
                    <a:pt x="428" y="439"/>
                  </a:lnTo>
                  <a:lnTo>
                    <a:pt x="428" y="437"/>
                  </a:lnTo>
                  <a:lnTo>
                    <a:pt x="428" y="435"/>
                  </a:lnTo>
                  <a:lnTo>
                    <a:pt x="428" y="433"/>
                  </a:lnTo>
                  <a:lnTo>
                    <a:pt x="428" y="431"/>
                  </a:lnTo>
                  <a:lnTo>
                    <a:pt x="430" y="426"/>
                  </a:lnTo>
                  <a:lnTo>
                    <a:pt x="430" y="424"/>
                  </a:lnTo>
                  <a:lnTo>
                    <a:pt x="430" y="422"/>
                  </a:lnTo>
                  <a:lnTo>
                    <a:pt x="430" y="418"/>
                  </a:lnTo>
                  <a:lnTo>
                    <a:pt x="430" y="418"/>
                  </a:lnTo>
                  <a:lnTo>
                    <a:pt x="432" y="416"/>
                  </a:lnTo>
                  <a:lnTo>
                    <a:pt x="434" y="414"/>
                  </a:lnTo>
                  <a:lnTo>
                    <a:pt x="436" y="414"/>
                  </a:lnTo>
                  <a:lnTo>
                    <a:pt x="440" y="416"/>
                  </a:lnTo>
                  <a:lnTo>
                    <a:pt x="440" y="416"/>
                  </a:lnTo>
                  <a:lnTo>
                    <a:pt x="440" y="414"/>
                  </a:lnTo>
                  <a:lnTo>
                    <a:pt x="442" y="414"/>
                  </a:lnTo>
                  <a:lnTo>
                    <a:pt x="444" y="414"/>
                  </a:lnTo>
                  <a:lnTo>
                    <a:pt x="444" y="414"/>
                  </a:lnTo>
                  <a:lnTo>
                    <a:pt x="447" y="414"/>
                  </a:lnTo>
                  <a:lnTo>
                    <a:pt x="449" y="414"/>
                  </a:lnTo>
                  <a:lnTo>
                    <a:pt x="449" y="414"/>
                  </a:lnTo>
                  <a:lnTo>
                    <a:pt x="449" y="412"/>
                  </a:lnTo>
                  <a:lnTo>
                    <a:pt x="449" y="410"/>
                  </a:lnTo>
                  <a:lnTo>
                    <a:pt x="449" y="410"/>
                  </a:lnTo>
                  <a:lnTo>
                    <a:pt x="451" y="408"/>
                  </a:lnTo>
                  <a:lnTo>
                    <a:pt x="451" y="408"/>
                  </a:lnTo>
                  <a:lnTo>
                    <a:pt x="457" y="403"/>
                  </a:lnTo>
                  <a:lnTo>
                    <a:pt x="461" y="401"/>
                  </a:lnTo>
                  <a:lnTo>
                    <a:pt x="461" y="401"/>
                  </a:lnTo>
                  <a:lnTo>
                    <a:pt x="461" y="401"/>
                  </a:lnTo>
                  <a:lnTo>
                    <a:pt x="463" y="399"/>
                  </a:lnTo>
                  <a:lnTo>
                    <a:pt x="463" y="399"/>
                  </a:lnTo>
                  <a:lnTo>
                    <a:pt x="463" y="397"/>
                  </a:lnTo>
                  <a:lnTo>
                    <a:pt x="463" y="393"/>
                  </a:lnTo>
                  <a:lnTo>
                    <a:pt x="463" y="391"/>
                  </a:lnTo>
                  <a:lnTo>
                    <a:pt x="463" y="391"/>
                  </a:lnTo>
                  <a:lnTo>
                    <a:pt x="467" y="387"/>
                  </a:lnTo>
                  <a:lnTo>
                    <a:pt x="467" y="385"/>
                  </a:lnTo>
                  <a:lnTo>
                    <a:pt x="470" y="385"/>
                  </a:lnTo>
                  <a:lnTo>
                    <a:pt x="470" y="385"/>
                  </a:lnTo>
                  <a:lnTo>
                    <a:pt x="472" y="385"/>
                  </a:lnTo>
                  <a:lnTo>
                    <a:pt x="472" y="387"/>
                  </a:lnTo>
                  <a:lnTo>
                    <a:pt x="474" y="387"/>
                  </a:lnTo>
                  <a:lnTo>
                    <a:pt x="474" y="389"/>
                  </a:lnTo>
                  <a:lnTo>
                    <a:pt x="474" y="389"/>
                  </a:lnTo>
                  <a:lnTo>
                    <a:pt x="474" y="395"/>
                  </a:lnTo>
                  <a:lnTo>
                    <a:pt x="474" y="395"/>
                  </a:lnTo>
                  <a:lnTo>
                    <a:pt x="476" y="397"/>
                  </a:lnTo>
                  <a:lnTo>
                    <a:pt x="476" y="397"/>
                  </a:lnTo>
                  <a:lnTo>
                    <a:pt x="478" y="397"/>
                  </a:lnTo>
                  <a:lnTo>
                    <a:pt x="480" y="399"/>
                  </a:lnTo>
                  <a:lnTo>
                    <a:pt x="482" y="399"/>
                  </a:lnTo>
                  <a:lnTo>
                    <a:pt x="482" y="401"/>
                  </a:lnTo>
                  <a:lnTo>
                    <a:pt x="484" y="403"/>
                  </a:lnTo>
                  <a:lnTo>
                    <a:pt x="484" y="403"/>
                  </a:lnTo>
                  <a:lnTo>
                    <a:pt x="484" y="403"/>
                  </a:lnTo>
                  <a:lnTo>
                    <a:pt x="484" y="403"/>
                  </a:lnTo>
                  <a:lnTo>
                    <a:pt x="486" y="403"/>
                  </a:lnTo>
                  <a:lnTo>
                    <a:pt x="488" y="403"/>
                  </a:lnTo>
                  <a:lnTo>
                    <a:pt x="490" y="401"/>
                  </a:lnTo>
                  <a:lnTo>
                    <a:pt x="490" y="401"/>
                  </a:lnTo>
                  <a:lnTo>
                    <a:pt x="490" y="401"/>
                  </a:lnTo>
                  <a:lnTo>
                    <a:pt x="495" y="401"/>
                  </a:lnTo>
                  <a:lnTo>
                    <a:pt x="497" y="399"/>
                  </a:lnTo>
                  <a:lnTo>
                    <a:pt x="497" y="397"/>
                  </a:lnTo>
                  <a:lnTo>
                    <a:pt x="497" y="397"/>
                  </a:lnTo>
                  <a:lnTo>
                    <a:pt x="495" y="397"/>
                  </a:lnTo>
                  <a:lnTo>
                    <a:pt x="490" y="393"/>
                  </a:lnTo>
                  <a:lnTo>
                    <a:pt x="490" y="393"/>
                  </a:lnTo>
                  <a:lnTo>
                    <a:pt x="490" y="393"/>
                  </a:lnTo>
                  <a:lnTo>
                    <a:pt x="493" y="391"/>
                  </a:lnTo>
                  <a:lnTo>
                    <a:pt x="493" y="391"/>
                  </a:lnTo>
                  <a:lnTo>
                    <a:pt x="495" y="389"/>
                  </a:lnTo>
                  <a:lnTo>
                    <a:pt x="495" y="389"/>
                  </a:lnTo>
                  <a:lnTo>
                    <a:pt x="495" y="387"/>
                  </a:lnTo>
                  <a:lnTo>
                    <a:pt x="495" y="385"/>
                  </a:lnTo>
                  <a:lnTo>
                    <a:pt x="497" y="385"/>
                  </a:lnTo>
                  <a:lnTo>
                    <a:pt x="497" y="382"/>
                  </a:lnTo>
                  <a:lnTo>
                    <a:pt x="497" y="382"/>
                  </a:lnTo>
                  <a:lnTo>
                    <a:pt x="497" y="382"/>
                  </a:lnTo>
                  <a:lnTo>
                    <a:pt x="497" y="380"/>
                  </a:lnTo>
                  <a:lnTo>
                    <a:pt x="497" y="380"/>
                  </a:lnTo>
                  <a:lnTo>
                    <a:pt x="499" y="378"/>
                  </a:lnTo>
                  <a:lnTo>
                    <a:pt x="499" y="378"/>
                  </a:lnTo>
                  <a:lnTo>
                    <a:pt x="499" y="376"/>
                  </a:lnTo>
                  <a:lnTo>
                    <a:pt x="499" y="376"/>
                  </a:lnTo>
                  <a:lnTo>
                    <a:pt x="501" y="374"/>
                  </a:lnTo>
                  <a:lnTo>
                    <a:pt x="501" y="374"/>
                  </a:lnTo>
                  <a:lnTo>
                    <a:pt x="503" y="374"/>
                  </a:lnTo>
                  <a:lnTo>
                    <a:pt x="507" y="374"/>
                  </a:lnTo>
                  <a:lnTo>
                    <a:pt x="507" y="374"/>
                  </a:lnTo>
                  <a:lnTo>
                    <a:pt x="509" y="374"/>
                  </a:lnTo>
                  <a:lnTo>
                    <a:pt x="509" y="372"/>
                  </a:lnTo>
                  <a:lnTo>
                    <a:pt x="509" y="372"/>
                  </a:lnTo>
                  <a:lnTo>
                    <a:pt x="511" y="370"/>
                  </a:lnTo>
                  <a:lnTo>
                    <a:pt x="511" y="368"/>
                  </a:lnTo>
                  <a:lnTo>
                    <a:pt x="511" y="366"/>
                  </a:lnTo>
                  <a:lnTo>
                    <a:pt x="511" y="364"/>
                  </a:lnTo>
                  <a:lnTo>
                    <a:pt x="511" y="364"/>
                  </a:lnTo>
                  <a:lnTo>
                    <a:pt x="511" y="364"/>
                  </a:lnTo>
                  <a:lnTo>
                    <a:pt x="511" y="362"/>
                  </a:lnTo>
                  <a:lnTo>
                    <a:pt x="511" y="360"/>
                  </a:lnTo>
                  <a:lnTo>
                    <a:pt x="513" y="360"/>
                  </a:lnTo>
                  <a:lnTo>
                    <a:pt x="513" y="360"/>
                  </a:lnTo>
                  <a:lnTo>
                    <a:pt x="516" y="360"/>
                  </a:lnTo>
                  <a:lnTo>
                    <a:pt x="518" y="360"/>
                  </a:lnTo>
                  <a:lnTo>
                    <a:pt x="518" y="360"/>
                  </a:lnTo>
                  <a:lnTo>
                    <a:pt x="520" y="360"/>
                  </a:lnTo>
                  <a:lnTo>
                    <a:pt x="520" y="357"/>
                  </a:lnTo>
                  <a:lnTo>
                    <a:pt x="522" y="351"/>
                  </a:lnTo>
                  <a:lnTo>
                    <a:pt x="524" y="349"/>
                  </a:lnTo>
                  <a:lnTo>
                    <a:pt x="524" y="347"/>
                  </a:lnTo>
                  <a:lnTo>
                    <a:pt x="526" y="347"/>
                  </a:lnTo>
                  <a:lnTo>
                    <a:pt x="528" y="347"/>
                  </a:lnTo>
                  <a:lnTo>
                    <a:pt x="528" y="345"/>
                  </a:lnTo>
                  <a:lnTo>
                    <a:pt x="530" y="345"/>
                  </a:lnTo>
                  <a:lnTo>
                    <a:pt x="532" y="345"/>
                  </a:lnTo>
                  <a:lnTo>
                    <a:pt x="532" y="345"/>
                  </a:lnTo>
                  <a:lnTo>
                    <a:pt x="532" y="343"/>
                  </a:lnTo>
                  <a:lnTo>
                    <a:pt x="532" y="343"/>
                  </a:lnTo>
                  <a:lnTo>
                    <a:pt x="532" y="343"/>
                  </a:lnTo>
                  <a:lnTo>
                    <a:pt x="530" y="341"/>
                  </a:lnTo>
                  <a:lnTo>
                    <a:pt x="526" y="339"/>
                  </a:lnTo>
                  <a:lnTo>
                    <a:pt x="526" y="337"/>
                  </a:lnTo>
                  <a:lnTo>
                    <a:pt x="524" y="337"/>
                  </a:lnTo>
                  <a:lnTo>
                    <a:pt x="524" y="334"/>
                  </a:lnTo>
                  <a:lnTo>
                    <a:pt x="524" y="334"/>
                  </a:lnTo>
                  <a:lnTo>
                    <a:pt x="524" y="332"/>
                  </a:lnTo>
                  <a:lnTo>
                    <a:pt x="524" y="332"/>
                  </a:lnTo>
                  <a:lnTo>
                    <a:pt x="524" y="332"/>
                  </a:lnTo>
                  <a:lnTo>
                    <a:pt x="522" y="332"/>
                  </a:lnTo>
                  <a:lnTo>
                    <a:pt x="522" y="332"/>
                  </a:lnTo>
                  <a:lnTo>
                    <a:pt x="522" y="332"/>
                  </a:lnTo>
                  <a:lnTo>
                    <a:pt x="522" y="332"/>
                  </a:lnTo>
                  <a:lnTo>
                    <a:pt x="522" y="330"/>
                  </a:lnTo>
                  <a:lnTo>
                    <a:pt x="522" y="330"/>
                  </a:lnTo>
                  <a:lnTo>
                    <a:pt x="522" y="330"/>
                  </a:lnTo>
                  <a:lnTo>
                    <a:pt x="522" y="328"/>
                  </a:lnTo>
                  <a:lnTo>
                    <a:pt x="520" y="328"/>
                  </a:lnTo>
                  <a:lnTo>
                    <a:pt x="520" y="328"/>
                  </a:lnTo>
                  <a:lnTo>
                    <a:pt x="518" y="328"/>
                  </a:lnTo>
                  <a:lnTo>
                    <a:pt x="518" y="328"/>
                  </a:lnTo>
                  <a:lnTo>
                    <a:pt x="518" y="328"/>
                  </a:lnTo>
                  <a:lnTo>
                    <a:pt x="518" y="328"/>
                  </a:lnTo>
                  <a:lnTo>
                    <a:pt x="518" y="328"/>
                  </a:lnTo>
                  <a:lnTo>
                    <a:pt x="518" y="326"/>
                  </a:lnTo>
                  <a:lnTo>
                    <a:pt x="518" y="326"/>
                  </a:lnTo>
                  <a:lnTo>
                    <a:pt x="516" y="324"/>
                  </a:lnTo>
                  <a:lnTo>
                    <a:pt x="516" y="322"/>
                  </a:lnTo>
                  <a:lnTo>
                    <a:pt x="516" y="322"/>
                  </a:lnTo>
                  <a:lnTo>
                    <a:pt x="516" y="322"/>
                  </a:lnTo>
                  <a:lnTo>
                    <a:pt x="518" y="320"/>
                  </a:lnTo>
                  <a:lnTo>
                    <a:pt x="518" y="320"/>
                  </a:lnTo>
                  <a:lnTo>
                    <a:pt x="520" y="318"/>
                  </a:lnTo>
                  <a:lnTo>
                    <a:pt x="522" y="316"/>
                  </a:lnTo>
                  <a:lnTo>
                    <a:pt x="522" y="316"/>
                  </a:lnTo>
                  <a:lnTo>
                    <a:pt x="522" y="316"/>
                  </a:lnTo>
                  <a:lnTo>
                    <a:pt x="524" y="316"/>
                  </a:lnTo>
                  <a:lnTo>
                    <a:pt x="524" y="314"/>
                  </a:lnTo>
                  <a:lnTo>
                    <a:pt x="524" y="314"/>
                  </a:lnTo>
                  <a:lnTo>
                    <a:pt x="524" y="314"/>
                  </a:lnTo>
                  <a:lnTo>
                    <a:pt x="524" y="311"/>
                  </a:lnTo>
                  <a:lnTo>
                    <a:pt x="524" y="311"/>
                  </a:lnTo>
                  <a:lnTo>
                    <a:pt x="524" y="309"/>
                  </a:lnTo>
                  <a:lnTo>
                    <a:pt x="524" y="309"/>
                  </a:lnTo>
                  <a:lnTo>
                    <a:pt x="526" y="307"/>
                  </a:lnTo>
                  <a:lnTo>
                    <a:pt x="526" y="303"/>
                  </a:lnTo>
                  <a:lnTo>
                    <a:pt x="526" y="301"/>
                  </a:lnTo>
                  <a:lnTo>
                    <a:pt x="528" y="301"/>
                  </a:lnTo>
                  <a:lnTo>
                    <a:pt x="530" y="299"/>
                  </a:lnTo>
                  <a:lnTo>
                    <a:pt x="530" y="297"/>
                  </a:lnTo>
                  <a:lnTo>
                    <a:pt x="530" y="297"/>
                  </a:lnTo>
                  <a:lnTo>
                    <a:pt x="528" y="297"/>
                  </a:lnTo>
                  <a:lnTo>
                    <a:pt x="528" y="297"/>
                  </a:lnTo>
                  <a:lnTo>
                    <a:pt x="528" y="295"/>
                  </a:lnTo>
                  <a:lnTo>
                    <a:pt x="528" y="295"/>
                  </a:lnTo>
                  <a:lnTo>
                    <a:pt x="530" y="293"/>
                  </a:lnTo>
                  <a:lnTo>
                    <a:pt x="530" y="293"/>
                  </a:lnTo>
                  <a:lnTo>
                    <a:pt x="530" y="293"/>
                  </a:lnTo>
                  <a:lnTo>
                    <a:pt x="532" y="293"/>
                  </a:lnTo>
                  <a:lnTo>
                    <a:pt x="532" y="293"/>
                  </a:lnTo>
                  <a:lnTo>
                    <a:pt x="534" y="293"/>
                  </a:lnTo>
                  <a:lnTo>
                    <a:pt x="534" y="293"/>
                  </a:lnTo>
                  <a:lnTo>
                    <a:pt x="536" y="293"/>
                  </a:lnTo>
                  <a:lnTo>
                    <a:pt x="536" y="293"/>
                  </a:lnTo>
                  <a:lnTo>
                    <a:pt x="538" y="293"/>
                  </a:lnTo>
                  <a:lnTo>
                    <a:pt x="541" y="293"/>
                  </a:lnTo>
                  <a:lnTo>
                    <a:pt x="541" y="293"/>
                  </a:lnTo>
                  <a:lnTo>
                    <a:pt x="543" y="297"/>
                  </a:lnTo>
                  <a:lnTo>
                    <a:pt x="543" y="297"/>
                  </a:lnTo>
                  <a:lnTo>
                    <a:pt x="545" y="299"/>
                  </a:lnTo>
                  <a:lnTo>
                    <a:pt x="547" y="299"/>
                  </a:lnTo>
                  <a:lnTo>
                    <a:pt x="547" y="299"/>
                  </a:lnTo>
                  <a:lnTo>
                    <a:pt x="549" y="299"/>
                  </a:lnTo>
                  <a:lnTo>
                    <a:pt x="551" y="299"/>
                  </a:lnTo>
                  <a:lnTo>
                    <a:pt x="551" y="299"/>
                  </a:lnTo>
                  <a:lnTo>
                    <a:pt x="551" y="299"/>
                  </a:lnTo>
                  <a:lnTo>
                    <a:pt x="553" y="299"/>
                  </a:lnTo>
                  <a:lnTo>
                    <a:pt x="553" y="299"/>
                  </a:lnTo>
                  <a:lnTo>
                    <a:pt x="557" y="299"/>
                  </a:lnTo>
                  <a:lnTo>
                    <a:pt x="557" y="299"/>
                  </a:lnTo>
                  <a:lnTo>
                    <a:pt x="559" y="299"/>
                  </a:lnTo>
                  <a:lnTo>
                    <a:pt x="559" y="297"/>
                  </a:lnTo>
                  <a:lnTo>
                    <a:pt x="559" y="295"/>
                  </a:lnTo>
                  <a:lnTo>
                    <a:pt x="559" y="295"/>
                  </a:lnTo>
                  <a:lnTo>
                    <a:pt x="559" y="289"/>
                  </a:lnTo>
                  <a:lnTo>
                    <a:pt x="559" y="289"/>
                  </a:lnTo>
                  <a:lnTo>
                    <a:pt x="559" y="286"/>
                  </a:lnTo>
                  <a:lnTo>
                    <a:pt x="559" y="286"/>
                  </a:lnTo>
                  <a:lnTo>
                    <a:pt x="559" y="286"/>
                  </a:lnTo>
                  <a:lnTo>
                    <a:pt x="559" y="284"/>
                  </a:lnTo>
                  <a:lnTo>
                    <a:pt x="561" y="282"/>
                  </a:lnTo>
                  <a:lnTo>
                    <a:pt x="561" y="280"/>
                  </a:lnTo>
                  <a:lnTo>
                    <a:pt x="564" y="278"/>
                  </a:lnTo>
                  <a:lnTo>
                    <a:pt x="564" y="278"/>
                  </a:lnTo>
                  <a:lnTo>
                    <a:pt x="566" y="278"/>
                  </a:lnTo>
                  <a:lnTo>
                    <a:pt x="570" y="278"/>
                  </a:lnTo>
                  <a:lnTo>
                    <a:pt x="570" y="276"/>
                  </a:lnTo>
                  <a:lnTo>
                    <a:pt x="572" y="276"/>
                  </a:lnTo>
                  <a:lnTo>
                    <a:pt x="572" y="276"/>
                  </a:lnTo>
                  <a:lnTo>
                    <a:pt x="572" y="274"/>
                  </a:lnTo>
                  <a:lnTo>
                    <a:pt x="572" y="274"/>
                  </a:lnTo>
                  <a:lnTo>
                    <a:pt x="572" y="268"/>
                  </a:lnTo>
                  <a:lnTo>
                    <a:pt x="572" y="266"/>
                  </a:lnTo>
                  <a:lnTo>
                    <a:pt x="572" y="263"/>
                  </a:lnTo>
                  <a:lnTo>
                    <a:pt x="574" y="261"/>
                  </a:lnTo>
                  <a:lnTo>
                    <a:pt x="574" y="259"/>
                  </a:lnTo>
                  <a:lnTo>
                    <a:pt x="576" y="257"/>
                  </a:lnTo>
                  <a:lnTo>
                    <a:pt x="576" y="255"/>
                  </a:lnTo>
                  <a:lnTo>
                    <a:pt x="580" y="253"/>
                  </a:lnTo>
                  <a:lnTo>
                    <a:pt x="580" y="253"/>
                  </a:lnTo>
                  <a:lnTo>
                    <a:pt x="580" y="253"/>
                  </a:lnTo>
                  <a:lnTo>
                    <a:pt x="582" y="251"/>
                  </a:lnTo>
                  <a:lnTo>
                    <a:pt x="582" y="251"/>
                  </a:lnTo>
                  <a:lnTo>
                    <a:pt x="582" y="249"/>
                  </a:lnTo>
                  <a:lnTo>
                    <a:pt x="582" y="249"/>
                  </a:lnTo>
                  <a:lnTo>
                    <a:pt x="580" y="247"/>
                  </a:lnTo>
                  <a:lnTo>
                    <a:pt x="580" y="247"/>
                  </a:lnTo>
                  <a:lnTo>
                    <a:pt x="578" y="247"/>
                  </a:lnTo>
                  <a:lnTo>
                    <a:pt x="578" y="247"/>
                  </a:lnTo>
                  <a:lnTo>
                    <a:pt x="574" y="236"/>
                  </a:lnTo>
                  <a:lnTo>
                    <a:pt x="574" y="234"/>
                  </a:lnTo>
                  <a:lnTo>
                    <a:pt x="574" y="232"/>
                  </a:lnTo>
                  <a:lnTo>
                    <a:pt x="578" y="234"/>
                  </a:lnTo>
                  <a:lnTo>
                    <a:pt x="580" y="234"/>
                  </a:lnTo>
                  <a:lnTo>
                    <a:pt x="580" y="234"/>
                  </a:lnTo>
                  <a:lnTo>
                    <a:pt x="580" y="236"/>
                  </a:lnTo>
                  <a:lnTo>
                    <a:pt x="582" y="238"/>
                  </a:lnTo>
                  <a:lnTo>
                    <a:pt x="582" y="238"/>
                  </a:lnTo>
                  <a:lnTo>
                    <a:pt x="582" y="238"/>
                  </a:lnTo>
                  <a:lnTo>
                    <a:pt x="582" y="238"/>
                  </a:lnTo>
                  <a:lnTo>
                    <a:pt x="589" y="243"/>
                  </a:lnTo>
                  <a:lnTo>
                    <a:pt x="591" y="243"/>
                  </a:lnTo>
                  <a:lnTo>
                    <a:pt x="591" y="240"/>
                  </a:lnTo>
                  <a:lnTo>
                    <a:pt x="591" y="240"/>
                  </a:lnTo>
                  <a:lnTo>
                    <a:pt x="591" y="240"/>
                  </a:lnTo>
                  <a:lnTo>
                    <a:pt x="591" y="240"/>
                  </a:lnTo>
                  <a:lnTo>
                    <a:pt x="593" y="240"/>
                  </a:lnTo>
                  <a:lnTo>
                    <a:pt x="593" y="240"/>
                  </a:lnTo>
                  <a:lnTo>
                    <a:pt x="593" y="238"/>
                  </a:lnTo>
                  <a:lnTo>
                    <a:pt x="593" y="238"/>
                  </a:lnTo>
                  <a:lnTo>
                    <a:pt x="595" y="238"/>
                  </a:lnTo>
                  <a:lnTo>
                    <a:pt x="595" y="238"/>
                  </a:lnTo>
                  <a:lnTo>
                    <a:pt x="595" y="238"/>
                  </a:lnTo>
                  <a:lnTo>
                    <a:pt x="597" y="240"/>
                  </a:lnTo>
                  <a:lnTo>
                    <a:pt x="597" y="240"/>
                  </a:lnTo>
                  <a:lnTo>
                    <a:pt x="599" y="240"/>
                  </a:lnTo>
                  <a:lnTo>
                    <a:pt x="599" y="240"/>
                  </a:lnTo>
                  <a:lnTo>
                    <a:pt x="601" y="240"/>
                  </a:lnTo>
                  <a:lnTo>
                    <a:pt x="603" y="240"/>
                  </a:lnTo>
                  <a:lnTo>
                    <a:pt x="610" y="243"/>
                  </a:lnTo>
                  <a:lnTo>
                    <a:pt x="614" y="245"/>
                  </a:lnTo>
                  <a:lnTo>
                    <a:pt x="614" y="245"/>
                  </a:lnTo>
                  <a:lnTo>
                    <a:pt x="616" y="245"/>
                  </a:lnTo>
                  <a:lnTo>
                    <a:pt x="620" y="245"/>
                  </a:lnTo>
                  <a:lnTo>
                    <a:pt x="622" y="245"/>
                  </a:lnTo>
                  <a:lnTo>
                    <a:pt x="624" y="247"/>
                  </a:lnTo>
                  <a:lnTo>
                    <a:pt x="624" y="247"/>
                  </a:lnTo>
                  <a:lnTo>
                    <a:pt x="624" y="247"/>
                  </a:lnTo>
                  <a:lnTo>
                    <a:pt x="626" y="249"/>
                  </a:lnTo>
                  <a:lnTo>
                    <a:pt x="626" y="249"/>
                  </a:lnTo>
                  <a:lnTo>
                    <a:pt x="626" y="249"/>
                  </a:lnTo>
                  <a:lnTo>
                    <a:pt x="626" y="249"/>
                  </a:lnTo>
                  <a:lnTo>
                    <a:pt x="628" y="257"/>
                  </a:lnTo>
                  <a:lnTo>
                    <a:pt x="630" y="257"/>
                  </a:lnTo>
                  <a:lnTo>
                    <a:pt x="630" y="259"/>
                  </a:lnTo>
                  <a:lnTo>
                    <a:pt x="630" y="259"/>
                  </a:lnTo>
                  <a:lnTo>
                    <a:pt x="632" y="259"/>
                  </a:lnTo>
                  <a:lnTo>
                    <a:pt x="635" y="261"/>
                  </a:lnTo>
                  <a:lnTo>
                    <a:pt x="635" y="261"/>
                  </a:lnTo>
                  <a:lnTo>
                    <a:pt x="635" y="261"/>
                  </a:lnTo>
                  <a:lnTo>
                    <a:pt x="635" y="263"/>
                  </a:lnTo>
                  <a:lnTo>
                    <a:pt x="635" y="263"/>
                  </a:lnTo>
                  <a:lnTo>
                    <a:pt x="637" y="263"/>
                  </a:lnTo>
                  <a:lnTo>
                    <a:pt x="639" y="263"/>
                  </a:lnTo>
                  <a:lnTo>
                    <a:pt x="639" y="266"/>
                  </a:lnTo>
                  <a:lnTo>
                    <a:pt x="641" y="266"/>
                  </a:lnTo>
                  <a:lnTo>
                    <a:pt x="641" y="266"/>
                  </a:lnTo>
                  <a:lnTo>
                    <a:pt x="641" y="266"/>
                  </a:lnTo>
                  <a:lnTo>
                    <a:pt x="641" y="266"/>
                  </a:lnTo>
                  <a:lnTo>
                    <a:pt x="643" y="266"/>
                  </a:lnTo>
                  <a:lnTo>
                    <a:pt x="645" y="266"/>
                  </a:lnTo>
                  <a:lnTo>
                    <a:pt x="645" y="266"/>
                  </a:lnTo>
                  <a:lnTo>
                    <a:pt x="647" y="263"/>
                  </a:lnTo>
                  <a:lnTo>
                    <a:pt x="647" y="261"/>
                  </a:lnTo>
                  <a:lnTo>
                    <a:pt x="649" y="261"/>
                  </a:lnTo>
                  <a:lnTo>
                    <a:pt x="649" y="261"/>
                  </a:lnTo>
                  <a:lnTo>
                    <a:pt x="653" y="259"/>
                  </a:lnTo>
                  <a:lnTo>
                    <a:pt x="660" y="257"/>
                  </a:lnTo>
                  <a:lnTo>
                    <a:pt x="660" y="257"/>
                  </a:lnTo>
                  <a:lnTo>
                    <a:pt x="662" y="257"/>
                  </a:lnTo>
                  <a:lnTo>
                    <a:pt x="664" y="259"/>
                  </a:lnTo>
                  <a:lnTo>
                    <a:pt x="664" y="259"/>
                  </a:lnTo>
                  <a:lnTo>
                    <a:pt x="666" y="259"/>
                  </a:lnTo>
                  <a:lnTo>
                    <a:pt x="666" y="263"/>
                  </a:lnTo>
                  <a:lnTo>
                    <a:pt x="668" y="263"/>
                  </a:lnTo>
                  <a:lnTo>
                    <a:pt x="668" y="263"/>
                  </a:lnTo>
                  <a:lnTo>
                    <a:pt x="668" y="263"/>
                  </a:lnTo>
                  <a:lnTo>
                    <a:pt x="678" y="266"/>
                  </a:lnTo>
                  <a:lnTo>
                    <a:pt x="678" y="266"/>
                  </a:lnTo>
                  <a:lnTo>
                    <a:pt x="681" y="266"/>
                  </a:lnTo>
                  <a:lnTo>
                    <a:pt x="681" y="268"/>
                  </a:lnTo>
                  <a:lnTo>
                    <a:pt x="681" y="270"/>
                  </a:lnTo>
                  <a:lnTo>
                    <a:pt x="683" y="270"/>
                  </a:lnTo>
                  <a:lnTo>
                    <a:pt x="683" y="270"/>
                  </a:lnTo>
                  <a:lnTo>
                    <a:pt x="685" y="270"/>
                  </a:lnTo>
                  <a:lnTo>
                    <a:pt x="693" y="270"/>
                  </a:lnTo>
                  <a:lnTo>
                    <a:pt x="693" y="270"/>
                  </a:lnTo>
                  <a:lnTo>
                    <a:pt x="693" y="270"/>
                  </a:lnTo>
                  <a:lnTo>
                    <a:pt x="697" y="270"/>
                  </a:lnTo>
                  <a:lnTo>
                    <a:pt x="697" y="270"/>
                  </a:lnTo>
                  <a:lnTo>
                    <a:pt x="697" y="272"/>
                  </a:lnTo>
                  <a:lnTo>
                    <a:pt x="699" y="272"/>
                  </a:lnTo>
                  <a:lnTo>
                    <a:pt x="699" y="272"/>
                  </a:lnTo>
                  <a:lnTo>
                    <a:pt x="699" y="272"/>
                  </a:lnTo>
                  <a:lnTo>
                    <a:pt x="699" y="272"/>
                  </a:lnTo>
                  <a:lnTo>
                    <a:pt x="701" y="272"/>
                  </a:lnTo>
                  <a:lnTo>
                    <a:pt x="701" y="272"/>
                  </a:lnTo>
                  <a:lnTo>
                    <a:pt x="701" y="272"/>
                  </a:lnTo>
                  <a:lnTo>
                    <a:pt x="704" y="272"/>
                  </a:lnTo>
                  <a:lnTo>
                    <a:pt x="704" y="272"/>
                  </a:lnTo>
                  <a:lnTo>
                    <a:pt x="704" y="270"/>
                  </a:lnTo>
                  <a:lnTo>
                    <a:pt x="704" y="270"/>
                  </a:lnTo>
                  <a:lnTo>
                    <a:pt x="704" y="268"/>
                  </a:lnTo>
                  <a:lnTo>
                    <a:pt x="704" y="268"/>
                  </a:lnTo>
                  <a:lnTo>
                    <a:pt x="706" y="268"/>
                  </a:lnTo>
                  <a:lnTo>
                    <a:pt x="706" y="266"/>
                  </a:lnTo>
                  <a:lnTo>
                    <a:pt x="714" y="263"/>
                  </a:lnTo>
                  <a:lnTo>
                    <a:pt x="714" y="263"/>
                  </a:lnTo>
                  <a:lnTo>
                    <a:pt x="714" y="263"/>
                  </a:lnTo>
                  <a:lnTo>
                    <a:pt x="716" y="263"/>
                  </a:lnTo>
                  <a:lnTo>
                    <a:pt x="722" y="263"/>
                  </a:lnTo>
                  <a:lnTo>
                    <a:pt x="724" y="266"/>
                  </a:lnTo>
                  <a:lnTo>
                    <a:pt x="724" y="266"/>
                  </a:lnTo>
                  <a:lnTo>
                    <a:pt x="726" y="268"/>
                  </a:lnTo>
                  <a:lnTo>
                    <a:pt x="726" y="270"/>
                  </a:lnTo>
                  <a:lnTo>
                    <a:pt x="729" y="272"/>
                  </a:lnTo>
                  <a:lnTo>
                    <a:pt x="729" y="272"/>
                  </a:lnTo>
                  <a:lnTo>
                    <a:pt x="731" y="272"/>
                  </a:lnTo>
                  <a:lnTo>
                    <a:pt x="731" y="274"/>
                  </a:lnTo>
                  <a:lnTo>
                    <a:pt x="731" y="274"/>
                  </a:lnTo>
                  <a:lnTo>
                    <a:pt x="733" y="274"/>
                  </a:lnTo>
                  <a:lnTo>
                    <a:pt x="735" y="274"/>
                  </a:lnTo>
                  <a:lnTo>
                    <a:pt x="735" y="274"/>
                  </a:lnTo>
                  <a:lnTo>
                    <a:pt x="735" y="274"/>
                  </a:lnTo>
                  <a:lnTo>
                    <a:pt x="737" y="276"/>
                  </a:lnTo>
                  <a:lnTo>
                    <a:pt x="737" y="276"/>
                  </a:lnTo>
                  <a:lnTo>
                    <a:pt x="737" y="278"/>
                  </a:lnTo>
                  <a:lnTo>
                    <a:pt x="739" y="278"/>
                  </a:lnTo>
                  <a:lnTo>
                    <a:pt x="739" y="278"/>
                  </a:lnTo>
                  <a:lnTo>
                    <a:pt x="739" y="280"/>
                  </a:lnTo>
                  <a:lnTo>
                    <a:pt x="739" y="282"/>
                  </a:lnTo>
                  <a:lnTo>
                    <a:pt x="739" y="282"/>
                  </a:lnTo>
                  <a:lnTo>
                    <a:pt x="739" y="284"/>
                  </a:lnTo>
                  <a:lnTo>
                    <a:pt x="739" y="289"/>
                  </a:lnTo>
                  <a:lnTo>
                    <a:pt x="739" y="291"/>
                  </a:lnTo>
                  <a:lnTo>
                    <a:pt x="739" y="291"/>
                  </a:lnTo>
                  <a:lnTo>
                    <a:pt x="739" y="293"/>
                  </a:lnTo>
                  <a:lnTo>
                    <a:pt x="739" y="295"/>
                  </a:lnTo>
                  <a:lnTo>
                    <a:pt x="739" y="297"/>
                  </a:lnTo>
                  <a:lnTo>
                    <a:pt x="737" y="297"/>
                  </a:lnTo>
                  <a:lnTo>
                    <a:pt x="737" y="299"/>
                  </a:lnTo>
                  <a:lnTo>
                    <a:pt x="737" y="299"/>
                  </a:lnTo>
                  <a:lnTo>
                    <a:pt x="737" y="299"/>
                  </a:lnTo>
                  <a:lnTo>
                    <a:pt x="737" y="299"/>
                  </a:lnTo>
                  <a:lnTo>
                    <a:pt x="737" y="301"/>
                  </a:lnTo>
                  <a:lnTo>
                    <a:pt x="737" y="303"/>
                  </a:lnTo>
                  <a:lnTo>
                    <a:pt x="737" y="305"/>
                  </a:lnTo>
                  <a:lnTo>
                    <a:pt x="737" y="307"/>
                  </a:lnTo>
                  <a:lnTo>
                    <a:pt x="737" y="309"/>
                  </a:lnTo>
                  <a:lnTo>
                    <a:pt x="735" y="309"/>
                  </a:lnTo>
                  <a:lnTo>
                    <a:pt x="733" y="314"/>
                  </a:lnTo>
                  <a:lnTo>
                    <a:pt x="731" y="316"/>
                  </a:lnTo>
                  <a:lnTo>
                    <a:pt x="729" y="318"/>
                  </a:lnTo>
                  <a:lnTo>
                    <a:pt x="731" y="322"/>
                  </a:lnTo>
                  <a:lnTo>
                    <a:pt x="731" y="322"/>
                  </a:lnTo>
                  <a:lnTo>
                    <a:pt x="737" y="322"/>
                  </a:lnTo>
                  <a:lnTo>
                    <a:pt x="737" y="324"/>
                  </a:lnTo>
                  <a:lnTo>
                    <a:pt x="739" y="330"/>
                  </a:lnTo>
                  <a:lnTo>
                    <a:pt x="739" y="334"/>
                  </a:lnTo>
                  <a:lnTo>
                    <a:pt x="739" y="339"/>
                  </a:lnTo>
                  <a:lnTo>
                    <a:pt x="739" y="341"/>
                  </a:lnTo>
                  <a:lnTo>
                    <a:pt x="739" y="343"/>
                  </a:lnTo>
                  <a:lnTo>
                    <a:pt x="735" y="345"/>
                  </a:lnTo>
                  <a:lnTo>
                    <a:pt x="735" y="347"/>
                  </a:lnTo>
                  <a:lnTo>
                    <a:pt x="741" y="349"/>
                  </a:lnTo>
                  <a:lnTo>
                    <a:pt x="743" y="351"/>
                  </a:lnTo>
                  <a:lnTo>
                    <a:pt x="747" y="353"/>
                  </a:lnTo>
                  <a:lnTo>
                    <a:pt x="749" y="355"/>
                  </a:lnTo>
                  <a:lnTo>
                    <a:pt x="749" y="355"/>
                  </a:lnTo>
                  <a:lnTo>
                    <a:pt x="752" y="360"/>
                  </a:lnTo>
                  <a:lnTo>
                    <a:pt x="752" y="360"/>
                  </a:lnTo>
                  <a:lnTo>
                    <a:pt x="760" y="360"/>
                  </a:lnTo>
                  <a:lnTo>
                    <a:pt x="768" y="360"/>
                  </a:lnTo>
                  <a:lnTo>
                    <a:pt x="768" y="360"/>
                  </a:lnTo>
                  <a:lnTo>
                    <a:pt x="770" y="357"/>
                  </a:lnTo>
                  <a:lnTo>
                    <a:pt x="770" y="355"/>
                  </a:lnTo>
                  <a:lnTo>
                    <a:pt x="770" y="355"/>
                  </a:lnTo>
                  <a:lnTo>
                    <a:pt x="770" y="353"/>
                  </a:lnTo>
                  <a:lnTo>
                    <a:pt x="770" y="351"/>
                  </a:lnTo>
                  <a:lnTo>
                    <a:pt x="770" y="351"/>
                  </a:lnTo>
                  <a:lnTo>
                    <a:pt x="777" y="347"/>
                  </a:lnTo>
                  <a:lnTo>
                    <a:pt x="779" y="345"/>
                  </a:lnTo>
                  <a:lnTo>
                    <a:pt x="779" y="343"/>
                  </a:lnTo>
                  <a:lnTo>
                    <a:pt x="772" y="337"/>
                  </a:lnTo>
                  <a:lnTo>
                    <a:pt x="770" y="332"/>
                  </a:lnTo>
                  <a:lnTo>
                    <a:pt x="770" y="330"/>
                  </a:lnTo>
                  <a:lnTo>
                    <a:pt x="772" y="326"/>
                  </a:lnTo>
                  <a:lnTo>
                    <a:pt x="779" y="318"/>
                  </a:lnTo>
                  <a:lnTo>
                    <a:pt x="781" y="316"/>
                  </a:lnTo>
                  <a:lnTo>
                    <a:pt x="781" y="314"/>
                  </a:lnTo>
                  <a:lnTo>
                    <a:pt x="781" y="311"/>
                  </a:lnTo>
                  <a:lnTo>
                    <a:pt x="783" y="303"/>
                  </a:lnTo>
                  <a:lnTo>
                    <a:pt x="785" y="301"/>
                  </a:lnTo>
                  <a:lnTo>
                    <a:pt x="785" y="299"/>
                  </a:lnTo>
                  <a:lnTo>
                    <a:pt x="787" y="299"/>
                  </a:lnTo>
                  <a:lnTo>
                    <a:pt x="789" y="299"/>
                  </a:lnTo>
                  <a:lnTo>
                    <a:pt x="789" y="297"/>
                  </a:lnTo>
                  <a:lnTo>
                    <a:pt x="791" y="293"/>
                  </a:lnTo>
                  <a:lnTo>
                    <a:pt x="791" y="293"/>
                  </a:lnTo>
                  <a:lnTo>
                    <a:pt x="793" y="291"/>
                  </a:lnTo>
                  <a:lnTo>
                    <a:pt x="795" y="291"/>
                  </a:lnTo>
                  <a:lnTo>
                    <a:pt x="795" y="291"/>
                  </a:lnTo>
                  <a:lnTo>
                    <a:pt x="798" y="289"/>
                  </a:lnTo>
                  <a:lnTo>
                    <a:pt x="798" y="286"/>
                  </a:lnTo>
                  <a:lnTo>
                    <a:pt x="800" y="286"/>
                  </a:lnTo>
                  <a:lnTo>
                    <a:pt x="802" y="284"/>
                  </a:lnTo>
                  <a:lnTo>
                    <a:pt x="804" y="286"/>
                  </a:lnTo>
                  <a:lnTo>
                    <a:pt x="804" y="291"/>
                  </a:lnTo>
                  <a:lnTo>
                    <a:pt x="806" y="293"/>
                  </a:lnTo>
                  <a:lnTo>
                    <a:pt x="808" y="293"/>
                  </a:lnTo>
                  <a:lnTo>
                    <a:pt x="810" y="293"/>
                  </a:lnTo>
                  <a:lnTo>
                    <a:pt x="812" y="293"/>
                  </a:lnTo>
                  <a:lnTo>
                    <a:pt x="814" y="295"/>
                  </a:lnTo>
                  <a:lnTo>
                    <a:pt x="814" y="297"/>
                  </a:lnTo>
                  <a:lnTo>
                    <a:pt x="816" y="299"/>
                  </a:lnTo>
                  <a:lnTo>
                    <a:pt x="816" y="299"/>
                  </a:lnTo>
                  <a:lnTo>
                    <a:pt x="816" y="299"/>
                  </a:lnTo>
                  <a:lnTo>
                    <a:pt x="818" y="297"/>
                  </a:lnTo>
                  <a:lnTo>
                    <a:pt x="818" y="297"/>
                  </a:lnTo>
                  <a:lnTo>
                    <a:pt x="820" y="295"/>
                  </a:lnTo>
                  <a:lnTo>
                    <a:pt x="823" y="295"/>
                  </a:lnTo>
                  <a:lnTo>
                    <a:pt x="827" y="293"/>
                  </a:lnTo>
                  <a:lnTo>
                    <a:pt x="827" y="291"/>
                  </a:lnTo>
                  <a:lnTo>
                    <a:pt x="827" y="291"/>
                  </a:lnTo>
                  <a:lnTo>
                    <a:pt x="827" y="289"/>
                  </a:lnTo>
                  <a:lnTo>
                    <a:pt x="825" y="286"/>
                  </a:lnTo>
                  <a:lnTo>
                    <a:pt x="825" y="284"/>
                  </a:lnTo>
                  <a:lnTo>
                    <a:pt x="825" y="284"/>
                  </a:lnTo>
                  <a:lnTo>
                    <a:pt x="827" y="284"/>
                  </a:lnTo>
                  <a:lnTo>
                    <a:pt x="827" y="282"/>
                  </a:lnTo>
                  <a:lnTo>
                    <a:pt x="829" y="282"/>
                  </a:lnTo>
                  <a:lnTo>
                    <a:pt x="831" y="282"/>
                  </a:lnTo>
                  <a:lnTo>
                    <a:pt x="833" y="282"/>
                  </a:lnTo>
                  <a:lnTo>
                    <a:pt x="833" y="280"/>
                  </a:lnTo>
                  <a:lnTo>
                    <a:pt x="833" y="278"/>
                  </a:lnTo>
                  <a:lnTo>
                    <a:pt x="835" y="278"/>
                  </a:lnTo>
                  <a:lnTo>
                    <a:pt x="833" y="276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3F06561D-ACB7-70F5-F79C-049AFF120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3238" y="2923660"/>
              <a:ext cx="1412875" cy="1017588"/>
            </a:xfrm>
            <a:custGeom>
              <a:avLst/>
              <a:gdLst>
                <a:gd name="T0" fmla="*/ 838 w 890"/>
                <a:gd name="T1" fmla="*/ 242 h 641"/>
                <a:gd name="T2" fmla="*/ 817 w 890"/>
                <a:gd name="T3" fmla="*/ 229 h 641"/>
                <a:gd name="T4" fmla="*/ 765 w 890"/>
                <a:gd name="T5" fmla="*/ 198 h 641"/>
                <a:gd name="T6" fmla="*/ 732 w 890"/>
                <a:gd name="T7" fmla="*/ 190 h 641"/>
                <a:gd name="T8" fmla="*/ 696 w 890"/>
                <a:gd name="T9" fmla="*/ 211 h 641"/>
                <a:gd name="T10" fmla="*/ 686 w 890"/>
                <a:gd name="T11" fmla="*/ 185 h 641"/>
                <a:gd name="T12" fmla="*/ 659 w 890"/>
                <a:gd name="T13" fmla="*/ 196 h 641"/>
                <a:gd name="T14" fmla="*/ 633 w 890"/>
                <a:gd name="T15" fmla="*/ 206 h 641"/>
                <a:gd name="T16" fmla="*/ 642 w 890"/>
                <a:gd name="T17" fmla="*/ 181 h 641"/>
                <a:gd name="T18" fmla="*/ 587 w 890"/>
                <a:gd name="T19" fmla="*/ 181 h 641"/>
                <a:gd name="T20" fmla="*/ 548 w 890"/>
                <a:gd name="T21" fmla="*/ 196 h 641"/>
                <a:gd name="T22" fmla="*/ 537 w 890"/>
                <a:gd name="T23" fmla="*/ 179 h 641"/>
                <a:gd name="T24" fmla="*/ 519 w 890"/>
                <a:gd name="T25" fmla="*/ 190 h 641"/>
                <a:gd name="T26" fmla="*/ 496 w 890"/>
                <a:gd name="T27" fmla="*/ 185 h 641"/>
                <a:gd name="T28" fmla="*/ 491 w 890"/>
                <a:gd name="T29" fmla="*/ 148 h 641"/>
                <a:gd name="T30" fmla="*/ 475 w 890"/>
                <a:gd name="T31" fmla="*/ 169 h 641"/>
                <a:gd name="T32" fmla="*/ 468 w 890"/>
                <a:gd name="T33" fmla="*/ 217 h 641"/>
                <a:gd name="T34" fmla="*/ 496 w 890"/>
                <a:gd name="T35" fmla="*/ 267 h 641"/>
                <a:gd name="T36" fmla="*/ 448 w 890"/>
                <a:gd name="T37" fmla="*/ 277 h 641"/>
                <a:gd name="T38" fmla="*/ 429 w 890"/>
                <a:gd name="T39" fmla="*/ 248 h 641"/>
                <a:gd name="T40" fmla="*/ 429 w 890"/>
                <a:gd name="T41" fmla="*/ 163 h 641"/>
                <a:gd name="T42" fmla="*/ 491 w 890"/>
                <a:gd name="T43" fmla="*/ 98 h 641"/>
                <a:gd name="T44" fmla="*/ 506 w 890"/>
                <a:gd name="T45" fmla="*/ 39 h 641"/>
                <a:gd name="T46" fmla="*/ 445 w 890"/>
                <a:gd name="T47" fmla="*/ 4 h 641"/>
                <a:gd name="T48" fmla="*/ 399 w 890"/>
                <a:gd name="T49" fmla="*/ 18 h 641"/>
                <a:gd name="T50" fmla="*/ 331 w 890"/>
                <a:gd name="T51" fmla="*/ 62 h 641"/>
                <a:gd name="T52" fmla="*/ 278 w 890"/>
                <a:gd name="T53" fmla="*/ 100 h 641"/>
                <a:gd name="T54" fmla="*/ 264 w 890"/>
                <a:gd name="T55" fmla="*/ 165 h 641"/>
                <a:gd name="T56" fmla="*/ 331 w 890"/>
                <a:gd name="T57" fmla="*/ 158 h 641"/>
                <a:gd name="T58" fmla="*/ 337 w 890"/>
                <a:gd name="T59" fmla="*/ 194 h 641"/>
                <a:gd name="T60" fmla="*/ 280 w 890"/>
                <a:gd name="T61" fmla="*/ 225 h 641"/>
                <a:gd name="T62" fmla="*/ 287 w 890"/>
                <a:gd name="T63" fmla="*/ 256 h 641"/>
                <a:gd name="T64" fmla="*/ 266 w 890"/>
                <a:gd name="T65" fmla="*/ 294 h 641"/>
                <a:gd name="T66" fmla="*/ 220 w 890"/>
                <a:gd name="T67" fmla="*/ 282 h 641"/>
                <a:gd name="T68" fmla="*/ 174 w 890"/>
                <a:gd name="T69" fmla="*/ 330 h 641"/>
                <a:gd name="T70" fmla="*/ 161 w 890"/>
                <a:gd name="T71" fmla="*/ 319 h 641"/>
                <a:gd name="T72" fmla="*/ 176 w 890"/>
                <a:gd name="T73" fmla="*/ 265 h 641"/>
                <a:gd name="T74" fmla="*/ 115 w 890"/>
                <a:gd name="T75" fmla="*/ 236 h 641"/>
                <a:gd name="T76" fmla="*/ 124 w 890"/>
                <a:gd name="T77" fmla="*/ 215 h 641"/>
                <a:gd name="T78" fmla="*/ 109 w 890"/>
                <a:gd name="T79" fmla="*/ 219 h 641"/>
                <a:gd name="T80" fmla="*/ 94 w 890"/>
                <a:gd name="T81" fmla="*/ 231 h 641"/>
                <a:gd name="T82" fmla="*/ 69 w 890"/>
                <a:gd name="T83" fmla="*/ 265 h 641"/>
                <a:gd name="T84" fmla="*/ 88 w 890"/>
                <a:gd name="T85" fmla="*/ 338 h 641"/>
                <a:gd name="T86" fmla="*/ 65 w 890"/>
                <a:gd name="T87" fmla="*/ 405 h 641"/>
                <a:gd name="T88" fmla="*/ 30 w 890"/>
                <a:gd name="T89" fmla="*/ 472 h 641"/>
                <a:gd name="T90" fmla="*/ 9 w 890"/>
                <a:gd name="T91" fmla="*/ 503 h 641"/>
                <a:gd name="T92" fmla="*/ 30 w 890"/>
                <a:gd name="T93" fmla="*/ 543 h 641"/>
                <a:gd name="T94" fmla="*/ 105 w 890"/>
                <a:gd name="T95" fmla="*/ 591 h 641"/>
                <a:gd name="T96" fmla="*/ 211 w 890"/>
                <a:gd name="T97" fmla="*/ 628 h 641"/>
                <a:gd name="T98" fmla="*/ 278 w 890"/>
                <a:gd name="T99" fmla="*/ 597 h 641"/>
                <a:gd name="T100" fmla="*/ 351 w 890"/>
                <a:gd name="T101" fmla="*/ 566 h 641"/>
                <a:gd name="T102" fmla="*/ 356 w 890"/>
                <a:gd name="T103" fmla="*/ 603 h 641"/>
                <a:gd name="T104" fmla="*/ 439 w 890"/>
                <a:gd name="T105" fmla="*/ 580 h 641"/>
                <a:gd name="T106" fmla="*/ 496 w 890"/>
                <a:gd name="T107" fmla="*/ 586 h 641"/>
                <a:gd name="T108" fmla="*/ 569 w 890"/>
                <a:gd name="T109" fmla="*/ 584 h 641"/>
                <a:gd name="T110" fmla="*/ 638 w 890"/>
                <a:gd name="T111" fmla="*/ 586 h 641"/>
                <a:gd name="T112" fmla="*/ 679 w 890"/>
                <a:gd name="T113" fmla="*/ 568 h 641"/>
                <a:gd name="T114" fmla="*/ 725 w 890"/>
                <a:gd name="T115" fmla="*/ 486 h 641"/>
                <a:gd name="T116" fmla="*/ 784 w 890"/>
                <a:gd name="T117" fmla="*/ 451 h 641"/>
                <a:gd name="T118" fmla="*/ 792 w 890"/>
                <a:gd name="T119" fmla="*/ 373 h 641"/>
                <a:gd name="T120" fmla="*/ 784 w 890"/>
                <a:gd name="T121" fmla="*/ 342 h 641"/>
                <a:gd name="T122" fmla="*/ 880 w 890"/>
                <a:gd name="T123" fmla="*/ 311 h 641"/>
                <a:gd name="T124" fmla="*/ 890 w 890"/>
                <a:gd name="T125" fmla="*/ 254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90" h="641">
                  <a:moveTo>
                    <a:pt x="888" y="252"/>
                  </a:moveTo>
                  <a:lnTo>
                    <a:pt x="888" y="252"/>
                  </a:lnTo>
                  <a:lnTo>
                    <a:pt x="886" y="250"/>
                  </a:lnTo>
                  <a:lnTo>
                    <a:pt x="886" y="250"/>
                  </a:lnTo>
                  <a:lnTo>
                    <a:pt x="886" y="246"/>
                  </a:lnTo>
                  <a:lnTo>
                    <a:pt x="886" y="246"/>
                  </a:lnTo>
                  <a:lnTo>
                    <a:pt x="884" y="246"/>
                  </a:lnTo>
                  <a:lnTo>
                    <a:pt x="884" y="244"/>
                  </a:lnTo>
                  <a:lnTo>
                    <a:pt x="880" y="244"/>
                  </a:lnTo>
                  <a:lnTo>
                    <a:pt x="880" y="244"/>
                  </a:lnTo>
                  <a:lnTo>
                    <a:pt x="880" y="244"/>
                  </a:lnTo>
                  <a:lnTo>
                    <a:pt x="880" y="244"/>
                  </a:lnTo>
                  <a:lnTo>
                    <a:pt x="880" y="240"/>
                  </a:lnTo>
                  <a:lnTo>
                    <a:pt x="880" y="240"/>
                  </a:lnTo>
                  <a:lnTo>
                    <a:pt x="878" y="240"/>
                  </a:lnTo>
                  <a:lnTo>
                    <a:pt x="878" y="240"/>
                  </a:lnTo>
                  <a:lnTo>
                    <a:pt x="878" y="240"/>
                  </a:lnTo>
                  <a:lnTo>
                    <a:pt x="870" y="242"/>
                  </a:lnTo>
                  <a:lnTo>
                    <a:pt x="870" y="242"/>
                  </a:lnTo>
                  <a:lnTo>
                    <a:pt x="867" y="244"/>
                  </a:lnTo>
                  <a:lnTo>
                    <a:pt x="863" y="242"/>
                  </a:lnTo>
                  <a:lnTo>
                    <a:pt x="853" y="240"/>
                  </a:lnTo>
                  <a:lnTo>
                    <a:pt x="851" y="240"/>
                  </a:lnTo>
                  <a:lnTo>
                    <a:pt x="851" y="240"/>
                  </a:lnTo>
                  <a:lnTo>
                    <a:pt x="851" y="240"/>
                  </a:lnTo>
                  <a:lnTo>
                    <a:pt x="849" y="242"/>
                  </a:lnTo>
                  <a:lnTo>
                    <a:pt x="849" y="242"/>
                  </a:lnTo>
                  <a:lnTo>
                    <a:pt x="851" y="244"/>
                  </a:lnTo>
                  <a:lnTo>
                    <a:pt x="851" y="246"/>
                  </a:lnTo>
                  <a:lnTo>
                    <a:pt x="851" y="246"/>
                  </a:lnTo>
                  <a:lnTo>
                    <a:pt x="849" y="248"/>
                  </a:lnTo>
                  <a:lnTo>
                    <a:pt x="849" y="248"/>
                  </a:lnTo>
                  <a:lnTo>
                    <a:pt x="847" y="248"/>
                  </a:lnTo>
                  <a:lnTo>
                    <a:pt x="842" y="248"/>
                  </a:lnTo>
                  <a:lnTo>
                    <a:pt x="838" y="250"/>
                  </a:lnTo>
                  <a:lnTo>
                    <a:pt x="838" y="248"/>
                  </a:lnTo>
                  <a:lnTo>
                    <a:pt x="838" y="248"/>
                  </a:lnTo>
                  <a:lnTo>
                    <a:pt x="840" y="244"/>
                  </a:lnTo>
                  <a:lnTo>
                    <a:pt x="840" y="242"/>
                  </a:lnTo>
                  <a:lnTo>
                    <a:pt x="838" y="242"/>
                  </a:lnTo>
                  <a:lnTo>
                    <a:pt x="838" y="242"/>
                  </a:lnTo>
                  <a:lnTo>
                    <a:pt x="838" y="240"/>
                  </a:lnTo>
                  <a:lnTo>
                    <a:pt x="836" y="240"/>
                  </a:lnTo>
                  <a:lnTo>
                    <a:pt x="836" y="240"/>
                  </a:lnTo>
                  <a:lnTo>
                    <a:pt x="836" y="242"/>
                  </a:lnTo>
                  <a:lnTo>
                    <a:pt x="836" y="242"/>
                  </a:lnTo>
                  <a:lnTo>
                    <a:pt x="834" y="242"/>
                  </a:lnTo>
                  <a:lnTo>
                    <a:pt x="834" y="240"/>
                  </a:lnTo>
                  <a:lnTo>
                    <a:pt x="834" y="240"/>
                  </a:lnTo>
                  <a:lnTo>
                    <a:pt x="834" y="240"/>
                  </a:lnTo>
                  <a:lnTo>
                    <a:pt x="834" y="234"/>
                  </a:lnTo>
                  <a:lnTo>
                    <a:pt x="834" y="231"/>
                  </a:lnTo>
                  <a:lnTo>
                    <a:pt x="834" y="231"/>
                  </a:lnTo>
                  <a:lnTo>
                    <a:pt x="832" y="231"/>
                  </a:lnTo>
                  <a:lnTo>
                    <a:pt x="832" y="231"/>
                  </a:lnTo>
                  <a:lnTo>
                    <a:pt x="832" y="231"/>
                  </a:lnTo>
                  <a:lnTo>
                    <a:pt x="832" y="234"/>
                  </a:lnTo>
                  <a:lnTo>
                    <a:pt x="832" y="234"/>
                  </a:lnTo>
                  <a:lnTo>
                    <a:pt x="830" y="236"/>
                  </a:lnTo>
                  <a:lnTo>
                    <a:pt x="830" y="236"/>
                  </a:lnTo>
                  <a:lnTo>
                    <a:pt x="830" y="236"/>
                  </a:lnTo>
                  <a:lnTo>
                    <a:pt x="828" y="234"/>
                  </a:lnTo>
                  <a:lnTo>
                    <a:pt x="828" y="234"/>
                  </a:lnTo>
                  <a:lnTo>
                    <a:pt x="828" y="234"/>
                  </a:lnTo>
                  <a:lnTo>
                    <a:pt x="828" y="231"/>
                  </a:lnTo>
                  <a:lnTo>
                    <a:pt x="828" y="231"/>
                  </a:lnTo>
                  <a:lnTo>
                    <a:pt x="828" y="229"/>
                  </a:lnTo>
                  <a:lnTo>
                    <a:pt x="828" y="227"/>
                  </a:lnTo>
                  <a:lnTo>
                    <a:pt x="828" y="227"/>
                  </a:lnTo>
                  <a:lnTo>
                    <a:pt x="828" y="225"/>
                  </a:lnTo>
                  <a:lnTo>
                    <a:pt x="828" y="225"/>
                  </a:lnTo>
                  <a:lnTo>
                    <a:pt x="828" y="225"/>
                  </a:lnTo>
                  <a:lnTo>
                    <a:pt x="826" y="225"/>
                  </a:lnTo>
                  <a:lnTo>
                    <a:pt x="821" y="229"/>
                  </a:lnTo>
                  <a:lnTo>
                    <a:pt x="821" y="229"/>
                  </a:lnTo>
                  <a:lnTo>
                    <a:pt x="821" y="229"/>
                  </a:lnTo>
                  <a:lnTo>
                    <a:pt x="819" y="229"/>
                  </a:lnTo>
                  <a:lnTo>
                    <a:pt x="819" y="229"/>
                  </a:lnTo>
                  <a:lnTo>
                    <a:pt x="819" y="229"/>
                  </a:lnTo>
                  <a:lnTo>
                    <a:pt x="817" y="229"/>
                  </a:lnTo>
                  <a:lnTo>
                    <a:pt x="813" y="225"/>
                  </a:lnTo>
                  <a:lnTo>
                    <a:pt x="811" y="223"/>
                  </a:lnTo>
                  <a:lnTo>
                    <a:pt x="809" y="223"/>
                  </a:lnTo>
                  <a:lnTo>
                    <a:pt x="807" y="223"/>
                  </a:lnTo>
                  <a:lnTo>
                    <a:pt x="805" y="223"/>
                  </a:lnTo>
                  <a:lnTo>
                    <a:pt x="803" y="223"/>
                  </a:lnTo>
                  <a:lnTo>
                    <a:pt x="803" y="223"/>
                  </a:lnTo>
                  <a:lnTo>
                    <a:pt x="794" y="217"/>
                  </a:lnTo>
                  <a:lnTo>
                    <a:pt x="794" y="217"/>
                  </a:lnTo>
                  <a:lnTo>
                    <a:pt x="794" y="215"/>
                  </a:lnTo>
                  <a:lnTo>
                    <a:pt x="794" y="215"/>
                  </a:lnTo>
                  <a:lnTo>
                    <a:pt x="794" y="215"/>
                  </a:lnTo>
                  <a:lnTo>
                    <a:pt x="794" y="213"/>
                  </a:lnTo>
                  <a:lnTo>
                    <a:pt x="794" y="213"/>
                  </a:lnTo>
                  <a:lnTo>
                    <a:pt x="794" y="211"/>
                  </a:lnTo>
                  <a:lnTo>
                    <a:pt x="794" y="211"/>
                  </a:lnTo>
                  <a:lnTo>
                    <a:pt x="792" y="208"/>
                  </a:lnTo>
                  <a:lnTo>
                    <a:pt x="792" y="208"/>
                  </a:lnTo>
                  <a:lnTo>
                    <a:pt x="792" y="208"/>
                  </a:lnTo>
                  <a:lnTo>
                    <a:pt x="792" y="206"/>
                  </a:lnTo>
                  <a:lnTo>
                    <a:pt x="790" y="204"/>
                  </a:lnTo>
                  <a:lnTo>
                    <a:pt x="790" y="204"/>
                  </a:lnTo>
                  <a:lnTo>
                    <a:pt x="788" y="204"/>
                  </a:lnTo>
                  <a:lnTo>
                    <a:pt x="788" y="204"/>
                  </a:lnTo>
                  <a:lnTo>
                    <a:pt x="786" y="204"/>
                  </a:lnTo>
                  <a:lnTo>
                    <a:pt x="786" y="204"/>
                  </a:lnTo>
                  <a:lnTo>
                    <a:pt x="784" y="206"/>
                  </a:lnTo>
                  <a:lnTo>
                    <a:pt x="784" y="206"/>
                  </a:lnTo>
                  <a:lnTo>
                    <a:pt x="782" y="206"/>
                  </a:lnTo>
                  <a:lnTo>
                    <a:pt x="780" y="206"/>
                  </a:lnTo>
                  <a:lnTo>
                    <a:pt x="780" y="204"/>
                  </a:lnTo>
                  <a:lnTo>
                    <a:pt x="778" y="204"/>
                  </a:lnTo>
                  <a:lnTo>
                    <a:pt x="778" y="202"/>
                  </a:lnTo>
                  <a:lnTo>
                    <a:pt x="778" y="202"/>
                  </a:lnTo>
                  <a:lnTo>
                    <a:pt x="778" y="200"/>
                  </a:lnTo>
                  <a:lnTo>
                    <a:pt x="773" y="200"/>
                  </a:lnTo>
                  <a:lnTo>
                    <a:pt x="769" y="200"/>
                  </a:lnTo>
                  <a:lnTo>
                    <a:pt x="767" y="200"/>
                  </a:lnTo>
                  <a:lnTo>
                    <a:pt x="765" y="200"/>
                  </a:lnTo>
                  <a:lnTo>
                    <a:pt x="765" y="198"/>
                  </a:lnTo>
                  <a:lnTo>
                    <a:pt x="763" y="198"/>
                  </a:lnTo>
                  <a:lnTo>
                    <a:pt x="763" y="198"/>
                  </a:lnTo>
                  <a:lnTo>
                    <a:pt x="763" y="196"/>
                  </a:lnTo>
                  <a:lnTo>
                    <a:pt x="765" y="196"/>
                  </a:lnTo>
                  <a:lnTo>
                    <a:pt x="765" y="196"/>
                  </a:lnTo>
                  <a:lnTo>
                    <a:pt x="765" y="196"/>
                  </a:lnTo>
                  <a:lnTo>
                    <a:pt x="763" y="194"/>
                  </a:lnTo>
                  <a:lnTo>
                    <a:pt x="763" y="194"/>
                  </a:lnTo>
                  <a:lnTo>
                    <a:pt x="763" y="192"/>
                  </a:lnTo>
                  <a:lnTo>
                    <a:pt x="763" y="190"/>
                  </a:lnTo>
                  <a:lnTo>
                    <a:pt x="761" y="185"/>
                  </a:lnTo>
                  <a:lnTo>
                    <a:pt x="750" y="190"/>
                  </a:lnTo>
                  <a:lnTo>
                    <a:pt x="748" y="190"/>
                  </a:lnTo>
                  <a:lnTo>
                    <a:pt x="748" y="190"/>
                  </a:lnTo>
                  <a:lnTo>
                    <a:pt x="750" y="190"/>
                  </a:lnTo>
                  <a:lnTo>
                    <a:pt x="753" y="192"/>
                  </a:lnTo>
                  <a:lnTo>
                    <a:pt x="753" y="194"/>
                  </a:lnTo>
                  <a:lnTo>
                    <a:pt x="753" y="194"/>
                  </a:lnTo>
                  <a:lnTo>
                    <a:pt x="753" y="196"/>
                  </a:lnTo>
                  <a:lnTo>
                    <a:pt x="753" y="196"/>
                  </a:lnTo>
                  <a:lnTo>
                    <a:pt x="750" y="196"/>
                  </a:lnTo>
                  <a:lnTo>
                    <a:pt x="748" y="196"/>
                  </a:lnTo>
                  <a:lnTo>
                    <a:pt x="744" y="196"/>
                  </a:lnTo>
                  <a:lnTo>
                    <a:pt x="744" y="196"/>
                  </a:lnTo>
                  <a:lnTo>
                    <a:pt x="742" y="196"/>
                  </a:lnTo>
                  <a:lnTo>
                    <a:pt x="742" y="196"/>
                  </a:lnTo>
                  <a:lnTo>
                    <a:pt x="742" y="194"/>
                  </a:lnTo>
                  <a:lnTo>
                    <a:pt x="742" y="194"/>
                  </a:lnTo>
                  <a:lnTo>
                    <a:pt x="742" y="192"/>
                  </a:lnTo>
                  <a:lnTo>
                    <a:pt x="744" y="192"/>
                  </a:lnTo>
                  <a:lnTo>
                    <a:pt x="742" y="192"/>
                  </a:lnTo>
                  <a:lnTo>
                    <a:pt x="742" y="192"/>
                  </a:lnTo>
                  <a:lnTo>
                    <a:pt x="742" y="190"/>
                  </a:lnTo>
                  <a:lnTo>
                    <a:pt x="740" y="190"/>
                  </a:lnTo>
                  <a:lnTo>
                    <a:pt x="738" y="190"/>
                  </a:lnTo>
                  <a:lnTo>
                    <a:pt x="738" y="190"/>
                  </a:lnTo>
                  <a:lnTo>
                    <a:pt x="736" y="190"/>
                  </a:lnTo>
                  <a:lnTo>
                    <a:pt x="734" y="190"/>
                  </a:lnTo>
                  <a:lnTo>
                    <a:pt x="734" y="190"/>
                  </a:lnTo>
                  <a:lnTo>
                    <a:pt x="732" y="190"/>
                  </a:lnTo>
                  <a:lnTo>
                    <a:pt x="730" y="190"/>
                  </a:lnTo>
                  <a:lnTo>
                    <a:pt x="730" y="190"/>
                  </a:lnTo>
                  <a:lnTo>
                    <a:pt x="730" y="190"/>
                  </a:lnTo>
                  <a:lnTo>
                    <a:pt x="730" y="194"/>
                  </a:lnTo>
                  <a:lnTo>
                    <a:pt x="730" y="196"/>
                  </a:lnTo>
                  <a:lnTo>
                    <a:pt x="730" y="196"/>
                  </a:lnTo>
                  <a:lnTo>
                    <a:pt x="730" y="198"/>
                  </a:lnTo>
                  <a:lnTo>
                    <a:pt x="730" y="198"/>
                  </a:lnTo>
                  <a:lnTo>
                    <a:pt x="727" y="200"/>
                  </a:lnTo>
                  <a:lnTo>
                    <a:pt x="727" y="202"/>
                  </a:lnTo>
                  <a:lnTo>
                    <a:pt x="723" y="206"/>
                  </a:lnTo>
                  <a:lnTo>
                    <a:pt x="723" y="206"/>
                  </a:lnTo>
                  <a:lnTo>
                    <a:pt x="723" y="206"/>
                  </a:lnTo>
                  <a:lnTo>
                    <a:pt x="723" y="208"/>
                  </a:lnTo>
                  <a:lnTo>
                    <a:pt x="723" y="208"/>
                  </a:lnTo>
                  <a:lnTo>
                    <a:pt x="723" y="208"/>
                  </a:lnTo>
                  <a:lnTo>
                    <a:pt x="723" y="208"/>
                  </a:lnTo>
                  <a:lnTo>
                    <a:pt x="723" y="211"/>
                  </a:lnTo>
                  <a:lnTo>
                    <a:pt x="723" y="211"/>
                  </a:lnTo>
                  <a:lnTo>
                    <a:pt x="723" y="211"/>
                  </a:lnTo>
                  <a:lnTo>
                    <a:pt x="723" y="213"/>
                  </a:lnTo>
                  <a:lnTo>
                    <a:pt x="723" y="213"/>
                  </a:lnTo>
                  <a:lnTo>
                    <a:pt x="723" y="213"/>
                  </a:lnTo>
                  <a:lnTo>
                    <a:pt x="723" y="213"/>
                  </a:lnTo>
                  <a:lnTo>
                    <a:pt x="721" y="213"/>
                  </a:lnTo>
                  <a:lnTo>
                    <a:pt x="719" y="215"/>
                  </a:lnTo>
                  <a:lnTo>
                    <a:pt x="719" y="215"/>
                  </a:lnTo>
                  <a:lnTo>
                    <a:pt x="719" y="215"/>
                  </a:lnTo>
                  <a:lnTo>
                    <a:pt x="715" y="219"/>
                  </a:lnTo>
                  <a:lnTo>
                    <a:pt x="713" y="217"/>
                  </a:lnTo>
                  <a:lnTo>
                    <a:pt x="709" y="213"/>
                  </a:lnTo>
                  <a:lnTo>
                    <a:pt x="707" y="213"/>
                  </a:lnTo>
                  <a:lnTo>
                    <a:pt x="707" y="213"/>
                  </a:lnTo>
                  <a:lnTo>
                    <a:pt x="704" y="213"/>
                  </a:lnTo>
                  <a:lnTo>
                    <a:pt x="702" y="213"/>
                  </a:lnTo>
                  <a:lnTo>
                    <a:pt x="702" y="213"/>
                  </a:lnTo>
                  <a:lnTo>
                    <a:pt x="700" y="213"/>
                  </a:lnTo>
                  <a:lnTo>
                    <a:pt x="698" y="213"/>
                  </a:lnTo>
                  <a:lnTo>
                    <a:pt x="698" y="213"/>
                  </a:lnTo>
                  <a:lnTo>
                    <a:pt x="696" y="211"/>
                  </a:lnTo>
                  <a:lnTo>
                    <a:pt x="696" y="211"/>
                  </a:lnTo>
                  <a:lnTo>
                    <a:pt x="696" y="211"/>
                  </a:lnTo>
                  <a:lnTo>
                    <a:pt x="694" y="211"/>
                  </a:lnTo>
                  <a:lnTo>
                    <a:pt x="690" y="211"/>
                  </a:lnTo>
                  <a:lnTo>
                    <a:pt x="688" y="211"/>
                  </a:lnTo>
                  <a:lnTo>
                    <a:pt x="686" y="213"/>
                  </a:lnTo>
                  <a:lnTo>
                    <a:pt x="684" y="211"/>
                  </a:lnTo>
                  <a:lnTo>
                    <a:pt x="681" y="211"/>
                  </a:lnTo>
                  <a:lnTo>
                    <a:pt x="681" y="211"/>
                  </a:lnTo>
                  <a:lnTo>
                    <a:pt x="681" y="208"/>
                  </a:lnTo>
                  <a:lnTo>
                    <a:pt x="681" y="208"/>
                  </a:lnTo>
                  <a:lnTo>
                    <a:pt x="681" y="208"/>
                  </a:lnTo>
                  <a:lnTo>
                    <a:pt x="684" y="206"/>
                  </a:lnTo>
                  <a:lnTo>
                    <a:pt x="684" y="206"/>
                  </a:lnTo>
                  <a:lnTo>
                    <a:pt x="684" y="206"/>
                  </a:lnTo>
                  <a:lnTo>
                    <a:pt x="684" y="204"/>
                  </a:lnTo>
                  <a:lnTo>
                    <a:pt x="684" y="204"/>
                  </a:lnTo>
                  <a:lnTo>
                    <a:pt x="684" y="202"/>
                  </a:lnTo>
                  <a:lnTo>
                    <a:pt x="686" y="202"/>
                  </a:lnTo>
                  <a:lnTo>
                    <a:pt x="686" y="202"/>
                  </a:lnTo>
                  <a:lnTo>
                    <a:pt x="686" y="200"/>
                  </a:lnTo>
                  <a:lnTo>
                    <a:pt x="686" y="200"/>
                  </a:lnTo>
                  <a:lnTo>
                    <a:pt x="688" y="198"/>
                  </a:lnTo>
                  <a:lnTo>
                    <a:pt x="688" y="198"/>
                  </a:lnTo>
                  <a:lnTo>
                    <a:pt x="688" y="196"/>
                  </a:lnTo>
                  <a:lnTo>
                    <a:pt x="688" y="194"/>
                  </a:lnTo>
                  <a:lnTo>
                    <a:pt x="692" y="188"/>
                  </a:lnTo>
                  <a:lnTo>
                    <a:pt x="692" y="185"/>
                  </a:lnTo>
                  <a:lnTo>
                    <a:pt x="692" y="185"/>
                  </a:lnTo>
                  <a:lnTo>
                    <a:pt x="690" y="183"/>
                  </a:lnTo>
                  <a:lnTo>
                    <a:pt x="690" y="183"/>
                  </a:lnTo>
                  <a:lnTo>
                    <a:pt x="690" y="183"/>
                  </a:lnTo>
                  <a:lnTo>
                    <a:pt x="688" y="183"/>
                  </a:lnTo>
                  <a:lnTo>
                    <a:pt x="688" y="183"/>
                  </a:lnTo>
                  <a:lnTo>
                    <a:pt x="686" y="183"/>
                  </a:lnTo>
                  <a:lnTo>
                    <a:pt x="686" y="185"/>
                  </a:lnTo>
                  <a:lnTo>
                    <a:pt x="686" y="185"/>
                  </a:lnTo>
                  <a:lnTo>
                    <a:pt x="686" y="185"/>
                  </a:lnTo>
                  <a:lnTo>
                    <a:pt x="686" y="185"/>
                  </a:lnTo>
                  <a:lnTo>
                    <a:pt x="686" y="185"/>
                  </a:lnTo>
                  <a:lnTo>
                    <a:pt x="684" y="190"/>
                  </a:lnTo>
                  <a:lnTo>
                    <a:pt x="684" y="190"/>
                  </a:lnTo>
                  <a:lnTo>
                    <a:pt x="684" y="190"/>
                  </a:lnTo>
                  <a:lnTo>
                    <a:pt x="681" y="190"/>
                  </a:lnTo>
                  <a:lnTo>
                    <a:pt x="681" y="190"/>
                  </a:lnTo>
                  <a:lnTo>
                    <a:pt x="673" y="192"/>
                  </a:lnTo>
                  <a:lnTo>
                    <a:pt x="673" y="192"/>
                  </a:lnTo>
                  <a:lnTo>
                    <a:pt x="673" y="192"/>
                  </a:lnTo>
                  <a:lnTo>
                    <a:pt x="671" y="192"/>
                  </a:lnTo>
                  <a:lnTo>
                    <a:pt x="671" y="192"/>
                  </a:lnTo>
                  <a:lnTo>
                    <a:pt x="671" y="192"/>
                  </a:lnTo>
                  <a:lnTo>
                    <a:pt x="673" y="192"/>
                  </a:lnTo>
                  <a:lnTo>
                    <a:pt x="677" y="196"/>
                  </a:lnTo>
                  <a:lnTo>
                    <a:pt x="677" y="196"/>
                  </a:lnTo>
                  <a:lnTo>
                    <a:pt x="677" y="198"/>
                  </a:lnTo>
                  <a:lnTo>
                    <a:pt x="677" y="198"/>
                  </a:lnTo>
                  <a:lnTo>
                    <a:pt x="677" y="198"/>
                  </a:lnTo>
                  <a:lnTo>
                    <a:pt x="675" y="200"/>
                  </a:lnTo>
                  <a:lnTo>
                    <a:pt x="673" y="200"/>
                  </a:lnTo>
                  <a:lnTo>
                    <a:pt x="673" y="200"/>
                  </a:lnTo>
                  <a:lnTo>
                    <a:pt x="671" y="200"/>
                  </a:lnTo>
                  <a:lnTo>
                    <a:pt x="669" y="200"/>
                  </a:lnTo>
                  <a:lnTo>
                    <a:pt x="669" y="200"/>
                  </a:lnTo>
                  <a:lnTo>
                    <a:pt x="669" y="200"/>
                  </a:lnTo>
                  <a:lnTo>
                    <a:pt x="665" y="196"/>
                  </a:lnTo>
                  <a:lnTo>
                    <a:pt x="665" y="196"/>
                  </a:lnTo>
                  <a:lnTo>
                    <a:pt x="665" y="194"/>
                  </a:lnTo>
                  <a:lnTo>
                    <a:pt x="663" y="192"/>
                  </a:lnTo>
                  <a:lnTo>
                    <a:pt x="663" y="192"/>
                  </a:lnTo>
                  <a:lnTo>
                    <a:pt x="663" y="192"/>
                  </a:lnTo>
                  <a:lnTo>
                    <a:pt x="661" y="192"/>
                  </a:lnTo>
                  <a:lnTo>
                    <a:pt x="661" y="192"/>
                  </a:lnTo>
                  <a:lnTo>
                    <a:pt x="661" y="192"/>
                  </a:lnTo>
                  <a:lnTo>
                    <a:pt x="661" y="192"/>
                  </a:lnTo>
                  <a:lnTo>
                    <a:pt x="661" y="194"/>
                  </a:lnTo>
                  <a:lnTo>
                    <a:pt x="661" y="194"/>
                  </a:lnTo>
                  <a:lnTo>
                    <a:pt x="661" y="196"/>
                  </a:lnTo>
                  <a:lnTo>
                    <a:pt x="661" y="196"/>
                  </a:lnTo>
                  <a:lnTo>
                    <a:pt x="661" y="196"/>
                  </a:lnTo>
                  <a:lnTo>
                    <a:pt x="659" y="196"/>
                  </a:lnTo>
                  <a:lnTo>
                    <a:pt x="659" y="196"/>
                  </a:lnTo>
                  <a:lnTo>
                    <a:pt x="656" y="196"/>
                  </a:lnTo>
                  <a:lnTo>
                    <a:pt x="654" y="196"/>
                  </a:lnTo>
                  <a:lnTo>
                    <a:pt x="652" y="196"/>
                  </a:lnTo>
                  <a:lnTo>
                    <a:pt x="650" y="196"/>
                  </a:lnTo>
                  <a:lnTo>
                    <a:pt x="650" y="196"/>
                  </a:lnTo>
                  <a:lnTo>
                    <a:pt x="650" y="196"/>
                  </a:lnTo>
                  <a:lnTo>
                    <a:pt x="650" y="196"/>
                  </a:lnTo>
                  <a:lnTo>
                    <a:pt x="650" y="198"/>
                  </a:lnTo>
                  <a:lnTo>
                    <a:pt x="650" y="198"/>
                  </a:lnTo>
                  <a:lnTo>
                    <a:pt x="652" y="200"/>
                  </a:lnTo>
                  <a:lnTo>
                    <a:pt x="652" y="200"/>
                  </a:lnTo>
                  <a:lnTo>
                    <a:pt x="652" y="200"/>
                  </a:lnTo>
                  <a:lnTo>
                    <a:pt x="656" y="202"/>
                  </a:lnTo>
                  <a:lnTo>
                    <a:pt x="656" y="202"/>
                  </a:lnTo>
                  <a:lnTo>
                    <a:pt x="656" y="202"/>
                  </a:lnTo>
                  <a:lnTo>
                    <a:pt x="656" y="204"/>
                  </a:lnTo>
                  <a:lnTo>
                    <a:pt x="652" y="206"/>
                  </a:lnTo>
                  <a:lnTo>
                    <a:pt x="652" y="206"/>
                  </a:lnTo>
                  <a:lnTo>
                    <a:pt x="650" y="206"/>
                  </a:lnTo>
                  <a:lnTo>
                    <a:pt x="650" y="206"/>
                  </a:lnTo>
                  <a:lnTo>
                    <a:pt x="650" y="206"/>
                  </a:lnTo>
                  <a:lnTo>
                    <a:pt x="648" y="202"/>
                  </a:lnTo>
                  <a:lnTo>
                    <a:pt x="646" y="202"/>
                  </a:lnTo>
                  <a:lnTo>
                    <a:pt x="646" y="200"/>
                  </a:lnTo>
                  <a:lnTo>
                    <a:pt x="646" y="202"/>
                  </a:lnTo>
                  <a:lnTo>
                    <a:pt x="646" y="202"/>
                  </a:lnTo>
                  <a:lnTo>
                    <a:pt x="646" y="202"/>
                  </a:lnTo>
                  <a:lnTo>
                    <a:pt x="646" y="204"/>
                  </a:lnTo>
                  <a:lnTo>
                    <a:pt x="646" y="206"/>
                  </a:lnTo>
                  <a:lnTo>
                    <a:pt x="646" y="206"/>
                  </a:lnTo>
                  <a:lnTo>
                    <a:pt x="644" y="206"/>
                  </a:lnTo>
                  <a:lnTo>
                    <a:pt x="644" y="206"/>
                  </a:lnTo>
                  <a:lnTo>
                    <a:pt x="644" y="206"/>
                  </a:lnTo>
                  <a:lnTo>
                    <a:pt x="642" y="206"/>
                  </a:lnTo>
                  <a:lnTo>
                    <a:pt x="642" y="206"/>
                  </a:lnTo>
                  <a:lnTo>
                    <a:pt x="640" y="206"/>
                  </a:lnTo>
                  <a:lnTo>
                    <a:pt x="638" y="206"/>
                  </a:lnTo>
                  <a:lnTo>
                    <a:pt x="636" y="206"/>
                  </a:lnTo>
                  <a:lnTo>
                    <a:pt x="633" y="206"/>
                  </a:lnTo>
                  <a:lnTo>
                    <a:pt x="633" y="206"/>
                  </a:lnTo>
                  <a:lnTo>
                    <a:pt x="631" y="204"/>
                  </a:lnTo>
                  <a:lnTo>
                    <a:pt x="631" y="204"/>
                  </a:lnTo>
                  <a:lnTo>
                    <a:pt x="631" y="200"/>
                  </a:lnTo>
                  <a:lnTo>
                    <a:pt x="631" y="200"/>
                  </a:lnTo>
                  <a:lnTo>
                    <a:pt x="631" y="198"/>
                  </a:lnTo>
                  <a:lnTo>
                    <a:pt x="631" y="198"/>
                  </a:lnTo>
                  <a:lnTo>
                    <a:pt x="631" y="198"/>
                  </a:lnTo>
                  <a:lnTo>
                    <a:pt x="631" y="198"/>
                  </a:lnTo>
                  <a:lnTo>
                    <a:pt x="633" y="198"/>
                  </a:lnTo>
                  <a:lnTo>
                    <a:pt x="633" y="198"/>
                  </a:lnTo>
                  <a:lnTo>
                    <a:pt x="636" y="198"/>
                  </a:lnTo>
                  <a:lnTo>
                    <a:pt x="636" y="198"/>
                  </a:lnTo>
                  <a:lnTo>
                    <a:pt x="638" y="196"/>
                  </a:lnTo>
                  <a:lnTo>
                    <a:pt x="640" y="194"/>
                  </a:lnTo>
                  <a:lnTo>
                    <a:pt x="640" y="194"/>
                  </a:lnTo>
                  <a:lnTo>
                    <a:pt x="640" y="192"/>
                  </a:lnTo>
                  <a:lnTo>
                    <a:pt x="640" y="192"/>
                  </a:lnTo>
                  <a:lnTo>
                    <a:pt x="642" y="192"/>
                  </a:lnTo>
                  <a:lnTo>
                    <a:pt x="642" y="192"/>
                  </a:lnTo>
                  <a:lnTo>
                    <a:pt x="642" y="192"/>
                  </a:lnTo>
                  <a:lnTo>
                    <a:pt x="644" y="190"/>
                  </a:lnTo>
                  <a:lnTo>
                    <a:pt x="646" y="190"/>
                  </a:lnTo>
                  <a:lnTo>
                    <a:pt x="646" y="190"/>
                  </a:lnTo>
                  <a:lnTo>
                    <a:pt x="646" y="188"/>
                  </a:lnTo>
                  <a:lnTo>
                    <a:pt x="648" y="188"/>
                  </a:lnTo>
                  <a:lnTo>
                    <a:pt x="648" y="188"/>
                  </a:lnTo>
                  <a:lnTo>
                    <a:pt x="646" y="188"/>
                  </a:lnTo>
                  <a:lnTo>
                    <a:pt x="646" y="185"/>
                  </a:lnTo>
                  <a:lnTo>
                    <a:pt x="646" y="185"/>
                  </a:lnTo>
                  <a:lnTo>
                    <a:pt x="646" y="183"/>
                  </a:lnTo>
                  <a:lnTo>
                    <a:pt x="646" y="181"/>
                  </a:lnTo>
                  <a:lnTo>
                    <a:pt x="646" y="181"/>
                  </a:lnTo>
                  <a:lnTo>
                    <a:pt x="644" y="181"/>
                  </a:lnTo>
                  <a:lnTo>
                    <a:pt x="644" y="181"/>
                  </a:lnTo>
                  <a:lnTo>
                    <a:pt x="644" y="181"/>
                  </a:lnTo>
                  <a:lnTo>
                    <a:pt x="644" y="181"/>
                  </a:lnTo>
                  <a:lnTo>
                    <a:pt x="642" y="181"/>
                  </a:lnTo>
                  <a:lnTo>
                    <a:pt x="642" y="181"/>
                  </a:lnTo>
                  <a:lnTo>
                    <a:pt x="642" y="181"/>
                  </a:lnTo>
                  <a:lnTo>
                    <a:pt x="642" y="179"/>
                  </a:lnTo>
                  <a:lnTo>
                    <a:pt x="642" y="179"/>
                  </a:lnTo>
                  <a:lnTo>
                    <a:pt x="640" y="177"/>
                  </a:lnTo>
                  <a:lnTo>
                    <a:pt x="640" y="177"/>
                  </a:lnTo>
                  <a:lnTo>
                    <a:pt x="638" y="177"/>
                  </a:lnTo>
                  <a:lnTo>
                    <a:pt x="638" y="175"/>
                  </a:lnTo>
                  <a:lnTo>
                    <a:pt x="638" y="175"/>
                  </a:lnTo>
                  <a:lnTo>
                    <a:pt x="636" y="171"/>
                  </a:lnTo>
                  <a:lnTo>
                    <a:pt x="636" y="167"/>
                  </a:lnTo>
                  <a:lnTo>
                    <a:pt x="636" y="167"/>
                  </a:lnTo>
                  <a:lnTo>
                    <a:pt x="636" y="165"/>
                  </a:lnTo>
                  <a:lnTo>
                    <a:pt x="633" y="163"/>
                  </a:lnTo>
                  <a:lnTo>
                    <a:pt x="633" y="163"/>
                  </a:lnTo>
                  <a:lnTo>
                    <a:pt x="631" y="163"/>
                  </a:lnTo>
                  <a:lnTo>
                    <a:pt x="631" y="163"/>
                  </a:lnTo>
                  <a:lnTo>
                    <a:pt x="629" y="163"/>
                  </a:lnTo>
                  <a:lnTo>
                    <a:pt x="627" y="163"/>
                  </a:lnTo>
                  <a:lnTo>
                    <a:pt x="627" y="163"/>
                  </a:lnTo>
                  <a:lnTo>
                    <a:pt x="627" y="163"/>
                  </a:lnTo>
                  <a:lnTo>
                    <a:pt x="625" y="163"/>
                  </a:lnTo>
                  <a:lnTo>
                    <a:pt x="625" y="163"/>
                  </a:lnTo>
                  <a:lnTo>
                    <a:pt x="623" y="163"/>
                  </a:lnTo>
                  <a:lnTo>
                    <a:pt x="623" y="163"/>
                  </a:lnTo>
                  <a:lnTo>
                    <a:pt x="623" y="165"/>
                  </a:lnTo>
                  <a:lnTo>
                    <a:pt x="623" y="165"/>
                  </a:lnTo>
                  <a:lnTo>
                    <a:pt x="621" y="165"/>
                  </a:lnTo>
                  <a:lnTo>
                    <a:pt x="617" y="169"/>
                  </a:lnTo>
                  <a:lnTo>
                    <a:pt x="617" y="169"/>
                  </a:lnTo>
                  <a:lnTo>
                    <a:pt x="617" y="169"/>
                  </a:lnTo>
                  <a:lnTo>
                    <a:pt x="615" y="169"/>
                  </a:lnTo>
                  <a:lnTo>
                    <a:pt x="613" y="167"/>
                  </a:lnTo>
                  <a:lnTo>
                    <a:pt x="606" y="171"/>
                  </a:lnTo>
                  <a:lnTo>
                    <a:pt x="604" y="173"/>
                  </a:lnTo>
                  <a:lnTo>
                    <a:pt x="602" y="175"/>
                  </a:lnTo>
                  <a:lnTo>
                    <a:pt x="598" y="177"/>
                  </a:lnTo>
                  <a:lnTo>
                    <a:pt x="596" y="179"/>
                  </a:lnTo>
                  <a:lnTo>
                    <a:pt x="594" y="179"/>
                  </a:lnTo>
                  <a:lnTo>
                    <a:pt x="592" y="179"/>
                  </a:lnTo>
                  <a:lnTo>
                    <a:pt x="590" y="181"/>
                  </a:lnTo>
                  <a:lnTo>
                    <a:pt x="587" y="181"/>
                  </a:lnTo>
                  <a:lnTo>
                    <a:pt x="587" y="181"/>
                  </a:lnTo>
                  <a:lnTo>
                    <a:pt x="587" y="183"/>
                  </a:lnTo>
                  <a:lnTo>
                    <a:pt x="587" y="183"/>
                  </a:lnTo>
                  <a:lnTo>
                    <a:pt x="587" y="183"/>
                  </a:lnTo>
                  <a:lnTo>
                    <a:pt x="587" y="185"/>
                  </a:lnTo>
                  <a:lnTo>
                    <a:pt x="587" y="185"/>
                  </a:lnTo>
                  <a:lnTo>
                    <a:pt x="590" y="185"/>
                  </a:lnTo>
                  <a:lnTo>
                    <a:pt x="590" y="188"/>
                  </a:lnTo>
                  <a:lnTo>
                    <a:pt x="592" y="190"/>
                  </a:lnTo>
                  <a:lnTo>
                    <a:pt x="592" y="190"/>
                  </a:lnTo>
                  <a:lnTo>
                    <a:pt x="592" y="192"/>
                  </a:lnTo>
                  <a:lnTo>
                    <a:pt x="590" y="192"/>
                  </a:lnTo>
                  <a:lnTo>
                    <a:pt x="590" y="192"/>
                  </a:lnTo>
                  <a:lnTo>
                    <a:pt x="587" y="192"/>
                  </a:lnTo>
                  <a:lnTo>
                    <a:pt x="585" y="194"/>
                  </a:lnTo>
                  <a:lnTo>
                    <a:pt x="583" y="194"/>
                  </a:lnTo>
                  <a:lnTo>
                    <a:pt x="583" y="194"/>
                  </a:lnTo>
                  <a:lnTo>
                    <a:pt x="581" y="192"/>
                  </a:lnTo>
                  <a:lnTo>
                    <a:pt x="581" y="192"/>
                  </a:lnTo>
                  <a:lnTo>
                    <a:pt x="581" y="192"/>
                  </a:lnTo>
                  <a:lnTo>
                    <a:pt x="581" y="190"/>
                  </a:lnTo>
                  <a:lnTo>
                    <a:pt x="577" y="192"/>
                  </a:lnTo>
                  <a:lnTo>
                    <a:pt x="571" y="192"/>
                  </a:lnTo>
                  <a:lnTo>
                    <a:pt x="569" y="192"/>
                  </a:lnTo>
                  <a:lnTo>
                    <a:pt x="567" y="190"/>
                  </a:lnTo>
                  <a:lnTo>
                    <a:pt x="562" y="190"/>
                  </a:lnTo>
                  <a:lnTo>
                    <a:pt x="560" y="188"/>
                  </a:lnTo>
                  <a:lnTo>
                    <a:pt x="560" y="188"/>
                  </a:lnTo>
                  <a:lnTo>
                    <a:pt x="558" y="188"/>
                  </a:lnTo>
                  <a:lnTo>
                    <a:pt x="558" y="188"/>
                  </a:lnTo>
                  <a:lnTo>
                    <a:pt x="556" y="190"/>
                  </a:lnTo>
                  <a:lnTo>
                    <a:pt x="556" y="190"/>
                  </a:lnTo>
                  <a:lnTo>
                    <a:pt x="554" y="194"/>
                  </a:lnTo>
                  <a:lnTo>
                    <a:pt x="554" y="194"/>
                  </a:lnTo>
                  <a:lnTo>
                    <a:pt x="554" y="196"/>
                  </a:lnTo>
                  <a:lnTo>
                    <a:pt x="552" y="196"/>
                  </a:lnTo>
                  <a:lnTo>
                    <a:pt x="550" y="196"/>
                  </a:lnTo>
                  <a:lnTo>
                    <a:pt x="550" y="196"/>
                  </a:lnTo>
                  <a:lnTo>
                    <a:pt x="550" y="196"/>
                  </a:lnTo>
                  <a:lnTo>
                    <a:pt x="548" y="196"/>
                  </a:lnTo>
                  <a:lnTo>
                    <a:pt x="548" y="194"/>
                  </a:lnTo>
                  <a:lnTo>
                    <a:pt x="548" y="194"/>
                  </a:lnTo>
                  <a:lnTo>
                    <a:pt x="548" y="194"/>
                  </a:lnTo>
                  <a:lnTo>
                    <a:pt x="548" y="192"/>
                  </a:lnTo>
                  <a:lnTo>
                    <a:pt x="546" y="192"/>
                  </a:lnTo>
                  <a:lnTo>
                    <a:pt x="544" y="192"/>
                  </a:lnTo>
                  <a:lnTo>
                    <a:pt x="544" y="192"/>
                  </a:lnTo>
                  <a:lnTo>
                    <a:pt x="544" y="194"/>
                  </a:lnTo>
                  <a:lnTo>
                    <a:pt x="544" y="194"/>
                  </a:lnTo>
                  <a:lnTo>
                    <a:pt x="544" y="196"/>
                  </a:lnTo>
                  <a:lnTo>
                    <a:pt x="544" y="198"/>
                  </a:lnTo>
                  <a:lnTo>
                    <a:pt x="544" y="198"/>
                  </a:lnTo>
                  <a:lnTo>
                    <a:pt x="544" y="200"/>
                  </a:lnTo>
                  <a:lnTo>
                    <a:pt x="539" y="200"/>
                  </a:lnTo>
                  <a:lnTo>
                    <a:pt x="537" y="200"/>
                  </a:lnTo>
                  <a:lnTo>
                    <a:pt x="537" y="200"/>
                  </a:lnTo>
                  <a:lnTo>
                    <a:pt x="537" y="198"/>
                  </a:lnTo>
                  <a:lnTo>
                    <a:pt x="537" y="198"/>
                  </a:lnTo>
                  <a:lnTo>
                    <a:pt x="537" y="196"/>
                  </a:lnTo>
                  <a:lnTo>
                    <a:pt x="537" y="194"/>
                  </a:lnTo>
                  <a:lnTo>
                    <a:pt x="537" y="192"/>
                  </a:lnTo>
                  <a:lnTo>
                    <a:pt x="537" y="192"/>
                  </a:lnTo>
                  <a:lnTo>
                    <a:pt x="537" y="192"/>
                  </a:lnTo>
                  <a:lnTo>
                    <a:pt x="539" y="188"/>
                  </a:lnTo>
                  <a:lnTo>
                    <a:pt x="542" y="188"/>
                  </a:lnTo>
                  <a:lnTo>
                    <a:pt x="544" y="183"/>
                  </a:lnTo>
                  <a:lnTo>
                    <a:pt x="546" y="179"/>
                  </a:lnTo>
                  <a:lnTo>
                    <a:pt x="548" y="177"/>
                  </a:lnTo>
                  <a:lnTo>
                    <a:pt x="548" y="175"/>
                  </a:lnTo>
                  <a:lnTo>
                    <a:pt x="548" y="175"/>
                  </a:lnTo>
                  <a:lnTo>
                    <a:pt x="546" y="175"/>
                  </a:lnTo>
                  <a:lnTo>
                    <a:pt x="546" y="175"/>
                  </a:lnTo>
                  <a:lnTo>
                    <a:pt x="544" y="177"/>
                  </a:lnTo>
                  <a:lnTo>
                    <a:pt x="544" y="177"/>
                  </a:lnTo>
                  <a:lnTo>
                    <a:pt x="542" y="177"/>
                  </a:lnTo>
                  <a:lnTo>
                    <a:pt x="542" y="177"/>
                  </a:lnTo>
                  <a:lnTo>
                    <a:pt x="542" y="177"/>
                  </a:lnTo>
                  <a:lnTo>
                    <a:pt x="539" y="177"/>
                  </a:lnTo>
                  <a:lnTo>
                    <a:pt x="537" y="177"/>
                  </a:lnTo>
                  <a:lnTo>
                    <a:pt x="537" y="179"/>
                  </a:lnTo>
                  <a:lnTo>
                    <a:pt x="537" y="179"/>
                  </a:lnTo>
                  <a:lnTo>
                    <a:pt x="537" y="179"/>
                  </a:lnTo>
                  <a:lnTo>
                    <a:pt x="537" y="181"/>
                  </a:lnTo>
                  <a:lnTo>
                    <a:pt x="535" y="181"/>
                  </a:lnTo>
                  <a:lnTo>
                    <a:pt x="535" y="181"/>
                  </a:lnTo>
                  <a:lnTo>
                    <a:pt x="535" y="181"/>
                  </a:lnTo>
                  <a:lnTo>
                    <a:pt x="533" y="181"/>
                  </a:lnTo>
                  <a:lnTo>
                    <a:pt x="533" y="179"/>
                  </a:lnTo>
                  <a:lnTo>
                    <a:pt x="533" y="177"/>
                  </a:lnTo>
                  <a:lnTo>
                    <a:pt x="533" y="177"/>
                  </a:lnTo>
                  <a:lnTo>
                    <a:pt x="533" y="175"/>
                  </a:lnTo>
                  <a:lnTo>
                    <a:pt x="533" y="175"/>
                  </a:lnTo>
                  <a:lnTo>
                    <a:pt x="533" y="175"/>
                  </a:lnTo>
                  <a:lnTo>
                    <a:pt x="535" y="171"/>
                  </a:lnTo>
                  <a:lnTo>
                    <a:pt x="535" y="169"/>
                  </a:lnTo>
                  <a:lnTo>
                    <a:pt x="535" y="169"/>
                  </a:lnTo>
                  <a:lnTo>
                    <a:pt x="535" y="167"/>
                  </a:lnTo>
                  <a:lnTo>
                    <a:pt x="535" y="167"/>
                  </a:lnTo>
                  <a:lnTo>
                    <a:pt x="533" y="167"/>
                  </a:lnTo>
                  <a:lnTo>
                    <a:pt x="531" y="171"/>
                  </a:lnTo>
                  <a:lnTo>
                    <a:pt x="529" y="173"/>
                  </a:lnTo>
                  <a:lnTo>
                    <a:pt x="529" y="175"/>
                  </a:lnTo>
                  <a:lnTo>
                    <a:pt x="529" y="175"/>
                  </a:lnTo>
                  <a:lnTo>
                    <a:pt x="529" y="177"/>
                  </a:lnTo>
                  <a:lnTo>
                    <a:pt x="533" y="185"/>
                  </a:lnTo>
                  <a:lnTo>
                    <a:pt x="533" y="188"/>
                  </a:lnTo>
                  <a:lnTo>
                    <a:pt x="533" y="188"/>
                  </a:lnTo>
                  <a:lnTo>
                    <a:pt x="533" y="190"/>
                  </a:lnTo>
                  <a:lnTo>
                    <a:pt x="531" y="190"/>
                  </a:lnTo>
                  <a:lnTo>
                    <a:pt x="531" y="190"/>
                  </a:lnTo>
                  <a:lnTo>
                    <a:pt x="529" y="190"/>
                  </a:lnTo>
                  <a:lnTo>
                    <a:pt x="527" y="188"/>
                  </a:lnTo>
                  <a:lnTo>
                    <a:pt x="527" y="188"/>
                  </a:lnTo>
                  <a:lnTo>
                    <a:pt x="525" y="190"/>
                  </a:lnTo>
                  <a:lnTo>
                    <a:pt x="525" y="190"/>
                  </a:lnTo>
                  <a:lnTo>
                    <a:pt x="523" y="188"/>
                  </a:lnTo>
                  <a:lnTo>
                    <a:pt x="521" y="188"/>
                  </a:lnTo>
                  <a:lnTo>
                    <a:pt x="521" y="188"/>
                  </a:lnTo>
                  <a:lnTo>
                    <a:pt x="519" y="190"/>
                  </a:lnTo>
                  <a:lnTo>
                    <a:pt x="519" y="190"/>
                  </a:lnTo>
                  <a:lnTo>
                    <a:pt x="519" y="192"/>
                  </a:lnTo>
                  <a:lnTo>
                    <a:pt x="516" y="192"/>
                  </a:lnTo>
                  <a:lnTo>
                    <a:pt x="516" y="192"/>
                  </a:lnTo>
                  <a:lnTo>
                    <a:pt x="514" y="192"/>
                  </a:lnTo>
                  <a:lnTo>
                    <a:pt x="514" y="192"/>
                  </a:lnTo>
                  <a:lnTo>
                    <a:pt x="514" y="188"/>
                  </a:lnTo>
                  <a:lnTo>
                    <a:pt x="514" y="185"/>
                  </a:lnTo>
                  <a:lnTo>
                    <a:pt x="512" y="185"/>
                  </a:lnTo>
                  <a:lnTo>
                    <a:pt x="512" y="185"/>
                  </a:lnTo>
                  <a:lnTo>
                    <a:pt x="508" y="188"/>
                  </a:lnTo>
                  <a:lnTo>
                    <a:pt x="506" y="188"/>
                  </a:lnTo>
                  <a:lnTo>
                    <a:pt x="506" y="190"/>
                  </a:lnTo>
                  <a:lnTo>
                    <a:pt x="504" y="188"/>
                  </a:lnTo>
                  <a:lnTo>
                    <a:pt x="504" y="188"/>
                  </a:lnTo>
                  <a:lnTo>
                    <a:pt x="504" y="188"/>
                  </a:lnTo>
                  <a:lnTo>
                    <a:pt x="504" y="185"/>
                  </a:lnTo>
                  <a:lnTo>
                    <a:pt x="504" y="183"/>
                  </a:lnTo>
                  <a:lnTo>
                    <a:pt x="504" y="183"/>
                  </a:lnTo>
                  <a:lnTo>
                    <a:pt x="508" y="179"/>
                  </a:lnTo>
                  <a:lnTo>
                    <a:pt x="508" y="179"/>
                  </a:lnTo>
                  <a:lnTo>
                    <a:pt x="508" y="179"/>
                  </a:lnTo>
                  <a:lnTo>
                    <a:pt x="508" y="179"/>
                  </a:lnTo>
                  <a:lnTo>
                    <a:pt x="506" y="179"/>
                  </a:lnTo>
                  <a:lnTo>
                    <a:pt x="506" y="177"/>
                  </a:lnTo>
                  <a:lnTo>
                    <a:pt x="506" y="177"/>
                  </a:lnTo>
                  <a:lnTo>
                    <a:pt x="506" y="177"/>
                  </a:lnTo>
                  <a:lnTo>
                    <a:pt x="504" y="177"/>
                  </a:lnTo>
                  <a:lnTo>
                    <a:pt x="504" y="177"/>
                  </a:lnTo>
                  <a:lnTo>
                    <a:pt x="502" y="177"/>
                  </a:lnTo>
                  <a:lnTo>
                    <a:pt x="502" y="177"/>
                  </a:lnTo>
                  <a:lnTo>
                    <a:pt x="502" y="177"/>
                  </a:lnTo>
                  <a:lnTo>
                    <a:pt x="502" y="179"/>
                  </a:lnTo>
                  <a:lnTo>
                    <a:pt x="502" y="181"/>
                  </a:lnTo>
                  <a:lnTo>
                    <a:pt x="502" y="181"/>
                  </a:lnTo>
                  <a:lnTo>
                    <a:pt x="500" y="183"/>
                  </a:lnTo>
                  <a:lnTo>
                    <a:pt x="500" y="183"/>
                  </a:lnTo>
                  <a:lnTo>
                    <a:pt x="498" y="183"/>
                  </a:lnTo>
                  <a:lnTo>
                    <a:pt x="498" y="183"/>
                  </a:lnTo>
                  <a:lnTo>
                    <a:pt x="496" y="183"/>
                  </a:lnTo>
                  <a:lnTo>
                    <a:pt x="496" y="185"/>
                  </a:lnTo>
                  <a:lnTo>
                    <a:pt x="493" y="188"/>
                  </a:lnTo>
                  <a:lnTo>
                    <a:pt x="491" y="188"/>
                  </a:lnTo>
                  <a:lnTo>
                    <a:pt x="491" y="190"/>
                  </a:lnTo>
                  <a:lnTo>
                    <a:pt x="489" y="188"/>
                  </a:lnTo>
                  <a:lnTo>
                    <a:pt x="489" y="188"/>
                  </a:lnTo>
                  <a:lnTo>
                    <a:pt x="489" y="185"/>
                  </a:lnTo>
                  <a:lnTo>
                    <a:pt x="489" y="183"/>
                  </a:lnTo>
                  <a:lnTo>
                    <a:pt x="489" y="181"/>
                  </a:lnTo>
                  <a:lnTo>
                    <a:pt x="491" y="179"/>
                  </a:lnTo>
                  <a:lnTo>
                    <a:pt x="491" y="179"/>
                  </a:lnTo>
                  <a:lnTo>
                    <a:pt x="493" y="177"/>
                  </a:lnTo>
                  <a:lnTo>
                    <a:pt x="496" y="175"/>
                  </a:lnTo>
                  <a:lnTo>
                    <a:pt x="496" y="175"/>
                  </a:lnTo>
                  <a:lnTo>
                    <a:pt x="496" y="175"/>
                  </a:lnTo>
                  <a:lnTo>
                    <a:pt x="498" y="173"/>
                  </a:lnTo>
                  <a:lnTo>
                    <a:pt x="498" y="173"/>
                  </a:lnTo>
                  <a:lnTo>
                    <a:pt x="496" y="171"/>
                  </a:lnTo>
                  <a:lnTo>
                    <a:pt x="496" y="169"/>
                  </a:lnTo>
                  <a:lnTo>
                    <a:pt x="498" y="169"/>
                  </a:lnTo>
                  <a:lnTo>
                    <a:pt x="498" y="165"/>
                  </a:lnTo>
                  <a:lnTo>
                    <a:pt x="500" y="165"/>
                  </a:lnTo>
                  <a:lnTo>
                    <a:pt x="500" y="160"/>
                  </a:lnTo>
                  <a:lnTo>
                    <a:pt x="500" y="160"/>
                  </a:lnTo>
                  <a:lnTo>
                    <a:pt x="500" y="158"/>
                  </a:lnTo>
                  <a:lnTo>
                    <a:pt x="498" y="158"/>
                  </a:lnTo>
                  <a:lnTo>
                    <a:pt x="498" y="158"/>
                  </a:lnTo>
                  <a:lnTo>
                    <a:pt x="498" y="158"/>
                  </a:lnTo>
                  <a:lnTo>
                    <a:pt x="496" y="158"/>
                  </a:lnTo>
                  <a:lnTo>
                    <a:pt x="496" y="158"/>
                  </a:lnTo>
                  <a:lnTo>
                    <a:pt x="493" y="158"/>
                  </a:lnTo>
                  <a:lnTo>
                    <a:pt x="493" y="158"/>
                  </a:lnTo>
                  <a:lnTo>
                    <a:pt x="493" y="158"/>
                  </a:lnTo>
                  <a:lnTo>
                    <a:pt x="493" y="156"/>
                  </a:lnTo>
                  <a:lnTo>
                    <a:pt x="496" y="154"/>
                  </a:lnTo>
                  <a:lnTo>
                    <a:pt x="496" y="154"/>
                  </a:lnTo>
                  <a:lnTo>
                    <a:pt x="496" y="152"/>
                  </a:lnTo>
                  <a:lnTo>
                    <a:pt x="496" y="150"/>
                  </a:lnTo>
                  <a:lnTo>
                    <a:pt x="493" y="150"/>
                  </a:lnTo>
                  <a:lnTo>
                    <a:pt x="493" y="148"/>
                  </a:lnTo>
                  <a:lnTo>
                    <a:pt x="491" y="148"/>
                  </a:lnTo>
                  <a:lnTo>
                    <a:pt x="491" y="148"/>
                  </a:lnTo>
                  <a:lnTo>
                    <a:pt x="489" y="150"/>
                  </a:lnTo>
                  <a:lnTo>
                    <a:pt x="489" y="150"/>
                  </a:lnTo>
                  <a:lnTo>
                    <a:pt x="489" y="152"/>
                  </a:lnTo>
                  <a:lnTo>
                    <a:pt x="489" y="152"/>
                  </a:lnTo>
                  <a:lnTo>
                    <a:pt x="487" y="154"/>
                  </a:lnTo>
                  <a:lnTo>
                    <a:pt x="487" y="154"/>
                  </a:lnTo>
                  <a:lnTo>
                    <a:pt x="489" y="158"/>
                  </a:lnTo>
                  <a:lnTo>
                    <a:pt x="489" y="160"/>
                  </a:lnTo>
                  <a:lnTo>
                    <a:pt x="487" y="160"/>
                  </a:lnTo>
                  <a:lnTo>
                    <a:pt x="487" y="160"/>
                  </a:lnTo>
                  <a:lnTo>
                    <a:pt x="485" y="163"/>
                  </a:lnTo>
                  <a:lnTo>
                    <a:pt x="483" y="160"/>
                  </a:lnTo>
                  <a:lnTo>
                    <a:pt x="483" y="160"/>
                  </a:lnTo>
                  <a:lnTo>
                    <a:pt x="483" y="158"/>
                  </a:lnTo>
                  <a:lnTo>
                    <a:pt x="483" y="154"/>
                  </a:lnTo>
                  <a:lnTo>
                    <a:pt x="483" y="152"/>
                  </a:lnTo>
                  <a:lnTo>
                    <a:pt x="483" y="152"/>
                  </a:lnTo>
                  <a:lnTo>
                    <a:pt x="483" y="152"/>
                  </a:lnTo>
                  <a:lnTo>
                    <a:pt x="481" y="150"/>
                  </a:lnTo>
                  <a:lnTo>
                    <a:pt x="479" y="150"/>
                  </a:lnTo>
                  <a:lnTo>
                    <a:pt x="479" y="152"/>
                  </a:lnTo>
                  <a:lnTo>
                    <a:pt x="477" y="152"/>
                  </a:lnTo>
                  <a:lnTo>
                    <a:pt x="477" y="152"/>
                  </a:lnTo>
                  <a:lnTo>
                    <a:pt x="475" y="152"/>
                  </a:lnTo>
                  <a:lnTo>
                    <a:pt x="475" y="154"/>
                  </a:lnTo>
                  <a:lnTo>
                    <a:pt x="475" y="156"/>
                  </a:lnTo>
                  <a:lnTo>
                    <a:pt x="475" y="156"/>
                  </a:lnTo>
                  <a:lnTo>
                    <a:pt x="477" y="158"/>
                  </a:lnTo>
                  <a:lnTo>
                    <a:pt x="477" y="160"/>
                  </a:lnTo>
                  <a:lnTo>
                    <a:pt x="477" y="160"/>
                  </a:lnTo>
                  <a:lnTo>
                    <a:pt x="477" y="163"/>
                  </a:lnTo>
                  <a:lnTo>
                    <a:pt x="477" y="163"/>
                  </a:lnTo>
                  <a:lnTo>
                    <a:pt x="477" y="165"/>
                  </a:lnTo>
                  <a:lnTo>
                    <a:pt x="477" y="165"/>
                  </a:lnTo>
                  <a:lnTo>
                    <a:pt x="477" y="165"/>
                  </a:lnTo>
                  <a:lnTo>
                    <a:pt x="477" y="167"/>
                  </a:lnTo>
                  <a:lnTo>
                    <a:pt x="477" y="169"/>
                  </a:lnTo>
                  <a:lnTo>
                    <a:pt x="477" y="169"/>
                  </a:lnTo>
                  <a:lnTo>
                    <a:pt x="475" y="169"/>
                  </a:lnTo>
                  <a:lnTo>
                    <a:pt x="475" y="169"/>
                  </a:lnTo>
                  <a:lnTo>
                    <a:pt x="475" y="169"/>
                  </a:lnTo>
                  <a:lnTo>
                    <a:pt x="473" y="167"/>
                  </a:lnTo>
                  <a:lnTo>
                    <a:pt x="473" y="167"/>
                  </a:lnTo>
                  <a:lnTo>
                    <a:pt x="471" y="165"/>
                  </a:lnTo>
                  <a:lnTo>
                    <a:pt x="471" y="165"/>
                  </a:lnTo>
                  <a:lnTo>
                    <a:pt x="468" y="163"/>
                  </a:lnTo>
                  <a:lnTo>
                    <a:pt x="468" y="163"/>
                  </a:lnTo>
                  <a:lnTo>
                    <a:pt x="468" y="163"/>
                  </a:lnTo>
                  <a:lnTo>
                    <a:pt x="466" y="163"/>
                  </a:lnTo>
                  <a:lnTo>
                    <a:pt x="464" y="163"/>
                  </a:lnTo>
                  <a:lnTo>
                    <a:pt x="462" y="163"/>
                  </a:lnTo>
                  <a:lnTo>
                    <a:pt x="462" y="163"/>
                  </a:lnTo>
                  <a:lnTo>
                    <a:pt x="460" y="163"/>
                  </a:lnTo>
                  <a:lnTo>
                    <a:pt x="460" y="163"/>
                  </a:lnTo>
                  <a:lnTo>
                    <a:pt x="460" y="165"/>
                  </a:lnTo>
                  <a:lnTo>
                    <a:pt x="460" y="165"/>
                  </a:lnTo>
                  <a:lnTo>
                    <a:pt x="460" y="165"/>
                  </a:lnTo>
                  <a:lnTo>
                    <a:pt x="460" y="167"/>
                  </a:lnTo>
                  <a:lnTo>
                    <a:pt x="460" y="167"/>
                  </a:lnTo>
                  <a:lnTo>
                    <a:pt x="460" y="167"/>
                  </a:lnTo>
                  <a:lnTo>
                    <a:pt x="458" y="169"/>
                  </a:lnTo>
                  <a:lnTo>
                    <a:pt x="458" y="169"/>
                  </a:lnTo>
                  <a:lnTo>
                    <a:pt x="456" y="173"/>
                  </a:lnTo>
                  <a:lnTo>
                    <a:pt x="454" y="175"/>
                  </a:lnTo>
                  <a:lnTo>
                    <a:pt x="454" y="175"/>
                  </a:lnTo>
                  <a:lnTo>
                    <a:pt x="454" y="177"/>
                  </a:lnTo>
                  <a:lnTo>
                    <a:pt x="454" y="177"/>
                  </a:lnTo>
                  <a:lnTo>
                    <a:pt x="454" y="179"/>
                  </a:lnTo>
                  <a:lnTo>
                    <a:pt x="454" y="179"/>
                  </a:lnTo>
                  <a:lnTo>
                    <a:pt x="456" y="179"/>
                  </a:lnTo>
                  <a:lnTo>
                    <a:pt x="458" y="181"/>
                  </a:lnTo>
                  <a:lnTo>
                    <a:pt x="458" y="183"/>
                  </a:lnTo>
                  <a:lnTo>
                    <a:pt x="460" y="185"/>
                  </a:lnTo>
                  <a:lnTo>
                    <a:pt x="464" y="194"/>
                  </a:lnTo>
                  <a:lnTo>
                    <a:pt x="464" y="196"/>
                  </a:lnTo>
                  <a:lnTo>
                    <a:pt x="464" y="200"/>
                  </a:lnTo>
                  <a:lnTo>
                    <a:pt x="466" y="213"/>
                  </a:lnTo>
                  <a:lnTo>
                    <a:pt x="468" y="215"/>
                  </a:lnTo>
                  <a:lnTo>
                    <a:pt x="468" y="217"/>
                  </a:lnTo>
                  <a:lnTo>
                    <a:pt x="473" y="221"/>
                  </a:lnTo>
                  <a:lnTo>
                    <a:pt x="475" y="223"/>
                  </a:lnTo>
                  <a:lnTo>
                    <a:pt x="475" y="225"/>
                  </a:lnTo>
                  <a:lnTo>
                    <a:pt x="477" y="227"/>
                  </a:lnTo>
                  <a:lnTo>
                    <a:pt x="477" y="229"/>
                  </a:lnTo>
                  <a:lnTo>
                    <a:pt x="477" y="234"/>
                  </a:lnTo>
                  <a:lnTo>
                    <a:pt x="477" y="238"/>
                  </a:lnTo>
                  <a:lnTo>
                    <a:pt x="477" y="240"/>
                  </a:lnTo>
                  <a:lnTo>
                    <a:pt x="477" y="240"/>
                  </a:lnTo>
                  <a:lnTo>
                    <a:pt x="477" y="240"/>
                  </a:lnTo>
                  <a:lnTo>
                    <a:pt x="475" y="242"/>
                  </a:lnTo>
                  <a:lnTo>
                    <a:pt x="475" y="244"/>
                  </a:lnTo>
                  <a:lnTo>
                    <a:pt x="475" y="246"/>
                  </a:lnTo>
                  <a:lnTo>
                    <a:pt x="475" y="246"/>
                  </a:lnTo>
                  <a:lnTo>
                    <a:pt x="475" y="248"/>
                  </a:lnTo>
                  <a:lnTo>
                    <a:pt x="477" y="248"/>
                  </a:lnTo>
                  <a:lnTo>
                    <a:pt x="477" y="250"/>
                  </a:lnTo>
                  <a:lnTo>
                    <a:pt x="479" y="250"/>
                  </a:lnTo>
                  <a:lnTo>
                    <a:pt x="479" y="248"/>
                  </a:lnTo>
                  <a:lnTo>
                    <a:pt x="483" y="248"/>
                  </a:lnTo>
                  <a:lnTo>
                    <a:pt x="485" y="248"/>
                  </a:lnTo>
                  <a:lnTo>
                    <a:pt x="485" y="248"/>
                  </a:lnTo>
                  <a:lnTo>
                    <a:pt x="487" y="248"/>
                  </a:lnTo>
                  <a:lnTo>
                    <a:pt x="489" y="248"/>
                  </a:lnTo>
                  <a:lnTo>
                    <a:pt x="489" y="250"/>
                  </a:lnTo>
                  <a:lnTo>
                    <a:pt x="491" y="252"/>
                  </a:lnTo>
                  <a:lnTo>
                    <a:pt x="491" y="252"/>
                  </a:lnTo>
                  <a:lnTo>
                    <a:pt x="491" y="254"/>
                  </a:lnTo>
                  <a:lnTo>
                    <a:pt x="491" y="256"/>
                  </a:lnTo>
                  <a:lnTo>
                    <a:pt x="493" y="259"/>
                  </a:lnTo>
                  <a:lnTo>
                    <a:pt x="496" y="261"/>
                  </a:lnTo>
                  <a:lnTo>
                    <a:pt x="496" y="261"/>
                  </a:lnTo>
                  <a:lnTo>
                    <a:pt x="493" y="263"/>
                  </a:lnTo>
                  <a:lnTo>
                    <a:pt x="493" y="263"/>
                  </a:lnTo>
                  <a:lnTo>
                    <a:pt x="493" y="265"/>
                  </a:lnTo>
                  <a:lnTo>
                    <a:pt x="493" y="265"/>
                  </a:lnTo>
                  <a:lnTo>
                    <a:pt x="493" y="265"/>
                  </a:lnTo>
                  <a:lnTo>
                    <a:pt x="496" y="265"/>
                  </a:lnTo>
                  <a:lnTo>
                    <a:pt x="496" y="265"/>
                  </a:lnTo>
                  <a:lnTo>
                    <a:pt x="496" y="267"/>
                  </a:lnTo>
                  <a:lnTo>
                    <a:pt x="498" y="267"/>
                  </a:lnTo>
                  <a:lnTo>
                    <a:pt x="500" y="267"/>
                  </a:lnTo>
                  <a:lnTo>
                    <a:pt x="502" y="267"/>
                  </a:lnTo>
                  <a:lnTo>
                    <a:pt x="502" y="271"/>
                  </a:lnTo>
                  <a:lnTo>
                    <a:pt x="500" y="273"/>
                  </a:lnTo>
                  <a:lnTo>
                    <a:pt x="500" y="275"/>
                  </a:lnTo>
                  <a:lnTo>
                    <a:pt x="498" y="275"/>
                  </a:lnTo>
                  <a:lnTo>
                    <a:pt x="498" y="277"/>
                  </a:lnTo>
                  <a:lnTo>
                    <a:pt x="498" y="277"/>
                  </a:lnTo>
                  <a:lnTo>
                    <a:pt x="493" y="282"/>
                  </a:lnTo>
                  <a:lnTo>
                    <a:pt x="491" y="284"/>
                  </a:lnTo>
                  <a:lnTo>
                    <a:pt x="491" y="286"/>
                  </a:lnTo>
                  <a:lnTo>
                    <a:pt x="489" y="290"/>
                  </a:lnTo>
                  <a:lnTo>
                    <a:pt x="487" y="292"/>
                  </a:lnTo>
                  <a:lnTo>
                    <a:pt x="485" y="294"/>
                  </a:lnTo>
                  <a:lnTo>
                    <a:pt x="483" y="294"/>
                  </a:lnTo>
                  <a:lnTo>
                    <a:pt x="483" y="296"/>
                  </a:lnTo>
                  <a:lnTo>
                    <a:pt x="481" y="294"/>
                  </a:lnTo>
                  <a:lnTo>
                    <a:pt x="479" y="294"/>
                  </a:lnTo>
                  <a:lnTo>
                    <a:pt x="479" y="292"/>
                  </a:lnTo>
                  <a:lnTo>
                    <a:pt x="479" y="290"/>
                  </a:lnTo>
                  <a:lnTo>
                    <a:pt x="479" y="290"/>
                  </a:lnTo>
                  <a:lnTo>
                    <a:pt x="479" y="288"/>
                  </a:lnTo>
                  <a:lnTo>
                    <a:pt x="477" y="288"/>
                  </a:lnTo>
                  <a:lnTo>
                    <a:pt x="477" y="288"/>
                  </a:lnTo>
                  <a:lnTo>
                    <a:pt x="475" y="288"/>
                  </a:lnTo>
                  <a:lnTo>
                    <a:pt x="473" y="288"/>
                  </a:lnTo>
                  <a:lnTo>
                    <a:pt x="471" y="288"/>
                  </a:lnTo>
                  <a:lnTo>
                    <a:pt x="468" y="286"/>
                  </a:lnTo>
                  <a:lnTo>
                    <a:pt x="466" y="286"/>
                  </a:lnTo>
                  <a:lnTo>
                    <a:pt x="464" y="282"/>
                  </a:lnTo>
                  <a:lnTo>
                    <a:pt x="462" y="282"/>
                  </a:lnTo>
                  <a:lnTo>
                    <a:pt x="456" y="275"/>
                  </a:lnTo>
                  <a:lnTo>
                    <a:pt x="454" y="275"/>
                  </a:lnTo>
                  <a:lnTo>
                    <a:pt x="452" y="273"/>
                  </a:lnTo>
                  <a:lnTo>
                    <a:pt x="450" y="273"/>
                  </a:lnTo>
                  <a:lnTo>
                    <a:pt x="450" y="273"/>
                  </a:lnTo>
                  <a:lnTo>
                    <a:pt x="450" y="275"/>
                  </a:lnTo>
                  <a:lnTo>
                    <a:pt x="448" y="275"/>
                  </a:lnTo>
                  <a:lnTo>
                    <a:pt x="448" y="277"/>
                  </a:lnTo>
                  <a:lnTo>
                    <a:pt x="448" y="277"/>
                  </a:lnTo>
                  <a:lnTo>
                    <a:pt x="448" y="279"/>
                  </a:lnTo>
                  <a:lnTo>
                    <a:pt x="448" y="279"/>
                  </a:lnTo>
                  <a:lnTo>
                    <a:pt x="448" y="282"/>
                  </a:lnTo>
                  <a:lnTo>
                    <a:pt x="448" y="282"/>
                  </a:lnTo>
                  <a:lnTo>
                    <a:pt x="445" y="284"/>
                  </a:lnTo>
                  <a:lnTo>
                    <a:pt x="445" y="284"/>
                  </a:lnTo>
                  <a:lnTo>
                    <a:pt x="443" y="286"/>
                  </a:lnTo>
                  <a:lnTo>
                    <a:pt x="441" y="286"/>
                  </a:lnTo>
                  <a:lnTo>
                    <a:pt x="439" y="286"/>
                  </a:lnTo>
                  <a:lnTo>
                    <a:pt x="437" y="286"/>
                  </a:lnTo>
                  <a:lnTo>
                    <a:pt x="437" y="284"/>
                  </a:lnTo>
                  <a:lnTo>
                    <a:pt x="435" y="284"/>
                  </a:lnTo>
                  <a:lnTo>
                    <a:pt x="435" y="282"/>
                  </a:lnTo>
                  <a:lnTo>
                    <a:pt x="435" y="279"/>
                  </a:lnTo>
                  <a:lnTo>
                    <a:pt x="435" y="279"/>
                  </a:lnTo>
                  <a:lnTo>
                    <a:pt x="437" y="275"/>
                  </a:lnTo>
                  <a:lnTo>
                    <a:pt x="437" y="275"/>
                  </a:lnTo>
                  <a:lnTo>
                    <a:pt x="437" y="273"/>
                  </a:lnTo>
                  <a:lnTo>
                    <a:pt x="437" y="273"/>
                  </a:lnTo>
                  <a:lnTo>
                    <a:pt x="435" y="273"/>
                  </a:lnTo>
                  <a:lnTo>
                    <a:pt x="433" y="271"/>
                  </a:lnTo>
                  <a:lnTo>
                    <a:pt x="431" y="271"/>
                  </a:lnTo>
                  <a:lnTo>
                    <a:pt x="431" y="269"/>
                  </a:lnTo>
                  <a:lnTo>
                    <a:pt x="429" y="267"/>
                  </a:lnTo>
                  <a:lnTo>
                    <a:pt x="429" y="267"/>
                  </a:lnTo>
                  <a:lnTo>
                    <a:pt x="429" y="267"/>
                  </a:lnTo>
                  <a:lnTo>
                    <a:pt x="427" y="265"/>
                  </a:lnTo>
                  <a:lnTo>
                    <a:pt x="427" y="265"/>
                  </a:lnTo>
                  <a:lnTo>
                    <a:pt x="427" y="265"/>
                  </a:lnTo>
                  <a:lnTo>
                    <a:pt x="425" y="263"/>
                  </a:lnTo>
                  <a:lnTo>
                    <a:pt x="425" y="263"/>
                  </a:lnTo>
                  <a:lnTo>
                    <a:pt x="425" y="261"/>
                  </a:lnTo>
                  <a:lnTo>
                    <a:pt x="427" y="256"/>
                  </a:lnTo>
                  <a:lnTo>
                    <a:pt x="429" y="254"/>
                  </a:lnTo>
                  <a:lnTo>
                    <a:pt x="429" y="252"/>
                  </a:lnTo>
                  <a:lnTo>
                    <a:pt x="429" y="250"/>
                  </a:lnTo>
                  <a:lnTo>
                    <a:pt x="429" y="250"/>
                  </a:lnTo>
                  <a:lnTo>
                    <a:pt x="429" y="248"/>
                  </a:lnTo>
                  <a:lnTo>
                    <a:pt x="429" y="248"/>
                  </a:lnTo>
                  <a:lnTo>
                    <a:pt x="429" y="246"/>
                  </a:lnTo>
                  <a:lnTo>
                    <a:pt x="429" y="246"/>
                  </a:lnTo>
                  <a:lnTo>
                    <a:pt x="429" y="242"/>
                  </a:lnTo>
                  <a:lnTo>
                    <a:pt x="427" y="240"/>
                  </a:lnTo>
                  <a:lnTo>
                    <a:pt x="427" y="240"/>
                  </a:lnTo>
                  <a:lnTo>
                    <a:pt x="425" y="238"/>
                  </a:lnTo>
                  <a:lnTo>
                    <a:pt x="425" y="236"/>
                  </a:lnTo>
                  <a:lnTo>
                    <a:pt x="425" y="234"/>
                  </a:lnTo>
                  <a:lnTo>
                    <a:pt x="425" y="231"/>
                  </a:lnTo>
                  <a:lnTo>
                    <a:pt x="422" y="225"/>
                  </a:lnTo>
                  <a:lnTo>
                    <a:pt x="422" y="225"/>
                  </a:lnTo>
                  <a:lnTo>
                    <a:pt x="420" y="225"/>
                  </a:lnTo>
                  <a:lnTo>
                    <a:pt x="420" y="225"/>
                  </a:lnTo>
                  <a:lnTo>
                    <a:pt x="418" y="223"/>
                  </a:lnTo>
                  <a:lnTo>
                    <a:pt x="418" y="221"/>
                  </a:lnTo>
                  <a:lnTo>
                    <a:pt x="420" y="221"/>
                  </a:lnTo>
                  <a:lnTo>
                    <a:pt x="425" y="217"/>
                  </a:lnTo>
                  <a:lnTo>
                    <a:pt x="429" y="215"/>
                  </a:lnTo>
                  <a:lnTo>
                    <a:pt x="433" y="211"/>
                  </a:lnTo>
                  <a:lnTo>
                    <a:pt x="435" y="208"/>
                  </a:lnTo>
                  <a:lnTo>
                    <a:pt x="435" y="206"/>
                  </a:lnTo>
                  <a:lnTo>
                    <a:pt x="437" y="202"/>
                  </a:lnTo>
                  <a:lnTo>
                    <a:pt x="435" y="200"/>
                  </a:lnTo>
                  <a:lnTo>
                    <a:pt x="435" y="198"/>
                  </a:lnTo>
                  <a:lnTo>
                    <a:pt x="435" y="198"/>
                  </a:lnTo>
                  <a:lnTo>
                    <a:pt x="437" y="196"/>
                  </a:lnTo>
                  <a:lnTo>
                    <a:pt x="437" y="194"/>
                  </a:lnTo>
                  <a:lnTo>
                    <a:pt x="437" y="192"/>
                  </a:lnTo>
                  <a:lnTo>
                    <a:pt x="439" y="190"/>
                  </a:lnTo>
                  <a:lnTo>
                    <a:pt x="439" y="188"/>
                  </a:lnTo>
                  <a:lnTo>
                    <a:pt x="439" y="185"/>
                  </a:lnTo>
                  <a:lnTo>
                    <a:pt x="439" y="185"/>
                  </a:lnTo>
                  <a:lnTo>
                    <a:pt x="437" y="183"/>
                  </a:lnTo>
                  <a:lnTo>
                    <a:pt x="433" y="171"/>
                  </a:lnTo>
                  <a:lnTo>
                    <a:pt x="431" y="169"/>
                  </a:lnTo>
                  <a:lnTo>
                    <a:pt x="429" y="169"/>
                  </a:lnTo>
                  <a:lnTo>
                    <a:pt x="429" y="167"/>
                  </a:lnTo>
                  <a:lnTo>
                    <a:pt x="427" y="165"/>
                  </a:lnTo>
                  <a:lnTo>
                    <a:pt x="427" y="165"/>
                  </a:lnTo>
                  <a:lnTo>
                    <a:pt x="429" y="163"/>
                  </a:lnTo>
                  <a:lnTo>
                    <a:pt x="429" y="163"/>
                  </a:lnTo>
                  <a:lnTo>
                    <a:pt x="435" y="156"/>
                  </a:lnTo>
                  <a:lnTo>
                    <a:pt x="437" y="154"/>
                  </a:lnTo>
                  <a:lnTo>
                    <a:pt x="437" y="148"/>
                  </a:lnTo>
                  <a:lnTo>
                    <a:pt x="439" y="146"/>
                  </a:lnTo>
                  <a:lnTo>
                    <a:pt x="448" y="144"/>
                  </a:lnTo>
                  <a:lnTo>
                    <a:pt x="452" y="144"/>
                  </a:lnTo>
                  <a:lnTo>
                    <a:pt x="452" y="144"/>
                  </a:lnTo>
                  <a:lnTo>
                    <a:pt x="456" y="144"/>
                  </a:lnTo>
                  <a:lnTo>
                    <a:pt x="458" y="144"/>
                  </a:lnTo>
                  <a:lnTo>
                    <a:pt x="458" y="144"/>
                  </a:lnTo>
                  <a:lnTo>
                    <a:pt x="460" y="144"/>
                  </a:lnTo>
                  <a:lnTo>
                    <a:pt x="460" y="142"/>
                  </a:lnTo>
                  <a:lnTo>
                    <a:pt x="464" y="140"/>
                  </a:lnTo>
                  <a:lnTo>
                    <a:pt x="475" y="137"/>
                  </a:lnTo>
                  <a:lnTo>
                    <a:pt x="477" y="135"/>
                  </a:lnTo>
                  <a:lnTo>
                    <a:pt x="479" y="135"/>
                  </a:lnTo>
                  <a:lnTo>
                    <a:pt x="479" y="135"/>
                  </a:lnTo>
                  <a:lnTo>
                    <a:pt x="479" y="135"/>
                  </a:lnTo>
                  <a:lnTo>
                    <a:pt x="479" y="133"/>
                  </a:lnTo>
                  <a:lnTo>
                    <a:pt x="479" y="133"/>
                  </a:lnTo>
                  <a:lnTo>
                    <a:pt x="479" y="131"/>
                  </a:lnTo>
                  <a:lnTo>
                    <a:pt x="477" y="129"/>
                  </a:lnTo>
                  <a:lnTo>
                    <a:pt x="477" y="127"/>
                  </a:lnTo>
                  <a:lnTo>
                    <a:pt x="475" y="127"/>
                  </a:lnTo>
                  <a:lnTo>
                    <a:pt x="475" y="125"/>
                  </a:lnTo>
                  <a:lnTo>
                    <a:pt x="475" y="125"/>
                  </a:lnTo>
                  <a:lnTo>
                    <a:pt x="477" y="123"/>
                  </a:lnTo>
                  <a:lnTo>
                    <a:pt x="477" y="121"/>
                  </a:lnTo>
                  <a:lnTo>
                    <a:pt x="477" y="119"/>
                  </a:lnTo>
                  <a:lnTo>
                    <a:pt x="477" y="119"/>
                  </a:lnTo>
                  <a:lnTo>
                    <a:pt x="479" y="117"/>
                  </a:lnTo>
                  <a:lnTo>
                    <a:pt x="481" y="117"/>
                  </a:lnTo>
                  <a:lnTo>
                    <a:pt x="481" y="117"/>
                  </a:lnTo>
                  <a:lnTo>
                    <a:pt x="483" y="114"/>
                  </a:lnTo>
                  <a:lnTo>
                    <a:pt x="485" y="110"/>
                  </a:lnTo>
                  <a:lnTo>
                    <a:pt x="487" y="106"/>
                  </a:lnTo>
                  <a:lnTo>
                    <a:pt x="491" y="102"/>
                  </a:lnTo>
                  <a:lnTo>
                    <a:pt x="491" y="100"/>
                  </a:lnTo>
                  <a:lnTo>
                    <a:pt x="491" y="98"/>
                  </a:lnTo>
                  <a:lnTo>
                    <a:pt x="491" y="96"/>
                  </a:lnTo>
                  <a:lnTo>
                    <a:pt x="493" y="92"/>
                  </a:lnTo>
                  <a:lnTo>
                    <a:pt x="498" y="85"/>
                  </a:lnTo>
                  <a:lnTo>
                    <a:pt x="498" y="85"/>
                  </a:lnTo>
                  <a:lnTo>
                    <a:pt x="498" y="83"/>
                  </a:lnTo>
                  <a:lnTo>
                    <a:pt x="498" y="83"/>
                  </a:lnTo>
                  <a:lnTo>
                    <a:pt x="496" y="81"/>
                  </a:lnTo>
                  <a:lnTo>
                    <a:pt x="496" y="81"/>
                  </a:lnTo>
                  <a:lnTo>
                    <a:pt x="496" y="79"/>
                  </a:lnTo>
                  <a:lnTo>
                    <a:pt x="496" y="77"/>
                  </a:lnTo>
                  <a:lnTo>
                    <a:pt x="496" y="77"/>
                  </a:lnTo>
                  <a:lnTo>
                    <a:pt x="496" y="77"/>
                  </a:lnTo>
                  <a:lnTo>
                    <a:pt x="498" y="75"/>
                  </a:lnTo>
                  <a:lnTo>
                    <a:pt x="498" y="75"/>
                  </a:lnTo>
                  <a:lnTo>
                    <a:pt x="500" y="75"/>
                  </a:lnTo>
                  <a:lnTo>
                    <a:pt x="498" y="73"/>
                  </a:lnTo>
                  <a:lnTo>
                    <a:pt x="498" y="71"/>
                  </a:lnTo>
                  <a:lnTo>
                    <a:pt x="498" y="71"/>
                  </a:lnTo>
                  <a:lnTo>
                    <a:pt x="498" y="69"/>
                  </a:lnTo>
                  <a:lnTo>
                    <a:pt x="498" y="66"/>
                  </a:lnTo>
                  <a:lnTo>
                    <a:pt x="498" y="66"/>
                  </a:lnTo>
                  <a:lnTo>
                    <a:pt x="498" y="64"/>
                  </a:lnTo>
                  <a:lnTo>
                    <a:pt x="500" y="64"/>
                  </a:lnTo>
                  <a:lnTo>
                    <a:pt x="500" y="64"/>
                  </a:lnTo>
                  <a:lnTo>
                    <a:pt x="502" y="64"/>
                  </a:lnTo>
                  <a:lnTo>
                    <a:pt x="504" y="64"/>
                  </a:lnTo>
                  <a:lnTo>
                    <a:pt x="506" y="62"/>
                  </a:lnTo>
                  <a:lnTo>
                    <a:pt x="506" y="62"/>
                  </a:lnTo>
                  <a:lnTo>
                    <a:pt x="506" y="60"/>
                  </a:lnTo>
                  <a:lnTo>
                    <a:pt x="508" y="58"/>
                  </a:lnTo>
                  <a:lnTo>
                    <a:pt x="510" y="56"/>
                  </a:lnTo>
                  <a:lnTo>
                    <a:pt x="510" y="56"/>
                  </a:lnTo>
                  <a:lnTo>
                    <a:pt x="508" y="56"/>
                  </a:lnTo>
                  <a:lnTo>
                    <a:pt x="508" y="56"/>
                  </a:lnTo>
                  <a:lnTo>
                    <a:pt x="508" y="54"/>
                  </a:lnTo>
                  <a:lnTo>
                    <a:pt x="508" y="54"/>
                  </a:lnTo>
                  <a:lnTo>
                    <a:pt x="508" y="50"/>
                  </a:lnTo>
                  <a:lnTo>
                    <a:pt x="508" y="46"/>
                  </a:lnTo>
                  <a:lnTo>
                    <a:pt x="508" y="43"/>
                  </a:lnTo>
                  <a:lnTo>
                    <a:pt x="506" y="39"/>
                  </a:lnTo>
                  <a:lnTo>
                    <a:pt x="500" y="31"/>
                  </a:lnTo>
                  <a:lnTo>
                    <a:pt x="500" y="29"/>
                  </a:lnTo>
                  <a:lnTo>
                    <a:pt x="498" y="25"/>
                  </a:lnTo>
                  <a:lnTo>
                    <a:pt x="498" y="21"/>
                  </a:lnTo>
                  <a:lnTo>
                    <a:pt x="498" y="21"/>
                  </a:lnTo>
                  <a:lnTo>
                    <a:pt x="498" y="21"/>
                  </a:lnTo>
                  <a:lnTo>
                    <a:pt x="498" y="18"/>
                  </a:lnTo>
                  <a:lnTo>
                    <a:pt x="498" y="18"/>
                  </a:lnTo>
                  <a:lnTo>
                    <a:pt x="496" y="16"/>
                  </a:lnTo>
                  <a:lnTo>
                    <a:pt x="496" y="16"/>
                  </a:lnTo>
                  <a:lnTo>
                    <a:pt x="493" y="16"/>
                  </a:lnTo>
                  <a:lnTo>
                    <a:pt x="489" y="16"/>
                  </a:lnTo>
                  <a:lnTo>
                    <a:pt x="489" y="16"/>
                  </a:lnTo>
                  <a:lnTo>
                    <a:pt x="487" y="16"/>
                  </a:lnTo>
                  <a:lnTo>
                    <a:pt x="485" y="12"/>
                  </a:lnTo>
                  <a:lnTo>
                    <a:pt x="483" y="10"/>
                  </a:lnTo>
                  <a:lnTo>
                    <a:pt x="481" y="10"/>
                  </a:lnTo>
                  <a:lnTo>
                    <a:pt x="481" y="10"/>
                  </a:lnTo>
                  <a:lnTo>
                    <a:pt x="479" y="10"/>
                  </a:lnTo>
                  <a:lnTo>
                    <a:pt x="479" y="8"/>
                  </a:lnTo>
                  <a:lnTo>
                    <a:pt x="479" y="8"/>
                  </a:lnTo>
                  <a:lnTo>
                    <a:pt x="477" y="6"/>
                  </a:lnTo>
                  <a:lnTo>
                    <a:pt x="477" y="8"/>
                  </a:lnTo>
                  <a:lnTo>
                    <a:pt x="475" y="8"/>
                  </a:lnTo>
                  <a:lnTo>
                    <a:pt x="475" y="6"/>
                  </a:lnTo>
                  <a:lnTo>
                    <a:pt x="473" y="6"/>
                  </a:lnTo>
                  <a:lnTo>
                    <a:pt x="468" y="8"/>
                  </a:lnTo>
                  <a:lnTo>
                    <a:pt x="466" y="8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2" y="10"/>
                  </a:lnTo>
                  <a:lnTo>
                    <a:pt x="462" y="10"/>
                  </a:lnTo>
                  <a:lnTo>
                    <a:pt x="460" y="10"/>
                  </a:lnTo>
                  <a:lnTo>
                    <a:pt x="458" y="10"/>
                  </a:lnTo>
                  <a:lnTo>
                    <a:pt x="454" y="8"/>
                  </a:lnTo>
                  <a:lnTo>
                    <a:pt x="452" y="8"/>
                  </a:lnTo>
                  <a:lnTo>
                    <a:pt x="450" y="6"/>
                  </a:lnTo>
                  <a:lnTo>
                    <a:pt x="448" y="6"/>
                  </a:lnTo>
                  <a:lnTo>
                    <a:pt x="445" y="4"/>
                  </a:lnTo>
                  <a:lnTo>
                    <a:pt x="445" y="4"/>
                  </a:lnTo>
                  <a:lnTo>
                    <a:pt x="445" y="4"/>
                  </a:lnTo>
                  <a:lnTo>
                    <a:pt x="443" y="4"/>
                  </a:lnTo>
                  <a:lnTo>
                    <a:pt x="441" y="4"/>
                  </a:lnTo>
                  <a:lnTo>
                    <a:pt x="441" y="2"/>
                  </a:lnTo>
                  <a:lnTo>
                    <a:pt x="439" y="0"/>
                  </a:lnTo>
                  <a:lnTo>
                    <a:pt x="437" y="0"/>
                  </a:lnTo>
                  <a:lnTo>
                    <a:pt x="435" y="0"/>
                  </a:lnTo>
                  <a:lnTo>
                    <a:pt x="431" y="0"/>
                  </a:lnTo>
                  <a:lnTo>
                    <a:pt x="431" y="0"/>
                  </a:lnTo>
                  <a:lnTo>
                    <a:pt x="429" y="0"/>
                  </a:lnTo>
                  <a:lnTo>
                    <a:pt x="429" y="4"/>
                  </a:lnTo>
                  <a:lnTo>
                    <a:pt x="429" y="4"/>
                  </a:lnTo>
                  <a:lnTo>
                    <a:pt x="427" y="4"/>
                  </a:lnTo>
                  <a:lnTo>
                    <a:pt x="425" y="4"/>
                  </a:lnTo>
                  <a:lnTo>
                    <a:pt x="422" y="4"/>
                  </a:lnTo>
                  <a:lnTo>
                    <a:pt x="420" y="4"/>
                  </a:lnTo>
                  <a:lnTo>
                    <a:pt x="418" y="4"/>
                  </a:lnTo>
                  <a:lnTo>
                    <a:pt x="418" y="6"/>
                  </a:lnTo>
                  <a:lnTo>
                    <a:pt x="418" y="8"/>
                  </a:lnTo>
                  <a:lnTo>
                    <a:pt x="414" y="6"/>
                  </a:lnTo>
                  <a:lnTo>
                    <a:pt x="412" y="6"/>
                  </a:lnTo>
                  <a:lnTo>
                    <a:pt x="412" y="8"/>
                  </a:lnTo>
                  <a:lnTo>
                    <a:pt x="412" y="10"/>
                  </a:lnTo>
                  <a:lnTo>
                    <a:pt x="412" y="10"/>
                  </a:lnTo>
                  <a:lnTo>
                    <a:pt x="412" y="12"/>
                  </a:lnTo>
                  <a:lnTo>
                    <a:pt x="412" y="12"/>
                  </a:lnTo>
                  <a:lnTo>
                    <a:pt x="412" y="14"/>
                  </a:lnTo>
                  <a:lnTo>
                    <a:pt x="410" y="14"/>
                  </a:lnTo>
                  <a:lnTo>
                    <a:pt x="410" y="16"/>
                  </a:lnTo>
                  <a:lnTo>
                    <a:pt x="410" y="18"/>
                  </a:lnTo>
                  <a:lnTo>
                    <a:pt x="410" y="18"/>
                  </a:lnTo>
                  <a:lnTo>
                    <a:pt x="408" y="18"/>
                  </a:lnTo>
                  <a:lnTo>
                    <a:pt x="408" y="18"/>
                  </a:lnTo>
                  <a:lnTo>
                    <a:pt x="406" y="18"/>
                  </a:lnTo>
                  <a:lnTo>
                    <a:pt x="406" y="18"/>
                  </a:lnTo>
                  <a:lnTo>
                    <a:pt x="404" y="18"/>
                  </a:lnTo>
                  <a:lnTo>
                    <a:pt x="404" y="18"/>
                  </a:lnTo>
                  <a:lnTo>
                    <a:pt x="402" y="18"/>
                  </a:lnTo>
                  <a:lnTo>
                    <a:pt x="399" y="18"/>
                  </a:lnTo>
                  <a:lnTo>
                    <a:pt x="397" y="21"/>
                  </a:lnTo>
                  <a:lnTo>
                    <a:pt x="395" y="21"/>
                  </a:lnTo>
                  <a:lnTo>
                    <a:pt x="393" y="21"/>
                  </a:lnTo>
                  <a:lnTo>
                    <a:pt x="391" y="21"/>
                  </a:lnTo>
                  <a:lnTo>
                    <a:pt x="391" y="23"/>
                  </a:lnTo>
                  <a:lnTo>
                    <a:pt x="391" y="23"/>
                  </a:lnTo>
                  <a:lnTo>
                    <a:pt x="391" y="25"/>
                  </a:lnTo>
                  <a:lnTo>
                    <a:pt x="389" y="25"/>
                  </a:lnTo>
                  <a:lnTo>
                    <a:pt x="389" y="27"/>
                  </a:lnTo>
                  <a:lnTo>
                    <a:pt x="383" y="27"/>
                  </a:lnTo>
                  <a:lnTo>
                    <a:pt x="385" y="31"/>
                  </a:lnTo>
                  <a:lnTo>
                    <a:pt x="383" y="33"/>
                  </a:lnTo>
                  <a:lnTo>
                    <a:pt x="379" y="35"/>
                  </a:lnTo>
                  <a:lnTo>
                    <a:pt x="377" y="35"/>
                  </a:lnTo>
                  <a:lnTo>
                    <a:pt x="374" y="37"/>
                  </a:lnTo>
                  <a:lnTo>
                    <a:pt x="372" y="39"/>
                  </a:lnTo>
                  <a:lnTo>
                    <a:pt x="372" y="39"/>
                  </a:lnTo>
                  <a:lnTo>
                    <a:pt x="370" y="39"/>
                  </a:lnTo>
                  <a:lnTo>
                    <a:pt x="366" y="41"/>
                  </a:lnTo>
                  <a:lnTo>
                    <a:pt x="364" y="41"/>
                  </a:lnTo>
                  <a:lnTo>
                    <a:pt x="364" y="41"/>
                  </a:lnTo>
                  <a:lnTo>
                    <a:pt x="358" y="46"/>
                  </a:lnTo>
                  <a:lnTo>
                    <a:pt x="354" y="48"/>
                  </a:lnTo>
                  <a:lnTo>
                    <a:pt x="354" y="50"/>
                  </a:lnTo>
                  <a:lnTo>
                    <a:pt x="351" y="50"/>
                  </a:lnTo>
                  <a:lnTo>
                    <a:pt x="347" y="50"/>
                  </a:lnTo>
                  <a:lnTo>
                    <a:pt x="345" y="50"/>
                  </a:lnTo>
                  <a:lnTo>
                    <a:pt x="345" y="52"/>
                  </a:lnTo>
                  <a:lnTo>
                    <a:pt x="345" y="52"/>
                  </a:lnTo>
                  <a:lnTo>
                    <a:pt x="345" y="54"/>
                  </a:lnTo>
                  <a:lnTo>
                    <a:pt x="343" y="54"/>
                  </a:lnTo>
                  <a:lnTo>
                    <a:pt x="341" y="54"/>
                  </a:lnTo>
                  <a:lnTo>
                    <a:pt x="341" y="54"/>
                  </a:lnTo>
                  <a:lnTo>
                    <a:pt x="339" y="56"/>
                  </a:lnTo>
                  <a:lnTo>
                    <a:pt x="337" y="54"/>
                  </a:lnTo>
                  <a:lnTo>
                    <a:pt x="335" y="56"/>
                  </a:lnTo>
                  <a:lnTo>
                    <a:pt x="333" y="56"/>
                  </a:lnTo>
                  <a:lnTo>
                    <a:pt x="333" y="58"/>
                  </a:lnTo>
                  <a:lnTo>
                    <a:pt x="331" y="60"/>
                  </a:lnTo>
                  <a:lnTo>
                    <a:pt x="331" y="62"/>
                  </a:lnTo>
                  <a:lnTo>
                    <a:pt x="331" y="62"/>
                  </a:lnTo>
                  <a:lnTo>
                    <a:pt x="328" y="62"/>
                  </a:lnTo>
                  <a:lnTo>
                    <a:pt x="328" y="64"/>
                  </a:lnTo>
                  <a:lnTo>
                    <a:pt x="326" y="64"/>
                  </a:lnTo>
                  <a:lnTo>
                    <a:pt x="324" y="66"/>
                  </a:lnTo>
                  <a:lnTo>
                    <a:pt x="322" y="69"/>
                  </a:lnTo>
                  <a:lnTo>
                    <a:pt x="318" y="69"/>
                  </a:lnTo>
                  <a:lnTo>
                    <a:pt x="316" y="69"/>
                  </a:lnTo>
                  <a:lnTo>
                    <a:pt x="314" y="69"/>
                  </a:lnTo>
                  <a:lnTo>
                    <a:pt x="312" y="71"/>
                  </a:lnTo>
                  <a:lnTo>
                    <a:pt x="310" y="73"/>
                  </a:lnTo>
                  <a:lnTo>
                    <a:pt x="310" y="73"/>
                  </a:lnTo>
                  <a:lnTo>
                    <a:pt x="310" y="75"/>
                  </a:lnTo>
                  <a:lnTo>
                    <a:pt x="310" y="75"/>
                  </a:lnTo>
                  <a:lnTo>
                    <a:pt x="308" y="75"/>
                  </a:lnTo>
                  <a:lnTo>
                    <a:pt x="308" y="75"/>
                  </a:lnTo>
                  <a:lnTo>
                    <a:pt x="305" y="75"/>
                  </a:lnTo>
                  <a:lnTo>
                    <a:pt x="303" y="77"/>
                  </a:lnTo>
                  <a:lnTo>
                    <a:pt x="301" y="77"/>
                  </a:lnTo>
                  <a:lnTo>
                    <a:pt x="301" y="79"/>
                  </a:lnTo>
                  <a:lnTo>
                    <a:pt x="301" y="79"/>
                  </a:lnTo>
                  <a:lnTo>
                    <a:pt x="299" y="81"/>
                  </a:lnTo>
                  <a:lnTo>
                    <a:pt x="297" y="81"/>
                  </a:lnTo>
                  <a:lnTo>
                    <a:pt x="297" y="83"/>
                  </a:lnTo>
                  <a:lnTo>
                    <a:pt x="295" y="83"/>
                  </a:lnTo>
                  <a:lnTo>
                    <a:pt x="295" y="85"/>
                  </a:lnTo>
                  <a:lnTo>
                    <a:pt x="291" y="85"/>
                  </a:lnTo>
                  <a:lnTo>
                    <a:pt x="291" y="85"/>
                  </a:lnTo>
                  <a:lnTo>
                    <a:pt x="291" y="87"/>
                  </a:lnTo>
                  <a:lnTo>
                    <a:pt x="291" y="87"/>
                  </a:lnTo>
                  <a:lnTo>
                    <a:pt x="289" y="89"/>
                  </a:lnTo>
                  <a:lnTo>
                    <a:pt x="289" y="89"/>
                  </a:lnTo>
                  <a:lnTo>
                    <a:pt x="282" y="94"/>
                  </a:lnTo>
                  <a:lnTo>
                    <a:pt x="280" y="96"/>
                  </a:lnTo>
                  <a:lnTo>
                    <a:pt x="280" y="96"/>
                  </a:lnTo>
                  <a:lnTo>
                    <a:pt x="280" y="98"/>
                  </a:lnTo>
                  <a:lnTo>
                    <a:pt x="280" y="100"/>
                  </a:lnTo>
                  <a:lnTo>
                    <a:pt x="280" y="100"/>
                  </a:lnTo>
                  <a:lnTo>
                    <a:pt x="278" y="100"/>
                  </a:lnTo>
                  <a:lnTo>
                    <a:pt x="278" y="100"/>
                  </a:lnTo>
                  <a:lnTo>
                    <a:pt x="278" y="102"/>
                  </a:lnTo>
                  <a:lnTo>
                    <a:pt x="276" y="102"/>
                  </a:lnTo>
                  <a:lnTo>
                    <a:pt x="274" y="104"/>
                  </a:lnTo>
                  <a:lnTo>
                    <a:pt x="274" y="106"/>
                  </a:lnTo>
                  <a:lnTo>
                    <a:pt x="272" y="106"/>
                  </a:lnTo>
                  <a:lnTo>
                    <a:pt x="270" y="106"/>
                  </a:lnTo>
                  <a:lnTo>
                    <a:pt x="266" y="104"/>
                  </a:lnTo>
                  <a:lnTo>
                    <a:pt x="264" y="104"/>
                  </a:lnTo>
                  <a:lnTo>
                    <a:pt x="264" y="106"/>
                  </a:lnTo>
                  <a:lnTo>
                    <a:pt x="264" y="108"/>
                  </a:lnTo>
                  <a:lnTo>
                    <a:pt x="262" y="108"/>
                  </a:lnTo>
                  <a:lnTo>
                    <a:pt x="262" y="110"/>
                  </a:lnTo>
                  <a:lnTo>
                    <a:pt x="260" y="110"/>
                  </a:lnTo>
                  <a:lnTo>
                    <a:pt x="260" y="110"/>
                  </a:lnTo>
                  <a:lnTo>
                    <a:pt x="255" y="112"/>
                  </a:lnTo>
                  <a:lnTo>
                    <a:pt x="255" y="112"/>
                  </a:lnTo>
                  <a:lnTo>
                    <a:pt x="255" y="112"/>
                  </a:lnTo>
                  <a:lnTo>
                    <a:pt x="253" y="117"/>
                  </a:lnTo>
                  <a:lnTo>
                    <a:pt x="251" y="119"/>
                  </a:lnTo>
                  <a:lnTo>
                    <a:pt x="251" y="121"/>
                  </a:lnTo>
                  <a:lnTo>
                    <a:pt x="251" y="123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249" y="125"/>
                  </a:lnTo>
                  <a:lnTo>
                    <a:pt x="249" y="127"/>
                  </a:lnTo>
                  <a:lnTo>
                    <a:pt x="247" y="127"/>
                  </a:lnTo>
                  <a:lnTo>
                    <a:pt x="249" y="129"/>
                  </a:lnTo>
                  <a:lnTo>
                    <a:pt x="249" y="129"/>
                  </a:lnTo>
                  <a:lnTo>
                    <a:pt x="249" y="131"/>
                  </a:lnTo>
                  <a:lnTo>
                    <a:pt x="253" y="146"/>
                  </a:lnTo>
                  <a:lnTo>
                    <a:pt x="255" y="152"/>
                  </a:lnTo>
                  <a:lnTo>
                    <a:pt x="255" y="156"/>
                  </a:lnTo>
                  <a:lnTo>
                    <a:pt x="255" y="156"/>
                  </a:lnTo>
                  <a:lnTo>
                    <a:pt x="255" y="158"/>
                  </a:lnTo>
                  <a:lnTo>
                    <a:pt x="257" y="158"/>
                  </a:lnTo>
                  <a:lnTo>
                    <a:pt x="257" y="158"/>
                  </a:lnTo>
                  <a:lnTo>
                    <a:pt x="260" y="158"/>
                  </a:lnTo>
                  <a:lnTo>
                    <a:pt x="260" y="158"/>
                  </a:lnTo>
                  <a:lnTo>
                    <a:pt x="262" y="160"/>
                  </a:lnTo>
                  <a:lnTo>
                    <a:pt x="264" y="165"/>
                  </a:lnTo>
                  <a:lnTo>
                    <a:pt x="264" y="165"/>
                  </a:lnTo>
                  <a:lnTo>
                    <a:pt x="266" y="167"/>
                  </a:lnTo>
                  <a:lnTo>
                    <a:pt x="266" y="167"/>
                  </a:lnTo>
                  <a:lnTo>
                    <a:pt x="268" y="167"/>
                  </a:lnTo>
                  <a:lnTo>
                    <a:pt x="270" y="167"/>
                  </a:lnTo>
                  <a:lnTo>
                    <a:pt x="270" y="167"/>
                  </a:lnTo>
                  <a:lnTo>
                    <a:pt x="272" y="167"/>
                  </a:lnTo>
                  <a:lnTo>
                    <a:pt x="276" y="171"/>
                  </a:lnTo>
                  <a:lnTo>
                    <a:pt x="276" y="171"/>
                  </a:lnTo>
                  <a:lnTo>
                    <a:pt x="278" y="171"/>
                  </a:lnTo>
                  <a:lnTo>
                    <a:pt x="278" y="171"/>
                  </a:lnTo>
                  <a:lnTo>
                    <a:pt x="282" y="171"/>
                  </a:lnTo>
                  <a:lnTo>
                    <a:pt x="282" y="169"/>
                  </a:lnTo>
                  <a:lnTo>
                    <a:pt x="282" y="169"/>
                  </a:lnTo>
                  <a:lnTo>
                    <a:pt x="287" y="171"/>
                  </a:lnTo>
                  <a:lnTo>
                    <a:pt x="289" y="171"/>
                  </a:lnTo>
                  <a:lnTo>
                    <a:pt x="293" y="173"/>
                  </a:lnTo>
                  <a:lnTo>
                    <a:pt x="293" y="173"/>
                  </a:lnTo>
                  <a:lnTo>
                    <a:pt x="293" y="173"/>
                  </a:lnTo>
                  <a:lnTo>
                    <a:pt x="295" y="173"/>
                  </a:lnTo>
                  <a:lnTo>
                    <a:pt x="301" y="173"/>
                  </a:lnTo>
                  <a:lnTo>
                    <a:pt x="303" y="171"/>
                  </a:lnTo>
                  <a:lnTo>
                    <a:pt x="308" y="169"/>
                  </a:lnTo>
                  <a:lnTo>
                    <a:pt x="310" y="169"/>
                  </a:lnTo>
                  <a:lnTo>
                    <a:pt x="310" y="169"/>
                  </a:lnTo>
                  <a:lnTo>
                    <a:pt x="312" y="169"/>
                  </a:lnTo>
                  <a:lnTo>
                    <a:pt x="314" y="169"/>
                  </a:lnTo>
                  <a:lnTo>
                    <a:pt x="316" y="171"/>
                  </a:lnTo>
                  <a:lnTo>
                    <a:pt x="318" y="171"/>
                  </a:lnTo>
                  <a:lnTo>
                    <a:pt x="318" y="171"/>
                  </a:lnTo>
                  <a:lnTo>
                    <a:pt x="320" y="169"/>
                  </a:lnTo>
                  <a:lnTo>
                    <a:pt x="320" y="169"/>
                  </a:lnTo>
                  <a:lnTo>
                    <a:pt x="322" y="167"/>
                  </a:lnTo>
                  <a:lnTo>
                    <a:pt x="322" y="167"/>
                  </a:lnTo>
                  <a:lnTo>
                    <a:pt x="324" y="163"/>
                  </a:lnTo>
                  <a:lnTo>
                    <a:pt x="324" y="163"/>
                  </a:lnTo>
                  <a:lnTo>
                    <a:pt x="324" y="160"/>
                  </a:lnTo>
                  <a:lnTo>
                    <a:pt x="326" y="160"/>
                  </a:lnTo>
                  <a:lnTo>
                    <a:pt x="328" y="158"/>
                  </a:lnTo>
                  <a:lnTo>
                    <a:pt x="331" y="158"/>
                  </a:lnTo>
                  <a:lnTo>
                    <a:pt x="333" y="158"/>
                  </a:lnTo>
                  <a:lnTo>
                    <a:pt x="335" y="158"/>
                  </a:lnTo>
                  <a:lnTo>
                    <a:pt x="335" y="158"/>
                  </a:lnTo>
                  <a:lnTo>
                    <a:pt x="335" y="160"/>
                  </a:lnTo>
                  <a:lnTo>
                    <a:pt x="337" y="160"/>
                  </a:lnTo>
                  <a:lnTo>
                    <a:pt x="337" y="160"/>
                  </a:lnTo>
                  <a:lnTo>
                    <a:pt x="337" y="160"/>
                  </a:lnTo>
                  <a:lnTo>
                    <a:pt x="337" y="163"/>
                  </a:lnTo>
                  <a:lnTo>
                    <a:pt x="337" y="163"/>
                  </a:lnTo>
                  <a:lnTo>
                    <a:pt x="337" y="163"/>
                  </a:lnTo>
                  <a:lnTo>
                    <a:pt x="337" y="165"/>
                  </a:lnTo>
                  <a:lnTo>
                    <a:pt x="337" y="165"/>
                  </a:lnTo>
                  <a:lnTo>
                    <a:pt x="335" y="167"/>
                  </a:lnTo>
                  <a:lnTo>
                    <a:pt x="335" y="167"/>
                  </a:lnTo>
                  <a:lnTo>
                    <a:pt x="335" y="169"/>
                  </a:lnTo>
                  <a:lnTo>
                    <a:pt x="337" y="169"/>
                  </a:lnTo>
                  <a:lnTo>
                    <a:pt x="337" y="171"/>
                  </a:lnTo>
                  <a:lnTo>
                    <a:pt x="337" y="171"/>
                  </a:lnTo>
                  <a:lnTo>
                    <a:pt x="337" y="173"/>
                  </a:lnTo>
                  <a:lnTo>
                    <a:pt x="337" y="173"/>
                  </a:lnTo>
                  <a:lnTo>
                    <a:pt x="337" y="175"/>
                  </a:lnTo>
                  <a:lnTo>
                    <a:pt x="337" y="175"/>
                  </a:lnTo>
                  <a:lnTo>
                    <a:pt x="337" y="175"/>
                  </a:lnTo>
                  <a:lnTo>
                    <a:pt x="337" y="177"/>
                  </a:lnTo>
                  <a:lnTo>
                    <a:pt x="337" y="177"/>
                  </a:lnTo>
                  <a:lnTo>
                    <a:pt x="337" y="179"/>
                  </a:lnTo>
                  <a:lnTo>
                    <a:pt x="339" y="179"/>
                  </a:lnTo>
                  <a:lnTo>
                    <a:pt x="341" y="183"/>
                  </a:lnTo>
                  <a:lnTo>
                    <a:pt x="341" y="183"/>
                  </a:lnTo>
                  <a:lnTo>
                    <a:pt x="341" y="185"/>
                  </a:lnTo>
                  <a:lnTo>
                    <a:pt x="341" y="185"/>
                  </a:lnTo>
                  <a:lnTo>
                    <a:pt x="341" y="185"/>
                  </a:lnTo>
                  <a:lnTo>
                    <a:pt x="341" y="188"/>
                  </a:lnTo>
                  <a:lnTo>
                    <a:pt x="339" y="188"/>
                  </a:lnTo>
                  <a:lnTo>
                    <a:pt x="341" y="190"/>
                  </a:lnTo>
                  <a:lnTo>
                    <a:pt x="341" y="192"/>
                  </a:lnTo>
                  <a:lnTo>
                    <a:pt x="339" y="192"/>
                  </a:lnTo>
                  <a:lnTo>
                    <a:pt x="339" y="192"/>
                  </a:lnTo>
                  <a:lnTo>
                    <a:pt x="337" y="194"/>
                  </a:lnTo>
                  <a:lnTo>
                    <a:pt x="337" y="194"/>
                  </a:lnTo>
                  <a:lnTo>
                    <a:pt x="337" y="194"/>
                  </a:lnTo>
                  <a:lnTo>
                    <a:pt x="337" y="194"/>
                  </a:lnTo>
                  <a:lnTo>
                    <a:pt x="335" y="196"/>
                  </a:lnTo>
                  <a:lnTo>
                    <a:pt x="335" y="196"/>
                  </a:lnTo>
                  <a:lnTo>
                    <a:pt x="333" y="196"/>
                  </a:lnTo>
                  <a:lnTo>
                    <a:pt x="331" y="196"/>
                  </a:lnTo>
                  <a:lnTo>
                    <a:pt x="328" y="194"/>
                  </a:lnTo>
                  <a:lnTo>
                    <a:pt x="328" y="194"/>
                  </a:lnTo>
                  <a:lnTo>
                    <a:pt x="326" y="194"/>
                  </a:lnTo>
                  <a:lnTo>
                    <a:pt x="324" y="194"/>
                  </a:lnTo>
                  <a:lnTo>
                    <a:pt x="322" y="194"/>
                  </a:lnTo>
                  <a:lnTo>
                    <a:pt x="320" y="194"/>
                  </a:lnTo>
                  <a:lnTo>
                    <a:pt x="320" y="194"/>
                  </a:lnTo>
                  <a:lnTo>
                    <a:pt x="310" y="198"/>
                  </a:lnTo>
                  <a:lnTo>
                    <a:pt x="305" y="198"/>
                  </a:lnTo>
                  <a:lnTo>
                    <a:pt x="303" y="198"/>
                  </a:lnTo>
                  <a:lnTo>
                    <a:pt x="301" y="198"/>
                  </a:lnTo>
                  <a:lnTo>
                    <a:pt x="301" y="198"/>
                  </a:lnTo>
                  <a:lnTo>
                    <a:pt x="293" y="202"/>
                  </a:lnTo>
                  <a:lnTo>
                    <a:pt x="289" y="202"/>
                  </a:lnTo>
                  <a:lnTo>
                    <a:pt x="287" y="204"/>
                  </a:lnTo>
                  <a:lnTo>
                    <a:pt x="287" y="204"/>
                  </a:lnTo>
                  <a:lnTo>
                    <a:pt x="287" y="206"/>
                  </a:lnTo>
                  <a:lnTo>
                    <a:pt x="285" y="206"/>
                  </a:lnTo>
                  <a:lnTo>
                    <a:pt x="285" y="208"/>
                  </a:lnTo>
                  <a:lnTo>
                    <a:pt x="285" y="208"/>
                  </a:lnTo>
                  <a:lnTo>
                    <a:pt x="285" y="208"/>
                  </a:lnTo>
                  <a:lnTo>
                    <a:pt x="285" y="208"/>
                  </a:lnTo>
                  <a:lnTo>
                    <a:pt x="287" y="213"/>
                  </a:lnTo>
                  <a:lnTo>
                    <a:pt x="289" y="215"/>
                  </a:lnTo>
                  <a:lnTo>
                    <a:pt x="289" y="217"/>
                  </a:lnTo>
                  <a:lnTo>
                    <a:pt x="289" y="219"/>
                  </a:lnTo>
                  <a:lnTo>
                    <a:pt x="289" y="221"/>
                  </a:lnTo>
                  <a:lnTo>
                    <a:pt x="289" y="221"/>
                  </a:lnTo>
                  <a:lnTo>
                    <a:pt x="287" y="223"/>
                  </a:lnTo>
                  <a:lnTo>
                    <a:pt x="287" y="223"/>
                  </a:lnTo>
                  <a:lnTo>
                    <a:pt x="285" y="223"/>
                  </a:lnTo>
                  <a:lnTo>
                    <a:pt x="282" y="223"/>
                  </a:lnTo>
                  <a:lnTo>
                    <a:pt x="280" y="225"/>
                  </a:lnTo>
                  <a:lnTo>
                    <a:pt x="280" y="225"/>
                  </a:lnTo>
                  <a:lnTo>
                    <a:pt x="280" y="225"/>
                  </a:lnTo>
                  <a:lnTo>
                    <a:pt x="278" y="225"/>
                  </a:lnTo>
                  <a:lnTo>
                    <a:pt x="278" y="227"/>
                  </a:lnTo>
                  <a:lnTo>
                    <a:pt x="278" y="227"/>
                  </a:lnTo>
                  <a:lnTo>
                    <a:pt x="280" y="229"/>
                  </a:lnTo>
                  <a:lnTo>
                    <a:pt x="285" y="236"/>
                  </a:lnTo>
                  <a:lnTo>
                    <a:pt x="289" y="238"/>
                  </a:lnTo>
                  <a:lnTo>
                    <a:pt x="293" y="238"/>
                  </a:lnTo>
                  <a:lnTo>
                    <a:pt x="293" y="238"/>
                  </a:lnTo>
                  <a:lnTo>
                    <a:pt x="295" y="238"/>
                  </a:lnTo>
                  <a:lnTo>
                    <a:pt x="295" y="238"/>
                  </a:lnTo>
                  <a:lnTo>
                    <a:pt x="297" y="238"/>
                  </a:lnTo>
                  <a:lnTo>
                    <a:pt x="297" y="238"/>
                  </a:lnTo>
                  <a:lnTo>
                    <a:pt x="301" y="242"/>
                  </a:lnTo>
                  <a:lnTo>
                    <a:pt x="303" y="244"/>
                  </a:lnTo>
                  <a:lnTo>
                    <a:pt x="305" y="244"/>
                  </a:lnTo>
                  <a:lnTo>
                    <a:pt x="305" y="248"/>
                  </a:lnTo>
                  <a:lnTo>
                    <a:pt x="308" y="252"/>
                  </a:lnTo>
                  <a:lnTo>
                    <a:pt x="308" y="254"/>
                  </a:lnTo>
                  <a:lnTo>
                    <a:pt x="308" y="256"/>
                  </a:lnTo>
                  <a:lnTo>
                    <a:pt x="305" y="259"/>
                  </a:lnTo>
                  <a:lnTo>
                    <a:pt x="305" y="259"/>
                  </a:lnTo>
                  <a:lnTo>
                    <a:pt x="303" y="259"/>
                  </a:lnTo>
                  <a:lnTo>
                    <a:pt x="295" y="265"/>
                  </a:lnTo>
                  <a:lnTo>
                    <a:pt x="295" y="265"/>
                  </a:lnTo>
                  <a:lnTo>
                    <a:pt x="293" y="265"/>
                  </a:lnTo>
                  <a:lnTo>
                    <a:pt x="291" y="265"/>
                  </a:lnTo>
                  <a:lnTo>
                    <a:pt x="291" y="265"/>
                  </a:lnTo>
                  <a:lnTo>
                    <a:pt x="291" y="265"/>
                  </a:lnTo>
                  <a:lnTo>
                    <a:pt x="291" y="265"/>
                  </a:lnTo>
                  <a:lnTo>
                    <a:pt x="291" y="263"/>
                  </a:lnTo>
                  <a:lnTo>
                    <a:pt x="291" y="261"/>
                  </a:lnTo>
                  <a:lnTo>
                    <a:pt x="291" y="261"/>
                  </a:lnTo>
                  <a:lnTo>
                    <a:pt x="291" y="261"/>
                  </a:lnTo>
                  <a:lnTo>
                    <a:pt x="289" y="259"/>
                  </a:lnTo>
                  <a:lnTo>
                    <a:pt x="289" y="259"/>
                  </a:lnTo>
                  <a:lnTo>
                    <a:pt x="289" y="256"/>
                  </a:lnTo>
                  <a:lnTo>
                    <a:pt x="289" y="256"/>
                  </a:lnTo>
                  <a:lnTo>
                    <a:pt x="287" y="256"/>
                  </a:lnTo>
                  <a:lnTo>
                    <a:pt x="287" y="256"/>
                  </a:lnTo>
                  <a:lnTo>
                    <a:pt x="285" y="256"/>
                  </a:lnTo>
                  <a:lnTo>
                    <a:pt x="285" y="256"/>
                  </a:lnTo>
                  <a:lnTo>
                    <a:pt x="285" y="256"/>
                  </a:lnTo>
                  <a:lnTo>
                    <a:pt x="282" y="254"/>
                  </a:lnTo>
                  <a:lnTo>
                    <a:pt x="282" y="254"/>
                  </a:lnTo>
                  <a:lnTo>
                    <a:pt x="282" y="256"/>
                  </a:lnTo>
                  <a:lnTo>
                    <a:pt x="280" y="256"/>
                  </a:lnTo>
                  <a:lnTo>
                    <a:pt x="280" y="259"/>
                  </a:lnTo>
                  <a:lnTo>
                    <a:pt x="282" y="261"/>
                  </a:lnTo>
                  <a:lnTo>
                    <a:pt x="282" y="263"/>
                  </a:lnTo>
                  <a:lnTo>
                    <a:pt x="282" y="263"/>
                  </a:lnTo>
                  <a:lnTo>
                    <a:pt x="282" y="263"/>
                  </a:lnTo>
                  <a:lnTo>
                    <a:pt x="280" y="267"/>
                  </a:lnTo>
                  <a:lnTo>
                    <a:pt x="280" y="267"/>
                  </a:lnTo>
                  <a:lnTo>
                    <a:pt x="280" y="269"/>
                  </a:lnTo>
                  <a:lnTo>
                    <a:pt x="280" y="269"/>
                  </a:lnTo>
                  <a:lnTo>
                    <a:pt x="282" y="271"/>
                  </a:lnTo>
                  <a:lnTo>
                    <a:pt x="282" y="279"/>
                  </a:lnTo>
                  <a:lnTo>
                    <a:pt x="282" y="282"/>
                  </a:lnTo>
                  <a:lnTo>
                    <a:pt x="285" y="284"/>
                  </a:lnTo>
                  <a:lnTo>
                    <a:pt x="289" y="290"/>
                  </a:lnTo>
                  <a:lnTo>
                    <a:pt x="289" y="292"/>
                  </a:lnTo>
                  <a:lnTo>
                    <a:pt x="291" y="294"/>
                  </a:lnTo>
                  <a:lnTo>
                    <a:pt x="289" y="294"/>
                  </a:lnTo>
                  <a:lnTo>
                    <a:pt x="289" y="296"/>
                  </a:lnTo>
                  <a:lnTo>
                    <a:pt x="289" y="296"/>
                  </a:lnTo>
                  <a:lnTo>
                    <a:pt x="289" y="298"/>
                  </a:lnTo>
                  <a:lnTo>
                    <a:pt x="287" y="298"/>
                  </a:lnTo>
                  <a:lnTo>
                    <a:pt x="287" y="300"/>
                  </a:lnTo>
                  <a:lnTo>
                    <a:pt x="287" y="300"/>
                  </a:lnTo>
                  <a:lnTo>
                    <a:pt x="285" y="300"/>
                  </a:lnTo>
                  <a:lnTo>
                    <a:pt x="282" y="300"/>
                  </a:lnTo>
                  <a:lnTo>
                    <a:pt x="282" y="300"/>
                  </a:lnTo>
                  <a:lnTo>
                    <a:pt x="282" y="300"/>
                  </a:lnTo>
                  <a:lnTo>
                    <a:pt x="280" y="302"/>
                  </a:lnTo>
                  <a:lnTo>
                    <a:pt x="276" y="302"/>
                  </a:lnTo>
                  <a:lnTo>
                    <a:pt x="274" y="300"/>
                  </a:lnTo>
                  <a:lnTo>
                    <a:pt x="272" y="298"/>
                  </a:lnTo>
                  <a:lnTo>
                    <a:pt x="268" y="294"/>
                  </a:lnTo>
                  <a:lnTo>
                    <a:pt x="266" y="294"/>
                  </a:lnTo>
                  <a:lnTo>
                    <a:pt x="266" y="292"/>
                  </a:lnTo>
                  <a:lnTo>
                    <a:pt x="266" y="292"/>
                  </a:lnTo>
                  <a:lnTo>
                    <a:pt x="266" y="290"/>
                  </a:lnTo>
                  <a:lnTo>
                    <a:pt x="268" y="290"/>
                  </a:lnTo>
                  <a:lnTo>
                    <a:pt x="268" y="288"/>
                  </a:lnTo>
                  <a:lnTo>
                    <a:pt x="268" y="286"/>
                  </a:lnTo>
                  <a:lnTo>
                    <a:pt x="268" y="286"/>
                  </a:lnTo>
                  <a:lnTo>
                    <a:pt x="266" y="286"/>
                  </a:lnTo>
                  <a:lnTo>
                    <a:pt x="266" y="286"/>
                  </a:lnTo>
                  <a:lnTo>
                    <a:pt x="262" y="286"/>
                  </a:lnTo>
                  <a:lnTo>
                    <a:pt x="260" y="288"/>
                  </a:lnTo>
                  <a:lnTo>
                    <a:pt x="257" y="288"/>
                  </a:lnTo>
                  <a:lnTo>
                    <a:pt x="257" y="290"/>
                  </a:lnTo>
                  <a:lnTo>
                    <a:pt x="257" y="290"/>
                  </a:lnTo>
                  <a:lnTo>
                    <a:pt x="255" y="294"/>
                  </a:lnTo>
                  <a:lnTo>
                    <a:pt x="255" y="294"/>
                  </a:lnTo>
                  <a:lnTo>
                    <a:pt x="255" y="296"/>
                  </a:lnTo>
                  <a:lnTo>
                    <a:pt x="253" y="296"/>
                  </a:lnTo>
                  <a:lnTo>
                    <a:pt x="251" y="296"/>
                  </a:lnTo>
                  <a:lnTo>
                    <a:pt x="251" y="296"/>
                  </a:lnTo>
                  <a:lnTo>
                    <a:pt x="249" y="296"/>
                  </a:lnTo>
                  <a:lnTo>
                    <a:pt x="249" y="294"/>
                  </a:lnTo>
                  <a:lnTo>
                    <a:pt x="249" y="292"/>
                  </a:lnTo>
                  <a:lnTo>
                    <a:pt x="247" y="292"/>
                  </a:lnTo>
                  <a:lnTo>
                    <a:pt x="247" y="290"/>
                  </a:lnTo>
                  <a:lnTo>
                    <a:pt x="245" y="290"/>
                  </a:lnTo>
                  <a:lnTo>
                    <a:pt x="241" y="290"/>
                  </a:lnTo>
                  <a:lnTo>
                    <a:pt x="239" y="290"/>
                  </a:lnTo>
                  <a:lnTo>
                    <a:pt x="237" y="290"/>
                  </a:lnTo>
                  <a:lnTo>
                    <a:pt x="230" y="288"/>
                  </a:lnTo>
                  <a:lnTo>
                    <a:pt x="228" y="288"/>
                  </a:lnTo>
                  <a:lnTo>
                    <a:pt x="226" y="288"/>
                  </a:lnTo>
                  <a:lnTo>
                    <a:pt x="222" y="288"/>
                  </a:lnTo>
                  <a:lnTo>
                    <a:pt x="222" y="288"/>
                  </a:lnTo>
                  <a:lnTo>
                    <a:pt x="220" y="288"/>
                  </a:lnTo>
                  <a:lnTo>
                    <a:pt x="220" y="286"/>
                  </a:lnTo>
                  <a:lnTo>
                    <a:pt x="218" y="286"/>
                  </a:lnTo>
                  <a:lnTo>
                    <a:pt x="218" y="284"/>
                  </a:lnTo>
                  <a:lnTo>
                    <a:pt x="218" y="284"/>
                  </a:lnTo>
                  <a:lnTo>
                    <a:pt x="220" y="282"/>
                  </a:lnTo>
                  <a:lnTo>
                    <a:pt x="220" y="282"/>
                  </a:lnTo>
                  <a:lnTo>
                    <a:pt x="218" y="279"/>
                  </a:lnTo>
                  <a:lnTo>
                    <a:pt x="218" y="279"/>
                  </a:lnTo>
                  <a:lnTo>
                    <a:pt x="218" y="279"/>
                  </a:lnTo>
                  <a:lnTo>
                    <a:pt x="216" y="282"/>
                  </a:lnTo>
                  <a:lnTo>
                    <a:pt x="214" y="282"/>
                  </a:lnTo>
                  <a:lnTo>
                    <a:pt x="214" y="284"/>
                  </a:lnTo>
                  <a:lnTo>
                    <a:pt x="211" y="284"/>
                  </a:lnTo>
                  <a:lnTo>
                    <a:pt x="211" y="286"/>
                  </a:lnTo>
                  <a:lnTo>
                    <a:pt x="211" y="288"/>
                  </a:lnTo>
                  <a:lnTo>
                    <a:pt x="211" y="290"/>
                  </a:lnTo>
                  <a:lnTo>
                    <a:pt x="211" y="292"/>
                  </a:lnTo>
                  <a:lnTo>
                    <a:pt x="211" y="294"/>
                  </a:lnTo>
                  <a:lnTo>
                    <a:pt x="211" y="298"/>
                  </a:lnTo>
                  <a:lnTo>
                    <a:pt x="211" y="298"/>
                  </a:lnTo>
                  <a:lnTo>
                    <a:pt x="211" y="302"/>
                  </a:lnTo>
                  <a:lnTo>
                    <a:pt x="211" y="302"/>
                  </a:lnTo>
                  <a:lnTo>
                    <a:pt x="211" y="305"/>
                  </a:lnTo>
                  <a:lnTo>
                    <a:pt x="207" y="309"/>
                  </a:lnTo>
                  <a:lnTo>
                    <a:pt x="199" y="313"/>
                  </a:lnTo>
                  <a:lnTo>
                    <a:pt x="199" y="315"/>
                  </a:lnTo>
                  <a:lnTo>
                    <a:pt x="197" y="317"/>
                  </a:lnTo>
                  <a:lnTo>
                    <a:pt x="199" y="317"/>
                  </a:lnTo>
                  <a:lnTo>
                    <a:pt x="199" y="319"/>
                  </a:lnTo>
                  <a:lnTo>
                    <a:pt x="199" y="319"/>
                  </a:lnTo>
                  <a:lnTo>
                    <a:pt x="199" y="319"/>
                  </a:lnTo>
                  <a:lnTo>
                    <a:pt x="199" y="319"/>
                  </a:lnTo>
                  <a:lnTo>
                    <a:pt x="199" y="321"/>
                  </a:lnTo>
                  <a:lnTo>
                    <a:pt x="199" y="321"/>
                  </a:lnTo>
                  <a:lnTo>
                    <a:pt x="199" y="323"/>
                  </a:lnTo>
                  <a:lnTo>
                    <a:pt x="197" y="323"/>
                  </a:lnTo>
                  <a:lnTo>
                    <a:pt x="188" y="327"/>
                  </a:lnTo>
                  <a:lnTo>
                    <a:pt x="184" y="330"/>
                  </a:lnTo>
                  <a:lnTo>
                    <a:pt x="180" y="332"/>
                  </a:lnTo>
                  <a:lnTo>
                    <a:pt x="178" y="332"/>
                  </a:lnTo>
                  <a:lnTo>
                    <a:pt x="176" y="332"/>
                  </a:lnTo>
                  <a:lnTo>
                    <a:pt x="176" y="332"/>
                  </a:lnTo>
                  <a:lnTo>
                    <a:pt x="176" y="330"/>
                  </a:lnTo>
                  <a:lnTo>
                    <a:pt x="174" y="330"/>
                  </a:lnTo>
                  <a:lnTo>
                    <a:pt x="174" y="330"/>
                  </a:lnTo>
                  <a:lnTo>
                    <a:pt x="172" y="330"/>
                  </a:lnTo>
                  <a:lnTo>
                    <a:pt x="172" y="330"/>
                  </a:lnTo>
                  <a:lnTo>
                    <a:pt x="172" y="330"/>
                  </a:lnTo>
                  <a:lnTo>
                    <a:pt x="172" y="330"/>
                  </a:lnTo>
                  <a:lnTo>
                    <a:pt x="172" y="334"/>
                  </a:lnTo>
                  <a:lnTo>
                    <a:pt x="172" y="334"/>
                  </a:lnTo>
                  <a:lnTo>
                    <a:pt x="172" y="336"/>
                  </a:lnTo>
                  <a:lnTo>
                    <a:pt x="170" y="338"/>
                  </a:lnTo>
                  <a:lnTo>
                    <a:pt x="170" y="340"/>
                  </a:lnTo>
                  <a:lnTo>
                    <a:pt x="170" y="340"/>
                  </a:lnTo>
                  <a:lnTo>
                    <a:pt x="170" y="342"/>
                  </a:lnTo>
                  <a:lnTo>
                    <a:pt x="170" y="342"/>
                  </a:lnTo>
                  <a:lnTo>
                    <a:pt x="168" y="342"/>
                  </a:lnTo>
                  <a:lnTo>
                    <a:pt x="168" y="342"/>
                  </a:lnTo>
                  <a:lnTo>
                    <a:pt x="166" y="340"/>
                  </a:lnTo>
                  <a:lnTo>
                    <a:pt x="163" y="340"/>
                  </a:lnTo>
                  <a:lnTo>
                    <a:pt x="163" y="340"/>
                  </a:lnTo>
                  <a:lnTo>
                    <a:pt x="159" y="340"/>
                  </a:lnTo>
                  <a:lnTo>
                    <a:pt x="157" y="338"/>
                  </a:lnTo>
                  <a:lnTo>
                    <a:pt x="157" y="336"/>
                  </a:lnTo>
                  <a:lnTo>
                    <a:pt x="157" y="334"/>
                  </a:lnTo>
                  <a:lnTo>
                    <a:pt x="157" y="334"/>
                  </a:lnTo>
                  <a:lnTo>
                    <a:pt x="151" y="330"/>
                  </a:lnTo>
                  <a:lnTo>
                    <a:pt x="149" y="330"/>
                  </a:lnTo>
                  <a:lnTo>
                    <a:pt x="149" y="327"/>
                  </a:lnTo>
                  <a:lnTo>
                    <a:pt x="149" y="325"/>
                  </a:lnTo>
                  <a:lnTo>
                    <a:pt x="147" y="321"/>
                  </a:lnTo>
                  <a:lnTo>
                    <a:pt x="147" y="321"/>
                  </a:lnTo>
                  <a:lnTo>
                    <a:pt x="149" y="317"/>
                  </a:lnTo>
                  <a:lnTo>
                    <a:pt x="151" y="315"/>
                  </a:lnTo>
                  <a:lnTo>
                    <a:pt x="151" y="315"/>
                  </a:lnTo>
                  <a:lnTo>
                    <a:pt x="151" y="315"/>
                  </a:lnTo>
                  <a:lnTo>
                    <a:pt x="153" y="315"/>
                  </a:lnTo>
                  <a:lnTo>
                    <a:pt x="153" y="315"/>
                  </a:lnTo>
                  <a:lnTo>
                    <a:pt x="155" y="317"/>
                  </a:lnTo>
                  <a:lnTo>
                    <a:pt x="157" y="317"/>
                  </a:lnTo>
                  <a:lnTo>
                    <a:pt x="157" y="317"/>
                  </a:lnTo>
                  <a:lnTo>
                    <a:pt x="159" y="319"/>
                  </a:lnTo>
                  <a:lnTo>
                    <a:pt x="159" y="319"/>
                  </a:lnTo>
                  <a:lnTo>
                    <a:pt x="161" y="319"/>
                  </a:lnTo>
                  <a:lnTo>
                    <a:pt x="163" y="319"/>
                  </a:lnTo>
                  <a:lnTo>
                    <a:pt x="163" y="319"/>
                  </a:lnTo>
                  <a:lnTo>
                    <a:pt x="166" y="317"/>
                  </a:lnTo>
                  <a:lnTo>
                    <a:pt x="168" y="317"/>
                  </a:lnTo>
                  <a:lnTo>
                    <a:pt x="168" y="317"/>
                  </a:lnTo>
                  <a:lnTo>
                    <a:pt x="170" y="319"/>
                  </a:lnTo>
                  <a:lnTo>
                    <a:pt x="172" y="319"/>
                  </a:lnTo>
                  <a:lnTo>
                    <a:pt x="172" y="319"/>
                  </a:lnTo>
                  <a:lnTo>
                    <a:pt x="172" y="319"/>
                  </a:lnTo>
                  <a:lnTo>
                    <a:pt x="174" y="319"/>
                  </a:lnTo>
                  <a:lnTo>
                    <a:pt x="174" y="317"/>
                  </a:lnTo>
                  <a:lnTo>
                    <a:pt x="174" y="315"/>
                  </a:lnTo>
                  <a:lnTo>
                    <a:pt x="176" y="313"/>
                  </a:lnTo>
                  <a:lnTo>
                    <a:pt x="178" y="311"/>
                  </a:lnTo>
                  <a:lnTo>
                    <a:pt x="180" y="309"/>
                  </a:lnTo>
                  <a:lnTo>
                    <a:pt x="180" y="307"/>
                  </a:lnTo>
                  <a:lnTo>
                    <a:pt x="180" y="307"/>
                  </a:lnTo>
                  <a:lnTo>
                    <a:pt x="176" y="305"/>
                  </a:lnTo>
                  <a:lnTo>
                    <a:pt x="174" y="302"/>
                  </a:lnTo>
                  <a:lnTo>
                    <a:pt x="174" y="300"/>
                  </a:lnTo>
                  <a:lnTo>
                    <a:pt x="174" y="298"/>
                  </a:lnTo>
                  <a:lnTo>
                    <a:pt x="176" y="296"/>
                  </a:lnTo>
                  <a:lnTo>
                    <a:pt x="178" y="292"/>
                  </a:lnTo>
                  <a:lnTo>
                    <a:pt x="180" y="290"/>
                  </a:lnTo>
                  <a:lnTo>
                    <a:pt x="180" y="288"/>
                  </a:lnTo>
                  <a:lnTo>
                    <a:pt x="180" y="286"/>
                  </a:lnTo>
                  <a:lnTo>
                    <a:pt x="178" y="284"/>
                  </a:lnTo>
                  <a:lnTo>
                    <a:pt x="178" y="284"/>
                  </a:lnTo>
                  <a:lnTo>
                    <a:pt x="178" y="284"/>
                  </a:lnTo>
                  <a:lnTo>
                    <a:pt x="176" y="284"/>
                  </a:lnTo>
                  <a:lnTo>
                    <a:pt x="176" y="282"/>
                  </a:lnTo>
                  <a:lnTo>
                    <a:pt x="174" y="282"/>
                  </a:lnTo>
                  <a:lnTo>
                    <a:pt x="174" y="279"/>
                  </a:lnTo>
                  <a:lnTo>
                    <a:pt x="174" y="275"/>
                  </a:lnTo>
                  <a:lnTo>
                    <a:pt x="174" y="273"/>
                  </a:lnTo>
                  <a:lnTo>
                    <a:pt x="172" y="273"/>
                  </a:lnTo>
                  <a:lnTo>
                    <a:pt x="172" y="271"/>
                  </a:lnTo>
                  <a:lnTo>
                    <a:pt x="174" y="267"/>
                  </a:lnTo>
                  <a:lnTo>
                    <a:pt x="174" y="265"/>
                  </a:lnTo>
                  <a:lnTo>
                    <a:pt x="176" y="265"/>
                  </a:lnTo>
                  <a:lnTo>
                    <a:pt x="176" y="265"/>
                  </a:lnTo>
                  <a:lnTo>
                    <a:pt x="178" y="265"/>
                  </a:lnTo>
                  <a:lnTo>
                    <a:pt x="182" y="267"/>
                  </a:lnTo>
                  <a:lnTo>
                    <a:pt x="182" y="267"/>
                  </a:lnTo>
                  <a:lnTo>
                    <a:pt x="184" y="267"/>
                  </a:lnTo>
                  <a:lnTo>
                    <a:pt x="186" y="267"/>
                  </a:lnTo>
                  <a:lnTo>
                    <a:pt x="186" y="265"/>
                  </a:lnTo>
                  <a:lnTo>
                    <a:pt x="186" y="265"/>
                  </a:lnTo>
                  <a:lnTo>
                    <a:pt x="186" y="263"/>
                  </a:lnTo>
                  <a:lnTo>
                    <a:pt x="186" y="263"/>
                  </a:lnTo>
                  <a:lnTo>
                    <a:pt x="186" y="252"/>
                  </a:lnTo>
                  <a:lnTo>
                    <a:pt x="184" y="248"/>
                  </a:lnTo>
                  <a:lnTo>
                    <a:pt x="182" y="246"/>
                  </a:lnTo>
                  <a:lnTo>
                    <a:pt x="180" y="246"/>
                  </a:lnTo>
                  <a:lnTo>
                    <a:pt x="180" y="244"/>
                  </a:lnTo>
                  <a:lnTo>
                    <a:pt x="180" y="244"/>
                  </a:lnTo>
                  <a:lnTo>
                    <a:pt x="180" y="242"/>
                  </a:lnTo>
                  <a:lnTo>
                    <a:pt x="180" y="240"/>
                  </a:lnTo>
                  <a:lnTo>
                    <a:pt x="178" y="236"/>
                  </a:lnTo>
                  <a:lnTo>
                    <a:pt x="176" y="234"/>
                  </a:lnTo>
                  <a:lnTo>
                    <a:pt x="176" y="234"/>
                  </a:lnTo>
                  <a:lnTo>
                    <a:pt x="174" y="234"/>
                  </a:lnTo>
                  <a:lnTo>
                    <a:pt x="172" y="234"/>
                  </a:lnTo>
                  <a:lnTo>
                    <a:pt x="172" y="234"/>
                  </a:lnTo>
                  <a:lnTo>
                    <a:pt x="163" y="238"/>
                  </a:lnTo>
                  <a:lnTo>
                    <a:pt x="159" y="238"/>
                  </a:lnTo>
                  <a:lnTo>
                    <a:pt x="153" y="240"/>
                  </a:lnTo>
                  <a:lnTo>
                    <a:pt x="145" y="242"/>
                  </a:lnTo>
                  <a:lnTo>
                    <a:pt x="140" y="242"/>
                  </a:lnTo>
                  <a:lnTo>
                    <a:pt x="138" y="242"/>
                  </a:lnTo>
                  <a:lnTo>
                    <a:pt x="132" y="240"/>
                  </a:lnTo>
                  <a:lnTo>
                    <a:pt x="130" y="240"/>
                  </a:lnTo>
                  <a:lnTo>
                    <a:pt x="126" y="240"/>
                  </a:lnTo>
                  <a:lnTo>
                    <a:pt x="124" y="240"/>
                  </a:lnTo>
                  <a:lnTo>
                    <a:pt x="122" y="240"/>
                  </a:lnTo>
                  <a:lnTo>
                    <a:pt x="120" y="240"/>
                  </a:lnTo>
                  <a:lnTo>
                    <a:pt x="117" y="238"/>
                  </a:lnTo>
                  <a:lnTo>
                    <a:pt x="117" y="238"/>
                  </a:lnTo>
                  <a:lnTo>
                    <a:pt x="115" y="236"/>
                  </a:lnTo>
                  <a:lnTo>
                    <a:pt x="115" y="236"/>
                  </a:lnTo>
                  <a:lnTo>
                    <a:pt x="115" y="234"/>
                  </a:lnTo>
                  <a:lnTo>
                    <a:pt x="117" y="231"/>
                  </a:lnTo>
                  <a:lnTo>
                    <a:pt x="120" y="229"/>
                  </a:lnTo>
                  <a:lnTo>
                    <a:pt x="120" y="229"/>
                  </a:lnTo>
                  <a:lnTo>
                    <a:pt x="120" y="227"/>
                  </a:lnTo>
                  <a:lnTo>
                    <a:pt x="120" y="227"/>
                  </a:lnTo>
                  <a:lnTo>
                    <a:pt x="120" y="225"/>
                  </a:lnTo>
                  <a:lnTo>
                    <a:pt x="117" y="223"/>
                  </a:lnTo>
                  <a:lnTo>
                    <a:pt x="117" y="221"/>
                  </a:lnTo>
                  <a:lnTo>
                    <a:pt x="117" y="221"/>
                  </a:lnTo>
                  <a:lnTo>
                    <a:pt x="117" y="221"/>
                  </a:lnTo>
                  <a:lnTo>
                    <a:pt x="117" y="219"/>
                  </a:lnTo>
                  <a:lnTo>
                    <a:pt x="120" y="221"/>
                  </a:lnTo>
                  <a:lnTo>
                    <a:pt x="120" y="221"/>
                  </a:lnTo>
                  <a:lnTo>
                    <a:pt x="122" y="223"/>
                  </a:lnTo>
                  <a:lnTo>
                    <a:pt x="124" y="225"/>
                  </a:lnTo>
                  <a:lnTo>
                    <a:pt x="126" y="225"/>
                  </a:lnTo>
                  <a:lnTo>
                    <a:pt x="126" y="225"/>
                  </a:lnTo>
                  <a:lnTo>
                    <a:pt x="128" y="225"/>
                  </a:lnTo>
                  <a:lnTo>
                    <a:pt x="130" y="225"/>
                  </a:lnTo>
                  <a:lnTo>
                    <a:pt x="132" y="225"/>
                  </a:lnTo>
                  <a:lnTo>
                    <a:pt x="134" y="225"/>
                  </a:lnTo>
                  <a:lnTo>
                    <a:pt x="136" y="225"/>
                  </a:lnTo>
                  <a:lnTo>
                    <a:pt x="136" y="223"/>
                  </a:lnTo>
                  <a:lnTo>
                    <a:pt x="138" y="223"/>
                  </a:lnTo>
                  <a:lnTo>
                    <a:pt x="138" y="221"/>
                  </a:lnTo>
                  <a:lnTo>
                    <a:pt x="138" y="221"/>
                  </a:lnTo>
                  <a:lnTo>
                    <a:pt x="140" y="219"/>
                  </a:lnTo>
                  <a:lnTo>
                    <a:pt x="138" y="219"/>
                  </a:lnTo>
                  <a:lnTo>
                    <a:pt x="138" y="219"/>
                  </a:lnTo>
                  <a:lnTo>
                    <a:pt x="138" y="219"/>
                  </a:lnTo>
                  <a:lnTo>
                    <a:pt x="134" y="221"/>
                  </a:lnTo>
                  <a:lnTo>
                    <a:pt x="130" y="221"/>
                  </a:lnTo>
                  <a:lnTo>
                    <a:pt x="128" y="221"/>
                  </a:lnTo>
                  <a:lnTo>
                    <a:pt x="126" y="221"/>
                  </a:lnTo>
                  <a:lnTo>
                    <a:pt x="124" y="219"/>
                  </a:lnTo>
                  <a:lnTo>
                    <a:pt x="124" y="219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24" y="215"/>
                  </a:lnTo>
                  <a:lnTo>
                    <a:pt x="124" y="215"/>
                  </a:lnTo>
                  <a:lnTo>
                    <a:pt x="124" y="215"/>
                  </a:lnTo>
                  <a:lnTo>
                    <a:pt x="126" y="215"/>
                  </a:lnTo>
                  <a:lnTo>
                    <a:pt x="128" y="217"/>
                  </a:lnTo>
                  <a:lnTo>
                    <a:pt x="128" y="217"/>
                  </a:lnTo>
                  <a:lnTo>
                    <a:pt x="130" y="217"/>
                  </a:lnTo>
                  <a:lnTo>
                    <a:pt x="130" y="217"/>
                  </a:lnTo>
                  <a:lnTo>
                    <a:pt x="130" y="215"/>
                  </a:lnTo>
                  <a:lnTo>
                    <a:pt x="130" y="215"/>
                  </a:lnTo>
                  <a:lnTo>
                    <a:pt x="130" y="213"/>
                  </a:lnTo>
                  <a:lnTo>
                    <a:pt x="128" y="211"/>
                  </a:lnTo>
                  <a:lnTo>
                    <a:pt x="128" y="211"/>
                  </a:lnTo>
                  <a:lnTo>
                    <a:pt x="128" y="211"/>
                  </a:lnTo>
                  <a:lnTo>
                    <a:pt x="128" y="208"/>
                  </a:lnTo>
                  <a:lnTo>
                    <a:pt x="130" y="204"/>
                  </a:lnTo>
                  <a:lnTo>
                    <a:pt x="130" y="204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30" y="202"/>
                  </a:lnTo>
                  <a:lnTo>
                    <a:pt x="130" y="202"/>
                  </a:lnTo>
                  <a:lnTo>
                    <a:pt x="130" y="202"/>
                  </a:lnTo>
                  <a:lnTo>
                    <a:pt x="126" y="202"/>
                  </a:lnTo>
                  <a:lnTo>
                    <a:pt x="122" y="204"/>
                  </a:lnTo>
                  <a:lnTo>
                    <a:pt x="120" y="204"/>
                  </a:lnTo>
                  <a:lnTo>
                    <a:pt x="113" y="202"/>
                  </a:lnTo>
                  <a:lnTo>
                    <a:pt x="113" y="204"/>
                  </a:lnTo>
                  <a:lnTo>
                    <a:pt x="111" y="204"/>
                  </a:lnTo>
                  <a:lnTo>
                    <a:pt x="111" y="204"/>
                  </a:lnTo>
                  <a:lnTo>
                    <a:pt x="111" y="204"/>
                  </a:lnTo>
                  <a:lnTo>
                    <a:pt x="111" y="206"/>
                  </a:lnTo>
                  <a:lnTo>
                    <a:pt x="111" y="206"/>
                  </a:lnTo>
                  <a:lnTo>
                    <a:pt x="111" y="206"/>
                  </a:lnTo>
                  <a:lnTo>
                    <a:pt x="109" y="208"/>
                  </a:lnTo>
                  <a:lnTo>
                    <a:pt x="109" y="208"/>
                  </a:lnTo>
                  <a:lnTo>
                    <a:pt x="109" y="211"/>
                  </a:lnTo>
                  <a:lnTo>
                    <a:pt x="107" y="211"/>
                  </a:lnTo>
                  <a:lnTo>
                    <a:pt x="107" y="211"/>
                  </a:lnTo>
                  <a:lnTo>
                    <a:pt x="109" y="215"/>
                  </a:lnTo>
                  <a:lnTo>
                    <a:pt x="109" y="217"/>
                  </a:lnTo>
                  <a:lnTo>
                    <a:pt x="109" y="219"/>
                  </a:lnTo>
                  <a:lnTo>
                    <a:pt x="107" y="219"/>
                  </a:lnTo>
                  <a:lnTo>
                    <a:pt x="107" y="221"/>
                  </a:lnTo>
                  <a:lnTo>
                    <a:pt x="107" y="221"/>
                  </a:lnTo>
                  <a:lnTo>
                    <a:pt x="107" y="221"/>
                  </a:lnTo>
                  <a:lnTo>
                    <a:pt x="105" y="221"/>
                  </a:lnTo>
                  <a:lnTo>
                    <a:pt x="103" y="219"/>
                  </a:lnTo>
                  <a:lnTo>
                    <a:pt x="103" y="219"/>
                  </a:lnTo>
                  <a:lnTo>
                    <a:pt x="103" y="219"/>
                  </a:lnTo>
                  <a:lnTo>
                    <a:pt x="101" y="223"/>
                  </a:lnTo>
                  <a:lnTo>
                    <a:pt x="99" y="223"/>
                  </a:lnTo>
                  <a:lnTo>
                    <a:pt x="99" y="223"/>
                  </a:lnTo>
                  <a:lnTo>
                    <a:pt x="97" y="223"/>
                  </a:lnTo>
                  <a:lnTo>
                    <a:pt x="94" y="223"/>
                  </a:lnTo>
                  <a:lnTo>
                    <a:pt x="94" y="223"/>
                  </a:lnTo>
                  <a:lnTo>
                    <a:pt x="90" y="221"/>
                  </a:lnTo>
                  <a:lnTo>
                    <a:pt x="90" y="221"/>
                  </a:lnTo>
                  <a:lnTo>
                    <a:pt x="88" y="221"/>
                  </a:lnTo>
                  <a:lnTo>
                    <a:pt x="88" y="219"/>
                  </a:lnTo>
                  <a:lnTo>
                    <a:pt x="88" y="219"/>
                  </a:lnTo>
                  <a:lnTo>
                    <a:pt x="86" y="217"/>
                  </a:lnTo>
                  <a:lnTo>
                    <a:pt x="84" y="217"/>
                  </a:lnTo>
                  <a:lnTo>
                    <a:pt x="82" y="215"/>
                  </a:lnTo>
                  <a:lnTo>
                    <a:pt x="80" y="215"/>
                  </a:lnTo>
                  <a:lnTo>
                    <a:pt x="80" y="217"/>
                  </a:lnTo>
                  <a:lnTo>
                    <a:pt x="80" y="217"/>
                  </a:lnTo>
                  <a:lnTo>
                    <a:pt x="82" y="223"/>
                  </a:lnTo>
                  <a:lnTo>
                    <a:pt x="82" y="223"/>
                  </a:lnTo>
                  <a:lnTo>
                    <a:pt x="82" y="225"/>
                  </a:lnTo>
                  <a:lnTo>
                    <a:pt x="82" y="227"/>
                  </a:lnTo>
                  <a:lnTo>
                    <a:pt x="82" y="229"/>
                  </a:lnTo>
                  <a:lnTo>
                    <a:pt x="82" y="231"/>
                  </a:lnTo>
                  <a:lnTo>
                    <a:pt x="82" y="231"/>
                  </a:lnTo>
                  <a:lnTo>
                    <a:pt x="84" y="231"/>
                  </a:lnTo>
                  <a:lnTo>
                    <a:pt x="86" y="231"/>
                  </a:lnTo>
                  <a:lnTo>
                    <a:pt x="88" y="231"/>
                  </a:lnTo>
                  <a:lnTo>
                    <a:pt x="90" y="231"/>
                  </a:lnTo>
                  <a:lnTo>
                    <a:pt x="90" y="231"/>
                  </a:lnTo>
                  <a:lnTo>
                    <a:pt x="92" y="231"/>
                  </a:lnTo>
                  <a:lnTo>
                    <a:pt x="92" y="231"/>
                  </a:lnTo>
                  <a:lnTo>
                    <a:pt x="94" y="231"/>
                  </a:lnTo>
                  <a:lnTo>
                    <a:pt x="94" y="231"/>
                  </a:lnTo>
                  <a:lnTo>
                    <a:pt x="97" y="231"/>
                  </a:lnTo>
                  <a:lnTo>
                    <a:pt x="97" y="234"/>
                  </a:lnTo>
                  <a:lnTo>
                    <a:pt x="97" y="234"/>
                  </a:lnTo>
                  <a:lnTo>
                    <a:pt x="94" y="236"/>
                  </a:lnTo>
                  <a:lnTo>
                    <a:pt x="94" y="238"/>
                  </a:lnTo>
                  <a:lnTo>
                    <a:pt x="94" y="240"/>
                  </a:lnTo>
                  <a:lnTo>
                    <a:pt x="94" y="240"/>
                  </a:lnTo>
                  <a:lnTo>
                    <a:pt x="94" y="242"/>
                  </a:lnTo>
                  <a:lnTo>
                    <a:pt x="94" y="244"/>
                  </a:lnTo>
                  <a:lnTo>
                    <a:pt x="92" y="244"/>
                  </a:lnTo>
                  <a:lnTo>
                    <a:pt x="92" y="246"/>
                  </a:lnTo>
                  <a:lnTo>
                    <a:pt x="90" y="246"/>
                  </a:lnTo>
                  <a:lnTo>
                    <a:pt x="86" y="246"/>
                  </a:lnTo>
                  <a:lnTo>
                    <a:pt x="86" y="246"/>
                  </a:lnTo>
                  <a:lnTo>
                    <a:pt x="84" y="244"/>
                  </a:lnTo>
                  <a:lnTo>
                    <a:pt x="84" y="244"/>
                  </a:lnTo>
                  <a:lnTo>
                    <a:pt x="82" y="242"/>
                  </a:lnTo>
                  <a:lnTo>
                    <a:pt x="82" y="240"/>
                  </a:lnTo>
                  <a:lnTo>
                    <a:pt x="80" y="240"/>
                  </a:lnTo>
                  <a:lnTo>
                    <a:pt x="80" y="238"/>
                  </a:lnTo>
                  <a:lnTo>
                    <a:pt x="78" y="238"/>
                  </a:lnTo>
                  <a:lnTo>
                    <a:pt x="78" y="236"/>
                  </a:lnTo>
                  <a:lnTo>
                    <a:pt x="78" y="234"/>
                  </a:lnTo>
                  <a:lnTo>
                    <a:pt x="78" y="234"/>
                  </a:lnTo>
                  <a:lnTo>
                    <a:pt x="76" y="234"/>
                  </a:lnTo>
                  <a:lnTo>
                    <a:pt x="76" y="234"/>
                  </a:lnTo>
                  <a:lnTo>
                    <a:pt x="76" y="234"/>
                  </a:lnTo>
                  <a:lnTo>
                    <a:pt x="76" y="238"/>
                  </a:lnTo>
                  <a:lnTo>
                    <a:pt x="76" y="242"/>
                  </a:lnTo>
                  <a:lnTo>
                    <a:pt x="76" y="242"/>
                  </a:lnTo>
                  <a:lnTo>
                    <a:pt x="76" y="244"/>
                  </a:lnTo>
                  <a:lnTo>
                    <a:pt x="76" y="246"/>
                  </a:lnTo>
                  <a:lnTo>
                    <a:pt x="74" y="254"/>
                  </a:lnTo>
                  <a:lnTo>
                    <a:pt x="69" y="259"/>
                  </a:lnTo>
                  <a:lnTo>
                    <a:pt x="69" y="261"/>
                  </a:lnTo>
                  <a:lnTo>
                    <a:pt x="69" y="261"/>
                  </a:lnTo>
                  <a:lnTo>
                    <a:pt x="69" y="263"/>
                  </a:lnTo>
                  <a:lnTo>
                    <a:pt x="69" y="263"/>
                  </a:lnTo>
                  <a:lnTo>
                    <a:pt x="69" y="265"/>
                  </a:lnTo>
                  <a:lnTo>
                    <a:pt x="80" y="267"/>
                  </a:lnTo>
                  <a:lnTo>
                    <a:pt x="82" y="267"/>
                  </a:lnTo>
                  <a:lnTo>
                    <a:pt x="82" y="269"/>
                  </a:lnTo>
                  <a:lnTo>
                    <a:pt x="82" y="271"/>
                  </a:lnTo>
                  <a:lnTo>
                    <a:pt x="82" y="273"/>
                  </a:lnTo>
                  <a:lnTo>
                    <a:pt x="80" y="275"/>
                  </a:lnTo>
                  <a:lnTo>
                    <a:pt x="76" y="279"/>
                  </a:lnTo>
                  <a:lnTo>
                    <a:pt x="74" y="282"/>
                  </a:lnTo>
                  <a:lnTo>
                    <a:pt x="74" y="282"/>
                  </a:lnTo>
                  <a:lnTo>
                    <a:pt x="74" y="284"/>
                  </a:lnTo>
                  <a:lnTo>
                    <a:pt x="74" y="286"/>
                  </a:lnTo>
                  <a:lnTo>
                    <a:pt x="74" y="288"/>
                  </a:lnTo>
                  <a:lnTo>
                    <a:pt x="72" y="288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4" y="290"/>
                  </a:lnTo>
                  <a:lnTo>
                    <a:pt x="74" y="290"/>
                  </a:lnTo>
                  <a:lnTo>
                    <a:pt x="78" y="290"/>
                  </a:lnTo>
                  <a:lnTo>
                    <a:pt x="80" y="290"/>
                  </a:lnTo>
                  <a:lnTo>
                    <a:pt x="82" y="292"/>
                  </a:lnTo>
                  <a:lnTo>
                    <a:pt x="84" y="292"/>
                  </a:lnTo>
                  <a:lnTo>
                    <a:pt x="86" y="294"/>
                  </a:lnTo>
                  <a:lnTo>
                    <a:pt x="86" y="294"/>
                  </a:lnTo>
                  <a:lnTo>
                    <a:pt x="86" y="296"/>
                  </a:lnTo>
                  <a:lnTo>
                    <a:pt x="86" y="302"/>
                  </a:lnTo>
                  <a:lnTo>
                    <a:pt x="88" y="305"/>
                  </a:lnTo>
                  <a:lnTo>
                    <a:pt x="88" y="307"/>
                  </a:lnTo>
                  <a:lnTo>
                    <a:pt x="88" y="309"/>
                  </a:lnTo>
                  <a:lnTo>
                    <a:pt x="90" y="309"/>
                  </a:lnTo>
                  <a:lnTo>
                    <a:pt x="90" y="311"/>
                  </a:lnTo>
                  <a:lnTo>
                    <a:pt x="92" y="313"/>
                  </a:lnTo>
                  <a:lnTo>
                    <a:pt x="94" y="313"/>
                  </a:lnTo>
                  <a:lnTo>
                    <a:pt x="94" y="315"/>
                  </a:lnTo>
                  <a:lnTo>
                    <a:pt x="94" y="315"/>
                  </a:lnTo>
                  <a:lnTo>
                    <a:pt x="94" y="317"/>
                  </a:lnTo>
                  <a:lnTo>
                    <a:pt x="94" y="317"/>
                  </a:lnTo>
                  <a:lnTo>
                    <a:pt x="92" y="319"/>
                  </a:lnTo>
                  <a:lnTo>
                    <a:pt x="88" y="332"/>
                  </a:lnTo>
                  <a:lnTo>
                    <a:pt x="88" y="336"/>
                  </a:lnTo>
                  <a:lnTo>
                    <a:pt x="88" y="338"/>
                  </a:lnTo>
                  <a:lnTo>
                    <a:pt x="88" y="340"/>
                  </a:lnTo>
                  <a:lnTo>
                    <a:pt x="88" y="342"/>
                  </a:lnTo>
                  <a:lnTo>
                    <a:pt x="90" y="344"/>
                  </a:lnTo>
                  <a:lnTo>
                    <a:pt x="92" y="346"/>
                  </a:lnTo>
                  <a:lnTo>
                    <a:pt x="92" y="350"/>
                  </a:lnTo>
                  <a:lnTo>
                    <a:pt x="92" y="353"/>
                  </a:lnTo>
                  <a:lnTo>
                    <a:pt x="92" y="355"/>
                  </a:lnTo>
                  <a:lnTo>
                    <a:pt x="92" y="357"/>
                  </a:lnTo>
                  <a:lnTo>
                    <a:pt x="90" y="359"/>
                  </a:lnTo>
                  <a:lnTo>
                    <a:pt x="90" y="359"/>
                  </a:lnTo>
                  <a:lnTo>
                    <a:pt x="88" y="361"/>
                  </a:lnTo>
                  <a:lnTo>
                    <a:pt x="88" y="361"/>
                  </a:lnTo>
                  <a:lnTo>
                    <a:pt x="88" y="363"/>
                  </a:lnTo>
                  <a:lnTo>
                    <a:pt x="86" y="367"/>
                  </a:lnTo>
                  <a:lnTo>
                    <a:pt x="86" y="369"/>
                  </a:lnTo>
                  <a:lnTo>
                    <a:pt x="84" y="371"/>
                  </a:lnTo>
                  <a:lnTo>
                    <a:pt x="84" y="371"/>
                  </a:lnTo>
                  <a:lnTo>
                    <a:pt x="80" y="376"/>
                  </a:lnTo>
                  <a:lnTo>
                    <a:pt x="80" y="376"/>
                  </a:lnTo>
                  <a:lnTo>
                    <a:pt x="78" y="376"/>
                  </a:lnTo>
                  <a:lnTo>
                    <a:pt x="76" y="376"/>
                  </a:lnTo>
                  <a:lnTo>
                    <a:pt x="69" y="380"/>
                  </a:lnTo>
                  <a:lnTo>
                    <a:pt x="67" y="380"/>
                  </a:lnTo>
                  <a:lnTo>
                    <a:pt x="63" y="382"/>
                  </a:lnTo>
                  <a:lnTo>
                    <a:pt x="61" y="384"/>
                  </a:lnTo>
                  <a:lnTo>
                    <a:pt x="55" y="390"/>
                  </a:lnTo>
                  <a:lnTo>
                    <a:pt x="53" y="390"/>
                  </a:lnTo>
                  <a:lnTo>
                    <a:pt x="51" y="398"/>
                  </a:lnTo>
                  <a:lnTo>
                    <a:pt x="51" y="398"/>
                  </a:lnTo>
                  <a:lnTo>
                    <a:pt x="51" y="401"/>
                  </a:lnTo>
                  <a:lnTo>
                    <a:pt x="51" y="401"/>
                  </a:lnTo>
                  <a:lnTo>
                    <a:pt x="51" y="403"/>
                  </a:lnTo>
                  <a:lnTo>
                    <a:pt x="53" y="403"/>
                  </a:lnTo>
                  <a:lnTo>
                    <a:pt x="53" y="403"/>
                  </a:lnTo>
                  <a:lnTo>
                    <a:pt x="57" y="403"/>
                  </a:lnTo>
                  <a:lnTo>
                    <a:pt x="59" y="405"/>
                  </a:lnTo>
                  <a:lnTo>
                    <a:pt x="61" y="405"/>
                  </a:lnTo>
                  <a:lnTo>
                    <a:pt x="63" y="405"/>
                  </a:lnTo>
                  <a:lnTo>
                    <a:pt x="63" y="405"/>
                  </a:lnTo>
                  <a:lnTo>
                    <a:pt x="65" y="405"/>
                  </a:lnTo>
                  <a:lnTo>
                    <a:pt x="65" y="407"/>
                  </a:lnTo>
                  <a:lnTo>
                    <a:pt x="67" y="407"/>
                  </a:lnTo>
                  <a:lnTo>
                    <a:pt x="67" y="409"/>
                  </a:lnTo>
                  <a:lnTo>
                    <a:pt x="69" y="409"/>
                  </a:lnTo>
                  <a:lnTo>
                    <a:pt x="69" y="411"/>
                  </a:lnTo>
                  <a:lnTo>
                    <a:pt x="69" y="411"/>
                  </a:lnTo>
                  <a:lnTo>
                    <a:pt x="65" y="413"/>
                  </a:lnTo>
                  <a:lnTo>
                    <a:pt x="59" y="417"/>
                  </a:lnTo>
                  <a:lnTo>
                    <a:pt x="53" y="419"/>
                  </a:lnTo>
                  <a:lnTo>
                    <a:pt x="44" y="424"/>
                  </a:lnTo>
                  <a:lnTo>
                    <a:pt x="42" y="424"/>
                  </a:lnTo>
                  <a:lnTo>
                    <a:pt x="42" y="424"/>
                  </a:lnTo>
                  <a:lnTo>
                    <a:pt x="40" y="421"/>
                  </a:lnTo>
                  <a:lnTo>
                    <a:pt x="38" y="421"/>
                  </a:lnTo>
                  <a:lnTo>
                    <a:pt x="36" y="421"/>
                  </a:lnTo>
                  <a:lnTo>
                    <a:pt x="36" y="421"/>
                  </a:lnTo>
                  <a:lnTo>
                    <a:pt x="34" y="424"/>
                  </a:lnTo>
                  <a:lnTo>
                    <a:pt x="34" y="424"/>
                  </a:lnTo>
                  <a:lnTo>
                    <a:pt x="32" y="424"/>
                  </a:lnTo>
                  <a:lnTo>
                    <a:pt x="30" y="426"/>
                  </a:lnTo>
                  <a:lnTo>
                    <a:pt x="32" y="432"/>
                  </a:lnTo>
                  <a:lnTo>
                    <a:pt x="34" y="440"/>
                  </a:lnTo>
                  <a:lnTo>
                    <a:pt x="34" y="442"/>
                  </a:lnTo>
                  <a:lnTo>
                    <a:pt x="34" y="444"/>
                  </a:lnTo>
                  <a:lnTo>
                    <a:pt x="34" y="444"/>
                  </a:lnTo>
                  <a:lnTo>
                    <a:pt x="36" y="444"/>
                  </a:lnTo>
                  <a:lnTo>
                    <a:pt x="36" y="444"/>
                  </a:lnTo>
                  <a:lnTo>
                    <a:pt x="36" y="442"/>
                  </a:lnTo>
                  <a:lnTo>
                    <a:pt x="38" y="442"/>
                  </a:lnTo>
                  <a:lnTo>
                    <a:pt x="38" y="442"/>
                  </a:lnTo>
                  <a:lnTo>
                    <a:pt x="40" y="444"/>
                  </a:lnTo>
                  <a:lnTo>
                    <a:pt x="42" y="447"/>
                  </a:lnTo>
                  <a:lnTo>
                    <a:pt x="44" y="449"/>
                  </a:lnTo>
                  <a:lnTo>
                    <a:pt x="44" y="451"/>
                  </a:lnTo>
                  <a:lnTo>
                    <a:pt x="36" y="467"/>
                  </a:lnTo>
                  <a:lnTo>
                    <a:pt x="34" y="469"/>
                  </a:lnTo>
                  <a:lnTo>
                    <a:pt x="34" y="469"/>
                  </a:lnTo>
                  <a:lnTo>
                    <a:pt x="32" y="472"/>
                  </a:lnTo>
                  <a:lnTo>
                    <a:pt x="32" y="472"/>
                  </a:lnTo>
                  <a:lnTo>
                    <a:pt x="30" y="472"/>
                  </a:lnTo>
                  <a:lnTo>
                    <a:pt x="30" y="472"/>
                  </a:lnTo>
                  <a:lnTo>
                    <a:pt x="28" y="472"/>
                  </a:lnTo>
                  <a:lnTo>
                    <a:pt x="26" y="472"/>
                  </a:lnTo>
                  <a:lnTo>
                    <a:pt x="26" y="472"/>
                  </a:lnTo>
                  <a:lnTo>
                    <a:pt x="17" y="478"/>
                  </a:lnTo>
                  <a:lnTo>
                    <a:pt x="13" y="482"/>
                  </a:lnTo>
                  <a:lnTo>
                    <a:pt x="13" y="484"/>
                  </a:lnTo>
                  <a:lnTo>
                    <a:pt x="11" y="484"/>
                  </a:lnTo>
                  <a:lnTo>
                    <a:pt x="11" y="484"/>
                  </a:lnTo>
                  <a:lnTo>
                    <a:pt x="9" y="484"/>
                  </a:lnTo>
                  <a:lnTo>
                    <a:pt x="3" y="482"/>
                  </a:lnTo>
                  <a:lnTo>
                    <a:pt x="3" y="482"/>
                  </a:lnTo>
                  <a:lnTo>
                    <a:pt x="3" y="482"/>
                  </a:lnTo>
                  <a:lnTo>
                    <a:pt x="0" y="482"/>
                  </a:lnTo>
                  <a:lnTo>
                    <a:pt x="0" y="484"/>
                  </a:lnTo>
                  <a:lnTo>
                    <a:pt x="0" y="486"/>
                  </a:lnTo>
                  <a:lnTo>
                    <a:pt x="0" y="486"/>
                  </a:lnTo>
                  <a:lnTo>
                    <a:pt x="0" y="488"/>
                  </a:lnTo>
                  <a:lnTo>
                    <a:pt x="5" y="492"/>
                  </a:lnTo>
                  <a:lnTo>
                    <a:pt x="7" y="495"/>
                  </a:lnTo>
                  <a:lnTo>
                    <a:pt x="9" y="495"/>
                  </a:lnTo>
                  <a:lnTo>
                    <a:pt x="9" y="495"/>
                  </a:lnTo>
                  <a:lnTo>
                    <a:pt x="13" y="495"/>
                  </a:lnTo>
                  <a:lnTo>
                    <a:pt x="17" y="495"/>
                  </a:lnTo>
                  <a:lnTo>
                    <a:pt x="19" y="495"/>
                  </a:lnTo>
                  <a:lnTo>
                    <a:pt x="21" y="495"/>
                  </a:lnTo>
                  <a:lnTo>
                    <a:pt x="21" y="497"/>
                  </a:lnTo>
                  <a:lnTo>
                    <a:pt x="21" y="497"/>
                  </a:lnTo>
                  <a:lnTo>
                    <a:pt x="21" y="499"/>
                  </a:lnTo>
                  <a:lnTo>
                    <a:pt x="21" y="499"/>
                  </a:lnTo>
                  <a:lnTo>
                    <a:pt x="21" y="501"/>
                  </a:lnTo>
                  <a:lnTo>
                    <a:pt x="19" y="501"/>
                  </a:lnTo>
                  <a:lnTo>
                    <a:pt x="19" y="503"/>
                  </a:lnTo>
                  <a:lnTo>
                    <a:pt x="17" y="503"/>
                  </a:lnTo>
                  <a:lnTo>
                    <a:pt x="15" y="503"/>
                  </a:lnTo>
                  <a:lnTo>
                    <a:pt x="13" y="505"/>
                  </a:lnTo>
                  <a:lnTo>
                    <a:pt x="11" y="505"/>
                  </a:lnTo>
                  <a:lnTo>
                    <a:pt x="11" y="503"/>
                  </a:lnTo>
                  <a:lnTo>
                    <a:pt x="9" y="503"/>
                  </a:lnTo>
                  <a:lnTo>
                    <a:pt x="9" y="503"/>
                  </a:lnTo>
                  <a:lnTo>
                    <a:pt x="7" y="501"/>
                  </a:lnTo>
                  <a:lnTo>
                    <a:pt x="7" y="501"/>
                  </a:lnTo>
                  <a:lnTo>
                    <a:pt x="5" y="501"/>
                  </a:lnTo>
                  <a:lnTo>
                    <a:pt x="5" y="501"/>
                  </a:lnTo>
                  <a:lnTo>
                    <a:pt x="5" y="501"/>
                  </a:lnTo>
                  <a:lnTo>
                    <a:pt x="5" y="503"/>
                  </a:lnTo>
                  <a:lnTo>
                    <a:pt x="3" y="505"/>
                  </a:lnTo>
                  <a:lnTo>
                    <a:pt x="3" y="507"/>
                  </a:lnTo>
                  <a:lnTo>
                    <a:pt x="3" y="509"/>
                  </a:lnTo>
                  <a:lnTo>
                    <a:pt x="3" y="511"/>
                  </a:lnTo>
                  <a:lnTo>
                    <a:pt x="5" y="513"/>
                  </a:lnTo>
                  <a:lnTo>
                    <a:pt x="3" y="515"/>
                  </a:lnTo>
                  <a:lnTo>
                    <a:pt x="5" y="518"/>
                  </a:lnTo>
                  <a:lnTo>
                    <a:pt x="5" y="518"/>
                  </a:lnTo>
                  <a:lnTo>
                    <a:pt x="7" y="520"/>
                  </a:lnTo>
                  <a:lnTo>
                    <a:pt x="7" y="520"/>
                  </a:lnTo>
                  <a:lnTo>
                    <a:pt x="9" y="522"/>
                  </a:lnTo>
                  <a:lnTo>
                    <a:pt x="9" y="524"/>
                  </a:lnTo>
                  <a:lnTo>
                    <a:pt x="9" y="526"/>
                  </a:lnTo>
                  <a:lnTo>
                    <a:pt x="9" y="528"/>
                  </a:lnTo>
                  <a:lnTo>
                    <a:pt x="9" y="528"/>
                  </a:lnTo>
                  <a:lnTo>
                    <a:pt x="11" y="530"/>
                  </a:lnTo>
                  <a:lnTo>
                    <a:pt x="11" y="532"/>
                  </a:lnTo>
                  <a:lnTo>
                    <a:pt x="11" y="532"/>
                  </a:lnTo>
                  <a:lnTo>
                    <a:pt x="11" y="536"/>
                  </a:lnTo>
                  <a:lnTo>
                    <a:pt x="11" y="545"/>
                  </a:lnTo>
                  <a:lnTo>
                    <a:pt x="13" y="545"/>
                  </a:lnTo>
                  <a:lnTo>
                    <a:pt x="15" y="547"/>
                  </a:lnTo>
                  <a:lnTo>
                    <a:pt x="17" y="547"/>
                  </a:lnTo>
                  <a:lnTo>
                    <a:pt x="19" y="547"/>
                  </a:lnTo>
                  <a:lnTo>
                    <a:pt x="21" y="547"/>
                  </a:lnTo>
                  <a:lnTo>
                    <a:pt x="23" y="547"/>
                  </a:lnTo>
                  <a:lnTo>
                    <a:pt x="26" y="545"/>
                  </a:lnTo>
                  <a:lnTo>
                    <a:pt x="26" y="545"/>
                  </a:lnTo>
                  <a:lnTo>
                    <a:pt x="26" y="545"/>
                  </a:lnTo>
                  <a:lnTo>
                    <a:pt x="26" y="543"/>
                  </a:lnTo>
                  <a:lnTo>
                    <a:pt x="26" y="543"/>
                  </a:lnTo>
                  <a:lnTo>
                    <a:pt x="28" y="543"/>
                  </a:lnTo>
                  <a:lnTo>
                    <a:pt x="28" y="543"/>
                  </a:lnTo>
                  <a:lnTo>
                    <a:pt x="30" y="543"/>
                  </a:lnTo>
                  <a:lnTo>
                    <a:pt x="32" y="540"/>
                  </a:lnTo>
                  <a:lnTo>
                    <a:pt x="32" y="540"/>
                  </a:lnTo>
                  <a:lnTo>
                    <a:pt x="36" y="536"/>
                  </a:lnTo>
                  <a:lnTo>
                    <a:pt x="38" y="536"/>
                  </a:lnTo>
                  <a:lnTo>
                    <a:pt x="40" y="538"/>
                  </a:lnTo>
                  <a:lnTo>
                    <a:pt x="46" y="545"/>
                  </a:lnTo>
                  <a:lnTo>
                    <a:pt x="46" y="549"/>
                  </a:lnTo>
                  <a:lnTo>
                    <a:pt x="46" y="549"/>
                  </a:lnTo>
                  <a:lnTo>
                    <a:pt x="46" y="559"/>
                  </a:lnTo>
                  <a:lnTo>
                    <a:pt x="46" y="561"/>
                  </a:lnTo>
                  <a:lnTo>
                    <a:pt x="46" y="561"/>
                  </a:lnTo>
                  <a:lnTo>
                    <a:pt x="49" y="563"/>
                  </a:lnTo>
                  <a:lnTo>
                    <a:pt x="49" y="566"/>
                  </a:lnTo>
                  <a:lnTo>
                    <a:pt x="49" y="568"/>
                  </a:lnTo>
                  <a:lnTo>
                    <a:pt x="49" y="570"/>
                  </a:lnTo>
                  <a:lnTo>
                    <a:pt x="51" y="570"/>
                  </a:lnTo>
                  <a:lnTo>
                    <a:pt x="51" y="572"/>
                  </a:lnTo>
                  <a:lnTo>
                    <a:pt x="53" y="572"/>
                  </a:lnTo>
                  <a:lnTo>
                    <a:pt x="57" y="576"/>
                  </a:lnTo>
                  <a:lnTo>
                    <a:pt x="59" y="576"/>
                  </a:lnTo>
                  <a:lnTo>
                    <a:pt x="63" y="578"/>
                  </a:lnTo>
                  <a:lnTo>
                    <a:pt x="65" y="578"/>
                  </a:lnTo>
                  <a:lnTo>
                    <a:pt x="65" y="580"/>
                  </a:lnTo>
                  <a:lnTo>
                    <a:pt x="67" y="580"/>
                  </a:lnTo>
                  <a:lnTo>
                    <a:pt x="69" y="582"/>
                  </a:lnTo>
                  <a:lnTo>
                    <a:pt x="72" y="582"/>
                  </a:lnTo>
                  <a:lnTo>
                    <a:pt x="74" y="582"/>
                  </a:lnTo>
                  <a:lnTo>
                    <a:pt x="84" y="580"/>
                  </a:lnTo>
                  <a:lnTo>
                    <a:pt x="84" y="580"/>
                  </a:lnTo>
                  <a:lnTo>
                    <a:pt x="88" y="582"/>
                  </a:lnTo>
                  <a:lnTo>
                    <a:pt x="88" y="582"/>
                  </a:lnTo>
                  <a:lnTo>
                    <a:pt x="90" y="582"/>
                  </a:lnTo>
                  <a:lnTo>
                    <a:pt x="90" y="584"/>
                  </a:lnTo>
                  <a:lnTo>
                    <a:pt x="92" y="584"/>
                  </a:lnTo>
                  <a:lnTo>
                    <a:pt x="94" y="584"/>
                  </a:lnTo>
                  <a:lnTo>
                    <a:pt x="99" y="586"/>
                  </a:lnTo>
                  <a:lnTo>
                    <a:pt x="99" y="586"/>
                  </a:lnTo>
                  <a:lnTo>
                    <a:pt x="103" y="586"/>
                  </a:lnTo>
                  <a:lnTo>
                    <a:pt x="103" y="589"/>
                  </a:lnTo>
                  <a:lnTo>
                    <a:pt x="105" y="591"/>
                  </a:lnTo>
                  <a:lnTo>
                    <a:pt x="109" y="595"/>
                  </a:lnTo>
                  <a:lnTo>
                    <a:pt x="109" y="599"/>
                  </a:lnTo>
                  <a:lnTo>
                    <a:pt x="111" y="599"/>
                  </a:lnTo>
                  <a:lnTo>
                    <a:pt x="111" y="601"/>
                  </a:lnTo>
                  <a:lnTo>
                    <a:pt x="113" y="601"/>
                  </a:lnTo>
                  <a:lnTo>
                    <a:pt x="113" y="601"/>
                  </a:lnTo>
                  <a:lnTo>
                    <a:pt x="120" y="605"/>
                  </a:lnTo>
                  <a:lnTo>
                    <a:pt x="130" y="607"/>
                  </a:lnTo>
                  <a:lnTo>
                    <a:pt x="134" y="605"/>
                  </a:lnTo>
                  <a:lnTo>
                    <a:pt x="134" y="607"/>
                  </a:lnTo>
                  <a:lnTo>
                    <a:pt x="136" y="607"/>
                  </a:lnTo>
                  <a:lnTo>
                    <a:pt x="136" y="607"/>
                  </a:lnTo>
                  <a:lnTo>
                    <a:pt x="147" y="607"/>
                  </a:lnTo>
                  <a:lnTo>
                    <a:pt x="151" y="607"/>
                  </a:lnTo>
                  <a:lnTo>
                    <a:pt x="153" y="607"/>
                  </a:lnTo>
                  <a:lnTo>
                    <a:pt x="155" y="607"/>
                  </a:lnTo>
                  <a:lnTo>
                    <a:pt x="159" y="607"/>
                  </a:lnTo>
                  <a:lnTo>
                    <a:pt x="159" y="605"/>
                  </a:lnTo>
                  <a:lnTo>
                    <a:pt x="161" y="605"/>
                  </a:lnTo>
                  <a:lnTo>
                    <a:pt x="166" y="607"/>
                  </a:lnTo>
                  <a:lnTo>
                    <a:pt x="170" y="607"/>
                  </a:lnTo>
                  <a:lnTo>
                    <a:pt x="180" y="607"/>
                  </a:lnTo>
                  <a:lnTo>
                    <a:pt x="186" y="605"/>
                  </a:lnTo>
                  <a:lnTo>
                    <a:pt x="191" y="605"/>
                  </a:lnTo>
                  <a:lnTo>
                    <a:pt x="193" y="605"/>
                  </a:lnTo>
                  <a:lnTo>
                    <a:pt x="195" y="605"/>
                  </a:lnTo>
                  <a:lnTo>
                    <a:pt x="199" y="607"/>
                  </a:lnTo>
                  <a:lnTo>
                    <a:pt x="203" y="607"/>
                  </a:lnTo>
                  <a:lnTo>
                    <a:pt x="205" y="607"/>
                  </a:lnTo>
                  <a:lnTo>
                    <a:pt x="205" y="607"/>
                  </a:lnTo>
                  <a:lnTo>
                    <a:pt x="207" y="607"/>
                  </a:lnTo>
                  <a:lnTo>
                    <a:pt x="207" y="607"/>
                  </a:lnTo>
                  <a:lnTo>
                    <a:pt x="209" y="609"/>
                  </a:lnTo>
                  <a:lnTo>
                    <a:pt x="211" y="611"/>
                  </a:lnTo>
                  <a:lnTo>
                    <a:pt x="214" y="618"/>
                  </a:lnTo>
                  <a:lnTo>
                    <a:pt x="214" y="622"/>
                  </a:lnTo>
                  <a:lnTo>
                    <a:pt x="214" y="626"/>
                  </a:lnTo>
                  <a:lnTo>
                    <a:pt x="214" y="628"/>
                  </a:lnTo>
                  <a:lnTo>
                    <a:pt x="214" y="628"/>
                  </a:lnTo>
                  <a:lnTo>
                    <a:pt x="211" y="628"/>
                  </a:lnTo>
                  <a:lnTo>
                    <a:pt x="211" y="628"/>
                  </a:lnTo>
                  <a:lnTo>
                    <a:pt x="211" y="628"/>
                  </a:lnTo>
                  <a:lnTo>
                    <a:pt x="209" y="630"/>
                  </a:lnTo>
                  <a:lnTo>
                    <a:pt x="209" y="630"/>
                  </a:lnTo>
                  <a:lnTo>
                    <a:pt x="209" y="630"/>
                  </a:lnTo>
                  <a:lnTo>
                    <a:pt x="209" y="630"/>
                  </a:lnTo>
                  <a:lnTo>
                    <a:pt x="209" y="630"/>
                  </a:lnTo>
                  <a:lnTo>
                    <a:pt x="211" y="630"/>
                  </a:lnTo>
                  <a:lnTo>
                    <a:pt x="214" y="637"/>
                  </a:lnTo>
                  <a:lnTo>
                    <a:pt x="216" y="639"/>
                  </a:lnTo>
                  <a:lnTo>
                    <a:pt x="218" y="639"/>
                  </a:lnTo>
                  <a:lnTo>
                    <a:pt x="228" y="641"/>
                  </a:lnTo>
                  <a:lnTo>
                    <a:pt x="232" y="639"/>
                  </a:lnTo>
                  <a:lnTo>
                    <a:pt x="239" y="639"/>
                  </a:lnTo>
                  <a:lnTo>
                    <a:pt x="241" y="637"/>
                  </a:lnTo>
                  <a:lnTo>
                    <a:pt x="243" y="637"/>
                  </a:lnTo>
                  <a:lnTo>
                    <a:pt x="245" y="634"/>
                  </a:lnTo>
                  <a:lnTo>
                    <a:pt x="247" y="632"/>
                  </a:lnTo>
                  <a:lnTo>
                    <a:pt x="249" y="630"/>
                  </a:lnTo>
                  <a:lnTo>
                    <a:pt x="249" y="628"/>
                  </a:lnTo>
                  <a:lnTo>
                    <a:pt x="253" y="626"/>
                  </a:lnTo>
                  <a:lnTo>
                    <a:pt x="255" y="626"/>
                  </a:lnTo>
                  <a:lnTo>
                    <a:pt x="262" y="626"/>
                  </a:lnTo>
                  <a:lnTo>
                    <a:pt x="264" y="626"/>
                  </a:lnTo>
                  <a:lnTo>
                    <a:pt x="264" y="624"/>
                  </a:lnTo>
                  <a:lnTo>
                    <a:pt x="266" y="622"/>
                  </a:lnTo>
                  <a:lnTo>
                    <a:pt x="266" y="620"/>
                  </a:lnTo>
                  <a:lnTo>
                    <a:pt x="266" y="616"/>
                  </a:lnTo>
                  <a:lnTo>
                    <a:pt x="264" y="614"/>
                  </a:lnTo>
                  <a:lnTo>
                    <a:pt x="264" y="611"/>
                  </a:lnTo>
                  <a:lnTo>
                    <a:pt x="264" y="611"/>
                  </a:lnTo>
                  <a:lnTo>
                    <a:pt x="264" y="609"/>
                  </a:lnTo>
                  <a:lnTo>
                    <a:pt x="266" y="609"/>
                  </a:lnTo>
                  <a:lnTo>
                    <a:pt x="268" y="607"/>
                  </a:lnTo>
                  <a:lnTo>
                    <a:pt x="272" y="605"/>
                  </a:lnTo>
                  <a:lnTo>
                    <a:pt x="272" y="603"/>
                  </a:lnTo>
                  <a:lnTo>
                    <a:pt x="274" y="603"/>
                  </a:lnTo>
                  <a:lnTo>
                    <a:pt x="276" y="599"/>
                  </a:lnTo>
                  <a:lnTo>
                    <a:pt x="276" y="597"/>
                  </a:lnTo>
                  <a:lnTo>
                    <a:pt x="278" y="597"/>
                  </a:lnTo>
                  <a:lnTo>
                    <a:pt x="278" y="595"/>
                  </a:lnTo>
                  <a:lnTo>
                    <a:pt x="278" y="595"/>
                  </a:lnTo>
                  <a:lnTo>
                    <a:pt x="278" y="595"/>
                  </a:lnTo>
                  <a:lnTo>
                    <a:pt x="278" y="593"/>
                  </a:lnTo>
                  <a:lnTo>
                    <a:pt x="278" y="593"/>
                  </a:lnTo>
                  <a:lnTo>
                    <a:pt x="278" y="593"/>
                  </a:lnTo>
                  <a:lnTo>
                    <a:pt x="278" y="591"/>
                  </a:lnTo>
                  <a:lnTo>
                    <a:pt x="278" y="591"/>
                  </a:lnTo>
                  <a:lnTo>
                    <a:pt x="280" y="589"/>
                  </a:lnTo>
                  <a:lnTo>
                    <a:pt x="280" y="584"/>
                  </a:lnTo>
                  <a:lnTo>
                    <a:pt x="282" y="582"/>
                  </a:lnTo>
                  <a:lnTo>
                    <a:pt x="285" y="582"/>
                  </a:lnTo>
                  <a:lnTo>
                    <a:pt x="291" y="582"/>
                  </a:lnTo>
                  <a:lnTo>
                    <a:pt x="293" y="580"/>
                  </a:lnTo>
                  <a:lnTo>
                    <a:pt x="303" y="572"/>
                  </a:lnTo>
                  <a:lnTo>
                    <a:pt x="308" y="570"/>
                  </a:lnTo>
                  <a:lnTo>
                    <a:pt x="312" y="570"/>
                  </a:lnTo>
                  <a:lnTo>
                    <a:pt x="318" y="570"/>
                  </a:lnTo>
                  <a:lnTo>
                    <a:pt x="318" y="570"/>
                  </a:lnTo>
                  <a:lnTo>
                    <a:pt x="320" y="570"/>
                  </a:lnTo>
                  <a:lnTo>
                    <a:pt x="320" y="570"/>
                  </a:lnTo>
                  <a:lnTo>
                    <a:pt x="320" y="570"/>
                  </a:lnTo>
                  <a:lnTo>
                    <a:pt x="320" y="572"/>
                  </a:lnTo>
                  <a:lnTo>
                    <a:pt x="322" y="572"/>
                  </a:lnTo>
                  <a:lnTo>
                    <a:pt x="322" y="572"/>
                  </a:lnTo>
                  <a:lnTo>
                    <a:pt x="322" y="572"/>
                  </a:lnTo>
                  <a:lnTo>
                    <a:pt x="324" y="572"/>
                  </a:lnTo>
                  <a:lnTo>
                    <a:pt x="324" y="572"/>
                  </a:lnTo>
                  <a:lnTo>
                    <a:pt x="324" y="570"/>
                  </a:lnTo>
                  <a:lnTo>
                    <a:pt x="326" y="568"/>
                  </a:lnTo>
                  <a:lnTo>
                    <a:pt x="326" y="568"/>
                  </a:lnTo>
                  <a:lnTo>
                    <a:pt x="331" y="568"/>
                  </a:lnTo>
                  <a:lnTo>
                    <a:pt x="331" y="568"/>
                  </a:lnTo>
                  <a:lnTo>
                    <a:pt x="333" y="566"/>
                  </a:lnTo>
                  <a:lnTo>
                    <a:pt x="333" y="563"/>
                  </a:lnTo>
                  <a:lnTo>
                    <a:pt x="335" y="563"/>
                  </a:lnTo>
                  <a:lnTo>
                    <a:pt x="347" y="563"/>
                  </a:lnTo>
                  <a:lnTo>
                    <a:pt x="349" y="566"/>
                  </a:lnTo>
                  <a:lnTo>
                    <a:pt x="349" y="566"/>
                  </a:lnTo>
                  <a:lnTo>
                    <a:pt x="351" y="566"/>
                  </a:lnTo>
                  <a:lnTo>
                    <a:pt x="351" y="568"/>
                  </a:lnTo>
                  <a:lnTo>
                    <a:pt x="351" y="568"/>
                  </a:lnTo>
                  <a:lnTo>
                    <a:pt x="351" y="568"/>
                  </a:lnTo>
                  <a:lnTo>
                    <a:pt x="351" y="568"/>
                  </a:lnTo>
                  <a:lnTo>
                    <a:pt x="351" y="568"/>
                  </a:lnTo>
                  <a:lnTo>
                    <a:pt x="354" y="570"/>
                  </a:lnTo>
                  <a:lnTo>
                    <a:pt x="356" y="570"/>
                  </a:lnTo>
                  <a:lnTo>
                    <a:pt x="356" y="572"/>
                  </a:lnTo>
                  <a:lnTo>
                    <a:pt x="356" y="572"/>
                  </a:lnTo>
                  <a:lnTo>
                    <a:pt x="358" y="580"/>
                  </a:lnTo>
                  <a:lnTo>
                    <a:pt x="358" y="582"/>
                  </a:lnTo>
                  <a:lnTo>
                    <a:pt x="358" y="582"/>
                  </a:lnTo>
                  <a:lnTo>
                    <a:pt x="358" y="584"/>
                  </a:lnTo>
                  <a:lnTo>
                    <a:pt x="358" y="586"/>
                  </a:lnTo>
                  <a:lnTo>
                    <a:pt x="360" y="586"/>
                  </a:lnTo>
                  <a:lnTo>
                    <a:pt x="360" y="589"/>
                  </a:lnTo>
                  <a:lnTo>
                    <a:pt x="360" y="589"/>
                  </a:lnTo>
                  <a:lnTo>
                    <a:pt x="358" y="589"/>
                  </a:lnTo>
                  <a:lnTo>
                    <a:pt x="358" y="589"/>
                  </a:lnTo>
                  <a:lnTo>
                    <a:pt x="347" y="589"/>
                  </a:lnTo>
                  <a:lnTo>
                    <a:pt x="345" y="589"/>
                  </a:lnTo>
                  <a:lnTo>
                    <a:pt x="345" y="589"/>
                  </a:lnTo>
                  <a:lnTo>
                    <a:pt x="345" y="591"/>
                  </a:lnTo>
                  <a:lnTo>
                    <a:pt x="345" y="591"/>
                  </a:lnTo>
                  <a:lnTo>
                    <a:pt x="345" y="593"/>
                  </a:lnTo>
                  <a:lnTo>
                    <a:pt x="345" y="593"/>
                  </a:lnTo>
                  <a:lnTo>
                    <a:pt x="345" y="595"/>
                  </a:lnTo>
                  <a:lnTo>
                    <a:pt x="347" y="597"/>
                  </a:lnTo>
                  <a:lnTo>
                    <a:pt x="349" y="601"/>
                  </a:lnTo>
                  <a:lnTo>
                    <a:pt x="349" y="603"/>
                  </a:lnTo>
                  <a:lnTo>
                    <a:pt x="349" y="605"/>
                  </a:lnTo>
                  <a:lnTo>
                    <a:pt x="349" y="605"/>
                  </a:lnTo>
                  <a:lnTo>
                    <a:pt x="351" y="605"/>
                  </a:lnTo>
                  <a:lnTo>
                    <a:pt x="351" y="605"/>
                  </a:lnTo>
                  <a:lnTo>
                    <a:pt x="351" y="603"/>
                  </a:lnTo>
                  <a:lnTo>
                    <a:pt x="354" y="603"/>
                  </a:lnTo>
                  <a:lnTo>
                    <a:pt x="354" y="603"/>
                  </a:lnTo>
                  <a:lnTo>
                    <a:pt x="354" y="603"/>
                  </a:lnTo>
                  <a:lnTo>
                    <a:pt x="356" y="603"/>
                  </a:lnTo>
                  <a:lnTo>
                    <a:pt x="356" y="603"/>
                  </a:lnTo>
                  <a:lnTo>
                    <a:pt x="358" y="605"/>
                  </a:lnTo>
                  <a:lnTo>
                    <a:pt x="358" y="605"/>
                  </a:lnTo>
                  <a:lnTo>
                    <a:pt x="358" y="605"/>
                  </a:lnTo>
                  <a:lnTo>
                    <a:pt x="360" y="605"/>
                  </a:lnTo>
                  <a:lnTo>
                    <a:pt x="360" y="605"/>
                  </a:lnTo>
                  <a:lnTo>
                    <a:pt x="362" y="605"/>
                  </a:lnTo>
                  <a:lnTo>
                    <a:pt x="364" y="605"/>
                  </a:lnTo>
                  <a:lnTo>
                    <a:pt x="364" y="605"/>
                  </a:lnTo>
                  <a:lnTo>
                    <a:pt x="366" y="605"/>
                  </a:lnTo>
                  <a:lnTo>
                    <a:pt x="366" y="605"/>
                  </a:lnTo>
                  <a:lnTo>
                    <a:pt x="368" y="605"/>
                  </a:lnTo>
                  <a:lnTo>
                    <a:pt x="370" y="605"/>
                  </a:lnTo>
                  <a:lnTo>
                    <a:pt x="370" y="605"/>
                  </a:lnTo>
                  <a:lnTo>
                    <a:pt x="370" y="607"/>
                  </a:lnTo>
                  <a:lnTo>
                    <a:pt x="372" y="607"/>
                  </a:lnTo>
                  <a:lnTo>
                    <a:pt x="372" y="607"/>
                  </a:lnTo>
                  <a:lnTo>
                    <a:pt x="377" y="605"/>
                  </a:lnTo>
                  <a:lnTo>
                    <a:pt x="379" y="603"/>
                  </a:lnTo>
                  <a:lnTo>
                    <a:pt x="381" y="601"/>
                  </a:lnTo>
                  <a:lnTo>
                    <a:pt x="381" y="601"/>
                  </a:lnTo>
                  <a:lnTo>
                    <a:pt x="383" y="601"/>
                  </a:lnTo>
                  <a:lnTo>
                    <a:pt x="387" y="603"/>
                  </a:lnTo>
                  <a:lnTo>
                    <a:pt x="389" y="605"/>
                  </a:lnTo>
                  <a:lnTo>
                    <a:pt x="391" y="605"/>
                  </a:lnTo>
                  <a:lnTo>
                    <a:pt x="393" y="605"/>
                  </a:lnTo>
                  <a:lnTo>
                    <a:pt x="406" y="601"/>
                  </a:lnTo>
                  <a:lnTo>
                    <a:pt x="410" y="597"/>
                  </a:lnTo>
                  <a:lnTo>
                    <a:pt x="414" y="595"/>
                  </a:lnTo>
                  <a:lnTo>
                    <a:pt x="416" y="595"/>
                  </a:lnTo>
                  <a:lnTo>
                    <a:pt x="418" y="591"/>
                  </a:lnTo>
                  <a:lnTo>
                    <a:pt x="420" y="589"/>
                  </a:lnTo>
                  <a:lnTo>
                    <a:pt x="422" y="589"/>
                  </a:lnTo>
                  <a:lnTo>
                    <a:pt x="422" y="586"/>
                  </a:lnTo>
                  <a:lnTo>
                    <a:pt x="429" y="586"/>
                  </a:lnTo>
                  <a:lnTo>
                    <a:pt x="433" y="584"/>
                  </a:lnTo>
                  <a:lnTo>
                    <a:pt x="435" y="580"/>
                  </a:lnTo>
                  <a:lnTo>
                    <a:pt x="437" y="580"/>
                  </a:lnTo>
                  <a:lnTo>
                    <a:pt x="437" y="580"/>
                  </a:lnTo>
                  <a:lnTo>
                    <a:pt x="439" y="580"/>
                  </a:lnTo>
                  <a:lnTo>
                    <a:pt x="439" y="580"/>
                  </a:lnTo>
                  <a:lnTo>
                    <a:pt x="441" y="580"/>
                  </a:lnTo>
                  <a:lnTo>
                    <a:pt x="441" y="580"/>
                  </a:lnTo>
                  <a:lnTo>
                    <a:pt x="443" y="580"/>
                  </a:lnTo>
                  <a:lnTo>
                    <a:pt x="443" y="582"/>
                  </a:lnTo>
                  <a:lnTo>
                    <a:pt x="443" y="584"/>
                  </a:lnTo>
                  <a:lnTo>
                    <a:pt x="445" y="586"/>
                  </a:lnTo>
                  <a:lnTo>
                    <a:pt x="445" y="589"/>
                  </a:lnTo>
                  <a:lnTo>
                    <a:pt x="445" y="591"/>
                  </a:lnTo>
                  <a:lnTo>
                    <a:pt x="445" y="593"/>
                  </a:lnTo>
                  <a:lnTo>
                    <a:pt x="445" y="593"/>
                  </a:lnTo>
                  <a:lnTo>
                    <a:pt x="445" y="593"/>
                  </a:lnTo>
                  <a:lnTo>
                    <a:pt x="445" y="593"/>
                  </a:lnTo>
                  <a:lnTo>
                    <a:pt x="445" y="593"/>
                  </a:lnTo>
                  <a:lnTo>
                    <a:pt x="445" y="593"/>
                  </a:lnTo>
                  <a:lnTo>
                    <a:pt x="448" y="593"/>
                  </a:lnTo>
                  <a:lnTo>
                    <a:pt x="448" y="593"/>
                  </a:lnTo>
                  <a:lnTo>
                    <a:pt x="450" y="593"/>
                  </a:lnTo>
                  <a:lnTo>
                    <a:pt x="450" y="591"/>
                  </a:lnTo>
                  <a:lnTo>
                    <a:pt x="452" y="591"/>
                  </a:lnTo>
                  <a:lnTo>
                    <a:pt x="452" y="591"/>
                  </a:lnTo>
                  <a:lnTo>
                    <a:pt x="454" y="591"/>
                  </a:lnTo>
                  <a:lnTo>
                    <a:pt x="456" y="591"/>
                  </a:lnTo>
                  <a:lnTo>
                    <a:pt x="456" y="593"/>
                  </a:lnTo>
                  <a:lnTo>
                    <a:pt x="458" y="593"/>
                  </a:lnTo>
                  <a:lnTo>
                    <a:pt x="458" y="595"/>
                  </a:lnTo>
                  <a:lnTo>
                    <a:pt x="466" y="597"/>
                  </a:lnTo>
                  <a:lnTo>
                    <a:pt x="473" y="597"/>
                  </a:lnTo>
                  <a:lnTo>
                    <a:pt x="475" y="597"/>
                  </a:lnTo>
                  <a:lnTo>
                    <a:pt x="477" y="595"/>
                  </a:lnTo>
                  <a:lnTo>
                    <a:pt x="483" y="595"/>
                  </a:lnTo>
                  <a:lnTo>
                    <a:pt x="487" y="593"/>
                  </a:lnTo>
                  <a:lnTo>
                    <a:pt x="489" y="593"/>
                  </a:lnTo>
                  <a:lnTo>
                    <a:pt x="493" y="593"/>
                  </a:lnTo>
                  <a:lnTo>
                    <a:pt x="496" y="593"/>
                  </a:lnTo>
                  <a:lnTo>
                    <a:pt x="496" y="591"/>
                  </a:lnTo>
                  <a:lnTo>
                    <a:pt x="496" y="591"/>
                  </a:lnTo>
                  <a:lnTo>
                    <a:pt x="496" y="589"/>
                  </a:lnTo>
                  <a:lnTo>
                    <a:pt x="496" y="589"/>
                  </a:lnTo>
                  <a:lnTo>
                    <a:pt x="496" y="586"/>
                  </a:lnTo>
                  <a:lnTo>
                    <a:pt x="496" y="586"/>
                  </a:lnTo>
                  <a:lnTo>
                    <a:pt x="496" y="584"/>
                  </a:lnTo>
                  <a:lnTo>
                    <a:pt x="498" y="584"/>
                  </a:lnTo>
                  <a:lnTo>
                    <a:pt x="502" y="582"/>
                  </a:lnTo>
                  <a:lnTo>
                    <a:pt x="512" y="582"/>
                  </a:lnTo>
                  <a:lnTo>
                    <a:pt x="514" y="580"/>
                  </a:lnTo>
                  <a:lnTo>
                    <a:pt x="521" y="578"/>
                  </a:lnTo>
                  <a:lnTo>
                    <a:pt x="523" y="578"/>
                  </a:lnTo>
                  <a:lnTo>
                    <a:pt x="525" y="576"/>
                  </a:lnTo>
                  <a:lnTo>
                    <a:pt x="527" y="576"/>
                  </a:lnTo>
                  <a:lnTo>
                    <a:pt x="527" y="574"/>
                  </a:lnTo>
                  <a:lnTo>
                    <a:pt x="527" y="572"/>
                  </a:lnTo>
                  <a:lnTo>
                    <a:pt x="527" y="572"/>
                  </a:lnTo>
                  <a:lnTo>
                    <a:pt x="527" y="572"/>
                  </a:lnTo>
                  <a:lnTo>
                    <a:pt x="527" y="570"/>
                  </a:lnTo>
                  <a:lnTo>
                    <a:pt x="529" y="570"/>
                  </a:lnTo>
                  <a:lnTo>
                    <a:pt x="533" y="572"/>
                  </a:lnTo>
                  <a:lnTo>
                    <a:pt x="535" y="572"/>
                  </a:lnTo>
                  <a:lnTo>
                    <a:pt x="537" y="574"/>
                  </a:lnTo>
                  <a:lnTo>
                    <a:pt x="542" y="572"/>
                  </a:lnTo>
                  <a:lnTo>
                    <a:pt x="542" y="574"/>
                  </a:lnTo>
                  <a:lnTo>
                    <a:pt x="544" y="574"/>
                  </a:lnTo>
                  <a:lnTo>
                    <a:pt x="546" y="574"/>
                  </a:lnTo>
                  <a:lnTo>
                    <a:pt x="546" y="574"/>
                  </a:lnTo>
                  <a:lnTo>
                    <a:pt x="550" y="574"/>
                  </a:lnTo>
                  <a:lnTo>
                    <a:pt x="552" y="576"/>
                  </a:lnTo>
                  <a:lnTo>
                    <a:pt x="554" y="578"/>
                  </a:lnTo>
                  <a:lnTo>
                    <a:pt x="556" y="580"/>
                  </a:lnTo>
                  <a:lnTo>
                    <a:pt x="558" y="582"/>
                  </a:lnTo>
                  <a:lnTo>
                    <a:pt x="558" y="584"/>
                  </a:lnTo>
                  <a:lnTo>
                    <a:pt x="558" y="584"/>
                  </a:lnTo>
                  <a:lnTo>
                    <a:pt x="558" y="584"/>
                  </a:lnTo>
                  <a:lnTo>
                    <a:pt x="558" y="586"/>
                  </a:lnTo>
                  <a:lnTo>
                    <a:pt x="558" y="589"/>
                  </a:lnTo>
                  <a:lnTo>
                    <a:pt x="560" y="589"/>
                  </a:lnTo>
                  <a:lnTo>
                    <a:pt x="560" y="589"/>
                  </a:lnTo>
                  <a:lnTo>
                    <a:pt x="562" y="589"/>
                  </a:lnTo>
                  <a:lnTo>
                    <a:pt x="565" y="589"/>
                  </a:lnTo>
                  <a:lnTo>
                    <a:pt x="565" y="589"/>
                  </a:lnTo>
                  <a:lnTo>
                    <a:pt x="567" y="586"/>
                  </a:lnTo>
                  <a:lnTo>
                    <a:pt x="569" y="584"/>
                  </a:lnTo>
                  <a:lnTo>
                    <a:pt x="571" y="584"/>
                  </a:lnTo>
                  <a:lnTo>
                    <a:pt x="571" y="584"/>
                  </a:lnTo>
                  <a:lnTo>
                    <a:pt x="575" y="584"/>
                  </a:lnTo>
                  <a:lnTo>
                    <a:pt x="579" y="584"/>
                  </a:lnTo>
                  <a:lnTo>
                    <a:pt x="581" y="584"/>
                  </a:lnTo>
                  <a:lnTo>
                    <a:pt x="583" y="584"/>
                  </a:lnTo>
                  <a:lnTo>
                    <a:pt x="585" y="584"/>
                  </a:lnTo>
                  <a:lnTo>
                    <a:pt x="585" y="586"/>
                  </a:lnTo>
                  <a:lnTo>
                    <a:pt x="587" y="586"/>
                  </a:lnTo>
                  <a:lnTo>
                    <a:pt x="587" y="589"/>
                  </a:lnTo>
                  <a:lnTo>
                    <a:pt x="587" y="591"/>
                  </a:lnTo>
                  <a:lnTo>
                    <a:pt x="590" y="591"/>
                  </a:lnTo>
                  <a:lnTo>
                    <a:pt x="590" y="591"/>
                  </a:lnTo>
                  <a:lnTo>
                    <a:pt x="592" y="591"/>
                  </a:lnTo>
                  <a:lnTo>
                    <a:pt x="594" y="591"/>
                  </a:lnTo>
                  <a:lnTo>
                    <a:pt x="596" y="589"/>
                  </a:lnTo>
                  <a:lnTo>
                    <a:pt x="596" y="589"/>
                  </a:lnTo>
                  <a:lnTo>
                    <a:pt x="598" y="589"/>
                  </a:lnTo>
                  <a:lnTo>
                    <a:pt x="598" y="589"/>
                  </a:lnTo>
                  <a:lnTo>
                    <a:pt x="600" y="586"/>
                  </a:lnTo>
                  <a:lnTo>
                    <a:pt x="602" y="586"/>
                  </a:lnTo>
                  <a:lnTo>
                    <a:pt x="602" y="586"/>
                  </a:lnTo>
                  <a:lnTo>
                    <a:pt x="602" y="589"/>
                  </a:lnTo>
                  <a:lnTo>
                    <a:pt x="602" y="589"/>
                  </a:lnTo>
                  <a:lnTo>
                    <a:pt x="602" y="589"/>
                  </a:lnTo>
                  <a:lnTo>
                    <a:pt x="604" y="589"/>
                  </a:lnTo>
                  <a:lnTo>
                    <a:pt x="604" y="589"/>
                  </a:lnTo>
                  <a:lnTo>
                    <a:pt x="613" y="586"/>
                  </a:lnTo>
                  <a:lnTo>
                    <a:pt x="613" y="584"/>
                  </a:lnTo>
                  <a:lnTo>
                    <a:pt x="615" y="582"/>
                  </a:lnTo>
                  <a:lnTo>
                    <a:pt x="621" y="580"/>
                  </a:lnTo>
                  <a:lnTo>
                    <a:pt x="623" y="580"/>
                  </a:lnTo>
                  <a:lnTo>
                    <a:pt x="623" y="580"/>
                  </a:lnTo>
                  <a:lnTo>
                    <a:pt x="623" y="578"/>
                  </a:lnTo>
                  <a:lnTo>
                    <a:pt x="625" y="580"/>
                  </a:lnTo>
                  <a:lnTo>
                    <a:pt x="629" y="582"/>
                  </a:lnTo>
                  <a:lnTo>
                    <a:pt x="631" y="584"/>
                  </a:lnTo>
                  <a:lnTo>
                    <a:pt x="636" y="584"/>
                  </a:lnTo>
                  <a:lnTo>
                    <a:pt x="636" y="586"/>
                  </a:lnTo>
                  <a:lnTo>
                    <a:pt x="638" y="586"/>
                  </a:lnTo>
                  <a:lnTo>
                    <a:pt x="638" y="586"/>
                  </a:lnTo>
                  <a:lnTo>
                    <a:pt x="638" y="589"/>
                  </a:lnTo>
                  <a:lnTo>
                    <a:pt x="638" y="589"/>
                  </a:lnTo>
                  <a:lnTo>
                    <a:pt x="638" y="591"/>
                  </a:lnTo>
                  <a:lnTo>
                    <a:pt x="644" y="595"/>
                  </a:lnTo>
                  <a:lnTo>
                    <a:pt x="646" y="595"/>
                  </a:lnTo>
                  <a:lnTo>
                    <a:pt x="646" y="597"/>
                  </a:lnTo>
                  <a:lnTo>
                    <a:pt x="646" y="599"/>
                  </a:lnTo>
                  <a:lnTo>
                    <a:pt x="646" y="599"/>
                  </a:lnTo>
                  <a:lnTo>
                    <a:pt x="646" y="601"/>
                  </a:lnTo>
                  <a:lnTo>
                    <a:pt x="646" y="601"/>
                  </a:lnTo>
                  <a:lnTo>
                    <a:pt x="646" y="601"/>
                  </a:lnTo>
                  <a:lnTo>
                    <a:pt x="644" y="603"/>
                  </a:lnTo>
                  <a:lnTo>
                    <a:pt x="644" y="603"/>
                  </a:lnTo>
                  <a:lnTo>
                    <a:pt x="644" y="605"/>
                  </a:lnTo>
                  <a:lnTo>
                    <a:pt x="646" y="605"/>
                  </a:lnTo>
                  <a:lnTo>
                    <a:pt x="646" y="605"/>
                  </a:lnTo>
                  <a:lnTo>
                    <a:pt x="646" y="605"/>
                  </a:lnTo>
                  <a:lnTo>
                    <a:pt x="648" y="605"/>
                  </a:lnTo>
                  <a:lnTo>
                    <a:pt x="650" y="605"/>
                  </a:lnTo>
                  <a:lnTo>
                    <a:pt x="652" y="603"/>
                  </a:lnTo>
                  <a:lnTo>
                    <a:pt x="652" y="603"/>
                  </a:lnTo>
                  <a:lnTo>
                    <a:pt x="654" y="605"/>
                  </a:lnTo>
                  <a:lnTo>
                    <a:pt x="654" y="605"/>
                  </a:lnTo>
                  <a:lnTo>
                    <a:pt x="667" y="611"/>
                  </a:lnTo>
                  <a:lnTo>
                    <a:pt x="667" y="611"/>
                  </a:lnTo>
                  <a:lnTo>
                    <a:pt x="669" y="611"/>
                  </a:lnTo>
                  <a:lnTo>
                    <a:pt x="669" y="611"/>
                  </a:lnTo>
                  <a:lnTo>
                    <a:pt x="669" y="611"/>
                  </a:lnTo>
                  <a:lnTo>
                    <a:pt x="671" y="609"/>
                  </a:lnTo>
                  <a:lnTo>
                    <a:pt x="673" y="609"/>
                  </a:lnTo>
                  <a:lnTo>
                    <a:pt x="675" y="605"/>
                  </a:lnTo>
                  <a:lnTo>
                    <a:pt x="675" y="601"/>
                  </a:lnTo>
                  <a:lnTo>
                    <a:pt x="677" y="597"/>
                  </a:lnTo>
                  <a:lnTo>
                    <a:pt x="677" y="595"/>
                  </a:lnTo>
                  <a:lnTo>
                    <a:pt x="677" y="584"/>
                  </a:lnTo>
                  <a:lnTo>
                    <a:pt x="677" y="582"/>
                  </a:lnTo>
                  <a:lnTo>
                    <a:pt x="677" y="580"/>
                  </a:lnTo>
                  <a:lnTo>
                    <a:pt x="677" y="570"/>
                  </a:lnTo>
                  <a:lnTo>
                    <a:pt x="679" y="568"/>
                  </a:lnTo>
                  <a:lnTo>
                    <a:pt x="681" y="566"/>
                  </a:lnTo>
                  <a:lnTo>
                    <a:pt x="684" y="566"/>
                  </a:lnTo>
                  <a:lnTo>
                    <a:pt x="686" y="563"/>
                  </a:lnTo>
                  <a:lnTo>
                    <a:pt x="688" y="561"/>
                  </a:lnTo>
                  <a:lnTo>
                    <a:pt x="690" y="555"/>
                  </a:lnTo>
                  <a:lnTo>
                    <a:pt x="688" y="549"/>
                  </a:lnTo>
                  <a:lnTo>
                    <a:pt x="690" y="545"/>
                  </a:lnTo>
                  <a:lnTo>
                    <a:pt x="690" y="543"/>
                  </a:lnTo>
                  <a:lnTo>
                    <a:pt x="694" y="532"/>
                  </a:lnTo>
                  <a:lnTo>
                    <a:pt x="696" y="530"/>
                  </a:lnTo>
                  <a:lnTo>
                    <a:pt x="698" y="528"/>
                  </a:lnTo>
                  <a:lnTo>
                    <a:pt x="698" y="528"/>
                  </a:lnTo>
                  <a:lnTo>
                    <a:pt x="700" y="530"/>
                  </a:lnTo>
                  <a:lnTo>
                    <a:pt x="702" y="534"/>
                  </a:lnTo>
                  <a:lnTo>
                    <a:pt x="704" y="534"/>
                  </a:lnTo>
                  <a:lnTo>
                    <a:pt x="704" y="534"/>
                  </a:lnTo>
                  <a:lnTo>
                    <a:pt x="707" y="532"/>
                  </a:lnTo>
                  <a:lnTo>
                    <a:pt x="707" y="530"/>
                  </a:lnTo>
                  <a:lnTo>
                    <a:pt x="704" y="530"/>
                  </a:lnTo>
                  <a:lnTo>
                    <a:pt x="704" y="528"/>
                  </a:lnTo>
                  <a:lnTo>
                    <a:pt x="704" y="526"/>
                  </a:lnTo>
                  <a:lnTo>
                    <a:pt x="704" y="526"/>
                  </a:lnTo>
                  <a:lnTo>
                    <a:pt x="707" y="526"/>
                  </a:lnTo>
                  <a:lnTo>
                    <a:pt x="707" y="526"/>
                  </a:lnTo>
                  <a:lnTo>
                    <a:pt x="709" y="524"/>
                  </a:lnTo>
                  <a:lnTo>
                    <a:pt x="709" y="518"/>
                  </a:lnTo>
                  <a:lnTo>
                    <a:pt x="709" y="515"/>
                  </a:lnTo>
                  <a:lnTo>
                    <a:pt x="711" y="515"/>
                  </a:lnTo>
                  <a:lnTo>
                    <a:pt x="711" y="513"/>
                  </a:lnTo>
                  <a:lnTo>
                    <a:pt x="715" y="511"/>
                  </a:lnTo>
                  <a:lnTo>
                    <a:pt x="717" y="507"/>
                  </a:lnTo>
                  <a:lnTo>
                    <a:pt x="717" y="505"/>
                  </a:lnTo>
                  <a:lnTo>
                    <a:pt x="719" y="503"/>
                  </a:lnTo>
                  <a:lnTo>
                    <a:pt x="717" y="499"/>
                  </a:lnTo>
                  <a:lnTo>
                    <a:pt x="717" y="495"/>
                  </a:lnTo>
                  <a:lnTo>
                    <a:pt x="719" y="492"/>
                  </a:lnTo>
                  <a:lnTo>
                    <a:pt x="723" y="488"/>
                  </a:lnTo>
                  <a:lnTo>
                    <a:pt x="723" y="486"/>
                  </a:lnTo>
                  <a:lnTo>
                    <a:pt x="725" y="486"/>
                  </a:lnTo>
                  <a:lnTo>
                    <a:pt x="725" y="486"/>
                  </a:lnTo>
                  <a:lnTo>
                    <a:pt x="725" y="488"/>
                  </a:lnTo>
                  <a:lnTo>
                    <a:pt x="727" y="490"/>
                  </a:lnTo>
                  <a:lnTo>
                    <a:pt x="727" y="490"/>
                  </a:lnTo>
                  <a:lnTo>
                    <a:pt x="730" y="490"/>
                  </a:lnTo>
                  <a:lnTo>
                    <a:pt x="732" y="490"/>
                  </a:lnTo>
                  <a:lnTo>
                    <a:pt x="734" y="488"/>
                  </a:lnTo>
                  <a:lnTo>
                    <a:pt x="736" y="488"/>
                  </a:lnTo>
                  <a:lnTo>
                    <a:pt x="738" y="486"/>
                  </a:lnTo>
                  <a:lnTo>
                    <a:pt x="740" y="484"/>
                  </a:lnTo>
                  <a:lnTo>
                    <a:pt x="742" y="484"/>
                  </a:lnTo>
                  <a:lnTo>
                    <a:pt x="744" y="486"/>
                  </a:lnTo>
                  <a:lnTo>
                    <a:pt x="744" y="486"/>
                  </a:lnTo>
                  <a:lnTo>
                    <a:pt x="746" y="490"/>
                  </a:lnTo>
                  <a:lnTo>
                    <a:pt x="748" y="490"/>
                  </a:lnTo>
                  <a:lnTo>
                    <a:pt x="748" y="490"/>
                  </a:lnTo>
                  <a:lnTo>
                    <a:pt x="750" y="490"/>
                  </a:lnTo>
                  <a:lnTo>
                    <a:pt x="753" y="488"/>
                  </a:lnTo>
                  <a:lnTo>
                    <a:pt x="755" y="488"/>
                  </a:lnTo>
                  <a:lnTo>
                    <a:pt x="755" y="486"/>
                  </a:lnTo>
                  <a:lnTo>
                    <a:pt x="757" y="484"/>
                  </a:lnTo>
                  <a:lnTo>
                    <a:pt x="761" y="482"/>
                  </a:lnTo>
                  <a:lnTo>
                    <a:pt x="763" y="482"/>
                  </a:lnTo>
                  <a:lnTo>
                    <a:pt x="765" y="482"/>
                  </a:lnTo>
                  <a:lnTo>
                    <a:pt x="767" y="480"/>
                  </a:lnTo>
                  <a:lnTo>
                    <a:pt x="769" y="480"/>
                  </a:lnTo>
                  <a:lnTo>
                    <a:pt x="771" y="480"/>
                  </a:lnTo>
                  <a:lnTo>
                    <a:pt x="771" y="478"/>
                  </a:lnTo>
                  <a:lnTo>
                    <a:pt x="771" y="476"/>
                  </a:lnTo>
                  <a:lnTo>
                    <a:pt x="771" y="474"/>
                  </a:lnTo>
                  <a:lnTo>
                    <a:pt x="773" y="472"/>
                  </a:lnTo>
                  <a:lnTo>
                    <a:pt x="780" y="467"/>
                  </a:lnTo>
                  <a:lnTo>
                    <a:pt x="782" y="467"/>
                  </a:lnTo>
                  <a:lnTo>
                    <a:pt x="784" y="467"/>
                  </a:lnTo>
                  <a:lnTo>
                    <a:pt x="784" y="465"/>
                  </a:lnTo>
                  <a:lnTo>
                    <a:pt x="782" y="463"/>
                  </a:lnTo>
                  <a:lnTo>
                    <a:pt x="782" y="461"/>
                  </a:lnTo>
                  <a:lnTo>
                    <a:pt x="784" y="459"/>
                  </a:lnTo>
                  <a:lnTo>
                    <a:pt x="786" y="457"/>
                  </a:lnTo>
                  <a:lnTo>
                    <a:pt x="784" y="453"/>
                  </a:lnTo>
                  <a:lnTo>
                    <a:pt x="784" y="451"/>
                  </a:lnTo>
                  <a:lnTo>
                    <a:pt x="784" y="449"/>
                  </a:lnTo>
                  <a:lnTo>
                    <a:pt x="786" y="447"/>
                  </a:lnTo>
                  <a:lnTo>
                    <a:pt x="788" y="444"/>
                  </a:lnTo>
                  <a:lnTo>
                    <a:pt x="792" y="444"/>
                  </a:lnTo>
                  <a:lnTo>
                    <a:pt x="792" y="442"/>
                  </a:lnTo>
                  <a:lnTo>
                    <a:pt x="796" y="440"/>
                  </a:lnTo>
                  <a:lnTo>
                    <a:pt x="801" y="436"/>
                  </a:lnTo>
                  <a:lnTo>
                    <a:pt x="801" y="434"/>
                  </a:lnTo>
                  <a:lnTo>
                    <a:pt x="801" y="430"/>
                  </a:lnTo>
                  <a:lnTo>
                    <a:pt x="801" y="428"/>
                  </a:lnTo>
                  <a:lnTo>
                    <a:pt x="801" y="426"/>
                  </a:lnTo>
                  <a:lnTo>
                    <a:pt x="803" y="424"/>
                  </a:lnTo>
                  <a:lnTo>
                    <a:pt x="809" y="421"/>
                  </a:lnTo>
                  <a:lnTo>
                    <a:pt x="813" y="419"/>
                  </a:lnTo>
                  <a:lnTo>
                    <a:pt x="815" y="417"/>
                  </a:lnTo>
                  <a:lnTo>
                    <a:pt x="817" y="419"/>
                  </a:lnTo>
                  <a:lnTo>
                    <a:pt x="819" y="419"/>
                  </a:lnTo>
                  <a:lnTo>
                    <a:pt x="821" y="417"/>
                  </a:lnTo>
                  <a:lnTo>
                    <a:pt x="824" y="413"/>
                  </a:lnTo>
                  <a:lnTo>
                    <a:pt x="824" y="411"/>
                  </a:lnTo>
                  <a:lnTo>
                    <a:pt x="824" y="407"/>
                  </a:lnTo>
                  <a:lnTo>
                    <a:pt x="826" y="398"/>
                  </a:lnTo>
                  <a:lnTo>
                    <a:pt x="826" y="396"/>
                  </a:lnTo>
                  <a:lnTo>
                    <a:pt x="824" y="394"/>
                  </a:lnTo>
                  <a:lnTo>
                    <a:pt x="821" y="390"/>
                  </a:lnTo>
                  <a:lnTo>
                    <a:pt x="819" y="390"/>
                  </a:lnTo>
                  <a:lnTo>
                    <a:pt x="817" y="388"/>
                  </a:lnTo>
                  <a:lnTo>
                    <a:pt x="817" y="388"/>
                  </a:lnTo>
                  <a:lnTo>
                    <a:pt x="811" y="390"/>
                  </a:lnTo>
                  <a:lnTo>
                    <a:pt x="811" y="390"/>
                  </a:lnTo>
                  <a:lnTo>
                    <a:pt x="809" y="388"/>
                  </a:lnTo>
                  <a:lnTo>
                    <a:pt x="809" y="386"/>
                  </a:lnTo>
                  <a:lnTo>
                    <a:pt x="809" y="386"/>
                  </a:lnTo>
                  <a:lnTo>
                    <a:pt x="807" y="386"/>
                  </a:lnTo>
                  <a:lnTo>
                    <a:pt x="807" y="386"/>
                  </a:lnTo>
                  <a:lnTo>
                    <a:pt x="805" y="384"/>
                  </a:lnTo>
                  <a:lnTo>
                    <a:pt x="803" y="378"/>
                  </a:lnTo>
                  <a:lnTo>
                    <a:pt x="798" y="376"/>
                  </a:lnTo>
                  <a:lnTo>
                    <a:pt x="796" y="373"/>
                  </a:lnTo>
                  <a:lnTo>
                    <a:pt x="792" y="373"/>
                  </a:lnTo>
                  <a:lnTo>
                    <a:pt x="786" y="371"/>
                  </a:lnTo>
                  <a:lnTo>
                    <a:pt x="784" y="371"/>
                  </a:lnTo>
                  <a:lnTo>
                    <a:pt x="782" y="369"/>
                  </a:lnTo>
                  <a:lnTo>
                    <a:pt x="782" y="369"/>
                  </a:lnTo>
                  <a:lnTo>
                    <a:pt x="780" y="371"/>
                  </a:lnTo>
                  <a:lnTo>
                    <a:pt x="778" y="373"/>
                  </a:lnTo>
                  <a:lnTo>
                    <a:pt x="775" y="373"/>
                  </a:lnTo>
                  <a:lnTo>
                    <a:pt x="771" y="376"/>
                  </a:lnTo>
                  <a:lnTo>
                    <a:pt x="771" y="378"/>
                  </a:lnTo>
                  <a:lnTo>
                    <a:pt x="769" y="376"/>
                  </a:lnTo>
                  <a:lnTo>
                    <a:pt x="769" y="376"/>
                  </a:lnTo>
                  <a:lnTo>
                    <a:pt x="767" y="373"/>
                  </a:lnTo>
                  <a:lnTo>
                    <a:pt x="767" y="371"/>
                  </a:lnTo>
                  <a:lnTo>
                    <a:pt x="765" y="369"/>
                  </a:lnTo>
                  <a:lnTo>
                    <a:pt x="765" y="367"/>
                  </a:lnTo>
                  <a:lnTo>
                    <a:pt x="765" y="367"/>
                  </a:lnTo>
                  <a:lnTo>
                    <a:pt x="767" y="367"/>
                  </a:lnTo>
                  <a:lnTo>
                    <a:pt x="767" y="365"/>
                  </a:lnTo>
                  <a:lnTo>
                    <a:pt x="767" y="365"/>
                  </a:lnTo>
                  <a:lnTo>
                    <a:pt x="769" y="361"/>
                  </a:lnTo>
                  <a:lnTo>
                    <a:pt x="769" y="359"/>
                  </a:lnTo>
                  <a:lnTo>
                    <a:pt x="771" y="359"/>
                  </a:lnTo>
                  <a:lnTo>
                    <a:pt x="771" y="359"/>
                  </a:lnTo>
                  <a:lnTo>
                    <a:pt x="773" y="357"/>
                  </a:lnTo>
                  <a:lnTo>
                    <a:pt x="773" y="355"/>
                  </a:lnTo>
                  <a:lnTo>
                    <a:pt x="775" y="355"/>
                  </a:lnTo>
                  <a:lnTo>
                    <a:pt x="775" y="353"/>
                  </a:lnTo>
                  <a:lnTo>
                    <a:pt x="775" y="350"/>
                  </a:lnTo>
                  <a:lnTo>
                    <a:pt x="773" y="346"/>
                  </a:lnTo>
                  <a:lnTo>
                    <a:pt x="771" y="340"/>
                  </a:lnTo>
                  <a:lnTo>
                    <a:pt x="769" y="338"/>
                  </a:lnTo>
                  <a:lnTo>
                    <a:pt x="769" y="338"/>
                  </a:lnTo>
                  <a:lnTo>
                    <a:pt x="769" y="336"/>
                  </a:lnTo>
                  <a:lnTo>
                    <a:pt x="769" y="336"/>
                  </a:lnTo>
                  <a:lnTo>
                    <a:pt x="769" y="334"/>
                  </a:lnTo>
                  <a:lnTo>
                    <a:pt x="771" y="332"/>
                  </a:lnTo>
                  <a:lnTo>
                    <a:pt x="775" y="332"/>
                  </a:lnTo>
                  <a:lnTo>
                    <a:pt x="778" y="334"/>
                  </a:lnTo>
                  <a:lnTo>
                    <a:pt x="782" y="338"/>
                  </a:lnTo>
                  <a:lnTo>
                    <a:pt x="784" y="342"/>
                  </a:lnTo>
                  <a:lnTo>
                    <a:pt x="788" y="342"/>
                  </a:lnTo>
                  <a:lnTo>
                    <a:pt x="790" y="342"/>
                  </a:lnTo>
                  <a:lnTo>
                    <a:pt x="792" y="340"/>
                  </a:lnTo>
                  <a:lnTo>
                    <a:pt x="798" y="338"/>
                  </a:lnTo>
                  <a:lnTo>
                    <a:pt x="801" y="338"/>
                  </a:lnTo>
                  <a:lnTo>
                    <a:pt x="807" y="338"/>
                  </a:lnTo>
                  <a:lnTo>
                    <a:pt x="809" y="338"/>
                  </a:lnTo>
                  <a:lnTo>
                    <a:pt x="815" y="342"/>
                  </a:lnTo>
                  <a:lnTo>
                    <a:pt x="817" y="342"/>
                  </a:lnTo>
                  <a:lnTo>
                    <a:pt x="828" y="342"/>
                  </a:lnTo>
                  <a:lnTo>
                    <a:pt x="832" y="342"/>
                  </a:lnTo>
                  <a:lnTo>
                    <a:pt x="834" y="342"/>
                  </a:lnTo>
                  <a:lnTo>
                    <a:pt x="849" y="344"/>
                  </a:lnTo>
                  <a:lnTo>
                    <a:pt x="857" y="344"/>
                  </a:lnTo>
                  <a:lnTo>
                    <a:pt x="861" y="344"/>
                  </a:lnTo>
                  <a:lnTo>
                    <a:pt x="861" y="344"/>
                  </a:lnTo>
                  <a:lnTo>
                    <a:pt x="863" y="342"/>
                  </a:lnTo>
                  <a:lnTo>
                    <a:pt x="863" y="340"/>
                  </a:lnTo>
                  <a:lnTo>
                    <a:pt x="870" y="340"/>
                  </a:lnTo>
                  <a:lnTo>
                    <a:pt x="872" y="338"/>
                  </a:lnTo>
                  <a:lnTo>
                    <a:pt x="874" y="336"/>
                  </a:lnTo>
                  <a:lnTo>
                    <a:pt x="874" y="336"/>
                  </a:lnTo>
                  <a:lnTo>
                    <a:pt x="874" y="334"/>
                  </a:lnTo>
                  <a:lnTo>
                    <a:pt x="874" y="332"/>
                  </a:lnTo>
                  <a:lnTo>
                    <a:pt x="874" y="332"/>
                  </a:lnTo>
                  <a:lnTo>
                    <a:pt x="876" y="330"/>
                  </a:lnTo>
                  <a:lnTo>
                    <a:pt x="880" y="330"/>
                  </a:lnTo>
                  <a:lnTo>
                    <a:pt x="882" y="330"/>
                  </a:lnTo>
                  <a:lnTo>
                    <a:pt x="884" y="327"/>
                  </a:lnTo>
                  <a:lnTo>
                    <a:pt x="886" y="325"/>
                  </a:lnTo>
                  <a:lnTo>
                    <a:pt x="886" y="325"/>
                  </a:lnTo>
                  <a:lnTo>
                    <a:pt x="886" y="323"/>
                  </a:lnTo>
                  <a:lnTo>
                    <a:pt x="886" y="321"/>
                  </a:lnTo>
                  <a:lnTo>
                    <a:pt x="886" y="321"/>
                  </a:lnTo>
                  <a:lnTo>
                    <a:pt x="888" y="319"/>
                  </a:lnTo>
                  <a:lnTo>
                    <a:pt x="884" y="315"/>
                  </a:lnTo>
                  <a:lnTo>
                    <a:pt x="882" y="313"/>
                  </a:lnTo>
                  <a:lnTo>
                    <a:pt x="882" y="313"/>
                  </a:lnTo>
                  <a:lnTo>
                    <a:pt x="882" y="313"/>
                  </a:lnTo>
                  <a:lnTo>
                    <a:pt x="880" y="311"/>
                  </a:lnTo>
                  <a:lnTo>
                    <a:pt x="882" y="311"/>
                  </a:lnTo>
                  <a:lnTo>
                    <a:pt x="882" y="309"/>
                  </a:lnTo>
                  <a:lnTo>
                    <a:pt x="882" y="307"/>
                  </a:lnTo>
                  <a:lnTo>
                    <a:pt x="882" y="307"/>
                  </a:lnTo>
                  <a:lnTo>
                    <a:pt x="880" y="307"/>
                  </a:lnTo>
                  <a:lnTo>
                    <a:pt x="880" y="305"/>
                  </a:lnTo>
                  <a:lnTo>
                    <a:pt x="878" y="305"/>
                  </a:lnTo>
                  <a:lnTo>
                    <a:pt x="876" y="302"/>
                  </a:lnTo>
                  <a:lnTo>
                    <a:pt x="876" y="300"/>
                  </a:lnTo>
                  <a:lnTo>
                    <a:pt x="876" y="300"/>
                  </a:lnTo>
                  <a:lnTo>
                    <a:pt x="876" y="298"/>
                  </a:lnTo>
                  <a:lnTo>
                    <a:pt x="876" y="298"/>
                  </a:lnTo>
                  <a:lnTo>
                    <a:pt x="876" y="298"/>
                  </a:lnTo>
                  <a:lnTo>
                    <a:pt x="878" y="298"/>
                  </a:lnTo>
                  <a:lnTo>
                    <a:pt x="880" y="296"/>
                  </a:lnTo>
                  <a:lnTo>
                    <a:pt x="880" y="296"/>
                  </a:lnTo>
                  <a:lnTo>
                    <a:pt x="882" y="288"/>
                  </a:lnTo>
                  <a:lnTo>
                    <a:pt x="884" y="286"/>
                  </a:lnTo>
                  <a:lnTo>
                    <a:pt x="884" y="284"/>
                  </a:lnTo>
                  <a:lnTo>
                    <a:pt x="884" y="284"/>
                  </a:lnTo>
                  <a:lnTo>
                    <a:pt x="884" y="277"/>
                  </a:lnTo>
                  <a:lnTo>
                    <a:pt x="884" y="275"/>
                  </a:lnTo>
                  <a:lnTo>
                    <a:pt x="884" y="273"/>
                  </a:lnTo>
                  <a:lnTo>
                    <a:pt x="882" y="273"/>
                  </a:lnTo>
                  <a:lnTo>
                    <a:pt x="882" y="273"/>
                  </a:lnTo>
                  <a:lnTo>
                    <a:pt x="880" y="271"/>
                  </a:lnTo>
                  <a:lnTo>
                    <a:pt x="880" y="271"/>
                  </a:lnTo>
                  <a:lnTo>
                    <a:pt x="882" y="265"/>
                  </a:lnTo>
                  <a:lnTo>
                    <a:pt x="882" y="263"/>
                  </a:lnTo>
                  <a:lnTo>
                    <a:pt x="882" y="261"/>
                  </a:lnTo>
                  <a:lnTo>
                    <a:pt x="882" y="259"/>
                  </a:lnTo>
                  <a:lnTo>
                    <a:pt x="882" y="259"/>
                  </a:lnTo>
                  <a:lnTo>
                    <a:pt x="882" y="256"/>
                  </a:lnTo>
                  <a:lnTo>
                    <a:pt x="882" y="256"/>
                  </a:lnTo>
                  <a:lnTo>
                    <a:pt x="882" y="256"/>
                  </a:lnTo>
                  <a:lnTo>
                    <a:pt x="884" y="256"/>
                  </a:lnTo>
                  <a:lnTo>
                    <a:pt x="886" y="256"/>
                  </a:lnTo>
                  <a:lnTo>
                    <a:pt x="888" y="256"/>
                  </a:lnTo>
                  <a:lnTo>
                    <a:pt x="888" y="256"/>
                  </a:lnTo>
                  <a:lnTo>
                    <a:pt x="890" y="254"/>
                  </a:lnTo>
                  <a:lnTo>
                    <a:pt x="890" y="254"/>
                  </a:lnTo>
                  <a:lnTo>
                    <a:pt x="888" y="252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A0F08109-223A-89C1-C726-F4EB1CB91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5675" y="2555360"/>
              <a:ext cx="79375" cy="82550"/>
            </a:xfrm>
            <a:custGeom>
              <a:avLst/>
              <a:gdLst>
                <a:gd name="T0" fmla="*/ 50 w 50"/>
                <a:gd name="T1" fmla="*/ 27 h 52"/>
                <a:gd name="T2" fmla="*/ 48 w 50"/>
                <a:gd name="T3" fmla="*/ 23 h 52"/>
                <a:gd name="T4" fmla="*/ 48 w 50"/>
                <a:gd name="T5" fmla="*/ 19 h 52"/>
                <a:gd name="T6" fmla="*/ 39 w 50"/>
                <a:gd name="T7" fmla="*/ 10 h 52"/>
                <a:gd name="T8" fmla="*/ 37 w 50"/>
                <a:gd name="T9" fmla="*/ 6 h 52"/>
                <a:gd name="T10" fmla="*/ 35 w 50"/>
                <a:gd name="T11" fmla="*/ 0 h 52"/>
                <a:gd name="T12" fmla="*/ 31 w 50"/>
                <a:gd name="T13" fmla="*/ 2 h 52"/>
                <a:gd name="T14" fmla="*/ 29 w 50"/>
                <a:gd name="T15" fmla="*/ 0 h 52"/>
                <a:gd name="T16" fmla="*/ 23 w 50"/>
                <a:gd name="T17" fmla="*/ 0 h 52"/>
                <a:gd name="T18" fmla="*/ 20 w 50"/>
                <a:gd name="T19" fmla="*/ 2 h 52"/>
                <a:gd name="T20" fmla="*/ 16 w 50"/>
                <a:gd name="T21" fmla="*/ 2 h 52"/>
                <a:gd name="T22" fmla="*/ 12 w 50"/>
                <a:gd name="T23" fmla="*/ 4 h 52"/>
                <a:gd name="T24" fmla="*/ 10 w 50"/>
                <a:gd name="T25" fmla="*/ 8 h 52"/>
                <a:gd name="T26" fmla="*/ 10 w 50"/>
                <a:gd name="T27" fmla="*/ 10 h 52"/>
                <a:gd name="T28" fmla="*/ 10 w 50"/>
                <a:gd name="T29" fmla="*/ 17 h 52"/>
                <a:gd name="T30" fmla="*/ 10 w 50"/>
                <a:gd name="T31" fmla="*/ 19 h 52"/>
                <a:gd name="T32" fmla="*/ 10 w 50"/>
                <a:gd name="T33" fmla="*/ 23 h 52"/>
                <a:gd name="T34" fmla="*/ 8 w 50"/>
                <a:gd name="T35" fmla="*/ 25 h 52"/>
                <a:gd name="T36" fmla="*/ 6 w 50"/>
                <a:gd name="T37" fmla="*/ 27 h 52"/>
                <a:gd name="T38" fmla="*/ 4 w 50"/>
                <a:gd name="T39" fmla="*/ 29 h 52"/>
                <a:gd name="T40" fmla="*/ 2 w 50"/>
                <a:gd name="T41" fmla="*/ 29 h 52"/>
                <a:gd name="T42" fmla="*/ 0 w 50"/>
                <a:gd name="T43" fmla="*/ 33 h 52"/>
                <a:gd name="T44" fmla="*/ 0 w 50"/>
                <a:gd name="T45" fmla="*/ 35 h 52"/>
                <a:gd name="T46" fmla="*/ 2 w 50"/>
                <a:gd name="T47" fmla="*/ 37 h 52"/>
                <a:gd name="T48" fmla="*/ 2 w 50"/>
                <a:gd name="T49" fmla="*/ 40 h 52"/>
                <a:gd name="T50" fmla="*/ 2 w 50"/>
                <a:gd name="T51" fmla="*/ 40 h 52"/>
                <a:gd name="T52" fmla="*/ 6 w 50"/>
                <a:gd name="T53" fmla="*/ 40 h 52"/>
                <a:gd name="T54" fmla="*/ 14 w 50"/>
                <a:gd name="T55" fmla="*/ 40 h 52"/>
                <a:gd name="T56" fmla="*/ 14 w 50"/>
                <a:gd name="T57" fmla="*/ 37 h 52"/>
                <a:gd name="T58" fmla="*/ 16 w 50"/>
                <a:gd name="T59" fmla="*/ 37 h 52"/>
                <a:gd name="T60" fmla="*/ 23 w 50"/>
                <a:gd name="T61" fmla="*/ 40 h 52"/>
                <a:gd name="T62" fmla="*/ 25 w 50"/>
                <a:gd name="T63" fmla="*/ 42 h 52"/>
                <a:gd name="T64" fmla="*/ 25 w 50"/>
                <a:gd name="T65" fmla="*/ 46 h 52"/>
                <a:gd name="T66" fmla="*/ 27 w 50"/>
                <a:gd name="T67" fmla="*/ 48 h 52"/>
                <a:gd name="T68" fmla="*/ 31 w 50"/>
                <a:gd name="T69" fmla="*/ 50 h 52"/>
                <a:gd name="T70" fmla="*/ 39 w 50"/>
                <a:gd name="T71" fmla="*/ 50 h 52"/>
                <a:gd name="T72" fmla="*/ 39 w 50"/>
                <a:gd name="T73" fmla="*/ 50 h 52"/>
                <a:gd name="T74" fmla="*/ 39 w 50"/>
                <a:gd name="T75" fmla="*/ 48 h 52"/>
                <a:gd name="T76" fmla="*/ 39 w 50"/>
                <a:gd name="T77" fmla="*/ 48 h 52"/>
                <a:gd name="T78" fmla="*/ 39 w 50"/>
                <a:gd name="T79" fmla="*/ 46 h 52"/>
                <a:gd name="T80" fmla="*/ 41 w 50"/>
                <a:gd name="T81" fmla="*/ 44 h 52"/>
                <a:gd name="T82" fmla="*/ 50 w 50"/>
                <a:gd name="T83" fmla="*/ 42 h 52"/>
                <a:gd name="T84" fmla="*/ 46 w 50"/>
                <a:gd name="T85" fmla="*/ 35 h 52"/>
                <a:gd name="T86" fmla="*/ 48 w 50"/>
                <a:gd name="T87" fmla="*/ 33 h 52"/>
                <a:gd name="T88" fmla="*/ 50 w 50"/>
                <a:gd name="T89" fmla="*/ 31 h 52"/>
                <a:gd name="T90" fmla="*/ 50 w 50"/>
                <a:gd name="T91" fmla="*/ 29 h 52"/>
                <a:gd name="T92" fmla="*/ 50 w 50"/>
                <a:gd name="T93" fmla="*/ 2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52">
                  <a:moveTo>
                    <a:pt x="50" y="29"/>
                  </a:moveTo>
                  <a:lnTo>
                    <a:pt x="50" y="27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21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39" y="10"/>
                  </a:lnTo>
                  <a:lnTo>
                    <a:pt x="37" y="8"/>
                  </a:lnTo>
                  <a:lnTo>
                    <a:pt x="37" y="6"/>
                  </a:lnTo>
                  <a:lnTo>
                    <a:pt x="37" y="4"/>
                  </a:lnTo>
                  <a:lnTo>
                    <a:pt x="35" y="0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4" y="42"/>
                  </a:lnTo>
                  <a:lnTo>
                    <a:pt x="6" y="40"/>
                  </a:lnTo>
                  <a:lnTo>
                    <a:pt x="12" y="40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23" y="40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7" y="46"/>
                  </a:lnTo>
                  <a:lnTo>
                    <a:pt x="27" y="48"/>
                  </a:lnTo>
                  <a:lnTo>
                    <a:pt x="29" y="48"/>
                  </a:lnTo>
                  <a:lnTo>
                    <a:pt x="31" y="50"/>
                  </a:lnTo>
                  <a:lnTo>
                    <a:pt x="35" y="52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48"/>
                  </a:lnTo>
                  <a:lnTo>
                    <a:pt x="39" y="48"/>
                  </a:lnTo>
                  <a:lnTo>
                    <a:pt x="39" y="48"/>
                  </a:lnTo>
                  <a:lnTo>
                    <a:pt x="39" y="46"/>
                  </a:lnTo>
                  <a:lnTo>
                    <a:pt x="39" y="46"/>
                  </a:lnTo>
                  <a:lnTo>
                    <a:pt x="39" y="44"/>
                  </a:lnTo>
                  <a:lnTo>
                    <a:pt x="41" y="44"/>
                  </a:lnTo>
                  <a:lnTo>
                    <a:pt x="43" y="42"/>
                  </a:lnTo>
                  <a:lnTo>
                    <a:pt x="50" y="42"/>
                  </a:lnTo>
                  <a:lnTo>
                    <a:pt x="46" y="35"/>
                  </a:lnTo>
                  <a:lnTo>
                    <a:pt x="46" y="35"/>
                  </a:lnTo>
                  <a:lnTo>
                    <a:pt x="46" y="33"/>
                  </a:lnTo>
                  <a:lnTo>
                    <a:pt x="48" y="33"/>
                  </a:lnTo>
                  <a:lnTo>
                    <a:pt x="48" y="33"/>
                  </a:lnTo>
                  <a:lnTo>
                    <a:pt x="50" y="31"/>
                  </a:lnTo>
                  <a:lnTo>
                    <a:pt x="50" y="31"/>
                  </a:lnTo>
                  <a:lnTo>
                    <a:pt x="50" y="29"/>
                  </a:lnTo>
                  <a:lnTo>
                    <a:pt x="50" y="29"/>
                  </a:lnTo>
                  <a:lnTo>
                    <a:pt x="50" y="29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D4860D4A-1D8D-772C-3722-D016FD4B89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24788" y="5512873"/>
              <a:ext cx="242888" cy="560388"/>
            </a:xfrm>
            <a:custGeom>
              <a:avLst/>
              <a:gdLst>
                <a:gd name="T0" fmla="*/ 92 w 153"/>
                <a:gd name="T1" fmla="*/ 346 h 353"/>
                <a:gd name="T2" fmla="*/ 90 w 153"/>
                <a:gd name="T3" fmla="*/ 348 h 353"/>
                <a:gd name="T4" fmla="*/ 88 w 153"/>
                <a:gd name="T5" fmla="*/ 353 h 353"/>
                <a:gd name="T6" fmla="*/ 86 w 153"/>
                <a:gd name="T7" fmla="*/ 353 h 353"/>
                <a:gd name="T8" fmla="*/ 86 w 153"/>
                <a:gd name="T9" fmla="*/ 350 h 353"/>
                <a:gd name="T10" fmla="*/ 86 w 153"/>
                <a:gd name="T11" fmla="*/ 353 h 353"/>
                <a:gd name="T12" fmla="*/ 88 w 153"/>
                <a:gd name="T13" fmla="*/ 353 h 353"/>
                <a:gd name="T14" fmla="*/ 90 w 153"/>
                <a:gd name="T15" fmla="*/ 350 h 353"/>
                <a:gd name="T16" fmla="*/ 92 w 153"/>
                <a:gd name="T17" fmla="*/ 346 h 353"/>
                <a:gd name="T18" fmla="*/ 92 w 153"/>
                <a:gd name="T19" fmla="*/ 346 h 353"/>
                <a:gd name="T20" fmla="*/ 149 w 153"/>
                <a:gd name="T21" fmla="*/ 165 h 353"/>
                <a:gd name="T22" fmla="*/ 149 w 153"/>
                <a:gd name="T23" fmla="*/ 167 h 353"/>
                <a:gd name="T24" fmla="*/ 149 w 153"/>
                <a:gd name="T25" fmla="*/ 167 h 353"/>
                <a:gd name="T26" fmla="*/ 149 w 153"/>
                <a:gd name="T27" fmla="*/ 167 h 353"/>
                <a:gd name="T28" fmla="*/ 149 w 153"/>
                <a:gd name="T29" fmla="*/ 167 h 353"/>
                <a:gd name="T30" fmla="*/ 149 w 153"/>
                <a:gd name="T31" fmla="*/ 165 h 353"/>
                <a:gd name="T32" fmla="*/ 151 w 153"/>
                <a:gd name="T33" fmla="*/ 158 h 353"/>
                <a:gd name="T34" fmla="*/ 151 w 153"/>
                <a:gd name="T35" fmla="*/ 160 h 353"/>
                <a:gd name="T36" fmla="*/ 151 w 153"/>
                <a:gd name="T37" fmla="*/ 160 h 353"/>
                <a:gd name="T38" fmla="*/ 151 w 153"/>
                <a:gd name="T39" fmla="*/ 158 h 353"/>
                <a:gd name="T40" fmla="*/ 151 w 153"/>
                <a:gd name="T41" fmla="*/ 158 h 353"/>
                <a:gd name="T42" fmla="*/ 49 w 153"/>
                <a:gd name="T43" fmla="*/ 114 h 353"/>
                <a:gd name="T44" fmla="*/ 46 w 153"/>
                <a:gd name="T45" fmla="*/ 117 h 353"/>
                <a:gd name="T46" fmla="*/ 46 w 153"/>
                <a:gd name="T47" fmla="*/ 117 h 353"/>
                <a:gd name="T48" fmla="*/ 49 w 153"/>
                <a:gd name="T49" fmla="*/ 117 h 353"/>
                <a:gd name="T50" fmla="*/ 49 w 153"/>
                <a:gd name="T51" fmla="*/ 114 h 353"/>
                <a:gd name="T52" fmla="*/ 49 w 153"/>
                <a:gd name="T53" fmla="*/ 114 h 353"/>
                <a:gd name="T54" fmla="*/ 49 w 153"/>
                <a:gd name="T55" fmla="*/ 114 h 353"/>
                <a:gd name="T56" fmla="*/ 38 w 153"/>
                <a:gd name="T57" fmla="*/ 94 h 353"/>
                <a:gd name="T58" fmla="*/ 38 w 153"/>
                <a:gd name="T59" fmla="*/ 94 h 353"/>
                <a:gd name="T60" fmla="*/ 38 w 153"/>
                <a:gd name="T61" fmla="*/ 94 h 353"/>
                <a:gd name="T62" fmla="*/ 153 w 153"/>
                <a:gd name="T63" fmla="*/ 89 h 353"/>
                <a:gd name="T64" fmla="*/ 151 w 153"/>
                <a:gd name="T65" fmla="*/ 89 h 353"/>
                <a:gd name="T66" fmla="*/ 153 w 153"/>
                <a:gd name="T67" fmla="*/ 89 h 353"/>
                <a:gd name="T68" fmla="*/ 153 w 153"/>
                <a:gd name="T69" fmla="*/ 89 h 353"/>
                <a:gd name="T70" fmla="*/ 3 w 153"/>
                <a:gd name="T71" fmla="*/ 85 h 353"/>
                <a:gd name="T72" fmla="*/ 0 w 153"/>
                <a:gd name="T73" fmla="*/ 87 h 353"/>
                <a:gd name="T74" fmla="*/ 0 w 153"/>
                <a:gd name="T75" fmla="*/ 91 h 353"/>
                <a:gd name="T76" fmla="*/ 3 w 153"/>
                <a:gd name="T77" fmla="*/ 85 h 353"/>
                <a:gd name="T78" fmla="*/ 3 w 153"/>
                <a:gd name="T79" fmla="*/ 83 h 353"/>
                <a:gd name="T80" fmla="*/ 57 w 153"/>
                <a:gd name="T81" fmla="*/ 58 h 353"/>
                <a:gd name="T82" fmla="*/ 57 w 153"/>
                <a:gd name="T83" fmla="*/ 60 h 353"/>
                <a:gd name="T84" fmla="*/ 59 w 153"/>
                <a:gd name="T85" fmla="*/ 60 h 353"/>
                <a:gd name="T86" fmla="*/ 59 w 153"/>
                <a:gd name="T87" fmla="*/ 58 h 353"/>
                <a:gd name="T88" fmla="*/ 57 w 153"/>
                <a:gd name="T89" fmla="*/ 58 h 353"/>
                <a:gd name="T90" fmla="*/ 61 w 153"/>
                <a:gd name="T91" fmla="*/ 50 h 353"/>
                <a:gd name="T92" fmla="*/ 61 w 153"/>
                <a:gd name="T93" fmla="*/ 50 h 353"/>
                <a:gd name="T94" fmla="*/ 61 w 153"/>
                <a:gd name="T95" fmla="*/ 52 h 353"/>
                <a:gd name="T96" fmla="*/ 63 w 153"/>
                <a:gd name="T97" fmla="*/ 48 h 353"/>
                <a:gd name="T98" fmla="*/ 63 w 153"/>
                <a:gd name="T99" fmla="*/ 46 h 353"/>
                <a:gd name="T100" fmla="*/ 63 w 153"/>
                <a:gd name="T101" fmla="*/ 46 h 353"/>
                <a:gd name="T102" fmla="*/ 63 w 153"/>
                <a:gd name="T103" fmla="*/ 43 h 353"/>
                <a:gd name="T104" fmla="*/ 84 w 153"/>
                <a:gd name="T105" fmla="*/ 20 h 353"/>
                <a:gd name="T106" fmla="*/ 84 w 153"/>
                <a:gd name="T107" fmla="*/ 23 h 353"/>
                <a:gd name="T108" fmla="*/ 84 w 153"/>
                <a:gd name="T109" fmla="*/ 20 h 353"/>
                <a:gd name="T110" fmla="*/ 84 w 153"/>
                <a:gd name="T111" fmla="*/ 18 h 353"/>
                <a:gd name="T112" fmla="*/ 55 w 153"/>
                <a:gd name="T113" fmla="*/ 0 h 353"/>
                <a:gd name="T114" fmla="*/ 53 w 153"/>
                <a:gd name="T115" fmla="*/ 0 h 353"/>
                <a:gd name="T116" fmla="*/ 55 w 153"/>
                <a:gd name="T117" fmla="*/ 0 h 353"/>
                <a:gd name="T118" fmla="*/ 55 w 153"/>
                <a:gd name="T119" fmla="*/ 0 h 353"/>
                <a:gd name="T120" fmla="*/ 55 w 153"/>
                <a:gd name="T121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3" h="353">
                  <a:moveTo>
                    <a:pt x="92" y="346"/>
                  </a:moveTo>
                  <a:lnTo>
                    <a:pt x="92" y="346"/>
                  </a:lnTo>
                  <a:lnTo>
                    <a:pt x="92" y="346"/>
                  </a:lnTo>
                  <a:lnTo>
                    <a:pt x="90" y="348"/>
                  </a:lnTo>
                  <a:lnTo>
                    <a:pt x="90" y="350"/>
                  </a:lnTo>
                  <a:lnTo>
                    <a:pt x="88" y="353"/>
                  </a:lnTo>
                  <a:lnTo>
                    <a:pt x="86" y="353"/>
                  </a:lnTo>
                  <a:lnTo>
                    <a:pt x="86" y="353"/>
                  </a:lnTo>
                  <a:lnTo>
                    <a:pt x="86" y="350"/>
                  </a:lnTo>
                  <a:lnTo>
                    <a:pt x="86" y="350"/>
                  </a:lnTo>
                  <a:lnTo>
                    <a:pt x="86" y="350"/>
                  </a:lnTo>
                  <a:lnTo>
                    <a:pt x="86" y="353"/>
                  </a:lnTo>
                  <a:lnTo>
                    <a:pt x="88" y="353"/>
                  </a:lnTo>
                  <a:lnTo>
                    <a:pt x="88" y="353"/>
                  </a:lnTo>
                  <a:lnTo>
                    <a:pt x="90" y="353"/>
                  </a:lnTo>
                  <a:lnTo>
                    <a:pt x="90" y="350"/>
                  </a:lnTo>
                  <a:lnTo>
                    <a:pt x="92" y="346"/>
                  </a:lnTo>
                  <a:lnTo>
                    <a:pt x="92" y="346"/>
                  </a:lnTo>
                  <a:lnTo>
                    <a:pt x="92" y="346"/>
                  </a:lnTo>
                  <a:lnTo>
                    <a:pt x="92" y="346"/>
                  </a:lnTo>
                  <a:close/>
                  <a:moveTo>
                    <a:pt x="149" y="165"/>
                  </a:moveTo>
                  <a:lnTo>
                    <a:pt x="149" y="165"/>
                  </a:lnTo>
                  <a:lnTo>
                    <a:pt x="149" y="165"/>
                  </a:lnTo>
                  <a:lnTo>
                    <a:pt x="149" y="167"/>
                  </a:lnTo>
                  <a:lnTo>
                    <a:pt x="149" y="167"/>
                  </a:lnTo>
                  <a:lnTo>
                    <a:pt x="149" y="167"/>
                  </a:lnTo>
                  <a:lnTo>
                    <a:pt x="149" y="169"/>
                  </a:lnTo>
                  <a:lnTo>
                    <a:pt x="149" y="167"/>
                  </a:lnTo>
                  <a:lnTo>
                    <a:pt x="149" y="167"/>
                  </a:lnTo>
                  <a:lnTo>
                    <a:pt x="149" y="167"/>
                  </a:lnTo>
                  <a:lnTo>
                    <a:pt x="149" y="165"/>
                  </a:lnTo>
                  <a:lnTo>
                    <a:pt x="149" y="165"/>
                  </a:lnTo>
                  <a:lnTo>
                    <a:pt x="149" y="165"/>
                  </a:lnTo>
                  <a:close/>
                  <a:moveTo>
                    <a:pt x="151" y="158"/>
                  </a:moveTo>
                  <a:lnTo>
                    <a:pt x="151" y="158"/>
                  </a:lnTo>
                  <a:lnTo>
                    <a:pt x="151" y="160"/>
                  </a:lnTo>
                  <a:lnTo>
                    <a:pt x="151" y="160"/>
                  </a:lnTo>
                  <a:lnTo>
                    <a:pt x="151" y="160"/>
                  </a:lnTo>
                  <a:lnTo>
                    <a:pt x="151" y="158"/>
                  </a:lnTo>
                  <a:lnTo>
                    <a:pt x="151" y="158"/>
                  </a:lnTo>
                  <a:lnTo>
                    <a:pt x="151" y="158"/>
                  </a:lnTo>
                  <a:lnTo>
                    <a:pt x="151" y="158"/>
                  </a:lnTo>
                  <a:lnTo>
                    <a:pt x="151" y="158"/>
                  </a:lnTo>
                  <a:close/>
                  <a:moveTo>
                    <a:pt x="49" y="114"/>
                  </a:moveTo>
                  <a:lnTo>
                    <a:pt x="46" y="117"/>
                  </a:lnTo>
                  <a:lnTo>
                    <a:pt x="46" y="117"/>
                  </a:lnTo>
                  <a:lnTo>
                    <a:pt x="46" y="117"/>
                  </a:lnTo>
                  <a:lnTo>
                    <a:pt x="46" y="117"/>
                  </a:lnTo>
                  <a:lnTo>
                    <a:pt x="46" y="117"/>
                  </a:lnTo>
                  <a:lnTo>
                    <a:pt x="49" y="117"/>
                  </a:lnTo>
                  <a:lnTo>
                    <a:pt x="49" y="117"/>
                  </a:lnTo>
                  <a:lnTo>
                    <a:pt x="49" y="114"/>
                  </a:lnTo>
                  <a:lnTo>
                    <a:pt x="49" y="114"/>
                  </a:lnTo>
                  <a:lnTo>
                    <a:pt x="49" y="114"/>
                  </a:lnTo>
                  <a:lnTo>
                    <a:pt x="49" y="114"/>
                  </a:lnTo>
                  <a:lnTo>
                    <a:pt x="49" y="114"/>
                  </a:lnTo>
                  <a:close/>
                  <a:moveTo>
                    <a:pt x="38" y="94"/>
                  </a:moveTo>
                  <a:lnTo>
                    <a:pt x="38" y="94"/>
                  </a:lnTo>
                  <a:lnTo>
                    <a:pt x="38" y="94"/>
                  </a:lnTo>
                  <a:lnTo>
                    <a:pt x="38" y="94"/>
                  </a:lnTo>
                  <a:lnTo>
                    <a:pt x="38" y="94"/>
                  </a:lnTo>
                  <a:lnTo>
                    <a:pt x="38" y="94"/>
                  </a:lnTo>
                  <a:lnTo>
                    <a:pt x="38" y="94"/>
                  </a:lnTo>
                  <a:close/>
                  <a:moveTo>
                    <a:pt x="153" y="89"/>
                  </a:moveTo>
                  <a:lnTo>
                    <a:pt x="151" y="89"/>
                  </a:lnTo>
                  <a:lnTo>
                    <a:pt x="151" y="89"/>
                  </a:lnTo>
                  <a:lnTo>
                    <a:pt x="151" y="89"/>
                  </a:lnTo>
                  <a:lnTo>
                    <a:pt x="153" y="89"/>
                  </a:lnTo>
                  <a:lnTo>
                    <a:pt x="153" y="89"/>
                  </a:lnTo>
                  <a:lnTo>
                    <a:pt x="153" y="89"/>
                  </a:lnTo>
                  <a:lnTo>
                    <a:pt x="153" y="89"/>
                  </a:lnTo>
                  <a:close/>
                  <a:moveTo>
                    <a:pt x="3" y="85"/>
                  </a:moveTo>
                  <a:lnTo>
                    <a:pt x="0" y="85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3" y="87"/>
                  </a:lnTo>
                  <a:lnTo>
                    <a:pt x="3" y="85"/>
                  </a:lnTo>
                  <a:lnTo>
                    <a:pt x="3" y="83"/>
                  </a:lnTo>
                  <a:lnTo>
                    <a:pt x="3" y="83"/>
                  </a:lnTo>
                  <a:lnTo>
                    <a:pt x="3" y="85"/>
                  </a:lnTo>
                  <a:close/>
                  <a:moveTo>
                    <a:pt x="57" y="58"/>
                  </a:moveTo>
                  <a:lnTo>
                    <a:pt x="57" y="60"/>
                  </a:lnTo>
                  <a:lnTo>
                    <a:pt x="57" y="60"/>
                  </a:lnTo>
                  <a:lnTo>
                    <a:pt x="59" y="60"/>
                  </a:lnTo>
                  <a:lnTo>
                    <a:pt x="59" y="60"/>
                  </a:lnTo>
                  <a:lnTo>
                    <a:pt x="59" y="60"/>
                  </a:lnTo>
                  <a:lnTo>
                    <a:pt x="59" y="58"/>
                  </a:lnTo>
                  <a:lnTo>
                    <a:pt x="59" y="58"/>
                  </a:lnTo>
                  <a:lnTo>
                    <a:pt x="57" y="58"/>
                  </a:lnTo>
                  <a:close/>
                  <a:moveTo>
                    <a:pt x="61" y="48"/>
                  </a:moveTo>
                  <a:lnTo>
                    <a:pt x="61" y="50"/>
                  </a:lnTo>
                  <a:lnTo>
                    <a:pt x="61" y="50"/>
                  </a:lnTo>
                  <a:lnTo>
                    <a:pt x="61" y="50"/>
                  </a:lnTo>
                  <a:lnTo>
                    <a:pt x="61" y="52"/>
                  </a:lnTo>
                  <a:lnTo>
                    <a:pt x="61" y="52"/>
                  </a:lnTo>
                  <a:lnTo>
                    <a:pt x="63" y="50"/>
                  </a:lnTo>
                  <a:lnTo>
                    <a:pt x="63" y="48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3"/>
                  </a:lnTo>
                  <a:lnTo>
                    <a:pt x="63" y="43"/>
                  </a:lnTo>
                  <a:lnTo>
                    <a:pt x="61" y="48"/>
                  </a:lnTo>
                  <a:close/>
                  <a:moveTo>
                    <a:pt x="84" y="20"/>
                  </a:moveTo>
                  <a:lnTo>
                    <a:pt x="84" y="20"/>
                  </a:lnTo>
                  <a:lnTo>
                    <a:pt x="84" y="23"/>
                  </a:lnTo>
                  <a:lnTo>
                    <a:pt x="84" y="20"/>
                  </a:lnTo>
                  <a:lnTo>
                    <a:pt x="84" y="20"/>
                  </a:lnTo>
                  <a:lnTo>
                    <a:pt x="86" y="18"/>
                  </a:lnTo>
                  <a:lnTo>
                    <a:pt x="84" y="18"/>
                  </a:lnTo>
                  <a:lnTo>
                    <a:pt x="84" y="20"/>
                  </a:lnTo>
                  <a:close/>
                  <a:moveTo>
                    <a:pt x="55" y="0"/>
                  </a:move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2EB2442B-745B-4DE1-8066-80819443F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6588" y="5333485"/>
              <a:ext cx="407988" cy="735013"/>
            </a:xfrm>
            <a:custGeom>
              <a:avLst/>
              <a:gdLst>
                <a:gd name="T0" fmla="*/ 240 w 257"/>
                <a:gd name="T1" fmla="*/ 332 h 463"/>
                <a:gd name="T2" fmla="*/ 240 w 257"/>
                <a:gd name="T3" fmla="*/ 309 h 463"/>
                <a:gd name="T4" fmla="*/ 244 w 257"/>
                <a:gd name="T5" fmla="*/ 269 h 463"/>
                <a:gd name="T6" fmla="*/ 236 w 257"/>
                <a:gd name="T7" fmla="*/ 250 h 463"/>
                <a:gd name="T8" fmla="*/ 209 w 257"/>
                <a:gd name="T9" fmla="*/ 263 h 463"/>
                <a:gd name="T10" fmla="*/ 198 w 257"/>
                <a:gd name="T11" fmla="*/ 244 h 463"/>
                <a:gd name="T12" fmla="*/ 203 w 257"/>
                <a:gd name="T13" fmla="*/ 219 h 463"/>
                <a:gd name="T14" fmla="*/ 203 w 257"/>
                <a:gd name="T15" fmla="*/ 202 h 463"/>
                <a:gd name="T16" fmla="*/ 184 w 257"/>
                <a:gd name="T17" fmla="*/ 186 h 463"/>
                <a:gd name="T18" fmla="*/ 192 w 257"/>
                <a:gd name="T19" fmla="*/ 179 h 463"/>
                <a:gd name="T20" fmla="*/ 186 w 257"/>
                <a:gd name="T21" fmla="*/ 165 h 463"/>
                <a:gd name="T22" fmla="*/ 169 w 257"/>
                <a:gd name="T23" fmla="*/ 163 h 463"/>
                <a:gd name="T24" fmla="*/ 169 w 257"/>
                <a:gd name="T25" fmla="*/ 152 h 463"/>
                <a:gd name="T26" fmla="*/ 140 w 257"/>
                <a:gd name="T27" fmla="*/ 133 h 463"/>
                <a:gd name="T28" fmla="*/ 140 w 257"/>
                <a:gd name="T29" fmla="*/ 123 h 463"/>
                <a:gd name="T30" fmla="*/ 157 w 257"/>
                <a:gd name="T31" fmla="*/ 117 h 463"/>
                <a:gd name="T32" fmla="*/ 153 w 257"/>
                <a:gd name="T33" fmla="*/ 106 h 463"/>
                <a:gd name="T34" fmla="*/ 140 w 257"/>
                <a:gd name="T35" fmla="*/ 100 h 463"/>
                <a:gd name="T36" fmla="*/ 127 w 257"/>
                <a:gd name="T37" fmla="*/ 96 h 463"/>
                <a:gd name="T38" fmla="*/ 113 w 257"/>
                <a:gd name="T39" fmla="*/ 88 h 463"/>
                <a:gd name="T40" fmla="*/ 92 w 257"/>
                <a:gd name="T41" fmla="*/ 73 h 463"/>
                <a:gd name="T42" fmla="*/ 79 w 257"/>
                <a:gd name="T43" fmla="*/ 71 h 463"/>
                <a:gd name="T44" fmla="*/ 56 w 257"/>
                <a:gd name="T45" fmla="*/ 50 h 463"/>
                <a:gd name="T46" fmla="*/ 48 w 257"/>
                <a:gd name="T47" fmla="*/ 40 h 463"/>
                <a:gd name="T48" fmla="*/ 50 w 257"/>
                <a:gd name="T49" fmla="*/ 31 h 463"/>
                <a:gd name="T50" fmla="*/ 42 w 257"/>
                <a:gd name="T51" fmla="*/ 27 h 463"/>
                <a:gd name="T52" fmla="*/ 33 w 257"/>
                <a:gd name="T53" fmla="*/ 19 h 463"/>
                <a:gd name="T54" fmla="*/ 25 w 257"/>
                <a:gd name="T55" fmla="*/ 12 h 463"/>
                <a:gd name="T56" fmla="*/ 17 w 257"/>
                <a:gd name="T57" fmla="*/ 10 h 463"/>
                <a:gd name="T58" fmla="*/ 10 w 257"/>
                <a:gd name="T59" fmla="*/ 6 h 463"/>
                <a:gd name="T60" fmla="*/ 0 w 257"/>
                <a:gd name="T61" fmla="*/ 2 h 463"/>
                <a:gd name="T62" fmla="*/ 23 w 257"/>
                <a:gd name="T63" fmla="*/ 50 h 463"/>
                <a:gd name="T64" fmla="*/ 33 w 257"/>
                <a:gd name="T65" fmla="*/ 77 h 463"/>
                <a:gd name="T66" fmla="*/ 44 w 257"/>
                <a:gd name="T67" fmla="*/ 69 h 463"/>
                <a:gd name="T68" fmla="*/ 50 w 257"/>
                <a:gd name="T69" fmla="*/ 71 h 463"/>
                <a:gd name="T70" fmla="*/ 42 w 257"/>
                <a:gd name="T71" fmla="*/ 81 h 463"/>
                <a:gd name="T72" fmla="*/ 54 w 257"/>
                <a:gd name="T73" fmla="*/ 90 h 463"/>
                <a:gd name="T74" fmla="*/ 75 w 257"/>
                <a:gd name="T75" fmla="*/ 129 h 463"/>
                <a:gd name="T76" fmla="*/ 90 w 257"/>
                <a:gd name="T77" fmla="*/ 148 h 463"/>
                <a:gd name="T78" fmla="*/ 107 w 257"/>
                <a:gd name="T79" fmla="*/ 207 h 463"/>
                <a:gd name="T80" fmla="*/ 123 w 257"/>
                <a:gd name="T81" fmla="*/ 242 h 463"/>
                <a:gd name="T82" fmla="*/ 138 w 257"/>
                <a:gd name="T83" fmla="*/ 261 h 463"/>
                <a:gd name="T84" fmla="*/ 134 w 257"/>
                <a:gd name="T85" fmla="*/ 273 h 463"/>
                <a:gd name="T86" fmla="*/ 138 w 257"/>
                <a:gd name="T87" fmla="*/ 275 h 463"/>
                <a:gd name="T88" fmla="*/ 155 w 257"/>
                <a:gd name="T89" fmla="*/ 301 h 463"/>
                <a:gd name="T90" fmla="*/ 157 w 257"/>
                <a:gd name="T91" fmla="*/ 317 h 463"/>
                <a:gd name="T92" fmla="*/ 163 w 257"/>
                <a:gd name="T93" fmla="*/ 338 h 463"/>
                <a:gd name="T94" fmla="*/ 153 w 257"/>
                <a:gd name="T95" fmla="*/ 311 h 463"/>
                <a:gd name="T96" fmla="*/ 150 w 257"/>
                <a:gd name="T97" fmla="*/ 317 h 463"/>
                <a:gd name="T98" fmla="*/ 144 w 257"/>
                <a:gd name="T99" fmla="*/ 301 h 463"/>
                <a:gd name="T100" fmla="*/ 140 w 257"/>
                <a:gd name="T101" fmla="*/ 298 h 463"/>
                <a:gd name="T102" fmla="*/ 161 w 257"/>
                <a:gd name="T103" fmla="*/ 367 h 463"/>
                <a:gd name="T104" fmla="*/ 163 w 257"/>
                <a:gd name="T105" fmla="*/ 378 h 463"/>
                <a:gd name="T106" fmla="*/ 171 w 257"/>
                <a:gd name="T107" fmla="*/ 392 h 463"/>
                <a:gd name="T108" fmla="*/ 184 w 257"/>
                <a:gd name="T109" fmla="*/ 388 h 463"/>
                <a:gd name="T110" fmla="*/ 173 w 257"/>
                <a:gd name="T111" fmla="*/ 397 h 463"/>
                <a:gd name="T112" fmla="*/ 182 w 257"/>
                <a:gd name="T113" fmla="*/ 409 h 463"/>
                <a:gd name="T114" fmla="*/ 232 w 257"/>
                <a:gd name="T115" fmla="*/ 461 h 463"/>
                <a:gd name="T116" fmla="*/ 238 w 257"/>
                <a:gd name="T117" fmla="*/ 449 h 463"/>
                <a:gd name="T118" fmla="*/ 244 w 257"/>
                <a:gd name="T119" fmla="*/ 440 h 463"/>
                <a:gd name="T120" fmla="*/ 234 w 257"/>
                <a:gd name="T121" fmla="*/ 422 h 463"/>
                <a:gd name="T122" fmla="*/ 236 w 257"/>
                <a:gd name="T123" fmla="*/ 397 h 463"/>
                <a:gd name="T124" fmla="*/ 257 w 257"/>
                <a:gd name="T125" fmla="*/ 342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7" h="463">
                  <a:moveTo>
                    <a:pt x="257" y="338"/>
                  </a:moveTo>
                  <a:lnTo>
                    <a:pt x="255" y="334"/>
                  </a:lnTo>
                  <a:lnTo>
                    <a:pt x="253" y="334"/>
                  </a:lnTo>
                  <a:lnTo>
                    <a:pt x="253" y="332"/>
                  </a:lnTo>
                  <a:lnTo>
                    <a:pt x="253" y="330"/>
                  </a:lnTo>
                  <a:lnTo>
                    <a:pt x="251" y="330"/>
                  </a:lnTo>
                  <a:lnTo>
                    <a:pt x="251" y="330"/>
                  </a:lnTo>
                  <a:lnTo>
                    <a:pt x="249" y="330"/>
                  </a:lnTo>
                  <a:lnTo>
                    <a:pt x="249" y="330"/>
                  </a:lnTo>
                  <a:lnTo>
                    <a:pt x="242" y="332"/>
                  </a:lnTo>
                  <a:lnTo>
                    <a:pt x="242" y="332"/>
                  </a:lnTo>
                  <a:lnTo>
                    <a:pt x="242" y="332"/>
                  </a:lnTo>
                  <a:lnTo>
                    <a:pt x="240" y="332"/>
                  </a:lnTo>
                  <a:lnTo>
                    <a:pt x="240" y="332"/>
                  </a:lnTo>
                  <a:lnTo>
                    <a:pt x="240" y="330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36" y="330"/>
                  </a:lnTo>
                  <a:lnTo>
                    <a:pt x="236" y="330"/>
                  </a:lnTo>
                  <a:lnTo>
                    <a:pt x="236" y="330"/>
                  </a:lnTo>
                  <a:lnTo>
                    <a:pt x="236" y="328"/>
                  </a:lnTo>
                  <a:lnTo>
                    <a:pt x="236" y="328"/>
                  </a:lnTo>
                  <a:lnTo>
                    <a:pt x="236" y="328"/>
                  </a:lnTo>
                  <a:lnTo>
                    <a:pt x="240" y="311"/>
                  </a:lnTo>
                  <a:lnTo>
                    <a:pt x="240" y="309"/>
                  </a:lnTo>
                  <a:lnTo>
                    <a:pt x="240" y="307"/>
                  </a:lnTo>
                  <a:lnTo>
                    <a:pt x="240" y="305"/>
                  </a:lnTo>
                  <a:lnTo>
                    <a:pt x="240" y="301"/>
                  </a:lnTo>
                  <a:lnTo>
                    <a:pt x="240" y="301"/>
                  </a:lnTo>
                  <a:lnTo>
                    <a:pt x="240" y="298"/>
                  </a:lnTo>
                  <a:lnTo>
                    <a:pt x="242" y="294"/>
                  </a:lnTo>
                  <a:lnTo>
                    <a:pt x="242" y="292"/>
                  </a:lnTo>
                  <a:lnTo>
                    <a:pt x="242" y="290"/>
                  </a:lnTo>
                  <a:lnTo>
                    <a:pt x="240" y="284"/>
                  </a:lnTo>
                  <a:lnTo>
                    <a:pt x="240" y="282"/>
                  </a:lnTo>
                  <a:lnTo>
                    <a:pt x="240" y="280"/>
                  </a:lnTo>
                  <a:lnTo>
                    <a:pt x="240" y="280"/>
                  </a:lnTo>
                  <a:lnTo>
                    <a:pt x="244" y="269"/>
                  </a:lnTo>
                  <a:lnTo>
                    <a:pt x="244" y="267"/>
                  </a:lnTo>
                  <a:lnTo>
                    <a:pt x="244" y="267"/>
                  </a:lnTo>
                  <a:lnTo>
                    <a:pt x="244" y="265"/>
                  </a:lnTo>
                  <a:lnTo>
                    <a:pt x="244" y="265"/>
                  </a:lnTo>
                  <a:lnTo>
                    <a:pt x="242" y="265"/>
                  </a:lnTo>
                  <a:lnTo>
                    <a:pt x="242" y="263"/>
                  </a:lnTo>
                  <a:lnTo>
                    <a:pt x="242" y="261"/>
                  </a:lnTo>
                  <a:lnTo>
                    <a:pt x="242" y="259"/>
                  </a:lnTo>
                  <a:lnTo>
                    <a:pt x="240" y="257"/>
                  </a:lnTo>
                  <a:lnTo>
                    <a:pt x="240" y="257"/>
                  </a:lnTo>
                  <a:lnTo>
                    <a:pt x="238" y="253"/>
                  </a:lnTo>
                  <a:lnTo>
                    <a:pt x="238" y="253"/>
                  </a:lnTo>
                  <a:lnTo>
                    <a:pt x="236" y="250"/>
                  </a:lnTo>
                  <a:lnTo>
                    <a:pt x="234" y="253"/>
                  </a:lnTo>
                  <a:lnTo>
                    <a:pt x="230" y="253"/>
                  </a:lnTo>
                  <a:lnTo>
                    <a:pt x="226" y="255"/>
                  </a:lnTo>
                  <a:lnTo>
                    <a:pt x="224" y="257"/>
                  </a:lnTo>
                  <a:lnTo>
                    <a:pt x="224" y="257"/>
                  </a:lnTo>
                  <a:lnTo>
                    <a:pt x="219" y="261"/>
                  </a:lnTo>
                  <a:lnTo>
                    <a:pt x="215" y="263"/>
                  </a:lnTo>
                  <a:lnTo>
                    <a:pt x="213" y="263"/>
                  </a:lnTo>
                  <a:lnTo>
                    <a:pt x="213" y="263"/>
                  </a:lnTo>
                  <a:lnTo>
                    <a:pt x="211" y="263"/>
                  </a:lnTo>
                  <a:lnTo>
                    <a:pt x="211" y="263"/>
                  </a:lnTo>
                  <a:lnTo>
                    <a:pt x="209" y="263"/>
                  </a:lnTo>
                  <a:lnTo>
                    <a:pt x="209" y="263"/>
                  </a:lnTo>
                  <a:lnTo>
                    <a:pt x="209" y="261"/>
                  </a:lnTo>
                  <a:lnTo>
                    <a:pt x="207" y="259"/>
                  </a:lnTo>
                  <a:lnTo>
                    <a:pt x="205" y="259"/>
                  </a:lnTo>
                  <a:lnTo>
                    <a:pt x="203" y="257"/>
                  </a:lnTo>
                  <a:lnTo>
                    <a:pt x="201" y="257"/>
                  </a:lnTo>
                  <a:lnTo>
                    <a:pt x="201" y="255"/>
                  </a:lnTo>
                  <a:lnTo>
                    <a:pt x="201" y="255"/>
                  </a:lnTo>
                  <a:lnTo>
                    <a:pt x="201" y="253"/>
                  </a:lnTo>
                  <a:lnTo>
                    <a:pt x="201" y="250"/>
                  </a:lnTo>
                  <a:lnTo>
                    <a:pt x="201" y="248"/>
                  </a:lnTo>
                  <a:lnTo>
                    <a:pt x="201" y="248"/>
                  </a:lnTo>
                  <a:lnTo>
                    <a:pt x="198" y="246"/>
                  </a:lnTo>
                  <a:lnTo>
                    <a:pt x="198" y="244"/>
                  </a:lnTo>
                  <a:lnTo>
                    <a:pt x="198" y="244"/>
                  </a:lnTo>
                  <a:lnTo>
                    <a:pt x="196" y="242"/>
                  </a:lnTo>
                  <a:lnTo>
                    <a:pt x="198" y="238"/>
                  </a:lnTo>
                  <a:lnTo>
                    <a:pt x="198" y="236"/>
                  </a:lnTo>
                  <a:lnTo>
                    <a:pt x="198" y="236"/>
                  </a:lnTo>
                  <a:lnTo>
                    <a:pt x="198" y="236"/>
                  </a:lnTo>
                  <a:lnTo>
                    <a:pt x="198" y="230"/>
                  </a:lnTo>
                  <a:lnTo>
                    <a:pt x="198" y="221"/>
                  </a:lnTo>
                  <a:lnTo>
                    <a:pt x="198" y="221"/>
                  </a:lnTo>
                  <a:lnTo>
                    <a:pt x="198" y="219"/>
                  </a:lnTo>
                  <a:lnTo>
                    <a:pt x="201" y="219"/>
                  </a:lnTo>
                  <a:lnTo>
                    <a:pt x="203" y="219"/>
                  </a:lnTo>
                  <a:lnTo>
                    <a:pt x="203" y="219"/>
                  </a:lnTo>
                  <a:lnTo>
                    <a:pt x="205" y="217"/>
                  </a:lnTo>
                  <a:lnTo>
                    <a:pt x="205" y="215"/>
                  </a:lnTo>
                  <a:lnTo>
                    <a:pt x="205" y="213"/>
                  </a:lnTo>
                  <a:lnTo>
                    <a:pt x="205" y="211"/>
                  </a:lnTo>
                  <a:lnTo>
                    <a:pt x="205" y="209"/>
                  </a:lnTo>
                  <a:lnTo>
                    <a:pt x="205" y="209"/>
                  </a:lnTo>
                  <a:lnTo>
                    <a:pt x="205" y="207"/>
                  </a:lnTo>
                  <a:lnTo>
                    <a:pt x="205" y="204"/>
                  </a:lnTo>
                  <a:lnTo>
                    <a:pt x="205" y="204"/>
                  </a:lnTo>
                  <a:lnTo>
                    <a:pt x="205" y="204"/>
                  </a:lnTo>
                  <a:lnTo>
                    <a:pt x="203" y="204"/>
                  </a:lnTo>
                  <a:lnTo>
                    <a:pt x="203" y="204"/>
                  </a:lnTo>
                  <a:lnTo>
                    <a:pt x="203" y="202"/>
                  </a:lnTo>
                  <a:lnTo>
                    <a:pt x="201" y="202"/>
                  </a:lnTo>
                  <a:lnTo>
                    <a:pt x="201" y="200"/>
                  </a:lnTo>
                  <a:lnTo>
                    <a:pt x="201" y="200"/>
                  </a:lnTo>
                  <a:lnTo>
                    <a:pt x="201" y="198"/>
                  </a:lnTo>
                  <a:lnTo>
                    <a:pt x="198" y="198"/>
                  </a:lnTo>
                  <a:lnTo>
                    <a:pt x="198" y="196"/>
                  </a:lnTo>
                  <a:lnTo>
                    <a:pt x="194" y="194"/>
                  </a:lnTo>
                  <a:lnTo>
                    <a:pt x="188" y="192"/>
                  </a:lnTo>
                  <a:lnTo>
                    <a:pt x="186" y="192"/>
                  </a:lnTo>
                  <a:lnTo>
                    <a:pt x="186" y="190"/>
                  </a:lnTo>
                  <a:lnTo>
                    <a:pt x="184" y="188"/>
                  </a:lnTo>
                  <a:lnTo>
                    <a:pt x="184" y="186"/>
                  </a:lnTo>
                  <a:lnTo>
                    <a:pt x="184" y="186"/>
                  </a:lnTo>
                  <a:lnTo>
                    <a:pt x="184" y="184"/>
                  </a:lnTo>
                  <a:lnTo>
                    <a:pt x="184" y="182"/>
                  </a:lnTo>
                  <a:lnTo>
                    <a:pt x="184" y="182"/>
                  </a:lnTo>
                  <a:lnTo>
                    <a:pt x="186" y="182"/>
                  </a:lnTo>
                  <a:lnTo>
                    <a:pt x="186" y="179"/>
                  </a:lnTo>
                  <a:lnTo>
                    <a:pt x="186" y="179"/>
                  </a:lnTo>
                  <a:lnTo>
                    <a:pt x="188" y="179"/>
                  </a:lnTo>
                  <a:lnTo>
                    <a:pt x="188" y="179"/>
                  </a:lnTo>
                  <a:lnTo>
                    <a:pt x="190" y="182"/>
                  </a:lnTo>
                  <a:lnTo>
                    <a:pt x="190" y="182"/>
                  </a:lnTo>
                  <a:lnTo>
                    <a:pt x="192" y="182"/>
                  </a:lnTo>
                  <a:lnTo>
                    <a:pt x="192" y="179"/>
                  </a:lnTo>
                  <a:lnTo>
                    <a:pt x="192" y="179"/>
                  </a:lnTo>
                  <a:lnTo>
                    <a:pt x="192" y="179"/>
                  </a:lnTo>
                  <a:lnTo>
                    <a:pt x="192" y="177"/>
                  </a:lnTo>
                  <a:lnTo>
                    <a:pt x="192" y="177"/>
                  </a:lnTo>
                  <a:lnTo>
                    <a:pt x="190" y="177"/>
                  </a:lnTo>
                  <a:lnTo>
                    <a:pt x="190" y="175"/>
                  </a:lnTo>
                  <a:lnTo>
                    <a:pt x="188" y="171"/>
                  </a:lnTo>
                  <a:lnTo>
                    <a:pt x="188" y="169"/>
                  </a:lnTo>
                  <a:lnTo>
                    <a:pt x="188" y="169"/>
                  </a:lnTo>
                  <a:lnTo>
                    <a:pt x="186" y="169"/>
                  </a:lnTo>
                  <a:lnTo>
                    <a:pt x="186" y="167"/>
                  </a:lnTo>
                  <a:lnTo>
                    <a:pt x="186" y="167"/>
                  </a:lnTo>
                  <a:lnTo>
                    <a:pt x="186" y="165"/>
                  </a:lnTo>
                  <a:lnTo>
                    <a:pt x="186" y="165"/>
                  </a:lnTo>
                  <a:lnTo>
                    <a:pt x="186" y="163"/>
                  </a:lnTo>
                  <a:lnTo>
                    <a:pt x="186" y="163"/>
                  </a:lnTo>
                  <a:lnTo>
                    <a:pt x="186" y="161"/>
                  </a:lnTo>
                  <a:lnTo>
                    <a:pt x="186" y="159"/>
                  </a:lnTo>
                  <a:lnTo>
                    <a:pt x="186" y="159"/>
                  </a:lnTo>
                  <a:lnTo>
                    <a:pt x="186" y="161"/>
                  </a:lnTo>
                  <a:lnTo>
                    <a:pt x="182" y="163"/>
                  </a:lnTo>
                  <a:lnTo>
                    <a:pt x="182" y="163"/>
                  </a:lnTo>
                  <a:lnTo>
                    <a:pt x="180" y="163"/>
                  </a:lnTo>
                  <a:lnTo>
                    <a:pt x="173" y="163"/>
                  </a:lnTo>
                  <a:lnTo>
                    <a:pt x="171" y="163"/>
                  </a:lnTo>
                  <a:lnTo>
                    <a:pt x="169" y="163"/>
                  </a:lnTo>
                  <a:lnTo>
                    <a:pt x="169" y="163"/>
                  </a:lnTo>
                  <a:lnTo>
                    <a:pt x="167" y="163"/>
                  </a:lnTo>
                  <a:lnTo>
                    <a:pt x="167" y="163"/>
                  </a:lnTo>
                  <a:lnTo>
                    <a:pt x="165" y="163"/>
                  </a:lnTo>
                  <a:lnTo>
                    <a:pt x="165" y="163"/>
                  </a:lnTo>
                  <a:lnTo>
                    <a:pt x="163" y="163"/>
                  </a:lnTo>
                  <a:lnTo>
                    <a:pt x="161" y="163"/>
                  </a:lnTo>
                  <a:lnTo>
                    <a:pt x="161" y="163"/>
                  </a:lnTo>
                  <a:lnTo>
                    <a:pt x="161" y="163"/>
                  </a:lnTo>
                  <a:lnTo>
                    <a:pt x="161" y="161"/>
                  </a:lnTo>
                  <a:lnTo>
                    <a:pt x="161" y="161"/>
                  </a:lnTo>
                  <a:lnTo>
                    <a:pt x="163" y="156"/>
                  </a:lnTo>
                  <a:lnTo>
                    <a:pt x="163" y="156"/>
                  </a:lnTo>
                  <a:lnTo>
                    <a:pt x="169" y="152"/>
                  </a:lnTo>
                  <a:lnTo>
                    <a:pt x="171" y="150"/>
                  </a:lnTo>
                  <a:lnTo>
                    <a:pt x="167" y="148"/>
                  </a:lnTo>
                  <a:lnTo>
                    <a:pt x="165" y="144"/>
                  </a:lnTo>
                  <a:lnTo>
                    <a:pt x="165" y="144"/>
                  </a:lnTo>
                  <a:lnTo>
                    <a:pt x="163" y="144"/>
                  </a:lnTo>
                  <a:lnTo>
                    <a:pt x="163" y="142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9" y="140"/>
                  </a:lnTo>
                  <a:lnTo>
                    <a:pt x="157" y="140"/>
                  </a:lnTo>
                  <a:lnTo>
                    <a:pt x="146" y="136"/>
                  </a:lnTo>
                  <a:lnTo>
                    <a:pt x="142" y="136"/>
                  </a:lnTo>
                  <a:lnTo>
                    <a:pt x="140" y="133"/>
                  </a:lnTo>
                  <a:lnTo>
                    <a:pt x="140" y="133"/>
                  </a:lnTo>
                  <a:lnTo>
                    <a:pt x="140" y="133"/>
                  </a:lnTo>
                  <a:lnTo>
                    <a:pt x="140" y="131"/>
                  </a:lnTo>
                  <a:lnTo>
                    <a:pt x="140" y="131"/>
                  </a:lnTo>
                  <a:lnTo>
                    <a:pt x="140" y="131"/>
                  </a:lnTo>
                  <a:lnTo>
                    <a:pt x="140" y="131"/>
                  </a:lnTo>
                  <a:lnTo>
                    <a:pt x="140" y="129"/>
                  </a:lnTo>
                  <a:lnTo>
                    <a:pt x="138" y="129"/>
                  </a:lnTo>
                  <a:lnTo>
                    <a:pt x="138" y="129"/>
                  </a:lnTo>
                  <a:lnTo>
                    <a:pt x="140" y="127"/>
                  </a:lnTo>
                  <a:lnTo>
                    <a:pt x="140" y="127"/>
                  </a:lnTo>
                  <a:lnTo>
                    <a:pt x="140" y="125"/>
                  </a:lnTo>
                  <a:lnTo>
                    <a:pt x="140" y="123"/>
                  </a:lnTo>
                  <a:lnTo>
                    <a:pt x="140" y="123"/>
                  </a:lnTo>
                  <a:lnTo>
                    <a:pt x="140" y="121"/>
                  </a:lnTo>
                  <a:lnTo>
                    <a:pt x="142" y="123"/>
                  </a:lnTo>
                  <a:lnTo>
                    <a:pt x="144" y="123"/>
                  </a:lnTo>
                  <a:lnTo>
                    <a:pt x="146" y="123"/>
                  </a:lnTo>
                  <a:lnTo>
                    <a:pt x="148" y="123"/>
                  </a:lnTo>
                  <a:lnTo>
                    <a:pt x="150" y="123"/>
                  </a:lnTo>
                  <a:lnTo>
                    <a:pt x="150" y="123"/>
                  </a:lnTo>
                  <a:lnTo>
                    <a:pt x="153" y="121"/>
                  </a:lnTo>
                  <a:lnTo>
                    <a:pt x="153" y="119"/>
                  </a:lnTo>
                  <a:lnTo>
                    <a:pt x="153" y="119"/>
                  </a:lnTo>
                  <a:lnTo>
                    <a:pt x="155" y="119"/>
                  </a:lnTo>
                  <a:lnTo>
                    <a:pt x="157" y="117"/>
                  </a:lnTo>
                  <a:lnTo>
                    <a:pt x="157" y="117"/>
                  </a:lnTo>
                  <a:lnTo>
                    <a:pt x="157" y="117"/>
                  </a:lnTo>
                  <a:lnTo>
                    <a:pt x="159" y="117"/>
                  </a:lnTo>
                  <a:lnTo>
                    <a:pt x="159" y="117"/>
                  </a:lnTo>
                  <a:lnTo>
                    <a:pt x="159" y="117"/>
                  </a:lnTo>
                  <a:lnTo>
                    <a:pt x="157" y="115"/>
                  </a:lnTo>
                  <a:lnTo>
                    <a:pt x="157" y="113"/>
                  </a:lnTo>
                  <a:lnTo>
                    <a:pt x="157" y="111"/>
                  </a:lnTo>
                  <a:lnTo>
                    <a:pt x="155" y="108"/>
                  </a:lnTo>
                  <a:lnTo>
                    <a:pt x="155" y="108"/>
                  </a:lnTo>
                  <a:lnTo>
                    <a:pt x="155" y="106"/>
                  </a:lnTo>
                  <a:lnTo>
                    <a:pt x="155" y="106"/>
                  </a:lnTo>
                  <a:lnTo>
                    <a:pt x="153" y="106"/>
                  </a:lnTo>
                  <a:lnTo>
                    <a:pt x="153" y="106"/>
                  </a:lnTo>
                  <a:lnTo>
                    <a:pt x="150" y="106"/>
                  </a:lnTo>
                  <a:lnTo>
                    <a:pt x="150" y="108"/>
                  </a:lnTo>
                  <a:lnTo>
                    <a:pt x="150" y="106"/>
                  </a:lnTo>
                  <a:lnTo>
                    <a:pt x="148" y="106"/>
                  </a:lnTo>
                  <a:lnTo>
                    <a:pt x="146" y="106"/>
                  </a:lnTo>
                  <a:lnTo>
                    <a:pt x="146" y="106"/>
                  </a:lnTo>
                  <a:lnTo>
                    <a:pt x="144" y="104"/>
                  </a:lnTo>
                  <a:lnTo>
                    <a:pt x="142" y="102"/>
                  </a:lnTo>
                  <a:lnTo>
                    <a:pt x="142" y="100"/>
                  </a:lnTo>
                  <a:lnTo>
                    <a:pt x="140" y="100"/>
                  </a:lnTo>
                  <a:lnTo>
                    <a:pt x="140" y="100"/>
                  </a:lnTo>
                  <a:lnTo>
                    <a:pt x="140" y="100"/>
                  </a:lnTo>
                  <a:lnTo>
                    <a:pt x="138" y="100"/>
                  </a:lnTo>
                  <a:lnTo>
                    <a:pt x="138" y="100"/>
                  </a:lnTo>
                  <a:lnTo>
                    <a:pt x="138" y="100"/>
                  </a:lnTo>
                  <a:lnTo>
                    <a:pt x="136" y="100"/>
                  </a:lnTo>
                  <a:lnTo>
                    <a:pt x="136" y="100"/>
                  </a:lnTo>
                  <a:lnTo>
                    <a:pt x="134" y="98"/>
                  </a:lnTo>
                  <a:lnTo>
                    <a:pt x="134" y="96"/>
                  </a:lnTo>
                  <a:lnTo>
                    <a:pt x="134" y="96"/>
                  </a:lnTo>
                  <a:lnTo>
                    <a:pt x="132" y="96"/>
                  </a:lnTo>
                  <a:lnTo>
                    <a:pt x="132" y="94"/>
                  </a:lnTo>
                  <a:lnTo>
                    <a:pt x="130" y="94"/>
                  </a:lnTo>
                  <a:lnTo>
                    <a:pt x="130" y="94"/>
                  </a:lnTo>
                  <a:lnTo>
                    <a:pt x="127" y="96"/>
                  </a:lnTo>
                  <a:lnTo>
                    <a:pt x="127" y="96"/>
                  </a:lnTo>
                  <a:lnTo>
                    <a:pt x="125" y="96"/>
                  </a:lnTo>
                  <a:lnTo>
                    <a:pt x="125" y="96"/>
                  </a:lnTo>
                  <a:lnTo>
                    <a:pt x="123" y="94"/>
                  </a:lnTo>
                  <a:lnTo>
                    <a:pt x="123" y="94"/>
                  </a:lnTo>
                  <a:lnTo>
                    <a:pt x="123" y="92"/>
                  </a:lnTo>
                  <a:lnTo>
                    <a:pt x="123" y="88"/>
                  </a:lnTo>
                  <a:lnTo>
                    <a:pt x="123" y="85"/>
                  </a:lnTo>
                  <a:lnTo>
                    <a:pt x="123" y="85"/>
                  </a:lnTo>
                  <a:lnTo>
                    <a:pt x="123" y="85"/>
                  </a:lnTo>
                  <a:lnTo>
                    <a:pt x="121" y="85"/>
                  </a:lnTo>
                  <a:lnTo>
                    <a:pt x="117" y="85"/>
                  </a:lnTo>
                  <a:lnTo>
                    <a:pt x="113" y="88"/>
                  </a:lnTo>
                  <a:lnTo>
                    <a:pt x="111" y="88"/>
                  </a:lnTo>
                  <a:lnTo>
                    <a:pt x="107" y="88"/>
                  </a:lnTo>
                  <a:lnTo>
                    <a:pt x="104" y="88"/>
                  </a:lnTo>
                  <a:lnTo>
                    <a:pt x="102" y="85"/>
                  </a:lnTo>
                  <a:lnTo>
                    <a:pt x="100" y="85"/>
                  </a:lnTo>
                  <a:lnTo>
                    <a:pt x="98" y="85"/>
                  </a:lnTo>
                  <a:lnTo>
                    <a:pt x="96" y="83"/>
                  </a:lnTo>
                  <a:lnTo>
                    <a:pt x="94" y="83"/>
                  </a:lnTo>
                  <a:lnTo>
                    <a:pt x="94" y="81"/>
                  </a:lnTo>
                  <a:lnTo>
                    <a:pt x="92" y="79"/>
                  </a:lnTo>
                  <a:lnTo>
                    <a:pt x="92" y="77"/>
                  </a:lnTo>
                  <a:lnTo>
                    <a:pt x="92" y="75"/>
                  </a:lnTo>
                  <a:lnTo>
                    <a:pt x="92" y="73"/>
                  </a:lnTo>
                  <a:lnTo>
                    <a:pt x="90" y="73"/>
                  </a:lnTo>
                  <a:lnTo>
                    <a:pt x="90" y="73"/>
                  </a:lnTo>
                  <a:lnTo>
                    <a:pt x="90" y="73"/>
                  </a:lnTo>
                  <a:lnTo>
                    <a:pt x="88" y="73"/>
                  </a:lnTo>
                  <a:lnTo>
                    <a:pt x="88" y="73"/>
                  </a:lnTo>
                  <a:lnTo>
                    <a:pt x="88" y="73"/>
                  </a:lnTo>
                  <a:lnTo>
                    <a:pt x="86" y="73"/>
                  </a:lnTo>
                  <a:lnTo>
                    <a:pt x="86" y="73"/>
                  </a:lnTo>
                  <a:lnTo>
                    <a:pt x="84" y="73"/>
                  </a:lnTo>
                  <a:lnTo>
                    <a:pt x="82" y="71"/>
                  </a:lnTo>
                  <a:lnTo>
                    <a:pt x="82" y="71"/>
                  </a:lnTo>
                  <a:lnTo>
                    <a:pt x="82" y="71"/>
                  </a:lnTo>
                  <a:lnTo>
                    <a:pt x="79" y="71"/>
                  </a:lnTo>
                  <a:lnTo>
                    <a:pt x="79" y="71"/>
                  </a:lnTo>
                  <a:lnTo>
                    <a:pt x="77" y="71"/>
                  </a:lnTo>
                  <a:lnTo>
                    <a:pt x="77" y="69"/>
                  </a:lnTo>
                  <a:lnTo>
                    <a:pt x="77" y="69"/>
                  </a:lnTo>
                  <a:lnTo>
                    <a:pt x="77" y="67"/>
                  </a:lnTo>
                  <a:lnTo>
                    <a:pt x="75" y="67"/>
                  </a:lnTo>
                  <a:lnTo>
                    <a:pt x="75" y="67"/>
                  </a:lnTo>
                  <a:lnTo>
                    <a:pt x="73" y="65"/>
                  </a:lnTo>
                  <a:lnTo>
                    <a:pt x="71" y="65"/>
                  </a:lnTo>
                  <a:lnTo>
                    <a:pt x="69" y="62"/>
                  </a:lnTo>
                  <a:lnTo>
                    <a:pt x="59" y="52"/>
                  </a:lnTo>
                  <a:lnTo>
                    <a:pt x="56" y="50"/>
                  </a:lnTo>
                  <a:lnTo>
                    <a:pt x="56" y="50"/>
                  </a:lnTo>
                  <a:lnTo>
                    <a:pt x="56" y="50"/>
                  </a:lnTo>
                  <a:lnTo>
                    <a:pt x="54" y="50"/>
                  </a:lnTo>
                  <a:lnTo>
                    <a:pt x="54" y="50"/>
                  </a:lnTo>
                  <a:lnTo>
                    <a:pt x="54" y="50"/>
                  </a:lnTo>
                  <a:lnTo>
                    <a:pt x="54" y="50"/>
                  </a:lnTo>
                  <a:lnTo>
                    <a:pt x="54" y="50"/>
                  </a:lnTo>
                  <a:lnTo>
                    <a:pt x="52" y="48"/>
                  </a:lnTo>
                  <a:lnTo>
                    <a:pt x="52" y="46"/>
                  </a:lnTo>
                  <a:lnTo>
                    <a:pt x="52" y="44"/>
                  </a:lnTo>
                  <a:lnTo>
                    <a:pt x="50" y="42"/>
                  </a:lnTo>
                  <a:lnTo>
                    <a:pt x="50" y="40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5"/>
                  </a:lnTo>
                  <a:lnTo>
                    <a:pt x="50" y="35"/>
                  </a:lnTo>
                  <a:lnTo>
                    <a:pt x="50" y="33"/>
                  </a:lnTo>
                  <a:lnTo>
                    <a:pt x="52" y="33"/>
                  </a:lnTo>
                  <a:lnTo>
                    <a:pt x="52" y="33"/>
                  </a:lnTo>
                  <a:lnTo>
                    <a:pt x="52" y="33"/>
                  </a:lnTo>
                  <a:lnTo>
                    <a:pt x="52" y="31"/>
                  </a:lnTo>
                  <a:lnTo>
                    <a:pt x="52" y="31"/>
                  </a:lnTo>
                  <a:lnTo>
                    <a:pt x="50" y="31"/>
                  </a:lnTo>
                  <a:lnTo>
                    <a:pt x="50" y="31"/>
                  </a:lnTo>
                  <a:lnTo>
                    <a:pt x="50" y="31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4" y="29"/>
                  </a:lnTo>
                  <a:lnTo>
                    <a:pt x="44" y="29"/>
                  </a:lnTo>
                  <a:lnTo>
                    <a:pt x="44" y="29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2" y="29"/>
                  </a:lnTo>
                  <a:lnTo>
                    <a:pt x="42" y="27"/>
                  </a:lnTo>
                  <a:lnTo>
                    <a:pt x="42" y="27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2" y="21"/>
                  </a:lnTo>
                  <a:lnTo>
                    <a:pt x="42" y="19"/>
                  </a:lnTo>
                  <a:lnTo>
                    <a:pt x="38" y="17"/>
                  </a:lnTo>
                  <a:lnTo>
                    <a:pt x="36" y="17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3" y="19"/>
                  </a:lnTo>
                  <a:lnTo>
                    <a:pt x="33" y="19"/>
                  </a:lnTo>
                  <a:lnTo>
                    <a:pt x="33" y="19"/>
                  </a:lnTo>
                  <a:lnTo>
                    <a:pt x="31" y="19"/>
                  </a:lnTo>
                  <a:lnTo>
                    <a:pt x="31" y="19"/>
                  </a:lnTo>
                  <a:lnTo>
                    <a:pt x="29" y="17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7" y="14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5" y="17"/>
                  </a:lnTo>
                  <a:lnTo>
                    <a:pt x="25" y="14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10" y="25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31"/>
                  </a:lnTo>
                  <a:lnTo>
                    <a:pt x="13" y="33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17" y="37"/>
                  </a:lnTo>
                  <a:lnTo>
                    <a:pt x="23" y="50"/>
                  </a:lnTo>
                  <a:lnTo>
                    <a:pt x="25" y="52"/>
                  </a:lnTo>
                  <a:lnTo>
                    <a:pt x="25" y="56"/>
                  </a:lnTo>
                  <a:lnTo>
                    <a:pt x="25" y="56"/>
                  </a:lnTo>
                  <a:lnTo>
                    <a:pt x="25" y="58"/>
                  </a:lnTo>
                  <a:lnTo>
                    <a:pt x="25" y="56"/>
                  </a:lnTo>
                  <a:lnTo>
                    <a:pt x="27" y="56"/>
                  </a:lnTo>
                  <a:lnTo>
                    <a:pt x="27" y="56"/>
                  </a:lnTo>
                  <a:lnTo>
                    <a:pt x="29" y="54"/>
                  </a:lnTo>
                  <a:lnTo>
                    <a:pt x="29" y="56"/>
                  </a:lnTo>
                  <a:lnTo>
                    <a:pt x="27" y="58"/>
                  </a:lnTo>
                  <a:lnTo>
                    <a:pt x="29" y="65"/>
                  </a:lnTo>
                  <a:lnTo>
                    <a:pt x="33" y="73"/>
                  </a:lnTo>
                  <a:lnTo>
                    <a:pt x="33" y="77"/>
                  </a:lnTo>
                  <a:lnTo>
                    <a:pt x="33" y="79"/>
                  </a:lnTo>
                  <a:lnTo>
                    <a:pt x="36" y="79"/>
                  </a:lnTo>
                  <a:lnTo>
                    <a:pt x="36" y="79"/>
                  </a:lnTo>
                  <a:lnTo>
                    <a:pt x="36" y="79"/>
                  </a:lnTo>
                  <a:lnTo>
                    <a:pt x="36" y="79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1"/>
                  </a:lnTo>
                  <a:lnTo>
                    <a:pt x="38" y="69"/>
                  </a:lnTo>
                  <a:lnTo>
                    <a:pt x="40" y="71"/>
                  </a:lnTo>
                  <a:lnTo>
                    <a:pt x="42" y="71"/>
                  </a:lnTo>
                  <a:lnTo>
                    <a:pt x="42" y="69"/>
                  </a:lnTo>
                  <a:lnTo>
                    <a:pt x="44" y="69"/>
                  </a:lnTo>
                  <a:lnTo>
                    <a:pt x="44" y="69"/>
                  </a:lnTo>
                  <a:lnTo>
                    <a:pt x="46" y="67"/>
                  </a:lnTo>
                  <a:lnTo>
                    <a:pt x="46" y="67"/>
                  </a:lnTo>
                  <a:lnTo>
                    <a:pt x="48" y="67"/>
                  </a:lnTo>
                  <a:lnTo>
                    <a:pt x="50" y="67"/>
                  </a:lnTo>
                  <a:lnTo>
                    <a:pt x="52" y="67"/>
                  </a:lnTo>
                  <a:lnTo>
                    <a:pt x="52" y="65"/>
                  </a:lnTo>
                  <a:lnTo>
                    <a:pt x="54" y="67"/>
                  </a:lnTo>
                  <a:lnTo>
                    <a:pt x="54" y="67"/>
                  </a:lnTo>
                  <a:lnTo>
                    <a:pt x="52" y="67"/>
                  </a:lnTo>
                  <a:lnTo>
                    <a:pt x="52" y="69"/>
                  </a:lnTo>
                  <a:lnTo>
                    <a:pt x="50" y="69"/>
                  </a:lnTo>
                  <a:lnTo>
                    <a:pt x="50" y="71"/>
                  </a:lnTo>
                  <a:lnTo>
                    <a:pt x="48" y="71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71"/>
                  </a:lnTo>
                  <a:lnTo>
                    <a:pt x="44" y="73"/>
                  </a:lnTo>
                  <a:lnTo>
                    <a:pt x="46" y="75"/>
                  </a:lnTo>
                  <a:lnTo>
                    <a:pt x="46" y="77"/>
                  </a:lnTo>
                  <a:lnTo>
                    <a:pt x="46" y="77"/>
                  </a:lnTo>
                  <a:lnTo>
                    <a:pt x="48" y="79"/>
                  </a:lnTo>
                  <a:lnTo>
                    <a:pt x="48" y="79"/>
                  </a:lnTo>
                  <a:lnTo>
                    <a:pt x="46" y="79"/>
                  </a:lnTo>
                  <a:lnTo>
                    <a:pt x="42" y="79"/>
                  </a:lnTo>
                  <a:lnTo>
                    <a:pt x="42" y="81"/>
                  </a:lnTo>
                  <a:lnTo>
                    <a:pt x="44" y="83"/>
                  </a:lnTo>
                  <a:lnTo>
                    <a:pt x="44" y="83"/>
                  </a:lnTo>
                  <a:lnTo>
                    <a:pt x="46" y="85"/>
                  </a:lnTo>
                  <a:lnTo>
                    <a:pt x="48" y="85"/>
                  </a:lnTo>
                  <a:lnTo>
                    <a:pt x="50" y="85"/>
                  </a:lnTo>
                  <a:lnTo>
                    <a:pt x="50" y="85"/>
                  </a:lnTo>
                  <a:lnTo>
                    <a:pt x="52" y="83"/>
                  </a:lnTo>
                  <a:lnTo>
                    <a:pt x="54" y="83"/>
                  </a:lnTo>
                  <a:lnTo>
                    <a:pt x="54" y="85"/>
                  </a:lnTo>
                  <a:lnTo>
                    <a:pt x="52" y="85"/>
                  </a:lnTo>
                  <a:lnTo>
                    <a:pt x="54" y="88"/>
                  </a:lnTo>
                  <a:lnTo>
                    <a:pt x="54" y="88"/>
                  </a:lnTo>
                  <a:lnTo>
                    <a:pt x="54" y="90"/>
                  </a:lnTo>
                  <a:lnTo>
                    <a:pt x="48" y="88"/>
                  </a:lnTo>
                  <a:lnTo>
                    <a:pt x="46" y="88"/>
                  </a:lnTo>
                  <a:lnTo>
                    <a:pt x="48" y="92"/>
                  </a:lnTo>
                  <a:lnTo>
                    <a:pt x="50" y="94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94"/>
                  </a:lnTo>
                  <a:lnTo>
                    <a:pt x="52" y="94"/>
                  </a:lnTo>
                  <a:lnTo>
                    <a:pt x="65" y="108"/>
                  </a:lnTo>
                  <a:lnTo>
                    <a:pt x="69" y="113"/>
                  </a:lnTo>
                  <a:lnTo>
                    <a:pt x="73" y="125"/>
                  </a:lnTo>
                  <a:lnTo>
                    <a:pt x="73" y="127"/>
                  </a:lnTo>
                  <a:lnTo>
                    <a:pt x="75" y="129"/>
                  </a:lnTo>
                  <a:lnTo>
                    <a:pt x="75" y="131"/>
                  </a:lnTo>
                  <a:lnTo>
                    <a:pt x="75" y="133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9" y="136"/>
                  </a:lnTo>
                  <a:lnTo>
                    <a:pt x="82" y="136"/>
                  </a:lnTo>
                  <a:lnTo>
                    <a:pt x="84" y="138"/>
                  </a:lnTo>
                  <a:lnTo>
                    <a:pt x="86" y="140"/>
                  </a:lnTo>
                  <a:lnTo>
                    <a:pt x="86" y="144"/>
                  </a:lnTo>
                  <a:lnTo>
                    <a:pt x="88" y="146"/>
                  </a:lnTo>
                  <a:lnTo>
                    <a:pt x="88" y="146"/>
                  </a:lnTo>
                  <a:lnTo>
                    <a:pt x="90" y="146"/>
                  </a:lnTo>
                  <a:lnTo>
                    <a:pt x="90" y="148"/>
                  </a:lnTo>
                  <a:lnTo>
                    <a:pt x="88" y="148"/>
                  </a:lnTo>
                  <a:lnTo>
                    <a:pt x="88" y="150"/>
                  </a:lnTo>
                  <a:lnTo>
                    <a:pt x="88" y="150"/>
                  </a:lnTo>
                  <a:lnTo>
                    <a:pt x="90" y="150"/>
                  </a:lnTo>
                  <a:lnTo>
                    <a:pt x="90" y="152"/>
                  </a:lnTo>
                  <a:lnTo>
                    <a:pt x="98" y="173"/>
                  </a:lnTo>
                  <a:lnTo>
                    <a:pt x="102" y="192"/>
                  </a:lnTo>
                  <a:lnTo>
                    <a:pt x="104" y="200"/>
                  </a:lnTo>
                  <a:lnTo>
                    <a:pt x="107" y="204"/>
                  </a:lnTo>
                  <a:lnTo>
                    <a:pt x="109" y="204"/>
                  </a:lnTo>
                  <a:lnTo>
                    <a:pt x="109" y="207"/>
                  </a:lnTo>
                  <a:lnTo>
                    <a:pt x="109" y="207"/>
                  </a:lnTo>
                  <a:lnTo>
                    <a:pt x="107" y="207"/>
                  </a:lnTo>
                  <a:lnTo>
                    <a:pt x="109" y="209"/>
                  </a:lnTo>
                  <a:lnTo>
                    <a:pt x="109" y="209"/>
                  </a:lnTo>
                  <a:lnTo>
                    <a:pt x="109" y="209"/>
                  </a:lnTo>
                  <a:lnTo>
                    <a:pt x="109" y="211"/>
                  </a:lnTo>
                  <a:lnTo>
                    <a:pt x="109" y="213"/>
                  </a:lnTo>
                  <a:lnTo>
                    <a:pt x="115" y="225"/>
                  </a:lnTo>
                  <a:lnTo>
                    <a:pt x="117" y="230"/>
                  </a:lnTo>
                  <a:lnTo>
                    <a:pt x="117" y="230"/>
                  </a:lnTo>
                  <a:lnTo>
                    <a:pt x="119" y="232"/>
                  </a:lnTo>
                  <a:lnTo>
                    <a:pt x="121" y="234"/>
                  </a:lnTo>
                  <a:lnTo>
                    <a:pt x="121" y="238"/>
                  </a:lnTo>
                  <a:lnTo>
                    <a:pt x="121" y="240"/>
                  </a:lnTo>
                  <a:lnTo>
                    <a:pt x="123" y="242"/>
                  </a:lnTo>
                  <a:lnTo>
                    <a:pt x="125" y="248"/>
                  </a:lnTo>
                  <a:lnTo>
                    <a:pt x="127" y="253"/>
                  </a:lnTo>
                  <a:lnTo>
                    <a:pt x="130" y="261"/>
                  </a:lnTo>
                  <a:lnTo>
                    <a:pt x="132" y="265"/>
                  </a:lnTo>
                  <a:lnTo>
                    <a:pt x="132" y="265"/>
                  </a:lnTo>
                  <a:lnTo>
                    <a:pt x="134" y="267"/>
                  </a:lnTo>
                  <a:lnTo>
                    <a:pt x="134" y="267"/>
                  </a:lnTo>
                  <a:lnTo>
                    <a:pt x="136" y="267"/>
                  </a:lnTo>
                  <a:lnTo>
                    <a:pt x="136" y="265"/>
                  </a:lnTo>
                  <a:lnTo>
                    <a:pt x="136" y="263"/>
                  </a:lnTo>
                  <a:lnTo>
                    <a:pt x="136" y="259"/>
                  </a:lnTo>
                  <a:lnTo>
                    <a:pt x="136" y="261"/>
                  </a:lnTo>
                  <a:lnTo>
                    <a:pt x="138" y="261"/>
                  </a:lnTo>
                  <a:lnTo>
                    <a:pt x="138" y="263"/>
                  </a:lnTo>
                  <a:lnTo>
                    <a:pt x="138" y="263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40" y="265"/>
                  </a:lnTo>
                  <a:lnTo>
                    <a:pt x="140" y="265"/>
                  </a:lnTo>
                  <a:lnTo>
                    <a:pt x="138" y="267"/>
                  </a:lnTo>
                  <a:lnTo>
                    <a:pt x="134" y="269"/>
                  </a:lnTo>
                  <a:lnTo>
                    <a:pt x="134" y="271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5"/>
                  </a:lnTo>
                  <a:lnTo>
                    <a:pt x="138" y="284"/>
                  </a:lnTo>
                  <a:lnTo>
                    <a:pt x="138" y="286"/>
                  </a:lnTo>
                  <a:lnTo>
                    <a:pt x="140" y="288"/>
                  </a:lnTo>
                  <a:lnTo>
                    <a:pt x="140" y="286"/>
                  </a:lnTo>
                  <a:lnTo>
                    <a:pt x="138" y="284"/>
                  </a:lnTo>
                  <a:lnTo>
                    <a:pt x="138" y="280"/>
                  </a:lnTo>
                  <a:lnTo>
                    <a:pt x="138" y="278"/>
                  </a:lnTo>
                  <a:lnTo>
                    <a:pt x="138" y="278"/>
                  </a:lnTo>
                  <a:lnTo>
                    <a:pt x="136" y="275"/>
                  </a:lnTo>
                  <a:lnTo>
                    <a:pt x="138" y="273"/>
                  </a:lnTo>
                  <a:lnTo>
                    <a:pt x="138" y="275"/>
                  </a:lnTo>
                  <a:lnTo>
                    <a:pt x="138" y="275"/>
                  </a:lnTo>
                  <a:lnTo>
                    <a:pt x="140" y="275"/>
                  </a:lnTo>
                  <a:lnTo>
                    <a:pt x="140" y="275"/>
                  </a:lnTo>
                  <a:lnTo>
                    <a:pt x="142" y="282"/>
                  </a:lnTo>
                  <a:lnTo>
                    <a:pt x="144" y="284"/>
                  </a:lnTo>
                  <a:lnTo>
                    <a:pt x="142" y="286"/>
                  </a:lnTo>
                  <a:lnTo>
                    <a:pt x="144" y="290"/>
                  </a:lnTo>
                  <a:lnTo>
                    <a:pt x="146" y="292"/>
                  </a:lnTo>
                  <a:lnTo>
                    <a:pt x="146" y="290"/>
                  </a:lnTo>
                  <a:lnTo>
                    <a:pt x="148" y="292"/>
                  </a:lnTo>
                  <a:lnTo>
                    <a:pt x="153" y="296"/>
                  </a:lnTo>
                  <a:lnTo>
                    <a:pt x="153" y="296"/>
                  </a:lnTo>
                  <a:lnTo>
                    <a:pt x="155" y="301"/>
                  </a:lnTo>
                  <a:lnTo>
                    <a:pt x="155" y="303"/>
                  </a:lnTo>
                  <a:lnTo>
                    <a:pt x="155" y="305"/>
                  </a:lnTo>
                  <a:lnTo>
                    <a:pt x="155" y="307"/>
                  </a:lnTo>
                  <a:lnTo>
                    <a:pt x="155" y="307"/>
                  </a:lnTo>
                  <a:lnTo>
                    <a:pt x="155" y="309"/>
                  </a:lnTo>
                  <a:lnTo>
                    <a:pt x="155" y="311"/>
                  </a:lnTo>
                  <a:lnTo>
                    <a:pt x="155" y="311"/>
                  </a:lnTo>
                  <a:lnTo>
                    <a:pt x="155" y="313"/>
                  </a:lnTo>
                  <a:lnTo>
                    <a:pt x="155" y="315"/>
                  </a:lnTo>
                  <a:lnTo>
                    <a:pt x="155" y="315"/>
                  </a:lnTo>
                  <a:lnTo>
                    <a:pt x="155" y="317"/>
                  </a:lnTo>
                  <a:lnTo>
                    <a:pt x="157" y="317"/>
                  </a:lnTo>
                  <a:lnTo>
                    <a:pt x="157" y="317"/>
                  </a:lnTo>
                  <a:lnTo>
                    <a:pt x="157" y="319"/>
                  </a:lnTo>
                  <a:lnTo>
                    <a:pt x="157" y="324"/>
                  </a:lnTo>
                  <a:lnTo>
                    <a:pt x="159" y="326"/>
                  </a:lnTo>
                  <a:lnTo>
                    <a:pt x="159" y="328"/>
                  </a:lnTo>
                  <a:lnTo>
                    <a:pt x="157" y="332"/>
                  </a:lnTo>
                  <a:lnTo>
                    <a:pt x="157" y="332"/>
                  </a:lnTo>
                  <a:lnTo>
                    <a:pt x="159" y="332"/>
                  </a:lnTo>
                  <a:lnTo>
                    <a:pt x="161" y="332"/>
                  </a:lnTo>
                  <a:lnTo>
                    <a:pt x="163" y="332"/>
                  </a:lnTo>
                  <a:lnTo>
                    <a:pt x="165" y="334"/>
                  </a:lnTo>
                  <a:lnTo>
                    <a:pt x="167" y="334"/>
                  </a:lnTo>
                  <a:lnTo>
                    <a:pt x="163" y="338"/>
                  </a:lnTo>
                  <a:lnTo>
                    <a:pt x="163" y="338"/>
                  </a:lnTo>
                  <a:lnTo>
                    <a:pt x="159" y="338"/>
                  </a:lnTo>
                  <a:lnTo>
                    <a:pt x="159" y="338"/>
                  </a:lnTo>
                  <a:lnTo>
                    <a:pt x="155" y="336"/>
                  </a:lnTo>
                  <a:lnTo>
                    <a:pt x="153" y="336"/>
                  </a:lnTo>
                  <a:lnTo>
                    <a:pt x="150" y="334"/>
                  </a:lnTo>
                  <a:lnTo>
                    <a:pt x="153" y="326"/>
                  </a:lnTo>
                  <a:lnTo>
                    <a:pt x="155" y="324"/>
                  </a:lnTo>
                  <a:lnTo>
                    <a:pt x="155" y="324"/>
                  </a:lnTo>
                  <a:lnTo>
                    <a:pt x="155" y="321"/>
                  </a:lnTo>
                  <a:lnTo>
                    <a:pt x="155" y="319"/>
                  </a:lnTo>
                  <a:lnTo>
                    <a:pt x="155" y="317"/>
                  </a:lnTo>
                  <a:lnTo>
                    <a:pt x="153" y="315"/>
                  </a:lnTo>
                  <a:lnTo>
                    <a:pt x="153" y="311"/>
                  </a:lnTo>
                  <a:lnTo>
                    <a:pt x="153" y="309"/>
                  </a:lnTo>
                  <a:lnTo>
                    <a:pt x="153" y="307"/>
                  </a:lnTo>
                  <a:lnTo>
                    <a:pt x="153" y="307"/>
                  </a:lnTo>
                  <a:lnTo>
                    <a:pt x="150" y="305"/>
                  </a:lnTo>
                  <a:lnTo>
                    <a:pt x="150" y="303"/>
                  </a:lnTo>
                  <a:lnTo>
                    <a:pt x="148" y="301"/>
                  </a:lnTo>
                  <a:lnTo>
                    <a:pt x="148" y="301"/>
                  </a:lnTo>
                  <a:lnTo>
                    <a:pt x="148" y="303"/>
                  </a:lnTo>
                  <a:lnTo>
                    <a:pt x="150" y="307"/>
                  </a:lnTo>
                  <a:lnTo>
                    <a:pt x="150" y="309"/>
                  </a:lnTo>
                  <a:lnTo>
                    <a:pt x="150" y="315"/>
                  </a:lnTo>
                  <a:lnTo>
                    <a:pt x="150" y="317"/>
                  </a:lnTo>
                  <a:lnTo>
                    <a:pt x="150" y="317"/>
                  </a:lnTo>
                  <a:lnTo>
                    <a:pt x="146" y="301"/>
                  </a:lnTo>
                  <a:lnTo>
                    <a:pt x="146" y="298"/>
                  </a:lnTo>
                  <a:lnTo>
                    <a:pt x="146" y="301"/>
                  </a:lnTo>
                  <a:lnTo>
                    <a:pt x="146" y="303"/>
                  </a:lnTo>
                  <a:lnTo>
                    <a:pt x="146" y="303"/>
                  </a:lnTo>
                  <a:lnTo>
                    <a:pt x="144" y="303"/>
                  </a:lnTo>
                  <a:lnTo>
                    <a:pt x="144" y="303"/>
                  </a:lnTo>
                  <a:lnTo>
                    <a:pt x="144" y="303"/>
                  </a:lnTo>
                  <a:lnTo>
                    <a:pt x="144" y="301"/>
                  </a:lnTo>
                  <a:lnTo>
                    <a:pt x="144" y="301"/>
                  </a:lnTo>
                  <a:lnTo>
                    <a:pt x="144" y="298"/>
                  </a:lnTo>
                  <a:lnTo>
                    <a:pt x="144" y="301"/>
                  </a:lnTo>
                  <a:lnTo>
                    <a:pt x="144" y="301"/>
                  </a:lnTo>
                  <a:lnTo>
                    <a:pt x="142" y="301"/>
                  </a:lnTo>
                  <a:lnTo>
                    <a:pt x="142" y="298"/>
                  </a:lnTo>
                  <a:lnTo>
                    <a:pt x="142" y="298"/>
                  </a:lnTo>
                  <a:lnTo>
                    <a:pt x="142" y="296"/>
                  </a:lnTo>
                  <a:lnTo>
                    <a:pt x="142" y="296"/>
                  </a:lnTo>
                  <a:lnTo>
                    <a:pt x="144" y="296"/>
                  </a:lnTo>
                  <a:lnTo>
                    <a:pt x="144" y="296"/>
                  </a:lnTo>
                  <a:lnTo>
                    <a:pt x="144" y="294"/>
                  </a:lnTo>
                  <a:lnTo>
                    <a:pt x="142" y="292"/>
                  </a:lnTo>
                  <a:lnTo>
                    <a:pt x="140" y="290"/>
                  </a:lnTo>
                  <a:lnTo>
                    <a:pt x="140" y="292"/>
                  </a:lnTo>
                  <a:lnTo>
                    <a:pt x="140" y="292"/>
                  </a:lnTo>
                  <a:lnTo>
                    <a:pt x="140" y="298"/>
                  </a:lnTo>
                  <a:lnTo>
                    <a:pt x="142" y="298"/>
                  </a:lnTo>
                  <a:lnTo>
                    <a:pt x="144" y="307"/>
                  </a:lnTo>
                  <a:lnTo>
                    <a:pt x="146" y="321"/>
                  </a:lnTo>
                  <a:lnTo>
                    <a:pt x="144" y="326"/>
                  </a:lnTo>
                  <a:lnTo>
                    <a:pt x="146" y="338"/>
                  </a:lnTo>
                  <a:lnTo>
                    <a:pt x="153" y="357"/>
                  </a:lnTo>
                  <a:lnTo>
                    <a:pt x="161" y="374"/>
                  </a:lnTo>
                  <a:lnTo>
                    <a:pt x="161" y="374"/>
                  </a:lnTo>
                  <a:lnTo>
                    <a:pt x="161" y="374"/>
                  </a:lnTo>
                  <a:lnTo>
                    <a:pt x="157" y="365"/>
                  </a:lnTo>
                  <a:lnTo>
                    <a:pt x="157" y="363"/>
                  </a:lnTo>
                  <a:lnTo>
                    <a:pt x="159" y="365"/>
                  </a:lnTo>
                  <a:lnTo>
                    <a:pt x="161" y="367"/>
                  </a:lnTo>
                  <a:lnTo>
                    <a:pt x="163" y="374"/>
                  </a:lnTo>
                  <a:lnTo>
                    <a:pt x="163" y="374"/>
                  </a:lnTo>
                  <a:lnTo>
                    <a:pt x="163" y="374"/>
                  </a:lnTo>
                  <a:lnTo>
                    <a:pt x="163" y="374"/>
                  </a:lnTo>
                  <a:lnTo>
                    <a:pt x="165" y="372"/>
                  </a:lnTo>
                  <a:lnTo>
                    <a:pt x="163" y="376"/>
                  </a:lnTo>
                  <a:lnTo>
                    <a:pt x="163" y="378"/>
                  </a:lnTo>
                  <a:lnTo>
                    <a:pt x="163" y="378"/>
                  </a:lnTo>
                  <a:lnTo>
                    <a:pt x="163" y="376"/>
                  </a:lnTo>
                  <a:lnTo>
                    <a:pt x="163" y="376"/>
                  </a:lnTo>
                  <a:lnTo>
                    <a:pt x="163" y="376"/>
                  </a:lnTo>
                  <a:lnTo>
                    <a:pt x="163" y="376"/>
                  </a:lnTo>
                  <a:lnTo>
                    <a:pt x="163" y="378"/>
                  </a:lnTo>
                  <a:lnTo>
                    <a:pt x="165" y="384"/>
                  </a:lnTo>
                  <a:lnTo>
                    <a:pt x="167" y="388"/>
                  </a:lnTo>
                  <a:lnTo>
                    <a:pt x="167" y="390"/>
                  </a:lnTo>
                  <a:lnTo>
                    <a:pt x="167" y="390"/>
                  </a:lnTo>
                  <a:lnTo>
                    <a:pt x="167" y="392"/>
                  </a:lnTo>
                  <a:lnTo>
                    <a:pt x="169" y="395"/>
                  </a:lnTo>
                  <a:lnTo>
                    <a:pt x="169" y="395"/>
                  </a:lnTo>
                  <a:lnTo>
                    <a:pt x="169" y="397"/>
                  </a:lnTo>
                  <a:lnTo>
                    <a:pt x="169" y="395"/>
                  </a:lnTo>
                  <a:lnTo>
                    <a:pt x="169" y="392"/>
                  </a:lnTo>
                  <a:lnTo>
                    <a:pt x="171" y="390"/>
                  </a:lnTo>
                  <a:lnTo>
                    <a:pt x="173" y="390"/>
                  </a:lnTo>
                  <a:lnTo>
                    <a:pt x="171" y="392"/>
                  </a:lnTo>
                  <a:lnTo>
                    <a:pt x="171" y="392"/>
                  </a:lnTo>
                  <a:lnTo>
                    <a:pt x="171" y="392"/>
                  </a:lnTo>
                  <a:lnTo>
                    <a:pt x="171" y="395"/>
                  </a:lnTo>
                  <a:lnTo>
                    <a:pt x="173" y="392"/>
                  </a:lnTo>
                  <a:lnTo>
                    <a:pt x="173" y="390"/>
                  </a:lnTo>
                  <a:lnTo>
                    <a:pt x="176" y="390"/>
                  </a:lnTo>
                  <a:lnTo>
                    <a:pt x="178" y="390"/>
                  </a:lnTo>
                  <a:lnTo>
                    <a:pt x="178" y="390"/>
                  </a:lnTo>
                  <a:lnTo>
                    <a:pt x="180" y="390"/>
                  </a:lnTo>
                  <a:lnTo>
                    <a:pt x="180" y="388"/>
                  </a:lnTo>
                  <a:lnTo>
                    <a:pt x="180" y="388"/>
                  </a:lnTo>
                  <a:lnTo>
                    <a:pt x="182" y="388"/>
                  </a:lnTo>
                  <a:lnTo>
                    <a:pt x="184" y="388"/>
                  </a:lnTo>
                  <a:lnTo>
                    <a:pt x="184" y="390"/>
                  </a:lnTo>
                  <a:lnTo>
                    <a:pt x="182" y="390"/>
                  </a:lnTo>
                  <a:lnTo>
                    <a:pt x="180" y="390"/>
                  </a:lnTo>
                  <a:lnTo>
                    <a:pt x="180" y="390"/>
                  </a:lnTo>
                  <a:lnTo>
                    <a:pt x="180" y="390"/>
                  </a:lnTo>
                  <a:lnTo>
                    <a:pt x="182" y="392"/>
                  </a:lnTo>
                  <a:lnTo>
                    <a:pt x="182" y="392"/>
                  </a:lnTo>
                  <a:lnTo>
                    <a:pt x="182" y="392"/>
                  </a:lnTo>
                  <a:lnTo>
                    <a:pt x="178" y="392"/>
                  </a:lnTo>
                  <a:lnTo>
                    <a:pt x="176" y="392"/>
                  </a:lnTo>
                  <a:lnTo>
                    <a:pt x="173" y="395"/>
                  </a:lnTo>
                  <a:lnTo>
                    <a:pt x="173" y="395"/>
                  </a:lnTo>
                  <a:lnTo>
                    <a:pt x="173" y="397"/>
                  </a:lnTo>
                  <a:lnTo>
                    <a:pt x="173" y="399"/>
                  </a:lnTo>
                  <a:lnTo>
                    <a:pt x="176" y="397"/>
                  </a:lnTo>
                  <a:lnTo>
                    <a:pt x="178" y="397"/>
                  </a:lnTo>
                  <a:lnTo>
                    <a:pt x="178" y="397"/>
                  </a:lnTo>
                  <a:lnTo>
                    <a:pt x="178" y="399"/>
                  </a:lnTo>
                  <a:lnTo>
                    <a:pt x="176" y="399"/>
                  </a:lnTo>
                  <a:lnTo>
                    <a:pt x="173" y="399"/>
                  </a:lnTo>
                  <a:lnTo>
                    <a:pt x="171" y="397"/>
                  </a:lnTo>
                  <a:lnTo>
                    <a:pt x="171" y="397"/>
                  </a:lnTo>
                  <a:lnTo>
                    <a:pt x="171" y="399"/>
                  </a:lnTo>
                  <a:lnTo>
                    <a:pt x="171" y="401"/>
                  </a:lnTo>
                  <a:lnTo>
                    <a:pt x="182" y="407"/>
                  </a:lnTo>
                  <a:lnTo>
                    <a:pt x="182" y="409"/>
                  </a:lnTo>
                  <a:lnTo>
                    <a:pt x="186" y="415"/>
                  </a:lnTo>
                  <a:lnTo>
                    <a:pt x="190" y="420"/>
                  </a:lnTo>
                  <a:lnTo>
                    <a:pt x="190" y="422"/>
                  </a:lnTo>
                  <a:lnTo>
                    <a:pt x="198" y="430"/>
                  </a:lnTo>
                  <a:lnTo>
                    <a:pt x="198" y="434"/>
                  </a:lnTo>
                  <a:lnTo>
                    <a:pt x="205" y="438"/>
                  </a:lnTo>
                  <a:lnTo>
                    <a:pt x="213" y="451"/>
                  </a:lnTo>
                  <a:lnTo>
                    <a:pt x="217" y="455"/>
                  </a:lnTo>
                  <a:lnTo>
                    <a:pt x="228" y="463"/>
                  </a:lnTo>
                  <a:lnTo>
                    <a:pt x="228" y="461"/>
                  </a:lnTo>
                  <a:lnTo>
                    <a:pt x="230" y="461"/>
                  </a:lnTo>
                  <a:lnTo>
                    <a:pt x="230" y="461"/>
                  </a:lnTo>
                  <a:lnTo>
                    <a:pt x="232" y="461"/>
                  </a:lnTo>
                  <a:lnTo>
                    <a:pt x="232" y="461"/>
                  </a:lnTo>
                  <a:lnTo>
                    <a:pt x="234" y="461"/>
                  </a:lnTo>
                  <a:lnTo>
                    <a:pt x="234" y="461"/>
                  </a:lnTo>
                  <a:lnTo>
                    <a:pt x="234" y="459"/>
                  </a:lnTo>
                  <a:lnTo>
                    <a:pt x="234" y="459"/>
                  </a:lnTo>
                  <a:lnTo>
                    <a:pt x="234" y="457"/>
                  </a:lnTo>
                  <a:lnTo>
                    <a:pt x="234" y="457"/>
                  </a:lnTo>
                  <a:lnTo>
                    <a:pt x="234" y="457"/>
                  </a:lnTo>
                  <a:lnTo>
                    <a:pt x="236" y="455"/>
                  </a:lnTo>
                  <a:lnTo>
                    <a:pt x="238" y="451"/>
                  </a:lnTo>
                  <a:lnTo>
                    <a:pt x="238" y="451"/>
                  </a:lnTo>
                  <a:lnTo>
                    <a:pt x="238" y="449"/>
                  </a:lnTo>
                  <a:lnTo>
                    <a:pt x="238" y="449"/>
                  </a:lnTo>
                  <a:lnTo>
                    <a:pt x="238" y="445"/>
                  </a:lnTo>
                  <a:lnTo>
                    <a:pt x="238" y="445"/>
                  </a:lnTo>
                  <a:lnTo>
                    <a:pt x="238" y="443"/>
                  </a:lnTo>
                  <a:lnTo>
                    <a:pt x="238" y="443"/>
                  </a:lnTo>
                  <a:lnTo>
                    <a:pt x="238" y="443"/>
                  </a:lnTo>
                  <a:lnTo>
                    <a:pt x="238" y="443"/>
                  </a:lnTo>
                  <a:lnTo>
                    <a:pt x="238" y="443"/>
                  </a:lnTo>
                  <a:lnTo>
                    <a:pt x="238" y="445"/>
                  </a:lnTo>
                  <a:lnTo>
                    <a:pt x="240" y="445"/>
                  </a:lnTo>
                  <a:lnTo>
                    <a:pt x="240" y="445"/>
                  </a:lnTo>
                  <a:lnTo>
                    <a:pt x="242" y="443"/>
                  </a:lnTo>
                  <a:lnTo>
                    <a:pt x="242" y="440"/>
                  </a:lnTo>
                  <a:lnTo>
                    <a:pt x="244" y="440"/>
                  </a:lnTo>
                  <a:lnTo>
                    <a:pt x="244" y="438"/>
                  </a:lnTo>
                  <a:lnTo>
                    <a:pt x="244" y="436"/>
                  </a:lnTo>
                  <a:lnTo>
                    <a:pt x="244" y="436"/>
                  </a:lnTo>
                  <a:lnTo>
                    <a:pt x="244" y="434"/>
                  </a:lnTo>
                  <a:lnTo>
                    <a:pt x="242" y="432"/>
                  </a:lnTo>
                  <a:lnTo>
                    <a:pt x="238" y="430"/>
                  </a:lnTo>
                  <a:lnTo>
                    <a:pt x="236" y="428"/>
                  </a:lnTo>
                  <a:lnTo>
                    <a:pt x="236" y="428"/>
                  </a:lnTo>
                  <a:lnTo>
                    <a:pt x="236" y="426"/>
                  </a:lnTo>
                  <a:lnTo>
                    <a:pt x="236" y="426"/>
                  </a:lnTo>
                  <a:lnTo>
                    <a:pt x="236" y="424"/>
                  </a:lnTo>
                  <a:lnTo>
                    <a:pt x="236" y="424"/>
                  </a:lnTo>
                  <a:lnTo>
                    <a:pt x="234" y="422"/>
                  </a:lnTo>
                  <a:lnTo>
                    <a:pt x="234" y="422"/>
                  </a:lnTo>
                  <a:lnTo>
                    <a:pt x="234" y="420"/>
                  </a:lnTo>
                  <a:lnTo>
                    <a:pt x="236" y="417"/>
                  </a:lnTo>
                  <a:lnTo>
                    <a:pt x="240" y="411"/>
                  </a:lnTo>
                  <a:lnTo>
                    <a:pt x="242" y="405"/>
                  </a:lnTo>
                  <a:lnTo>
                    <a:pt x="242" y="405"/>
                  </a:lnTo>
                  <a:lnTo>
                    <a:pt x="242" y="405"/>
                  </a:lnTo>
                  <a:lnTo>
                    <a:pt x="242" y="405"/>
                  </a:lnTo>
                  <a:lnTo>
                    <a:pt x="242" y="403"/>
                  </a:lnTo>
                  <a:lnTo>
                    <a:pt x="240" y="403"/>
                  </a:lnTo>
                  <a:lnTo>
                    <a:pt x="238" y="401"/>
                  </a:lnTo>
                  <a:lnTo>
                    <a:pt x="238" y="401"/>
                  </a:lnTo>
                  <a:lnTo>
                    <a:pt x="236" y="397"/>
                  </a:lnTo>
                  <a:lnTo>
                    <a:pt x="234" y="390"/>
                  </a:lnTo>
                  <a:lnTo>
                    <a:pt x="234" y="390"/>
                  </a:lnTo>
                  <a:lnTo>
                    <a:pt x="234" y="388"/>
                  </a:lnTo>
                  <a:lnTo>
                    <a:pt x="234" y="388"/>
                  </a:lnTo>
                  <a:lnTo>
                    <a:pt x="238" y="386"/>
                  </a:lnTo>
                  <a:lnTo>
                    <a:pt x="240" y="382"/>
                  </a:lnTo>
                  <a:lnTo>
                    <a:pt x="242" y="378"/>
                  </a:lnTo>
                  <a:lnTo>
                    <a:pt x="249" y="359"/>
                  </a:lnTo>
                  <a:lnTo>
                    <a:pt x="251" y="355"/>
                  </a:lnTo>
                  <a:lnTo>
                    <a:pt x="253" y="346"/>
                  </a:lnTo>
                  <a:lnTo>
                    <a:pt x="255" y="346"/>
                  </a:lnTo>
                  <a:lnTo>
                    <a:pt x="255" y="344"/>
                  </a:lnTo>
                  <a:lnTo>
                    <a:pt x="257" y="342"/>
                  </a:lnTo>
                  <a:lnTo>
                    <a:pt x="257" y="340"/>
                  </a:lnTo>
                  <a:lnTo>
                    <a:pt x="257" y="338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ADBDAD68-3867-3CD3-33BF-929DF60D9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4350" y="4385748"/>
              <a:ext cx="719138" cy="1136650"/>
            </a:xfrm>
            <a:custGeom>
              <a:avLst/>
              <a:gdLst>
                <a:gd name="T0" fmla="*/ 430 w 453"/>
                <a:gd name="T1" fmla="*/ 534 h 716"/>
                <a:gd name="T2" fmla="*/ 415 w 453"/>
                <a:gd name="T3" fmla="*/ 511 h 716"/>
                <a:gd name="T4" fmla="*/ 403 w 453"/>
                <a:gd name="T5" fmla="*/ 484 h 716"/>
                <a:gd name="T6" fmla="*/ 384 w 453"/>
                <a:gd name="T7" fmla="*/ 478 h 716"/>
                <a:gd name="T8" fmla="*/ 363 w 453"/>
                <a:gd name="T9" fmla="*/ 492 h 716"/>
                <a:gd name="T10" fmla="*/ 336 w 453"/>
                <a:gd name="T11" fmla="*/ 492 h 716"/>
                <a:gd name="T12" fmla="*/ 307 w 453"/>
                <a:gd name="T13" fmla="*/ 480 h 716"/>
                <a:gd name="T14" fmla="*/ 298 w 453"/>
                <a:gd name="T15" fmla="*/ 497 h 716"/>
                <a:gd name="T16" fmla="*/ 294 w 453"/>
                <a:gd name="T17" fmla="*/ 480 h 716"/>
                <a:gd name="T18" fmla="*/ 290 w 453"/>
                <a:gd name="T19" fmla="*/ 453 h 716"/>
                <a:gd name="T20" fmla="*/ 326 w 453"/>
                <a:gd name="T21" fmla="*/ 474 h 716"/>
                <a:gd name="T22" fmla="*/ 330 w 453"/>
                <a:gd name="T23" fmla="*/ 461 h 716"/>
                <a:gd name="T24" fmla="*/ 336 w 453"/>
                <a:gd name="T25" fmla="*/ 438 h 716"/>
                <a:gd name="T26" fmla="*/ 315 w 453"/>
                <a:gd name="T27" fmla="*/ 436 h 716"/>
                <a:gd name="T28" fmla="*/ 280 w 453"/>
                <a:gd name="T29" fmla="*/ 432 h 716"/>
                <a:gd name="T30" fmla="*/ 273 w 453"/>
                <a:gd name="T31" fmla="*/ 415 h 716"/>
                <a:gd name="T32" fmla="*/ 271 w 453"/>
                <a:gd name="T33" fmla="*/ 369 h 716"/>
                <a:gd name="T34" fmla="*/ 298 w 453"/>
                <a:gd name="T35" fmla="*/ 365 h 716"/>
                <a:gd name="T36" fmla="*/ 290 w 453"/>
                <a:gd name="T37" fmla="*/ 313 h 716"/>
                <a:gd name="T38" fmla="*/ 296 w 453"/>
                <a:gd name="T39" fmla="*/ 284 h 716"/>
                <a:gd name="T40" fmla="*/ 347 w 453"/>
                <a:gd name="T41" fmla="*/ 229 h 716"/>
                <a:gd name="T42" fmla="*/ 338 w 453"/>
                <a:gd name="T43" fmla="*/ 192 h 716"/>
                <a:gd name="T44" fmla="*/ 334 w 453"/>
                <a:gd name="T45" fmla="*/ 139 h 716"/>
                <a:gd name="T46" fmla="*/ 353 w 453"/>
                <a:gd name="T47" fmla="*/ 94 h 716"/>
                <a:gd name="T48" fmla="*/ 349 w 453"/>
                <a:gd name="T49" fmla="*/ 64 h 716"/>
                <a:gd name="T50" fmla="*/ 342 w 453"/>
                <a:gd name="T51" fmla="*/ 18 h 716"/>
                <a:gd name="T52" fmla="*/ 305 w 453"/>
                <a:gd name="T53" fmla="*/ 23 h 716"/>
                <a:gd name="T54" fmla="*/ 269 w 453"/>
                <a:gd name="T55" fmla="*/ 60 h 716"/>
                <a:gd name="T56" fmla="*/ 240 w 453"/>
                <a:gd name="T57" fmla="*/ 79 h 716"/>
                <a:gd name="T58" fmla="*/ 230 w 453"/>
                <a:gd name="T59" fmla="*/ 112 h 716"/>
                <a:gd name="T60" fmla="*/ 184 w 453"/>
                <a:gd name="T61" fmla="*/ 119 h 716"/>
                <a:gd name="T62" fmla="*/ 148 w 453"/>
                <a:gd name="T63" fmla="*/ 114 h 716"/>
                <a:gd name="T64" fmla="*/ 156 w 453"/>
                <a:gd name="T65" fmla="*/ 156 h 716"/>
                <a:gd name="T66" fmla="*/ 110 w 453"/>
                <a:gd name="T67" fmla="*/ 169 h 716"/>
                <a:gd name="T68" fmla="*/ 77 w 453"/>
                <a:gd name="T69" fmla="*/ 173 h 716"/>
                <a:gd name="T70" fmla="*/ 58 w 453"/>
                <a:gd name="T71" fmla="*/ 196 h 716"/>
                <a:gd name="T72" fmla="*/ 33 w 453"/>
                <a:gd name="T73" fmla="*/ 198 h 716"/>
                <a:gd name="T74" fmla="*/ 14 w 453"/>
                <a:gd name="T75" fmla="*/ 210 h 716"/>
                <a:gd name="T76" fmla="*/ 25 w 453"/>
                <a:gd name="T77" fmla="*/ 219 h 716"/>
                <a:gd name="T78" fmla="*/ 37 w 453"/>
                <a:gd name="T79" fmla="*/ 248 h 716"/>
                <a:gd name="T80" fmla="*/ 21 w 453"/>
                <a:gd name="T81" fmla="*/ 288 h 716"/>
                <a:gd name="T82" fmla="*/ 8 w 453"/>
                <a:gd name="T83" fmla="*/ 298 h 716"/>
                <a:gd name="T84" fmla="*/ 14 w 453"/>
                <a:gd name="T85" fmla="*/ 340 h 716"/>
                <a:gd name="T86" fmla="*/ 2 w 453"/>
                <a:gd name="T87" fmla="*/ 375 h 716"/>
                <a:gd name="T88" fmla="*/ 4 w 453"/>
                <a:gd name="T89" fmla="*/ 390 h 716"/>
                <a:gd name="T90" fmla="*/ 25 w 453"/>
                <a:gd name="T91" fmla="*/ 413 h 716"/>
                <a:gd name="T92" fmla="*/ 35 w 453"/>
                <a:gd name="T93" fmla="*/ 440 h 716"/>
                <a:gd name="T94" fmla="*/ 62 w 453"/>
                <a:gd name="T95" fmla="*/ 505 h 716"/>
                <a:gd name="T96" fmla="*/ 65 w 453"/>
                <a:gd name="T97" fmla="*/ 547 h 716"/>
                <a:gd name="T98" fmla="*/ 85 w 453"/>
                <a:gd name="T99" fmla="*/ 597 h 716"/>
                <a:gd name="T100" fmla="*/ 102 w 453"/>
                <a:gd name="T101" fmla="*/ 609 h 716"/>
                <a:gd name="T102" fmla="*/ 121 w 453"/>
                <a:gd name="T103" fmla="*/ 626 h 716"/>
                <a:gd name="T104" fmla="*/ 133 w 453"/>
                <a:gd name="T105" fmla="*/ 647 h 716"/>
                <a:gd name="T106" fmla="*/ 175 w 453"/>
                <a:gd name="T107" fmla="*/ 682 h 716"/>
                <a:gd name="T108" fmla="*/ 217 w 453"/>
                <a:gd name="T109" fmla="*/ 697 h 716"/>
                <a:gd name="T110" fmla="*/ 248 w 453"/>
                <a:gd name="T111" fmla="*/ 714 h 716"/>
                <a:gd name="T112" fmla="*/ 319 w 453"/>
                <a:gd name="T113" fmla="*/ 697 h 716"/>
                <a:gd name="T114" fmla="*/ 372 w 453"/>
                <a:gd name="T115" fmla="*/ 668 h 716"/>
                <a:gd name="T116" fmla="*/ 353 w 453"/>
                <a:gd name="T117" fmla="*/ 626 h 716"/>
                <a:gd name="T118" fmla="*/ 376 w 453"/>
                <a:gd name="T119" fmla="*/ 588 h 716"/>
                <a:gd name="T120" fmla="*/ 420 w 453"/>
                <a:gd name="T121" fmla="*/ 588 h 716"/>
                <a:gd name="T122" fmla="*/ 436 w 453"/>
                <a:gd name="T123" fmla="*/ 582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3" h="716">
                  <a:moveTo>
                    <a:pt x="453" y="545"/>
                  </a:moveTo>
                  <a:lnTo>
                    <a:pt x="453" y="545"/>
                  </a:lnTo>
                  <a:lnTo>
                    <a:pt x="451" y="545"/>
                  </a:lnTo>
                  <a:lnTo>
                    <a:pt x="451" y="543"/>
                  </a:lnTo>
                  <a:lnTo>
                    <a:pt x="451" y="543"/>
                  </a:lnTo>
                  <a:lnTo>
                    <a:pt x="449" y="545"/>
                  </a:lnTo>
                  <a:lnTo>
                    <a:pt x="449" y="545"/>
                  </a:lnTo>
                  <a:lnTo>
                    <a:pt x="449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43" y="543"/>
                  </a:lnTo>
                  <a:lnTo>
                    <a:pt x="441" y="540"/>
                  </a:lnTo>
                  <a:lnTo>
                    <a:pt x="441" y="540"/>
                  </a:lnTo>
                  <a:lnTo>
                    <a:pt x="441" y="540"/>
                  </a:lnTo>
                  <a:lnTo>
                    <a:pt x="441" y="540"/>
                  </a:lnTo>
                  <a:lnTo>
                    <a:pt x="438" y="540"/>
                  </a:lnTo>
                  <a:lnTo>
                    <a:pt x="438" y="540"/>
                  </a:lnTo>
                  <a:lnTo>
                    <a:pt x="438" y="540"/>
                  </a:lnTo>
                  <a:lnTo>
                    <a:pt x="436" y="540"/>
                  </a:lnTo>
                  <a:lnTo>
                    <a:pt x="436" y="540"/>
                  </a:lnTo>
                  <a:lnTo>
                    <a:pt x="434" y="540"/>
                  </a:lnTo>
                  <a:lnTo>
                    <a:pt x="434" y="540"/>
                  </a:lnTo>
                  <a:lnTo>
                    <a:pt x="434" y="540"/>
                  </a:lnTo>
                  <a:lnTo>
                    <a:pt x="432" y="538"/>
                  </a:lnTo>
                  <a:lnTo>
                    <a:pt x="432" y="538"/>
                  </a:lnTo>
                  <a:lnTo>
                    <a:pt x="432" y="536"/>
                  </a:lnTo>
                  <a:lnTo>
                    <a:pt x="432" y="536"/>
                  </a:lnTo>
                  <a:lnTo>
                    <a:pt x="430" y="536"/>
                  </a:lnTo>
                  <a:lnTo>
                    <a:pt x="430" y="534"/>
                  </a:lnTo>
                  <a:lnTo>
                    <a:pt x="430" y="534"/>
                  </a:lnTo>
                  <a:lnTo>
                    <a:pt x="430" y="534"/>
                  </a:lnTo>
                  <a:lnTo>
                    <a:pt x="430" y="532"/>
                  </a:lnTo>
                  <a:lnTo>
                    <a:pt x="432" y="532"/>
                  </a:lnTo>
                  <a:lnTo>
                    <a:pt x="432" y="532"/>
                  </a:lnTo>
                  <a:lnTo>
                    <a:pt x="432" y="532"/>
                  </a:lnTo>
                  <a:lnTo>
                    <a:pt x="432" y="526"/>
                  </a:lnTo>
                  <a:lnTo>
                    <a:pt x="432" y="526"/>
                  </a:lnTo>
                  <a:lnTo>
                    <a:pt x="432" y="524"/>
                  </a:lnTo>
                  <a:lnTo>
                    <a:pt x="432" y="524"/>
                  </a:lnTo>
                  <a:lnTo>
                    <a:pt x="432" y="522"/>
                  </a:lnTo>
                  <a:lnTo>
                    <a:pt x="432" y="522"/>
                  </a:lnTo>
                  <a:lnTo>
                    <a:pt x="432" y="520"/>
                  </a:lnTo>
                  <a:lnTo>
                    <a:pt x="432" y="517"/>
                  </a:lnTo>
                  <a:lnTo>
                    <a:pt x="432" y="517"/>
                  </a:lnTo>
                  <a:lnTo>
                    <a:pt x="432" y="515"/>
                  </a:lnTo>
                  <a:lnTo>
                    <a:pt x="432" y="513"/>
                  </a:lnTo>
                  <a:lnTo>
                    <a:pt x="432" y="513"/>
                  </a:lnTo>
                  <a:lnTo>
                    <a:pt x="432" y="513"/>
                  </a:lnTo>
                  <a:lnTo>
                    <a:pt x="432" y="513"/>
                  </a:lnTo>
                  <a:lnTo>
                    <a:pt x="430" y="513"/>
                  </a:lnTo>
                  <a:lnTo>
                    <a:pt x="430" y="513"/>
                  </a:lnTo>
                  <a:lnTo>
                    <a:pt x="428" y="513"/>
                  </a:lnTo>
                  <a:lnTo>
                    <a:pt x="428" y="513"/>
                  </a:lnTo>
                  <a:lnTo>
                    <a:pt x="428" y="513"/>
                  </a:lnTo>
                  <a:lnTo>
                    <a:pt x="426" y="511"/>
                  </a:lnTo>
                  <a:lnTo>
                    <a:pt x="426" y="511"/>
                  </a:lnTo>
                  <a:lnTo>
                    <a:pt x="426" y="511"/>
                  </a:lnTo>
                  <a:lnTo>
                    <a:pt x="424" y="511"/>
                  </a:lnTo>
                  <a:lnTo>
                    <a:pt x="424" y="513"/>
                  </a:lnTo>
                  <a:lnTo>
                    <a:pt x="422" y="513"/>
                  </a:lnTo>
                  <a:lnTo>
                    <a:pt x="422" y="513"/>
                  </a:lnTo>
                  <a:lnTo>
                    <a:pt x="420" y="513"/>
                  </a:lnTo>
                  <a:lnTo>
                    <a:pt x="418" y="513"/>
                  </a:lnTo>
                  <a:lnTo>
                    <a:pt x="415" y="511"/>
                  </a:lnTo>
                  <a:lnTo>
                    <a:pt x="415" y="511"/>
                  </a:lnTo>
                  <a:lnTo>
                    <a:pt x="413" y="511"/>
                  </a:lnTo>
                  <a:lnTo>
                    <a:pt x="413" y="511"/>
                  </a:lnTo>
                  <a:lnTo>
                    <a:pt x="413" y="511"/>
                  </a:lnTo>
                  <a:lnTo>
                    <a:pt x="411" y="511"/>
                  </a:lnTo>
                  <a:lnTo>
                    <a:pt x="409" y="507"/>
                  </a:lnTo>
                  <a:lnTo>
                    <a:pt x="407" y="505"/>
                  </a:lnTo>
                  <a:lnTo>
                    <a:pt x="407" y="505"/>
                  </a:lnTo>
                  <a:lnTo>
                    <a:pt x="405" y="505"/>
                  </a:lnTo>
                  <a:lnTo>
                    <a:pt x="405" y="505"/>
                  </a:lnTo>
                  <a:lnTo>
                    <a:pt x="403" y="507"/>
                  </a:lnTo>
                  <a:lnTo>
                    <a:pt x="403" y="507"/>
                  </a:lnTo>
                  <a:lnTo>
                    <a:pt x="401" y="505"/>
                  </a:lnTo>
                  <a:lnTo>
                    <a:pt x="401" y="505"/>
                  </a:lnTo>
                  <a:lnTo>
                    <a:pt x="401" y="503"/>
                  </a:lnTo>
                  <a:lnTo>
                    <a:pt x="401" y="503"/>
                  </a:lnTo>
                  <a:lnTo>
                    <a:pt x="401" y="501"/>
                  </a:lnTo>
                  <a:lnTo>
                    <a:pt x="401" y="501"/>
                  </a:lnTo>
                  <a:lnTo>
                    <a:pt x="403" y="503"/>
                  </a:lnTo>
                  <a:lnTo>
                    <a:pt x="405" y="503"/>
                  </a:lnTo>
                  <a:lnTo>
                    <a:pt x="405" y="501"/>
                  </a:lnTo>
                  <a:lnTo>
                    <a:pt x="405" y="501"/>
                  </a:lnTo>
                  <a:lnTo>
                    <a:pt x="405" y="501"/>
                  </a:lnTo>
                  <a:lnTo>
                    <a:pt x="405" y="499"/>
                  </a:lnTo>
                  <a:lnTo>
                    <a:pt x="405" y="499"/>
                  </a:lnTo>
                  <a:lnTo>
                    <a:pt x="403" y="497"/>
                  </a:lnTo>
                  <a:lnTo>
                    <a:pt x="403" y="497"/>
                  </a:lnTo>
                  <a:lnTo>
                    <a:pt x="403" y="494"/>
                  </a:lnTo>
                  <a:lnTo>
                    <a:pt x="405" y="492"/>
                  </a:lnTo>
                  <a:lnTo>
                    <a:pt x="405" y="490"/>
                  </a:lnTo>
                  <a:lnTo>
                    <a:pt x="405" y="490"/>
                  </a:lnTo>
                  <a:lnTo>
                    <a:pt x="405" y="488"/>
                  </a:lnTo>
                  <a:lnTo>
                    <a:pt x="403" y="484"/>
                  </a:lnTo>
                  <a:lnTo>
                    <a:pt x="399" y="482"/>
                  </a:lnTo>
                  <a:lnTo>
                    <a:pt x="395" y="484"/>
                  </a:lnTo>
                  <a:lnTo>
                    <a:pt x="395" y="484"/>
                  </a:lnTo>
                  <a:lnTo>
                    <a:pt x="395" y="484"/>
                  </a:lnTo>
                  <a:lnTo>
                    <a:pt x="392" y="484"/>
                  </a:lnTo>
                  <a:lnTo>
                    <a:pt x="392" y="484"/>
                  </a:lnTo>
                  <a:lnTo>
                    <a:pt x="390" y="484"/>
                  </a:lnTo>
                  <a:lnTo>
                    <a:pt x="390" y="484"/>
                  </a:lnTo>
                  <a:lnTo>
                    <a:pt x="388" y="486"/>
                  </a:lnTo>
                  <a:lnTo>
                    <a:pt x="388" y="488"/>
                  </a:lnTo>
                  <a:lnTo>
                    <a:pt x="386" y="488"/>
                  </a:lnTo>
                  <a:lnTo>
                    <a:pt x="386" y="488"/>
                  </a:lnTo>
                  <a:lnTo>
                    <a:pt x="386" y="486"/>
                  </a:lnTo>
                  <a:lnTo>
                    <a:pt x="386" y="486"/>
                  </a:lnTo>
                  <a:lnTo>
                    <a:pt x="386" y="484"/>
                  </a:lnTo>
                  <a:lnTo>
                    <a:pt x="386" y="482"/>
                  </a:lnTo>
                  <a:lnTo>
                    <a:pt x="386" y="482"/>
                  </a:lnTo>
                  <a:lnTo>
                    <a:pt x="386" y="482"/>
                  </a:lnTo>
                  <a:lnTo>
                    <a:pt x="388" y="480"/>
                  </a:lnTo>
                  <a:lnTo>
                    <a:pt x="388" y="480"/>
                  </a:lnTo>
                  <a:lnTo>
                    <a:pt x="388" y="478"/>
                  </a:lnTo>
                  <a:lnTo>
                    <a:pt x="388" y="478"/>
                  </a:lnTo>
                  <a:lnTo>
                    <a:pt x="388" y="476"/>
                  </a:lnTo>
                  <a:lnTo>
                    <a:pt x="388" y="476"/>
                  </a:lnTo>
                  <a:lnTo>
                    <a:pt x="388" y="474"/>
                  </a:lnTo>
                  <a:lnTo>
                    <a:pt x="388" y="474"/>
                  </a:lnTo>
                  <a:lnTo>
                    <a:pt x="388" y="474"/>
                  </a:lnTo>
                  <a:lnTo>
                    <a:pt x="388" y="474"/>
                  </a:lnTo>
                  <a:lnTo>
                    <a:pt x="386" y="476"/>
                  </a:lnTo>
                  <a:lnTo>
                    <a:pt x="386" y="476"/>
                  </a:lnTo>
                  <a:lnTo>
                    <a:pt x="386" y="476"/>
                  </a:lnTo>
                  <a:lnTo>
                    <a:pt x="384" y="478"/>
                  </a:lnTo>
                  <a:lnTo>
                    <a:pt x="384" y="478"/>
                  </a:lnTo>
                  <a:lnTo>
                    <a:pt x="384" y="478"/>
                  </a:lnTo>
                  <a:lnTo>
                    <a:pt x="382" y="478"/>
                  </a:lnTo>
                  <a:lnTo>
                    <a:pt x="382" y="478"/>
                  </a:lnTo>
                  <a:lnTo>
                    <a:pt x="380" y="478"/>
                  </a:lnTo>
                  <a:lnTo>
                    <a:pt x="380" y="478"/>
                  </a:lnTo>
                  <a:lnTo>
                    <a:pt x="380" y="478"/>
                  </a:lnTo>
                  <a:lnTo>
                    <a:pt x="378" y="478"/>
                  </a:lnTo>
                  <a:lnTo>
                    <a:pt x="376" y="478"/>
                  </a:lnTo>
                  <a:lnTo>
                    <a:pt x="374" y="476"/>
                  </a:lnTo>
                  <a:lnTo>
                    <a:pt x="374" y="476"/>
                  </a:lnTo>
                  <a:lnTo>
                    <a:pt x="374" y="476"/>
                  </a:lnTo>
                  <a:lnTo>
                    <a:pt x="372" y="478"/>
                  </a:lnTo>
                  <a:lnTo>
                    <a:pt x="372" y="478"/>
                  </a:lnTo>
                  <a:lnTo>
                    <a:pt x="372" y="478"/>
                  </a:lnTo>
                  <a:lnTo>
                    <a:pt x="372" y="480"/>
                  </a:lnTo>
                  <a:lnTo>
                    <a:pt x="372" y="480"/>
                  </a:lnTo>
                  <a:lnTo>
                    <a:pt x="374" y="480"/>
                  </a:lnTo>
                  <a:lnTo>
                    <a:pt x="374" y="482"/>
                  </a:lnTo>
                  <a:lnTo>
                    <a:pt x="374" y="482"/>
                  </a:lnTo>
                  <a:lnTo>
                    <a:pt x="374" y="482"/>
                  </a:lnTo>
                  <a:lnTo>
                    <a:pt x="374" y="484"/>
                  </a:lnTo>
                  <a:lnTo>
                    <a:pt x="374" y="484"/>
                  </a:lnTo>
                  <a:lnTo>
                    <a:pt x="372" y="484"/>
                  </a:lnTo>
                  <a:lnTo>
                    <a:pt x="370" y="486"/>
                  </a:lnTo>
                  <a:lnTo>
                    <a:pt x="370" y="486"/>
                  </a:lnTo>
                  <a:lnTo>
                    <a:pt x="367" y="488"/>
                  </a:lnTo>
                  <a:lnTo>
                    <a:pt x="367" y="488"/>
                  </a:lnTo>
                  <a:lnTo>
                    <a:pt x="367" y="488"/>
                  </a:lnTo>
                  <a:lnTo>
                    <a:pt x="365" y="490"/>
                  </a:lnTo>
                  <a:lnTo>
                    <a:pt x="363" y="490"/>
                  </a:lnTo>
                  <a:lnTo>
                    <a:pt x="363" y="490"/>
                  </a:lnTo>
                  <a:lnTo>
                    <a:pt x="363" y="492"/>
                  </a:lnTo>
                  <a:lnTo>
                    <a:pt x="363" y="492"/>
                  </a:lnTo>
                  <a:lnTo>
                    <a:pt x="361" y="494"/>
                  </a:lnTo>
                  <a:lnTo>
                    <a:pt x="361" y="494"/>
                  </a:lnTo>
                  <a:lnTo>
                    <a:pt x="361" y="494"/>
                  </a:lnTo>
                  <a:lnTo>
                    <a:pt x="361" y="494"/>
                  </a:lnTo>
                  <a:lnTo>
                    <a:pt x="359" y="494"/>
                  </a:lnTo>
                  <a:lnTo>
                    <a:pt x="359" y="492"/>
                  </a:lnTo>
                  <a:lnTo>
                    <a:pt x="359" y="492"/>
                  </a:lnTo>
                  <a:lnTo>
                    <a:pt x="357" y="492"/>
                  </a:lnTo>
                  <a:lnTo>
                    <a:pt x="355" y="492"/>
                  </a:lnTo>
                  <a:lnTo>
                    <a:pt x="355" y="492"/>
                  </a:lnTo>
                  <a:lnTo>
                    <a:pt x="355" y="494"/>
                  </a:lnTo>
                  <a:lnTo>
                    <a:pt x="353" y="494"/>
                  </a:lnTo>
                  <a:lnTo>
                    <a:pt x="353" y="494"/>
                  </a:lnTo>
                  <a:lnTo>
                    <a:pt x="353" y="497"/>
                  </a:lnTo>
                  <a:lnTo>
                    <a:pt x="355" y="497"/>
                  </a:lnTo>
                  <a:lnTo>
                    <a:pt x="353" y="497"/>
                  </a:lnTo>
                  <a:lnTo>
                    <a:pt x="353" y="497"/>
                  </a:lnTo>
                  <a:lnTo>
                    <a:pt x="351" y="497"/>
                  </a:lnTo>
                  <a:lnTo>
                    <a:pt x="349" y="497"/>
                  </a:lnTo>
                  <a:lnTo>
                    <a:pt x="347" y="499"/>
                  </a:lnTo>
                  <a:lnTo>
                    <a:pt x="344" y="501"/>
                  </a:lnTo>
                  <a:lnTo>
                    <a:pt x="344" y="501"/>
                  </a:lnTo>
                  <a:lnTo>
                    <a:pt x="342" y="501"/>
                  </a:lnTo>
                  <a:lnTo>
                    <a:pt x="340" y="501"/>
                  </a:lnTo>
                  <a:lnTo>
                    <a:pt x="340" y="501"/>
                  </a:lnTo>
                  <a:lnTo>
                    <a:pt x="340" y="501"/>
                  </a:lnTo>
                  <a:lnTo>
                    <a:pt x="338" y="501"/>
                  </a:lnTo>
                  <a:lnTo>
                    <a:pt x="338" y="501"/>
                  </a:lnTo>
                  <a:lnTo>
                    <a:pt x="338" y="499"/>
                  </a:lnTo>
                  <a:lnTo>
                    <a:pt x="338" y="497"/>
                  </a:lnTo>
                  <a:lnTo>
                    <a:pt x="338" y="497"/>
                  </a:lnTo>
                  <a:lnTo>
                    <a:pt x="338" y="492"/>
                  </a:lnTo>
                  <a:lnTo>
                    <a:pt x="336" y="492"/>
                  </a:lnTo>
                  <a:lnTo>
                    <a:pt x="336" y="490"/>
                  </a:lnTo>
                  <a:lnTo>
                    <a:pt x="336" y="490"/>
                  </a:lnTo>
                  <a:lnTo>
                    <a:pt x="334" y="490"/>
                  </a:lnTo>
                  <a:lnTo>
                    <a:pt x="334" y="488"/>
                  </a:lnTo>
                  <a:lnTo>
                    <a:pt x="334" y="488"/>
                  </a:lnTo>
                  <a:lnTo>
                    <a:pt x="334" y="486"/>
                  </a:lnTo>
                  <a:lnTo>
                    <a:pt x="334" y="486"/>
                  </a:lnTo>
                  <a:lnTo>
                    <a:pt x="332" y="486"/>
                  </a:lnTo>
                  <a:lnTo>
                    <a:pt x="330" y="486"/>
                  </a:lnTo>
                  <a:lnTo>
                    <a:pt x="328" y="486"/>
                  </a:lnTo>
                  <a:lnTo>
                    <a:pt x="326" y="486"/>
                  </a:lnTo>
                  <a:lnTo>
                    <a:pt x="326" y="486"/>
                  </a:lnTo>
                  <a:lnTo>
                    <a:pt x="324" y="486"/>
                  </a:lnTo>
                  <a:lnTo>
                    <a:pt x="324" y="486"/>
                  </a:lnTo>
                  <a:lnTo>
                    <a:pt x="321" y="486"/>
                  </a:lnTo>
                  <a:lnTo>
                    <a:pt x="321" y="484"/>
                  </a:lnTo>
                  <a:lnTo>
                    <a:pt x="319" y="484"/>
                  </a:lnTo>
                  <a:lnTo>
                    <a:pt x="319" y="484"/>
                  </a:lnTo>
                  <a:lnTo>
                    <a:pt x="317" y="484"/>
                  </a:lnTo>
                  <a:lnTo>
                    <a:pt x="315" y="484"/>
                  </a:lnTo>
                  <a:lnTo>
                    <a:pt x="315" y="482"/>
                  </a:lnTo>
                  <a:lnTo>
                    <a:pt x="313" y="482"/>
                  </a:lnTo>
                  <a:lnTo>
                    <a:pt x="313" y="482"/>
                  </a:lnTo>
                  <a:lnTo>
                    <a:pt x="313" y="482"/>
                  </a:lnTo>
                  <a:lnTo>
                    <a:pt x="311" y="484"/>
                  </a:lnTo>
                  <a:lnTo>
                    <a:pt x="309" y="484"/>
                  </a:lnTo>
                  <a:lnTo>
                    <a:pt x="309" y="482"/>
                  </a:lnTo>
                  <a:lnTo>
                    <a:pt x="309" y="482"/>
                  </a:lnTo>
                  <a:lnTo>
                    <a:pt x="309" y="480"/>
                  </a:lnTo>
                  <a:lnTo>
                    <a:pt x="309" y="480"/>
                  </a:lnTo>
                  <a:lnTo>
                    <a:pt x="309" y="480"/>
                  </a:lnTo>
                  <a:lnTo>
                    <a:pt x="309" y="480"/>
                  </a:lnTo>
                  <a:lnTo>
                    <a:pt x="307" y="480"/>
                  </a:lnTo>
                  <a:lnTo>
                    <a:pt x="307" y="480"/>
                  </a:lnTo>
                  <a:lnTo>
                    <a:pt x="307" y="480"/>
                  </a:lnTo>
                  <a:lnTo>
                    <a:pt x="307" y="482"/>
                  </a:lnTo>
                  <a:lnTo>
                    <a:pt x="307" y="482"/>
                  </a:lnTo>
                  <a:lnTo>
                    <a:pt x="307" y="482"/>
                  </a:lnTo>
                  <a:lnTo>
                    <a:pt x="307" y="482"/>
                  </a:lnTo>
                  <a:lnTo>
                    <a:pt x="307" y="482"/>
                  </a:lnTo>
                  <a:lnTo>
                    <a:pt x="307" y="484"/>
                  </a:lnTo>
                  <a:lnTo>
                    <a:pt x="307" y="484"/>
                  </a:lnTo>
                  <a:lnTo>
                    <a:pt x="307" y="484"/>
                  </a:lnTo>
                  <a:lnTo>
                    <a:pt x="305" y="484"/>
                  </a:lnTo>
                  <a:lnTo>
                    <a:pt x="305" y="484"/>
                  </a:lnTo>
                  <a:lnTo>
                    <a:pt x="305" y="486"/>
                  </a:lnTo>
                  <a:lnTo>
                    <a:pt x="305" y="486"/>
                  </a:lnTo>
                  <a:lnTo>
                    <a:pt x="305" y="486"/>
                  </a:lnTo>
                  <a:lnTo>
                    <a:pt x="305" y="486"/>
                  </a:lnTo>
                  <a:lnTo>
                    <a:pt x="307" y="486"/>
                  </a:lnTo>
                  <a:lnTo>
                    <a:pt x="307" y="488"/>
                  </a:lnTo>
                  <a:lnTo>
                    <a:pt x="307" y="488"/>
                  </a:lnTo>
                  <a:lnTo>
                    <a:pt x="307" y="490"/>
                  </a:lnTo>
                  <a:lnTo>
                    <a:pt x="307" y="490"/>
                  </a:lnTo>
                  <a:lnTo>
                    <a:pt x="307" y="492"/>
                  </a:lnTo>
                  <a:lnTo>
                    <a:pt x="307" y="492"/>
                  </a:lnTo>
                  <a:lnTo>
                    <a:pt x="307" y="494"/>
                  </a:lnTo>
                  <a:lnTo>
                    <a:pt x="307" y="494"/>
                  </a:lnTo>
                  <a:lnTo>
                    <a:pt x="305" y="494"/>
                  </a:lnTo>
                  <a:lnTo>
                    <a:pt x="305" y="494"/>
                  </a:lnTo>
                  <a:lnTo>
                    <a:pt x="303" y="494"/>
                  </a:lnTo>
                  <a:lnTo>
                    <a:pt x="301" y="494"/>
                  </a:lnTo>
                  <a:lnTo>
                    <a:pt x="301" y="494"/>
                  </a:lnTo>
                  <a:lnTo>
                    <a:pt x="301" y="494"/>
                  </a:lnTo>
                  <a:lnTo>
                    <a:pt x="298" y="494"/>
                  </a:lnTo>
                  <a:lnTo>
                    <a:pt x="298" y="497"/>
                  </a:lnTo>
                  <a:lnTo>
                    <a:pt x="298" y="497"/>
                  </a:lnTo>
                  <a:lnTo>
                    <a:pt x="298" y="497"/>
                  </a:lnTo>
                  <a:lnTo>
                    <a:pt x="296" y="497"/>
                  </a:lnTo>
                  <a:lnTo>
                    <a:pt x="296" y="497"/>
                  </a:lnTo>
                  <a:lnTo>
                    <a:pt x="294" y="494"/>
                  </a:lnTo>
                  <a:lnTo>
                    <a:pt x="294" y="494"/>
                  </a:lnTo>
                  <a:lnTo>
                    <a:pt x="294" y="492"/>
                  </a:lnTo>
                  <a:lnTo>
                    <a:pt x="294" y="492"/>
                  </a:lnTo>
                  <a:lnTo>
                    <a:pt x="292" y="492"/>
                  </a:lnTo>
                  <a:lnTo>
                    <a:pt x="292" y="492"/>
                  </a:lnTo>
                  <a:lnTo>
                    <a:pt x="292" y="492"/>
                  </a:lnTo>
                  <a:lnTo>
                    <a:pt x="292" y="494"/>
                  </a:lnTo>
                  <a:lnTo>
                    <a:pt x="292" y="494"/>
                  </a:lnTo>
                  <a:lnTo>
                    <a:pt x="292" y="497"/>
                  </a:lnTo>
                  <a:lnTo>
                    <a:pt x="290" y="497"/>
                  </a:lnTo>
                  <a:lnTo>
                    <a:pt x="290" y="497"/>
                  </a:lnTo>
                  <a:lnTo>
                    <a:pt x="290" y="494"/>
                  </a:lnTo>
                  <a:lnTo>
                    <a:pt x="290" y="492"/>
                  </a:lnTo>
                  <a:lnTo>
                    <a:pt x="290" y="490"/>
                  </a:lnTo>
                  <a:lnTo>
                    <a:pt x="290" y="488"/>
                  </a:lnTo>
                  <a:lnTo>
                    <a:pt x="290" y="488"/>
                  </a:lnTo>
                  <a:lnTo>
                    <a:pt x="290" y="486"/>
                  </a:lnTo>
                  <a:lnTo>
                    <a:pt x="292" y="486"/>
                  </a:lnTo>
                  <a:lnTo>
                    <a:pt x="292" y="484"/>
                  </a:lnTo>
                  <a:lnTo>
                    <a:pt x="292" y="484"/>
                  </a:lnTo>
                  <a:lnTo>
                    <a:pt x="292" y="484"/>
                  </a:lnTo>
                  <a:lnTo>
                    <a:pt x="292" y="482"/>
                  </a:lnTo>
                  <a:lnTo>
                    <a:pt x="294" y="482"/>
                  </a:lnTo>
                  <a:lnTo>
                    <a:pt x="294" y="482"/>
                  </a:lnTo>
                  <a:lnTo>
                    <a:pt x="294" y="482"/>
                  </a:lnTo>
                  <a:lnTo>
                    <a:pt x="294" y="480"/>
                  </a:lnTo>
                  <a:lnTo>
                    <a:pt x="294" y="480"/>
                  </a:lnTo>
                  <a:lnTo>
                    <a:pt x="294" y="480"/>
                  </a:lnTo>
                  <a:lnTo>
                    <a:pt x="294" y="478"/>
                  </a:lnTo>
                  <a:lnTo>
                    <a:pt x="294" y="478"/>
                  </a:lnTo>
                  <a:lnTo>
                    <a:pt x="292" y="476"/>
                  </a:lnTo>
                  <a:lnTo>
                    <a:pt x="292" y="474"/>
                  </a:lnTo>
                  <a:lnTo>
                    <a:pt x="290" y="472"/>
                  </a:lnTo>
                  <a:lnTo>
                    <a:pt x="288" y="472"/>
                  </a:lnTo>
                  <a:lnTo>
                    <a:pt x="288" y="469"/>
                  </a:lnTo>
                  <a:lnTo>
                    <a:pt x="288" y="469"/>
                  </a:lnTo>
                  <a:lnTo>
                    <a:pt x="288" y="469"/>
                  </a:lnTo>
                  <a:lnTo>
                    <a:pt x="286" y="467"/>
                  </a:lnTo>
                  <a:lnTo>
                    <a:pt x="288" y="465"/>
                  </a:lnTo>
                  <a:lnTo>
                    <a:pt x="288" y="465"/>
                  </a:lnTo>
                  <a:lnTo>
                    <a:pt x="288" y="465"/>
                  </a:lnTo>
                  <a:lnTo>
                    <a:pt x="288" y="463"/>
                  </a:lnTo>
                  <a:lnTo>
                    <a:pt x="288" y="463"/>
                  </a:lnTo>
                  <a:lnTo>
                    <a:pt x="286" y="461"/>
                  </a:lnTo>
                  <a:lnTo>
                    <a:pt x="282" y="455"/>
                  </a:lnTo>
                  <a:lnTo>
                    <a:pt x="280" y="455"/>
                  </a:lnTo>
                  <a:lnTo>
                    <a:pt x="280" y="455"/>
                  </a:lnTo>
                  <a:lnTo>
                    <a:pt x="282" y="453"/>
                  </a:lnTo>
                  <a:lnTo>
                    <a:pt x="282" y="453"/>
                  </a:lnTo>
                  <a:lnTo>
                    <a:pt x="284" y="453"/>
                  </a:lnTo>
                  <a:lnTo>
                    <a:pt x="284" y="453"/>
                  </a:lnTo>
                  <a:lnTo>
                    <a:pt x="284" y="451"/>
                  </a:lnTo>
                  <a:lnTo>
                    <a:pt x="284" y="451"/>
                  </a:lnTo>
                  <a:lnTo>
                    <a:pt x="286" y="451"/>
                  </a:lnTo>
                  <a:lnTo>
                    <a:pt x="286" y="451"/>
                  </a:lnTo>
                  <a:lnTo>
                    <a:pt x="286" y="451"/>
                  </a:lnTo>
                  <a:lnTo>
                    <a:pt x="286" y="451"/>
                  </a:lnTo>
                  <a:lnTo>
                    <a:pt x="288" y="453"/>
                  </a:lnTo>
                  <a:lnTo>
                    <a:pt x="288" y="453"/>
                  </a:lnTo>
                  <a:lnTo>
                    <a:pt x="290" y="453"/>
                  </a:lnTo>
                  <a:lnTo>
                    <a:pt x="290" y="453"/>
                  </a:lnTo>
                  <a:lnTo>
                    <a:pt x="290" y="453"/>
                  </a:lnTo>
                  <a:lnTo>
                    <a:pt x="290" y="453"/>
                  </a:lnTo>
                  <a:lnTo>
                    <a:pt x="290" y="453"/>
                  </a:lnTo>
                  <a:lnTo>
                    <a:pt x="290" y="455"/>
                  </a:lnTo>
                  <a:lnTo>
                    <a:pt x="292" y="459"/>
                  </a:lnTo>
                  <a:lnTo>
                    <a:pt x="292" y="461"/>
                  </a:lnTo>
                  <a:lnTo>
                    <a:pt x="292" y="463"/>
                  </a:lnTo>
                  <a:lnTo>
                    <a:pt x="294" y="463"/>
                  </a:lnTo>
                  <a:lnTo>
                    <a:pt x="294" y="463"/>
                  </a:lnTo>
                  <a:lnTo>
                    <a:pt x="294" y="463"/>
                  </a:lnTo>
                  <a:lnTo>
                    <a:pt x="296" y="465"/>
                  </a:lnTo>
                  <a:lnTo>
                    <a:pt x="296" y="465"/>
                  </a:lnTo>
                  <a:lnTo>
                    <a:pt x="301" y="465"/>
                  </a:lnTo>
                  <a:lnTo>
                    <a:pt x="301" y="465"/>
                  </a:lnTo>
                  <a:lnTo>
                    <a:pt x="303" y="467"/>
                  </a:lnTo>
                  <a:lnTo>
                    <a:pt x="303" y="467"/>
                  </a:lnTo>
                  <a:lnTo>
                    <a:pt x="303" y="469"/>
                  </a:lnTo>
                  <a:lnTo>
                    <a:pt x="305" y="469"/>
                  </a:lnTo>
                  <a:lnTo>
                    <a:pt x="305" y="469"/>
                  </a:lnTo>
                  <a:lnTo>
                    <a:pt x="307" y="469"/>
                  </a:lnTo>
                  <a:lnTo>
                    <a:pt x="309" y="469"/>
                  </a:lnTo>
                  <a:lnTo>
                    <a:pt x="311" y="469"/>
                  </a:lnTo>
                  <a:lnTo>
                    <a:pt x="311" y="469"/>
                  </a:lnTo>
                  <a:lnTo>
                    <a:pt x="319" y="467"/>
                  </a:lnTo>
                  <a:lnTo>
                    <a:pt x="319" y="467"/>
                  </a:lnTo>
                  <a:lnTo>
                    <a:pt x="319" y="467"/>
                  </a:lnTo>
                  <a:lnTo>
                    <a:pt x="321" y="467"/>
                  </a:lnTo>
                  <a:lnTo>
                    <a:pt x="321" y="469"/>
                  </a:lnTo>
                  <a:lnTo>
                    <a:pt x="324" y="469"/>
                  </a:lnTo>
                  <a:lnTo>
                    <a:pt x="324" y="469"/>
                  </a:lnTo>
                  <a:lnTo>
                    <a:pt x="324" y="469"/>
                  </a:lnTo>
                  <a:lnTo>
                    <a:pt x="324" y="469"/>
                  </a:lnTo>
                  <a:lnTo>
                    <a:pt x="326" y="474"/>
                  </a:lnTo>
                  <a:lnTo>
                    <a:pt x="328" y="476"/>
                  </a:lnTo>
                  <a:lnTo>
                    <a:pt x="328" y="476"/>
                  </a:lnTo>
                  <a:lnTo>
                    <a:pt x="328" y="478"/>
                  </a:lnTo>
                  <a:lnTo>
                    <a:pt x="328" y="478"/>
                  </a:lnTo>
                  <a:lnTo>
                    <a:pt x="328" y="480"/>
                  </a:lnTo>
                  <a:lnTo>
                    <a:pt x="328" y="480"/>
                  </a:lnTo>
                  <a:lnTo>
                    <a:pt x="328" y="480"/>
                  </a:lnTo>
                  <a:lnTo>
                    <a:pt x="330" y="480"/>
                  </a:lnTo>
                  <a:lnTo>
                    <a:pt x="332" y="482"/>
                  </a:lnTo>
                  <a:lnTo>
                    <a:pt x="332" y="482"/>
                  </a:lnTo>
                  <a:lnTo>
                    <a:pt x="334" y="482"/>
                  </a:lnTo>
                  <a:lnTo>
                    <a:pt x="334" y="480"/>
                  </a:lnTo>
                  <a:lnTo>
                    <a:pt x="334" y="480"/>
                  </a:lnTo>
                  <a:lnTo>
                    <a:pt x="334" y="480"/>
                  </a:lnTo>
                  <a:lnTo>
                    <a:pt x="332" y="478"/>
                  </a:lnTo>
                  <a:lnTo>
                    <a:pt x="332" y="476"/>
                  </a:lnTo>
                  <a:lnTo>
                    <a:pt x="332" y="476"/>
                  </a:lnTo>
                  <a:lnTo>
                    <a:pt x="334" y="474"/>
                  </a:lnTo>
                  <a:lnTo>
                    <a:pt x="332" y="474"/>
                  </a:lnTo>
                  <a:lnTo>
                    <a:pt x="332" y="474"/>
                  </a:lnTo>
                  <a:lnTo>
                    <a:pt x="332" y="472"/>
                  </a:lnTo>
                  <a:lnTo>
                    <a:pt x="330" y="472"/>
                  </a:lnTo>
                  <a:lnTo>
                    <a:pt x="330" y="472"/>
                  </a:lnTo>
                  <a:lnTo>
                    <a:pt x="330" y="469"/>
                  </a:lnTo>
                  <a:lnTo>
                    <a:pt x="330" y="469"/>
                  </a:lnTo>
                  <a:lnTo>
                    <a:pt x="330" y="467"/>
                  </a:lnTo>
                  <a:lnTo>
                    <a:pt x="330" y="467"/>
                  </a:lnTo>
                  <a:lnTo>
                    <a:pt x="328" y="465"/>
                  </a:lnTo>
                  <a:lnTo>
                    <a:pt x="328" y="465"/>
                  </a:lnTo>
                  <a:lnTo>
                    <a:pt x="328" y="465"/>
                  </a:lnTo>
                  <a:lnTo>
                    <a:pt x="328" y="463"/>
                  </a:lnTo>
                  <a:lnTo>
                    <a:pt x="328" y="463"/>
                  </a:lnTo>
                  <a:lnTo>
                    <a:pt x="330" y="461"/>
                  </a:lnTo>
                  <a:lnTo>
                    <a:pt x="330" y="459"/>
                  </a:lnTo>
                  <a:lnTo>
                    <a:pt x="330" y="459"/>
                  </a:lnTo>
                  <a:lnTo>
                    <a:pt x="330" y="459"/>
                  </a:lnTo>
                  <a:lnTo>
                    <a:pt x="330" y="459"/>
                  </a:lnTo>
                  <a:lnTo>
                    <a:pt x="328" y="457"/>
                  </a:lnTo>
                  <a:lnTo>
                    <a:pt x="328" y="457"/>
                  </a:lnTo>
                  <a:lnTo>
                    <a:pt x="328" y="457"/>
                  </a:lnTo>
                  <a:lnTo>
                    <a:pt x="328" y="457"/>
                  </a:lnTo>
                  <a:lnTo>
                    <a:pt x="328" y="457"/>
                  </a:lnTo>
                  <a:lnTo>
                    <a:pt x="330" y="455"/>
                  </a:lnTo>
                  <a:lnTo>
                    <a:pt x="332" y="453"/>
                  </a:lnTo>
                  <a:lnTo>
                    <a:pt x="332" y="453"/>
                  </a:lnTo>
                  <a:lnTo>
                    <a:pt x="332" y="453"/>
                  </a:lnTo>
                  <a:lnTo>
                    <a:pt x="334" y="453"/>
                  </a:lnTo>
                  <a:lnTo>
                    <a:pt x="338" y="453"/>
                  </a:lnTo>
                  <a:lnTo>
                    <a:pt x="340" y="451"/>
                  </a:lnTo>
                  <a:lnTo>
                    <a:pt x="340" y="451"/>
                  </a:lnTo>
                  <a:lnTo>
                    <a:pt x="340" y="451"/>
                  </a:lnTo>
                  <a:lnTo>
                    <a:pt x="340" y="451"/>
                  </a:lnTo>
                  <a:lnTo>
                    <a:pt x="340" y="449"/>
                  </a:lnTo>
                  <a:lnTo>
                    <a:pt x="340" y="449"/>
                  </a:lnTo>
                  <a:lnTo>
                    <a:pt x="340" y="446"/>
                  </a:lnTo>
                  <a:lnTo>
                    <a:pt x="340" y="444"/>
                  </a:lnTo>
                  <a:lnTo>
                    <a:pt x="340" y="444"/>
                  </a:lnTo>
                  <a:lnTo>
                    <a:pt x="340" y="442"/>
                  </a:lnTo>
                  <a:lnTo>
                    <a:pt x="340" y="440"/>
                  </a:lnTo>
                  <a:lnTo>
                    <a:pt x="340" y="440"/>
                  </a:lnTo>
                  <a:lnTo>
                    <a:pt x="340" y="440"/>
                  </a:lnTo>
                  <a:lnTo>
                    <a:pt x="340" y="440"/>
                  </a:lnTo>
                  <a:lnTo>
                    <a:pt x="336" y="438"/>
                  </a:lnTo>
                  <a:lnTo>
                    <a:pt x="336" y="438"/>
                  </a:lnTo>
                  <a:lnTo>
                    <a:pt x="336" y="438"/>
                  </a:lnTo>
                  <a:lnTo>
                    <a:pt x="336" y="438"/>
                  </a:lnTo>
                  <a:lnTo>
                    <a:pt x="336" y="438"/>
                  </a:lnTo>
                  <a:lnTo>
                    <a:pt x="336" y="436"/>
                  </a:lnTo>
                  <a:lnTo>
                    <a:pt x="334" y="436"/>
                  </a:lnTo>
                  <a:lnTo>
                    <a:pt x="334" y="436"/>
                  </a:lnTo>
                  <a:lnTo>
                    <a:pt x="334" y="436"/>
                  </a:lnTo>
                  <a:lnTo>
                    <a:pt x="332" y="436"/>
                  </a:lnTo>
                  <a:lnTo>
                    <a:pt x="332" y="436"/>
                  </a:lnTo>
                  <a:lnTo>
                    <a:pt x="330" y="436"/>
                  </a:lnTo>
                  <a:lnTo>
                    <a:pt x="330" y="436"/>
                  </a:lnTo>
                  <a:lnTo>
                    <a:pt x="330" y="438"/>
                  </a:lnTo>
                  <a:lnTo>
                    <a:pt x="330" y="438"/>
                  </a:lnTo>
                  <a:lnTo>
                    <a:pt x="330" y="440"/>
                  </a:lnTo>
                  <a:lnTo>
                    <a:pt x="330" y="440"/>
                  </a:lnTo>
                  <a:lnTo>
                    <a:pt x="332" y="442"/>
                  </a:lnTo>
                  <a:lnTo>
                    <a:pt x="334" y="444"/>
                  </a:lnTo>
                  <a:lnTo>
                    <a:pt x="332" y="444"/>
                  </a:lnTo>
                  <a:lnTo>
                    <a:pt x="332" y="444"/>
                  </a:lnTo>
                  <a:lnTo>
                    <a:pt x="332" y="444"/>
                  </a:lnTo>
                  <a:lnTo>
                    <a:pt x="330" y="444"/>
                  </a:lnTo>
                  <a:lnTo>
                    <a:pt x="328" y="442"/>
                  </a:lnTo>
                  <a:lnTo>
                    <a:pt x="328" y="440"/>
                  </a:lnTo>
                  <a:lnTo>
                    <a:pt x="326" y="440"/>
                  </a:lnTo>
                  <a:lnTo>
                    <a:pt x="326" y="440"/>
                  </a:lnTo>
                  <a:lnTo>
                    <a:pt x="321" y="440"/>
                  </a:lnTo>
                  <a:lnTo>
                    <a:pt x="321" y="438"/>
                  </a:lnTo>
                  <a:lnTo>
                    <a:pt x="319" y="438"/>
                  </a:lnTo>
                  <a:lnTo>
                    <a:pt x="319" y="436"/>
                  </a:lnTo>
                  <a:lnTo>
                    <a:pt x="319" y="436"/>
                  </a:lnTo>
                  <a:lnTo>
                    <a:pt x="319" y="436"/>
                  </a:lnTo>
                  <a:lnTo>
                    <a:pt x="319" y="436"/>
                  </a:lnTo>
                  <a:lnTo>
                    <a:pt x="319" y="436"/>
                  </a:lnTo>
                  <a:lnTo>
                    <a:pt x="317" y="436"/>
                  </a:lnTo>
                  <a:lnTo>
                    <a:pt x="315" y="436"/>
                  </a:lnTo>
                  <a:lnTo>
                    <a:pt x="313" y="436"/>
                  </a:lnTo>
                  <a:lnTo>
                    <a:pt x="311" y="436"/>
                  </a:lnTo>
                  <a:lnTo>
                    <a:pt x="309" y="436"/>
                  </a:lnTo>
                  <a:lnTo>
                    <a:pt x="309" y="434"/>
                  </a:lnTo>
                  <a:lnTo>
                    <a:pt x="307" y="434"/>
                  </a:lnTo>
                  <a:lnTo>
                    <a:pt x="307" y="434"/>
                  </a:lnTo>
                  <a:lnTo>
                    <a:pt x="305" y="436"/>
                  </a:lnTo>
                  <a:lnTo>
                    <a:pt x="305" y="438"/>
                  </a:lnTo>
                  <a:lnTo>
                    <a:pt x="303" y="440"/>
                  </a:lnTo>
                  <a:lnTo>
                    <a:pt x="303" y="440"/>
                  </a:lnTo>
                  <a:lnTo>
                    <a:pt x="303" y="440"/>
                  </a:lnTo>
                  <a:lnTo>
                    <a:pt x="303" y="444"/>
                  </a:lnTo>
                  <a:lnTo>
                    <a:pt x="303" y="444"/>
                  </a:lnTo>
                  <a:lnTo>
                    <a:pt x="303" y="444"/>
                  </a:lnTo>
                  <a:lnTo>
                    <a:pt x="301" y="446"/>
                  </a:lnTo>
                  <a:lnTo>
                    <a:pt x="301" y="446"/>
                  </a:lnTo>
                  <a:lnTo>
                    <a:pt x="298" y="446"/>
                  </a:lnTo>
                  <a:lnTo>
                    <a:pt x="296" y="444"/>
                  </a:lnTo>
                  <a:lnTo>
                    <a:pt x="294" y="444"/>
                  </a:lnTo>
                  <a:lnTo>
                    <a:pt x="290" y="444"/>
                  </a:lnTo>
                  <a:lnTo>
                    <a:pt x="284" y="442"/>
                  </a:lnTo>
                  <a:lnTo>
                    <a:pt x="284" y="442"/>
                  </a:lnTo>
                  <a:lnTo>
                    <a:pt x="284" y="440"/>
                  </a:lnTo>
                  <a:lnTo>
                    <a:pt x="286" y="440"/>
                  </a:lnTo>
                  <a:lnTo>
                    <a:pt x="286" y="440"/>
                  </a:lnTo>
                  <a:lnTo>
                    <a:pt x="286" y="438"/>
                  </a:lnTo>
                  <a:lnTo>
                    <a:pt x="286" y="438"/>
                  </a:lnTo>
                  <a:lnTo>
                    <a:pt x="286" y="438"/>
                  </a:lnTo>
                  <a:lnTo>
                    <a:pt x="282" y="436"/>
                  </a:lnTo>
                  <a:lnTo>
                    <a:pt x="282" y="436"/>
                  </a:lnTo>
                  <a:lnTo>
                    <a:pt x="280" y="434"/>
                  </a:lnTo>
                  <a:lnTo>
                    <a:pt x="280" y="434"/>
                  </a:lnTo>
                  <a:lnTo>
                    <a:pt x="280" y="432"/>
                  </a:lnTo>
                  <a:lnTo>
                    <a:pt x="280" y="432"/>
                  </a:lnTo>
                  <a:lnTo>
                    <a:pt x="280" y="430"/>
                  </a:lnTo>
                  <a:lnTo>
                    <a:pt x="280" y="430"/>
                  </a:lnTo>
                  <a:lnTo>
                    <a:pt x="280" y="428"/>
                  </a:lnTo>
                  <a:lnTo>
                    <a:pt x="280" y="428"/>
                  </a:lnTo>
                  <a:lnTo>
                    <a:pt x="282" y="428"/>
                  </a:lnTo>
                  <a:lnTo>
                    <a:pt x="282" y="428"/>
                  </a:lnTo>
                  <a:lnTo>
                    <a:pt x="282" y="428"/>
                  </a:lnTo>
                  <a:lnTo>
                    <a:pt x="282" y="428"/>
                  </a:lnTo>
                  <a:lnTo>
                    <a:pt x="284" y="428"/>
                  </a:lnTo>
                  <a:lnTo>
                    <a:pt x="284" y="428"/>
                  </a:lnTo>
                  <a:lnTo>
                    <a:pt x="284" y="428"/>
                  </a:lnTo>
                  <a:lnTo>
                    <a:pt x="284" y="428"/>
                  </a:lnTo>
                  <a:lnTo>
                    <a:pt x="286" y="426"/>
                  </a:lnTo>
                  <a:lnTo>
                    <a:pt x="286" y="426"/>
                  </a:lnTo>
                  <a:lnTo>
                    <a:pt x="286" y="423"/>
                  </a:lnTo>
                  <a:lnTo>
                    <a:pt x="286" y="423"/>
                  </a:lnTo>
                  <a:lnTo>
                    <a:pt x="286" y="421"/>
                  </a:lnTo>
                  <a:lnTo>
                    <a:pt x="286" y="421"/>
                  </a:lnTo>
                  <a:lnTo>
                    <a:pt x="286" y="419"/>
                  </a:lnTo>
                  <a:lnTo>
                    <a:pt x="286" y="419"/>
                  </a:lnTo>
                  <a:lnTo>
                    <a:pt x="284" y="419"/>
                  </a:lnTo>
                  <a:lnTo>
                    <a:pt x="282" y="419"/>
                  </a:lnTo>
                  <a:lnTo>
                    <a:pt x="280" y="419"/>
                  </a:lnTo>
                  <a:lnTo>
                    <a:pt x="280" y="419"/>
                  </a:lnTo>
                  <a:lnTo>
                    <a:pt x="280" y="419"/>
                  </a:lnTo>
                  <a:lnTo>
                    <a:pt x="278" y="419"/>
                  </a:lnTo>
                  <a:lnTo>
                    <a:pt x="278" y="419"/>
                  </a:lnTo>
                  <a:lnTo>
                    <a:pt x="275" y="419"/>
                  </a:lnTo>
                  <a:lnTo>
                    <a:pt x="275" y="419"/>
                  </a:lnTo>
                  <a:lnTo>
                    <a:pt x="275" y="419"/>
                  </a:lnTo>
                  <a:lnTo>
                    <a:pt x="275" y="417"/>
                  </a:lnTo>
                  <a:lnTo>
                    <a:pt x="273" y="415"/>
                  </a:lnTo>
                  <a:lnTo>
                    <a:pt x="273" y="415"/>
                  </a:lnTo>
                  <a:lnTo>
                    <a:pt x="273" y="413"/>
                  </a:lnTo>
                  <a:lnTo>
                    <a:pt x="271" y="413"/>
                  </a:lnTo>
                  <a:lnTo>
                    <a:pt x="271" y="413"/>
                  </a:lnTo>
                  <a:lnTo>
                    <a:pt x="269" y="413"/>
                  </a:lnTo>
                  <a:lnTo>
                    <a:pt x="269" y="411"/>
                  </a:lnTo>
                  <a:lnTo>
                    <a:pt x="269" y="411"/>
                  </a:lnTo>
                  <a:lnTo>
                    <a:pt x="267" y="407"/>
                  </a:lnTo>
                  <a:lnTo>
                    <a:pt x="267" y="405"/>
                  </a:lnTo>
                  <a:lnTo>
                    <a:pt x="267" y="403"/>
                  </a:lnTo>
                  <a:lnTo>
                    <a:pt x="267" y="401"/>
                  </a:lnTo>
                  <a:lnTo>
                    <a:pt x="269" y="398"/>
                  </a:lnTo>
                  <a:lnTo>
                    <a:pt x="269" y="396"/>
                  </a:lnTo>
                  <a:lnTo>
                    <a:pt x="269" y="394"/>
                  </a:lnTo>
                  <a:lnTo>
                    <a:pt x="269" y="394"/>
                  </a:lnTo>
                  <a:lnTo>
                    <a:pt x="269" y="390"/>
                  </a:lnTo>
                  <a:lnTo>
                    <a:pt x="269" y="390"/>
                  </a:lnTo>
                  <a:lnTo>
                    <a:pt x="271" y="390"/>
                  </a:lnTo>
                  <a:lnTo>
                    <a:pt x="273" y="388"/>
                  </a:lnTo>
                  <a:lnTo>
                    <a:pt x="273" y="388"/>
                  </a:lnTo>
                  <a:lnTo>
                    <a:pt x="273" y="388"/>
                  </a:lnTo>
                  <a:lnTo>
                    <a:pt x="273" y="388"/>
                  </a:lnTo>
                  <a:lnTo>
                    <a:pt x="275" y="380"/>
                  </a:lnTo>
                  <a:lnTo>
                    <a:pt x="275" y="378"/>
                  </a:lnTo>
                  <a:lnTo>
                    <a:pt x="275" y="375"/>
                  </a:lnTo>
                  <a:lnTo>
                    <a:pt x="275" y="373"/>
                  </a:lnTo>
                  <a:lnTo>
                    <a:pt x="275" y="373"/>
                  </a:lnTo>
                  <a:lnTo>
                    <a:pt x="275" y="371"/>
                  </a:lnTo>
                  <a:lnTo>
                    <a:pt x="275" y="371"/>
                  </a:lnTo>
                  <a:lnTo>
                    <a:pt x="273" y="371"/>
                  </a:lnTo>
                  <a:lnTo>
                    <a:pt x="273" y="371"/>
                  </a:lnTo>
                  <a:lnTo>
                    <a:pt x="273" y="369"/>
                  </a:lnTo>
                  <a:lnTo>
                    <a:pt x="271" y="369"/>
                  </a:lnTo>
                  <a:lnTo>
                    <a:pt x="269" y="369"/>
                  </a:lnTo>
                  <a:lnTo>
                    <a:pt x="269" y="369"/>
                  </a:lnTo>
                  <a:lnTo>
                    <a:pt x="267" y="367"/>
                  </a:lnTo>
                  <a:lnTo>
                    <a:pt x="265" y="367"/>
                  </a:lnTo>
                  <a:lnTo>
                    <a:pt x="265" y="367"/>
                  </a:lnTo>
                  <a:lnTo>
                    <a:pt x="265" y="367"/>
                  </a:lnTo>
                  <a:lnTo>
                    <a:pt x="265" y="365"/>
                  </a:lnTo>
                  <a:lnTo>
                    <a:pt x="267" y="365"/>
                  </a:lnTo>
                  <a:lnTo>
                    <a:pt x="267" y="365"/>
                  </a:lnTo>
                  <a:lnTo>
                    <a:pt x="267" y="363"/>
                  </a:lnTo>
                  <a:lnTo>
                    <a:pt x="267" y="363"/>
                  </a:lnTo>
                  <a:lnTo>
                    <a:pt x="267" y="361"/>
                  </a:lnTo>
                  <a:lnTo>
                    <a:pt x="267" y="359"/>
                  </a:lnTo>
                  <a:lnTo>
                    <a:pt x="269" y="357"/>
                  </a:lnTo>
                  <a:lnTo>
                    <a:pt x="271" y="357"/>
                  </a:lnTo>
                  <a:lnTo>
                    <a:pt x="280" y="361"/>
                  </a:lnTo>
                  <a:lnTo>
                    <a:pt x="282" y="361"/>
                  </a:lnTo>
                  <a:lnTo>
                    <a:pt x="284" y="361"/>
                  </a:lnTo>
                  <a:lnTo>
                    <a:pt x="286" y="363"/>
                  </a:lnTo>
                  <a:lnTo>
                    <a:pt x="288" y="363"/>
                  </a:lnTo>
                  <a:lnTo>
                    <a:pt x="288" y="363"/>
                  </a:lnTo>
                  <a:lnTo>
                    <a:pt x="290" y="363"/>
                  </a:lnTo>
                  <a:lnTo>
                    <a:pt x="290" y="363"/>
                  </a:lnTo>
                  <a:lnTo>
                    <a:pt x="292" y="363"/>
                  </a:lnTo>
                  <a:lnTo>
                    <a:pt x="292" y="363"/>
                  </a:lnTo>
                  <a:lnTo>
                    <a:pt x="294" y="363"/>
                  </a:lnTo>
                  <a:lnTo>
                    <a:pt x="294" y="363"/>
                  </a:lnTo>
                  <a:lnTo>
                    <a:pt x="294" y="363"/>
                  </a:lnTo>
                  <a:lnTo>
                    <a:pt x="296" y="363"/>
                  </a:lnTo>
                  <a:lnTo>
                    <a:pt x="296" y="365"/>
                  </a:lnTo>
                  <a:lnTo>
                    <a:pt x="296" y="365"/>
                  </a:lnTo>
                  <a:lnTo>
                    <a:pt x="296" y="365"/>
                  </a:lnTo>
                  <a:lnTo>
                    <a:pt x="298" y="365"/>
                  </a:lnTo>
                  <a:lnTo>
                    <a:pt x="298" y="365"/>
                  </a:lnTo>
                  <a:lnTo>
                    <a:pt x="298" y="365"/>
                  </a:lnTo>
                  <a:lnTo>
                    <a:pt x="303" y="361"/>
                  </a:lnTo>
                  <a:lnTo>
                    <a:pt x="303" y="361"/>
                  </a:lnTo>
                  <a:lnTo>
                    <a:pt x="303" y="359"/>
                  </a:lnTo>
                  <a:lnTo>
                    <a:pt x="305" y="357"/>
                  </a:lnTo>
                  <a:lnTo>
                    <a:pt x="305" y="355"/>
                  </a:lnTo>
                  <a:lnTo>
                    <a:pt x="305" y="355"/>
                  </a:lnTo>
                  <a:lnTo>
                    <a:pt x="307" y="355"/>
                  </a:lnTo>
                  <a:lnTo>
                    <a:pt x="307" y="352"/>
                  </a:lnTo>
                  <a:lnTo>
                    <a:pt x="307" y="352"/>
                  </a:lnTo>
                  <a:lnTo>
                    <a:pt x="307" y="350"/>
                  </a:lnTo>
                  <a:lnTo>
                    <a:pt x="307" y="350"/>
                  </a:lnTo>
                  <a:lnTo>
                    <a:pt x="307" y="346"/>
                  </a:lnTo>
                  <a:lnTo>
                    <a:pt x="307" y="346"/>
                  </a:lnTo>
                  <a:lnTo>
                    <a:pt x="305" y="340"/>
                  </a:lnTo>
                  <a:lnTo>
                    <a:pt x="305" y="334"/>
                  </a:lnTo>
                  <a:lnTo>
                    <a:pt x="303" y="332"/>
                  </a:lnTo>
                  <a:lnTo>
                    <a:pt x="303" y="332"/>
                  </a:lnTo>
                  <a:lnTo>
                    <a:pt x="301" y="332"/>
                  </a:lnTo>
                  <a:lnTo>
                    <a:pt x="298" y="330"/>
                  </a:lnTo>
                  <a:lnTo>
                    <a:pt x="296" y="330"/>
                  </a:lnTo>
                  <a:lnTo>
                    <a:pt x="296" y="330"/>
                  </a:lnTo>
                  <a:lnTo>
                    <a:pt x="296" y="327"/>
                  </a:lnTo>
                  <a:lnTo>
                    <a:pt x="294" y="321"/>
                  </a:lnTo>
                  <a:lnTo>
                    <a:pt x="294" y="321"/>
                  </a:lnTo>
                  <a:lnTo>
                    <a:pt x="294" y="319"/>
                  </a:lnTo>
                  <a:lnTo>
                    <a:pt x="294" y="319"/>
                  </a:lnTo>
                  <a:lnTo>
                    <a:pt x="292" y="319"/>
                  </a:lnTo>
                  <a:lnTo>
                    <a:pt x="292" y="317"/>
                  </a:lnTo>
                  <a:lnTo>
                    <a:pt x="292" y="315"/>
                  </a:lnTo>
                  <a:lnTo>
                    <a:pt x="290" y="313"/>
                  </a:lnTo>
                  <a:lnTo>
                    <a:pt x="290" y="313"/>
                  </a:lnTo>
                  <a:lnTo>
                    <a:pt x="290" y="313"/>
                  </a:lnTo>
                  <a:lnTo>
                    <a:pt x="290" y="311"/>
                  </a:lnTo>
                  <a:lnTo>
                    <a:pt x="290" y="311"/>
                  </a:lnTo>
                  <a:lnTo>
                    <a:pt x="292" y="311"/>
                  </a:lnTo>
                  <a:lnTo>
                    <a:pt x="294" y="313"/>
                  </a:lnTo>
                  <a:lnTo>
                    <a:pt x="294" y="313"/>
                  </a:lnTo>
                  <a:lnTo>
                    <a:pt x="294" y="313"/>
                  </a:lnTo>
                  <a:lnTo>
                    <a:pt x="294" y="313"/>
                  </a:lnTo>
                  <a:lnTo>
                    <a:pt x="294" y="311"/>
                  </a:lnTo>
                  <a:lnTo>
                    <a:pt x="294" y="307"/>
                  </a:lnTo>
                  <a:lnTo>
                    <a:pt x="294" y="300"/>
                  </a:lnTo>
                  <a:lnTo>
                    <a:pt x="294" y="300"/>
                  </a:lnTo>
                  <a:lnTo>
                    <a:pt x="294" y="300"/>
                  </a:lnTo>
                  <a:lnTo>
                    <a:pt x="294" y="300"/>
                  </a:lnTo>
                  <a:lnTo>
                    <a:pt x="294" y="298"/>
                  </a:lnTo>
                  <a:lnTo>
                    <a:pt x="296" y="296"/>
                  </a:lnTo>
                  <a:lnTo>
                    <a:pt x="296" y="296"/>
                  </a:lnTo>
                  <a:lnTo>
                    <a:pt x="298" y="296"/>
                  </a:lnTo>
                  <a:lnTo>
                    <a:pt x="298" y="296"/>
                  </a:lnTo>
                  <a:lnTo>
                    <a:pt x="298" y="296"/>
                  </a:lnTo>
                  <a:lnTo>
                    <a:pt x="301" y="296"/>
                  </a:lnTo>
                  <a:lnTo>
                    <a:pt x="301" y="296"/>
                  </a:lnTo>
                  <a:lnTo>
                    <a:pt x="303" y="296"/>
                  </a:lnTo>
                  <a:lnTo>
                    <a:pt x="303" y="296"/>
                  </a:lnTo>
                  <a:lnTo>
                    <a:pt x="301" y="294"/>
                  </a:lnTo>
                  <a:lnTo>
                    <a:pt x="301" y="290"/>
                  </a:lnTo>
                  <a:lnTo>
                    <a:pt x="298" y="288"/>
                  </a:lnTo>
                  <a:lnTo>
                    <a:pt x="298" y="288"/>
                  </a:lnTo>
                  <a:lnTo>
                    <a:pt x="298" y="288"/>
                  </a:lnTo>
                  <a:lnTo>
                    <a:pt x="298" y="288"/>
                  </a:lnTo>
                  <a:lnTo>
                    <a:pt x="296" y="288"/>
                  </a:lnTo>
                  <a:lnTo>
                    <a:pt x="296" y="286"/>
                  </a:lnTo>
                  <a:lnTo>
                    <a:pt x="296" y="284"/>
                  </a:lnTo>
                  <a:lnTo>
                    <a:pt x="296" y="279"/>
                  </a:lnTo>
                  <a:lnTo>
                    <a:pt x="296" y="277"/>
                  </a:lnTo>
                  <a:lnTo>
                    <a:pt x="296" y="275"/>
                  </a:lnTo>
                  <a:lnTo>
                    <a:pt x="296" y="273"/>
                  </a:lnTo>
                  <a:lnTo>
                    <a:pt x="301" y="269"/>
                  </a:lnTo>
                  <a:lnTo>
                    <a:pt x="309" y="265"/>
                  </a:lnTo>
                  <a:lnTo>
                    <a:pt x="311" y="265"/>
                  </a:lnTo>
                  <a:lnTo>
                    <a:pt x="317" y="263"/>
                  </a:lnTo>
                  <a:lnTo>
                    <a:pt x="317" y="263"/>
                  </a:lnTo>
                  <a:lnTo>
                    <a:pt x="319" y="265"/>
                  </a:lnTo>
                  <a:lnTo>
                    <a:pt x="319" y="265"/>
                  </a:lnTo>
                  <a:lnTo>
                    <a:pt x="326" y="265"/>
                  </a:lnTo>
                  <a:lnTo>
                    <a:pt x="338" y="265"/>
                  </a:lnTo>
                  <a:lnTo>
                    <a:pt x="338" y="265"/>
                  </a:lnTo>
                  <a:lnTo>
                    <a:pt x="338" y="265"/>
                  </a:lnTo>
                  <a:lnTo>
                    <a:pt x="340" y="265"/>
                  </a:lnTo>
                  <a:lnTo>
                    <a:pt x="342" y="263"/>
                  </a:lnTo>
                  <a:lnTo>
                    <a:pt x="342" y="261"/>
                  </a:lnTo>
                  <a:lnTo>
                    <a:pt x="342" y="261"/>
                  </a:lnTo>
                  <a:lnTo>
                    <a:pt x="342" y="256"/>
                  </a:lnTo>
                  <a:lnTo>
                    <a:pt x="342" y="254"/>
                  </a:lnTo>
                  <a:lnTo>
                    <a:pt x="342" y="250"/>
                  </a:lnTo>
                  <a:lnTo>
                    <a:pt x="342" y="248"/>
                  </a:lnTo>
                  <a:lnTo>
                    <a:pt x="342" y="244"/>
                  </a:lnTo>
                  <a:lnTo>
                    <a:pt x="342" y="242"/>
                  </a:lnTo>
                  <a:lnTo>
                    <a:pt x="342" y="240"/>
                  </a:lnTo>
                  <a:lnTo>
                    <a:pt x="342" y="238"/>
                  </a:lnTo>
                  <a:lnTo>
                    <a:pt x="342" y="238"/>
                  </a:lnTo>
                  <a:lnTo>
                    <a:pt x="342" y="233"/>
                  </a:lnTo>
                  <a:lnTo>
                    <a:pt x="344" y="233"/>
                  </a:lnTo>
                  <a:lnTo>
                    <a:pt x="344" y="231"/>
                  </a:lnTo>
                  <a:lnTo>
                    <a:pt x="344" y="231"/>
                  </a:lnTo>
                  <a:lnTo>
                    <a:pt x="347" y="229"/>
                  </a:lnTo>
                  <a:lnTo>
                    <a:pt x="349" y="229"/>
                  </a:lnTo>
                  <a:lnTo>
                    <a:pt x="349" y="227"/>
                  </a:lnTo>
                  <a:lnTo>
                    <a:pt x="349" y="227"/>
                  </a:lnTo>
                  <a:lnTo>
                    <a:pt x="351" y="225"/>
                  </a:lnTo>
                  <a:lnTo>
                    <a:pt x="349" y="225"/>
                  </a:lnTo>
                  <a:lnTo>
                    <a:pt x="349" y="223"/>
                  </a:lnTo>
                  <a:lnTo>
                    <a:pt x="349" y="223"/>
                  </a:lnTo>
                  <a:lnTo>
                    <a:pt x="344" y="221"/>
                  </a:lnTo>
                  <a:lnTo>
                    <a:pt x="342" y="221"/>
                  </a:lnTo>
                  <a:lnTo>
                    <a:pt x="336" y="221"/>
                  </a:lnTo>
                  <a:lnTo>
                    <a:pt x="334" y="221"/>
                  </a:lnTo>
                  <a:lnTo>
                    <a:pt x="324" y="217"/>
                  </a:lnTo>
                  <a:lnTo>
                    <a:pt x="324" y="217"/>
                  </a:lnTo>
                  <a:lnTo>
                    <a:pt x="319" y="213"/>
                  </a:lnTo>
                  <a:lnTo>
                    <a:pt x="319" y="213"/>
                  </a:lnTo>
                  <a:lnTo>
                    <a:pt x="321" y="213"/>
                  </a:lnTo>
                  <a:lnTo>
                    <a:pt x="326" y="208"/>
                  </a:lnTo>
                  <a:lnTo>
                    <a:pt x="328" y="206"/>
                  </a:lnTo>
                  <a:lnTo>
                    <a:pt x="332" y="206"/>
                  </a:lnTo>
                  <a:lnTo>
                    <a:pt x="332" y="204"/>
                  </a:lnTo>
                  <a:lnTo>
                    <a:pt x="332" y="204"/>
                  </a:lnTo>
                  <a:lnTo>
                    <a:pt x="332" y="202"/>
                  </a:lnTo>
                  <a:lnTo>
                    <a:pt x="334" y="200"/>
                  </a:lnTo>
                  <a:lnTo>
                    <a:pt x="334" y="200"/>
                  </a:lnTo>
                  <a:lnTo>
                    <a:pt x="336" y="200"/>
                  </a:lnTo>
                  <a:lnTo>
                    <a:pt x="336" y="198"/>
                  </a:lnTo>
                  <a:lnTo>
                    <a:pt x="338" y="198"/>
                  </a:lnTo>
                  <a:lnTo>
                    <a:pt x="338" y="196"/>
                  </a:lnTo>
                  <a:lnTo>
                    <a:pt x="338" y="196"/>
                  </a:lnTo>
                  <a:lnTo>
                    <a:pt x="338" y="194"/>
                  </a:lnTo>
                  <a:lnTo>
                    <a:pt x="338" y="194"/>
                  </a:lnTo>
                  <a:lnTo>
                    <a:pt x="338" y="192"/>
                  </a:lnTo>
                  <a:lnTo>
                    <a:pt x="338" y="192"/>
                  </a:lnTo>
                  <a:lnTo>
                    <a:pt x="338" y="192"/>
                  </a:lnTo>
                  <a:lnTo>
                    <a:pt x="336" y="192"/>
                  </a:lnTo>
                  <a:lnTo>
                    <a:pt x="336" y="192"/>
                  </a:lnTo>
                  <a:lnTo>
                    <a:pt x="336" y="192"/>
                  </a:lnTo>
                  <a:lnTo>
                    <a:pt x="336" y="192"/>
                  </a:lnTo>
                  <a:lnTo>
                    <a:pt x="336" y="190"/>
                  </a:lnTo>
                  <a:lnTo>
                    <a:pt x="336" y="190"/>
                  </a:lnTo>
                  <a:lnTo>
                    <a:pt x="338" y="188"/>
                  </a:lnTo>
                  <a:lnTo>
                    <a:pt x="338" y="188"/>
                  </a:lnTo>
                  <a:lnTo>
                    <a:pt x="338" y="188"/>
                  </a:lnTo>
                  <a:lnTo>
                    <a:pt x="338" y="185"/>
                  </a:lnTo>
                  <a:lnTo>
                    <a:pt x="336" y="185"/>
                  </a:lnTo>
                  <a:lnTo>
                    <a:pt x="336" y="185"/>
                  </a:lnTo>
                  <a:lnTo>
                    <a:pt x="336" y="183"/>
                  </a:lnTo>
                  <a:lnTo>
                    <a:pt x="336" y="183"/>
                  </a:lnTo>
                  <a:lnTo>
                    <a:pt x="336" y="179"/>
                  </a:lnTo>
                  <a:lnTo>
                    <a:pt x="336" y="177"/>
                  </a:lnTo>
                  <a:lnTo>
                    <a:pt x="336" y="177"/>
                  </a:lnTo>
                  <a:lnTo>
                    <a:pt x="338" y="177"/>
                  </a:lnTo>
                  <a:lnTo>
                    <a:pt x="338" y="175"/>
                  </a:lnTo>
                  <a:lnTo>
                    <a:pt x="338" y="162"/>
                  </a:lnTo>
                  <a:lnTo>
                    <a:pt x="338" y="160"/>
                  </a:lnTo>
                  <a:lnTo>
                    <a:pt x="338" y="158"/>
                  </a:lnTo>
                  <a:lnTo>
                    <a:pt x="340" y="156"/>
                  </a:lnTo>
                  <a:lnTo>
                    <a:pt x="340" y="154"/>
                  </a:lnTo>
                  <a:lnTo>
                    <a:pt x="340" y="152"/>
                  </a:lnTo>
                  <a:lnTo>
                    <a:pt x="340" y="150"/>
                  </a:lnTo>
                  <a:lnTo>
                    <a:pt x="338" y="146"/>
                  </a:lnTo>
                  <a:lnTo>
                    <a:pt x="338" y="146"/>
                  </a:lnTo>
                  <a:lnTo>
                    <a:pt x="336" y="142"/>
                  </a:lnTo>
                  <a:lnTo>
                    <a:pt x="336" y="139"/>
                  </a:lnTo>
                  <a:lnTo>
                    <a:pt x="336" y="139"/>
                  </a:lnTo>
                  <a:lnTo>
                    <a:pt x="334" y="139"/>
                  </a:lnTo>
                  <a:lnTo>
                    <a:pt x="332" y="137"/>
                  </a:lnTo>
                  <a:lnTo>
                    <a:pt x="332" y="137"/>
                  </a:lnTo>
                  <a:lnTo>
                    <a:pt x="332" y="137"/>
                  </a:lnTo>
                  <a:lnTo>
                    <a:pt x="330" y="135"/>
                  </a:lnTo>
                  <a:lnTo>
                    <a:pt x="330" y="135"/>
                  </a:lnTo>
                  <a:lnTo>
                    <a:pt x="332" y="131"/>
                  </a:lnTo>
                  <a:lnTo>
                    <a:pt x="344" y="114"/>
                  </a:lnTo>
                  <a:lnTo>
                    <a:pt x="344" y="112"/>
                  </a:lnTo>
                  <a:lnTo>
                    <a:pt x="347" y="110"/>
                  </a:lnTo>
                  <a:lnTo>
                    <a:pt x="347" y="110"/>
                  </a:lnTo>
                  <a:lnTo>
                    <a:pt x="349" y="108"/>
                  </a:lnTo>
                  <a:lnTo>
                    <a:pt x="349" y="108"/>
                  </a:lnTo>
                  <a:lnTo>
                    <a:pt x="351" y="108"/>
                  </a:lnTo>
                  <a:lnTo>
                    <a:pt x="351" y="108"/>
                  </a:lnTo>
                  <a:lnTo>
                    <a:pt x="353" y="106"/>
                  </a:lnTo>
                  <a:lnTo>
                    <a:pt x="353" y="106"/>
                  </a:lnTo>
                  <a:lnTo>
                    <a:pt x="353" y="104"/>
                  </a:lnTo>
                  <a:lnTo>
                    <a:pt x="355" y="104"/>
                  </a:lnTo>
                  <a:lnTo>
                    <a:pt x="359" y="102"/>
                  </a:lnTo>
                  <a:lnTo>
                    <a:pt x="359" y="102"/>
                  </a:lnTo>
                  <a:lnTo>
                    <a:pt x="359" y="102"/>
                  </a:lnTo>
                  <a:lnTo>
                    <a:pt x="363" y="96"/>
                  </a:lnTo>
                  <a:lnTo>
                    <a:pt x="363" y="96"/>
                  </a:lnTo>
                  <a:lnTo>
                    <a:pt x="363" y="94"/>
                  </a:lnTo>
                  <a:lnTo>
                    <a:pt x="361" y="94"/>
                  </a:lnTo>
                  <a:lnTo>
                    <a:pt x="359" y="94"/>
                  </a:lnTo>
                  <a:lnTo>
                    <a:pt x="359" y="96"/>
                  </a:lnTo>
                  <a:lnTo>
                    <a:pt x="357" y="96"/>
                  </a:lnTo>
                  <a:lnTo>
                    <a:pt x="355" y="98"/>
                  </a:lnTo>
                  <a:lnTo>
                    <a:pt x="355" y="98"/>
                  </a:lnTo>
                  <a:lnTo>
                    <a:pt x="353" y="98"/>
                  </a:lnTo>
                  <a:lnTo>
                    <a:pt x="353" y="96"/>
                  </a:lnTo>
                  <a:lnTo>
                    <a:pt x="353" y="94"/>
                  </a:lnTo>
                  <a:lnTo>
                    <a:pt x="349" y="94"/>
                  </a:lnTo>
                  <a:lnTo>
                    <a:pt x="349" y="94"/>
                  </a:lnTo>
                  <a:lnTo>
                    <a:pt x="347" y="94"/>
                  </a:lnTo>
                  <a:lnTo>
                    <a:pt x="344" y="94"/>
                  </a:lnTo>
                  <a:lnTo>
                    <a:pt x="344" y="94"/>
                  </a:lnTo>
                  <a:lnTo>
                    <a:pt x="342" y="94"/>
                  </a:lnTo>
                  <a:lnTo>
                    <a:pt x="340" y="91"/>
                  </a:lnTo>
                  <a:lnTo>
                    <a:pt x="340" y="91"/>
                  </a:lnTo>
                  <a:lnTo>
                    <a:pt x="336" y="89"/>
                  </a:lnTo>
                  <a:lnTo>
                    <a:pt x="336" y="87"/>
                  </a:lnTo>
                  <a:lnTo>
                    <a:pt x="336" y="85"/>
                  </a:lnTo>
                  <a:lnTo>
                    <a:pt x="340" y="81"/>
                  </a:lnTo>
                  <a:lnTo>
                    <a:pt x="340" y="79"/>
                  </a:lnTo>
                  <a:lnTo>
                    <a:pt x="342" y="79"/>
                  </a:lnTo>
                  <a:lnTo>
                    <a:pt x="342" y="79"/>
                  </a:lnTo>
                  <a:lnTo>
                    <a:pt x="347" y="77"/>
                  </a:lnTo>
                  <a:lnTo>
                    <a:pt x="347" y="77"/>
                  </a:lnTo>
                  <a:lnTo>
                    <a:pt x="347" y="75"/>
                  </a:lnTo>
                  <a:lnTo>
                    <a:pt x="349" y="75"/>
                  </a:lnTo>
                  <a:lnTo>
                    <a:pt x="347" y="73"/>
                  </a:lnTo>
                  <a:lnTo>
                    <a:pt x="347" y="73"/>
                  </a:lnTo>
                  <a:lnTo>
                    <a:pt x="347" y="71"/>
                  </a:lnTo>
                  <a:lnTo>
                    <a:pt x="344" y="71"/>
                  </a:lnTo>
                  <a:lnTo>
                    <a:pt x="344" y="68"/>
                  </a:lnTo>
                  <a:lnTo>
                    <a:pt x="344" y="68"/>
                  </a:lnTo>
                  <a:lnTo>
                    <a:pt x="344" y="68"/>
                  </a:lnTo>
                  <a:lnTo>
                    <a:pt x="344" y="68"/>
                  </a:lnTo>
                  <a:lnTo>
                    <a:pt x="344" y="66"/>
                  </a:lnTo>
                  <a:lnTo>
                    <a:pt x="347" y="66"/>
                  </a:lnTo>
                  <a:lnTo>
                    <a:pt x="347" y="64"/>
                  </a:lnTo>
                  <a:lnTo>
                    <a:pt x="347" y="64"/>
                  </a:lnTo>
                  <a:lnTo>
                    <a:pt x="349" y="64"/>
                  </a:lnTo>
                  <a:lnTo>
                    <a:pt x="349" y="64"/>
                  </a:lnTo>
                  <a:lnTo>
                    <a:pt x="351" y="62"/>
                  </a:lnTo>
                  <a:lnTo>
                    <a:pt x="357" y="56"/>
                  </a:lnTo>
                  <a:lnTo>
                    <a:pt x="357" y="56"/>
                  </a:lnTo>
                  <a:lnTo>
                    <a:pt x="357" y="56"/>
                  </a:lnTo>
                  <a:lnTo>
                    <a:pt x="357" y="54"/>
                  </a:lnTo>
                  <a:lnTo>
                    <a:pt x="357" y="50"/>
                  </a:lnTo>
                  <a:lnTo>
                    <a:pt x="355" y="48"/>
                  </a:lnTo>
                  <a:lnTo>
                    <a:pt x="355" y="46"/>
                  </a:lnTo>
                  <a:lnTo>
                    <a:pt x="355" y="43"/>
                  </a:lnTo>
                  <a:lnTo>
                    <a:pt x="351" y="41"/>
                  </a:lnTo>
                  <a:lnTo>
                    <a:pt x="351" y="41"/>
                  </a:lnTo>
                  <a:lnTo>
                    <a:pt x="351" y="39"/>
                  </a:lnTo>
                  <a:lnTo>
                    <a:pt x="351" y="39"/>
                  </a:lnTo>
                  <a:lnTo>
                    <a:pt x="351" y="39"/>
                  </a:lnTo>
                  <a:lnTo>
                    <a:pt x="351" y="37"/>
                  </a:lnTo>
                  <a:lnTo>
                    <a:pt x="353" y="37"/>
                  </a:lnTo>
                  <a:lnTo>
                    <a:pt x="353" y="37"/>
                  </a:lnTo>
                  <a:lnTo>
                    <a:pt x="355" y="37"/>
                  </a:lnTo>
                  <a:lnTo>
                    <a:pt x="355" y="37"/>
                  </a:lnTo>
                  <a:lnTo>
                    <a:pt x="355" y="35"/>
                  </a:lnTo>
                  <a:lnTo>
                    <a:pt x="353" y="31"/>
                  </a:lnTo>
                  <a:lnTo>
                    <a:pt x="351" y="25"/>
                  </a:lnTo>
                  <a:lnTo>
                    <a:pt x="351" y="25"/>
                  </a:lnTo>
                  <a:lnTo>
                    <a:pt x="351" y="23"/>
                  </a:lnTo>
                  <a:lnTo>
                    <a:pt x="353" y="20"/>
                  </a:lnTo>
                  <a:lnTo>
                    <a:pt x="353" y="20"/>
                  </a:lnTo>
                  <a:lnTo>
                    <a:pt x="353" y="18"/>
                  </a:lnTo>
                  <a:lnTo>
                    <a:pt x="353" y="18"/>
                  </a:lnTo>
                  <a:lnTo>
                    <a:pt x="349" y="16"/>
                  </a:lnTo>
                  <a:lnTo>
                    <a:pt x="344" y="16"/>
                  </a:lnTo>
                  <a:lnTo>
                    <a:pt x="344" y="16"/>
                  </a:lnTo>
                  <a:lnTo>
                    <a:pt x="344" y="16"/>
                  </a:lnTo>
                  <a:lnTo>
                    <a:pt x="342" y="18"/>
                  </a:lnTo>
                  <a:lnTo>
                    <a:pt x="340" y="18"/>
                  </a:lnTo>
                  <a:lnTo>
                    <a:pt x="338" y="18"/>
                  </a:lnTo>
                  <a:lnTo>
                    <a:pt x="338" y="18"/>
                  </a:lnTo>
                  <a:lnTo>
                    <a:pt x="338" y="18"/>
                  </a:lnTo>
                  <a:lnTo>
                    <a:pt x="338" y="18"/>
                  </a:lnTo>
                  <a:lnTo>
                    <a:pt x="336" y="16"/>
                  </a:lnTo>
                  <a:lnTo>
                    <a:pt x="336" y="14"/>
                  </a:lnTo>
                  <a:lnTo>
                    <a:pt x="334" y="14"/>
                  </a:lnTo>
                  <a:lnTo>
                    <a:pt x="332" y="12"/>
                  </a:lnTo>
                  <a:lnTo>
                    <a:pt x="330" y="12"/>
                  </a:lnTo>
                  <a:lnTo>
                    <a:pt x="330" y="12"/>
                  </a:lnTo>
                  <a:lnTo>
                    <a:pt x="328" y="10"/>
                  </a:lnTo>
                  <a:lnTo>
                    <a:pt x="328" y="10"/>
                  </a:lnTo>
                  <a:lnTo>
                    <a:pt x="328" y="4"/>
                  </a:lnTo>
                  <a:lnTo>
                    <a:pt x="328" y="4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21" y="0"/>
                  </a:lnTo>
                  <a:lnTo>
                    <a:pt x="321" y="2"/>
                  </a:lnTo>
                  <a:lnTo>
                    <a:pt x="317" y="6"/>
                  </a:lnTo>
                  <a:lnTo>
                    <a:pt x="317" y="6"/>
                  </a:lnTo>
                  <a:lnTo>
                    <a:pt x="317" y="8"/>
                  </a:lnTo>
                  <a:lnTo>
                    <a:pt x="317" y="12"/>
                  </a:lnTo>
                  <a:lnTo>
                    <a:pt x="317" y="14"/>
                  </a:lnTo>
                  <a:lnTo>
                    <a:pt x="317" y="14"/>
                  </a:lnTo>
                  <a:lnTo>
                    <a:pt x="315" y="16"/>
                  </a:lnTo>
                  <a:lnTo>
                    <a:pt x="315" y="16"/>
                  </a:lnTo>
                  <a:lnTo>
                    <a:pt x="315" y="16"/>
                  </a:lnTo>
                  <a:lnTo>
                    <a:pt x="311" y="18"/>
                  </a:lnTo>
                  <a:lnTo>
                    <a:pt x="305" y="23"/>
                  </a:lnTo>
                  <a:lnTo>
                    <a:pt x="305" y="23"/>
                  </a:lnTo>
                  <a:lnTo>
                    <a:pt x="303" y="25"/>
                  </a:lnTo>
                  <a:lnTo>
                    <a:pt x="303" y="25"/>
                  </a:lnTo>
                  <a:lnTo>
                    <a:pt x="303" y="27"/>
                  </a:lnTo>
                  <a:lnTo>
                    <a:pt x="303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298" y="29"/>
                  </a:lnTo>
                  <a:lnTo>
                    <a:pt x="298" y="29"/>
                  </a:lnTo>
                  <a:lnTo>
                    <a:pt x="296" y="29"/>
                  </a:lnTo>
                  <a:lnTo>
                    <a:pt x="294" y="29"/>
                  </a:lnTo>
                  <a:lnTo>
                    <a:pt x="294" y="31"/>
                  </a:lnTo>
                  <a:lnTo>
                    <a:pt x="294" y="31"/>
                  </a:lnTo>
                  <a:lnTo>
                    <a:pt x="290" y="29"/>
                  </a:lnTo>
                  <a:lnTo>
                    <a:pt x="288" y="29"/>
                  </a:lnTo>
                  <a:lnTo>
                    <a:pt x="286" y="31"/>
                  </a:lnTo>
                  <a:lnTo>
                    <a:pt x="284" y="33"/>
                  </a:lnTo>
                  <a:lnTo>
                    <a:pt x="284" y="33"/>
                  </a:lnTo>
                  <a:lnTo>
                    <a:pt x="284" y="37"/>
                  </a:lnTo>
                  <a:lnTo>
                    <a:pt x="284" y="39"/>
                  </a:lnTo>
                  <a:lnTo>
                    <a:pt x="284" y="41"/>
                  </a:lnTo>
                  <a:lnTo>
                    <a:pt x="282" y="46"/>
                  </a:lnTo>
                  <a:lnTo>
                    <a:pt x="282" y="48"/>
                  </a:lnTo>
                  <a:lnTo>
                    <a:pt x="282" y="50"/>
                  </a:lnTo>
                  <a:lnTo>
                    <a:pt x="282" y="52"/>
                  </a:lnTo>
                  <a:lnTo>
                    <a:pt x="282" y="54"/>
                  </a:lnTo>
                  <a:lnTo>
                    <a:pt x="282" y="56"/>
                  </a:lnTo>
                  <a:lnTo>
                    <a:pt x="280" y="60"/>
                  </a:lnTo>
                  <a:lnTo>
                    <a:pt x="280" y="60"/>
                  </a:lnTo>
                  <a:lnTo>
                    <a:pt x="278" y="62"/>
                  </a:lnTo>
                  <a:lnTo>
                    <a:pt x="275" y="62"/>
                  </a:lnTo>
                  <a:lnTo>
                    <a:pt x="271" y="60"/>
                  </a:lnTo>
                  <a:lnTo>
                    <a:pt x="269" y="60"/>
                  </a:lnTo>
                  <a:lnTo>
                    <a:pt x="269" y="60"/>
                  </a:lnTo>
                  <a:lnTo>
                    <a:pt x="267" y="60"/>
                  </a:lnTo>
                  <a:lnTo>
                    <a:pt x="267" y="62"/>
                  </a:lnTo>
                  <a:lnTo>
                    <a:pt x="269" y="64"/>
                  </a:lnTo>
                  <a:lnTo>
                    <a:pt x="269" y="66"/>
                  </a:lnTo>
                  <a:lnTo>
                    <a:pt x="269" y="68"/>
                  </a:lnTo>
                  <a:lnTo>
                    <a:pt x="269" y="68"/>
                  </a:lnTo>
                  <a:lnTo>
                    <a:pt x="267" y="68"/>
                  </a:lnTo>
                  <a:lnTo>
                    <a:pt x="267" y="68"/>
                  </a:lnTo>
                  <a:lnTo>
                    <a:pt x="265" y="71"/>
                  </a:lnTo>
                  <a:lnTo>
                    <a:pt x="263" y="71"/>
                  </a:lnTo>
                  <a:lnTo>
                    <a:pt x="263" y="73"/>
                  </a:lnTo>
                  <a:lnTo>
                    <a:pt x="263" y="75"/>
                  </a:lnTo>
                  <a:lnTo>
                    <a:pt x="261" y="81"/>
                  </a:lnTo>
                  <a:lnTo>
                    <a:pt x="259" y="79"/>
                  </a:lnTo>
                  <a:lnTo>
                    <a:pt x="257" y="77"/>
                  </a:lnTo>
                  <a:lnTo>
                    <a:pt x="257" y="77"/>
                  </a:lnTo>
                  <a:lnTo>
                    <a:pt x="255" y="77"/>
                  </a:lnTo>
                  <a:lnTo>
                    <a:pt x="253" y="75"/>
                  </a:lnTo>
                  <a:lnTo>
                    <a:pt x="253" y="73"/>
                  </a:lnTo>
                  <a:lnTo>
                    <a:pt x="253" y="73"/>
                  </a:lnTo>
                  <a:lnTo>
                    <a:pt x="250" y="75"/>
                  </a:lnTo>
                  <a:lnTo>
                    <a:pt x="248" y="75"/>
                  </a:lnTo>
                  <a:lnTo>
                    <a:pt x="246" y="73"/>
                  </a:lnTo>
                  <a:lnTo>
                    <a:pt x="246" y="73"/>
                  </a:lnTo>
                  <a:lnTo>
                    <a:pt x="244" y="73"/>
                  </a:lnTo>
                  <a:lnTo>
                    <a:pt x="244" y="75"/>
                  </a:lnTo>
                  <a:lnTo>
                    <a:pt x="244" y="75"/>
                  </a:lnTo>
                  <a:lnTo>
                    <a:pt x="242" y="77"/>
                  </a:lnTo>
                  <a:lnTo>
                    <a:pt x="242" y="77"/>
                  </a:lnTo>
                  <a:lnTo>
                    <a:pt x="240" y="77"/>
                  </a:lnTo>
                  <a:lnTo>
                    <a:pt x="240" y="77"/>
                  </a:lnTo>
                  <a:lnTo>
                    <a:pt x="240" y="79"/>
                  </a:lnTo>
                  <a:lnTo>
                    <a:pt x="240" y="79"/>
                  </a:lnTo>
                  <a:lnTo>
                    <a:pt x="240" y="79"/>
                  </a:lnTo>
                  <a:lnTo>
                    <a:pt x="240" y="81"/>
                  </a:lnTo>
                  <a:lnTo>
                    <a:pt x="240" y="81"/>
                  </a:lnTo>
                  <a:lnTo>
                    <a:pt x="238" y="81"/>
                  </a:lnTo>
                  <a:lnTo>
                    <a:pt x="236" y="83"/>
                  </a:lnTo>
                  <a:lnTo>
                    <a:pt x="236" y="83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4" y="85"/>
                  </a:lnTo>
                  <a:lnTo>
                    <a:pt x="232" y="87"/>
                  </a:lnTo>
                  <a:lnTo>
                    <a:pt x="225" y="89"/>
                  </a:lnTo>
                  <a:lnTo>
                    <a:pt x="223" y="91"/>
                  </a:lnTo>
                  <a:lnTo>
                    <a:pt x="223" y="91"/>
                  </a:lnTo>
                  <a:lnTo>
                    <a:pt x="225" y="91"/>
                  </a:lnTo>
                  <a:lnTo>
                    <a:pt x="225" y="94"/>
                  </a:lnTo>
                  <a:lnTo>
                    <a:pt x="227" y="96"/>
                  </a:lnTo>
                  <a:lnTo>
                    <a:pt x="227" y="96"/>
                  </a:lnTo>
                  <a:lnTo>
                    <a:pt x="227" y="96"/>
                  </a:lnTo>
                  <a:lnTo>
                    <a:pt x="225" y="98"/>
                  </a:lnTo>
                  <a:lnTo>
                    <a:pt x="225" y="98"/>
                  </a:lnTo>
                  <a:lnTo>
                    <a:pt x="227" y="100"/>
                  </a:lnTo>
                  <a:lnTo>
                    <a:pt x="227" y="100"/>
                  </a:lnTo>
                  <a:lnTo>
                    <a:pt x="227" y="102"/>
                  </a:lnTo>
                  <a:lnTo>
                    <a:pt x="225" y="102"/>
                  </a:lnTo>
                  <a:lnTo>
                    <a:pt x="225" y="104"/>
                  </a:lnTo>
                  <a:lnTo>
                    <a:pt x="225" y="104"/>
                  </a:lnTo>
                  <a:lnTo>
                    <a:pt x="225" y="106"/>
                  </a:lnTo>
                  <a:lnTo>
                    <a:pt x="225" y="106"/>
                  </a:lnTo>
                  <a:lnTo>
                    <a:pt x="227" y="108"/>
                  </a:lnTo>
                  <a:lnTo>
                    <a:pt x="227" y="110"/>
                  </a:lnTo>
                  <a:lnTo>
                    <a:pt x="227" y="110"/>
                  </a:lnTo>
                  <a:lnTo>
                    <a:pt x="230" y="112"/>
                  </a:lnTo>
                  <a:lnTo>
                    <a:pt x="232" y="114"/>
                  </a:lnTo>
                  <a:lnTo>
                    <a:pt x="232" y="114"/>
                  </a:lnTo>
                  <a:lnTo>
                    <a:pt x="230" y="117"/>
                  </a:lnTo>
                  <a:lnTo>
                    <a:pt x="227" y="117"/>
                  </a:lnTo>
                  <a:lnTo>
                    <a:pt x="227" y="119"/>
                  </a:lnTo>
                  <a:lnTo>
                    <a:pt x="225" y="119"/>
                  </a:lnTo>
                  <a:lnTo>
                    <a:pt x="223" y="117"/>
                  </a:lnTo>
                  <a:lnTo>
                    <a:pt x="221" y="117"/>
                  </a:lnTo>
                  <a:lnTo>
                    <a:pt x="219" y="117"/>
                  </a:lnTo>
                  <a:lnTo>
                    <a:pt x="219" y="117"/>
                  </a:lnTo>
                  <a:lnTo>
                    <a:pt x="217" y="117"/>
                  </a:lnTo>
                  <a:lnTo>
                    <a:pt x="215" y="114"/>
                  </a:lnTo>
                  <a:lnTo>
                    <a:pt x="215" y="114"/>
                  </a:lnTo>
                  <a:lnTo>
                    <a:pt x="213" y="114"/>
                  </a:lnTo>
                  <a:lnTo>
                    <a:pt x="213" y="114"/>
                  </a:lnTo>
                  <a:lnTo>
                    <a:pt x="211" y="114"/>
                  </a:lnTo>
                  <a:lnTo>
                    <a:pt x="209" y="114"/>
                  </a:lnTo>
                  <a:lnTo>
                    <a:pt x="209" y="117"/>
                  </a:lnTo>
                  <a:lnTo>
                    <a:pt x="207" y="117"/>
                  </a:lnTo>
                  <a:lnTo>
                    <a:pt x="204" y="114"/>
                  </a:lnTo>
                  <a:lnTo>
                    <a:pt x="204" y="114"/>
                  </a:lnTo>
                  <a:lnTo>
                    <a:pt x="202" y="114"/>
                  </a:lnTo>
                  <a:lnTo>
                    <a:pt x="198" y="117"/>
                  </a:lnTo>
                  <a:lnTo>
                    <a:pt x="196" y="119"/>
                  </a:lnTo>
                  <a:lnTo>
                    <a:pt x="196" y="119"/>
                  </a:lnTo>
                  <a:lnTo>
                    <a:pt x="194" y="119"/>
                  </a:lnTo>
                  <a:lnTo>
                    <a:pt x="194" y="119"/>
                  </a:lnTo>
                  <a:lnTo>
                    <a:pt x="192" y="119"/>
                  </a:lnTo>
                  <a:lnTo>
                    <a:pt x="188" y="119"/>
                  </a:lnTo>
                  <a:lnTo>
                    <a:pt x="188" y="119"/>
                  </a:lnTo>
                  <a:lnTo>
                    <a:pt x="186" y="121"/>
                  </a:lnTo>
                  <a:lnTo>
                    <a:pt x="186" y="121"/>
                  </a:lnTo>
                  <a:lnTo>
                    <a:pt x="184" y="119"/>
                  </a:lnTo>
                  <a:lnTo>
                    <a:pt x="184" y="119"/>
                  </a:lnTo>
                  <a:lnTo>
                    <a:pt x="181" y="119"/>
                  </a:lnTo>
                  <a:lnTo>
                    <a:pt x="181" y="117"/>
                  </a:lnTo>
                  <a:lnTo>
                    <a:pt x="181" y="114"/>
                  </a:lnTo>
                  <a:lnTo>
                    <a:pt x="181" y="112"/>
                  </a:lnTo>
                  <a:lnTo>
                    <a:pt x="179" y="112"/>
                  </a:lnTo>
                  <a:lnTo>
                    <a:pt x="179" y="110"/>
                  </a:lnTo>
                  <a:lnTo>
                    <a:pt x="177" y="112"/>
                  </a:lnTo>
                  <a:lnTo>
                    <a:pt x="175" y="110"/>
                  </a:lnTo>
                  <a:lnTo>
                    <a:pt x="173" y="112"/>
                  </a:lnTo>
                  <a:lnTo>
                    <a:pt x="173" y="114"/>
                  </a:lnTo>
                  <a:lnTo>
                    <a:pt x="171" y="114"/>
                  </a:lnTo>
                  <a:lnTo>
                    <a:pt x="169" y="114"/>
                  </a:lnTo>
                  <a:lnTo>
                    <a:pt x="169" y="114"/>
                  </a:lnTo>
                  <a:lnTo>
                    <a:pt x="169" y="112"/>
                  </a:lnTo>
                  <a:lnTo>
                    <a:pt x="167" y="112"/>
                  </a:lnTo>
                  <a:lnTo>
                    <a:pt x="167" y="110"/>
                  </a:lnTo>
                  <a:lnTo>
                    <a:pt x="165" y="110"/>
                  </a:lnTo>
                  <a:lnTo>
                    <a:pt x="163" y="110"/>
                  </a:lnTo>
                  <a:lnTo>
                    <a:pt x="161" y="110"/>
                  </a:lnTo>
                  <a:lnTo>
                    <a:pt x="159" y="108"/>
                  </a:lnTo>
                  <a:lnTo>
                    <a:pt x="159" y="106"/>
                  </a:lnTo>
                  <a:lnTo>
                    <a:pt x="156" y="104"/>
                  </a:lnTo>
                  <a:lnTo>
                    <a:pt x="156" y="104"/>
                  </a:lnTo>
                  <a:lnTo>
                    <a:pt x="154" y="104"/>
                  </a:lnTo>
                  <a:lnTo>
                    <a:pt x="154" y="106"/>
                  </a:lnTo>
                  <a:lnTo>
                    <a:pt x="152" y="106"/>
                  </a:lnTo>
                  <a:lnTo>
                    <a:pt x="152" y="106"/>
                  </a:lnTo>
                  <a:lnTo>
                    <a:pt x="150" y="110"/>
                  </a:lnTo>
                  <a:lnTo>
                    <a:pt x="150" y="110"/>
                  </a:lnTo>
                  <a:lnTo>
                    <a:pt x="150" y="112"/>
                  </a:lnTo>
                  <a:lnTo>
                    <a:pt x="148" y="112"/>
                  </a:lnTo>
                  <a:lnTo>
                    <a:pt x="148" y="114"/>
                  </a:lnTo>
                  <a:lnTo>
                    <a:pt x="148" y="117"/>
                  </a:lnTo>
                  <a:lnTo>
                    <a:pt x="148" y="121"/>
                  </a:lnTo>
                  <a:lnTo>
                    <a:pt x="150" y="121"/>
                  </a:lnTo>
                  <a:lnTo>
                    <a:pt x="150" y="123"/>
                  </a:lnTo>
                  <a:lnTo>
                    <a:pt x="150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7"/>
                  </a:lnTo>
                  <a:lnTo>
                    <a:pt x="154" y="127"/>
                  </a:lnTo>
                  <a:lnTo>
                    <a:pt x="154" y="129"/>
                  </a:lnTo>
                  <a:lnTo>
                    <a:pt x="154" y="131"/>
                  </a:lnTo>
                  <a:lnTo>
                    <a:pt x="154" y="131"/>
                  </a:lnTo>
                  <a:lnTo>
                    <a:pt x="154" y="133"/>
                  </a:lnTo>
                  <a:lnTo>
                    <a:pt x="154" y="133"/>
                  </a:lnTo>
                  <a:lnTo>
                    <a:pt x="152" y="135"/>
                  </a:lnTo>
                  <a:lnTo>
                    <a:pt x="152" y="135"/>
                  </a:lnTo>
                  <a:lnTo>
                    <a:pt x="152" y="137"/>
                  </a:lnTo>
                  <a:lnTo>
                    <a:pt x="152" y="139"/>
                  </a:lnTo>
                  <a:lnTo>
                    <a:pt x="154" y="142"/>
                  </a:lnTo>
                  <a:lnTo>
                    <a:pt x="154" y="142"/>
                  </a:lnTo>
                  <a:lnTo>
                    <a:pt x="156" y="142"/>
                  </a:lnTo>
                  <a:lnTo>
                    <a:pt x="156" y="144"/>
                  </a:lnTo>
                  <a:lnTo>
                    <a:pt x="156" y="146"/>
                  </a:lnTo>
                  <a:lnTo>
                    <a:pt x="156" y="146"/>
                  </a:lnTo>
                  <a:lnTo>
                    <a:pt x="156" y="148"/>
                  </a:lnTo>
                  <a:lnTo>
                    <a:pt x="154" y="148"/>
                  </a:lnTo>
                  <a:lnTo>
                    <a:pt x="154" y="148"/>
                  </a:lnTo>
                  <a:lnTo>
                    <a:pt x="154" y="150"/>
                  </a:lnTo>
                  <a:lnTo>
                    <a:pt x="154" y="150"/>
                  </a:lnTo>
                  <a:lnTo>
                    <a:pt x="156" y="152"/>
                  </a:lnTo>
                  <a:lnTo>
                    <a:pt x="156" y="154"/>
                  </a:lnTo>
                  <a:lnTo>
                    <a:pt x="156" y="154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4" y="158"/>
                  </a:lnTo>
                  <a:lnTo>
                    <a:pt x="154" y="158"/>
                  </a:lnTo>
                  <a:lnTo>
                    <a:pt x="152" y="158"/>
                  </a:lnTo>
                  <a:lnTo>
                    <a:pt x="150" y="156"/>
                  </a:lnTo>
                  <a:lnTo>
                    <a:pt x="148" y="154"/>
                  </a:lnTo>
                  <a:lnTo>
                    <a:pt x="148" y="154"/>
                  </a:lnTo>
                  <a:lnTo>
                    <a:pt x="146" y="154"/>
                  </a:lnTo>
                  <a:lnTo>
                    <a:pt x="146" y="154"/>
                  </a:lnTo>
                  <a:lnTo>
                    <a:pt x="146" y="156"/>
                  </a:lnTo>
                  <a:lnTo>
                    <a:pt x="144" y="156"/>
                  </a:lnTo>
                  <a:lnTo>
                    <a:pt x="144" y="156"/>
                  </a:lnTo>
                  <a:lnTo>
                    <a:pt x="142" y="158"/>
                  </a:lnTo>
                  <a:lnTo>
                    <a:pt x="140" y="158"/>
                  </a:lnTo>
                  <a:lnTo>
                    <a:pt x="138" y="158"/>
                  </a:lnTo>
                  <a:lnTo>
                    <a:pt x="138" y="15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136" y="156"/>
                  </a:lnTo>
                  <a:lnTo>
                    <a:pt x="133" y="156"/>
                  </a:lnTo>
                  <a:lnTo>
                    <a:pt x="129" y="156"/>
                  </a:lnTo>
                  <a:lnTo>
                    <a:pt x="127" y="156"/>
                  </a:lnTo>
                  <a:lnTo>
                    <a:pt x="125" y="158"/>
                  </a:lnTo>
                  <a:lnTo>
                    <a:pt x="125" y="158"/>
                  </a:lnTo>
                  <a:lnTo>
                    <a:pt x="123" y="158"/>
                  </a:lnTo>
                  <a:lnTo>
                    <a:pt x="117" y="160"/>
                  </a:lnTo>
                  <a:lnTo>
                    <a:pt x="117" y="160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7" y="165"/>
                  </a:lnTo>
                  <a:lnTo>
                    <a:pt x="117" y="165"/>
                  </a:lnTo>
                  <a:lnTo>
                    <a:pt x="110" y="169"/>
                  </a:lnTo>
                  <a:lnTo>
                    <a:pt x="108" y="169"/>
                  </a:lnTo>
                  <a:lnTo>
                    <a:pt x="106" y="169"/>
                  </a:lnTo>
                  <a:lnTo>
                    <a:pt x="106" y="169"/>
                  </a:lnTo>
                  <a:lnTo>
                    <a:pt x="104" y="169"/>
                  </a:lnTo>
                  <a:lnTo>
                    <a:pt x="104" y="167"/>
                  </a:lnTo>
                  <a:lnTo>
                    <a:pt x="102" y="167"/>
                  </a:lnTo>
                  <a:lnTo>
                    <a:pt x="102" y="167"/>
                  </a:lnTo>
                  <a:lnTo>
                    <a:pt x="102" y="165"/>
                  </a:lnTo>
                  <a:lnTo>
                    <a:pt x="100" y="165"/>
                  </a:lnTo>
                  <a:lnTo>
                    <a:pt x="98" y="165"/>
                  </a:lnTo>
                  <a:lnTo>
                    <a:pt x="98" y="162"/>
                  </a:lnTo>
                  <a:lnTo>
                    <a:pt x="98" y="162"/>
                  </a:lnTo>
                  <a:lnTo>
                    <a:pt x="98" y="160"/>
                  </a:lnTo>
                  <a:lnTo>
                    <a:pt x="96" y="160"/>
                  </a:lnTo>
                  <a:lnTo>
                    <a:pt x="96" y="160"/>
                  </a:lnTo>
                  <a:lnTo>
                    <a:pt x="96" y="160"/>
                  </a:lnTo>
                  <a:lnTo>
                    <a:pt x="92" y="160"/>
                  </a:lnTo>
                  <a:lnTo>
                    <a:pt x="87" y="160"/>
                  </a:lnTo>
                  <a:lnTo>
                    <a:pt x="87" y="160"/>
                  </a:lnTo>
                  <a:lnTo>
                    <a:pt x="87" y="160"/>
                  </a:lnTo>
                  <a:lnTo>
                    <a:pt x="85" y="162"/>
                  </a:lnTo>
                  <a:lnTo>
                    <a:pt x="85" y="165"/>
                  </a:lnTo>
                  <a:lnTo>
                    <a:pt x="85" y="165"/>
                  </a:lnTo>
                  <a:lnTo>
                    <a:pt x="83" y="167"/>
                  </a:lnTo>
                  <a:lnTo>
                    <a:pt x="83" y="167"/>
                  </a:lnTo>
                  <a:lnTo>
                    <a:pt x="83" y="167"/>
                  </a:lnTo>
                  <a:lnTo>
                    <a:pt x="81" y="169"/>
                  </a:lnTo>
                  <a:lnTo>
                    <a:pt x="77" y="169"/>
                  </a:lnTo>
                  <a:lnTo>
                    <a:pt x="75" y="169"/>
                  </a:lnTo>
                  <a:lnTo>
                    <a:pt x="75" y="171"/>
                  </a:lnTo>
                  <a:lnTo>
                    <a:pt x="75" y="171"/>
                  </a:lnTo>
                  <a:lnTo>
                    <a:pt x="75" y="171"/>
                  </a:lnTo>
                  <a:lnTo>
                    <a:pt x="77" y="173"/>
                  </a:lnTo>
                  <a:lnTo>
                    <a:pt x="77" y="173"/>
                  </a:lnTo>
                  <a:lnTo>
                    <a:pt x="77" y="175"/>
                  </a:lnTo>
                  <a:lnTo>
                    <a:pt x="77" y="179"/>
                  </a:lnTo>
                  <a:lnTo>
                    <a:pt x="77" y="179"/>
                  </a:lnTo>
                  <a:lnTo>
                    <a:pt x="77" y="179"/>
                  </a:lnTo>
                  <a:lnTo>
                    <a:pt x="77" y="179"/>
                  </a:lnTo>
                  <a:lnTo>
                    <a:pt x="77" y="181"/>
                  </a:lnTo>
                  <a:lnTo>
                    <a:pt x="77" y="181"/>
                  </a:lnTo>
                  <a:lnTo>
                    <a:pt x="75" y="181"/>
                  </a:lnTo>
                  <a:lnTo>
                    <a:pt x="73" y="179"/>
                  </a:lnTo>
                  <a:lnTo>
                    <a:pt x="71" y="179"/>
                  </a:lnTo>
                  <a:lnTo>
                    <a:pt x="71" y="179"/>
                  </a:lnTo>
                  <a:lnTo>
                    <a:pt x="71" y="179"/>
                  </a:lnTo>
                  <a:lnTo>
                    <a:pt x="69" y="181"/>
                  </a:lnTo>
                  <a:lnTo>
                    <a:pt x="67" y="181"/>
                  </a:lnTo>
                  <a:lnTo>
                    <a:pt x="65" y="181"/>
                  </a:lnTo>
                  <a:lnTo>
                    <a:pt x="65" y="183"/>
                  </a:lnTo>
                  <a:lnTo>
                    <a:pt x="65" y="183"/>
                  </a:lnTo>
                  <a:lnTo>
                    <a:pt x="65" y="183"/>
                  </a:lnTo>
                  <a:lnTo>
                    <a:pt x="62" y="185"/>
                  </a:lnTo>
                  <a:lnTo>
                    <a:pt x="62" y="185"/>
                  </a:lnTo>
                  <a:lnTo>
                    <a:pt x="62" y="185"/>
                  </a:lnTo>
                  <a:lnTo>
                    <a:pt x="60" y="185"/>
                  </a:lnTo>
                  <a:lnTo>
                    <a:pt x="60" y="185"/>
                  </a:lnTo>
                  <a:lnTo>
                    <a:pt x="60" y="185"/>
                  </a:lnTo>
                  <a:lnTo>
                    <a:pt x="58" y="190"/>
                  </a:lnTo>
                  <a:lnTo>
                    <a:pt x="58" y="190"/>
                  </a:lnTo>
                  <a:lnTo>
                    <a:pt x="58" y="190"/>
                  </a:lnTo>
                  <a:lnTo>
                    <a:pt x="56" y="192"/>
                  </a:lnTo>
                  <a:lnTo>
                    <a:pt x="56" y="192"/>
                  </a:lnTo>
                  <a:lnTo>
                    <a:pt x="58" y="194"/>
                  </a:lnTo>
                  <a:lnTo>
                    <a:pt x="58" y="196"/>
                  </a:lnTo>
                  <a:lnTo>
                    <a:pt x="58" y="196"/>
                  </a:lnTo>
                  <a:lnTo>
                    <a:pt x="56" y="198"/>
                  </a:lnTo>
                  <a:lnTo>
                    <a:pt x="54" y="198"/>
                  </a:lnTo>
                  <a:lnTo>
                    <a:pt x="54" y="198"/>
                  </a:lnTo>
                  <a:lnTo>
                    <a:pt x="54" y="198"/>
                  </a:lnTo>
                  <a:lnTo>
                    <a:pt x="52" y="198"/>
                  </a:lnTo>
                  <a:lnTo>
                    <a:pt x="50" y="202"/>
                  </a:lnTo>
                  <a:lnTo>
                    <a:pt x="48" y="202"/>
                  </a:lnTo>
                  <a:lnTo>
                    <a:pt x="48" y="202"/>
                  </a:lnTo>
                  <a:lnTo>
                    <a:pt x="46" y="202"/>
                  </a:lnTo>
                  <a:lnTo>
                    <a:pt x="46" y="202"/>
                  </a:lnTo>
                  <a:lnTo>
                    <a:pt x="46" y="202"/>
                  </a:lnTo>
                  <a:lnTo>
                    <a:pt x="46" y="202"/>
                  </a:lnTo>
                  <a:lnTo>
                    <a:pt x="46" y="202"/>
                  </a:lnTo>
                  <a:lnTo>
                    <a:pt x="46" y="202"/>
                  </a:lnTo>
                  <a:lnTo>
                    <a:pt x="46" y="200"/>
                  </a:lnTo>
                  <a:lnTo>
                    <a:pt x="46" y="200"/>
                  </a:lnTo>
                  <a:lnTo>
                    <a:pt x="46" y="200"/>
                  </a:lnTo>
                  <a:lnTo>
                    <a:pt x="46" y="200"/>
                  </a:lnTo>
                  <a:lnTo>
                    <a:pt x="44" y="198"/>
                  </a:lnTo>
                  <a:lnTo>
                    <a:pt x="44" y="198"/>
                  </a:lnTo>
                  <a:lnTo>
                    <a:pt x="44" y="196"/>
                  </a:lnTo>
                  <a:lnTo>
                    <a:pt x="44" y="196"/>
                  </a:lnTo>
                  <a:lnTo>
                    <a:pt x="44" y="194"/>
                  </a:lnTo>
                  <a:lnTo>
                    <a:pt x="42" y="194"/>
                  </a:lnTo>
                  <a:lnTo>
                    <a:pt x="39" y="194"/>
                  </a:lnTo>
                  <a:lnTo>
                    <a:pt x="37" y="194"/>
                  </a:lnTo>
                  <a:lnTo>
                    <a:pt x="35" y="194"/>
                  </a:lnTo>
                  <a:lnTo>
                    <a:pt x="35" y="192"/>
                  </a:lnTo>
                  <a:lnTo>
                    <a:pt x="33" y="192"/>
                  </a:lnTo>
                  <a:lnTo>
                    <a:pt x="33" y="192"/>
                  </a:lnTo>
                  <a:lnTo>
                    <a:pt x="33" y="194"/>
                  </a:lnTo>
                  <a:lnTo>
                    <a:pt x="33" y="196"/>
                  </a:lnTo>
                  <a:lnTo>
                    <a:pt x="33" y="198"/>
                  </a:lnTo>
                  <a:lnTo>
                    <a:pt x="31" y="198"/>
                  </a:lnTo>
                  <a:lnTo>
                    <a:pt x="31" y="198"/>
                  </a:lnTo>
                  <a:lnTo>
                    <a:pt x="31" y="200"/>
                  </a:lnTo>
                  <a:lnTo>
                    <a:pt x="29" y="200"/>
                  </a:lnTo>
                  <a:lnTo>
                    <a:pt x="29" y="200"/>
                  </a:lnTo>
                  <a:lnTo>
                    <a:pt x="29" y="200"/>
                  </a:lnTo>
                  <a:lnTo>
                    <a:pt x="27" y="202"/>
                  </a:lnTo>
                  <a:lnTo>
                    <a:pt x="25" y="204"/>
                  </a:lnTo>
                  <a:lnTo>
                    <a:pt x="25" y="204"/>
                  </a:lnTo>
                  <a:lnTo>
                    <a:pt x="25" y="204"/>
                  </a:lnTo>
                  <a:lnTo>
                    <a:pt x="25" y="202"/>
                  </a:lnTo>
                  <a:lnTo>
                    <a:pt x="23" y="202"/>
                  </a:lnTo>
                  <a:lnTo>
                    <a:pt x="23" y="202"/>
                  </a:lnTo>
                  <a:lnTo>
                    <a:pt x="23" y="202"/>
                  </a:lnTo>
                  <a:lnTo>
                    <a:pt x="23" y="200"/>
                  </a:lnTo>
                  <a:lnTo>
                    <a:pt x="21" y="202"/>
                  </a:lnTo>
                  <a:lnTo>
                    <a:pt x="21" y="202"/>
                  </a:lnTo>
                  <a:lnTo>
                    <a:pt x="21" y="204"/>
                  </a:lnTo>
                  <a:lnTo>
                    <a:pt x="21" y="204"/>
                  </a:lnTo>
                  <a:lnTo>
                    <a:pt x="21" y="204"/>
                  </a:lnTo>
                  <a:lnTo>
                    <a:pt x="19" y="204"/>
                  </a:lnTo>
                  <a:lnTo>
                    <a:pt x="19" y="204"/>
                  </a:lnTo>
                  <a:lnTo>
                    <a:pt x="19" y="204"/>
                  </a:lnTo>
                  <a:lnTo>
                    <a:pt x="16" y="204"/>
                  </a:lnTo>
                  <a:lnTo>
                    <a:pt x="16" y="204"/>
                  </a:lnTo>
                  <a:lnTo>
                    <a:pt x="14" y="202"/>
                  </a:lnTo>
                  <a:lnTo>
                    <a:pt x="14" y="204"/>
                  </a:lnTo>
                  <a:lnTo>
                    <a:pt x="14" y="206"/>
                  </a:lnTo>
                  <a:lnTo>
                    <a:pt x="12" y="208"/>
                  </a:lnTo>
                  <a:lnTo>
                    <a:pt x="12" y="208"/>
                  </a:lnTo>
                  <a:lnTo>
                    <a:pt x="12" y="208"/>
                  </a:lnTo>
                  <a:lnTo>
                    <a:pt x="12" y="210"/>
                  </a:lnTo>
                  <a:lnTo>
                    <a:pt x="14" y="210"/>
                  </a:lnTo>
                  <a:lnTo>
                    <a:pt x="14" y="210"/>
                  </a:lnTo>
                  <a:lnTo>
                    <a:pt x="14" y="210"/>
                  </a:lnTo>
                  <a:lnTo>
                    <a:pt x="14" y="210"/>
                  </a:lnTo>
                  <a:lnTo>
                    <a:pt x="16" y="208"/>
                  </a:lnTo>
                  <a:lnTo>
                    <a:pt x="16" y="208"/>
                  </a:lnTo>
                  <a:lnTo>
                    <a:pt x="16" y="208"/>
                  </a:lnTo>
                  <a:lnTo>
                    <a:pt x="16" y="208"/>
                  </a:lnTo>
                  <a:lnTo>
                    <a:pt x="16" y="208"/>
                  </a:lnTo>
                  <a:lnTo>
                    <a:pt x="19" y="208"/>
                  </a:lnTo>
                  <a:lnTo>
                    <a:pt x="19" y="210"/>
                  </a:lnTo>
                  <a:lnTo>
                    <a:pt x="19" y="210"/>
                  </a:lnTo>
                  <a:lnTo>
                    <a:pt x="19" y="210"/>
                  </a:lnTo>
                  <a:lnTo>
                    <a:pt x="19" y="210"/>
                  </a:lnTo>
                  <a:lnTo>
                    <a:pt x="19" y="213"/>
                  </a:lnTo>
                  <a:lnTo>
                    <a:pt x="19" y="213"/>
                  </a:lnTo>
                  <a:lnTo>
                    <a:pt x="19" y="213"/>
                  </a:lnTo>
                  <a:lnTo>
                    <a:pt x="21" y="213"/>
                  </a:lnTo>
                  <a:lnTo>
                    <a:pt x="21" y="213"/>
                  </a:lnTo>
                  <a:lnTo>
                    <a:pt x="21" y="213"/>
                  </a:lnTo>
                  <a:lnTo>
                    <a:pt x="23" y="213"/>
                  </a:lnTo>
                  <a:lnTo>
                    <a:pt x="23" y="213"/>
                  </a:lnTo>
                  <a:lnTo>
                    <a:pt x="23" y="215"/>
                  </a:lnTo>
                  <a:lnTo>
                    <a:pt x="23" y="215"/>
                  </a:lnTo>
                  <a:lnTo>
                    <a:pt x="23" y="215"/>
                  </a:lnTo>
                  <a:lnTo>
                    <a:pt x="23" y="217"/>
                  </a:lnTo>
                  <a:lnTo>
                    <a:pt x="23" y="217"/>
                  </a:lnTo>
                  <a:lnTo>
                    <a:pt x="23" y="217"/>
                  </a:lnTo>
                  <a:lnTo>
                    <a:pt x="25" y="217"/>
                  </a:lnTo>
                  <a:lnTo>
                    <a:pt x="25" y="217"/>
                  </a:lnTo>
                  <a:lnTo>
                    <a:pt x="27" y="219"/>
                  </a:lnTo>
                  <a:lnTo>
                    <a:pt x="27" y="219"/>
                  </a:lnTo>
                  <a:lnTo>
                    <a:pt x="27" y="219"/>
                  </a:lnTo>
                  <a:lnTo>
                    <a:pt x="25" y="219"/>
                  </a:lnTo>
                  <a:lnTo>
                    <a:pt x="25" y="219"/>
                  </a:lnTo>
                  <a:lnTo>
                    <a:pt x="25" y="219"/>
                  </a:lnTo>
                  <a:lnTo>
                    <a:pt x="23" y="221"/>
                  </a:lnTo>
                  <a:lnTo>
                    <a:pt x="21" y="221"/>
                  </a:lnTo>
                  <a:lnTo>
                    <a:pt x="21" y="221"/>
                  </a:lnTo>
                  <a:lnTo>
                    <a:pt x="21" y="221"/>
                  </a:lnTo>
                  <a:lnTo>
                    <a:pt x="21" y="223"/>
                  </a:lnTo>
                  <a:lnTo>
                    <a:pt x="21" y="225"/>
                  </a:lnTo>
                  <a:lnTo>
                    <a:pt x="23" y="225"/>
                  </a:lnTo>
                  <a:lnTo>
                    <a:pt x="23" y="227"/>
                  </a:lnTo>
                  <a:lnTo>
                    <a:pt x="23" y="227"/>
                  </a:lnTo>
                  <a:lnTo>
                    <a:pt x="23" y="227"/>
                  </a:lnTo>
                  <a:lnTo>
                    <a:pt x="23" y="229"/>
                  </a:lnTo>
                  <a:lnTo>
                    <a:pt x="23" y="229"/>
                  </a:lnTo>
                  <a:lnTo>
                    <a:pt x="23" y="231"/>
                  </a:lnTo>
                  <a:lnTo>
                    <a:pt x="23" y="231"/>
                  </a:lnTo>
                  <a:lnTo>
                    <a:pt x="23" y="231"/>
                  </a:lnTo>
                  <a:lnTo>
                    <a:pt x="25" y="231"/>
                  </a:lnTo>
                  <a:lnTo>
                    <a:pt x="25" y="231"/>
                  </a:lnTo>
                  <a:lnTo>
                    <a:pt x="25" y="229"/>
                  </a:lnTo>
                  <a:lnTo>
                    <a:pt x="27" y="229"/>
                  </a:lnTo>
                  <a:lnTo>
                    <a:pt x="27" y="229"/>
                  </a:lnTo>
                  <a:lnTo>
                    <a:pt x="27" y="229"/>
                  </a:lnTo>
                  <a:lnTo>
                    <a:pt x="35" y="233"/>
                  </a:lnTo>
                  <a:lnTo>
                    <a:pt x="37" y="233"/>
                  </a:lnTo>
                  <a:lnTo>
                    <a:pt x="37" y="236"/>
                  </a:lnTo>
                  <a:lnTo>
                    <a:pt x="37" y="236"/>
                  </a:lnTo>
                  <a:lnTo>
                    <a:pt x="37" y="236"/>
                  </a:lnTo>
                  <a:lnTo>
                    <a:pt x="37" y="238"/>
                  </a:lnTo>
                  <a:lnTo>
                    <a:pt x="37" y="240"/>
                  </a:lnTo>
                  <a:lnTo>
                    <a:pt x="37" y="244"/>
                  </a:lnTo>
                  <a:lnTo>
                    <a:pt x="37" y="248"/>
                  </a:lnTo>
                  <a:lnTo>
                    <a:pt x="37" y="248"/>
                  </a:lnTo>
                  <a:lnTo>
                    <a:pt x="37" y="250"/>
                  </a:lnTo>
                  <a:lnTo>
                    <a:pt x="37" y="250"/>
                  </a:lnTo>
                  <a:lnTo>
                    <a:pt x="33" y="250"/>
                  </a:lnTo>
                  <a:lnTo>
                    <a:pt x="31" y="250"/>
                  </a:lnTo>
                  <a:lnTo>
                    <a:pt x="31" y="252"/>
                  </a:lnTo>
                  <a:lnTo>
                    <a:pt x="29" y="252"/>
                  </a:lnTo>
                  <a:lnTo>
                    <a:pt x="29" y="252"/>
                  </a:lnTo>
                  <a:lnTo>
                    <a:pt x="29" y="254"/>
                  </a:lnTo>
                  <a:lnTo>
                    <a:pt x="29" y="254"/>
                  </a:lnTo>
                  <a:lnTo>
                    <a:pt x="31" y="254"/>
                  </a:lnTo>
                  <a:lnTo>
                    <a:pt x="33" y="254"/>
                  </a:lnTo>
                  <a:lnTo>
                    <a:pt x="33" y="256"/>
                  </a:lnTo>
                  <a:lnTo>
                    <a:pt x="33" y="256"/>
                  </a:lnTo>
                  <a:lnTo>
                    <a:pt x="33" y="256"/>
                  </a:lnTo>
                  <a:lnTo>
                    <a:pt x="33" y="256"/>
                  </a:lnTo>
                  <a:lnTo>
                    <a:pt x="33" y="259"/>
                  </a:lnTo>
                  <a:lnTo>
                    <a:pt x="33" y="261"/>
                  </a:lnTo>
                  <a:lnTo>
                    <a:pt x="33" y="263"/>
                  </a:lnTo>
                  <a:lnTo>
                    <a:pt x="31" y="265"/>
                  </a:lnTo>
                  <a:lnTo>
                    <a:pt x="31" y="267"/>
                  </a:lnTo>
                  <a:lnTo>
                    <a:pt x="29" y="271"/>
                  </a:lnTo>
                  <a:lnTo>
                    <a:pt x="27" y="273"/>
                  </a:lnTo>
                  <a:lnTo>
                    <a:pt x="25" y="275"/>
                  </a:lnTo>
                  <a:lnTo>
                    <a:pt x="25" y="275"/>
                  </a:lnTo>
                  <a:lnTo>
                    <a:pt x="27" y="275"/>
                  </a:lnTo>
                  <a:lnTo>
                    <a:pt x="27" y="277"/>
                  </a:lnTo>
                  <a:lnTo>
                    <a:pt x="27" y="277"/>
                  </a:lnTo>
                  <a:lnTo>
                    <a:pt x="27" y="279"/>
                  </a:lnTo>
                  <a:lnTo>
                    <a:pt x="25" y="284"/>
                  </a:lnTo>
                  <a:lnTo>
                    <a:pt x="23" y="286"/>
                  </a:lnTo>
                  <a:lnTo>
                    <a:pt x="23" y="286"/>
                  </a:lnTo>
                  <a:lnTo>
                    <a:pt x="21" y="288"/>
                  </a:lnTo>
                  <a:lnTo>
                    <a:pt x="21" y="288"/>
                  </a:lnTo>
                  <a:lnTo>
                    <a:pt x="19" y="290"/>
                  </a:lnTo>
                  <a:lnTo>
                    <a:pt x="16" y="290"/>
                  </a:lnTo>
                  <a:lnTo>
                    <a:pt x="12" y="290"/>
                  </a:lnTo>
                  <a:lnTo>
                    <a:pt x="12" y="290"/>
                  </a:lnTo>
                  <a:lnTo>
                    <a:pt x="12" y="290"/>
                  </a:lnTo>
                  <a:lnTo>
                    <a:pt x="12" y="290"/>
                  </a:lnTo>
                  <a:lnTo>
                    <a:pt x="12" y="288"/>
                  </a:lnTo>
                  <a:lnTo>
                    <a:pt x="12" y="288"/>
                  </a:lnTo>
                  <a:lnTo>
                    <a:pt x="12" y="288"/>
                  </a:lnTo>
                  <a:lnTo>
                    <a:pt x="12" y="286"/>
                  </a:lnTo>
                  <a:lnTo>
                    <a:pt x="12" y="286"/>
                  </a:lnTo>
                  <a:lnTo>
                    <a:pt x="12" y="286"/>
                  </a:lnTo>
                  <a:lnTo>
                    <a:pt x="10" y="286"/>
                  </a:lnTo>
                  <a:lnTo>
                    <a:pt x="10" y="286"/>
                  </a:lnTo>
                  <a:lnTo>
                    <a:pt x="8" y="286"/>
                  </a:lnTo>
                  <a:lnTo>
                    <a:pt x="4" y="290"/>
                  </a:lnTo>
                  <a:lnTo>
                    <a:pt x="2" y="290"/>
                  </a:lnTo>
                  <a:lnTo>
                    <a:pt x="2" y="294"/>
                  </a:lnTo>
                  <a:lnTo>
                    <a:pt x="2" y="294"/>
                  </a:lnTo>
                  <a:lnTo>
                    <a:pt x="2" y="294"/>
                  </a:lnTo>
                  <a:lnTo>
                    <a:pt x="0" y="294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8"/>
                  </a:lnTo>
                  <a:lnTo>
                    <a:pt x="2" y="298"/>
                  </a:lnTo>
                  <a:lnTo>
                    <a:pt x="4" y="298"/>
                  </a:lnTo>
                  <a:lnTo>
                    <a:pt x="4" y="298"/>
                  </a:lnTo>
                  <a:lnTo>
                    <a:pt x="6" y="298"/>
                  </a:lnTo>
                  <a:lnTo>
                    <a:pt x="6" y="298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8" y="298"/>
                  </a:lnTo>
                  <a:lnTo>
                    <a:pt x="10" y="298"/>
                  </a:lnTo>
                  <a:lnTo>
                    <a:pt x="12" y="300"/>
                  </a:lnTo>
                  <a:lnTo>
                    <a:pt x="14" y="300"/>
                  </a:lnTo>
                  <a:lnTo>
                    <a:pt x="14" y="300"/>
                  </a:lnTo>
                  <a:lnTo>
                    <a:pt x="14" y="304"/>
                  </a:lnTo>
                  <a:lnTo>
                    <a:pt x="16" y="311"/>
                  </a:lnTo>
                  <a:lnTo>
                    <a:pt x="16" y="311"/>
                  </a:lnTo>
                  <a:lnTo>
                    <a:pt x="16" y="313"/>
                  </a:lnTo>
                  <a:lnTo>
                    <a:pt x="14" y="315"/>
                  </a:lnTo>
                  <a:lnTo>
                    <a:pt x="14" y="317"/>
                  </a:lnTo>
                  <a:lnTo>
                    <a:pt x="14" y="317"/>
                  </a:lnTo>
                  <a:lnTo>
                    <a:pt x="16" y="319"/>
                  </a:lnTo>
                  <a:lnTo>
                    <a:pt x="16" y="319"/>
                  </a:lnTo>
                  <a:lnTo>
                    <a:pt x="16" y="321"/>
                  </a:lnTo>
                  <a:lnTo>
                    <a:pt x="16" y="321"/>
                  </a:lnTo>
                  <a:lnTo>
                    <a:pt x="16" y="321"/>
                  </a:lnTo>
                  <a:lnTo>
                    <a:pt x="16" y="323"/>
                  </a:lnTo>
                  <a:lnTo>
                    <a:pt x="16" y="323"/>
                  </a:lnTo>
                  <a:lnTo>
                    <a:pt x="16" y="325"/>
                  </a:lnTo>
                  <a:lnTo>
                    <a:pt x="16" y="325"/>
                  </a:lnTo>
                  <a:lnTo>
                    <a:pt x="21" y="330"/>
                  </a:lnTo>
                  <a:lnTo>
                    <a:pt x="21" y="330"/>
                  </a:lnTo>
                  <a:lnTo>
                    <a:pt x="21" y="330"/>
                  </a:lnTo>
                  <a:lnTo>
                    <a:pt x="21" y="332"/>
                  </a:lnTo>
                  <a:lnTo>
                    <a:pt x="21" y="336"/>
                  </a:lnTo>
                  <a:lnTo>
                    <a:pt x="21" y="336"/>
                  </a:lnTo>
                  <a:lnTo>
                    <a:pt x="21" y="338"/>
                  </a:lnTo>
                  <a:lnTo>
                    <a:pt x="19" y="338"/>
                  </a:lnTo>
                  <a:lnTo>
                    <a:pt x="19" y="338"/>
                  </a:lnTo>
                  <a:lnTo>
                    <a:pt x="16" y="338"/>
                  </a:lnTo>
                  <a:lnTo>
                    <a:pt x="14" y="338"/>
                  </a:lnTo>
                  <a:lnTo>
                    <a:pt x="14" y="340"/>
                  </a:lnTo>
                  <a:lnTo>
                    <a:pt x="14" y="340"/>
                  </a:lnTo>
                  <a:lnTo>
                    <a:pt x="14" y="340"/>
                  </a:lnTo>
                  <a:lnTo>
                    <a:pt x="14" y="342"/>
                  </a:lnTo>
                  <a:lnTo>
                    <a:pt x="14" y="342"/>
                  </a:lnTo>
                  <a:lnTo>
                    <a:pt x="19" y="344"/>
                  </a:lnTo>
                  <a:lnTo>
                    <a:pt x="19" y="344"/>
                  </a:lnTo>
                  <a:lnTo>
                    <a:pt x="19" y="344"/>
                  </a:lnTo>
                  <a:lnTo>
                    <a:pt x="19" y="344"/>
                  </a:lnTo>
                  <a:lnTo>
                    <a:pt x="21" y="346"/>
                  </a:lnTo>
                  <a:lnTo>
                    <a:pt x="21" y="346"/>
                  </a:lnTo>
                  <a:lnTo>
                    <a:pt x="19" y="348"/>
                  </a:lnTo>
                  <a:lnTo>
                    <a:pt x="16" y="352"/>
                  </a:lnTo>
                  <a:lnTo>
                    <a:pt x="16" y="355"/>
                  </a:lnTo>
                  <a:lnTo>
                    <a:pt x="16" y="355"/>
                  </a:lnTo>
                  <a:lnTo>
                    <a:pt x="16" y="357"/>
                  </a:lnTo>
                  <a:lnTo>
                    <a:pt x="16" y="357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63"/>
                  </a:lnTo>
                  <a:lnTo>
                    <a:pt x="16" y="363"/>
                  </a:lnTo>
                  <a:lnTo>
                    <a:pt x="16" y="365"/>
                  </a:lnTo>
                  <a:lnTo>
                    <a:pt x="16" y="365"/>
                  </a:lnTo>
                  <a:lnTo>
                    <a:pt x="14" y="367"/>
                  </a:lnTo>
                  <a:lnTo>
                    <a:pt x="14" y="369"/>
                  </a:lnTo>
                  <a:lnTo>
                    <a:pt x="14" y="369"/>
                  </a:lnTo>
                  <a:lnTo>
                    <a:pt x="14" y="369"/>
                  </a:lnTo>
                  <a:lnTo>
                    <a:pt x="12" y="371"/>
                  </a:lnTo>
                  <a:lnTo>
                    <a:pt x="12" y="373"/>
                  </a:lnTo>
                  <a:lnTo>
                    <a:pt x="10" y="373"/>
                  </a:lnTo>
                  <a:lnTo>
                    <a:pt x="8" y="373"/>
                  </a:lnTo>
                  <a:lnTo>
                    <a:pt x="6" y="373"/>
                  </a:lnTo>
                  <a:lnTo>
                    <a:pt x="6" y="373"/>
                  </a:lnTo>
                  <a:lnTo>
                    <a:pt x="6" y="373"/>
                  </a:lnTo>
                  <a:lnTo>
                    <a:pt x="2" y="375"/>
                  </a:lnTo>
                  <a:lnTo>
                    <a:pt x="0" y="378"/>
                  </a:lnTo>
                  <a:lnTo>
                    <a:pt x="0" y="380"/>
                  </a:lnTo>
                  <a:lnTo>
                    <a:pt x="2" y="382"/>
                  </a:lnTo>
                  <a:lnTo>
                    <a:pt x="2" y="382"/>
                  </a:lnTo>
                  <a:lnTo>
                    <a:pt x="4" y="382"/>
                  </a:lnTo>
                  <a:lnTo>
                    <a:pt x="6" y="380"/>
                  </a:lnTo>
                  <a:lnTo>
                    <a:pt x="6" y="380"/>
                  </a:lnTo>
                  <a:lnTo>
                    <a:pt x="6" y="378"/>
                  </a:lnTo>
                  <a:lnTo>
                    <a:pt x="10" y="378"/>
                  </a:lnTo>
                  <a:lnTo>
                    <a:pt x="10" y="375"/>
                  </a:lnTo>
                  <a:lnTo>
                    <a:pt x="12" y="378"/>
                  </a:lnTo>
                  <a:lnTo>
                    <a:pt x="12" y="378"/>
                  </a:lnTo>
                  <a:lnTo>
                    <a:pt x="14" y="378"/>
                  </a:lnTo>
                  <a:lnTo>
                    <a:pt x="14" y="378"/>
                  </a:lnTo>
                  <a:lnTo>
                    <a:pt x="14" y="380"/>
                  </a:lnTo>
                  <a:lnTo>
                    <a:pt x="12" y="380"/>
                  </a:lnTo>
                  <a:lnTo>
                    <a:pt x="12" y="380"/>
                  </a:lnTo>
                  <a:lnTo>
                    <a:pt x="10" y="380"/>
                  </a:lnTo>
                  <a:lnTo>
                    <a:pt x="10" y="380"/>
                  </a:lnTo>
                  <a:lnTo>
                    <a:pt x="8" y="380"/>
                  </a:lnTo>
                  <a:lnTo>
                    <a:pt x="8" y="382"/>
                  </a:lnTo>
                  <a:lnTo>
                    <a:pt x="6" y="384"/>
                  </a:lnTo>
                  <a:lnTo>
                    <a:pt x="6" y="384"/>
                  </a:lnTo>
                  <a:lnTo>
                    <a:pt x="4" y="382"/>
                  </a:lnTo>
                  <a:lnTo>
                    <a:pt x="4" y="382"/>
                  </a:lnTo>
                  <a:lnTo>
                    <a:pt x="2" y="384"/>
                  </a:lnTo>
                  <a:lnTo>
                    <a:pt x="2" y="384"/>
                  </a:lnTo>
                  <a:lnTo>
                    <a:pt x="2" y="386"/>
                  </a:lnTo>
                  <a:lnTo>
                    <a:pt x="2" y="386"/>
                  </a:lnTo>
                  <a:lnTo>
                    <a:pt x="0" y="386"/>
                  </a:lnTo>
                  <a:lnTo>
                    <a:pt x="0" y="388"/>
                  </a:lnTo>
                  <a:lnTo>
                    <a:pt x="2" y="388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6" y="392"/>
                  </a:lnTo>
                  <a:lnTo>
                    <a:pt x="6" y="392"/>
                  </a:lnTo>
                  <a:lnTo>
                    <a:pt x="8" y="392"/>
                  </a:lnTo>
                  <a:lnTo>
                    <a:pt x="8" y="392"/>
                  </a:lnTo>
                  <a:lnTo>
                    <a:pt x="8" y="392"/>
                  </a:lnTo>
                  <a:lnTo>
                    <a:pt x="10" y="396"/>
                  </a:lnTo>
                  <a:lnTo>
                    <a:pt x="10" y="394"/>
                  </a:lnTo>
                  <a:lnTo>
                    <a:pt x="12" y="392"/>
                  </a:lnTo>
                  <a:lnTo>
                    <a:pt x="14" y="394"/>
                  </a:lnTo>
                  <a:lnTo>
                    <a:pt x="16" y="394"/>
                  </a:lnTo>
                  <a:lnTo>
                    <a:pt x="16" y="396"/>
                  </a:lnTo>
                  <a:lnTo>
                    <a:pt x="16" y="401"/>
                  </a:lnTo>
                  <a:lnTo>
                    <a:pt x="19" y="403"/>
                  </a:lnTo>
                  <a:lnTo>
                    <a:pt x="16" y="405"/>
                  </a:lnTo>
                  <a:lnTo>
                    <a:pt x="16" y="405"/>
                  </a:lnTo>
                  <a:lnTo>
                    <a:pt x="19" y="407"/>
                  </a:lnTo>
                  <a:lnTo>
                    <a:pt x="19" y="407"/>
                  </a:lnTo>
                  <a:lnTo>
                    <a:pt x="21" y="407"/>
                  </a:lnTo>
                  <a:lnTo>
                    <a:pt x="23" y="407"/>
                  </a:lnTo>
                  <a:lnTo>
                    <a:pt x="23" y="405"/>
                  </a:lnTo>
                  <a:lnTo>
                    <a:pt x="25" y="407"/>
                  </a:lnTo>
                  <a:lnTo>
                    <a:pt x="25" y="407"/>
                  </a:lnTo>
                  <a:lnTo>
                    <a:pt x="21" y="407"/>
                  </a:lnTo>
                  <a:lnTo>
                    <a:pt x="21" y="409"/>
                  </a:lnTo>
                  <a:lnTo>
                    <a:pt x="21" y="411"/>
                  </a:lnTo>
                  <a:lnTo>
                    <a:pt x="21" y="413"/>
                  </a:lnTo>
                  <a:lnTo>
                    <a:pt x="21" y="415"/>
                  </a:lnTo>
                  <a:lnTo>
                    <a:pt x="21" y="415"/>
                  </a:lnTo>
                  <a:lnTo>
                    <a:pt x="23" y="415"/>
                  </a:lnTo>
                  <a:lnTo>
                    <a:pt x="25" y="415"/>
                  </a:lnTo>
                  <a:lnTo>
                    <a:pt x="25" y="413"/>
                  </a:lnTo>
                  <a:lnTo>
                    <a:pt x="25" y="413"/>
                  </a:lnTo>
                  <a:lnTo>
                    <a:pt x="25" y="411"/>
                  </a:lnTo>
                  <a:lnTo>
                    <a:pt x="27" y="411"/>
                  </a:lnTo>
                  <a:lnTo>
                    <a:pt x="27" y="411"/>
                  </a:lnTo>
                  <a:lnTo>
                    <a:pt x="27" y="411"/>
                  </a:lnTo>
                  <a:lnTo>
                    <a:pt x="27" y="413"/>
                  </a:lnTo>
                  <a:lnTo>
                    <a:pt x="27" y="413"/>
                  </a:lnTo>
                  <a:lnTo>
                    <a:pt x="27" y="413"/>
                  </a:lnTo>
                  <a:lnTo>
                    <a:pt x="29" y="413"/>
                  </a:lnTo>
                  <a:lnTo>
                    <a:pt x="29" y="413"/>
                  </a:lnTo>
                  <a:lnTo>
                    <a:pt x="29" y="415"/>
                  </a:lnTo>
                  <a:lnTo>
                    <a:pt x="27" y="415"/>
                  </a:lnTo>
                  <a:lnTo>
                    <a:pt x="29" y="415"/>
                  </a:lnTo>
                  <a:lnTo>
                    <a:pt x="33" y="421"/>
                  </a:lnTo>
                  <a:lnTo>
                    <a:pt x="31" y="419"/>
                  </a:lnTo>
                  <a:lnTo>
                    <a:pt x="31" y="421"/>
                  </a:lnTo>
                  <a:lnTo>
                    <a:pt x="31" y="421"/>
                  </a:lnTo>
                  <a:lnTo>
                    <a:pt x="29" y="421"/>
                  </a:lnTo>
                  <a:lnTo>
                    <a:pt x="29" y="419"/>
                  </a:lnTo>
                  <a:lnTo>
                    <a:pt x="27" y="417"/>
                  </a:lnTo>
                  <a:lnTo>
                    <a:pt x="25" y="415"/>
                  </a:lnTo>
                  <a:lnTo>
                    <a:pt x="27" y="417"/>
                  </a:lnTo>
                  <a:lnTo>
                    <a:pt x="29" y="421"/>
                  </a:lnTo>
                  <a:lnTo>
                    <a:pt x="29" y="426"/>
                  </a:lnTo>
                  <a:lnTo>
                    <a:pt x="29" y="426"/>
                  </a:lnTo>
                  <a:lnTo>
                    <a:pt x="29" y="426"/>
                  </a:lnTo>
                  <a:lnTo>
                    <a:pt x="29" y="428"/>
                  </a:lnTo>
                  <a:lnTo>
                    <a:pt x="29" y="430"/>
                  </a:lnTo>
                  <a:lnTo>
                    <a:pt x="31" y="432"/>
                  </a:lnTo>
                  <a:lnTo>
                    <a:pt x="31" y="432"/>
                  </a:lnTo>
                  <a:lnTo>
                    <a:pt x="31" y="434"/>
                  </a:lnTo>
                  <a:lnTo>
                    <a:pt x="33" y="438"/>
                  </a:lnTo>
                  <a:lnTo>
                    <a:pt x="33" y="440"/>
                  </a:lnTo>
                  <a:lnTo>
                    <a:pt x="35" y="440"/>
                  </a:lnTo>
                  <a:lnTo>
                    <a:pt x="42" y="442"/>
                  </a:lnTo>
                  <a:lnTo>
                    <a:pt x="42" y="444"/>
                  </a:lnTo>
                  <a:lnTo>
                    <a:pt x="39" y="444"/>
                  </a:lnTo>
                  <a:lnTo>
                    <a:pt x="37" y="444"/>
                  </a:lnTo>
                  <a:lnTo>
                    <a:pt x="35" y="444"/>
                  </a:lnTo>
                  <a:lnTo>
                    <a:pt x="33" y="442"/>
                  </a:lnTo>
                  <a:lnTo>
                    <a:pt x="33" y="444"/>
                  </a:lnTo>
                  <a:lnTo>
                    <a:pt x="35" y="446"/>
                  </a:lnTo>
                  <a:lnTo>
                    <a:pt x="37" y="451"/>
                  </a:lnTo>
                  <a:lnTo>
                    <a:pt x="37" y="453"/>
                  </a:lnTo>
                  <a:lnTo>
                    <a:pt x="37" y="459"/>
                  </a:lnTo>
                  <a:lnTo>
                    <a:pt x="39" y="461"/>
                  </a:lnTo>
                  <a:lnTo>
                    <a:pt x="39" y="461"/>
                  </a:lnTo>
                  <a:lnTo>
                    <a:pt x="39" y="463"/>
                  </a:lnTo>
                  <a:lnTo>
                    <a:pt x="39" y="463"/>
                  </a:lnTo>
                  <a:lnTo>
                    <a:pt x="39" y="465"/>
                  </a:lnTo>
                  <a:lnTo>
                    <a:pt x="39" y="467"/>
                  </a:lnTo>
                  <a:lnTo>
                    <a:pt x="42" y="469"/>
                  </a:lnTo>
                  <a:lnTo>
                    <a:pt x="44" y="474"/>
                  </a:lnTo>
                  <a:lnTo>
                    <a:pt x="46" y="476"/>
                  </a:lnTo>
                  <a:lnTo>
                    <a:pt x="50" y="480"/>
                  </a:lnTo>
                  <a:lnTo>
                    <a:pt x="50" y="484"/>
                  </a:lnTo>
                  <a:lnTo>
                    <a:pt x="52" y="488"/>
                  </a:lnTo>
                  <a:lnTo>
                    <a:pt x="54" y="494"/>
                  </a:lnTo>
                  <a:lnTo>
                    <a:pt x="56" y="503"/>
                  </a:lnTo>
                  <a:lnTo>
                    <a:pt x="56" y="505"/>
                  </a:lnTo>
                  <a:lnTo>
                    <a:pt x="58" y="501"/>
                  </a:lnTo>
                  <a:lnTo>
                    <a:pt x="60" y="501"/>
                  </a:lnTo>
                  <a:lnTo>
                    <a:pt x="60" y="503"/>
                  </a:lnTo>
                  <a:lnTo>
                    <a:pt x="60" y="503"/>
                  </a:lnTo>
                  <a:lnTo>
                    <a:pt x="60" y="503"/>
                  </a:lnTo>
                  <a:lnTo>
                    <a:pt x="60" y="505"/>
                  </a:lnTo>
                  <a:lnTo>
                    <a:pt x="62" y="505"/>
                  </a:lnTo>
                  <a:lnTo>
                    <a:pt x="62" y="507"/>
                  </a:lnTo>
                  <a:lnTo>
                    <a:pt x="65" y="507"/>
                  </a:lnTo>
                  <a:lnTo>
                    <a:pt x="62" y="507"/>
                  </a:lnTo>
                  <a:lnTo>
                    <a:pt x="62" y="507"/>
                  </a:lnTo>
                  <a:lnTo>
                    <a:pt x="60" y="507"/>
                  </a:lnTo>
                  <a:lnTo>
                    <a:pt x="60" y="507"/>
                  </a:lnTo>
                  <a:lnTo>
                    <a:pt x="58" y="507"/>
                  </a:lnTo>
                  <a:lnTo>
                    <a:pt x="58" y="507"/>
                  </a:lnTo>
                  <a:lnTo>
                    <a:pt x="58" y="509"/>
                  </a:lnTo>
                  <a:lnTo>
                    <a:pt x="58" y="509"/>
                  </a:lnTo>
                  <a:lnTo>
                    <a:pt x="58" y="509"/>
                  </a:lnTo>
                  <a:lnTo>
                    <a:pt x="58" y="509"/>
                  </a:lnTo>
                  <a:lnTo>
                    <a:pt x="58" y="509"/>
                  </a:lnTo>
                  <a:lnTo>
                    <a:pt x="58" y="509"/>
                  </a:lnTo>
                  <a:lnTo>
                    <a:pt x="58" y="509"/>
                  </a:lnTo>
                  <a:lnTo>
                    <a:pt x="58" y="511"/>
                  </a:lnTo>
                  <a:lnTo>
                    <a:pt x="58" y="517"/>
                  </a:lnTo>
                  <a:lnTo>
                    <a:pt x="58" y="520"/>
                  </a:lnTo>
                  <a:lnTo>
                    <a:pt x="60" y="526"/>
                  </a:lnTo>
                  <a:lnTo>
                    <a:pt x="60" y="528"/>
                  </a:lnTo>
                  <a:lnTo>
                    <a:pt x="60" y="530"/>
                  </a:lnTo>
                  <a:lnTo>
                    <a:pt x="62" y="532"/>
                  </a:lnTo>
                  <a:lnTo>
                    <a:pt x="60" y="530"/>
                  </a:lnTo>
                  <a:lnTo>
                    <a:pt x="60" y="528"/>
                  </a:lnTo>
                  <a:lnTo>
                    <a:pt x="58" y="526"/>
                  </a:lnTo>
                  <a:lnTo>
                    <a:pt x="58" y="528"/>
                  </a:lnTo>
                  <a:lnTo>
                    <a:pt x="60" y="532"/>
                  </a:lnTo>
                  <a:lnTo>
                    <a:pt x="60" y="534"/>
                  </a:lnTo>
                  <a:lnTo>
                    <a:pt x="60" y="534"/>
                  </a:lnTo>
                  <a:lnTo>
                    <a:pt x="60" y="536"/>
                  </a:lnTo>
                  <a:lnTo>
                    <a:pt x="62" y="538"/>
                  </a:lnTo>
                  <a:lnTo>
                    <a:pt x="62" y="540"/>
                  </a:lnTo>
                  <a:lnTo>
                    <a:pt x="65" y="547"/>
                  </a:lnTo>
                  <a:lnTo>
                    <a:pt x="65" y="551"/>
                  </a:lnTo>
                  <a:lnTo>
                    <a:pt x="67" y="557"/>
                  </a:lnTo>
                  <a:lnTo>
                    <a:pt x="67" y="557"/>
                  </a:lnTo>
                  <a:lnTo>
                    <a:pt x="67" y="557"/>
                  </a:lnTo>
                  <a:lnTo>
                    <a:pt x="67" y="559"/>
                  </a:lnTo>
                  <a:lnTo>
                    <a:pt x="67" y="561"/>
                  </a:lnTo>
                  <a:lnTo>
                    <a:pt x="69" y="563"/>
                  </a:lnTo>
                  <a:lnTo>
                    <a:pt x="69" y="563"/>
                  </a:lnTo>
                  <a:lnTo>
                    <a:pt x="69" y="566"/>
                  </a:lnTo>
                  <a:lnTo>
                    <a:pt x="69" y="570"/>
                  </a:lnTo>
                  <a:lnTo>
                    <a:pt x="73" y="588"/>
                  </a:lnTo>
                  <a:lnTo>
                    <a:pt x="77" y="588"/>
                  </a:lnTo>
                  <a:lnTo>
                    <a:pt x="81" y="588"/>
                  </a:lnTo>
                  <a:lnTo>
                    <a:pt x="85" y="586"/>
                  </a:lnTo>
                  <a:lnTo>
                    <a:pt x="85" y="588"/>
                  </a:lnTo>
                  <a:lnTo>
                    <a:pt x="83" y="588"/>
                  </a:lnTo>
                  <a:lnTo>
                    <a:pt x="81" y="588"/>
                  </a:lnTo>
                  <a:lnTo>
                    <a:pt x="79" y="591"/>
                  </a:lnTo>
                  <a:lnTo>
                    <a:pt x="79" y="591"/>
                  </a:lnTo>
                  <a:lnTo>
                    <a:pt x="77" y="593"/>
                  </a:lnTo>
                  <a:lnTo>
                    <a:pt x="77" y="593"/>
                  </a:lnTo>
                  <a:lnTo>
                    <a:pt x="77" y="593"/>
                  </a:lnTo>
                  <a:lnTo>
                    <a:pt x="73" y="591"/>
                  </a:lnTo>
                  <a:lnTo>
                    <a:pt x="73" y="593"/>
                  </a:lnTo>
                  <a:lnTo>
                    <a:pt x="75" y="593"/>
                  </a:lnTo>
                  <a:lnTo>
                    <a:pt x="75" y="595"/>
                  </a:lnTo>
                  <a:lnTo>
                    <a:pt x="77" y="595"/>
                  </a:lnTo>
                  <a:lnTo>
                    <a:pt x="77" y="597"/>
                  </a:lnTo>
                  <a:lnTo>
                    <a:pt x="77" y="599"/>
                  </a:lnTo>
                  <a:lnTo>
                    <a:pt x="81" y="597"/>
                  </a:lnTo>
                  <a:lnTo>
                    <a:pt x="83" y="597"/>
                  </a:lnTo>
                  <a:lnTo>
                    <a:pt x="85" y="597"/>
                  </a:lnTo>
                  <a:lnTo>
                    <a:pt x="85" y="597"/>
                  </a:lnTo>
                  <a:lnTo>
                    <a:pt x="85" y="597"/>
                  </a:lnTo>
                  <a:lnTo>
                    <a:pt x="85" y="599"/>
                  </a:lnTo>
                  <a:lnTo>
                    <a:pt x="85" y="599"/>
                  </a:lnTo>
                  <a:lnTo>
                    <a:pt x="85" y="599"/>
                  </a:lnTo>
                  <a:lnTo>
                    <a:pt x="87" y="601"/>
                  </a:lnTo>
                  <a:lnTo>
                    <a:pt x="87" y="601"/>
                  </a:lnTo>
                  <a:lnTo>
                    <a:pt x="87" y="601"/>
                  </a:lnTo>
                  <a:lnTo>
                    <a:pt x="87" y="603"/>
                  </a:lnTo>
                  <a:lnTo>
                    <a:pt x="87" y="603"/>
                  </a:lnTo>
                  <a:lnTo>
                    <a:pt x="90" y="603"/>
                  </a:lnTo>
                  <a:lnTo>
                    <a:pt x="92" y="603"/>
                  </a:lnTo>
                  <a:lnTo>
                    <a:pt x="92" y="603"/>
                  </a:lnTo>
                  <a:lnTo>
                    <a:pt x="92" y="603"/>
                  </a:lnTo>
                  <a:lnTo>
                    <a:pt x="92" y="603"/>
                  </a:lnTo>
                  <a:lnTo>
                    <a:pt x="92" y="603"/>
                  </a:lnTo>
                  <a:lnTo>
                    <a:pt x="92" y="605"/>
                  </a:lnTo>
                  <a:lnTo>
                    <a:pt x="92" y="605"/>
                  </a:lnTo>
                  <a:lnTo>
                    <a:pt x="92" y="605"/>
                  </a:lnTo>
                  <a:lnTo>
                    <a:pt x="92" y="607"/>
                  </a:lnTo>
                  <a:lnTo>
                    <a:pt x="94" y="607"/>
                  </a:lnTo>
                  <a:lnTo>
                    <a:pt x="94" y="607"/>
                  </a:lnTo>
                  <a:lnTo>
                    <a:pt x="94" y="607"/>
                  </a:lnTo>
                  <a:lnTo>
                    <a:pt x="94" y="607"/>
                  </a:lnTo>
                  <a:lnTo>
                    <a:pt x="96" y="605"/>
                  </a:lnTo>
                  <a:lnTo>
                    <a:pt x="96" y="605"/>
                  </a:lnTo>
                  <a:lnTo>
                    <a:pt x="98" y="605"/>
                  </a:lnTo>
                  <a:lnTo>
                    <a:pt x="98" y="605"/>
                  </a:lnTo>
                  <a:lnTo>
                    <a:pt x="100" y="607"/>
                  </a:lnTo>
                  <a:lnTo>
                    <a:pt x="102" y="607"/>
                  </a:lnTo>
                  <a:lnTo>
                    <a:pt x="102" y="607"/>
                  </a:lnTo>
                  <a:lnTo>
                    <a:pt x="102" y="607"/>
                  </a:lnTo>
                  <a:lnTo>
                    <a:pt x="102" y="609"/>
                  </a:lnTo>
                  <a:lnTo>
                    <a:pt x="102" y="609"/>
                  </a:lnTo>
                  <a:lnTo>
                    <a:pt x="102" y="609"/>
                  </a:lnTo>
                  <a:lnTo>
                    <a:pt x="102" y="611"/>
                  </a:lnTo>
                  <a:lnTo>
                    <a:pt x="102" y="611"/>
                  </a:lnTo>
                  <a:lnTo>
                    <a:pt x="102" y="614"/>
                  </a:lnTo>
                  <a:lnTo>
                    <a:pt x="104" y="614"/>
                  </a:lnTo>
                  <a:lnTo>
                    <a:pt x="104" y="614"/>
                  </a:lnTo>
                  <a:lnTo>
                    <a:pt x="104" y="611"/>
                  </a:lnTo>
                  <a:lnTo>
                    <a:pt x="106" y="611"/>
                  </a:lnTo>
                  <a:lnTo>
                    <a:pt x="106" y="611"/>
                  </a:lnTo>
                  <a:lnTo>
                    <a:pt x="106" y="614"/>
                  </a:lnTo>
                  <a:lnTo>
                    <a:pt x="108" y="616"/>
                  </a:lnTo>
                  <a:lnTo>
                    <a:pt x="108" y="616"/>
                  </a:lnTo>
                  <a:lnTo>
                    <a:pt x="110" y="616"/>
                  </a:lnTo>
                  <a:lnTo>
                    <a:pt x="110" y="616"/>
                  </a:lnTo>
                  <a:lnTo>
                    <a:pt x="110" y="616"/>
                  </a:lnTo>
                  <a:lnTo>
                    <a:pt x="113" y="616"/>
                  </a:lnTo>
                  <a:lnTo>
                    <a:pt x="113" y="616"/>
                  </a:lnTo>
                  <a:lnTo>
                    <a:pt x="113" y="614"/>
                  </a:lnTo>
                  <a:lnTo>
                    <a:pt x="115" y="614"/>
                  </a:lnTo>
                  <a:lnTo>
                    <a:pt x="119" y="616"/>
                  </a:lnTo>
                  <a:lnTo>
                    <a:pt x="119" y="618"/>
                  </a:lnTo>
                  <a:lnTo>
                    <a:pt x="117" y="620"/>
                  </a:lnTo>
                  <a:lnTo>
                    <a:pt x="117" y="620"/>
                  </a:lnTo>
                  <a:lnTo>
                    <a:pt x="117" y="622"/>
                  </a:lnTo>
                  <a:lnTo>
                    <a:pt x="117" y="622"/>
                  </a:lnTo>
                  <a:lnTo>
                    <a:pt x="119" y="624"/>
                  </a:lnTo>
                  <a:lnTo>
                    <a:pt x="119" y="624"/>
                  </a:lnTo>
                  <a:lnTo>
                    <a:pt x="119" y="626"/>
                  </a:lnTo>
                  <a:lnTo>
                    <a:pt x="119" y="626"/>
                  </a:lnTo>
                  <a:lnTo>
                    <a:pt x="121" y="626"/>
                  </a:lnTo>
                  <a:lnTo>
                    <a:pt x="121" y="626"/>
                  </a:lnTo>
                  <a:lnTo>
                    <a:pt x="121" y="626"/>
                  </a:lnTo>
                  <a:lnTo>
                    <a:pt x="121" y="626"/>
                  </a:lnTo>
                  <a:lnTo>
                    <a:pt x="123" y="628"/>
                  </a:lnTo>
                  <a:lnTo>
                    <a:pt x="123" y="628"/>
                  </a:lnTo>
                  <a:lnTo>
                    <a:pt x="123" y="628"/>
                  </a:lnTo>
                  <a:lnTo>
                    <a:pt x="123" y="628"/>
                  </a:lnTo>
                  <a:lnTo>
                    <a:pt x="123" y="628"/>
                  </a:lnTo>
                  <a:lnTo>
                    <a:pt x="123" y="628"/>
                  </a:lnTo>
                  <a:lnTo>
                    <a:pt x="127" y="628"/>
                  </a:lnTo>
                  <a:lnTo>
                    <a:pt x="127" y="628"/>
                  </a:lnTo>
                  <a:lnTo>
                    <a:pt x="127" y="628"/>
                  </a:lnTo>
                  <a:lnTo>
                    <a:pt x="129" y="628"/>
                  </a:lnTo>
                  <a:lnTo>
                    <a:pt x="129" y="628"/>
                  </a:lnTo>
                  <a:lnTo>
                    <a:pt x="129" y="630"/>
                  </a:lnTo>
                  <a:lnTo>
                    <a:pt x="129" y="630"/>
                  </a:lnTo>
                  <a:lnTo>
                    <a:pt x="129" y="630"/>
                  </a:lnTo>
                  <a:lnTo>
                    <a:pt x="127" y="630"/>
                  </a:lnTo>
                  <a:lnTo>
                    <a:pt x="127" y="632"/>
                  </a:lnTo>
                  <a:lnTo>
                    <a:pt x="125" y="632"/>
                  </a:lnTo>
                  <a:lnTo>
                    <a:pt x="125" y="634"/>
                  </a:lnTo>
                  <a:lnTo>
                    <a:pt x="125" y="634"/>
                  </a:lnTo>
                  <a:lnTo>
                    <a:pt x="125" y="637"/>
                  </a:lnTo>
                  <a:lnTo>
                    <a:pt x="125" y="637"/>
                  </a:lnTo>
                  <a:lnTo>
                    <a:pt x="127" y="637"/>
                  </a:lnTo>
                  <a:lnTo>
                    <a:pt x="127" y="639"/>
                  </a:lnTo>
                  <a:lnTo>
                    <a:pt x="129" y="641"/>
                  </a:lnTo>
                  <a:lnTo>
                    <a:pt x="129" y="643"/>
                  </a:lnTo>
                  <a:lnTo>
                    <a:pt x="129" y="645"/>
                  </a:lnTo>
                  <a:lnTo>
                    <a:pt x="131" y="647"/>
                  </a:lnTo>
                  <a:lnTo>
                    <a:pt x="131" y="647"/>
                  </a:lnTo>
                  <a:lnTo>
                    <a:pt x="131" y="647"/>
                  </a:lnTo>
                  <a:lnTo>
                    <a:pt x="131" y="647"/>
                  </a:lnTo>
                  <a:lnTo>
                    <a:pt x="131" y="647"/>
                  </a:lnTo>
                  <a:lnTo>
                    <a:pt x="133" y="647"/>
                  </a:lnTo>
                  <a:lnTo>
                    <a:pt x="133" y="647"/>
                  </a:lnTo>
                  <a:lnTo>
                    <a:pt x="133" y="647"/>
                  </a:lnTo>
                  <a:lnTo>
                    <a:pt x="136" y="649"/>
                  </a:lnTo>
                  <a:lnTo>
                    <a:pt x="146" y="659"/>
                  </a:lnTo>
                  <a:lnTo>
                    <a:pt x="148" y="662"/>
                  </a:lnTo>
                  <a:lnTo>
                    <a:pt x="150" y="662"/>
                  </a:lnTo>
                  <a:lnTo>
                    <a:pt x="152" y="664"/>
                  </a:lnTo>
                  <a:lnTo>
                    <a:pt x="152" y="664"/>
                  </a:lnTo>
                  <a:lnTo>
                    <a:pt x="154" y="664"/>
                  </a:lnTo>
                  <a:lnTo>
                    <a:pt x="154" y="666"/>
                  </a:lnTo>
                  <a:lnTo>
                    <a:pt x="154" y="666"/>
                  </a:lnTo>
                  <a:lnTo>
                    <a:pt x="154" y="668"/>
                  </a:lnTo>
                  <a:lnTo>
                    <a:pt x="156" y="668"/>
                  </a:lnTo>
                  <a:lnTo>
                    <a:pt x="156" y="668"/>
                  </a:lnTo>
                  <a:lnTo>
                    <a:pt x="159" y="668"/>
                  </a:lnTo>
                  <a:lnTo>
                    <a:pt x="159" y="668"/>
                  </a:lnTo>
                  <a:lnTo>
                    <a:pt x="159" y="668"/>
                  </a:lnTo>
                  <a:lnTo>
                    <a:pt x="161" y="670"/>
                  </a:lnTo>
                  <a:lnTo>
                    <a:pt x="163" y="670"/>
                  </a:lnTo>
                  <a:lnTo>
                    <a:pt x="163" y="670"/>
                  </a:lnTo>
                  <a:lnTo>
                    <a:pt x="165" y="670"/>
                  </a:lnTo>
                  <a:lnTo>
                    <a:pt x="165" y="670"/>
                  </a:lnTo>
                  <a:lnTo>
                    <a:pt x="165" y="670"/>
                  </a:lnTo>
                  <a:lnTo>
                    <a:pt x="167" y="670"/>
                  </a:lnTo>
                  <a:lnTo>
                    <a:pt x="167" y="670"/>
                  </a:lnTo>
                  <a:lnTo>
                    <a:pt x="167" y="670"/>
                  </a:lnTo>
                  <a:lnTo>
                    <a:pt x="169" y="670"/>
                  </a:lnTo>
                  <a:lnTo>
                    <a:pt x="169" y="672"/>
                  </a:lnTo>
                  <a:lnTo>
                    <a:pt x="169" y="674"/>
                  </a:lnTo>
                  <a:lnTo>
                    <a:pt x="169" y="676"/>
                  </a:lnTo>
                  <a:lnTo>
                    <a:pt x="171" y="678"/>
                  </a:lnTo>
                  <a:lnTo>
                    <a:pt x="171" y="680"/>
                  </a:lnTo>
                  <a:lnTo>
                    <a:pt x="173" y="680"/>
                  </a:lnTo>
                  <a:lnTo>
                    <a:pt x="175" y="682"/>
                  </a:lnTo>
                  <a:lnTo>
                    <a:pt x="177" y="682"/>
                  </a:lnTo>
                  <a:lnTo>
                    <a:pt x="179" y="682"/>
                  </a:lnTo>
                  <a:lnTo>
                    <a:pt x="181" y="685"/>
                  </a:lnTo>
                  <a:lnTo>
                    <a:pt x="184" y="685"/>
                  </a:lnTo>
                  <a:lnTo>
                    <a:pt x="188" y="685"/>
                  </a:lnTo>
                  <a:lnTo>
                    <a:pt x="190" y="685"/>
                  </a:lnTo>
                  <a:lnTo>
                    <a:pt x="194" y="682"/>
                  </a:lnTo>
                  <a:lnTo>
                    <a:pt x="198" y="682"/>
                  </a:lnTo>
                  <a:lnTo>
                    <a:pt x="200" y="682"/>
                  </a:lnTo>
                  <a:lnTo>
                    <a:pt x="200" y="682"/>
                  </a:lnTo>
                  <a:lnTo>
                    <a:pt x="200" y="682"/>
                  </a:lnTo>
                  <a:lnTo>
                    <a:pt x="200" y="685"/>
                  </a:lnTo>
                  <a:lnTo>
                    <a:pt x="200" y="689"/>
                  </a:lnTo>
                  <a:lnTo>
                    <a:pt x="200" y="691"/>
                  </a:lnTo>
                  <a:lnTo>
                    <a:pt x="200" y="691"/>
                  </a:lnTo>
                  <a:lnTo>
                    <a:pt x="202" y="693"/>
                  </a:lnTo>
                  <a:lnTo>
                    <a:pt x="202" y="693"/>
                  </a:lnTo>
                  <a:lnTo>
                    <a:pt x="204" y="693"/>
                  </a:lnTo>
                  <a:lnTo>
                    <a:pt x="204" y="693"/>
                  </a:lnTo>
                  <a:lnTo>
                    <a:pt x="207" y="691"/>
                  </a:lnTo>
                  <a:lnTo>
                    <a:pt x="207" y="691"/>
                  </a:lnTo>
                  <a:lnTo>
                    <a:pt x="209" y="691"/>
                  </a:lnTo>
                  <a:lnTo>
                    <a:pt x="209" y="693"/>
                  </a:lnTo>
                  <a:lnTo>
                    <a:pt x="211" y="693"/>
                  </a:lnTo>
                  <a:lnTo>
                    <a:pt x="211" y="693"/>
                  </a:lnTo>
                  <a:lnTo>
                    <a:pt x="211" y="695"/>
                  </a:lnTo>
                  <a:lnTo>
                    <a:pt x="213" y="697"/>
                  </a:lnTo>
                  <a:lnTo>
                    <a:pt x="213" y="697"/>
                  </a:lnTo>
                  <a:lnTo>
                    <a:pt x="215" y="697"/>
                  </a:lnTo>
                  <a:lnTo>
                    <a:pt x="215" y="697"/>
                  </a:lnTo>
                  <a:lnTo>
                    <a:pt x="215" y="697"/>
                  </a:lnTo>
                  <a:lnTo>
                    <a:pt x="217" y="697"/>
                  </a:lnTo>
                  <a:lnTo>
                    <a:pt x="217" y="697"/>
                  </a:lnTo>
                  <a:lnTo>
                    <a:pt x="217" y="697"/>
                  </a:lnTo>
                  <a:lnTo>
                    <a:pt x="219" y="697"/>
                  </a:lnTo>
                  <a:lnTo>
                    <a:pt x="219" y="699"/>
                  </a:lnTo>
                  <a:lnTo>
                    <a:pt x="221" y="701"/>
                  </a:lnTo>
                  <a:lnTo>
                    <a:pt x="223" y="703"/>
                  </a:lnTo>
                  <a:lnTo>
                    <a:pt x="223" y="703"/>
                  </a:lnTo>
                  <a:lnTo>
                    <a:pt x="225" y="703"/>
                  </a:lnTo>
                  <a:lnTo>
                    <a:pt x="227" y="703"/>
                  </a:lnTo>
                  <a:lnTo>
                    <a:pt x="227" y="705"/>
                  </a:lnTo>
                  <a:lnTo>
                    <a:pt x="227" y="703"/>
                  </a:lnTo>
                  <a:lnTo>
                    <a:pt x="230" y="703"/>
                  </a:lnTo>
                  <a:lnTo>
                    <a:pt x="230" y="703"/>
                  </a:lnTo>
                  <a:lnTo>
                    <a:pt x="232" y="703"/>
                  </a:lnTo>
                  <a:lnTo>
                    <a:pt x="232" y="703"/>
                  </a:lnTo>
                  <a:lnTo>
                    <a:pt x="232" y="705"/>
                  </a:lnTo>
                  <a:lnTo>
                    <a:pt x="232" y="705"/>
                  </a:lnTo>
                  <a:lnTo>
                    <a:pt x="234" y="708"/>
                  </a:lnTo>
                  <a:lnTo>
                    <a:pt x="234" y="710"/>
                  </a:lnTo>
                  <a:lnTo>
                    <a:pt x="234" y="712"/>
                  </a:lnTo>
                  <a:lnTo>
                    <a:pt x="236" y="712"/>
                  </a:lnTo>
                  <a:lnTo>
                    <a:pt x="236" y="710"/>
                  </a:lnTo>
                  <a:lnTo>
                    <a:pt x="236" y="710"/>
                  </a:lnTo>
                  <a:lnTo>
                    <a:pt x="238" y="710"/>
                  </a:lnTo>
                  <a:lnTo>
                    <a:pt x="238" y="708"/>
                  </a:lnTo>
                  <a:lnTo>
                    <a:pt x="240" y="708"/>
                  </a:lnTo>
                  <a:lnTo>
                    <a:pt x="242" y="708"/>
                  </a:lnTo>
                  <a:lnTo>
                    <a:pt x="244" y="708"/>
                  </a:lnTo>
                  <a:lnTo>
                    <a:pt x="246" y="708"/>
                  </a:lnTo>
                  <a:lnTo>
                    <a:pt x="248" y="710"/>
                  </a:lnTo>
                  <a:lnTo>
                    <a:pt x="248" y="710"/>
                  </a:lnTo>
                  <a:lnTo>
                    <a:pt x="248" y="712"/>
                  </a:lnTo>
                  <a:lnTo>
                    <a:pt x="248" y="714"/>
                  </a:lnTo>
                  <a:lnTo>
                    <a:pt x="248" y="714"/>
                  </a:lnTo>
                  <a:lnTo>
                    <a:pt x="248" y="716"/>
                  </a:lnTo>
                  <a:lnTo>
                    <a:pt x="250" y="716"/>
                  </a:lnTo>
                  <a:lnTo>
                    <a:pt x="253" y="716"/>
                  </a:lnTo>
                  <a:lnTo>
                    <a:pt x="255" y="716"/>
                  </a:lnTo>
                  <a:lnTo>
                    <a:pt x="269" y="714"/>
                  </a:lnTo>
                  <a:lnTo>
                    <a:pt x="269" y="716"/>
                  </a:lnTo>
                  <a:lnTo>
                    <a:pt x="275" y="716"/>
                  </a:lnTo>
                  <a:lnTo>
                    <a:pt x="275" y="716"/>
                  </a:lnTo>
                  <a:lnTo>
                    <a:pt x="278" y="714"/>
                  </a:lnTo>
                  <a:lnTo>
                    <a:pt x="278" y="708"/>
                  </a:lnTo>
                  <a:lnTo>
                    <a:pt x="280" y="703"/>
                  </a:lnTo>
                  <a:lnTo>
                    <a:pt x="284" y="699"/>
                  </a:lnTo>
                  <a:lnTo>
                    <a:pt x="286" y="697"/>
                  </a:lnTo>
                  <a:lnTo>
                    <a:pt x="286" y="697"/>
                  </a:lnTo>
                  <a:lnTo>
                    <a:pt x="288" y="697"/>
                  </a:lnTo>
                  <a:lnTo>
                    <a:pt x="290" y="697"/>
                  </a:lnTo>
                  <a:lnTo>
                    <a:pt x="292" y="697"/>
                  </a:lnTo>
                  <a:lnTo>
                    <a:pt x="294" y="695"/>
                  </a:lnTo>
                  <a:lnTo>
                    <a:pt x="294" y="697"/>
                  </a:lnTo>
                  <a:lnTo>
                    <a:pt x="296" y="697"/>
                  </a:lnTo>
                  <a:lnTo>
                    <a:pt x="303" y="703"/>
                  </a:lnTo>
                  <a:lnTo>
                    <a:pt x="303" y="703"/>
                  </a:lnTo>
                  <a:lnTo>
                    <a:pt x="305" y="703"/>
                  </a:lnTo>
                  <a:lnTo>
                    <a:pt x="305" y="701"/>
                  </a:lnTo>
                  <a:lnTo>
                    <a:pt x="305" y="699"/>
                  </a:lnTo>
                  <a:lnTo>
                    <a:pt x="307" y="699"/>
                  </a:lnTo>
                  <a:lnTo>
                    <a:pt x="307" y="699"/>
                  </a:lnTo>
                  <a:lnTo>
                    <a:pt x="309" y="699"/>
                  </a:lnTo>
                  <a:lnTo>
                    <a:pt x="311" y="697"/>
                  </a:lnTo>
                  <a:lnTo>
                    <a:pt x="315" y="699"/>
                  </a:lnTo>
                  <a:lnTo>
                    <a:pt x="317" y="697"/>
                  </a:lnTo>
                  <a:lnTo>
                    <a:pt x="319" y="697"/>
                  </a:lnTo>
                  <a:lnTo>
                    <a:pt x="319" y="697"/>
                  </a:lnTo>
                  <a:lnTo>
                    <a:pt x="321" y="697"/>
                  </a:lnTo>
                  <a:lnTo>
                    <a:pt x="321" y="697"/>
                  </a:lnTo>
                  <a:lnTo>
                    <a:pt x="324" y="697"/>
                  </a:lnTo>
                  <a:lnTo>
                    <a:pt x="326" y="699"/>
                  </a:lnTo>
                  <a:lnTo>
                    <a:pt x="326" y="699"/>
                  </a:lnTo>
                  <a:lnTo>
                    <a:pt x="328" y="699"/>
                  </a:lnTo>
                  <a:lnTo>
                    <a:pt x="330" y="699"/>
                  </a:lnTo>
                  <a:lnTo>
                    <a:pt x="332" y="699"/>
                  </a:lnTo>
                  <a:lnTo>
                    <a:pt x="334" y="699"/>
                  </a:lnTo>
                  <a:lnTo>
                    <a:pt x="336" y="699"/>
                  </a:lnTo>
                  <a:lnTo>
                    <a:pt x="338" y="697"/>
                  </a:lnTo>
                  <a:lnTo>
                    <a:pt x="338" y="695"/>
                  </a:lnTo>
                  <a:lnTo>
                    <a:pt x="340" y="691"/>
                  </a:lnTo>
                  <a:lnTo>
                    <a:pt x="340" y="689"/>
                  </a:lnTo>
                  <a:lnTo>
                    <a:pt x="342" y="687"/>
                  </a:lnTo>
                  <a:lnTo>
                    <a:pt x="342" y="685"/>
                  </a:lnTo>
                  <a:lnTo>
                    <a:pt x="344" y="685"/>
                  </a:lnTo>
                  <a:lnTo>
                    <a:pt x="347" y="685"/>
                  </a:lnTo>
                  <a:lnTo>
                    <a:pt x="357" y="682"/>
                  </a:lnTo>
                  <a:lnTo>
                    <a:pt x="359" y="682"/>
                  </a:lnTo>
                  <a:lnTo>
                    <a:pt x="359" y="682"/>
                  </a:lnTo>
                  <a:lnTo>
                    <a:pt x="361" y="682"/>
                  </a:lnTo>
                  <a:lnTo>
                    <a:pt x="361" y="680"/>
                  </a:lnTo>
                  <a:lnTo>
                    <a:pt x="363" y="678"/>
                  </a:lnTo>
                  <a:lnTo>
                    <a:pt x="365" y="674"/>
                  </a:lnTo>
                  <a:lnTo>
                    <a:pt x="367" y="672"/>
                  </a:lnTo>
                  <a:lnTo>
                    <a:pt x="367" y="672"/>
                  </a:lnTo>
                  <a:lnTo>
                    <a:pt x="370" y="670"/>
                  </a:lnTo>
                  <a:lnTo>
                    <a:pt x="370" y="670"/>
                  </a:lnTo>
                  <a:lnTo>
                    <a:pt x="370" y="670"/>
                  </a:lnTo>
                  <a:lnTo>
                    <a:pt x="372" y="668"/>
                  </a:lnTo>
                  <a:lnTo>
                    <a:pt x="372" y="668"/>
                  </a:lnTo>
                  <a:lnTo>
                    <a:pt x="372" y="668"/>
                  </a:lnTo>
                  <a:lnTo>
                    <a:pt x="372" y="668"/>
                  </a:lnTo>
                  <a:lnTo>
                    <a:pt x="372" y="666"/>
                  </a:lnTo>
                  <a:lnTo>
                    <a:pt x="372" y="666"/>
                  </a:lnTo>
                  <a:lnTo>
                    <a:pt x="372" y="666"/>
                  </a:lnTo>
                  <a:lnTo>
                    <a:pt x="372" y="664"/>
                  </a:lnTo>
                  <a:lnTo>
                    <a:pt x="367" y="659"/>
                  </a:lnTo>
                  <a:lnTo>
                    <a:pt x="367" y="659"/>
                  </a:lnTo>
                  <a:lnTo>
                    <a:pt x="367" y="659"/>
                  </a:lnTo>
                  <a:lnTo>
                    <a:pt x="365" y="657"/>
                  </a:lnTo>
                  <a:lnTo>
                    <a:pt x="361" y="657"/>
                  </a:lnTo>
                  <a:lnTo>
                    <a:pt x="344" y="657"/>
                  </a:lnTo>
                  <a:lnTo>
                    <a:pt x="342" y="655"/>
                  </a:lnTo>
                  <a:lnTo>
                    <a:pt x="342" y="655"/>
                  </a:lnTo>
                  <a:lnTo>
                    <a:pt x="342" y="653"/>
                  </a:lnTo>
                  <a:lnTo>
                    <a:pt x="342" y="653"/>
                  </a:lnTo>
                  <a:lnTo>
                    <a:pt x="340" y="651"/>
                  </a:lnTo>
                  <a:lnTo>
                    <a:pt x="340" y="651"/>
                  </a:lnTo>
                  <a:lnTo>
                    <a:pt x="340" y="651"/>
                  </a:lnTo>
                  <a:lnTo>
                    <a:pt x="342" y="649"/>
                  </a:lnTo>
                  <a:lnTo>
                    <a:pt x="342" y="649"/>
                  </a:lnTo>
                  <a:lnTo>
                    <a:pt x="342" y="647"/>
                  </a:lnTo>
                  <a:lnTo>
                    <a:pt x="347" y="645"/>
                  </a:lnTo>
                  <a:lnTo>
                    <a:pt x="351" y="643"/>
                  </a:lnTo>
                  <a:lnTo>
                    <a:pt x="351" y="641"/>
                  </a:lnTo>
                  <a:lnTo>
                    <a:pt x="353" y="639"/>
                  </a:lnTo>
                  <a:lnTo>
                    <a:pt x="355" y="637"/>
                  </a:lnTo>
                  <a:lnTo>
                    <a:pt x="355" y="637"/>
                  </a:lnTo>
                  <a:lnTo>
                    <a:pt x="357" y="630"/>
                  </a:lnTo>
                  <a:lnTo>
                    <a:pt x="357" y="628"/>
                  </a:lnTo>
                  <a:lnTo>
                    <a:pt x="357" y="626"/>
                  </a:lnTo>
                  <a:lnTo>
                    <a:pt x="355" y="626"/>
                  </a:lnTo>
                  <a:lnTo>
                    <a:pt x="355" y="626"/>
                  </a:lnTo>
                  <a:lnTo>
                    <a:pt x="353" y="626"/>
                  </a:lnTo>
                  <a:lnTo>
                    <a:pt x="353" y="626"/>
                  </a:lnTo>
                  <a:lnTo>
                    <a:pt x="353" y="626"/>
                  </a:lnTo>
                  <a:lnTo>
                    <a:pt x="353" y="626"/>
                  </a:lnTo>
                  <a:lnTo>
                    <a:pt x="353" y="626"/>
                  </a:lnTo>
                  <a:lnTo>
                    <a:pt x="353" y="626"/>
                  </a:lnTo>
                  <a:lnTo>
                    <a:pt x="353" y="624"/>
                  </a:lnTo>
                  <a:lnTo>
                    <a:pt x="353" y="624"/>
                  </a:lnTo>
                  <a:lnTo>
                    <a:pt x="353" y="622"/>
                  </a:lnTo>
                  <a:lnTo>
                    <a:pt x="351" y="622"/>
                  </a:lnTo>
                  <a:lnTo>
                    <a:pt x="351" y="620"/>
                  </a:lnTo>
                  <a:lnTo>
                    <a:pt x="351" y="618"/>
                  </a:lnTo>
                  <a:lnTo>
                    <a:pt x="353" y="614"/>
                  </a:lnTo>
                  <a:lnTo>
                    <a:pt x="355" y="607"/>
                  </a:lnTo>
                  <a:lnTo>
                    <a:pt x="357" y="607"/>
                  </a:lnTo>
                  <a:lnTo>
                    <a:pt x="359" y="607"/>
                  </a:lnTo>
                  <a:lnTo>
                    <a:pt x="359" y="607"/>
                  </a:lnTo>
                  <a:lnTo>
                    <a:pt x="361" y="607"/>
                  </a:lnTo>
                  <a:lnTo>
                    <a:pt x="363" y="607"/>
                  </a:lnTo>
                  <a:lnTo>
                    <a:pt x="363" y="607"/>
                  </a:lnTo>
                  <a:lnTo>
                    <a:pt x="365" y="607"/>
                  </a:lnTo>
                  <a:lnTo>
                    <a:pt x="370" y="605"/>
                  </a:lnTo>
                  <a:lnTo>
                    <a:pt x="370" y="605"/>
                  </a:lnTo>
                  <a:lnTo>
                    <a:pt x="372" y="603"/>
                  </a:lnTo>
                  <a:lnTo>
                    <a:pt x="372" y="603"/>
                  </a:lnTo>
                  <a:lnTo>
                    <a:pt x="372" y="603"/>
                  </a:lnTo>
                  <a:lnTo>
                    <a:pt x="372" y="601"/>
                  </a:lnTo>
                  <a:lnTo>
                    <a:pt x="370" y="601"/>
                  </a:lnTo>
                  <a:lnTo>
                    <a:pt x="370" y="601"/>
                  </a:lnTo>
                  <a:lnTo>
                    <a:pt x="370" y="599"/>
                  </a:lnTo>
                  <a:lnTo>
                    <a:pt x="372" y="599"/>
                  </a:lnTo>
                  <a:lnTo>
                    <a:pt x="372" y="597"/>
                  </a:lnTo>
                  <a:lnTo>
                    <a:pt x="374" y="595"/>
                  </a:lnTo>
                  <a:lnTo>
                    <a:pt x="376" y="588"/>
                  </a:lnTo>
                  <a:lnTo>
                    <a:pt x="380" y="588"/>
                  </a:lnTo>
                  <a:lnTo>
                    <a:pt x="384" y="586"/>
                  </a:lnTo>
                  <a:lnTo>
                    <a:pt x="386" y="588"/>
                  </a:lnTo>
                  <a:lnTo>
                    <a:pt x="386" y="588"/>
                  </a:lnTo>
                  <a:lnTo>
                    <a:pt x="388" y="588"/>
                  </a:lnTo>
                  <a:lnTo>
                    <a:pt x="388" y="588"/>
                  </a:lnTo>
                  <a:lnTo>
                    <a:pt x="388" y="591"/>
                  </a:lnTo>
                  <a:lnTo>
                    <a:pt x="390" y="591"/>
                  </a:lnTo>
                  <a:lnTo>
                    <a:pt x="390" y="593"/>
                  </a:lnTo>
                  <a:lnTo>
                    <a:pt x="392" y="595"/>
                  </a:lnTo>
                  <a:lnTo>
                    <a:pt x="395" y="595"/>
                  </a:lnTo>
                  <a:lnTo>
                    <a:pt x="395" y="595"/>
                  </a:lnTo>
                  <a:lnTo>
                    <a:pt x="397" y="595"/>
                  </a:lnTo>
                  <a:lnTo>
                    <a:pt x="397" y="593"/>
                  </a:lnTo>
                  <a:lnTo>
                    <a:pt x="397" y="593"/>
                  </a:lnTo>
                  <a:lnTo>
                    <a:pt x="397" y="593"/>
                  </a:lnTo>
                  <a:lnTo>
                    <a:pt x="399" y="591"/>
                  </a:lnTo>
                  <a:lnTo>
                    <a:pt x="399" y="591"/>
                  </a:lnTo>
                  <a:lnTo>
                    <a:pt x="401" y="591"/>
                  </a:lnTo>
                  <a:lnTo>
                    <a:pt x="403" y="593"/>
                  </a:lnTo>
                  <a:lnTo>
                    <a:pt x="409" y="597"/>
                  </a:lnTo>
                  <a:lnTo>
                    <a:pt x="411" y="597"/>
                  </a:lnTo>
                  <a:lnTo>
                    <a:pt x="418" y="599"/>
                  </a:lnTo>
                  <a:lnTo>
                    <a:pt x="420" y="599"/>
                  </a:lnTo>
                  <a:lnTo>
                    <a:pt x="420" y="597"/>
                  </a:lnTo>
                  <a:lnTo>
                    <a:pt x="420" y="595"/>
                  </a:lnTo>
                  <a:lnTo>
                    <a:pt x="420" y="595"/>
                  </a:lnTo>
                  <a:lnTo>
                    <a:pt x="420" y="593"/>
                  </a:lnTo>
                  <a:lnTo>
                    <a:pt x="420" y="591"/>
                  </a:lnTo>
                  <a:lnTo>
                    <a:pt x="420" y="591"/>
                  </a:lnTo>
                  <a:lnTo>
                    <a:pt x="420" y="588"/>
                  </a:lnTo>
                  <a:lnTo>
                    <a:pt x="420" y="588"/>
                  </a:lnTo>
                  <a:lnTo>
                    <a:pt x="420" y="588"/>
                  </a:lnTo>
                  <a:lnTo>
                    <a:pt x="422" y="588"/>
                  </a:lnTo>
                  <a:lnTo>
                    <a:pt x="422" y="588"/>
                  </a:lnTo>
                  <a:lnTo>
                    <a:pt x="422" y="591"/>
                  </a:lnTo>
                  <a:lnTo>
                    <a:pt x="424" y="591"/>
                  </a:lnTo>
                  <a:lnTo>
                    <a:pt x="424" y="591"/>
                  </a:lnTo>
                  <a:lnTo>
                    <a:pt x="424" y="591"/>
                  </a:lnTo>
                  <a:lnTo>
                    <a:pt x="424" y="591"/>
                  </a:lnTo>
                  <a:lnTo>
                    <a:pt x="426" y="588"/>
                  </a:lnTo>
                  <a:lnTo>
                    <a:pt x="426" y="588"/>
                  </a:lnTo>
                  <a:lnTo>
                    <a:pt x="426" y="588"/>
                  </a:lnTo>
                  <a:lnTo>
                    <a:pt x="428" y="588"/>
                  </a:lnTo>
                  <a:lnTo>
                    <a:pt x="428" y="588"/>
                  </a:lnTo>
                  <a:lnTo>
                    <a:pt x="428" y="588"/>
                  </a:lnTo>
                  <a:lnTo>
                    <a:pt x="430" y="588"/>
                  </a:lnTo>
                  <a:lnTo>
                    <a:pt x="430" y="586"/>
                  </a:lnTo>
                  <a:lnTo>
                    <a:pt x="430" y="584"/>
                  </a:lnTo>
                  <a:lnTo>
                    <a:pt x="430" y="584"/>
                  </a:lnTo>
                  <a:lnTo>
                    <a:pt x="430" y="582"/>
                  </a:lnTo>
                  <a:lnTo>
                    <a:pt x="430" y="582"/>
                  </a:lnTo>
                  <a:lnTo>
                    <a:pt x="432" y="582"/>
                  </a:lnTo>
                  <a:lnTo>
                    <a:pt x="432" y="582"/>
                  </a:lnTo>
                  <a:lnTo>
                    <a:pt x="432" y="582"/>
                  </a:lnTo>
                  <a:lnTo>
                    <a:pt x="432" y="584"/>
                  </a:lnTo>
                  <a:lnTo>
                    <a:pt x="438" y="588"/>
                  </a:lnTo>
                  <a:lnTo>
                    <a:pt x="441" y="588"/>
                  </a:lnTo>
                  <a:lnTo>
                    <a:pt x="443" y="588"/>
                  </a:lnTo>
                  <a:lnTo>
                    <a:pt x="443" y="588"/>
                  </a:lnTo>
                  <a:lnTo>
                    <a:pt x="443" y="586"/>
                  </a:lnTo>
                  <a:lnTo>
                    <a:pt x="443" y="586"/>
                  </a:lnTo>
                  <a:lnTo>
                    <a:pt x="441" y="584"/>
                  </a:lnTo>
                  <a:lnTo>
                    <a:pt x="438" y="582"/>
                  </a:lnTo>
                  <a:lnTo>
                    <a:pt x="438" y="582"/>
                  </a:lnTo>
                  <a:lnTo>
                    <a:pt x="436" y="582"/>
                  </a:lnTo>
                  <a:lnTo>
                    <a:pt x="436" y="582"/>
                  </a:lnTo>
                  <a:lnTo>
                    <a:pt x="436" y="580"/>
                  </a:lnTo>
                  <a:lnTo>
                    <a:pt x="436" y="580"/>
                  </a:lnTo>
                  <a:lnTo>
                    <a:pt x="441" y="576"/>
                  </a:lnTo>
                  <a:lnTo>
                    <a:pt x="441" y="574"/>
                  </a:lnTo>
                  <a:lnTo>
                    <a:pt x="441" y="574"/>
                  </a:lnTo>
                  <a:lnTo>
                    <a:pt x="441" y="574"/>
                  </a:lnTo>
                  <a:lnTo>
                    <a:pt x="443" y="572"/>
                  </a:lnTo>
                  <a:lnTo>
                    <a:pt x="443" y="570"/>
                  </a:lnTo>
                  <a:lnTo>
                    <a:pt x="443" y="570"/>
                  </a:lnTo>
                  <a:lnTo>
                    <a:pt x="443" y="570"/>
                  </a:lnTo>
                  <a:lnTo>
                    <a:pt x="445" y="568"/>
                  </a:lnTo>
                  <a:lnTo>
                    <a:pt x="447" y="568"/>
                  </a:lnTo>
                  <a:lnTo>
                    <a:pt x="447" y="566"/>
                  </a:lnTo>
                  <a:lnTo>
                    <a:pt x="447" y="566"/>
                  </a:lnTo>
                  <a:lnTo>
                    <a:pt x="447" y="563"/>
                  </a:lnTo>
                  <a:lnTo>
                    <a:pt x="447" y="561"/>
                  </a:lnTo>
                  <a:lnTo>
                    <a:pt x="449" y="559"/>
                  </a:lnTo>
                  <a:lnTo>
                    <a:pt x="449" y="559"/>
                  </a:lnTo>
                  <a:lnTo>
                    <a:pt x="451" y="557"/>
                  </a:lnTo>
                  <a:lnTo>
                    <a:pt x="451" y="555"/>
                  </a:lnTo>
                  <a:lnTo>
                    <a:pt x="451" y="555"/>
                  </a:lnTo>
                  <a:lnTo>
                    <a:pt x="451" y="553"/>
                  </a:lnTo>
                  <a:lnTo>
                    <a:pt x="451" y="553"/>
                  </a:lnTo>
                  <a:lnTo>
                    <a:pt x="453" y="551"/>
                  </a:lnTo>
                  <a:lnTo>
                    <a:pt x="453" y="551"/>
                  </a:lnTo>
                  <a:lnTo>
                    <a:pt x="453" y="551"/>
                  </a:lnTo>
                  <a:lnTo>
                    <a:pt x="453" y="549"/>
                  </a:lnTo>
                  <a:lnTo>
                    <a:pt x="453" y="547"/>
                  </a:lnTo>
                  <a:lnTo>
                    <a:pt x="453" y="547"/>
                  </a:lnTo>
                  <a:lnTo>
                    <a:pt x="453" y="545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94BFC4D6-5C3C-FFA2-A363-16847B7F5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0250" y="3198298"/>
              <a:ext cx="731838" cy="582613"/>
            </a:xfrm>
            <a:custGeom>
              <a:avLst/>
              <a:gdLst>
                <a:gd name="T0" fmla="*/ 457 w 461"/>
                <a:gd name="T1" fmla="*/ 63 h 367"/>
                <a:gd name="T2" fmla="*/ 457 w 461"/>
                <a:gd name="T3" fmla="*/ 50 h 367"/>
                <a:gd name="T4" fmla="*/ 449 w 461"/>
                <a:gd name="T5" fmla="*/ 19 h 367"/>
                <a:gd name="T6" fmla="*/ 428 w 461"/>
                <a:gd name="T7" fmla="*/ 2 h 367"/>
                <a:gd name="T8" fmla="*/ 407 w 461"/>
                <a:gd name="T9" fmla="*/ 15 h 367"/>
                <a:gd name="T10" fmla="*/ 388 w 461"/>
                <a:gd name="T11" fmla="*/ 29 h 367"/>
                <a:gd name="T12" fmla="*/ 378 w 461"/>
                <a:gd name="T13" fmla="*/ 73 h 367"/>
                <a:gd name="T14" fmla="*/ 348 w 461"/>
                <a:gd name="T15" fmla="*/ 81 h 367"/>
                <a:gd name="T16" fmla="*/ 317 w 461"/>
                <a:gd name="T17" fmla="*/ 100 h 367"/>
                <a:gd name="T18" fmla="*/ 300 w 461"/>
                <a:gd name="T19" fmla="*/ 92 h 367"/>
                <a:gd name="T20" fmla="*/ 273 w 461"/>
                <a:gd name="T21" fmla="*/ 67 h 367"/>
                <a:gd name="T22" fmla="*/ 240 w 461"/>
                <a:gd name="T23" fmla="*/ 65 h 367"/>
                <a:gd name="T24" fmla="*/ 229 w 461"/>
                <a:gd name="T25" fmla="*/ 86 h 367"/>
                <a:gd name="T26" fmla="*/ 196 w 461"/>
                <a:gd name="T27" fmla="*/ 92 h 367"/>
                <a:gd name="T28" fmla="*/ 177 w 461"/>
                <a:gd name="T29" fmla="*/ 102 h 367"/>
                <a:gd name="T30" fmla="*/ 148 w 461"/>
                <a:gd name="T31" fmla="*/ 92 h 367"/>
                <a:gd name="T32" fmla="*/ 125 w 461"/>
                <a:gd name="T33" fmla="*/ 104 h 367"/>
                <a:gd name="T34" fmla="*/ 104 w 461"/>
                <a:gd name="T35" fmla="*/ 102 h 367"/>
                <a:gd name="T36" fmla="*/ 92 w 461"/>
                <a:gd name="T37" fmla="*/ 88 h 367"/>
                <a:gd name="T38" fmla="*/ 81 w 461"/>
                <a:gd name="T39" fmla="*/ 90 h 367"/>
                <a:gd name="T40" fmla="*/ 66 w 461"/>
                <a:gd name="T41" fmla="*/ 79 h 367"/>
                <a:gd name="T42" fmla="*/ 35 w 461"/>
                <a:gd name="T43" fmla="*/ 90 h 367"/>
                <a:gd name="T44" fmla="*/ 10 w 461"/>
                <a:gd name="T45" fmla="*/ 102 h 367"/>
                <a:gd name="T46" fmla="*/ 4 w 461"/>
                <a:gd name="T47" fmla="*/ 132 h 367"/>
                <a:gd name="T48" fmla="*/ 39 w 461"/>
                <a:gd name="T49" fmla="*/ 173 h 367"/>
                <a:gd name="T50" fmla="*/ 48 w 461"/>
                <a:gd name="T51" fmla="*/ 192 h 367"/>
                <a:gd name="T52" fmla="*/ 60 w 461"/>
                <a:gd name="T53" fmla="*/ 186 h 367"/>
                <a:gd name="T54" fmla="*/ 62 w 461"/>
                <a:gd name="T55" fmla="*/ 205 h 367"/>
                <a:gd name="T56" fmla="*/ 69 w 461"/>
                <a:gd name="T57" fmla="*/ 215 h 367"/>
                <a:gd name="T58" fmla="*/ 79 w 461"/>
                <a:gd name="T59" fmla="*/ 257 h 367"/>
                <a:gd name="T60" fmla="*/ 92 w 461"/>
                <a:gd name="T61" fmla="*/ 257 h 367"/>
                <a:gd name="T62" fmla="*/ 100 w 461"/>
                <a:gd name="T63" fmla="*/ 274 h 367"/>
                <a:gd name="T64" fmla="*/ 75 w 461"/>
                <a:gd name="T65" fmla="*/ 296 h 367"/>
                <a:gd name="T66" fmla="*/ 79 w 461"/>
                <a:gd name="T67" fmla="*/ 319 h 367"/>
                <a:gd name="T68" fmla="*/ 117 w 461"/>
                <a:gd name="T69" fmla="*/ 324 h 367"/>
                <a:gd name="T70" fmla="*/ 158 w 461"/>
                <a:gd name="T71" fmla="*/ 319 h 367"/>
                <a:gd name="T72" fmla="*/ 169 w 461"/>
                <a:gd name="T73" fmla="*/ 349 h 367"/>
                <a:gd name="T74" fmla="*/ 190 w 461"/>
                <a:gd name="T75" fmla="*/ 363 h 367"/>
                <a:gd name="T76" fmla="*/ 240 w 461"/>
                <a:gd name="T77" fmla="*/ 357 h 367"/>
                <a:gd name="T78" fmla="*/ 246 w 461"/>
                <a:gd name="T79" fmla="*/ 363 h 367"/>
                <a:gd name="T80" fmla="*/ 265 w 461"/>
                <a:gd name="T81" fmla="*/ 340 h 367"/>
                <a:gd name="T82" fmla="*/ 265 w 461"/>
                <a:gd name="T83" fmla="*/ 311 h 367"/>
                <a:gd name="T84" fmla="*/ 303 w 461"/>
                <a:gd name="T85" fmla="*/ 328 h 367"/>
                <a:gd name="T86" fmla="*/ 342 w 461"/>
                <a:gd name="T87" fmla="*/ 338 h 367"/>
                <a:gd name="T88" fmla="*/ 348 w 461"/>
                <a:gd name="T89" fmla="*/ 326 h 367"/>
                <a:gd name="T90" fmla="*/ 344 w 461"/>
                <a:gd name="T91" fmla="*/ 311 h 367"/>
                <a:gd name="T92" fmla="*/ 319 w 461"/>
                <a:gd name="T93" fmla="*/ 284 h 367"/>
                <a:gd name="T94" fmla="*/ 313 w 461"/>
                <a:gd name="T95" fmla="*/ 261 h 367"/>
                <a:gd name="T96" fmla="*/ 300 w 461"/>
                <a:gd name="T97" fmla="*/ 255 h 367"/>
                <a:gd name="T98" fmla="*/ 257 w 461"/>
                <a:gd name="T99" fmla="*/ 236 h 367"/>
                <a:gd name="T100" fmla="*/ 252 w 461"/>
                <a:gd name="T101" fmla="*/ 209 h 367"/>
                <a:gd name="T102" fmla="*/ 269 w 461"/>
                <a:gd name="T103" fmla="*/ 192 h 367"/>
                <a:gd name="T104" fmla="*/ 284 w 461"/>
                <a:gd name="T105" fmla="*/ 203 h 367"/>
                <a:gd name="T106" fmla="*/ 303 w 461"/>
                <a:gd name="T107" fmla="*/ 196 h 367"/>
                <a:gd name="T108" fmla="*/ 351 w 461"/>
                <a:gd name="T109" fmla="*/ 167 h 367"/>
                <a:gd name="T110" fmla="*/ 371 w 461"/>
                <a:gd name="T111" fmla="*/ 161 h 367"/>
                <a:gd name="T112" fmla="*/ 388 w 461"/>
                <a:gd name="T113" fmla="*/ 161 h 367"/>
                <a:gd name="T114" fmla="*/ 399 w 461"/>
                <a:gd name="T115" fmla="*/ 150 h 367"/>
                <a:gd name="T116" fmla="*/ 403 w 461"/>
                <a:gd name="T117" fmla="*/ 146 h 367"/>
                <a:gd name="T118" fmla="*/ 422 w 461"/>
                <a:gd name="T119" fmla="*/ 132 h 367"/>
                <a:gd name="T120" fmla="*/ 434 w 461"/>
                <a:gd name="T121" fmla="*/ 121 h 367"/>
                <a:gd name="T122" fmla="*/ 449 w 461"/>
                <a:gd name="T123" fmla="*/ 94 h 367"/>
                <a:gd name="T124" fmla="*/ 447 w 461"/>
                <a:gd name="T125" fmla="*/ 79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1" h="367">
                  <a:moveTo>
                    <a:pt x="459" y="77"/>
                  </a:moveTo>
                  <a:lnTo>
                    <a:pt x="459" y="77"/>
                  </a:lnTo>
                  <a:lnTo>
                    <a:pt x="459" y="77"/>
                  </a:lnTo>
                  <a:lnTo>
                    <a:pt x="457" y="75"/>
                  </a:lnTo>
                  <a:lnTo>
                    <a:pt x="459" y="75"/>
                  </a:lnTo>
                  <a:lnTo>
                    <a:pt x="459" y="75"/>
                  </a:lnTo>
                  <a:lnTo>
                    <a:pt x="459" y="73"/>
                  </a:lnTo>
                  <a:lnTo>
                    <a:pt x="461" y="73"/>
                  </a:lnTo>
                  <a:lnTo>
                    <a:pt x="461" y="71"/>
                  </a:lnTo>
                  <a:lnTo>
                    <a:pt x="459" y="71"/>
                  </a:lnTo>
                  <a:lnTo>
                    <a:pt x="459" y="71"/>
                  </a:lnTo>
                  <a:lnTo>
                    <a:pt x="459" y="69"/>
                  </a:lnTo>
                  <a:lnTo>
                    <a:pt x="459" y="69"/>
                  </a:lnTo>
                  <a:lnTo>
                    <a:pt x="459" y="67"/>
                  </a:lnTo>
                  <a:lnTo>
                    <a:pt x="459" y="65"/>
                  </a:lnTo>
                  <a:lnTo>
                    <a:pt x="457" y="65"/>
                  </a:lnTo>
                  <a:lnTo>
                    <a:pt x="457" y="63"/>
                  </a:lnTo>
                  <a:lnTo>
                    <a:pt x="457" y="63"/>
                  </a:lnTo>
                  <a:lnTo>
                    <a:pt x="457" y="63"/>
                  </a:lnTo>
                  <a:lnTo>
                    <a:pt x="453" y="63"/>
                  </a:lnTo>
                  <a:lnTo>
                    <a:pt x="453" y="61"/>
                  </a:lnTo>
                  <a:lnTo>
                    <a:pt x="453" y="61"/>
                  </a:lnTo>
                  <a:lnTo>
                    <a:pt x="453" y="61"/>
                  </a:lnTo>
                  <a:lnTo>
                    <a:pt x="453" y="58"/>
                  </a:lnTo>
                  <a:lnTo>
                    <a:pt x="453" y="58"/>
                  </a:lnTo>
                  <a:lnTo>
                    <a:pt x="453" y="58"/>
                  </a:lnTo>
                  <a:lnTo>
                    <a:pt x="453" y="58"/>
                  </a:lnTo>
                  <a:lnTo>
                    <a:pt x="455" y="58"/>
                  </a:lnTo>
                  <a:lnTo>
                    <a:pt x="455" y="58"/>
                  </a:lnTo>
                  <a:lnTo>
                    <a:pt x="457" y="58"/>
                  </a:lnTo>
                  <a:lnTo>
                    <a:pt x="457" y="58"/>
                  </a:lnTo>
                  <a:lnTo>
                    <a:pt x="457" y="58"/>
                  </a:lnTo>
                  <a:lnTo>
                    <a:pt x="457" y="52"/>
                  </a:lnTo>
                  <a:lnTo>
                    <a:pt x="457" y="50"/>
                  </a:lnTo>
                  <a:lnTo>
                    <a:pt x="459" y="48"/>
                  </a:lnTo>
                  <a:lnTo>
                    <a:pt x="459" y="48"/>
                  </a:lnTo>
                  <a:lnTo>
                    <a:pt x="459" y="44"/>
                  </a:lnTo>
                  <a:lnTo>
                    <a:pt x="459" y="42"/>
                  </a:lnTo>
                  <a:lnTo>
                    <a:pt x="457" y="33"/>
                  </a:lnTo>
                  <a:lnTo>
                    <a:pt x="455" y="31"/>
                  </a:lnTo>
                  <a:lnTo>
                    <a:pt x="455" y="31"/>
                  </a:lnTo>
                  <a:lnTo>
                    <a:pt x="455" y="29"/>
                  </a:lnTo>
                  <a:lnTo>
                    <a:pt x="451" y="25"/>
                  </a:lnTo>
                  <a:lnTo>
                    <a:pt x="451" y="25"/>
                  </a:lnTo>
                  <a:lnTo>
                    <a:pt x="449" y="25"/>
                  </a:lnTo>
                  <a:lnTo>
                    <a:pt x="449" y="25"/>
                  </a:lnTo>
                  <a:lnTo>
                    <a:pt x="449" y="25"/>
                  </a:lnTo>
                  <a:lnTo>
                    <a:pt x="449" y="23"/>
                  </a:lnTo>
                  <a:lnTo>
                    <a:pt x="449" y="23"/>
                  </a:lnTo>
                  <a:lnTo>
                    <a:pt x="449" y="21"/>
                  </a:lnTo>
                  <a:lnTo>
                    <a:pt x="449" y="19"/>
                  </a:lnTo>
                  <a:lnTo>
                    <a:pt x="447" y="17"/>
                  </a:lnTo>
                  <a:lnTo>
                    <a:pt x="447" y="17"/>
                  </a:lnTo>
                  <a:lnTo>
                    <a:pt x="449" y="15"/>
                  </a:lnTo>
                  <a:lnTo>
                    <a:pt x="449" y="15"/>
                  </a:lnTo>
                  <a:lnTo>
                    <a:pt x="449" y="12"/>
                  </a:lnTo>
                  <a:lnTo>
                    <a:pt x="449" y="10"/>
                  </a:lnTo>
                  <a:lnTo>
                    <a:pt x="449" y="10"/>
                  </a:lnTo>
                  <a:lnTo>
                    <a:pt x="449" y="8"/>
                  </a:lnTo>
                  <a:lnTo>
                    <a:pt x="447" y="8"/>
                  </a:lnTo>
                  <a:lnTo>
                    <a:pt x="447" y="8"/>
                  </a:lnTo>
                  <a:lnTo>
                    <a:pt x="442" y="6"/>
                  </a:lnTo>
                  <a:lnTo>
                    <a:pt x="438" y="8"/>
                  </a:lnTo>
                  <a:lnTo>
                    <a:pt x="436" y="6"/>
                  </a:lnTo>
                  <a:lnTo>
                    <a:pt x="430" y="6"/>
                  </a:lnTo>
                  <a:lnTo>
                    <a:pt x="430" y="4"/>
                  </a:lnTo>
                  <a:lnTo>
                    <a:pt x="428" y="2"/>
                  </a:lnTo>
                  <a:lnTo>
                    <a:pt x="428" y="2"/>
                  </a:lnTo>
                  <a:lnTo>
                    <a:pt x="426" y="0"/>
                  </a:lnTo>
                  <a:lnTo>
                    <a:pt x="426" y="0"/>
                  </a:lnTo>
                  <a:lnTo>
                    <a:pt x="424" y="0"/>
                  </a:lnTo>
                  <a:lnTo>
                    <a:pt x="424" y="0"/>
                  </a:lnTo>
                  <a:lnTo>
                    <a:pt x="424" y="0"/>
                  </a:lnTo>
                  <a:lnTo>
                    <a:pt x="422" y="0"/>
                  </a:lnTo>
                  <a:lnTo>
                    <a:pt x="417" y="4"/>
                  </a:lnTo>
                  <a:lnTo>
                    <a:pt x="415" y="6"/>
                  </a:lnTo>
                  <a:lnTo>
                    <a:pt x="415" y="6"/>
                  </a:lnTo>
                  <a:lnTo>
                    <a:pt x="415" y="8"/>
                  </a:lnTo>
                  <a:lnTo>
                    <a:pt x="415" y="8"/>
                  </a:lnTo>
                  <a:lnTo>
                    <a:pt x="413" y="10"/>
                  </a:lnTo>
                  <a:lnTo>
                    <a:pt x="413" y="12"/>
                  </a:lnTo>
                  <a:lnTo>
                    <a:pt x="413" y="15"/>
                  </a:lnTo>
                  <a:lnTo>
                    <a:pt x="411" y="15"/>
                  </a:lnTo>
                  <a:lnTo>
                    <a:pt x="409" y="15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5" y="12"/>
                  </a:lnTo>
                  <a:lnTo>
                    <a:pt x="405" y="12"/>
                  </a:lnTo>
                  <a:lnTo>
                    <a:pt x="405" y="15"/>
                  </a:lnTo>
                  <a:lnTo>
                    <a:pt x="405" y="15"/>
                  </a:lnTo>
                  <a:lnTo>
                    <a:pt x="401" y="15"/>
                  </a:lnTo>
                  <a:lnTo>
                    <a:pt x="401" y="15"/>
                  </a:lnTo>
                  <a:lnTo>
                    <a:pt x="399" y="17"/>
                  </a:lnTo>
                  <a:lnTo>
                    <a:pt x="399" y="19"/>
                  </a:lnTo>
                  <a:lnTo>
                    <a:pt x="399" y="21"/>
                  </a:lnTo>
                  <a:lnTo>
                    <a:pt x="397" y="27"/>
                  </a:lnTo>
                  <a:lnTo>
                    <a:pt x="397" y="27"/>
                  </a:lnTo>
                  <a:lnTo>
                    <a:pt x="397" y="27"/>
                  </a:lnTo>
                  <a:lnTo>
                    <a:pt x="392" y="27"/>
                  </a:lnTo>
                  <a:lnTo>
                    <a:pt x="392" y="27"/>
                  </a:lnTo>
                  <a:lnTo>
                    <a:pt x="388" y="29"/>
                  </a:lnTo>
                  <a:lnTo>
                    <a:pt x="388" y="29"/>
                  </a:lnTo>
                  <a:lnTo>
                    <a:pt x="386" y="31"/>
                  </a:lnTo>
                  <a:lnTo>
                    <a:pt x="382" y="35"/>
                  </a:lnTo>
                  <a:lnTo>
                    <a:pt x="382" y="38"/>
                  </a:lnTo>
                  <a:lnTo>
                    <a:pt x="382" y="38"/>
                  </a:lnTo>
                  <a:lnTo>
                    <a:pt x="382" y="50"/>
                  </a:lnTo>
                  <a:lnTo>
                    <a:pt x="382" y="52"/>
                  </a:lnTo>
                  <a:lnTo>
                    <a:pt x="382" y="52"/>
                  </a:lnTo>
                  <a:lnTo>
                    <a:pt x="380" y="54"/>
                  </a:lnTo>
                  <a:lnTo>
                    <a:pt x="378" y="58"/>
                  </a:lnTo>
                  <a:lnTo>
                    <a:pt x="378" y="58"/>
                  </a:lnTo>
                  <a:lnTo>
                    <a:pt x="378" y="58"/>
                  </a:lnTo>
                  <a:lnTo>
                    <a:pt x="378" y="61"/>
                  </a:lnTo>
                  <a:lnTo>
                    <a:pt x="378" y="61"/>
                  </a:lnTo>
                  <a:lnTo>
                    <a:pt x="378" y="63"/>
                  </a:lnTo>
                  <a:lnTo>
                    <a:pt x="378" y="63"/>
                  </a:lnTo>
                  <a:lnTo>
                    <a:pt x="376" y="69"/>
                  </a:lnTo>
                  <a:lnTo>
                    <a:pt x="378" y="73"/>
                  </a:lnTo>
                  <a:lnTo>
                    <a:pt x="376" y="77"/>
                  </a:lnTo>
                  <a:lnTo>
                    <a:pt x="376" y="77"/>
                  </a:lnTo>
                  <a:lnTo>
                    <a:pt x="376" y="79"/>
                  </a:lnTo>
                  <a:lnTo>
                    <a:pt x="374" y="81"/>
                  </a:lnTo>
                  <a:lnTo>
                    <a:pt x="374" y="81"/>
                  </a:lnTo>
                  <a:lnTo>
                    <a:pt x="371" y="81"/>
                  </a:lnTo>
                  <a:lnTo>
                    <a:pt x="365" y="79"/>
                  </a:lnTo>
                  <a:lnTo>
                    <a:pt x="363" y="77"/>
                  </a:lnTo>
                  <a:lnTo>
                    <a:pt x="361" y="79"/>
                  </a:lnTo>
                  <a:lnTo>
                    <a:pt x="361" y="79"/>
                  </a:lnTo>
                  <a:lnTo>
                    <a:pt x="359" y="81"/>
                  </a:lnTo>
                  <a:lnTo>
                    <a:pt x="359" y="83"/>
                  </a:lnTo>
                  <a:lnTo>
                    <a:pt x="359" y="86"/>
                  </a:lnTo>
                  <a:lnTo>
                    <a:pt x="359" y="88"/>
                  </a:lnTo>
                  <a:lnTo>
                    <a:pt x="359" y="88"/>
                  </a:lnTo>
                  <a:lnTo>
                    <a:pt x="351" y="86"/>
                  </a:lnTo>
                  <a:lnTo>
                    <a:pt x="348" y="81"/>
                  </a:lnTo>
                  <a:lnTo>
                    <a:pt x="346" y="81"/>
                  </a:lnTo>
                  <a:lnTo>
                    <a:pt x="344" y="81"/>
                  </a:lnTo>
                  <a:lnTo>
                    <a:pt x="344" y="81"/>
                  </a:lnTo>
                  <a:lnTo>
                    <a:pt x="344" y="81"/>
                  </a:lnTo>
                  <a:lnTo>
                    <a:pt x="342" y="83"/>
                  </a:lnTo>
                  <a:lnTo>
                    <a:pt x="340" y="86"/>
                  </a:lnTo>
                  <a:lnTo>
                    <a:pt x="338" y="86"/>
                  </a:lnTo>
                  <a:lnTo>
                    <a:pt x="336" y="86"/>
                  </a:lnTo>
                  <a:lnTo>
                    <a:pt x="334" y="86"/>
                  </a:lnTo>
                  <a:lnTo>
                    <a:pt x="332" y="86"/>
                  </a:lnTo>
                  <a:lnTo>
                    <a:pt x="330" y="83"/>
                  </a:lnTo>
                  <a:lnTo>
                    <a:pt x="328" y="83"/>
                  </a:lnTo>
                  <a:lnTo>
                    <a:pt x="323" y="90"/>
                  </a:lnTo>
                  <a:lnTo>
                    <a:pt x="319" y="92"/>
                  </a:lnTo>
                  <a:lnTo>
                    <a:pt x="319" y="94"/>
                  </a:lnTo>
                  <a:lnTo>
                    <a:pt x="317" y="96"/>
                  </a:lnTo>
                  <a:lnTo>
                    <a:pt x="317" y="100"/>
                  </a:lnTo>
                  <a:lnTo>
                    <a:pt x="317" y="102"/>
                  </a:lnTo>
                  <a:lnTo>
                    <a:pt x="315" y="102"/>
                  </a:lnTo>
                  <a:lnTo>
                    <a:pt x="315" y="102"/>
                  </a:lnTo>
                  <a:lnTo>
                    <a:pt x="315" y="104"/>
                  </a:lnTo>
                  <a:lnTo>
                    <a:pt x="315" y="104"/>
                  </a:lnTo>
                  <a:lnTo>
                    <a:pt x="315" y="106"/>
                  </a:lnTo>
                  <a:lnTo>
                    <a:pt x="315" y="106"/>
                  </a:lnTo>
                  <a:lnTo>
                    <a:pt x="315" y="109"/>
                  </a:lnTo>
                  <a:lnTo>
                    <a:pt x="313" y="109"/>
                  </a:lnTo>
                  <a:lnTo>
                    <a:pt x="311" y="106"/>
                  </a:lnTo>
                  <a:lnTo>
                    <a:pt x="305" y="102"/>
                  </a:lnTo>
                  <a:lnTo>
                    <a:pt x="296" y="98"/>
                  </a:lnTo>
                  <a:lnTo>
                    <a:pt x="296" y="96"/>
                  </a:lnTo>
                  <a:lnTo>
                    <a:pt x="296" y="96"/>
                  </a:lnTo>
                  <a:lnTo>
                    <a:pt x="298" y="94"/>
                  </a:lnTo>
                  <a:lnTo>
                    <a:pt x="298" y="92"/>
                  </a:lnTo>
                  <a:lnTo>
                    <a:pt x="300" y="92"/>
                  </a:lnTo>
                  <a:lnTo>
                    <a:pt x="298" y="88"/>
                  </a:lnTo>
                  <a:lnTo>
                    <a:pt x="298" y="86"/>
                  </a:lnTo>
                  <a:lnTo>
                    <a:pt x="298" y="86"/>
                  </a:lnTo>
                  <a:lnTo>
                    <a:pt x="294" y="86"/>
                  </a:lnTo>
                  <a:lnTo>
                    <a:pt x="292" y="83"/>
                  </a:lnTo>
                  <a:lnTo>
                    <a:pt x="290" y="83"/>
                  </a:lnTo>
                  <a:lnTo>
                    <a:pt x="288" y="86"/>
                  </a:lnTo>
                  <a:lnTo>
                    <a:pt x="286" y="86"/>
                  </a:lnTo>
                  <a:lnTo>
                    <a:pt x="284" y="86"/>
                  </a:lnTo>
                  <a:lnTo>
                    <a:pt x="282" y="83"/>
                  </a:lnTo>
                  <a:lnTo>
                    <a:pt x="282" y="81"/>
                  </a:lnTo>
                  <a:lnTo>
                    <a:pt x="280" y="79"/>
                  </a:lnTo>
                  <a:lnTo>
                    <a:pt x="280" y="71"/>
                  </a:lnTo>
                  <a:lnTo>
                    <a:pt x="280" y="69"/>
                  </a:lnTo>
                  <a:lnTo>
                    <a:pt x="277" y="69"/>
                  </a:lnTo>
                  <a:lnTo>
                    <a:pt x="275" y="69"/>
                  </a:lnTo>
                  <a:lnTo>
                    <a:pt x="273" y="67"/>
                  </a:lnTo>
                  <a:lnTo>
                    <a:pt x="273" y="67"/>
                  </a:lnTo>
                  <a:lnTo>
                    <a:pt x="271" y="67"/>
                  </a:lnTo>
                  <a:lnTo>
                    <a:pt x="273" y="67"/>
                  </a:lnTo>
                  <a:lnTo>
                    <a:pt x="273" y="65"/>
                  </a:lnTo>
                  <a:lnTo>
                    <a:pt x="273" y="65"/>
                  </a:lnTo>
                  <a:lnTo>
                    <a:pt x="273" y="63"/>
                  </a:lnTo>
                  <a:lnTo>
                    <a:pt x="271" y="65"/>
                  </a:lnTo>
                  <a:lnTo>
                    <a:pt x="269" y="65"/>
                  </a:lnTo>
                  <a:lnTo>
                    <a:pt x="265" y="69"/>
                  </a:lnTo>
                  <a:lnTo>
                    <a:pt x="259" y="69"/>
                  </a:lnTo>
                  <a:lnTo>
                    <a:pt x="254" y="63"/>
                  </a:lnTo>
                  <a:lnTo>
                    <a:pt x="252" y="61"/>
                  </a:lnTo>
                  <a:lnTo>
                    <a:pt x="252" y="61"/>
                  </a:lnTo>
                  <a:lnTo>
                    <a:pt x="242" y="61"/>
                  </a:lnTo>
                  <a:lnTo>
                    <a:pt x="242" y="61"/>
                  </a:lnTo>
                  <a:lnTo>
                    <a:pt x="240" y="63"/>
                  </a:lnTo>
                  <a:lnTo>
                    <a:pt x="240" y="65"/>
                  </a:lnTo>
                  <a:lnTo>
                    <a:pt x="238" y="67"/>
                  </a:lnTo>
                  <a:lnTo>
                    <a:pt x="238" y="67"/>
                  </a:lnTo>
                  <a:lnTo>
                    <a:pt x="238" y="71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4" y="73"/>
                  </a:lnTo>
                  <a:lnTo>
                    <a:pt x="234" y="75"/>
                  </a:lnTo>
                  <a:lnTo>
                    <a:pt x="234" y="75"/>
                  </a:lnTo>
                  <a:lnTo>
                    <a:pt x="234" y="75"/>
                  </a:lnTo>
                  <a:lnTo>
                    <a:pt x="234" y="77"/>
                  </a:lnTo>
                  <a:lnTo>
                    <a:pt x="234" y="77"/>
                  </a:lnTo>
                  <a:lnTo>
                    <a:pt x="234" y="79"/>
                  </a:lnTo>
                  <a:lnTo>
                    <a:pt x="234" y="83"/>
                  </a:lnTo>
                  <a:lnTo>
                    <a:pt x="234" y="83"/>
                  </a:lnTo>
                  <a:lnTo>
                    <a:pt x="234" y="86"/>
                  </a:lnTo>
                  <a:lnTo>
                    <a:pt x="229" y="86"/>
                  </a:lnTo>
                  <a:lnTo>
                    <a:pt x="229" y="86"/>
                  </a:lnTo>
                  <a:lnTo>
                    <a:pt x="227" y="83"/>
                  </a:lnTo>
                  <a:lnTo>
                    <a:pt x="225" y="83"/>
                  </a:lnTo>
                  <a:lnTo>
                    <a:pt x="225" y="86"/>
                  </a:lnTo>
                  <a:lnTo>
                    <a:pt x="225" y="86"/>
                  </a:lnTo>
                  <a:lnTo>
                    <a:pt x="223" y="88"/>
                  </a:lnTo>
                  <a:lnTo>
                    <a:pt x="223" y="88"/>
                  </a:lnTo>
                  <a:lnTo>
                    <a:pt x="221" y="90"/>
                  </a:lnTo>
                  <a:lnTo>
                    <a:pt x="219" y="92"/>
                  </a:lnTo>
                  <a:lnTo>
                    <a:pt x="219" y="90"/>
                  </a:lnTo>
                  <a:lnTo>
                    <a:pt x="217" y="90"/>
                  </a:lnTo>
                  <a:lnTo>
                    <a:pt x="217" y="90"/>
                  </a:lnTo>
                  <a:lnTo>
                    <a:pt x="215" y="90"/>
                  </a:lnTo>
                  <a:lnTo>
                    <a:pt x="213" y="90"/>
                  </a:lnTo>
                  <a:lnTo>
                    <a:pt x="206" y="90"/>
                  </a:lnTo>
                  <a:lnTo>
                    <a:pt x="204" y="92"/>
                  </a:lnTo>
                  <a:lnTo>
                    <a:pt x="198" y="92"/>
                  </a:lnTo>
                  <a:lnTo>
                    <a:pt x="196" y="92"/>
                  </a:lnTo>
                  <a:lnTo>
                    <a:pt x="196" y="94"/>
                  </a:lnTo>
                  <a:lnTo>
                    <a:pt x="196" y="94"/>
                  </a:lnTo>
                  <a:lnTo>
                    <a:pt x="194" y="94"/>
                  </a:lnTo>
                  <a:lnTo>
                    <a:pt x="194" y="96"/>
                  </a:lnTo>
                  <a:lnTo>
                    <a:pt x="186" y="98"/>
                  </a:lnTo>
                  <a:lnTo>
                    <a:pt x="183" y="100"/>
                  </a:lnTo>
                  <a:lnTo>
                    <a:pt x="183" y="100"/>
                  </a:lnTo>
                  <a:lnTo>
                    <a:pt x="183" y="102"/>
                  </a:lnTo>
                  <a:lnTo>
                    <a:pt x="183" y="102"/>
                  </a:lnTo>
                  <a:lnTo>
                    <a:pt x="183" y="102"/>
                  </a:lnTo>
                  <a:lnTo>
                    <a:pt x="181" y="104"/>
                  </a:lnTo>
                  <a:lnTo>
                    <a:pt x="177" y="109"/>
                  </a:lnTo>
                  <a:lnTo>
                    <a:pt x="177" y="109"/>
                  </a:lnTo>
                  <a:lnTo>
                    <a:pt x="175" y="109"/>
                  </a:lnTo>
                  <a:lnTo>
                    <a:pt x="175" y="106"/>
                  </a:lnTo>
                  <a:lnTo>
                    <a:pt x="177" y="104"/>
                  </a:lnTo>
                  <a:lnTo>
                    <a:pt x="177" y="102"/>
                  </a:lnTo>
                  <a:lnTo>
                    <a:pt x="175" y="102"/>
                  </a:lnTo>
                  <a:lnTo>
                    <a:pt x="169" y="104"/>
                  </a:lnTo>
                  <a:lnTo>
                    <a:pt x="167" y="106"/>
                  </a:lnTo>
                  <a:lnTo>
                    <a:pt x="165" y="106"/>
                  </a:lnTo>
                  <a:lnTo>
                    <a:pt x="163" y="109"/>
                  </a:lnTo>
                  <a:lnTo>
                    <a:pt x="158" y="106"/>
                  </a:lnTo>
                  <a:lnTo>
                    <a:pt x="156" y="106"/>
                  </a:lnTo>
                  <a:lnTo>
                    <a:pt x="156" y="104"/>
                  </a:lnTo>
                  <a:lnTo>
                    <a:pt x="154" y="98"/>
                  </a:lnTo>
                  <a:lnTo>
                    <a:pt x="154" y="98"/>
                  </a:lnTo>
                  <a:lnTo>
                    <a:pt x="154" y="98"/>
                  </a:lnTo>
                  <a:lnTo>
                    <a:pt x="154" y="98"/>
                  </a:lnTo>
                  <a:lnTo>
                    <a:pt x="152" y="98"/>
                  </a:lnTo>
                  <a:lnTo>
                    <a:pt x="150" y="98"/>
                  </a:lnTo>
                  <a:lnTo>
                    <a:pt x="150" y="92"/>
                  </a:lnTo>
                  <a:lnTo>
                    <a:pt x="148" y="92"/>
                  </a:lnTo>
                  <a:lnTo>
                    <a:pt x="148" y="92"/>
                  </a:lnTo>
                  <a:lnTo>
                    <a:pt x="146" y="92"/>
                  </a:lnTo>
                  <a:lnTo>
                    <a:pt x="146" y="92"/>
                  </a:lnTo>
                  <a:lnTo>
                    <a:pt x="144" y="94"/>
                  </a:lnTo>
                  <a:lnTo>
                    <a:pt x="142" y="94"/>
                  </a:lnTo>
                  <a:lnTo>
                    <a:pt x="137" y="98"/>
                  </a:lnTo>
                  <a:lnTo>
                    <a:pt x="135" y="98"/>
                  </a:lnTo>
                  <a:lnTo>
                    <a:pt x="135" y="100"/>
                  </a:lnTo>
                  <a:lnTo>
                    <a:pt x="133" y="104"/>
                  </a:lnTo>
                  <a:lnTo>
                    <a:pt x="133" y="104"/>
                  </a:lnTo>
                  <a:lnTo>
                    <a:pt x="131" y="104"/>
                  </a:lnTo>
                  <a:lnTo>
                    <a:pt x="129" y="104"/>
                  </a:lnTo>
                  <a:lnTo>
                    <a:pt x="129" y="104"/>
                  </a:lnTo>
                  <a:lnTo>
                    <a:pt x="127" y="104"/>
                  </a:lnTo>
                  <a:lnTo>
                    <a:pt x="127" y="102"/>
                  </a:lnTo>
                  <a:lnTo>
                    <a:pt x="125" y="102"/>
                  </a:lnTo>
                  <a:lnTo>
                    <a:pt x="125" y="102"/>
                  </a:lnTo>
                  <a:lnTo>
                    <a:pt x="125" y="104"/>
                  </a:lnTo>
                  <a:lnTo>
                    <a:pt x="125" y="104"/>
                  </a:lnTo>
                  <a:lnTo>
                    <a:pt x="121" y="106"/>
                  </a:lnTo>
                  <a:lnTo>
                    <a:pt x="121" y="109"/>
                  </a:lnTo>
                  <a:lnTo>
                    <a:pt x="121" y="109"/>
                  </a:lnTo>
                  <a:lnTo>
                    <a:pt x="121" y="111"/>
                  </a:lnTo>
                  <a:lnTo>
                    <a:pt x="119" y="113"/>
                  </a:lnTo>
                  <a:lnTo>
                    <a:pt x="117" y="113"/>
                  </a:lnTo>
                  <a:lnTo>
                    <a:pt x="117" y="113"/>
                  </a:lnTo>
                  <a:lnTo>
                    <a:pt x="115" y="113"/>
                  </a:lnTo>
                  <a:lnTo>
                    <a:pt x="115" y="113"/>
                  </a:lnTo>
                  <a:lnTo>
                    <a:pt x="112" y="111"/>
                  </a:lnTo>
                  <a:lnTo>
                    <a:pt x="112" y="111"/>
                  </a:lnTo>
                  <a:lnTo>
                    <a:pt x="110" y="109"/>
                  </a:lnTo>
                  <a:lnTo>
                    <a:pt x="110" y="109"/>
                  </a:lnTo>
                  <a:lnTo>
                    <a:pt x="108" y="106"/>
                  </a:lnTo>
                  <a:lnTo>
                    <a:pt x="104" y="104"/>
                  </a:lnTo>
                  <a:lnTo>
                    <a:pt x="104" y="102"/>
                  </a:lnTo>
                  <a:lnTo>
                    <a:pt x="102" y="102"/>
                  </a:lnTo>
                  <a:lnTo>
                    <a:pt x="100" y="100"/>
                  </a:lnTo>
                  <a:lnTo>
                    <a:pt x="98" y="98"/>
                  </a:lnTo>
                  <a:lnTo>
                    <a:pt x="98" y="96"/>
                  </a:lnTo>
                  <a:lnTo>
                    <a:pt x="98" y="94"/>
                  </a:lnTo>
                  <a:lnTo>
                    <a:pt x="100" y="94"/>
                  </a:lnTo>
                  <a:lnTo>
                    <a:pt x="100" y="90"/>
                  </a:lnTo>
                  <a:lnTo>
                    <a:pt x="98" y="88"/>
                  </a:lnTo>
                  <a:lnTo>
                    <a:pt x="98" y="88"/>
                  </a:lnTo>
                  <a:lnTo>
                    <a:pt x="96" y="88"/>
                  </a:lnTo>
                  <a:lnTo>
                    <a:pt x="96" y="88"/>
                  </a:lnTo>
                  <a:lnTo>
                    <a:pt x="94" y="88"/>
                  </a:lnTo>
                  <a:lnTo>
                    <a:pt x="94" y="90"/>
                  </a:lnTo>
                  <a:lnTo>
                    <a:pt x="94" y="90"/>
                  </a:lnTo>
                  <a:lnTo>
                    <a:pt x="92" y="88"/>
                  </a:lnTo>
                  <a:lnTo>
                    <a:pt x="92" y="88"/>
                  </a:lnTo>
                  <a:lnTo>
                    <a:pt x="92" y="88"/>
                  </a:lnTo>
                  <a:lnTo>
                    <a:pt x="89" y="88"/>
                  </a:lnTo>
                  <a:lnTo>
                    <a:pt x="89" y="88"/>
                  </a:lnTo>
                  <a:lnTo>
                    <a:pt x="87" y="88"/>
                  </a:lnTo>
                  <a:lnTo>
                    <a:pt x="87" y="88"/>
                  </a:lnTo>
                  <a:lnTo>
                    <a:pt x="85" y="90"/>
                  </a:lnTo>
                  <a:lnTo>
                    <a:pt x="85" y="90"/>
                  </a:lnTo>
                  <a:lnTo>
                    <a:pt x="85" y="92"/>
                  </a:lnTo>
                  <a:lnTo>
                    <a:pt x="85" y="92"/>
                  </a:lnTo>
                  <a:lnTo>
                    <a:pt x="85" y="94"/>
                  </a:lnTo>
                  <a:lnTo>
                    <a:pt x="85" y="94"/>
                  </a:lnTo>
                  <a:lnTo>
                    <a:pt x="83" y="94"/>
                  </a:lnTo>
                  <a:lnTo>
                    <a:pt x="83" y="92"/>
                  </a:lnTo>
                  <a:lnTo>
                    <a:pt x="83" y="92"/>
                  </a:lnTo>
                  <a:lnTo>
                    <a:pt x="83" y="90"/>
                  </a:lnTo>
                  <a:lnTo>
                    <a:pt x="83" y="90"/>
                  </a:lnTo>
                  <a:lnTo>
                    <a:pt x="81" y="90"/>
                  </a:lnTo>
                  <a:lnTo>
                    <a:pt x="81" y="90"/>
                  </a:lnTo>
                  <a:lnTo>
                    <a:pt x="81" y="90"/>
                  </a:lnTo>
                  <a:lnTo>
                    <a:pt x="81" y="92"/>
                  </a:lnTo>
                  <a:lnTo>
                    <a:pt x="81" y="92"/>
                  </a:lnTo>
                  <a:lnTo>
                    <a:pt x="81" y="94"/>
                  </a:lnTo>
                  <a:lnTo>
                    <a:pt x="81" y="94"/>
                  </a:lnTo>
                  <a:lnTo>
                    <a:pt x="79" y="94"/>
                  </a:lnTo>
                  <a:lnTo>
                    <a:pt x="79" y="94"/>
                  </a:lnTo>
                  <a:lnTo>
                    <a:pt x="77" y="92"/>
                  </a:lnTo>
                  <a:lnTo>
                    <a:pt x="77" y="90"/>
                  </a:lnTo>
                  <a:lnTo>
                    <a:pt x="75" y="83"/>
                  </a:lnTo>
                  <a:lnTo>
                    <a:pt x="71" y="77"/>
                  </a:lnTo>
                  <a:lnTo>
                    <a:pt x="69" y="75"/>
                  </a:lnTo>
                  <a:lnTo>
                    <a:pt x="69" y="75"/>
                  </a:lnTo>
                  <a:lnTo>
                    <a:pt x="69" y="75"/>
                  </a:lnTo>
                  <a:lnTo>
                    <a:pt x="66" y="75"/>
                  </a:lnTo>
                  <a:lnTo>
                    <a:pt x="66" y="79"/>
                  </a:lnTo>
                  <a:lnTo>
                    <a:pt x="66" y="79"/>
                  </a:lnTo>
                  <a:lnTo>
                    <a:pt x="66" y="81"/>
                  </a:lnTo>
                  <a:lnTo>
                    <a:pt x="64" y="81"/>
                  </a:lnTo>
                  <a:lnTo>
                    <a:pt x="64" y="81"/>
                  </a:lnTo>
                  <a:lnTo>
                    <a:pt x="62" y="81"/>
                  </a:lnTo>
                  <a:lnTo>
                    <a:pt x="62" y="83"/>
                  </a:lnTo>
                  <a:lnTo>
                    <a:pt x="60" y="86"/>
                  </a:lnTo>
                  <a:lnTo>
                    <a:pt x="58" y="86"/>
                  </a:lnTo>
                  <a:lnTo>
                    <a:pt x="54" y="86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0" y="88"/>
                  </a:lnTo>
                  <a:lnTo>
                    <a:pt x="48" y="86"/>
                  </a:lnTo>
                  <a:lnTo>
                    <a:pt x="48" y="86"/>
                  </a:lnTo>
                  <a:lnTo>
                    <a:pt x="46" y="88"/>
                  </a:lnTo>
                  <a:lnTo>
                    <a:pt x="43" y="90"/>
                  </a:lnTo>
                  <a:lnTo>
                    <a:pt x="41" y="90"/>
                  </a:lnTo>
                  <a:lnTo>
                    <a:pt x="35" y="90"/>
                  </a:lnTo>
                  <a:lnTo>
                    <a:pt x="29" y="90"/>
                  </a:lnTo>
                  <a:lnTo>
                    <a:pt x="21" y="88"/>
                  </a:lnTo>
                  <a:lnTo>
                    <a:pt x="18" y="88"/>
                  </a:lnTo>
                  <a:lnTo>
                    <a:pt x="10" y="88"/>
                  </a:lnTo>
                  <a:lnTo>
                    <a:pt x="8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6" y="94"/>
                  </a:lnTo>
                  <a:lnTo>
                    <a:pt x="6" y="94"/>
                  </a:lnTo>
                  <a:lnTo>
                    <a:pt x="6" y="94"/>
                  </a:lnTo>
                  <a:lnTo>
                    <a:pt x="6" y="96"/>
                  </a:lnTo>
                  <a:lnTo>
                    <a:pt x="6" y="98"/>
                  </a:lnTo>
                  <a:lnTo>
                    <a:pt x="8" y="100"/>
                  </a:lnTo>
                  <a:lnTo>
                    <a:pt x="8" y="100"/>
                  </a:lnTo>
                  <a:lnTo>
                    <a:pt x="10" y="102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10" y="106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8" y="111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5"/>
                  </a:lnTo>
                  <a:lnTo>
                    <a:pt x="8" y="115"/>
                  </a:lnTo>
                  <a:lnTo>
                    <a:pt x="6" y="117"/>
                  </a:lnTo>
                  <a:lnTo>
                    <a:pt x="6" y="117"/>
                  </a:lnTo>
                  <a:lnTo>
                    <a:pt x="4" y="121"/>
                  </a:lnTo>
                  <a:lnTo>
                    <a:pt x="2" y="123"/>
                  </a:lnTo>
                  <a:lnTo>
                    <a:pt x="2" y="125"/>
                  </a:lnTo>
                  <a:lnTo>
                    <a:pt x="0" y="132"/>
                  </a:lnTo>
                  <a:lnTo>
                    <a:pt x="4" y="132"/>
                  </a:lnTo>
                  <a:lnTo>
                    <a:pt x="10" y="134"/>
                  </a:lnTo>
                  <a:lnTo>
                    <a:pt x="10" y="134"/>
                  </a:lnTo>
                  <a:lnTo>
                    <a:pt x="12" y="134"/>
                  </a:lnTo>
                  <a:lnTo>
                    <a:pt x="12" y="136"/>
                  </a:lnTo>
                  <a:lnTo>
                    <a:pt x="16" y="138"/>
                  </a:lnTo>
                  <a:lnTo>
                    <a:pt x="16" y="138"/>
                  </a:lnTo>
                  <a:lnTo>
                    <a:pt x="18" y="140"/>
                  </a:lnTo>
                  <a:lnTo>
                    <a:pt x="18" y="140"/>
                  </a:lnTo>
                  <a:lnTo>
                    <a:pt x="18" y="144"/>
                  </a:lnTo>
                  <a:lnTo>
                    <a:pt x="18" y="146"/>
                  </a:lnTo>
                  <a:lnTo>
                    <a:pt x="18" y="148"/>
                  </a:lnTo>
                  <a:lnTo>
                    <a:pt x="18" y="150"/>
                  </a:lnTo>
                  <a:lnTo>
                    <a:pt x="21" y="150"/>
                  </a:lnTo>
                  <a:lnTo>
                    <a:pt x="21" y="154"/>
                  </a:lnTo>
                  <a:lnTo>
                    <a:pt x="35" y="167"/>
                  </a:lnTo>
                  <a:lnTo>
                    <a:pt x="37" y="169"/>
                  </a:lnTo>
                  <a:lnTo>
                    <a:pt x="39" y="173"/>
                  </a:lnTo>
                  <a:lnTo>
                    <a:pt x="39" y="173"/>
                  </a:lnTo>
                  <a:lnTo>
                    <a:pt x="39" y="175"/>
                  </a:lnTo>
                  <a:lnTo>
                    <a:pt x="39" y="175"/>
                  </a:lnTo>
                  <a:lnTo>
                    <a:pt x="37" y="180"/>
                  </a:lnTo>
                  <a:lnTo>
                    <a:pt x="37" y="180"/>
                  </a:lnTo>
                  <a:lnTo>
                    <a:pt x="37" y="182"/>
                  </a:lnTo>
                  <a:lnTo>
                    <a:pt x="37" y="182"/>
                  </a:lnTo>
                  <a:lnTo>
                    <a:pt x="39" y="184"/>
                  </a:lnTo>
                  <a:lnTo>
                    <a:pt x="39" y="188"/>
                  </a:lnTo>
                  <a:lnTo>
                    <a:pt x="41" y="190"/>
                  </a:lnTo>
                  <a:lnTo>
                    <a:pt x="41" y="190"/>
                  </a:lnTo>
                  <a:lnTo>
                    <a:pt x="43" y="192"/>
                  </a:lnTo>
                  <a:lnTo>
                    <a:pt x="43" y="192"/>
                  </a:lnTo>
                  <a:lnTo>
                    <a:pt x="46" y="192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48" y="192"/>
                  </a:lnTo>
                  <a:lnTo>
                    <a:pt x="50" y="192"/>
                  </a:lnTo>
                  <a:lnTo>
                    <a:pt x="50" y="192"/>
                  </a:lnTo>
                  <a:lnTo>
                    <a:pt x="56" y="194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58" y="190"/>
                  </a:lnTo>
                  <a:lnTo>
                    <a:pt x="58" y="19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60" y="188"/>
                  </a:lnTo>
                  <a:lnTo>
                    <a:pt x="60" y="188"/>
                  </a:lnTo>
                  <a:lnTo>
                    <a:pt x="60" y="186"/>
                  </a:lnTo>
                  <a:lnTo>
                    <a:pt x="62" y="186"/>
                  </a:lnTo>
                  <a:lnTo>
                    <a:pt x="62" y="186"/>
                  </a:lnTo>
                  <a:lnTo>
                    <a:pt x="64" y="186"/>
                  </a:lnTo>
                  <a:lnTo>
                    <a:pt x="64" y="186"/>
                  </a:lnTo>
                  <a:lnTo>
                    <a:pt x="64" y="188"/>
                  </a:lnTo>
                  <a:lnTo>
                    <a:pt x="66" y="188"/>
                  </a:lnTo>
                  <a:lnTo>
                    <a:pt x="66" y="190"/>
                  </a:lnTo>
                  <a:lnTo>
                    <a:pt x="66" y="190"/>
                  </a:lnTo>
                  <a:lnTo>
                    <a:pt x="69" y="194"/>
                  </a:lnTo>
                  <a:lnTo>
                    <a:pt x="69" y="194"/>
                  </a:lnTo>
                  <a:lnTo>
                    <a:pt x="69" y="196"/>
                  </a:lnTo>
                  <a:lnTo>
                    <a:pt x="66" y="196"/>
                  </a:lnTo>
                  <a:lnTo>
                    <a:pt x="66" y="198"/>
                  </a:lnTo>
                  <a:lnTo>
                    <a:pt x="66" y="198"/>
                  </a:lnTo>
                  <a:lnTo>
                    <a:pt x="62" y="203"/>
                  </a:lnTo>
                  <a:lnTo>
                    <a:pt x="62" y="203"/>
                  </a:lnTo>
                  <a:lnTo>
                    <a:pt x="62" y="205"/>
                  </a:lnTo>
                  <a:lnTo>
                    <a:pt x="60" y="205"/>
                  </a:lnTo>
                  <a:lnTo>
                    <a:pt x="62" y="207"/>
                  </a:lnTo>
                  <a:lnTo>
                    <a:pt x="62" y="207"/>
                  </a:lnTo>
                  <a:lnTo>
                    <a:pt x="62" y="209"/>
                  </a:lnTo>
                  <a:lnTo>
                    <a:pt x="62" y="209"/>
                  </a:lnTo>
                  <a:lnTo>
                    <a:pt x="60" y="213"/>
                  </a:lnTo>
                  <a:lnTo>
                    <a:pt x="60" y="213"/>
                  </a:lnTo>
                  <a:lnTo>
                    <a:pt x="60" y="215"/>
                  </a:lnTo>
                  <a:lnTo>
                    <a:pt x="60" y="215"/>
                  </a:lnTo>
                  <a:lnTo>
                    <a:pt x="60" y="217"/>
                  </a:lnTo>
                  <a:lnTo>
                    <a:pt x="62" y="217"/>
                  </a:lnTo>
                  <a:lnTo>
                    <a:pt x="62" y="217"/>
                  </a:lnTo>
                  <a:lnTo>
                    <a:pt x="62" y="217"/>
                  </a:lnTo>
                  <a:lnTo>
                    <a:pt x="64" y="215"/>
                  </a:lnTo>
                  <a:lnTo>
                    <a:pt x="66" y="213"/>
                  </a:lnTo>
                  <a:lnTo>
                    <a:pt x="66" y="213"/>
                  </a:lnTo>
                  <a:lnTo>
                    <a:pt x="69" y="215"/>
                  </a:lnTo>
                  <a:lnTo>
                    <a:pt x="69" y="215"/>
                  </a:lnTo>
                  <a:lnTo>
                    <a:pt x="69" y="217"/>
                  </a:lnTo>
                  <a:lnTo>
                    <a:pt x="71" y="223"/>
                  </a:lnTo>
                  <a:lnTo>
                    <a:pt x="69" y="232"/>
                  </a:lnTo>
                  <a:lnTo>
                    <a:pt x="69" y="236"/>
                  </a:lnTo>
                  <a:lnTo>
                    <a:pt x="69" y="240"/>
                  </a:lnTo>
                  <a:lnTo>
                    <a:pt x="71" y="242"/>
                  </a:lnTo>
                  <a:lnTo>
                    <a:pt x="75" y="246"/>
                  </a:lnTo>
                  <a:lnTo>
                    <a:pt x="75" y="246"/>
                  </a:lnTo>
                  <a:lnTo>
                    <a:pt x="75" y="248"/>
                  </a:lnTo>
                  <a:lnTo>
                    <a:pt x="77" y="251"/>
                  </a:lnTo>
                  <a:lnTo>
                    <a:pt x="77" y="253"/>
                  </a:lnTo>
                  <a:lnTo>
                    <a:pt x="77" y="255"/>
                  </a:lnTo>
                  <a:lnTo>
                    <a:pt x="77" y="257"/>
                  </a:lnTo>
                  <a:lnTo>
                    <a:pt x="77" y="257"/>
                  </a:lnTo>
                  <a:lnTo>
                    <a:pt x="79" y="257"/>
                  </a:lnTo>
                  <a:lnTo>
                    <a:pt x="79" y="257"/>
                  </a:lnTo>
                  <a:lnTo>
                    <a:pt x="79" y="257"/>
                  </a:lnTo>
                  <a:lnTo>
                    <a:pt x="81" y="257"/>
                  </a:lnTo>
                  <a:lnTo>
                    <a:pt x="81" y="257"/>
                  </a:lnTo>
                  <a:lnTo>
                    <a:pt x="81" y="257"/>
                  </a:lnTo>
                  <a:lnTo>
                    <a:pt x="81" y="257"/>
                  </a:lnTo>
                  <a:lnTo>
                    <a:pt x="81" y="257"/>
                  </a:lnTo>
                  <a:lnTo>
                    <a:pt x="81" y="255"/>
                  </a:lnTo>
                  <a:lnTo>
                    <a:pt x="81" y="255"/>
                  </a:lnTo>
                  <a:lnTo>
                    <a:pt x="81" y="255"/>
                  </a:lnTo>
                  <a:lnTo>
                    <a:pt x="83" y="255"/>
                  </a:lnTo>
                  <a:lnTo>
                    <a:pt x="85" y="257"/>
                  </a:lnTo>
                  <a:lnTo>
                    <a:pt x="87" y="257"/>
                  </a:lnTo>
                  <a:lnTo>
                    <a:pt x="87" y="257"/>
                  </a:lnTo>
                  <a:lnTo>
                    <a:pt x="89" y="257"/>
                  </a:lnTo>
                  <a:lnTo>
                    <a:pt x="89" y="257"/>
                  </a:lnTo>
                  <a:lnTo>
                    <a:pt x="92" y="257"/>
                  </a:lnTo>
                  <a:lnTo>
                    <a:pt x="92" y="257"/>
                  </a:lnTo>
                  <a:lnTo>
                    <a:pt x="92" y="257"/>
                  </a:lnTo>
                  <a:lnTo>
                    <a:pt x="94" y="257"/>
                  </a:lnTo>
                  <a:lnTo>
                    <a:pt x="94" y="257"/>
                  </a:lnTo>
                  <a:lnTo>
                    <a:pt x="96" y="257"/>
                  </a:lnTo>
                  <a:lnTo>
                    <a:pt x="96" y="257"/>
                  </a:lnTo>
                  <a:lnTo>
                    <a:pt x="98" y="259"/>
                  </a:lnTo>
                  <a:lnTo>
                    <a:pt x="100" y="259"/>
                  </a:lnTo>
                  <a:lnTo>
                    <a:pt x="100" y="259"/>
                  </a:lnTo>
                  <a:lnTo>
                    <a:pt x="100" y="263"/>
                  </a:lnTo>
                  <a:lnTo>
                    <a:pt x="100" y="263"/>
                  </a:lnTo>
                  <a:lnTo>
                    <a:pt x="102" y="265"/>
                  </a:lnTo>
                  <a:lnTo>
                    <a:pt x="102" y="267"/>
                  </a:lnTo>
                  <a:lnTo>
                    <a:pt x="102" y="267"/>
                  </a:lnTo>
                  <a:lnTo>
                    <a:pt x="102" y="269"/>
                  </a:lnTo>
                  <a:lnTo>
                    <a:pt x="102" y="271"/>
                  </a:lnTo>
                  <a:lnTo>
                    <a:pt x="100" y="271"/>
                  </a:lnTo>
                  <a:lnTo>
                    <a:pt x="100" y="274"/>
                  </a:lnTo>
                  <a:lnTo>
                    <a:pt x="96" y="276"/>
                  </a:lnTo>
                  <a:lnTo>
                    <a:pt x="94" y="278"/>
                  </a:lnTo>
                  <a:lnTo>
                    <a:pt x="94" y="278"/>
                  </a:lnTo>
                  <a:lnTo>
                    <a:pt x="92" y="278"/>
                  </a:lnTo>
                  <a:lnTo>
                    <a:pt x="92" y="280"/>
                  </a:lnTo>
                  <a:lnTo>
                    <a:pt x="89" y="280"/>
                  </a:lnTo>
                  <a:lnTo>
                    <a:pt x="89" y="280"/>
                  </a:lnTo>
                  <a:lnTo>
                    <a:pt x="89" y="282"/>
                  </a:lnTo>
                  <a:lnTo>
                    <a:pt x="87" y="282"/>
                  </a:lnTo>
                  <a:lnTo>
                    <a:pt x="87" y="288"/>
                  </a:lnTo>
                  <a:lnTo>
                    <a:pt x="85" y="288"/>
                  </a:lnTo>
                  <a:lnTo>
                    <a:pt x="85" y="290"/>
                  </a:lnTo>
                  <a:lnTo>
                    <a:pt x="81" y="292"/>
                  </a:lnTo>
                  <a:lnTo>
                    <a:pt x="79" y="294"/>
                  </a:lnTo>
                  <a:lnTo>
                    <a:pt x="77" y="296"/>
                  </a:lnTo>
                  <a:lnTo>
                    <a:pt x="77" y="296"/>
                  </a:lnTo>
                  <a:lnTo>
                    <a:pt x="75" y="296"/>
                  </a:lnTo>
                  <a:lnTo>
                    <a:pt x="73" y="296"/>
                  </a:lnTo>
                  <a:lnTo>
                    <a:pt x="73" y="296"/>
                  </a:lnTo>
                  <a:lnTo>
                    <a:pt x="71" y="296"/>
                  </a:lnTo>
                  <a:lnTo>
                    <a:pt x="69" y="299"/>
                  </a:lnTo>
                  <a:lnTo>
                    <a:pt x="69" y="301"/>
                  </a:lnTo>
                  <a:lnTo>
                    <a:pt x="69" y="301"/>
                  </a:lnTo>
                  <a:lnTo>
                    <a:pt x="66" y="301"/>
                  </a:lnTo>
                  <a:lnTo>
                    <a:pt x="64" y="301"/>
                  </a:lnTo>
                  <a:lnTo>
                    <a:pt x="64" y="303"/>
                  </a:lnTo>
                  <a:lnTo>
                    <a:pt x="64" y="303"/>
                  </a:lnTo>
                  <a:lnTo>
                    <a:pt x="64" y="303"/>
                  </a:lnTo>
                  <a:lnTo>
                    <a:pt x="64" y="305"/>
                  </a:lnTo>
                  <a:lnTo>
                    <a:pt x="62" y="307"/>
                  </a:lnTo>
                  <a:lnTo>
                    <a:pt x="66" y="309"/>
                  </a:lnTo>
                  <a:lnTo>
                    <a:pt x="71" y="309"/>
                  </a:lnTo>
                  <a:lnTo>
                    <a:pt x="73" y="311"/>
                  </a:lnTo>
                  <a:lnTo>
                    <a:pt x="79" y="319"/>
                  </a:lnTo>
                  <a:lnTo>
                    <a:pt x="79" y="322"/>
                  </a:lnTo>
                  <a:lnTo>
                    <a:pt x="81" y="322"/>
                  </a:lnTo>
                  <a:lnTo>
                    <a:pt x="81" y="324"/>
                  </a:lnTo>
                  <a:lnTo>
                    <a:pt x="85" y="326"/>
                  </a:lnTo>
                  <a:lnTo>
                    <a:pt x="85" y="328"/>
                  </a:lnTo>
                  <a:lnTo>
                    <a:pt x="85" y="328"/>
                  </a:lnTo>
                  <a:lnTo>
                    <a:pt x="87" y="328"/>
                  </a:lnTo>
                  <a:lnTo>
                    <a:pt x="89" y="328"/>
                  </a:lnTo>
                  <a:lnTo>
                    <a:pt x="96" y="330"/>
                  </a:lnTo>
                  <a:lnTo>
                    <a:pt x="98" y="330"/>
                  </a:lnTo>
                  <a:lnTo>
                    <a:pt x="108" y="330"/>
                  </a:lnTo>
                  <a:lnTo>
                    <a:pt x="108" y="330"/>
                  </a:lnTo>
                  <a:lnTo>
                    <a:pt x="115" y="326"/>
                  </a:lnTo>
                  <a:lnTo>
                    <a:pt x="117" y="326"/>
                  </a:lnTo>
                  <a:lnTo>
                    <a:pt x="117" y="326"/>
                  </a:lnTo>
                  <a:lnTo>
                    <a:pt x="117" y="326"/>
                  </a:lnTo>
                  <a:lnTo>
                    <a:pt x="117" y="324"/>
                  </a:lnTo>
                  <a:lnTo>
                    <a:pt x="117" y="324"/>
                  </a:lnTo>
                  <a:lnTo>
                    <a:pt x="117" y="322"/>
                  </a:lnTo>
                  <a:lnTo>
                    <a:pt x="117" y="322"/>
                  </a:lnTo>
                  <a:lnTo>
                    <a:pt x="117" y="322"/>
                  </a:lnTo>
                  <a:lnTo>
                    <a:pt x="119" y="319"/>
                  </a:lnTo>
                  <a:lnTo>
                    <a:pt x="121" y="319"/>
                  </a:lnTo>
                  <a:lnTo>
                    <a:pt x="140" y="319"/>
                  </a:lnTo>
                  <a:lnTo>
                    <a:pt x="142" y="319"/>
                  </a:lnTo>
                  <a:lnTo>
                    <a:pt x="144" y="319"/>
                  </a:lnTo>
                  <a:lnTo>
                    <a:pt x="144" y="317"/>
                  </a:lnTo>
                  <a:lnTo>
                    <a:pt x="144" y="317"/>
                  </a:lnTo>
                  <a:lnTo>
                    <a:pt x="146" y="317"/>
                  </a:lnTo>
                  <a:lnTo>
                    <a:pt x="148" y="317"/>
                  </a:lnTo>
                  <a:lnTo>
                    <a:pt x="148" y="317"/>
                  </a:lnTo>
                  <a:lnTo>
                    <a:pt x="154" y="319"/>
                  </a:lnTo>
                  <a:lnTo>
                    <a:pt x="158" y="319"/>
                  </a:lnTo>
                  <a:lnTo>
                    <a:pt x="158" y="319"/>
                  </a:lnTo>
                  <a:lnTo>
                    <a:pt x="160" y="319"/>
                  </a:lnTo>
                  <a:lnTo>
                    <a:pt x="160" y="317"/>
                  </a:lnTo>
                  <a:lnTo>
                    <a:pt x="163" y="317"/>
                  </a:lnTo>
                  <a:lnTo>
                    <a:pt x="163" y="317"/>
                  </a:lnTo>
                  <a:lnTo>
                    <a:pt x="167" y="317"/>
                  </a:lnTo>
                  <a:lnTo>
                    <a:pt x="167" y="317"/>
                  </a:lnTo>
                  <a:lnTo>
                    <a:pt x="171" y="313"/>
                  </a:lnTo>
                  <a:lnTo>
                    <a:pt x="173" y="311"/>
                  </a:lnTo>
                  <a:lnTo>
                    <a:pt x="177" y="317"/>
                  </a:lnTo>
                  <a:lnTo>
                    <a:pt x="177" y="324"/>
                  </a:lnTo>
                  <a:lnTo>
                    <a:pt x="177" y="328"/>
                  </a:lnTo>
                  <a:lnTo>
                    <a:pt x="177" y="330"/>
                  </a:lnTo>
                  <a:lnTo>
                    <a:pt x="177" y="332"/>
                  </a:lnTo>
                  <a:lnTo>
                    <a:pt x="177" y="334"/>
                  </a:lnTo>
                  <a:lnTo>
                    <a:pt x="177" y="336"/>
                  </a:lnTo>
                  <a:lnTo>
                    <a:pt x="171" y="342"/>
                  </a:lnTo>
                  <a:lnTo>
                    <a:pt x="169" y="349"/>
                  </a:lnTo>
                  <a:lnTo>
                    <a:pt x="167" y="351"/>
                  </a:lnTo>
                  <a:lnTo>
                    <a:pt x="167" y="353"/>
                  </a:lnTo>
                  <a:lnTo>
                    <a:pt x="167" y="353"/>
                  </a:lnTo>
                  <a:lnTo>
                    <a:pt x="167" y="355"/>
                  </a:lnTo>
                  <a:lnTo>
                    <a:pt x="167" y="355"/>
                  </a:lnTo>
                  <a:lnTo>
                    <a:pt x="167" y="355"/>
                  </a:lnTo>
                  <a:lnTo>
                    <a:pt x="171" y="353"/>
                  </a:lnTo>
                  <a:lnTo>
                    <a:pt x="173" y="353"/>
                  </a:lnTo>
                  <a:lnTo>
                    <a:pt x="173" y="353"/>
                  </a:lnTo>
                  <a:lnTo>
                    <a:pt x="175" y="353"/>
                  </a:lnTo>
                  <a:lnTo>
                    <a:pt x="177" y="353"/>
                  </a:lnTo>
                  <a:lnTo>
                    <a:pt x="179" y="355"/>
                  </a:lnTo>
                  <a:lnTo>
                    <a:pt x="186" y="359"/>
                  </a:lnTo>
                  <a:lnTo>
                    <a:pt x="188" y="361"/>
                  </a:lnTo>
                  <a:lnTo>
                    <a:pt x="190" y="363"/>
                  </a:lnTo>
                  <a:lnTo>
                    <a:pt x="190" y="363"/>
                  </a:lnTo>
                  <a:lnTo>
                    <a:pt x="190" y="363"/>
                  </a:lnTo>
                  <a:lnTo>
                    <a:pt x="192" y="363"/>
                  </a:lnTo>
                  <a:lnTo>
                    <a:pt x="196" y="357"/>
                  </a:lnTo>
                  <a:lnTo>
                    <a:pt x="200" y="353"/>
                  </a:lnTo>
                  <a:lnTo>
                    <a:pt x="202" y="351"/>
                  </a:lnTo>
                  <a:lnTo>
                    <a:pt x="206" y="351"/>
                  </a:lnTo>
                  <a:lnTo>
                    <a:pt x="209" y="349"/>
                  </a:lnTo>
                  <a:lnTo>
                    <a:pt x="209" y="349"/>
                  </a:lnTo>
                  <a:lnTo>
                    <a:pt x="211" y="349"/>
                  </a:lnTo>
                  <a:lnTo>
                    <a:pt x="211" y="349"/>
                  </a:lnTo>
                  <a:lnTo>
                    <a:pt x="213" y="349"/>
                  </a:lnTo>
                  <a:lnTo>
                    <a:pt x="215" y="349"/>
                  </a:lnTo>
                  <a:lnTo>
                    <a:pt x="223" y="355"/>
                  </a:lnTo>
                  <a:lnTo>
                    <a:pt x="229" y="357"/>
                  </a:lnTo>
                  <a:lnTo>
                    <a:pt x="234" y="357"/>
                  </a:lnTo>
                  <a:lnTo>
                    <a:pt x="236" y="357"/>
                  </a:lnTo>
                  <a:lnTo>
                    <a:pt x="238" y="357"/>
                  </a:lnTo>
                  <a:lnTo>
                    <a:pt x="240" y="357"/>
                  </a:lnTo>
                  <a:lnTo>
                    <a:pt x="240" y="357"/>
                  </a:lnTo>
                  <a:lnTo>
                    <a:pt x="242" y="355"/>
                  </a:lnTo>
                  <a:lnTo>
                    <a:pt x="242" y="355"/>
                  </a:lnTo>
                  <a:lnTo>
                    <a:pt x="244" y="355"/>
                  </a:lnTo>
                  <a:lnTo>
                    <a:pt x="244" y="353"/>
                  </a:lnTo>
                  <a:lnTo>
                    <a:pt x="246" y="353"/>
                  </a:lnTo>
                  <a:lnTo>
                    <a:pt x="248" y="353"/>
                  </a:lnTo>
                  <a:lnTo>
                    <a:pt x="248" y="353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48" y="355"/>
                  </a:lnTo>
                  <a:lnTo>
                    <a:pt x="246" y="357"/>
                  </a:lnTo>
                  <a:lnTo>
                    <a:pt x="246" y="359"/>
                  </a:lnTo>
                  <a:lnTo>
                    <a:pt x="246" y="359"/>
                  </a:lnTo>
                  <a:lnTo>
                    <a:pt x="246" y="361"/>
                  </a:lnTo>
                  <a:lnTo>
                    <a:pt x="246" y="361"/>
                  </a:lnTo>
                  <a:lnTo>
                    <a:pt x="246" y="363"/>
                  </a:lnTo>
                  <a:lnTo>
                    <a:pt x="246" y="365"/>
                  </a:lnTo>
                  <a:lnTo>
                    <a:pt x="252" y="367"/>
                  </a:lnTo>
                  <a:lnTo>
                    <a:pt x="257" y="367"/>
                  </a:lnTo>
                  <a:lnTo>
                    <a:pt x="259" y="365"/>
                  </a:lnTo>
                  <a:lnTo>
                    <a:pt x="261" y="363"/>
                  </a:lnTo>
                  <a:lnTo>
                    <a:pt x="265" y="357"/>
                  </a:lnTo>
                  <a:lnTo>
                    <a:pt x="265" y="355"/>
                  </a:lnTo>
                  <a:lnTo>
                    <a:pt x="267" y="355"/>
                  </a:lnTo>
                  <a:lnTo>
                    <a:pt x="267" y="355"/>
                  </a:lnTo>
                  <a:lnTo>
                    <a:pt x="265" y="353"/>
                  </a:lnTo>
                  <a:lnTo>
                    <a:pt x="265" y="351"/>
                  </a:lnTo>
                  <a:lnTo>
                    <a:pt x="267" y="351"/>
                  </a:lnTo>
                  <a:lnTo>
                    <a:pt x="267" y="347"/>
                  </a:lnTo>
                  <a:lnTo>
                    <a:pt x="267" y="347"/>
                  </a:lnTo>
                  <a:lnTo>
                    <a:pt x="267" y="345"/>
                  </a:lnTo>
                  <a:lnTo>
                    <a:pt x="265" y="340"/>
                  </a:lnTo>
                  <a:lnTo>
                    <a:pt x="265" y="340"/>
                  </a:lnTo>
                  <a:lnTo>
                    <a:pt x="265" y="338"/>
                  </a:lnTo>
                  <a:lnTo>
                    <a:pt x="265" y="336"/>
                  </a:lnTo>
                  <a:lnTo>
                    <a:pt x="267" y="334"/>
                  </a:lnTo>
                  <a:lnTo>
                    <a:pt x="267" y="332"/>
                  </a:lnTo>
                  <a:lnTo>
                    <a:pt x="267" y="330"/>
                  </a:lnTo>
                  <a:lnTo>
                    <a:pt x="267" y="324"/>
                  </a:lnTo>
                  <a:lnTo>
                    <a:pt x="267" y="322"/>
                  </a:lnTo>
                  <a:lnTo>
                    <a:pt x="267" y="319"/>
                  </a:lnTo>
                  <a:lnTo>
                    <a:pt x="263" y="317"/>
                  </a:lnTo>
                  <a:lnTo>
                    <a:pt x="263" y="315"/>
                  </a:lnTo>
                  <a:lnTo>
                    <a:pt x="263" y="313"/>
                  </a:lnTo>
                  <a:lnTo>
                    <a:pt x="263" y="311"/>
                  </a:lnTo>
                  <a:lnTo>
                    <a:pt x="263" y="311"/>
                  </a:lnTo>
                  <a:lnTo>
                    <a:pt x="263" y="311"/>
                  </a:lnTo>
                  <a:lnTo>
                    <a:pt x="263" y="311"/>
                  </a:lnTo>
                  <a:lnTo>
                    <a:pt x="263" y="311"/>
                  </a:lnTo>
                  <a:lnTo>
                    <a:pt x="265" y="311"/>
                  </a:lnTo>
                  <a:lnTo>
                    <a:pt x="265" y="309"/>
                  </a:lnTo>
                  <a:lnTo>
                    <a:pt x="267" y="309"/>
                  </a:lnTo>
                  <a:lnTo>
                    <a:pt x="267" y="309"/>
                  </a:lnTo>
                  <a:lnTo>
                    <a:pt x="269" y="309"/>
                  </a:lnTo>
                  <a:lnTo>
                    <a:pt x="269" y="309"/>
                  </a:lnTo>
                  <a:lnTo>
                    <a:pt x="271" y="307"/>
                  </a:lnTo>
                  <a:lnTo>
                    <a:pt x="271" y="305"/>
                  </a:lnTo>
                  <a:lnTo>
                    <a:pt x="273" y="305"/>
                  </a:lnTo>
                  <a:lnTo>
                    <a:pt x="273" y="305"/>
                  </a:lnTo>
                  <a:lnTo>
                    <a:pt x="275" y="305"/>
                  </a:lnTo>
                  <a:lnTo>
                    <a:pt x="275" y="307"/>
                  </a:lnTo>
                  <a:lnTo>
                    <a:pt x="280" y="311"/>
                  </a:lnTo>
                  <a:lnTo>
                    <a:pt x="296" y="319"/>
                  </a:lnTo>
                  <a:lnTo>
                    <a:pt x="298" y="322"/>
                  </a:lnTo>
                  <a:lnTo>
                    <a:pt x="300" y="324"/>
                  </a:lnTo>
                  <a:lnTo>
                    <a:pt x="300" y="326"/>
                  </a:lnTo>
                  <a:lnTo>
                    <a:pt x="303" y="328"/>
                  </a:lnTo>
                  <a:lnTo>
                    <a:pt x="305" y="328"/>
                  </a:lnTo>
                  <a:lnTo>
                    <a:pt x="307" y="330"/>
                  </a:lnTo>
                  <a:lnTo>
                    <a:pt x="307" y="330"/>
                  </a:lnTo>
                  <a:lnTo>
                    <a:pt x="309" y="332"/>
                  </a:lnTo>
                  <a:lnTo>
                    <a:pt x="311" y="332"/>
                  </a:lnTo>
                  <a:lnTo>
                    <a:pt x="313" y="330"/>
                  </a:lnTo>
                  <a:lnTo>
                    <a:pt x="317" y="330"/>
                  </a:lnTo>
                  <a:lnTo>
                    <a:pt x="317" y="330"/>
                  </a:lnTo>
                  <a:lnTo>
                    <a:pt x="319" y="330"/>
                  </a:lnTo>
                  <a:lnTo>
                    <a:pt x="319" y="330"/>
                  </a:lnTo>
                  <a:lnTo>
                    <a:pt x="330" y="336"/>
                  </a:lnTo>
                  <a:lnTo>
                    <a:pt x="334" y="340"/>
                  </a:lnTo>
                  <a:lnTo>
                    <a:pt x="338" y="342"/>
                  </a:lnTo>
                  <a:lnTo>
                    <a:pt x="338" y="342"/>
                  </a:lnTo>
                  <a:lnTo>
                    <a:pt x="340" y="340"/>
                  </a:lnTo>
                  <a:lnTo>
                    <a:pt x="342" y="340"/>
                  </a:lnTo>
                  <a:lnTo>
                    <a:pt x="342" y="338"/>
                  </a:lnTo>
                  <a:lnTo>
                    <a:pt x="342" y="338"/>
                  </a:lnTo>
                  <a:lnTo>
                    <a:pt x="344" y="340"/>
                  </a:lnTo>
                  <a:lnTo>
                    <a:pt x="346" y="340"/>
                  </a:lnTo>
                  <a:lnTo>
                    <a:pt x="346" y="338"/>
                  </a:lnTo>
                  <a:lnTo>
                    <a:pt x="346" y="338"/>
                  </a:lnTo>
                  <a:lnTo>
                    <a:pt x="346" y="336"/>
                  </a:lnTo>
                  <a:lnTo>
                    <a:pt x="346" y="336"/>
                  </a:lnTo>
                  <a:lnTo>
                    <a:pt x="348" y="334"/>
                  </a:lnTo>
                  <a:lnTo>
                    <a:pt x="348" y="334"/>
                  </a:lnTo>
                  <a:lnTo>
                    <a:pt x="353" y="334"/>
                  </a:lnTo>
                  <a:lnTo>
                    <a:pt x="355" y="334"/>
                  </a:lnTo>
                  <a:lnTo>
                    <a:pt x="355" y="334"/>
                  </a:lnTo>
                  <a:lnTo>
                    <a:pt x="355" y="332"/>
                  </a:lnTo>
                  <a:lnTo>
                    <a:pt x="353" y="330"/>
                  </a:lnTo>
                  <a:lnTo>
                    <a:pt x="351" y="330"/>
                  </a:lnTo>
                  <a:lnTo>
                    <a:pt x="351" y="328"/>
                  </a:lnTo>
                  <a:lnTo>
                    <a:pt x="348" y="326"/>
                  </a:lnTo>
                  <a:lnTo>
                    <a:pt x="348" y="324"/>
                  </a:lnTo>
                  <a:lnTo>
                    <a:pt x="348" y="322"/>
                  </a:lnTo>
                  <a:lnTo>
                    <a:pt x="346" y="319"/>
                  </a:lnTo>
                  <a:lnTo>
                    <a:pt x="346" y="317"/>
                  </a:lnTo>
                  <a:lnTo>
                    <a:pt x="342" y="317"/>
                  </a:lnTo>
                  <a:lnTo>
                    <a:pt x="342" y="315"/>
                  </a:lnTo>
                  <a:lnTo>
                    <a:pt x="342" y="315"/>
                  </a:lnTo>
                  <a:lnTo>
                    <a:pt x="340" y="313"/>
                  </a:lnTo>
                  <a:lnTo>
                    <a:pt x="340" y="313"/>
                  </a:lnTo>
                  <a:lnTo>
                    <a:pt x="340" y="311"/>
                  </a:lnTo>
                  <a:lnTo>
                    <a:pt x="340" y="311"/>
                  </a:lnTo>
                  <a:lnTo>
                    <a:pt x="340" y="311"/>
                  </a:lnTo>
                  <a:lnTo>
                    <a:pt x="340" y="311"/>
                  </a:lnTo>
                  <a:lnTo>
                    <a:pt x="340" y="311"/>
                  </a:lnTo>
                  <a:lnTo>
                    <a:pt x="342" y="311"/>
                  </a:lnTo>
                  <a:lnTo>
                    <a:pt x="344" y="311"/>
                  </a:lnTo>
                  <a:lnTo>
                    <a:pt x="344" y="311"/>
                  </a:lnTo>
                  <a:lnTo>
                    <a:pt x="344" y="311"/>
                  </a:lnTo>
                  <a:lnTo>
                    <a:pt x="346" y="311"/>
                  </a:lnTo>
                  <a:lnTo>
                    <a:pt x="346" y="309"/>
                  </a:lnTo>
                  <a:lnTo>
                    <a:pt x="344" y="309"/>
                  </a:lnTo>
                  <a:lnTo>
                    <a:pt x="344" y="307"/>
                  </a:lnTo>
                  <a:lnTo>
                    <a:pt x="344" y="305"/>
                  </a:lnTo>
                  <a:lnTo>
                    <a:pt x="342" y="303"/>
                  </a:lnTo>
                  <a:lnTo>
                    <a:pt x="340" y="303"/>
                  </a:lnTo>
                  <a:lnTo>
                    <a:pt x="338" y="301"/>
                  </a:lnTo>
                  <a:lnTo>
                    <a:pt x="334" y="301"/>
                  </a:lnTo>
                  <a:lnTo>
                    <a:pt x="332" y="301"/>
                  </a:lnTo>
                  <a:lnTo>
                    <a:pt x="330" y="301"/>
                  </a:lnTo>
                  <a:lnTo>
                    <a:pt x="330" y="299"/>
                  </a:lnTo>
                  <a:lnTo>
                    <a:pt x="330" y="296"/>
                  </a:lnTo>
                  <a:lnTo>
                    <a:pt x="328" y="292"/>
                  </a:lnTo>
                  <a:lnTo>
                    <a:pt x="321" y="286"/>
                  </a:lnTo>
                  <a:lnTo>
                    <a:pt x="319" y="284"/>
                  </a:lnTo>
                  <a:lnTo>
                    <a:pt x="319" y="284"/>
                  </a:lnTo>
                  <a:lnTo>
                    <a:pt x="317" y="284"/>
                  </a:lnTo>
                  <a:lnTo>
                    <a:pt x="317" y="284"/>
                  </a:lnTo>
                  <a:lnTo>
                    <a:pt x="315" y="284"/>
                  </a:lnTo>
                  <a:lnTo>
                    <a:pt x="309" y="280"/>
                  </a:lnTo>
                  <a:lnTo>
                    <a:pt x="309" y="278"/>
                  </a:lnTo>
                  <a:lnTo>
                    <a:pt x="309" y="278"/>
                  </a:lnTo>
                  <a:lnTo>
                    <a:pt x="309" y="274"/>
                  </a:lnTo>
                  <a:lnTo>
                    <a:pt x="309" y="271"/>
                  </a:lnTo>
                  <a:lnTo>
                    <a:pt x="309" y="271"/>
                  </a:lnTo>
                  <a:lnTo>
                    <a:pt x="311" y="267"/>
                  </a:lnTo>
                  <a:lnTo>
                    <a:pt x="311" y="267"/>
                  </a:lnTo>
                  <a:lnTo>
                    <a:pt x="311" y="265"/>
                  </a:lnTo>
                  <a:lnTo>
                    <a:pt x="311" y="265"/>
                  </a:lnTo>
                  <a:lnTo>
                    <a:pt x="311" y="263"/>
                  </a:lnTo>
                  <a:lnTo>
                    <a:pt x="311" y="263"/>
                  </a:lnTo>
                  <a:lnTo>
                    <a:pt x="313" y="261"/>
                  </a:lnTo>
                  <a:lnTo>
                    <a:pt x="315" y="261"/>
                  </a:lnTo>
                  <a:lnTo>
                    <a:pt x="315" y="259"/>
                  </a:lnTo>
                  <a:lnTo>
                    <a:pt x="317" y="259"/>
                  </a:lnTo>
                  <a:lnTo>
                    <a:pt x="319" y="259"/>
                  </a:lnTo>
                  <a:lnTo>
                    <a:pt x="319" y="259"/>
                  </a:lnTo>
                  <a:lnTo>
                    <a:pt x="319" y="259"/>
                  </a:lnTo>
                  <a:lnTo>
                    <a:pt x="319" y="259"/>
                  </a:lnTo>
                  <a:lnTo>
                    <a:pt x="319" y="257"/>
                  </a:lnTo>
                  <a:lnTo>
                    <a:pt x="319" y="257"/>
                  </a:lnTo>
                  <a:lnTo>
                    <a:pt x="317" y="257"/>
                  </a:lnTo>
                  <a:lnTo>
                    <a:pt x="315" y="257"/>
                  </a:lnTo>
                  <a:lnTo>
                    <a:pt x="315" y="257"/>
                  </a:lnTo>
                  <a:lnTo>
                    <a:pt x="315" y="257"/>
                  </a:lnTo>
                  <a:lnTo>
                    <a:pt x="315" y="257"/>
                  </a:lnTo>
                  <a:lnTo>
                    <a:pt x="315" y="257"/>
                  </a:lnTo>
                  <a:lnTo>
                    <a:pt x="315" y="257"/>
                  </a:lnTo>
                  <a:lnTo>
                    <a:pt x="300" y="255"/>
                  </a:lnTo>
                  <a:lnTo>
                    <a:pt x="294" y="255"/>
                  </a:lnTo>
                  <a:lnTo>
                    <a:pt x="290" y="255"/>
                  </a:lnTo>
                  <a:lnTo>
                    <a:pt x="290" y="255"/>
                  </a:lnTo>
                  <a:lnTo>
                    <a:pt x="288" y="257"/>
                  </a:lnTo>
                  <a:lnTo>
                    <a:pt x="286" y="257"/>
                  </a:lnTo>
                  <a:lnTo>
                    <a:pt x="286" y="255"/>
                  </a:lnTo>
                  <a:lnTo>
                    <a:pt x="284" y="253"/>
                  </a:lnTo>
                  <a:lnTo>
                    <a:pt x="271" y="240"/>
                  </a:lnTo>
                  <a:lnTo>
                    <a:pt x="269" y="238"/>
                  </a:lnTo>
                  <a:lnTo>
                    <a:pt x="267" y="238"/>
                  </a:lnTo>
                  <a:lnTo>
                    <a:pt x="265" y="236"/>
                  </a:lnTo>
                  <a:lnTo>
                    <a:pt x="263" y="236"/>
                  </a:lnTo>
                  <a:lnTo>
                    <a:pt x="259" y="238"/>
                  </a:lnTo>
                  <a:lnTo>
                    <a:pt x="257" y="238"/>
                  </a:lnTo>
                  <a:lnTo>
                    <a:pt x="257" y="238"/>
                  </a:lnTo>
                  <a:lnTo>
                    <a:pt x="257" y="238"/>
                  </a:lnTo>
                  <a:lnTo>
                    <a:pt x="257" y="236"/>
                  </a:lnTo>
                  <a:lnTo>
                    <a:pt x="257" y="234"/>
                  </a:lnTo>
                  <a:lnTo>
                    <a:pt x="252" y="230"/>
                  </a:lnTo>
                  <a:lnTo>
                    <a:pt x="252" y="228"/>
                  </a:lnTo>
                  <a:lnTo>
                    <a:pt x="252" y="225"/>
                  </a:lnTo>
                  <a:lnTo>
                    <a:pt x="252" y="223"/>
                  </a:lnTo>
                  <a:lnTo>
                    <a:pt x="254" y="221"/>
                  </a:lnTo>
                  <a:lnTo>
                    <a:pt x="257" y="219"/>
                  </a:lnTo>
                  <a:lnTo>
                    <a:pt x="257" y="217"/>
                  </a:lnTo>
                  <a:lnTo>
                    <a:pt x="257" y="217"/>
                  </a:lnTo>
                  <a:lnTo>
                    <a:pt x="257" y="213"/>
                  </a:lnTo>
                  <a:lnTo>
                    <a:pt x="257" y="213"/>
                  </a:lnTo>
                  <a:lnTo>
                    <a:pt x="259" y="211"/>
                  </a:lnTo>
                  <a:lnTo>
                    <a:pt x="259" y="211"/>
                  </a:lnTo>
                  <a:lnTo>
                    <a:pt x="257" y="209"/>
                  </a:lnTo>
                  <a:lnTo>
                    <a:pt x="257" y="209"/>
                  </a:lnTo>
                  <a:lnTo>
                    <a:pt x="252" y="209"/>
                  </a:lnTo>
                  <a:lnTo>
                    <a:pt x="252" y="209"/>
                  </a:lnTo>
                  <a:lnTo>
                    <a:pt x="252" y="209"/>
                  </a:lnTo>
                  <a:lnTo>
                    <a:pt x="252" y="207"/>
                  </a:lnTo>
                  <a:lnTo>
                    <a:pt x="250" y="207"/>
                  </a:lnTo>
                  <a:lnTo>
                    <a:pt x="250" y="205"/>
                  </a:lnTo>
                  <a:lnTo>
                    <a:pt x="250" y="205"/>
                  </a:lnTo>
                  <a:lnTo>
                    <a:pt x="250" y="203"/>
                  </a:lnTo>
                  <a:lnTo>
                    <a:pt x="252" y="203"/>
                  </a:lnTo>
                  <a:lnTo>
                    <a:pt x="259" y="200"/>
                  </a:lnTo>
                  <a:lnTo>
                    <a:pt x="261" y="200"/>
                  </a:lnTo>
                  <a:lnTo>
                    <a:pt x="263" y="200"/>
                  </a:lnTo>
                  <a:lnTo>
                    <a:pt x="269" y="200"/>
                  </a:lnTo>
                  <a:lnTo>
                    <a:pt x="269" y="200"/>
                  </a:lnTo>
                  <a:lnTo>
                    <a:pt x="269" y="200"/>
                  </a:lnTo>
                  <a:lnTo>
                    <a:pt x="271" y="198"/>
                  </a:lnTo>
                  <a:lnTo>
                    <a:pt x="269" y="198"/>
                  </a:lnTo>
                  <a:lnTo>
                    <a:pt x="269" y="194"/>
                  </a:lnTo>
                  <a:lnTo>
                    <a:pt x="269" y="192"/>
                  </a:lnTo>
                  <a:lnTo>
                    <a:pt x="269" y="192"/>
                  </a:lnTo>
                  <a:lnTo>
                    <a:pt x="269" y="192"/>
                  </a:lnTo>
                  <a:lnTo>
                    <a:pt x="271" y="190"/>
                  </a:lnTo>
                  <a:lnTo>
                    <a:pt x="271" y="190"/>
                  </a:lnTo>
                  <a:lnTo>
                    <a:pt x="273" y="190"/>
                  </a:lnTo>
                  <a:lnTo>
                    <a:pt x="273" y="190"/>
                  </a:lnTo>
                  <a:lnTo>
                    <a:pt x="280" y="192"/>
                  </a:lnTo>
                  <a:lnTo>
                    <a:pt x="282" y="192"/>
                  </a:lnTo>
                  <a:lnTo>
                    <a:pt x="282" y="194"/>
                  </a:lnTo>
                  <a:lnTo>
                    <a:pt x="282" y="200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4" y="203"/>
                  </a:lnTo>
                  <a:lnTo>
                    <a:pt x="284" y="203"/>
                  </a:lnTo>
                  <a:lnTo>
                    <a:pt x="288" y="205"/>
                  </a:lnTo>
                  <a:lnTo>
                    <a:pt x="290" y="207"/>
                  </a:lnTo>
                  <a:lnTo>
                    <a:pt x="290" y="207"/>
                  </a:lnTo>
                  <a:lnTo>
                    <a:pt x="292" y="209"/>
                  </a:lnTo>
                  <a:lnTo>
                    <a:pt x="294" y="209"/>
                  </a:lnTo>
                  <a:lnTo>
                    <a:pt x="296" y="207"/>
                  </a:lnTo>
                  <a:lnTo>
                    <a:pt x="298" y="205"/>
                  </a:lnTo>
                  <a:lnTo>
                    <a:pt x="300" y="203"/>
                  </a:lnTo>
                  <a:lnTo>
                    <a:pt x="300" y="203"/>
                  </a:lnTo>
                  <a:lnTo>
                    <a:pt x="303" y="203"/>
                  </a:lnTo>
                  <a:lnTo>
                    <a:pt x="303" y="203"/>
                  </a:lnTo>
                  <a:lnTo>
                    <a:pt x="303" y="203"/>
                  </a:lnTo>
                  <a:lnTo>
                    <a:pt x="303" y="200"/>
                  </a:lnTo>
                  <a:lnTo>
                    <a:pt x="303" y="200"/>
                  </a:lnTo>
                  <a:lnTo>
                    <a:pt x="303" y="200"/>
                  </a:lnTo>
                  <a:lnTo>
                    <a:pt x="303" y="198"/>
                  </a:lnTo>
                  <a:lnTo>
                    <a:pt x="303" y="196"/>
                  </a:lnTo>
                  <a:lnTo>
                    <a:pt x="303" y="196"/>
                  </a:lnTo>
                  <a:lnTo>
                    <a:pt x="305" y="194"/>
                  </a:lnTo>
                  <a:lnTo>
                    <a:pt x="305" y="192"/>
                  </a:lnTo>
                  <a:lnTo>
                    <a:pt x="307" y="190"/>
                  </a:lnTo>
                  <a:lnTo>
                    <a:pt x="311" y="188"/>
                  </a:lnTo>
                  <a:lnTo>
                    <a:pt x="315" y="186"/>
                  </a:lnTo>
                  <a:lnTo>
                    <a:pt x="323" y="184"/>
                  </a:lnTo>
                  <a:lnTo>
                    <a:pt x="328" y="182"/>
                  </a:lnTo>
                  <a:lnTo>
                    <a:pt x="334" y="180"/>
                  </a:lnTo>
                  <a:lnTo>
                    <a:pt x="346" y="177"/>
                  </a:lnTo>
                  <a:lnTo>
                    <a:pt x="351" y="177"/>
                  </a:lnTo>
                  <a:lnTo>
                    <a:pt x="351" y="173"/>
                  </a:lnTo>
                  <a:lnTo>
                    <a:pt x="353" y="171"/>
                  </a:lnTo>
                  <a:lnTo>
                    <a:pt x="351" y="169"/>
                  </a:lnTo>
                  <a:lnTo>
                    <a:pt x="351" y="167"/>
                  </a:lnTo>
                  <a:lnTo>
                    <a:pt x="351" y="167"/>
                  </a:lnTo>
                  <a:lnTo>
                    <a:pt x="351" y="167"/>
                  </a:lnTo>
                  <a:lnTo>
                    <a:pt x="351" y="165"/>
                  </a:lnTo>
                  <a:lnTo>
                    <a:pt x="353" y="163"/>
                  </a:lnTo>
                  <a:lnTo>
                    <a:pt x="353" y="163"/>
                  </a:lnTo>
                  <a:lnTo>
                    <a:pt x="355" y="161"/>
                  </a:lnTo>
                  <a:lnTo>
                    <a:pt x="355" y="161"/>
                  </a:lnTo>
                  <a:lnTo>
                    <a:pt x="355" y="159"/>
                  </a:lnTo>
                  <a:lnTo>
                    <a:pt x="355" y="159"/>
                  </a:lnTo>
                  <a:lnTo>
                    <a:pt x="357" y="159"/>
                  </a:lnTo>
                  <a:lnTo>
                    <a:pt x="357" y="157"/>
                  </a:lnTo>
                  <a:lnTo>
                    <a:pt x="357" y="157"/>
                  </a:lnTo>
                  <a:lnTo>
                    <a:pt x="357" y="157"/>
                  </a:lnTo>
                  <a:lnTo>
                    <a:pt x="359" y="157"/>
                  </a:lnTo>
                  <a:lnTo>
                    <a:pt x="361" y="157"/>
                  </a:lnTo>
                  <a:lnTo>
                    <a:pt x="365" y="161"/>
                  </a:lnTo>
                  <a:lnTo>
                    <a:pt x="367" y="161"/>
                  </a:lnTo>
                  <a:lnTo>
                    <a:pt x="369" y="161"/>
                  </a:lnTo>
                  <a:lnTo>
                    <a:pt x="371" y="161"/>
                  </a:lnTo>
                  <a:lnTo>
                    <a:pt x="371" y="163"/>
                  </a:lnTo>
                  <a:lnTo>
                    <a:pt x="374" y="165"/>
                  </a:lnTo>
                  <a:lnTo>
                    <a:pt x="376" y="165"/>
                  </a:lnTo>
                  <a:lnTo>
                    <a:pt x="378" y="167"/>
                  </a:lnTo>
                  <a:lnTo>
                    <a:pt x="384" y="169"/>
                  </a:lnTo>
                  <a:lnTo>
                    <a:pt x="386" y="167"/>
                  </a:lnTo>
                  <a:lnTo>
                    <a:pt x="386" y="165"/>
                  </a:lnTo>
                  <a:lnTo>
                    <a:pt x="386" y="165"/>
                  </a:lnTo>
                  <a:lnTo>
                    <a:pt x="386" y="165"/>
                  </a:lnTo>
                  <a:lnTo>
                    <a:pt x="384" y="163"/>
                  </a:lnTo>
                  <a:lnTo>
                    <a:pt x="384" y="163"/>
                  </a:lnTo>
                  <a:lnTo>
                    <a:pt x="384" y="161"/>
                  </a:lnTo>
                  <a:lnTo>
                    <a:pt x="384" y="161"/>
                  </a:lnTo>
                  <a:lnTo>
                    <a:pt x="384" y="161"/>
                  </a:lnTo>
                  <a:lnTo>
                    <a:pt x="386" y="159"/>
                  </a:lnTo>
                  <a:lnTo>
                    <a:pt x="386" y="161"/>
                  </a:lnTo>
                  <a:lnTo>
                    <a:pt x="388" y="161"/>
                  </a:lnTo>
                  <a:lnTo>
                    <a:pt x="390" y="161"/>
                  </a:lnTo>
                  <a:lnTo>
                    <a:pt x="390" y="161"/>
                  </a:lnTo>
                  <a:lnTo>
                    <a:pt x="392" y="161"/>
                  </a:lnTo>
                  <a:lnTo>
                    <a:pt x="392" y="163"/>
                  </a:lnTo>
                  <a:lnTo>
                    <a:pt x="392" y="163"/>
                  </a:lnTo>
                  <a:lnTo>
                    <a:pt x="394" y="163"/>
                  </a:lnTo>
                  <a:lnTo>
                    <a:pt x="394" y="161"/>
                  </a:lnTo>
                  <a:lnTo>
                    <a:pt x="394" y="161"/>
                  </a:lnTo>
                  <a:lnTo>
                    <a:pt x="394" y="159"/>
                  </a:lnTo>
                  <a:lnTo>
                    <a:pt x="394" y="157"/>
                  </a:lnTo>
                  <a:lnTo>
                    <a:pt x="397" y="157"/>
                  </a:lnTo>
                  <a:lnTo>
                    <a:pt x="397" y="157"/>
                  </a:lnTo>
                  <a:lnTo>
                    <a:pt x="399" y="157"/>
                  </a:lnTo>
                  <a:lnTo>
                    <a:pt x="399" y="154"/>
                  </a:lnTo>
                  <a:lnTo>
                    <a:pt x="399" y="152"/>
                  </a:lnTo>
                  <a:lnTo>
                    <a:pt x="399" y="150"/>
                  </a:lnTo>
                  <a:lnTo>
                    <a:pt x="399" y="150"/>
                  </a:lnTo>
                  <a:lnTo>
                    <a:pt x="397" y="148"/>
                  </a:lnTo>
                  <a:lnTo>
                    <a:pt x="394" y="148"/>
                  </a:lnTo>
                  <a:lnTo>
                    <a:pt x="394" y="146"/>
                  </a:lnTo>
                  <a:lnTo>
                    <a:pt x="394" y="146"/>
                  </a:lnTo>
                  <a:lnTo>
                    <a:pt x="394" y="146"/>
                  </a:lnTo>
                  <a:lnTo>
                    <a:pt x="392" y="144"/>
                  </a:lnTo>
                  <a:lnTo>
                    <a:pt x="392" y="144"/>
                  </a:lnTo>
                  <a:lnTo>
                    <a:pt x="392" y="142"/>
                  </a:lnTo>
                  <a:lnTo>
                    <a:pt x="394" y="142"/>
                  </a:lnTo>
                  <a:lnTo>
                    <a:pt x="397" y="142"/>
                  </a:lnTo>
                  <a:lnTo>
                    <a:pt x="401" y="140"/>
                  </a:lnTo>
                  <a:lnTo>
                    <a:pt x="401" y="140"/>
                  </a:lnTo>
                  <a:lnTo>
                    <a:pt x="403" y="140"/>
                  </a:lnTo>
                  <a:lnTo>
                    <a:pt x="403" y="142"/>
                  </a:lnTo>
                  <a:lnTo>
                    <a:pt x="403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6"/>
                  </a:lnTo>
                  <a:lnTo>
                    <a:pt x="405" y="146"/>
                  </a:lnTo>
                  <a:lnTo>
                    <a:pt x="409" y="144"/>
                  </a:lnTo>
                  <a:lnTo>
                    <a:pt x="411" y="144"/>
                  </a:lnTo>
                  <a:lnTo>
                    <a:pt x="415" y="144"/>
                  </a:lnTo>
                  <a:lnTo>
                    <a:pt x="415" y="144"/>
                  </a:lnTo>
                  <a:lnTo>
                    <a:pt x="417" y="142"/>
                  </a:lnTo>
                  <a:lnTo>
                    <a:pt x="420" y="142"/>
                  </a:lnTo>
                  <a:lnTo>
                    <a:pt x="420" y="142"/>
                  </a:lnTo>
                  <a:lnTo>
                    <a:pt x="420" y="140"/>
                  </a:lnTo>
                  <a:lnTo>
                    <a:pt x="420" y="138"/>
                  </a:lnTo>
                  <a:lnTo>
                    <a:pt x="420" y="136"/>
                  </a:lnTo>
                  <a:lnTo>
                    <a:pt x="420" y="134"/>
                  </a:lnTo>
                  <a:lnTo>
                    <a:pt x="420" y="132"/>
                  </a:lnTo>
                  <a:lnTo>
                    <a:pt x="420" y="132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4" y="132"/>
                  </a:lnTo>
                  <a:lnTo>
                    <a:pt x="426" y="134"/>
                  </a:lnTo>
                  <a:lnTo>
                    <a:pt x="428" y="134"/>
                  </a:lnTo>
                  <a:lnTo>
                    <a:pt x="428" y="134"/>
                  </a:lnTo>
                  <a:lnTo>
                    <a:pt x="428" y="132"/>
                  </a:lnTo>
                  <a:lnTo>
                    <a:pt x="430" y="129"/>
                  </a:lnTo>
                  <a:lnTo>
                    <a:pt x="430" y="127"/>
                  </a:lnTo>
                  <a:lnTo>
                    <a:pt x="430" y="127"/>
                  </a:lnTo>
                  <a:lnTo>
                    <a:pt x="432" y="125"/>
                  </a:lnTo>
                  <a:lnTo>
                    <a:pt x="434" y="127"/>
                  </a:lnTo>
                  <a:lnTo>
                    <a:pt x="436" y="127"/>
                  </a:lnTo>
                  <a:lnTo>
                    <a:pt x="436" y="125"/>
                  </a:lnTo>
                  <a:lnTo>
                    <a:pt x="436" y="123"/>
                  </a:lnTo>
                  <a:lnTo>
                    <a:pt x="436" y="121"/>
                  </a:lnTo>
                  <a:lnTo>
                    <a:pt x="436" y="121"/>
                  </a:lnTo>
                  <a:lnTo>
                    <a:pt x="434" y="121"/>
                  </a:lnTo>
                  <a:lnTo>
                    <a:pt x="434" y="121"/>
                  </a:lnTo>
                  <a:lnTo>
                    <a:pt x="434" y="121"/>
                  </a:lnTo>
                  <a:lnTo>
                    <a:pt x="432" y="121"/>
                  </a:lnTo>
                  <a:lnTo>
                    <a:pt x="432" y="121"/>
                  </a:lnTo>
                  <a:lnTo>
                    <a:pt x="432" y="119"/>
                  </a:lnTo>
                  <a:lnTo>
                    <a:pt x="432" y="119"/>
                  </a:lnTo>
                  <a:lnTo>
                    <a:pt x="432" y="117"/>
                  </a:lnTo>
                  <a:lnTo>
                    <a:pt x="434" y="117"/>
                  </a:lnTo>
                  <a:lnTo>
                    <a:pt x="436" y="115"/>
                  </a:lnTo>
                  <a:lnTo>
                    <a:pt x="436" y="115"/>
                  </a:lnTo>
                  <a:lnTo>
                    <a:pt x="440" y="113"/>
                  </a:lnTo>
                  <a:lnTo>
                    <a:pt x="442" y="111"/>
                  </a:lnTo>
                  <a:lnTo>
                    <a:pt x="445" y="109"/>
                  </a:lnTo>
                  <a:lnTo>
                    <a:pt x="449" y="100"/>
                  </a:lnTo>
                  <a:lnTo>
                    <a:pt x="449" y="98"/>
                  </a:lnTo>
                  <a:lnTo>
                    <a:pt x="449" y="96"/>
                  </a:lnTo>
                  <a:lnTo>
                    <a:pt x="449" y="96"/>
                  </a:lnTo>
                  <a:lnTo>
                    <a:pt x="449" y="94"/>
                  </a:lnTo>
                  <a:lnTo>
                    <a:pt x="449" y="94"/>
                  </a:lnTo>
                  <a:lnTo>
                    <a:pt x="449" y="94"/>
                  </a:lnTo>
                  <a:lnTo>
                    <a:pt x="451" y="92"/>
                  </a:lnTo>
                  <a:lnTo>
                    <a:pt x="451" y="92"/>
                  </a:lnTo>
                  <a:lnTo>
                    <a:pt x="451" y="90"/>
                  </a:lnTo>
                  <a:lnTo>
                    <a:pt x="451" y="90"/>
                  </a:lnTo>
                  <a:lnTo>
                    <a:pt x="451" y="90"/>
                  </a:lnTo>
                  <a:lnTo>
                    <a:pt x="449" y="88"/>
                  </a:lnTo>
                  <a:lnTo>
                    <a:pt x="449" y="88"/>
                  </a:lnTo>
                  <a:lnTo>
                    <a:pt x="451" y="83"/>
                  </a:lnTo>
                  <a:lnTo>
                    <a:pt x="449" y="83"/>
                  </a:lnTo>
                  <a:lnTo>
                    <a:pt x="449" y="83"/>
                  </a:lnTo>
                  <a:lnTo>
                    <a:pt x="449" y="81"/>
                  </a:lnTo>
                  <a:lnTo>
                    <a:pt x="447" y="81"/>
                  </a:lnTo>
                  <a:lnTo>
                    <a:pt x="447" y="81"/>
                  </a:lnTo>
                  <a:lnTo>
                    <a:pt x="447" y="81"/>
                  </a:lnTo>
                  <a:lnTo>
                    <a:pt x="447" y="79"/>
                  </a:lnTo>
                  <a:lnTo>
                    <a:pt x="447" y="79"/>
                  </a:lnTo>
                  <a:lnTo>
                    <a:pt x="449" y="79"/>
                  </a:lnTo>
                  <a:lnTo>
                    <a:pt x="451" y="79"/>
                  </a:lnTo>
                  <a:lnTo>
                    <a:pt x="451" y="81"/>
                  </a:lnTo>
                  <a:lnTo>
                    <a:pt x="453" y="81"/>
                  </a:lnTo>
                  <a:lnTo>
                    <a:pt x="453" y="81"/>
                  </a:lnTo>
                  <a:lnTo>
                    <a:pt x="455" y="81"/>
                  </a:lnTo>
                  <a:lnTo>
                    <a:pt x="455" y="81"/>
                  </a:lnTo>
                  <a:lnTo>
                    <a:pt x="457" y="81"/>
                  </a:lnTo>
                  <a:lnTo>
                    <a:pt x="459" y="81"/>
                  </a:lnTo>
                  <a:lnTo>
                    <a:pt x="459" y="79"/>
                  </a:lnTo>
                  <a:lnTo>
                    <a:pt x="461" y="79"/>
                  </a:lnTo>
                  <a:lnTo>
                    <a:pt x="461" y="77"/>
                  </a:lnTo>
                  <a:lnTo>
                    <a:pt x="459" y="77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54F74F3B-BB9E-2040-04FA-0CEEB69D9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8763" y="986910"/>
              <a:ext cx="1263650" cy="928688"/>
            </a:xfrm>
            <a:custGeom>
              <a:avLst/>
              <a:gdLst>
                <a:gd name="T0" fmla="*/ 758 w 796"/>
                <a:gd name="T1" fmla="*/ 203 h 585"/>
                <a:gd name="T2" fmla="*/ 721 w 796"/>
                <a:gd name="T3" fmla="*/ 159 h 585"/>
                <a:gd name="T4" fmla="*/ 662 w 796"/>
                <a:gd name="T5" fmla="*/ 142 h 585"/>
                <a:gd name="T6" fmla="*/ 579 w 796"/>
                <a:gd name="T7" fmla="*/ 178 h 585"/>
                <a:gd name="T8" fmla="*/ 524 w 796"/>
                <a:gd name="T9" fmla="*/ 201 h 585"/>
                <a:gd name="T10" fmla="*/ 411 w 796"/>
                <a:gd name="T11" fmla="*/ 109 h 585"/>
                <a:gd name="T12" fmla="*/ 294 w 796"/>
                <a:gd name="T13" fmla="*/ 40 h 585"/>
                <a:gd name="T14" fmla="*/ 238 w 796"/>
                <a:gd name="T15" fmla="*/ 19 h 585"/>
                <a:gd name="T16" fmla="*/ 200 w 796"/>
                <a:gd name="T17" fmla="*/ 8 h 585"/>
                <a:gd name="T18" fmla="*/ 127 w 796"/>
                <a:gd name="T19" fmla="*/ 21 h 585"/>
                <a:gd name="T20" fmla="*/ 140 w 796"/>
                <a:gd name="T21" fmla="*/ 36 h 585"/>
                <a:gd name="T22" fmla="*/ 129 w 796"/>
                <a:gd name="T23" fmla="*/ 42 h 585"/>
                <a:gd name="T24" fmla="*/ 111 w 796"/>
                <a:gd name="T25" fmla="*/ 40 h 585"/>
                <a:gd name="T26" fmla="*/ 71 w 796"/>
                <a:gd name="T27" fmla="*/ 44 h 585"/>
                <a:gd name="T28" fmla="*/ 58 w 796"/>
                <a:gd name="T29" fmla="*/ 59 h 585"/>
                <a:gd name="T30" fmla="*/ 40 w 796"/>
                <a:gd name="T31" fmla="*/ 75 h 585"/>
                <a:gd name="T32" fmla="*/ 19 w 796"/>
                <a:gd name="T33" fmla="*/ 98 h 585"/>
                <a:gd name="T34" fmla="*/ 2 w 796"/>
                <a:gd name="T35" fmla="*/ 119 h 585"/>
                <a:gd name="T36" fmla="*/ 25 w 796"/>
                <a:gd name="T37" fmla="*/ 152 h 585"/>
                <a:gd name="T38" fmla="*/ 54 w 796"/>
                <a:gd name="T39" fmla="*/ 150 h 585"/>
                <a:gd name="T40" fmla="*/ 65 w 796"/>
                <a:gd name="T41" fmla="*/ 155 h 585"/>
                <a:gd name="T42" fmla="*/ 79 w 796"/>
                <a:gd name="T43" fmla="*/ 182 h 585"/>
                <a:gd name="T44" fmla="*/ 90 w 796"/>
                <a:gd name="T45" fmla="*/ 186 h 585"/>
                <a:gd name="T46" fmla="*/ 129 w 796"/>
                <a:gd name="T47" fmla="*/ 194 h 585"/>
                <a:gd name="T48" fmla="*/ 119 w 796"/>
                <a:gd name="T49" fmla="*/ 215 h 585"/>
                <a:gd name="T50" fmla="*/ 125 w 796"/>
                <a:gd name="T51" fmla="*/ 232 h 585"/>
                <a:gd name="T52" fmla="*/ 142 w 796"/>
                <a:gd name="T53" fmla="*/ 232 h 585"/>
                <a:gd name="T54" fmla="*/ 154 w 796"/>
                <a:gd name="T55" fmla="*/ 238 h 585"/>
                <a:gd name="T56" fmla="*/ 163 w 796"/>
                <a:gd name="T57" fmla="*/ 244 h 585"/>
                <a:gd name="T58" fmla="*/ 159 w 796"/>
                <a:gd name="T59" fmla="*/ 253 h 585"/>
                <a:gd name="T60" fmla="*/ 157 w 796"/>
                <a:gd name="T61" fmla="*/ 265 h 585"/>
                <a:gd name="T62" fmla="*/ 148 w 796"/>
                <a:gd name="T63" fmla="*/ 274 h 585"/>
                <a:gd name="T64" fmla="*/ 140 w 796"/>
                <a:gd name="T65" fmla="*/ 280 h 585"/>
                <a:gd name="T66" fmla="*/ 119 w 796"/>
                <a:gd name="T67" fmla="*/ 292 h 585"/>
                <a:gd name="T68" fmla="*/ 111 w 796"/>
                <a:gd name="T69" fmla="*/ 309 h 585"/>
                <a:gd name="T70" fmla="*/ 96 w 796"/>
                <a:gd name="T71" fmla="*/ 311 h 585"/>
                <a:gd name="T72" fmla="*/ 94 w 796"/>
                <a:gd name="T73" fmla="*/ 326 h 585"/>
                <a:gd name="T74" fmla="*/ 100 w 796"/>
                <a:gd name="T75" fmla="*/ 366 h 585"/>
                <a:gd name="T76" fmla="*/ 113 w 796"/>
                <a:gd name="T77" fmla="*/ 430 h 585"/>
                <a:gd name="T78" fmla="*/ 109 w 796"/>
                <a:gd name="T79" fmla="*/ 457 h 585"/>
                <a:gd name="T80" fmla="*/ 111 w 796"/>
                <a:gd name="T81" fmla="*/ 474 h 585"/>
                <a:gd name="T82" fmla="*/ 129 w 796"/>
                <a:gd name="T83" fmla="*/ 499 h 585"/>
                <a:gd name="T84" fmla="*/ 184 w 796"/>
                <a:gd name="T85" fmla="*/ 526 h 585"/>
                <a:gd name="T86" fmla="*/ 219 w 796"/>
                <a:gd name="T87" fmla="*/ 526 h 585"/>
                <a:gd name="T88" fmla="*/ 261 w 796"/>
                <a:gd name="T89" fmla="*/ 570 h 585"/>
                <a:gd name="T90" fmla="*/ 313 w 796"/>
                <a:gd name="T91" fmla="*/ 574 h 585"/>
                <a:gd name="T92" fmla="*/ 347 w 796"/>
                <a:gd name="T93" fmla="*/ 545 h 585"/>
                <a:gd name="T94" fmla="*/ 336 w 796"/>
                <a:gd name="T95" fmla="*/ 510 h 585"/>
                <a:gd name="T96" fmla="*/ 380 w 796"/>
                <a:gd name="T97" fmla="*/ 489 h 585"/>
                <a:gd name="T98" fmla="*/ 455 w 796"/>
                <a:gd name="T99" fmla="*/ 501 h 585"/>
                <a:gd name="T100" fmla="*/ 520 w 796"/>
                <a:gd name="T101" fmla="*/ 503 h 585"/>
                <a:gd name="T102" fmla="*/ 553 w 796"/>
                <a:gd name="T103" fmla="*/ 543 h 585"/>
                <a:gd name="T104" fmla="*/ 583 w 796"/>
                <a:gd name="T105" fmla="*/ 537 h 585"/>
                <a:gd name="T106" fmla="*/ 593 w 796"/>
                <a:gd name="T107" fmla="*/ 545 h 585"/>
                <a:gd name="T108" fmla="*/ 620 w 796"/>
                <a:gd name="T109" fmla="*/ 551 h 585"/>
                <a:gd name="T110" fmla="*/ 662 w 796"/>
                <a:gd name="T111" fmla="*/ 576 h 585"/>
                <a:gd name="T112" fmla="*/ 702 w 796"/>
                <a:gd name="T113" fmla="*/ 526 h 585"/>
                <a:gd name="T114" fmla="*/ 664 w 796"/>
                <a:gd name="T115" fmla="*/ 470 h 585"/>
                <a:gd name="T116" fmla="*/ 658 w 796"/>
                <a:gd name="T117" fmla="*/ 424 h 585"/>
                <a:gd name="T118" fmla="*/ 698 w 796"/>
                <a:gd name="T119" fmla="*/ 378 h 585"/>
                <a:gd name="T120" fmla="*/ 731 w 796"/>
                <a:gd name="T121" fmla="*/ 326 h 585"/>
                <a:gd name="T122" fmla="*/ 764 w 796"/>
                <a:gd name="T123" fmla="*/ 29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96" h="585">
                  <a:moveTo>
                    <a:pt x="796" y="198"/>
                  </a:moveTo>
                  <a:lnTo>
                    <a:pt x="794" y="194"/>
                  </a:lnTo>
                  <a:lnTo>
                    <a:pt x="792" y="194"/>
                  </a:lnTo>
                  <a:lnTo>
                    <a:pt x="790" y="194"/>
                  </a:lnTo>
                  <a:lnTo>
                    <a:pt x="790" y="194"/>
                  </a:lnTo>
                  <a:lnTo>
                    <a:pt x="790" y="194"/>
                  </a:lnTo>
                  <a:lnTo>
                    <a:pt x="787" y="196"/>
                  </a:lnTo>
                  <a:lnTo>
                    <a:pt x="785" y="196"/>
                  </a:lnTo>
                  <a:lnTo>
                    <a:pt x="785" y="194"/>
                  </a:lnTo>
                  <a:lnTo>
                    <a:pt x="783" y="194"/>
                  </a:lnTo>
                  <a:lnTo>
                    <a:pt x="781" y="190"/>
                  </a:lnTo>
                  <a:lnTo>
                    <a:pt x="781" y="190"/>
                  </a:lnTo>
                  <a:lnTo>
                    <a:pt x="777" y="188"/>
                  </a:lnTo>
                  <a:lnTo>
                    <a:pt x="775" y="190"/>
                  </a:lnTo>
                  <a:lnTo>
                    <a:pt x="773" y="198"/>
                  </a:lnTo>
                  <a:lnTo>
                    <a:pt x="771" y="201"/>
                  </a:lnTo>
                  <a:lnTo>
                    <a:pt x="769" y="205"/>
                  </a:lnTo>
                  <a:lnTo>
                    <a:pt x="764" y="207"/>
                  </a:lnTo>
                  <a:lnTo>
                    <a:pt x="762" y="207"/>
                  </a:lnTo>
                  <a:lnTo>
                    <a:pt x="760" y="207"/>
                  </a:lnTo>
                  <a:lnTo>
                    <a:pt x="758" y="203"/>
                  </a:lnTo>
                  <a:lnTo>
                    <a:pt x="756" y="198"/>
                  </a:lnTo>
                  <a:lnTo>
                    <a:pt x="756" y="194"/>
                  </a:lnTo>
                  <a:lnTo>
                    <a:pt x="754" y="190"/>
                  </a:lnTo>
                  <a:lnTo>
                    <a:pt x="752" y="186"/>
                  </a:lnTo>
                  <a:lnTo>
                    <a:pt x="750" y="182"/>
                  </a:lnTo>
                  <a:lnTo>
                    <a:pt x="746" y="184"/>
                  </a:lnTo>
                  <a:lnTo>
                    <a:pt x="746" y="186"/>
                  </a:lnTo>
                  <a:lnTo>
                    <a:pt x="744" y="188"/>
                  </a:lnTo>
                  <a:lnTo>
                    <a:pt x="741" y="188"/>
                  </a:lnTo>
                  <a:lnTo>
                    <a:pt x="739" y="186"/>
                  </a:lnTo>
                  <a:lnTo>
                    <a:pt x="739" y="186"/>
                  </a:lnTo>
                  <a:lnTo>
                    <a:pt x="737" y="182"/>
                  </a:lnTo>
                  <a:lnTo>
                    <a:pt x="737" y="180"/>
                  </a:lnTo>
                  <a:lnTo>
                    <a:pt x="735" y="180"/>
                  </a:lnTo>
                  <a:lnTo>
                    <a:pt x="727" y="178"/>
                  </a:lnTo>
                  <a:lnTo>
                    <a:pt x="725" y="175"/>
                  </a:lnTo>
                  <a:lnTo>
                    <a:pt x="723" y="169"/>
                  </a:lnTo>
                  <a:lnTo>
                    <a:pt x="719" y="165"/>
                  </a:lnTo>
                  <a:lnTo>
                    <a:pt x="719" y="163"/>
                  </a:lnTo>
                  <a:lnTo>
                    <a:pt x="721" y="161"/>
                  </a:lnTo>
                  <a:lnTo>
                    <a:pt x="721" y="159"/>
                  </a:lnTo>
                  <a:lnTo>
                    <a:pt x="723" y="159"/>
                  </a:lnTo>
                  <a:lnTo>
                    <a:pt x="721" y="155"/>
                  </a:lnTo>
                  <a:lnTo>
                    <a:pt x="721" y="155"/>
                  </a:lnTo>
                  <a:lnTo>
                    <a:pt x="716" y="155"/>
                  </a:lnTo>
                  <a:lnTo>
                    <a:pt x="716" y="155"/>
                  </a:lnTo>
                  <a:lnTo>
                    <a:pt x="714" y="152"/>
                  </a:lnTo>
                  <a:lnTo>
                    <a:pt x="714" y="152"/>
                  </a:lnTo>
                  <a:lnTo>
                    <a:pt x="714" y="150"/>
                  </a:lnTo>
                  <a:lnTo>
                    <a:pt x="712" y="150"/>
                  </a:lnTo>
                  <a:lnTo>
                    <a:pt x="710" y="150"/>
                  </a:lnTo>
                  <a:lnTo>
                    <a:pt x="706" y="152"/>
                  </a:lnTo>
                  <a:lnTo>
                    <a:pt x="702" y="150"/>
                  </a:lnTo>
                  <a:lnTo>
                    <a:pt x="700" y="148"/>
                  </a:lnTo>
                  <a:lnTo>
                    <a:pt x="700" y="144"/>
                  </a:lnTo>
                  <a:lnTo>
                    <a:pt x="700" y="140"/>
                  </a:lnTo>
                  <a:lnTo>
                    <a:pt x="698" y="138"/>
                  </a:lnTo>
                  <a:lnTo>
                    <a:pt x="693" y="136"/>
                  </a:lnTo>
                  <a:lnTo>
                    <a:pt x="689" y="136"/>
                  </a:lnTo>
                  <a:lnTo>
                    <a:pt x="687" y="136"/>
                  </a:lnTo>
                  <a:lnTo>
                    <a:pt x="677" y="140"/>
                  </a:lnTo>
                  <a:lnTo>
                    <a:pt x="662" y="142"/>
                  </a:lnTo>
                  <a:lnTo>
                    <a:pt x="652" y="146"/>
                  </a:lnTo>
                  <a:lnTo>
                    <a:pt x="647" y="146"/>
                  </a:lnTo>
                  <a:lnTo>
                    <a:pt x="645" y="146"/>
                  </a:lnTo>
                  <a:lnTo>
                    <a:pt x="637" y="144"/>
                  </a:lnTo>
                  <a:lnTo>
                    <a:pt x="635" y="142"/>
                  </a:lnTo>
                  <a:lnTo>
                    <a:pt x="631" y="144"/>
                  </a:lnTo>
                  <a:lnTo>
                    <a:pt x="627" y="144"/>
                  </a:lnTo>
                  <a:lnTo>
                    <a:pt x="627" y="146"/>
                  </a:lnTo>
                  <a:lnTo>
                    <a:pt x="622" y="152"/>
                  </a:lnTo>
                  <a:lnTo>
                    <a:pt x="622" y="152"/>
                  </a:lnTo>
                  <a:lnTo>
                    <a:pt x="612" y="161"/>
                  </a:lnTo>
                  <a:lnTo>
                    <a:pt x="608" y="163"/>
                  </a:lnTo>
                  <a:lnTo>
                    <a:pt x="599" y="163"/>
                  </a:lnTo>
                  <a:lnTo>
                    <a:pt x="597" y="165"/>
                  </a:lnTo>
                  <a:lnTo>
                    <a:pt x="593" y="167"/>
                  </a:lnTo>
                  <a:lnTo>
                    <a:pt x="589" y="169"/>
                  </a:lnTo>
                  <a:lnTo>
                    <a:pt x="585" y="171"/>
                  </a:lnTo>
                  <a:lnTo>
                    <a:pt x="585" y="171"/>
                  </a:lnTo>
                  <a:lnTo>
                    <a:pt x="583" y="173"/>
                  </a:lnTo>
                  <a:lnTo>
                    <a:pt x="581" y="175"/>
                  </a:lnTo>
                  <a:lnTo>
                    <a:pt x="579" y="178"/>
                  </a:lnTo>
                  <a:lnTo>
                    <a:pt x="574" y="178"/>
                  </a:lnTo>
                  <a:lnTo>
                    <a:pt x="572" y="180"/>
                  </a:lnTo>
                  <a:lnTo>
                    <a:pt x="570" y="182"/>
                  </a:lnTo>
                  <a:lnTo>
                    <a:pt x="568" y="186"/>
                  </a:lnTo>
                  <a:lnTo>
                    <a:pt x="568" y="190"/>
                  </a:lnTo>
                  <a:lnTo>
                    <a:pt x="566" y="190"/>
                  </a:lnTo>
                  <a:lnTo>
                    <a:pt x="564" y="190"/>
                  </a:lnTo>
                  <a:lnTo>
                    <a:pt x="553" y="188"/>
                  </a:lnTo>
                  <a:lnTo>
                    <a:pt x="551" y="188"/>
                  </a:lnTo>
                  <a:lnTo>
                    <a:pt x="549" y="190"/>
                  </a:lnTo>
                  <a:lnTo>
                    <a:pt x="549" y="192"/>
                  </a:lnTo>
                  <a:lnTo>
                    <a:pt x="547" y="196"/>
                  </a:lnTo>
                  <a:lnTo>
                    <a:pt x="545" y="198"/>
                  </a:lnTo>
                  <a:lnTo>
                    <a:pt x="541" y="198"/>
                  </a:lnTo>
                  <a:lnTo>
                    <a:pt x="539" y="196"/>
                  </a:lnTo>
                  <a:lnTo>
                    <a:pt x="537" y="196"/>
                  </a:lnTo>
                  <a:lnTo>
                    <a:pt x="533" y="196"/>
                  </a:lnTo>
                  <a:lnTo>
                    <a:pt x="533" y="196"/>
                  </a:lnTo>
                  <a:lnTo>
                    <a:pt x="531" y="196"/>
                  </a:lnTo>
                  <a:lnTo>
                    <a:pt x="526" y="198"/>
                  </a:lnTo>
                  <a:lnTo>
                    <a:pt x="524" y="201"/>
                  </a:lnTo>
                  <a:lnTo>
                    <a:pt x="522" y="201"/>
                  </a:lnTo>
                  <a:lnTo>
                    <a:pt x="508" y="198"/>
                  </a:lnTo>
                  <a:lnTo>
                    <a:pt x="508" y="196"/>
                  </a:lnTo>
                  <a:lnTo>
                    <a:pt x="505" y="186"/>
                  </a:lnTo>
                  <a:lnTo>
                    <a:pt x="501" y="178"/>
                  </a:lnTo>
                  <a:lnTo>
                    <a:pt x="497" y="178"/>
                  </a:lnTo>
                  <a:lnTo>
                    <a:pt x="491" y="167"/>
                  </a:lnTo>
                  <a:lnTo>
                    <a:pt x="487" y="167"/>
                  </a:lnTo>
                  <a:lnTo>
                    <a:pt x="476" y="169"/>
                  </a:lnTo>
                  <a:lnTo>
                    <a:pt x="468" y="167"/>
                  </a:lnTo>
                  <a:lnTo>
                    <a:pt x="464" y="165"/>
                  </a:lnTo>
                  <a:lnTo>
                    <a:pt x="462" y="161"/>
                  </a:lnTo>
                  <a:lnTo>
                    <a:pt x="455" y="155"/>
                  </a:lnTo>
                  <a:lnTo>
                    <a:pt x="449" y="152"/>
                  </a:lnTo>
                  <a:lnTo>
                    <a:pt x="439" y="150"/>
                  </a:lnTo>
                  <a:lnTo>
                    <a:pt x="432" y="144"/>
                  </a:lnTo>
                  <a:lnTo>
                    <a:pt x="432" y="127"/>
                  </a:lnTo>
                  <a:lnTo>
                    <a:pt x="430" y="119"/>
                  </a:lnTo>
                  <a:lnTo>
                    <a:pt x="426" y="113"/>
                  </a:lnTo>
                  <a:lnTo>
                    <a:pt x="422" y="109"/>
                  </a:lnTo>
                  <a:lnTo>
                    <a:pt x="411" y="109"/>
                  </a:lnTo>
                  <a:lnTo>
                    <a:pt x="401" y="107"/>
                  </a:lnTo>
                  <a:lnTo>
                    <a:pt x="397" y="102"/>
                  </a:lnTo>
                  <a:lnTo>
                    <a:pt x="393" y="94"/>
                  </a:lnTo>
                  <a:lnTo>
                    <a:pt x="386" y="92"/>
                  </a:lnTo>
                  <a:lnTo>
                    <a:pt x="378" y="94"/>
                  </a:lnTo>
                  <a:lnTo>
                    <a:pt x="370" y="79"/>
                  </a:lnTo>
                  <a:lnTo>
                    <a:pt x="351" y="77"/>
                  </a:lnTo>
                  <a:lnTo>
                    <a:pt x="351" y="75"/>
                  </a:lnTo>
                  <a:lnTo>
                    <a:pt x="351" y="75"/>
                  </a:lnTo>
                  <a:lnTo>
                    <a:pt x="340" y="54"/>
                  </a:lnTo>
                  <a:lnTo>
                    <a:pt x="338" y="52"/>
                  </a:lnTo>
                  <a:lnTo>
                    <a:pt x="332" y="46"/>
                  </a:lnTo>
                  <a:lnTo>
                    <a:pt x="326" y="42"/>
                  </a:lnTo>
                  <a:lnTo>
                    <a:pt x="317" y="38"/>
                  </a:lnTo>
                  <a:lnTo>
                    <a:pt x="309" y="38"/>
                  </a:lnTo>
                  <a:lnTo>
                    <a:pt x="303" y="40"/>
                  </a:lnTo>
                  <a:lnTo>
                    <a:pt x="303" y="40"/>
                  </a:lnTo>
                  <a:lnTo>
                    <a:pt x="303" y="42"/>
                  </a:lnTo>
                  <a:lnTo>
                    <a:pt x="303" y="42"/>
                  </a:lnTo>
                  <a:lnTo>
                    <a:pt x="297" y="42"/>
                  </a:lnTo>
                  <a:lnTo>
                    <a:pt x="294" y="40"/>
                  </a:lnTo>
                  <a:lnTo>
                    <a:pt x="292" y="33"/>
                  </a:lnTo>
                  <a:lnTo>
                    <a:pt x="292" y="29"/>
                  </a:lnTo>
                  <a:lnTo>
                    <a:pt x="292" y="25"/>
                  </a:lnTo>
                  <a:lnTo>
                    <a:pt x="290" y="21"/>
                  </a:lnTo>
                  <a:lnTo>
                    <a:pt x="288" y="19"/>
                  </a:lnTo>
                  <a:lnTo>
                    <a:pt x="284" y="17"/>
                  </a:lnTo>
                  <a:lnTo>
                    <a:pt x="271" y="15"/>
                  </a:lnTo>
                  <a:lnTo>
                    <a:pt x="269" y="13"/>
                  </a:lnTo>
                  <a:lnTo>
                    <a:pt x="265" y="8"/>
                  </a:lnTo>
                  <a:lnTo>
                    <a:pt x="265" y="8"/>
                  </a:lnTo>
                  <a:lnTo>
                    <a:pt x="263" y="8"/>
                  </a:lnTo>
                  <a:lnTo>
                    <a:pt x="255" y="8"/>
                  </a:lnTo>
                  <a:lnTo>
                    <a:pt x="251" y="8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2" y="13"/>
                  </a:lnTo>
                  <a:lnTo>
                    <a:pt x="242" y="13"/>
                  </a:lnTo>
                  <a:lnTo>
                    <a:pt x="242" y="17"/>
                  </a:lnTo>
                  <a:lnTo>
                    <a:pt x="240" y="19"/>
                  </a:lnTo>
                  <a:lnTo>
                    <a:pt x="240" y="19"/>
                  </a:lnTo>
                  <a:lnTo>
                    <a:pt x="238" y="19"/>
                  </a:lnTo>
                  <a:lnTo>
                    <a:pt x="238" y="15"/>
                  </a:lnTo>
                  <a:lnTo>
                    <a:pt x="238" y="13"/>
                  </a:lnTo>
                  <a:lnTo>
                    <a:pt x="234" y="8"/>
                  </a:lnTo>
                  <a:lnTo>
                    <a:pt x="234" y="8"/>
                  </a:lnTo>
                  <a:lnTo>
                    <a:pt x="232" y="6"/>
                  </a:lnTo>
                  <a:lnTo>
                    <a:pt x="223" y="4"/>
                  </a:lnTo>
                  <a:lnTo>
                    <a:pt x="221" y="2"/>
                  </a:lnTo>
                  <a:lnTo>
                    <a:pt x="219" y="0"/>
                  </a:lnTo>
                  <a:lnTo>
                    <a:pt x="217" y="0"/>
                  </a:lnTo>
                  <a:lnTo>
                    <a:pt x="215" y="2"/>
                  </a:lnTo>
                  <a:lnTo>
                    <a:pt x="209" y="4"/>
                  </a:lnTo>
                  <a:lnTo>
                    <a:pt x="207" y="4"/>
                  </a:lnTo>
                  <a:lnTo>
                    <a:pt x="207" y="4"/>
                  </a:lnTo>
                  <a:lnTo>
                    <a:pt x="207" y="6"/>
                  </a:lnTo>
                  <a:lnTo>
                    <a:pt x="207" y="6"/>
                  </a:lnTo>
                  <a:lnTo>
                    <a:pt x="207" y="8"/>
                  </a:lnTo>
                  <a:lnTo>
                    <a:pt x="205" y="13"/>
                  </a:lnTo>
                  <a:lnTo>
                    <a:pt x="205" y="13"/>
                  </a:lnTo>
                  <a:lnTo>
                    <a:pt x="203" y="10"/>
                  </a:lnTo>
                  <a:lnTo>
                    <a:pt x="200" y="8"/>
                  </a:lnTo>
                  <a:lnTo>
                    <a:pt x="200" y="8"/>
                  </a:lnTo>
                  <a:lnTo>
                    <a:pt x="198" y="6"/>
                  </a:lnTo>
                  <a:lnTo>
                    <a:pt x="198" y="6"/>
                  </a:lnTo>
                  <a:lnTo>
                    <a:pt x="194" y="6"/>
                  </a:lnTo>
                  <a:lnTo>
                    <a:pt x="190" y="8"/>
                  </a:lnTo>
                  <a:lnTo>
                    <a:pt x="188" y="10"/>
                  </a:lnTo>
                  <a:lnTo>
                    <a:pt x="180" y="15"/>
                  </a:lnTo>
                  <a:lnTo>
                    <a:pt x="175" y="19"/>
                  </a:lnTo>
                  <a:lnTo>
                    <a:pt x="173" y="21"/>
                  </a:lnTo>
                  <a:lnTo>
                    <a:pt x="165" y="19"/>
                  </a:lnTo>
                  <a:lnTo>
                    <a:pt x="165" y="21"/>
                  </a:lnTo>
                  <a:lnTo>
                    <a:pt x="163" y="21"/>
                  </a:lnTo>
                  <a:lnTo>
                    <a:pt x="163" y="23"/>
                  </a:lnTo>
                  <a:lnTo>
                    <a:pt x="161" y="27"/>
                  </a:lnTo>
                  <a:lnTo>
                    <a:pt x="161" y="29"/>
                  </a:lnTo>
                  <a:lnTo>
                    <a:pt x="154" y="31"/>
                  </a:lnTo>
                  <a:lnTo>
                    <a:pt x="152" y="31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38" y="23"/>
                  </a:lnTo>
                  <a:lnTo>
                    <a:pt x="134" y="23"/>
                  </a:lnTo>
                  <a:lnTo>
                    <a:pt x="127" y="21"/>
                  </a:lnTo>
                  <a:lnTo>
                    <a:pt x="121" y="21"/>
                  </a:lnTo>
                  <a:lnTo>
                    <a:pt x="121" y="21"/>
                  </a:lnTo>
                  <a:lnTo>
                    <a:pt x="121" y="2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23" y="25"/>
                  </a:lnTo>
                  <a:lnTo>
                    <a:pt x="123" y="25"/>
                  </a:lnTo>
                  <a:lnTo>
                    <a:pt x="123" y="27"/>
                  </a:lnTo>
                  <a:lnTo>
                    <a:pt x="123" y="27"/>
                  </a:lnTo>
                  <a:lnTo>
                    <a:pt x="123" y="27"/>
                  </a:lnTo>
                  <a:lnTo>
                    <a:pt x="125" y="27"/>
                  </a:lnTo>
                  <a:lnTo>
                    <a:pt x="127" y="27"/>
                  </a:lnTo>
                  <a:lnTo>
                    <a:pt x="129" y="27"/>
                  </a:lnTo>
                  <a:lnTo>
                    <a:pt x="132" y="29"/>
                  </a:lnTo>
                  <a:lnTo>
                    <a:pt x="132" y="29"/>
                  </a:lnTo>
                  <a:lnTo>
                    <a:pt x="132" y="31"/>
                  </a:lnTo>
                  <a:lnTo>
                    <a:pt x="132" y="31"/>
                  </a:lnTo>
                  <a:lnTo>
                    <a:pt x="138" y="33"/>
                  </a:lnTo>
                  <a:lnTo>
                    <a:pt x="138" y="33"/>
                  </a:lnTo>
                  <a:lnTo>
                    <a:pt x="140" y="36"/>
                  </a:lnTo>
                  <a:lnTo>
                    <a:pt x="140" y="36"/>
                  </a:lnTo>
                  <a:lnTo>
                    <a:pt x="140" y="36"/>
                  </a:lnTo>
                  <a:lnTo>
                    <a:pt x="140" y="36"/>
                  </a:lnTo>
                  <a:lnTo>
                    <a:pt x="140" y="38"/>
                  </a:lnTo>
                  <a:lnTo>
                    <a:pt x="140" y="38"/>
                  </a:lnTo>
                  <a:lnTo>
                    <a:pt x="140" y="38"/>
                  </a:lnTo>
                  <a:lnTo>
                    <a:pt x="140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40" y="42"/>
                  </a:lnTo>
                  <a:lnTo>
                    <a:pt x="140" y="42"/>
                  </a:lnTo>
                  <a:lnTo>
                    <a:pt x="140" y="42"/>
                  </a:lnTo>
                  <a:lnTo>
                    <a:pt x="140" y="42"/>
                  </a:lnTo>
                  <a:lnTo>
                    <a:pt x="140" y="44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6" y="44"/>
                  </a:lnTo>
                  <a:lnTo>
                    <a:pt x="134" y="42"/>
                  </a:lnTo>
                  <a:lnTo>
                    <a:pt x="132" y="42"/>
                  </a:lnTo>
                  <a:lnTo>
                    <a:pt x="129" y="42"/>
                  </a:lnTo>
                  <a:lnTo>
                    <a:pt x="129" y="42"/>
                  </a:lnTo>
                  <a:lnTo>
                    <a:pt x="127" y="44"/>
                  </a:lnTo>
                  <a:lnTo>
                    <a:pt x="127" y="44"/>
                  </a:lnTo>
                  <a:lnTo>
                    <a:pt x="127" y="44"/>
                  </a:lnTo>
                  <a:lnTo>
                    <a:pt x="125" y="42"/>
                  </a:lnTo>
                  <a:lnTo>
                    <a:pt x="123" y="42"/>
                  </a:lnTo>
                  <a:lnTo>
                    <a:pt x="123" y="42"/>
                  </a:lnTo>
                  <a:lnTo>
                    <a:pt x="123" y="42"/>
                  </a:lnTo>
                  <a:lnTo>
                    <a:pt x="121" y="44"/>
                  </a:lnTo>
                  <a:lnTo>
                    <a:pt x="119" y="44"/>
                  </a:lnTo>
                  <a:lnTo>
                    <a:pt x="119" y="44"/>
                  </a:lnTo>
                  <a:lnTo>
                    <a:pt x="119" y="44"/>
                  </a:lnTo>
                  <a:lnTo>
                    <a:pt x="117" y="44"/>
                  </a:lnTo>
                  <a:lnTo>
                    <a:pt x="117" y="44"/>
                  </a:lnTo>
                  <a:lnTo>
                    <a:pt x="113" y="44"/>
                  </a:lnTo>
                  <a:lnTo>
                    <a:pt x="113" y="44"/>
                  </a:lnTo>
                  <a:lnTo>
                    <a:pt x="113" y="44"/>
                  </a:lnTo>
                  <a:lnTo>
                    <a:pt x="113" y="44"/>
                  </a:lnTo>
                  <a:lnTo>
                    <a:pt x="113" y="44"/>
                  </a:lnTo>
                  <a:lnTo>
                    <a:pt x="111" y="42"/>
                  </a:lnTo>
                  <a:lnTo>
                    <a:pt x="111" y="42"/>
                  </a:lnTo>
                  <a:lnTo>
                    <a:pt x="111" y="40"/>
                  </a:lnTo>
                  <a:lnTo>
                    <a:pt x="111" y="40"/>
                  </a:lnTo>
                  <a:lnTo>
                    <a:pt x="111" y="40"/>
                  </a:lnTo>
                  <a:lnTo>
                    <a:pt x="109" y="42"/>
                  </a:lnTo>
                  <a:lnTo>
                    <a:pt x="109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4" y="42"/>
                  </a:lnTo>
                  <a:lnTo>
                    <a:pt x="102" y="42"/>
                  </a:lnTo>
                  <a:lnTo>
                    <a:pt x="102" y="42"/>
                  </a:lnTo>
                  <a:lnTo>
                    <a:pt x="96" y="40"/>
                  </a:lnTo>
                  <a:lnTo>
                    <a:pt x="94" y="40"/>
                  </a:lnTo>
                  <a:lnTo>
                    <a:pt x="92" y="38"/>
                  </a:lnTo>
                  <a:lnTo>
                    <a:pt x="81" y="42"/>
                  </a:lnTo>
                  <a:lnTo>
                    <a:pt x="79" y="44"/>
                  </a:lnTo>
                  <a:lnTo>
                    <a:pt x="79" y="44"/>
                  </a:lnTo>
                  <a:lnTo>
                    <a:pt x="77" y="42"/>
                  </a:lnTo>
                  <a:lnTo>
                    <a:pt x="75" y="44"/>
                  </a:lnTo>
                  <a:lnTo>
                    <a:pt x="71" y="44"/>
                  </a:lnTo>
                  <a:lnTo>
                    <a:pt x="71" y="44"/>
                  </a:lnTo>
                  <a:lnTo>
                    <a:pt x="71" y="44"/>
                  </a:lnTo>
                  <a:lnTo>
                    <a:pt x="71" y="44"/>
                  </a:lnTo>
                  <a:lnTo>
                    <a:pt x="69" y="42"/>
                  </a:lnTo>
                  <a:lnTo>
                    <a:pt x="69" y="42"/>
                  </a:lnTo>
                  <a:lnTo>
                    <a:pt x="69" y="42"/>
                  </a:lnTo>
                  <a:lnTo>
                    <a:pt x="67" y="40"/>
                  </a:lnTo>
                  <a:lnTo>
                    <a:pt x="67" y="42"/>
                  </a:lnTo>
                  <a:lnTo>
                    <a:pt x="65" y="44"/>
                  </a:lnTo>
                  <a:lnTo>
                    <a:pt x="63" y="44"/>
                  </a:lnTo>
                  <a:lnTo>
                    <a:pt x="60" y="44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6" y="46"/>
                  </a:lnTo>
                  <a:lnTo>
                    <a:pt x="56" y="46"/>
                  </a:lnTo>
                  <a:lnTo>
                    <a:pt x="56" y="46"/>
                  </a:lnTo>
                  <a:lnTo>
                    <a:pt x="56" y="50"/>
                  </a:lnTo>
                  <a:lnTo>
                    <a:pt x="58" y="52"/>
                  </a:lnTo>
                  <a:lnTo>
                    <a:pt x="58" y="56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58" y="59"/>
                  </a:lnTo>
                  <a:lnTo>
                    <a:pt x="56" y="61"/>
                  </a:lnTo>
                  <a:lnTo>
                    <a:pt x="56" y="63"/>
                  </a:lnTo>
                  <a:lnTo>
                    <a:pt x="56" y="63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54" y="67"/>
                  </a:lnTo>
                  <a:lnTo>
                    <a:pt x="54" y="67"/>
                  </a:lnTo>
                  <a:lnTo>
                    <a:pt x="48" y="69"/>
                  </a:lnTo>
                  <a:lnTo>
                    <a:pt x="48" y="69"/>
                  </a:lnTo>
                  <a:lnTo>
                    <a:pt x="48" y="69"/>
                  </a:lnTo>
                  <a:lnTo>
                    <a:pt x="48" y="69"/>
                  </a:lnTo>
                  <a:lnTo>
                    <a:pt x="48" y="71"/>
                  </a:lnTo>
                  <a:lnTo>
                    <a:pt x="48" y="71"/>
                  </a:lnTo>
                  <a:lnTo>
                    <a:pt x="48" y="71"/>
                  </a:lnTo>
                  <a:lnTo>
                    <a:pt x="48" y="73"/>
                  </a:lnTo>
                  <a:lnTo>
                    <a:pt x="48" y="73"/>
                  </a:lnTo>
                  <a:lnTo>
                    <a:pt x="48" y="73"/>
                  </a:lnTo>
                  <a:lnTo>
                    <a:pt x="48" y="73"/>
                  </a:lnTo>
                  <a:lnTo>
                    <a:pt x="46" y="75"/>
                  </a:lnTo>
                  <a:lnTo>
                    <a:pt x="42" y="75"/>
                  </a:lnTo>
                  <a:lnTo>
                    <a:pt x="40" y="75"/>
                  </a:lnTo>
                  <a:lnTo>
                    <a:pt x="40" y="75"/>
                  </a:lnTo>
                  <a:lnTo>
                    <a:pt x="40" y="75"/>
                  </a:lnTo>
                  <a:lnTo>
                    <a:pt x="40" y="77"/>
                  </a:lnTo>
                  <a:lnTo>
                    <a:pt x="38" y="77"/>
                  </a:lnTo>
                  <a:lnTo>
                    <a:pt x="38" y="81"/>
                  </a:lnTo>
                  <a:lnTo>
                    <a:pt x="38" y="84"/>
                  </a:lnTo>
                  <a:lnTo>
                    <a:pt x="38" y="84"/>
                  </a:lnTo>
                  <a:lnTo>
                    <a:pt x="38" y="84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33" y="86"/>
                  </a:lnTo>
                  <a:lnTo>
                    <a:pt x="33" y="86"/>
                  </a:lnTo>
                  <a:lnTo>
                    <a:pt x="31" y="88"/>
                  </a:lnTo>
                  <a:lnTo>
                    <a:pt x="27" y="92"/>
                  </a:lnTo>
                  <a:lnTo>
                    <a:pt x="27" y="92"/>
                  </a:lnTo>
                  <a:lnTo>
                    <a:pt x="27" y="94"/>
                  </a:lnTo>
                  <a:lnTo>
                    <a:pt x="25" y="94"/>
                  </a:lnTo>
                  <a:lnTo>
                    <a:pt x="23" y="94"/>
                  </a:lnTo>
                  <a:lnTo>
                    <a:pt x="21" y="96"/>
                  </a:lnTo>
                  <a:lnTo>
                    <a:pt x="21" y="96"/>
                  </a:lnTo>
                  <a:lnTo>
                    <a:pt x="19" y="98"/>
                  </a:lnTo>
                  <a:lnTo>
                    <a:pt x="19" y="100"/>
                  </a:lnTo>
                  <a:lnTo>
                    <a:pt x="17" y="100"/>
                  </a:lnTo>
                  <a:lnTo>
                    <a:pt x="15" y="98"/>
                  </a:lnTo>
                  <a:lnTo>
                    <a:pt x="15" y="98"/>
                  </a:lnTo>
                  <a:lnTo>
                    <a:pt x="12" y="98"/>
                  </a:lnTo>
                  <a:lnTo>
                    <a:pt x="12" y="98"/>
                  </a:lnTo>
                  <a:lnTo>
                    <a:pt x="10" y="98"/>
                  </a:lnTo>
                  <a:lnTo>
                    <a:pt x="8" y="100"/>
                  </a:lnTo>
                  <a:lnTo>
                    <a:pt x="8" y="100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6" y="104"/>
                  </a:lnTo>
                  <a:lnTo>
                    <a:pt x="6" y="104"/>
                  </a:lnTo>
                  <a:lnTo>
                    <a:pt x="4" y="109"/>
                  </a:lnTo>
                  <a:lnTo>
                    <a:pt x="4" y="111"/>
                  </a:lnTo>
                  <a:lnTo>
                    <a:pt x="4" y="113"/>
                  </a:lnTo>
                  <a:lnTo>
                    <a:pt x="4" y="113"/>
                  </a:lnTo>
                  <a:lnTo>
                    <a:pt x="6" y="113"/>
                  </a:lnTo>
                  <a:lnTo>
                    <a:pt x="6" y="115"/>
                  </a:lnTo>
                  <a:lnTo>
                    <a:pt x="6" y="115"/>
                  </a:lnTo>
                  <a:lnTo>
                    <a:pt x="2" y="119"/>
                  </a:lnTo>
                  <a:lnTo>
                    <a:pt x="2" y="119"/>
                  </a:lnTo>
                  <a:lnTo>
                    <a:pt x="2" y="119"/>
                  </a:lnTo>
                  <a:lnTo>
                    <a:pt x="2" y="121"/>
                  </a:lnTo>
                  <a:lnTo>
                    <a:pt x="2" y="121"/>
                  </a:lnTo>
                  <a:lnTo>
                    <a:pt x="2" y="121"/>
                  </a:lnTo>
                  <a:lnTo>
                    <a:pt x="2" y="123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4" y="123"/>
                  </a:lnTo>
                  <a:lnTo>
                    <a:pt x="6" y="127"/>
                  </a:lnTo>
                  <a:lnTo>
                    <a:pt x="8" y="127"/>
                  </a:lnTo>
                  <a:lnTo>
                    <a:pt x="8" y="130"/>
                  </a:lnTo>
                  <a:lnTo>
                    <a:pt x="8" y="132"/>
                  </a:lnTo>
                  <a:lnTo>
                    <a:pt x="8" y="132"/>
                  </a:lnTo>
                  <a:lnTo>
                    <a:pt x="8" y="132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4" y="146"/>
                  </a:lnTo>
                  <a:lnTo>
                    <a:pt x="15" y="150"/>
                  </a:lnTo>
                  <a:lnTo>
                    <a:pt x="15" y="150"/>
                  </a:lnTo>
                  <a:lnTo>
                    <a:pt x="25" y="152"/>
                  </a:lnTo>
                  <a:lnTo>
                    <a:pt x="29" y="152"/>
                  </a:lnTo>
                  <a:lnTo>
                    <a:pt x="29" y="152"/>
                  </a:lnTo>
                  <a:lnTo>
                    <a:pt x="31" y="152"/>
                  </a:lnTo>
                  <a:lnTo>
                    <a:pt x="31" y="152"/>
                  </a:lnTo>
                  <a:lnTo>
                    <a:pt x="31" y="152"/>
                  </a:lnTo>
                  <a:lnTo>
                    <a:pt x="31" y="152"/>
                  </a:lnTo>
                  <a:lnTo>
                    <a:pt x="35" y="148"/>
                  </a:lnTo>
                  <a:lnTo>
                    <a:pt x="35" y="148"/>
                  </a:lnTo>
                  <a:lnTo>
                    <a:pt x="38" y="148"/>
                  </a:lnTo>
                  <a:lnTo>
                    <a:pt x="48" y="148"/>
                  </a:lnTo>
                  <a:lnTo>
                    <a:pt x="48" y="148"/>
                  </a:lnTo>
                  <a:lnTo>
                    <a:pt x="48" y="148"/>
                  </a:lnTo>
                  <a:lnTo>
                    <a:pt x="48" y="148"/>
                  </a:lnTo>
                  <a:lnTo>
                    <a:pt x="50" y="150"/>
                  </a:lnTo>
                  <a:lnTo>
                    <a:pt x="50" y="150"/>
                  </a:lnTo>
                  <a:lnTo>
                    <a:pt x="50" y="150"/>
                  </a:lnTo>
                  <a:lnTo>
                    <a:pt x="50" y="150"/>
                  </a:lnTo>
                  <a:lnTo>
                    <a:pt x="52" y="150"/>
                  </a:lnTo>
                  <a:lnTo>
                    <a:pt x="52" y="150"/>
                  </a:lnTo>
                  <a:lnTo>
                    <a:pt x="52" y="150"/>
                  </a:lnTo>
                  <a:lnTo>
                    <a:pt x="54" y="150"/>
                  </a:lnTo>
                  <a:lnTo>
                    <a:pt x="54" y="150"/>
                  </a:lnTo>
                  <a:lnTo>
                    <a:pt x="56" y="150"/>
                  </a:lnTo>
                  <a:lnTo>
                    <a:pt x="56" y="150"/>
                  </a:lnTo>
                  <a:lnTo>
                    <a:pt x="56" y="150"/>
                  </a:lnTo>
                  <a:lnTo>
                    <a:pt x="56" y="150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58" y="150"/>
                  </a:lnTo>
                  <a:lnTo>
                    <a:pt x="60" y="150"/>
                  </a:lnTo>
                  <a:lnTo>
                    <a:pt x="63" y="152"/>
                  </a:lnTo>
                  <a:lnTo>
                    <a:pt x="63" y="152"/>
                  </a:lnTo>
                  <a:lnTo>
                    <a:pt x="63" y="152"/>
                  </a:lnTo>
                  <a:lnTo>
                    <a:pt x="63" y="152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5" y="157"/>
                  </a:lnTo>
                  <a:lnTo>
                    <a:pt x="63" y="159"/>
                  </a:lnTo>
                  <a:lnTo>
                    <a:pt x="63" y="159"/>
                  </a:lnTo>
                  <a:lnTo>
                    <a:pt x="63" y="159"/>
                  </a:lnTo>
                  <a:lnTo>
                    <a:pt x="63" y="165"/>
                  </a:lnTo>
                  <a:lnTo>
                    <a:pt x="63" y="165"/>
                  </a:lnTo>
                  <a:lnTo>
                    <a:pt x="63" y="167"/>
                  </a:lnTo>
                  <a:lnTo>
                    <a:pt x="63" y="167"/>
                  </a:lnTo>
                  <a:lnTo>
                    <a:pt x="63" y="167"/>
                  </a:lnTo>
                  <a:lnTo>
                    <a:pt x="63" y="169"/>
                  </a:lnTo>
                  <a:lnTo>
                    <a:pt x="73" y="175"/>
                  </a:lnTo>
                  <a:lnTo>
                    <a:pt x="75" y="175"/>
                  </a:lnTo>
                  <a:lnTo>
                    <a:pt x="75" y="178"/>
                  </a:lnTo>
                  <a:lnTo>
                    <a:pt x="75" y="178"/>
                  </a:lnTo>
                  <a:lnTo>
                    <a:pt x="79" y="180"/>
                  </a:lnTo>
                  <a:lnTo>
                    <a:pt x="79" y="180"/>
                  </a:lnTo>
                  <a:lnTo>
                    <a:pt x="79" y="180"/>
                  </a:lnTo>
                  <a:lnTo>
                    <a:pt x="79" y="182"/>
                  </a:lnTo>
                  <a:lnTo>
                    <a:pt x="79" y="182"/>
                  </a:lnTo>
                  <a:lnTo>
                    <a:pt x="81" y="182"/>
                  </a:lnTo>
                  <a:lnTo>
                    <a:pt x="81" y="184"/>
                  </a:lnTo>
                  <a:lnTo>
                    <a:pt x="81" y="184"/>
                  </a:lnTo>
                  <a:lnTo>
                    <a:pt x="81" y="184"/>
                  </a:lnTo>
                  <a:lnTo>
                    <a:pt x="81" y="184"/>
                  </a:lnTo>
                  <a:lnTo>
                    <a:pt x="81" y="184"/>
                  </a:lnTo>
                  <a:lnTo>
                    <a:pt x="83" y="184"/>
                  </a:lnTo>
                  <a:lnTo>
                    <a:pt x="83" y="184"/>
                  </a:lnTo>
                  <a:lnTo>
                    <a:pt x="86" y="184"/>
                  </a:lnTo>
                  <a:lnTo>
                    <a:pt x="86" y="184"/>
                  </a:lnTo>
                  <a:lnTo>
                    <a:pt x="88" y="184"/>
                  </a:lnTo>
                  <a:lnTo>
                    <a:pt x="88" y="184"/>
                  </a:lnTo>
                  <a:lnTo>
                    <a:pt x="88" y="184"/>
                  </a:lnTo>
                  <a:lnTo>
                    <a:pt x="88" y="184"/>
                  </a:lnTo>
                  <a:lnTo>
                    <a:pt x="88" y="184"/>
                  </a:lnTo>
                  <a:lnTo>
                    <a:pt x="88" y="184"/>
                  </a:lnTo>
                  <a:lnTo>
                    <a:pt x="90" y="186"/>
                  </a:lnTo>
                  <a:lnTo>
                    <a:pt x="90" y="186"/>
                  </a:lnTo>
                  <a:lnTo>
                    <a:pt x="90" y="186"/>
                  </a:lnTo>
                  <a:lnTo>
                    <a:pt x="90" y="186"/>
                  </a:lnTo>
                  <a:lnTo>
                    <a:pt x="92" y="190"/>
                  </a:lnTo>
                  <a:lnTo>
                    <a:pt x="92" y="190"/>
                  </a:lnTo>
                  <a:lnTo>
                    <a:pt x="92" y="190"/>
                  </a:lnTo>
                  <a:lnTo>
                    <a:pt x="92" y="190"/>
                  </a:lnTo>
                  <a:lnTo>
                    <a:pt x="94" y="188"/>
                  </a:lnTo>
                  <a:lnTo>
                    <a:pt x="96" y="188"/>
                  </a:lnTo>
                  <a:lnTo>
                    <a:pt x="96" y="188"/>
                  </a:lnTo>
                  <a:lnTo>
                    <a:pt x="96" y="188"/>
                  </a:lnTo>
                  <a:lnTo>
                    <a:pt x="96" y="188"/>
                  </a:lnTo>
                  <a:lnTo>
                    <a:pt x="100" y="192"/>
                  </a:lnTo>
                  <a:lnTo>
                    <a:pt x="100" y="192"/>
                  </a:lnTo>
                  <a:lnTo>
                    <a:pt x="100" y="192"/>
                  </a:lnTo>
                  <a:lnTo>
                    <a:pt x="100" y="192"/>
                  </a:lnTo>
                  <a:lnTo>
                    <a:pt x="106" y="190"/>
                  </a:lnTo>
                  <a:lnTo>
                    <a:pt x="113" y="190"/>
                  </a:lnTo>
                  <a:lnTo>
                    <a:pt x="127" y="192"/>
                  </a:lnTo>
                  <a:lnTo>
                    <a:pt x="127" y="192"/>
                  </a:lnTo>
                  <a:lnTo>
                    <a:pt x="127" y="192"/>
                  </a:lnTo>
                  <a:lnTo>
                    <a:pt x="127" y="192"/>
                  </a:lnTo>
                  <a:lnTo>
                    <a:pt x="127" y="192"/>
                  </a:lnTo>
                  <a:lnTo>
                    <a:pt x="129" y="194"/>
                  </a:lnTo>
                  <a:lnTo>
                    <a:pt x="129" y="194"/>
                  </a:lnTo>
                  <a:lnTo>
                    <a:pt x="129" y="201"/>
                  </a:lnTo>
                  <a:lnTo>
                    <a:pt x="129" y="201"/>
                  </a:lnTo>
                  <a:lnTo>
                    <a:pt x="129" y="201"/>
                  </a:lnTo>
                  <a:lnTo>
                    <a:pt x="129" y="203"/>
                  </a:lnTo>
                  <a:lnTo>
                    <a:pt x="129" y="203"/>
                  </a:lnTo>
                  <a:lnTo>
                    <a:pt x="129" y="203"/>
                  </a:lnTo>
                  <a:lnTo>
                    <a:pt x="129" y="203"/>
                  </a:lnTo>
                  <a:lnTo>
                    <a:pt x="127" y="203"/>
                  </a:lnTo>
                  <a:lnTo>
                    <a:pt x="125" y="205"/>
                  </a:lnTo>
                  <a:lnTo>
                    <a:pt x="123" y="205"/>
                  </a:lnTo>
                  <a:lnTo>
                    <a:pt x="123" y="207"/>
                  </a:lnTo>
                  <a:lnTo>
                    <a:pt x="123" y="207"/>
                  </a:lnTo>
                  <a:lnTo>
                    <a:pt x="123" y="207"/>
                  </a:lnTo>
                  <a:lnTo>
                    <a:pt x="123" y="209"/>
                  </a:lnTo>
                  <a:lnTo>
                    <a:pt x="121" y="213"/>
                  </a:lnTo>
                  <a:lnTo>
                    <a:pt x="119" y="213"/>
                  </a:lnTo>
                  <a:lnTo>
                    <a:pt x="119" y="213"/>
                  </a:lnTo>
                  <a:lnTo>
                    <a:pt x="119" y="213"/>
                  </a:lnTo>
                  <a:lnTo>
                    <a:pt x="119" y="215"/>
                  </a:lnTo>
                  <a:lnTo>
                    <a:pt x="119" y="215"/>
                  </a:lnTo>
                  <a:lnTo>
                    <a:pt x="119" y="217"/>
                  </a:lnTo>
                  <a:lnTo>
                    <a:pt x="119" y="219"/>
                  </a:lnTo>
                  <a:lnTo>
                    <a:pt x="119" y="219"/>
                  </a:lnTo>
                  <a:lnTo>
                    <a:pt x="119" y="219"/>
                  </a:lnTo>
                  <a:lnTo>
                    <a:pt x="123" y="226"/>
                  </a:lnTo>
                  <a:lnTo>
                    <a:pt x="123" y="226"/>
                  </a:lnTo>
                  <a:lnTo>
                    <a:pt x="123" y="226"/>
                  </a:lnTo>
                  <a:lnTo>
                    <a:pt x="123" y="228"/>
                  </a:lnTo>
                  <a:lnTo>
                    <a:pt x="123" y="228"/>
                  </a:lnTo>
                  <a:lnTo>
                    <a:pt x="123" y="230"/>
                  </a:lnTo>
                  <a:lnTo>
                    <a:pt x="123" y="230"/>
                  </a:lnTo>
                  <a:lnTo>
                    <a:pt x="123" y="230"/>
                  </a:lnTo>
                  <a:lnTo>
                    <a:pt x="123" y="232"/>
                  </a:lnTo>
                  <a:lnTo>
                    <a:pt x="123" y="232"/>
                  </a:lnTo>
                  <a:lnTo>
                    <a:pt x="123" y="232"/>
                  </a:lnTo>
                  <a:lnTo>
                    <a:pt x="123" y="232"/>
                  </a:lnTo>
                  <a:lnTo>
                    <a:pt x="123" y="232"/>
                  </a:lnTo>
                  <a:lnTo>
                    <a:pt x="125" y="232"/>
                  </a:lnTo>
                  <a:lnTo>
                    <a:pt x="125" y="232"/>
                  </a:lnTo>
                  <a:lnTo>
                    <a:pt x="125" y="232"/>
                  </a:lnTo>
                  <a:lnTo>
                    <a:pt x="125" y="232"/>
                  </a:lnTo>
                  <a:lnTo>
                    <a:pt x="127" y="230"/>
                  </a:lnTo>
                  <a:lnTo>
                    <a:pt x="127" y="228"/>
                  </a:lnTo>
                  <a:lnTo>
                    <a:pt x="127" y="228"/>
                  </a:lnTo>
                  <a:lnTo>
                    <a:pt x="129" y="228"/>
                  </a:lnTo>
                  <a:lnTo>
                    <a:pt x="132" y="228"/>
                  </a:lnTo>
                  <a:lnTo>
                    <a:pt x="132" y="228"/>
                  </a:lnTo>
                  <a:lnTo>
                    <a:pt x="132" y="228"/>
                  </a:lnTo>
                  <a:lnTo>
                    <a:pt x="132" y="228"/>
                  </a:lnTo>
                  <a:lnTo>
                    <a:pt x="132" y="228"/>
                  </a:lnTo>
                  <a:lnTo>
                    <a:pt x="134" y="230"/>
                  </a:lnTo>
                  <a:lnTo>
                    <a:pt x="136" y="230"/>
                  </a:lnTo>
                  <a:lnTo>
                    <a:pt x="138" y="232"/>
                  </a:lnTo>
                  <a:lnTo>
                    <a:pt x="138" y="232"/>
                  </a:lnTo>
                  <a:lnTo>
                    <a:pt x="138" y="232"/>
                  </a:lnTo>
                  <a:lnTo>
                    <a:pt x="138" y="232"/>
                  </a:lnTo>
                  <a:lnTo>
                    <a:pt x="138" y="232"/>
                  </a:lnTo>
                  <a:lnTo>
                    <a:pt x="138" y="232"/>
                  </a:lnTo>
                  <a:lnTo>
                    <a:pt x="140" y="232"/>
                  </a:lnTo>
                  <a:lnTo>
                    <a:pt x="140" y="232"/>
                  </a:lnTo>
                  <a:lnTo>
                    <a:pt x="140" y="232"/>
                  </a:lnTo>
                  <a:lnTo>
                    <a:pt x="142" y="232"/>
                  </a:lnTo>
                  <a:lnTo>
                    <a:pt x="142" y="232"/>
                  </a:lnTo>
                  <a:lnTo>
                    <a:pt x="144" y="232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148" y="236"/>
                  </a:lnTo>
                  <a:lnTo>
                    <a:pt x="148" y="236"/>
                  </a:lnTo>
                  <a:lnTo>
                    <a:pt x="150" y="236"/>
                  </a:lnTo>
                  <a:lnTo>
                    <a:pt x="150" y="236"/>
                  </a:lnTo>
                  <a:lnTo>
                    <a:pt x="150" y="236"/>
                  </a:lnTo>
                  <a:lnTo>
                    <a:pt x="150" y="236"/>
                  </a:lnTo>
                  <a:lnTo>
                    <a:pt x="150" y="236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52" y="238"/>
                  </a:lnTo>
                  <a:lnTo>
                    <a:pt x="154" y="238"/>
                  </a:lnTo>
                  <a:lnTo>
                    <a:pt x="154" y="240"/>
                  </a:lnTo>
                  <a:lnTo>
                    <a:pt x="154" y="240"/>
                  </a:lnTo>
                  <a:lnTo>
                    <a:pt x="154" y="240"/>
                  </a:lnTo>
                  <a:lnTo>
                    <a:pt x="154" y="240"/>
                  </a:lnTo>
                  <a:lnTo>
                    <a:pt x="157" y="240"/>
                  </a:lnTo>
                  <a:lnTo>
                    <a:pt x="159" y="240"/>
                  </a:lnTo>
                  <a:lnTo>
                    <a:pt x="159" y="240"/>
                  </a:lnTo>
                  <a:lnTo>
                    <a:pt x="161" y="240"/>
                  </a:lnTo>
                  <a:lnTo>
                    <a:pt x="161" y="240"/>
                  </a:lnTo>
                  <a:lnTo>
                    <a:pt x="161" y="240"/>
                  </a:lnTo>
                  <a:lnTo>
                    <a:pt x="161" y="240"/>
                  </a:lnTo>
                  <a:lnTo>
                    <a:pt x="161" y="240"/>
                  </a:lnTo>
                  <a:lnTo>
                    <a:pt x="161" y="240"/>
                  </a:lnTo>
                  <a:lnTo>
                    <a:pt x="161" y="240"/>
                  </a:lnTo>
                  <a:lnTo>
                    <a:pt x="161" y="240"/>
                  </a:lnTo>
                  <a:lnTo>
                    <a:pt x="161" y="240"/>
                  </a:lnTo>
                  <a:lnTo>
                    <a:pt x="161" y="242"/>
                  </a:lnTo>
                  <a:lnTo>
                    <a:pt x="161" y="242"/>
                  </a:lnTo>
                  <a:lnTo>
                    <a:pt x="163" y="244"/>
                  </a:lnTo>
                  <a:lnTo>
                    <a:pt x="163" y="244"/>
                  </a:lnTo>
                  <a:lnTo>
                    <a:pt x="163" y="244"/>
                  </a:lnTo>
                  <a:lnTo>
                    <a:pt x="163" y="244"/>
                  </a:lnTo>
                  <a:lnTo>
                    <a:pt x="163" y="244"/>
                  </a:lnTo>
                  <a:lnTo>
                    <a:pt x="163" y="244"/>
                  </a:lnTo>
                  <a:lnTo>
                    <a:pt x="163" y="244"/>
                  </a:lnTo>
                  <a:lnTo>
                    <a:pt x="163" y="244"/>
                  </a:lnTo>
                  <a:lnTo>
                    <a:pt x="163" y="244"/>
                  </a:lnTo>
                  <a:lnTo>
                    <a:pt x="163" y="244"/>
                  </a:lnTo>
                  <a:lnTo>
                    <a:pt x="163" y="244"/>
                  </a:lnTo>
                  <a:lnTo>
                    <a:pt x="161" y="246"/>
                  </a:lnTo>
                  <a:lnTo>
                    <a:pt x="161" y="246"/>
                  </a:lnTo>
                  <a:lnTo>
                    <a:pt x="159" y="249"/>
                  </a:lnTo>
                  <a:lnTo>
                    <a:pt x="159" y="249"/>
                  </a:lnTo>
                  <a:lnTo>
                    <a:pt x="159" y="249"/>
                  </a:lnTo>
                  <a:lnTo>
                    <a:pt x="159" y="251"/>
                  </a:lnTo>
                  <a:lnTo>
                    <a:pt x="159" y="251"/>
                  </a:lnTo>
                  <a:lnTo>
                    <a:pt x="159" y="253"/>
                  </a:lnTo>
                  <a:lnTo>
                    <a:pt x="159" y="253"/>
                  </a:lnTo>
                  <a:lnTo>
                    <a:pt x="159" y="253"/>
                  </a:lnTo>
                  <a:lnTo>
                    <a:pt x="159" y="253"/>
                  </a:lnTo>
                  <a:lnTo>
                    <a:pt x="159" y="253"/>
                  </a:lnTo>
                  <a:lnTo>
                    <a:pt x="159" y="253"/>
                  </a:lnTo>
                  <a:lnTo>
                    <a:pt x="159" y="253"/>
                  </a:lnTo>
                  <a:lnTo>
                    <a:pt x="159" y="253"/>
                  </a:lnTo>
                  <a:lnTo>
                    <a:pt x="161" y="253"/>
                  </a:lnTo>
                  <a:lnTo>
                    <a:pt x="161" y="253"/>
                  </a:lnTo>
                  <a:lnTo>
                    <a:pt x="161" y="255"/>
                  </a:lnTo>
                  <a:lnTo>
                    <a:pt x="161" y="255"/>
                  </a:lnTo>
                  <a:lnTo>
                    <a:pt x="161" y="255"/>
                  </a:lnTo>
                  <a:lnTo>
                    <a:pt x="161" y="257"/>
                  </a:lnTo>
                  <a:lnTo>
                    <a:pt x="161" y="257"/>
                  </a:lnTo>
                  <a:lnTo>
                    <a:pt x="161" y="257"/>
                  </a:lnTo>
                  <a:lnTo>
                    <a:pt x="161" y="257"/>
                  </a:lnTo>
                  <a:lnTo>
                    <a:pt x="161" y="257"/>
                  </a:lnTo>
                  <a:lnTo>
                    <a:pt x="161" y="257"/>
                  </a:lnTo>
                  <a:lnTo>
                    <a:pt x="161" y="257"/>
                  </a:lnTo>
                  <a:lnTo>
                    <a:pt x="159" y="259"/>
                  </a:lnTo>
                  <a:lnTo>
                    <a:pt x="159" y="259"/>
                  </a:lnTo>
                  <a:lnTo>
                    <a:pt x="159" y="261"/>
                  </a:lnTo>
                  <a:lnTo>
                    <a:pt x="157" y="261"/>
                  </a:lnTo>
                  <a:lnTo>
                    <a:pt x="157" y="263"/>
                  </a:lnTo>
                  <a:lnTo>
                    <a:pt x="157" y="265"/>
                  </a:lnTo>
                  <a:lnTo>
                    <a:pt x="157" y="265"/>
                  </a:lnTo>
                  <a:lnTo>
                    <a:pt x="157" y="265"/>
                  </a:lnTo>
                  <a:lnTo>
                    <a:pt x="157" y="265"/>
                  </a:lnTo>
                  <a:lnTo>
                    <a:pt x="154" y="267"/>
                  </a:lnTo>
                  <a:lnTo>
                    <a:pt x="154" y="267"/>
                  </a:lnTo>
                  <a:lnTo>
                    <a:pt x="154" y="267"/>
                  </a:lnTo>
                  <a:lnTo>
                    <a:pt x="154" y="267"/>
                  </a:lnTo>
                  <a:lnTo>
                    <a:pt x="154" y="267"/>
                  </a:lnTo>
                  <a:lnTo>
                    <a:pt x="154" y="269"/>
                  </a:lnTo>
                  <a:lnTo>
                    <a:pt x="154" y="272"/>
                  </a:lnTo>
                  <a:lnTo>
                    <a:pt x="154" y="272"/>
                  </a:lnTo>
                  <a:lnTo>
                    <a:pt x="152" y="272"/>
                  </a:lnTo>
                  <a:lnTo>
                    <a:pt x="152" y="272"/>
                  </a:lnTo>
                  <a:lnTo>
                    <a:pt x="152" y="272"/>
                  </a:lnTo>
                  <a:lnTo>
                    <a:pt x="152" y="272"/>
                  </a:lnTo>
                  <a:lnTo>
                    <a:pt x="152" y="274"/>
                  </a:lnTo>
                  <a:lnTo>
                    <a:pt x="152" y="274"/>
                  </a:lnTo>
                  <a:lnTo>
                    <a:pt x="152" y="274"/>
                  </a:lnTo>
                  <a:lnTo>
                    <a:pt x="150" y="274"/>
                  </a:lnTo>
                  <a:lnTo>
                    <a:pt x="150" y="274"/>
                  </a:lnTo>
                  <a:lnTo>
                    <a:pt x="150" y="274"/>
                  </a:lnTo>
                  <a:lnTo>
                    <a:pt x="148" y="274"/>
                  </a:lnTo>
                  <a:lnTo>
                    <a:pt x="148" y="274"/>
                  </a:lnTo>
                  <a:lnTo>
                    <a:pt x="146" y="274"/>
                  </a:lnTo>
                  <a:lnTo>
                    <a:pt x="146" y="274"/>
                  </a:lnTo>
                  <a:lnTo>
                    <a:pt x="146" y="276"/>
                  </a:lnTo>
                  <a:lnTo>
                    <a:pt x="146" y="276"/>
                  </a:lnTo>
                  <a:lnTo>
                    <a:pt x="146" y="276"/>
                  </a:lnTo>
                  <a:lnTo>
                    <a:pt x="144" y="276"/>
                  </a:lnTo>
                  <a:lnTo>
                    <a:pt x="144" y="276"/>
                  </a:lnTo>
                  <a:lnTo>
                    <a:pt x="144" y="278"/>
                  </a:lnTo>
                  <a:lnTo>
                    <a:pt x="144" y="278"/>
                  </a:lnTo>
                  <a:lnTo>
                    <a:pt x="144" y="278"/>
                  </a:lnTo>
                  <a:lnTo>
                    <a:pt x="144" y="278"/>
                  </a:lnTo>
                  <a:lnTo>
                    <a:pt x="144" y="278"/>
                  </a:lnTo>
                  <a:lnTo>
                    <a:pt x="142" y="278"/>
                  </a:lnTo>
                  <a:lnTo>
                    <a:pt x="142" y="280"/>
                  </a:lnTo>
                  <a:lnTo>
                    <a:pt x="142" y="280"/>
                  </a:lnTo>
                  <a:lnTo>
                    <a:pt x="142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36" y="280"/>
                  </a:lnTo>
                  <a:lnTo>
                    <a:pt x="134" y="280"/>
                  </a:lnTo>
                  <a:lnTo>
                    <a:pt x="132" y="282"/>
                  </a:lnTo>
                  <a:lnTo>
                    <a:pt x="132" y="282"/>
                  </a:lnTo>
                  <a:lnTo>
                    <a:pt x="132" y="282"/>
                  </a:lnTo>
                  <a:lnTo>
                    <a:pt x="132" y="282"/>
                  </a:lnTo>
                  <a:lnTo>
                    <a:pt x="129" y="282"/>
                  </a:lnTo>
                  <a:lnTo>
                    <a:pt x="129" y="282"/>
                  </a:lnTo>
                  <a:lnTo>
                    <a:pt x="129" y="284"/>
                  </a:lnTo>
                  <a:lnTo>
                    <a:pt x="127" y="282"/>
                  </a:lnTo>
                  <a:lnTo>
                    <a:pt x="125" y="284"/>
                  </a:lnTo>
                  <a:lnTo>
                    <a:pt x="125" y="284"/>
                  </a:lnTo>
                  <a:lnTo>
                    <a:pt x="125" y="284"/>
                  </a:lnTo>
                  <a:lnTo>
                    <a:pt x="123" y="286"/>
                  </a:lnTo>
                  <a:lnTo>
                    <a:pt x="121" y="286"/>
                  </a:lnTo>
                  <a:lnTo>
                    <a:pt x="121" y="288"/>
                  </a:lnTo>
                  <a:lnTo>
                    <a:pt x="121" y="288"/>
                  </a:lnTo>
                  <a:lnTo>
                    <a:pt x="121" y="288"/>
                  </a:lnTo>
                  <a:lnTo>
                    <a:pt x="119" y="292"/>
                  </a:lnTo>
                  <a:lnTo>
                    <a:pt x="119" y="292"/>
                  </a:lnTo>
                  <a:lnTo>
                    <a:pt x="115" y="297"/>
                  </a:lnTo>
                  <a:lnTo>
                    <a:pt x="115" y="299"/>
                  </a:lnTo>
                  <a:lnTo>
                    <a:pt x="115" y="299"/>
                  </a:lnTo>
                  <a:lnTo>
                    <a:pt x="115" y="299"/>
                  </a:lnTo>
                  <a:lnTo>
                    <a:pt x="115" y="299"/>
                  </a:lnTo>
                  <a:lnTo>
                    <a:pt x="117" y="301"/>
                  </a:lnTo>
                  <a:lnTo>
                    <a:pt x="117" y="301"/>
                  </a:lnTo>
                  <a:lnTo>
                    <a:pt x="117" y="303"/>
                  </a:lnTo>
                  <a:lnTo>
                    <a:pt x="117" y="303"/>
                  </a:lnTo>
                  <a:lnTo>
                    <a:pt x="115" y="309"/>
                  </a:lnTo>
                  <a:lnTo>
                    <a:pt x="113" y="311"/>
                  </a:lnTo>
                  <a:lnTo>
                    <a:pt x="113" y="311"/>
                  </a:lnTo>
                  <a:lnTo>
                    <a:pt x="113" y="311"/>
                  </a:lnTo>
                  <a:lnTo>
                    <a:pt x="113" y="311"/>
                  </a:lnTo>
                  <a:lnTo>
                    <a:pt x="113" y="311"/>
                  </a:lnTo>
                  <a:lnTo>
                    <a:pt x="113" y="311"/>
                  </a:lnTo>
                  <a:lnTo>
                    <a:pt x="113" y="311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09" y="309"/>
                  </a:lnTo>
                  <a:lnTo>
                    <a:pt x="109" y="309"/>
                  </a:lnTo>
                  <a:lnTo>
                    <a:pt x="106" y="309"/>
                  </a:lnTo>
                  <a:lnTo>
                    <a:pt x="106" y="309"/>
                  </a:lnTo>
                  <a:lnTo>
                    <a:pt x="104" y="309"/>
                  </a:lnTo>
                  <a:lnTo>
                    <a:pt x="104" y="311"/>
                  </a:lnTo>
                  <a:lnTo>
                    <a:pt x="104" y="311"/>
                  </a:lnTo>
                  <a:lnTo>
                    <a:pt x="102" y="311"/>
                  </a:lnTo>
                  <a:lnTo>
                    <a:pt x="102" y="311"/>
                  </a:lnTo>
                  <a:lnTo>
                    <a:pt x="100" y="309"/>
                  </a:lnTo>
                  <a:lnTo>
                    <a:pt x="100" y="309"/>
                  </a:lnTo>
                  <a:lnTo>
                    <a:pt x="100" y="309"/>
                  </a:lnTo>
                  <a:lnTo>
                    <a:pt x="100" y="309"/>
                  </a:lnTo>
                  <a:lnTo>
                    <a:pt x="96" y="311"/>
                  </a:lnTo>
                  <a:lnTo>
                    <a:pt x="96" y="311"/>
                  </a:lnTo>
                  <a:lnTo>
                    <a:pt x="96" y="311"/>
                  </a:lnTo>
                  <a:lnTo>
                    <a:pt x="96" y="311"/>
                  </a:lnTo>
                  <a:lnTo>
                    <a:pt x="96" y="311"/>
                  </a:lnTo>
                  <a:lnTo>
                    <a:pt x="96" y="313"/>
                  </a:lnTo>
                  <a:lnTo>
                    <a:pt x="96" y="313"/>
                  </a:lnTo>
                  <a:lnTo>
                    <a:pt x="96" y="313"/>
                  </a:lnTo>
                  <a:lnTo>
                    <a:pt x="94" y="315"/>
                  </a:lnTo>
                  <a:lnTo>
                    <a:pt x="94" y="315"/>
                  </a:lnTo>
                  <a:lnTo>
                    <a:pt x="94" y="315"/>
                  </a:lnTo>
                  <a:lnTo>
                    <a:pt x="94" y="315"/>
                  </a:lnTo>
                  <a:lnTo>
                    <a:pt x="94" y="317"/>
                  </a:lnTo>
                  <a:lnTo>
                    <a:pt x="94" y="320"/>
                  </a:lnTo>
                  <a:lnTo>
                    <a:pt x="94" y="320"/>
                  </a:lnTo>
                  <a:lnTo>
                    <a:pt x="94" y="322"/>
                  </a:lnTo>
                  <a:lnTo>
                    <a:pt x="94" y="322"/>
                  </a:lnTo>
                  <a:lnTo>
                    <a:pt x="94" y="322"/>
                  </a:lnTo>
                  <a:lnTo>
                    <a:pt x="94" y="322"/>
                  </a:lnTo>
                  <a:lnTo>
                    <a:pt x="94" y="322"/>
                  </a:lnTo>
                  <a:lnTo>
                    <a:pt x="94" y="322"/>
                  </a:lnTo>
                  <a:lnTo>
                    <a:pt x="94" y="324"/>
                  </a:lnTo>
                  <a:lnTo>
                    <a:pt x="94" y="326"/>
                  </a:lnTo>
                  <a:lnTo>
                    <a:pt x="94" y="328"/>
                  </a:lnTo>
                  <a:lnTo>
                    <a:pt x="94" y="328"/>
                  </a:lnTo>
                  <a:lnTo>
                    <a:pt x="94" y="328"/>
                  </a:lnTo>
                  <a:lnTo>
                    <a:pt x="92" y="330"/>
                  </a:lnTo>
                  <a:lnTo>
                    <a:pt x="92" y="332"/>
                  </a:lnTo>
                  <a:lnTo>
                    <a:pt x="90" y="334"/>
                  </a:lnTo>
                  <a:lnTo>
                    <a:pt x="90" y="334"/>
                  </a:lnTo>
                  <a:lnTo>
                    <a:pt x="90" y="334"/>
                  </a:lnTo>
                  <a:lnTo>
                    <a:pt x="92" y="336"/>
                  </a:lnTo>
                  <a:lnTo>
                    <a:pt x="96" y="343"/>
                  </a:lnTo>
                  <a:lnTo>
                    <a:pt x="96" y="345"/>
                  </a:lnTo>
                  <a:lnTo>
                    <a:pt x="96" y="345"/>
                  </a:lnTo>
                  <a:lnTo>
                    <a:pt x="98" y="347"/>
                  </a:lnTo>
                  <a:lnTo>
                    <a:pt x="98" y="347"/>
                  </a:lnTo>
                  <a:lnTo>
                    <a:pt x="100" y="355"/>
                  </a:lnTo>
                  <a:lnTo>
                    <a:pt x="100" y="357"/>
                  </a:lnTo>
                  <a:lnTo>
                    <a:pt x="100" y="361"/>
                  </a:lnTo>
                  <a:lnTo>
                    <a:pt x="100" y="361"/>
                  </a:lnTo>
                  <a:lnTo>
                    <a:pt x="100" y="363"/>
                  </a:lnTo>
                  <a:lnTo>
                    <a:pt x="100" y="363"/>
                  </a:lnTo>
                  <a:lnTo>
                    <a:pt x="100" y="366"/>
                  </a:lnTo>
                  <a:lnTo>
                    <a:pt x="102" y="372"/>
                  </a:lnTo>
                  <a:lnTo>
                    <a:pt x="102" y="378"/>
                  </a:lnTo>
                  <a:lnTo>
                    <a:pt x="102" y="380"/>
                  </a:lnTo>
                  <a:lnTo>
                    <a:pt x="102" y="380"/>
                  </a:lnTo>
                  <a:lnTo>
                    <a:pt x="102" y="380"/>
                  </a:lnTo>
                  <a:lnTo>
                    <a:pt x="109" y="391"/>
                  </a:lnTo>
                  <a:lnTo>
                    <a:pt x="109" y="395"/>
                  </a:lnTo>
                  <a:lnTo>
                    <a:pt x="106" y="403"/>
                  </a:lnTo>
                  <a:lnTo>
                    <a:pt x="109" y="407"/>
                  </a:lnTo>
                  <a:lnTo>
                    <a:pt x="109" y="409"/>
                  </a:lnTo>
                  <a:lnTo>
                    <a:pt x="111" y="411"/>
                  </a:lnTo>
                  <a:lnTo>
                    <a:pt x="111" y="414"/>
                  </a:lnTo>
                  <a:lnTo>
                    <a:pt x="111" y="416"/>
                  </a:lnTo>
                  <a:lnTo>
                    <a:pt x="111" y="418"/>
                  </a:lnTo>
                  <a:lnTo>
                    <a:pt x="109" y="422"/>
                  </a:lnTo>
                  <a:lnTo>
                    <a:pt x="109" y="422"/>
                  </a:lnTo>
                  <a:lnTo>
                    <a:pt x="109" y="424"/>
                  </a:lnTo>
                  <a:lnTo>
                    <a:pt x="109" y="424"/>
                  </a:lnTo>
                  <a:lnTo>
                    <a:pt x="109" y="426"/>
                  </a:lnTo>
                  <a:lnTo>
                    <a:pt x="111" y="428"/>
                  </a:lnTo>
                  <a:lnTo>
                    <a:pt x="113" y="430"/>
                  </a:lnTo>
                  <a:lnTo>
                    <a:pt x="113" y="432"/>
                  </a:lnTo>
                  <a:lnTo>
                    <a:pt x="115" y="434"/>
                  </a:lnTo>
                  <a:lnTo>
                    <a:pt x="115" y="437"/>
                  </a:lnTo>
                  <a:lnTo>
                    <a:pt x="115" y="437"/>
                  </a:lnTo>
                  <a:lnTo>
                    <a:pt x="113" y="439"/>
                  </a:lnTo>
                  <a:lnTo>
                    <a:pt x="113" y="439"/>
                  </a:lnTo>
                  <a:lnTo>
                    <a:pt x="113" y="439"/>
                  </a:lnTo>
                  <a:lnTo>
                    <a:pt x="113" y="441"/>
                  </a:lnTo>
                  <a:lnTo>
                    <a:pt x="113" y="443"/>
                  </a:lnTo>
                  <a:lnTo>
                    <a:pt x="113" y="445"/>
                  </a:lnTo>
                  <a:lnTo>
                    <a:pt x="113" y="445"/>
                  </a:lnTo>
                  <a:lnTo>
                    <a:pt x="113" y="447"/>
                  </a:lnTo>
                  <a:lnTo>
                    <a:pt x="113" y="447"/>
                  </a:lnTo>
                  <a:lnTo>
                    <a:pt x="113" y="447"/>
                  </a:lnTo>
                  <a:lnTo>
                    <a:pt x="113" y="447"/>
                  </a:lnTo>
                  <a:lnTo>
                    <a:pt x="113" y="447"/>
                  </a:lnTo>
                  <a:lnTo>
                    <a:pt x="111" y="449"/>
                  </a:lnTo>
                  <a:lnTo>
                    <a:pt x="111" y="451"/>
                  </a:lnTo>
                  <a:lnTo>
                    <a:pt x="109" y="453"/>
                  </a:lnTo>
                  <a:lnTo>
                    <a:pt x="109" y="455"/>
                  </a:lnTo>
                  <a:lnTo>
                    <a:pt x="109" y="457"/>
                  </a:lnTo>
                  <a:lnTo>
                    <a:pt x="109" y="459"/>
                  </a:lnTo>
                  <a:lnTo>
                    <a:pt x="111" y="459"/>
                  </a:lnTo>
                  <a:lnTo>
                    <a:pt x="111" y="462"/>
                  </a:lnTo>
                  <a:lnTo>
                    <a:pt x="111" y="462"/>
                  </a:lnTo>
                  <a:lnTo>
                    <a:pt x="111" y="464"/>
                  </a:lnTo>
                  <a:lnTo>
                    <a:pt x="111" y="466"/>
                  </a:lnTo>
                  <a:lnTo>
                    <a:pt x="111" y="468"/>
                  </a:lnTo>
                  <a:lnTo>
                    <a:pt x="111" y="470"/>
                  </a:lnTo>
                  <a:lnTo>
                    <a:pt x="111" y="472"/>
                  </a:lnTo>
                  <a:lnTo>
                    <a:pt x="111" y="472"/>
                  </a:lnTo>
                  <a:lnTo>
                    <a:pt x="111" y="472"/>
                  </a:lnTo>
                  <a:lnTo>
                    <a:pt x="109" y="472"/>
                  </a:lnTo>
                  <a:lnTo>
                    <a:pt x="109" y="472"/>
                  </a:lnTo>
                  <a:lnTo>
                    <a:pt x="109" y="472"/>
                  </a:lnTo>
                  <a:lnTo>
                    <a:pt x="109" y="472"/>
                  </a:lnTo>
                  <a:lnTo>
                    <a:pt x="109" y="474"/>
                  </a:lnTo>
                  <a:lnTo>
                    <a:pt x="109" y="474"/>
                  </a:lnTo>
                  <a:lnTo>
                    <a:pt x="109" y="474"/>
                  </a:lnTo>
                  <a:lnTo>
                    <a:pt x="111" y="474"/>
                  </a:lnTo>
                  <a:lnTo>
                    <a:pt x="111" y="474"/>
                  </a:lnTo>
                  <a:lnTo>
                    <a:pt x="111" y="474"/>
                  </a:lnTo>
                  <a:lnTo>
                    <a:pt x="111" y="474"/>
                  </a:lnTo>
                  <a:lnTo>
                    <a:pt x="111" y="474"/>
                  </a:lnTo>
                  <a:lnTo>
                    <a:pt x="113" y="474"/>
                  </a:lnTo>
                  <a:lnTo>
                    <a:pt x="113" y="474"/>
                  </a:lnTo>
                  <a:lnTo>
                    <a:pt x="113" y="474"/>
                  </a:lnTo>
                  <a:lnTo>
                    <a:pt x="113" y="476"/>
                  </a:lnTo>
                  <a:lnTo>
                    <a:pt x="113" y="476"/>
                  </a:lnTo>
                  <a:lnTo>
                    <a:pt x="115" y="476"/>
                  </a:lnTo>
                  <a:lnTo>
                    <a:pt x="115" y="478"/>
                  </a:lnTo>
                  <a:lnTo>
                    <a:pt x="117" y="478"/>
                  </a:lnTo>
                  <a:lnTo>
                    <a:pt x="117" y="480"/>
                  </a:lnTo>
                  <a:lnTo>
                    <a:pt x="115" y="482"/>
                  </a:lnTo>
                  <a:lnTo>
                    <a:pt x="115" y="482"/>
                  </a:lnTo>
                  <a:lnTo>
                    <a:pt x="115" y="485"/>
                  </a:lnTo>
                  <a:lnTo>
                    <a:pt x="113" y="487"/>
                  </a:lnTo>
                  <a:lnTo>
                    <a:pt x="115" y="489"/>
                  </a:lnTo>
                  <a:lnTo>
                    <a:pt x="119" y="491"/>
                  </a:lnTo>
                  <a:lnTo>
                    <a:pt x="123" y="493"/>
                  </a:lnTo>
                  <a:lnTo>
                    <a:pt x="127" y="495"/>
                  </a:lnTo>
                  <a:lnTo>
                    <a:pt x="127" y="497"/>
                  </a:lnTo>
                  <a:lnTo>
                    <a:pt x="129" y="499"/>
                  </a:lnTo>
                  <a:lnTo>
                    <a:pt x="132" y="499"/>
                  </a:lnTo>
                  <a:lnTo>
                    <a:pt x="134" y="499"/>
                  </a:lnTo>
                  <a:lnTo>
                    <a:pt x="134" y="499"/>
                  </a:lnTo>
                  <a:lnTo>
                    <a:pt x="134" y="499"/>
                  </a:lnTo>
                  <a:lnTo>
                    <a:pt x="136" y="499"/>
                  </a:lnTo>
                  <a:lnTo>
                    <a:pt x="136" y="499"/>
                  </a:lnTo>
                  <a:lnTo>
                    <a:pt x="138" y="499"/>
                  </a:lnTo>
                  <a:lnTo>
                    <a:pt x="138" y="497"/>
                  </a:lnTo>
                  <a:lnTo>
                    <a:pt x="142" y="497"/>
                  </a:lnTo>
                  <a:lnTo>
                    <a:pt x="144" y="499"/>
                  </a:lnTo>
                  <a:lnTo>
                    <a:pt x="146" y="499"/>
                  </a:lnTo>
                  <a:lnTo>
                    <a:pt x="146" y="499"/>
                  </a:lnTo>
                  <a:lnTo>
                    <a:pt x="146" y="501"/>
                  </a:lnTo>
                  <a:lnTo>
                    <a:pt x="146" y="501"/>
                  </a:lnTo>
                  <a:lnTo>
                    <a:pt x="146" y="501"/>
                  </a:lnTo>
                  <a:lnTo>
                    <a:pt x="148" y="505"/>
                  </a:lnTo>
                  <a:lnTo>
                    <a:pt x="150" y="505"/>
                  </a:lnTo>
                  <a:lnTo>
                    <a:pt x="184" y="522"/>
                  </a:lnTo>
                  <a:lnTo>
                    <a:pt x="184" y="522"/>
                  </a:lnTo>
                  <a:lnTo>
                    <a:pt x="182" y="524"/>
                  </a:lnTo>
                  <a:lnTo>
                    <a:pt x="184" y="526"/>
                  </a:lnTo>
                  <a:lnTo>
                    <a:pt x="184" y="528"/>
                  </a:lnTo>
                  <a:lnTo>
                    <a:pt x="186" y="530"/>
                  </a:lnTo>
                  <a:lnTo>
                    <a:pt x="188" y="530"/>
                  </a:lnTo>
                  <a:lnTo>
                    <a:pt x="190" y="530"/>
                  </a:lnTo>
                  <a:lnTo>
                    <a:pt x="194" y="528"/>
                  </a:lnTo>
                  <a:lnTo>
                    <a:pt x="196" y="526"/>
                  </a:lnTo>
                  <a:lnTo>
                    <a:pt x="196" y="528"/>
                  </a:lnTo>
                  <a:lnTo>
                    <a:pt x="200" y="530"/>
                  </a:lnTo>
                  <a:lnTo>
                    <a:pt x="203" y="533"/>
                  </a:lnTo>
                  <a:lnTo>
                    <a:pt x="205" y="533"/>
                  </a:lnTo>
                  <a:lnTo>
                    <a:pt x="209" y="530"/>
                  </a:lnTo>
                  <a:lnTo>
                    <a:pt x="211" y="530"/>
                  </a:lnTo>
                  <a:lnTo>
                    <a:pt x="213" y="528"/>
                  </a:lnTo>
                  <a:lnTo>
                    <a:pt x="215" y="528"/>
                  </a:lnTo>
                  <a:lnTo>
                    <a:pt x="215" y="526"/>
                  </a:lnTo>
                  <a:lnTo>
                    <a:pt x="215" y="522"/>
                  </a:lnTo>
                  <a:lnTo>
                    <a:pt x="217" y="522"/>
                  </a:lnTo>
                  <a:lnTo>
                    <a:pt x="219" y="520"/>
                  </a:lnTo>
                  <a:lnTo>
                    <a:pt x="221" y="522"/>
                  </a:lnTo>
                  <a:lnTo>
                    <a:pt x="221" y="524"/>
                  </a:lnTo>
                  <a:lnTo>
                    <a:pt x="219" y="526"/>
                  </a:lnTo>
                  <a:lnTo>
                    <a:pt x="217" y="533"/>
                  </a:lnTo>
                  <a:lnTo>
                    <a:pt x="217" y="535"/>
                  </a:lnTo>
                  <a:lnTo>
                    <a:pt x="217" y="537"/>
                  </a:lnTo>
                  <a:lnTo>
                    <a:pt x="217" y="543"/>
                  </a:lnTo>
                  <a:lnTo>
                    <a:pt x="217" y="545"/>
                  </a:lnTo>
                  <a:lnTo>
                    <a:pt x="217" y="547"/>
                  </a:lnTo>
                  <a:lnTo>
                    <a:pt x="215" y="549"/>
                  </a:lnTo>
                  <a:lnTo>
                    <a:pt x="215" y="551"/>
                  </a:lnTo>
                  <a:lnTo>
                    <a:pt x="215" y="553"/>
                  </a:lnTo>
                  <a:lnTo>
                    <a:pt x="217" y="562"/>
                  </a:lnTo>
                  <a:lnTo>
                    <a:pt x="221" y="566"/>
                  </a:lnTo>
                  <a:lnTo>
                    <a:pt x="226" y="566"/>
                  </a:lnTo>
                  <a:lnTo>
                    <a:pt x="228" y="566"/>
                  </a:lnTo>
                  <a:lnTo>
                    <a:pt x="232" y="564"/>
                  </a:lnTo>
                  <a:lnTo>
                    <a:pt x="236" y="564"/>
                  </a:lnTo>
                  <a:lnTo>
                    <a:pt x="242" y="568"/>
                  </a:lnTo>
                  <a:lnTo>
                    <a:pt x="246" y="568"/>
                  </a:lnTo>
                  <a:lnTo>
                    <a:pt x="251" y="566"/>
                  </a:lnTo>
                  <a:lnTo>
                    <a:pt x="255" y="566"/>
                  </a:lnTo>
                  <a:lnTo>
                    <a:pt x="257" y="566"/>
                  </a:lnTo>
                  <a:lnTo>
                    <a:pt x="261" y="570"/>
                  </a:lnTo>
                  <a:lnTo>
                    <a:pt x="265" y="572"/>
                  </a:lnTo>
                  <a:lnTo>
                    <a:pt x="271" y="574"/>
                  </a:lnTo>
                  <a:lnTo>
                    <a:pt x="276" y="576"/>
                  </a:lnTo>
                  <a:lnTo>
                    <a:pt x="282" y="583"/>
                  </a:lnTo>
                  <a:lnTo>
                    <a:pt x="286" y="581"/>
                  </a:lnTo>
                  <a:lnTo>
                    <a:pt x="292" y="581"/>
                  </a:lnTo>
                  <a:lnTo>
                    <a:pt x="294" y="581"/>
                  </a:lnTo>
                  <a:lnTo>
                    <a:pt x="294" y="579"/>
                  </a:lnTo>
                  <a:lnTo>
                    <a:pt x="297" y="579"/>
                  </a:lnTo>
                  <a:lnTo>
                    <a:pt x="297" y="579"/>
                  </a:lnTo>
                  <a:lnTo>
                    <a:pt x="297" y="579"/>
                  </a:lnTo>
                  <a:lnTo>
                    <a:pt x="297" y="581"/>
                  </a:lnTo>
                  <a:lnTo>
                    <a:pt x="297" y="583"/>
                  </a:lnTo>
                  <a:lnTo>
                    <a:pt x="299" y="583"/>
                  </a:lnTo>
                  <a:lnTo>
                    <a:pt x="299" y="583"/>
                  </a:lnTo>
                  <a:lnTo>
                    <a:pt x="301" y="585"/>
                  </a:lnTo>
                  <a:lnTo>
                    <a:pt x="301" y="585"/>
                  </a:lnTo>
                  <a:lnTo>
                    <a:pt x="303" y="585"/>
                  </a:lnTo>
                  <a:lnTo>
                    <a:pt x="307" y="581"/>
                  </a:lnTo>
                  <a:lnTo>
                    <a:pt x="311" y="576"/>
                  </a:lnTo>
                  <a:lnTo>
                    <a:pt x="313" y="574"/>
                  </a:lnTo>
                  <a:lnTo>
                    <a:pt x="322" y="574"/>
                  </a:lnTo>
                  <a:lnTo>
                    <a:pt x="324" y="572"/>
                  </a:lnTo>
                  <a:lnTo>
                    <a:pt x="324" y="572"/>
                  </a:lnTo>
                  <a:lnTo>
                    <a:pt x="326" y="570"/>
                  </a:lnTo>
                  <a:lnTo>
                    <a:pt x="326" y="570"/>
                  </a:lnTo>
                  <a:lnTo>
                    <a:pt x="326" y="570"/>
                  </a:lnTo>
                  <a:lnTo>
                    <a:pt x="328" y="566"/>
                  </a:lnTo>
                  <a:lnTo>
                    <a:pt x="328" y="566"/>
                  </a:lnTo>
                  <a:lnTo>
                    <a:pt x="332" y="564"/>
                  </a:lnTo>
                  <a:lnTo>
                    <a:pt x="334" y="562"/>
                  </a:lnTo>
                  <a:lnTo>
                    <a:pt x="336" y="562"/>
                  </a:lnTo>
                  <a:lnTo>
                    <a:pt x="336" y="562"/>
                  </a:lnTo>
                  <a:lnTo>
                    <a:pt x="338" y="560"/>
                  </a:lnTo>
                  <a:lnTo>
                    <a:pt x="338" y="558"/>
                  </a:lnTo>
                  <a:lnTo>
                    <a:pt x="340" y="556"/>
                  </a:lnTo>
                  <a:lnTo>
                    <a:pt x="340" y="553"/>
                  </a:lnTo>
                  <a:lnTo>
                    <a:pt x="342" y="549"/>
                  </a:lnTo>
                  <a:lnTo>
                    <a:pt x="345" y="549"/>
                  </a:lnTo>
                  <a:lnTo>
                    <a:pt x="345" y="547"/>
                  </a:lnTo>
                  <a:lnTo>
                    <a:pt x="347" y="547"/>
                  </a:lnTo>
                  <a:lnTo>
                    <a:pt x="347" y="545"/>
                  </a:lnTo>
                  <a:lnTo>
                    <a:pt x="347" y="545"/>
                  </a:lnTo>
                  <a:lnTo>
                    <a:pt x="347" y="543"/>
                  </a:lnTo>
                  <a:lnTo>
                    <a:pt x="345" y="539"/>
                  </a:lnTo>
                  <a:lnTo>
                    <a:pt x="345" y="537"/>
                  </a:lnTo>
                  <a:lnTo>
                    <a:pt x="345" y="533"/>
                  </a:lnTo>
                  <a:lnTo>
                    <a:pt x="345" y="530"/>
                  </a:lnTo>
                  <a:lnTo>
                    <a:pt x="345" y="530"/>
                  </a:lnTo>
                  <a:lnTo>
                    <a:pt x="345" y="528"/>
                  </a:lnTo>
                  <a:lnTo>
                    <a:pt x="345" y="528"/>
                  </a:lnTo>
                  <a:lnTo>
                    <a:pt x="342" y="526"/>
                  </a:lnTo>
                  <a:lnTo>
                    <a:pt x="342" y="524"/>
                  </a:lnTo>
                  <a:lnTo>
                    <a:pt x="340" y="524"/>
                  </a:lnTo>
                  <a:lnTo>
                    <a:pt x="340" y="522"/>
                  </a:lnTo>
                  <a:lnTo>
                    <a:pt x="338" y="520"/>
                  </a:lnTo>
                  <a:lnTo>
                    <a:pt x="336" y="518"/>
                  </a:lnTo>
                  <a:lnTo>
                    <a:pt x="334" y="516"/>
                  </a:lnTo>
                  <a:lnTo>
                    <a:pt x="334" y="514"/>
                  </a:lnTo>
                  <a:lnTo>
                    <a:pt x="334" y="512"/>
                  </a:lnTo>
                  <a:lnTo>
                    <a:pt x="334" y="512"/>
                  </a:lnTo>
                  <a:lnTo>
                    <a:pt x="334" y="510"/>
                  </a:lnTo>
                  <a:lnTo>
                    <a:pt x="336" y="510"/>
                  </a:lnTo>
                  <a:lnTo>
                    <a:pt x="338" y="508"/>
                  </a:lnTo>
                  <a:lnTo>
                    <a:pt x="338" y="508"/>
                  </a:lnTo>
                  <a:lnTo>
                    <a:pt x="340" y="510"/>
                  </a:lnTo>
                  <a:lnTo>
                    <a:pt x="342" y="510"/>
                  </a:lnTo>
                  <a:lnTo>
                    <a:pt x="345" y="510"/>
                  </a:lnTo>
                  <a:lnTo>
                    <a:pt x="345" y="510"/>
                  </a:lnTo>
                  <a:lnTo>
                    <a:pt x="345" y="512"/>
                  </a:lnTo>
                  <a:lnTo>
                    <a:pt x="347" y="514"/>
                  </a:lnTo>
                  <a:lnTo>
                    <a:pt x="349" y="514"/>
                  </a:lnTo>
                  <a:lnTo>
                    <a:pt x="349" y="514"/>
                  </a:lnTo>
                  <a:lnTo>
                    <a:pt x="351" y="512"/>
                  </a:lnTo>
                  <a:lnTo>
                    <a:pt x="359" y="505"/>
                  </a:lnTo>
                  <a:lnTo>
                    <a:pt x="361" y="503"/>
                  </a:lnTo>
                  <a:lnTo>
                    <a:pt x="361" y="501"/>
                  </a:lnTo>
                  <a:lnTo>
                    <a:pt x="363" y="499"/>
                  </a:lnTo>
                  <a:lnTo>
                    <a:pt x="370" y="497"/>
                  </a:lnTo>
                  <a:lnTo>
                    <a:pt x="374" y="497"/>
                  </a:lnTo>
                  <a:lnTo>
                    <a:pt x="376" y="495"/>
                  </a:lnTo>
                  <a:lnTo>
                    <a:pt x="378" y="493"/>
                  </a:lnTo>
                  <a:lnTo>
                    <a:pt x="380" y="491"/>
                  </a:lnTo>
                  <a:lnTo>
                    <a:pt x="380" y="489"/>
                  </a:lnTo>
                  <a:lnTo>
                    <a:pt x="382" y="487"/>
                  </a:lnTo>
                  <a:lnTo>
                    <a:pt x="382" y="487"/>
                  </a:lnTo>
                  <a:lnTo>
                    <a:pt x="382" y="485"/>
                  </a:lnTo>
                  <a:lnTo>
                    <a:pt x="384" y="485"/>
                  </a:lnTo>
                  <a:lnTo>
                    <a:pt x="388" y="480"/>
                  </a:lnTo>
                  <a:lnTo>
                    <a:pt x="393" y="478"/>
                  </a:lnTo>
                  <a:lnTo>
                    <a:pt x="405" y="476"/>
                  </a:lnTo>
                  <a:lnTo>
                    <a:pt x="409" y="474"/>
                  </a:lnTo>
                  <a:lnTo>
                    <a:pt x="409" y="474"/>
                  </a:lnTo>
                  <a:lnTo>
                    <a:pt x="416" y="478"/>
                  </a:lnTo>
                  <a:lnTo>
                    <a:pt x="418" y="478"/>
                  </a:lnTo>
                  <a:lnTo>
                    <a:pt x="428" y="478"/>
                  </a:lnTo>
                  <a:lnTo>
                    <a:pt x="430" y="478"/>
                  </a:lnTo>
                  <a:lnTo>
                    <a:pt x="432" y="478"/>
                  </a:lnTo>
                  <a:lnTo>
                    <a:pt x="436" y="487"/>
                  </a:lnTo>
                  <a:lnTo>
                    <a:pt x="439" y="487"/>
                  </a:lnTo>
                  <a:lnTo>
                    <a:pt x="445" y="493"/>
                  </a:lnTo>
                  <a:lnTo>
                    <a:pt x="447" y="495"/>
                  </a:lnTo>
                  <a:lnTo>
                    <a:pt x="449" y="497"/>
                  </a:lnTo>
                  <a:lnTo>
                    <a:pt x="451" y="499"/>
                  </a:lnTo>
                  <a:lnTo>
                    <a:pt x="455" y="501"/>
                  </a:lnTo>
                  <a:lnTo>
                    <a:pt x="464" y="508"/>
                  </a:lnTo>
                  <a:lnTo>
                    <a:pt x="468" y="510"/>
                  </a:lnTo>
                  <a:lnTo>
                    <a:pt x="476" y="514"/>
                  </a:lnTo>
                  <a:lnTo>
                    <a:pt x="491" y="518"/>
                  </a:lnTo>
                  <a:lnTo>
                    <a:pt x="493" y="518"/>
                  </a:lnTo>
                  <a:lnTo>
                    <a:pt x="493" y="516"/>
                  </a:lnTo>
                  <a:lnTo>
                    <a:pt x="493" y="516"/>
                  </a:lnTo>
                  <a:lnTo>
                    <a:pt x="495" y="516"/>
                  </a:lnTo>
                  <a:lnTo>
                    <a:pt x="495" y="514"/>
                  </a:lnTo>
                  <a:lnTo>
                    <a:pt x="499" y="514"/>
                  </a:lnTo>
                  <a:lnTo>
                    <a:pt x="503" y="514"/>
                  </a:lnTo>
                  <a:lnTo>
                    <a:pt x="505" y="512"/>
                  </a:lnTo>
                  <a:lnTo>
                    <a:pt x="510" y="512"/>
                  </a:lnTo>
                  <a:lnTo>
                    <a:pt x="512" y="512"/>
                  </a:lnTo>
                  <a:lnTo>
                    <a:pt x="512" y="510"/>
                  </a:lnTo>
                  <a:lnTo>
                    <a:pt x="514" y="510"/>
                  </a:lnTo>
                  <a:lnTo>
                    <a:pt x="516" y="505"/>
                  </a:lnTo>
                  <a:lnTo>
                    <a:pt x="518" y="505"/>
                  </a:lnTo>
                  <a:lnTo>
                    <a:pt x="518" y="505"/>
                  </a:lnTo>
                  <a:lnTo>
                    <a:pt x="520" y="505"/>
                  </a:lnTo>
                  <a:lnTo>
                    <a:pt x="520" y="503"/>
                  </a:lnTo>
                  <a:lnTo>
                    <a:pt x="522" y="503"/>
                  </a:lnTo>
                  <a:lnTo>
                    <a:pt x="522" y="501"/>
                  </a:lnTo>
                  <a:lnTo>
                    <a:pt x="522" y="501"/>
                  </a:lnTo>
                  <a:lnTo>
                    <a:pt x="524" y="501"/>
                  </a:lnTo>
                  <a:lnTo>
                    <a:pt x="526" y="499"/>
                  </a:lnTo>
                  <a:lnTo>
                    <a:pt x="526" y="499"/>
                  </a:lnTo>
                  <a:lnTo>
                    <a:pt x="528" y="499"/>
                  </a:lnTo>
                  <a:lnTo>
                    <a:pt x="528" y="501"/>
                  </a:lnTo>
                  <a:lnTo>
                    <a:pt x="531" y="503"/>
                  </a:lnTo>
                  <a:lnTo>
                    <a:pt x="533" y="505"/>
                  </a:lnTo>
                  <a:lnTo>
                    <a:pt x="539" y="512"/>
                  </a:lnTo>
                  <a:lnTo>
                    <a:pt x="541" y="516"/>
                  </a:lnTo>
                  <a:lnTo>
                    <a:pt x="545" y="524"/>
                  </a:lnTo>
                  <a:lnTo>
                    <a:pt x="547" y="526"/>
                  </a:lnTo>
                  <a:lnTo>
                    <a:pt x="547" y="528"/>
                  </a:lnTo>
                  <a:lnTo>
                    <a:pt x="549" y="530"/>
                  </a:lnTo>
                  <a:lnTo>
                    <a:pt x="549" y="537"/>
                  </a:lnTo>
                  <a:lnTo>
                    <a:pt x="549" y="539"/>
                  </a:lnTo>
                  <a:lnTo>
                    <a:pt x="551" y="539"/>
                  </a:lnTo>
                  <a:lnTo>
                    <a:pt x="553" y="543"/>
                  </a:lnTo>
                  <a:lnTo>
                    <a:pt x="553" y="543"/>
                  </a:lnTo>
                  <a:lnTo>
                    <a:pt x="556" y="545"/>
                  </a:lnTo>
                  <a:lnTo>
                    <a:pt x="556" y="547"/>
                  </a:lnTo>
                  <a:lnTo>
                    <a:pt x="558" y="549"/>
                  </a:lnTo>
                  <a:lnTo>
                    <a:pt x="560" y="549"/>
                  </a:lnTo>
                  <a:lnTo>
                    <a:pt x="562" y="547"/>
                  </a:lnTo>
                  <a:lnTo>
                    <a:pt x="564" y="545"/>
                  </a:lnTo>
                  <a:lnTo>
                    <a:pt x="564" y="545"/>
                  </a:lnTo>
                  <a:lnTo>
                    <a:pt x="564" y="545"/>
                  </a:lnTo>
                  <a:lnTo>
                    <a:pt x="566" y="543"/>
                  </a:lnTo>
                  <a:lnTo>
                    <a:pt x="566" y="543"/>
                  </a:lnTo>
                  <a:lnTo>
                    <a:pt x="566" y="543"/>
                  </a:lnTo>
                  <a:lnTo>
                    <a:pt x="568" y="541"/>
                  </a:lnTo>
                  <a:lnTo>
                    <a:pt x="570" y="541"/>
                  </a:lnTo>
                  <a:lnTo>
                    <a:pt x="572" y="541"/>
                  </a:lnTo>
                  <a:lnTo>
                    <a:pt x="574" y="539"/>
                  </a:lnTo>
                  <a:lnTo>
                    <a:pt x="574" y="539"/>
                  </a:lnTo>
                  <a:lnTo>
                    <a:pt x="576" y="539"/>
                  </a:lnTo>
                  <a:lnTo>
                    <a:pt x="579" y="539"/>
                  </a:lnTo>
                  <a:lnTo>
                    <a:pt x="581" y="539"/>
                  </a:lnTo>
                  <a:lnTo>
                    <a:pt x="581" y="539"/>
                  </a:lnTo>
                  <a:lnTo>
                    <a:pt x="583" y="537"/>
                  </a:lnTo>
                  <a:lnTo>
                    <a:pt x="585" y="535"/>
                  </a:lnTo>
                  <a:lnTo>
                    <a:pt x="587" y="535"/>
                  </a:lnTo>
                  <a:lnTo>
                    <a:pt x="587" y="533"/>
                  </a:lnTo>
                  <a:lnTo>
                    <a:pt x="589" y="533"/>
                  </a:lnTo>
                  <a:lnTo>
                    <a:pt x="587" y="530"/>
                  </a:lnTo>
                  <a:lnTo>
                    <a:pt x="589" y="530"/>
                  </a:lnTo>
                  <a:lnTo>
                    <a:pt x="589" y="530"/>
                  </a:lnTo>
                  <a:lnTo>
                    <a:pt x="589" y="530"/>
                  </a:lnTo>
                  <a:lnTo>
                    <a:pt x="591" y="528"/>
                  </a:lnTo>
                  <a:lnTo>
                    <a:pt x="593" y="530"/>
                  </a:lnTo>
                  <a:lnTo>
                    <a:pt x="593" y="530"/>
                  </a:lnTo>
                  <a:lnTo>
                    <a:pt x="593" y="530"/>
                  </a:lnTo>
                  <a:lnTo>
                    <a:pt x="593" y="530"/>
                  </a:lnTo>
                  <a:lnTo>
                    <a:pt x="595" y="535"/>
                  </a:lnTo>
                  <a:lnTo>
                    <a:pt x="595" y="537"/>
                  </a:lnTo>
                  <a:lnTo>
                    <a:pt x="595" y="537"/>
                  </a:lnTo>
                  <a:lnTo>
                    <a:pt x="595" y="541"/>
                  </a:lnTo>
                  <a:lnTo>
                    <a:pt x="593" y="543"/>
                  </a:lnTo>
                  <a:lnTo>
                    <a:pt x="593" y="543"/>
                  </a:lnTo>
                  <a:lnTo>
                    <a:pt x="593" y="545"/>
                  </a:lnTo>
                  <a:lnTo>
                    <a:pt x="593" y="545"/>
                  </a:lnTo>
                  <a:lnTo>
                    <a:pt x="589" y="547"/>
                  </a:lnTo>
                  <a:lnTo>
                    <a:pt x="587" y="549"/>
                  </a:lnTo>
                  <a:lnTo>
                    <a:pt x="587" y="549"/>
                  </a:lnTo>
                  <a:lnTo>
                    <a:pt x="587" y="551"/>
                  </a:lnTo>
                  <a:lnTo>
                    <a:pt x="585" y="553"/>
                  </a:lnTo>
                  <a:lnTo>
                    <a:pt x="585" y="556"/>
                  </a:lnTo>
                  <a:lnTo>
                    <a:pt x="585" y="558"/>
                  </a:lnTo>
                  <a:lnTo>
                    <a:pt x="583" y="560"/>
                  </a:lnTo>
                  <a:lnTo>
                    <a:pt x="583" y="562"/>
                  </a:lnTo>
                  <a:lnTo>
                    <a:pt x="583" y="562"/>
                  </a:lnTo>
                  <a:lnTo>
                    <a:pt x="585" y="564"/>
                  </a:lnTo>
                  <a:lnTo>
                    <a:pt x="585" y="564"/>
                  </a:lnTo>
                  <a:lnTo>
                    <a:pt x="587" y="566"/>
                  </a:lnTo>
                  <a:lnTo>
                    <a:pt x="587" y="566"/>
                  </a:lnTo>
                  <a:lnTo>
                    <a:pt x="593" y="560"/>
                  </a:lnTo>
                  <a:lnTo>
                    <a:pt x="595" y="558"/>
                  </a:lnTo>
                  <a:lnTo>
                    <a:pt x="595" y="556"/>
                  </a:lnTo>
                  <a:lnTo>
                    <a:pt x="597" y="556"/>
                  </a:lnTo>
                  <a:lnTo>
                    <a:pt x="602" y="553"/>
                  </a:lnTo>
                  <a:lnTo>
                    <a:pt x="616" y="553"/>
                  </a:lnTo>
                  <a:lnTo>
                    <a:pt x="620" y="551"/>
                  </a:lnTo>
                  <a:lnTo>
                    <a:pt x="622" y="551"/>
                  </a:lnTo>
                  <a:lnTo>
                    <a:pt x="622" y="549"/>
                  </a:lnTo>
                  <a:lnTo>
                    <a:pt x="627" y="545"/>
                  </a:lnTo>
                  <a:lnTo>
                    <a:pt x="629" y="545"/>
                  </a:lnTo>
                  <a:lnTo>
                    <a:pt x="631" y="545"/>
                  </a:lnTo>
                  <a:lnTo>
                    <a:pt x="633" y="547"/>
                  </a:lnTo>
                  <a:lnTo>
                    <a:pt x="631" y="549"/>
                  </a:lnTo>
                  <a:lnTo>
                    <a:pt x="631" y="551"/>
                  </a:lnTo>
                  <a:lnTo>
                    <a:pt x="631" y="553"/>
                  </a:lnTo>
                  <a:lnTo>
                    <a:pt x="631" y="556"/>
                  </a:lnTo>
                  <a:lnTo>
                    <a:pt x="633" y="562"/>
                  </a:lnTo>
                  <a:lnTo>
                    <a:pt x="635" y="566"/>
                  </a:lnTo>
                  <a:lnTo>
                    <a:pt x="643" y="574"/>
                  </a:lnTo>
                  <a:lnTo>
                    <a:pt x="645" y="576"/>
                  </a:lnTo>
                  <a:lnTo>
                    <a:pt x="647" y="579"/>
                  </a:lnTo>
                  <a:lnTo>
                    <a:pt x="652" y="581"/>
                  </a:lnTo>
                  <a:lnTo>
                    <a:pt x="654" y="579"/>
                  </a:lnTo>
                  <a:lnTo>
                    <a:pt x="656" y="579"/>
                  </a:lnTo>
                  <a:lnTo>
                    <a:pt x="658" y="576"/>
                  </a:lnTo>
                  <a:lnTo>
                    <a:pt x="660" y="576"/>
                  </a:lnTo>
                  <a:lnTo>
                    <a:pt x="662" y="576"/>
                  </a:lnTo>
                  <a:lnTo>
                    <a:pt x="664" y="576"/>
                  </a:lnTo>
                  <a:lnTo>
                    <a:pt x="664" y="576"/>
                  </a:lnTo>
                  <a:lnTo>
                    <a:pt x="666" y="574"/>
                  </a:lnTo>
                  <a:lnTo>
                    <a:pt x="668" y="568"/>
                  </a:lnTo>
                  <a:lnTo>
                    <a:pt x="668" y="566"/>
                  </a:lnTo>
                  <a:lnTo>
                    <a:pt x="670" y="564"/>
                  </a:lnTo>
                  <a:lnTo>
                    <a:pt x="673" y="562"/>
                  </a:lnTo>
                  <a:lnTo>
                    <a:pt x="677" y="562"/>
                  </a:lnTo>
                  <a:lnTo>
                    <a:pt x="679" y="560"/>
                  </a:lnTo>
                  <a:lnTo>
                    <a:pt x="681" y="562"/>
                  </a:lnTo>
                  <a:lnTo>
                    <a:pt x="683" y="562"/>
                  </a:lnTo>
                  <a:lnTo>
                    <a:pt x="685" y="562"/>
                  </a:lnTo>
                  <a:lnTo>
                    <a:pt x="687" y="562"/>
                  </a:lnTo>
                  <a:lnTo>
                    <a:pt x="691" y="558"/>
                  </a:lnTo>
                  <a:lnTo>
                    <a:pt x="702" y="549"/>
                  </a:lnTo>
                  <a:lnTo>
                    <a:pt x="706" y="545"/>
                  </a:lnTo>
                  <a:lnTo>
                    <a:pt x="708" y="541"/>
                  </a:lnTo>
                  <a:lnTo>
                    <a:pt x="708" y="537"/>
                  </a:lnTo>
                  <a:lnTo>
                    <a:pt x="708" y="533"/>
                  </a:lnTo>
                  <a:lnTo>
                    <a:pt x="706" y="528"/>
                  </a:lnTo>
                  <a:lnTo>
                    <a:pt x="702" y="526"/>
                  </a:lnTo>
                  <a:lnTo>
                    <a:pt x="702" y="522"/>
                  </a:lnTo>
                  <a:lnTo>
                    <a:pt x="702" y="518"/>
                  </a:lnTo>
                  <a:lnTo>
                    <a:pt x="700" y="516"/>
                  </a:lnTo>
                  <a:lnTo>
                    <a:pt x="693" y="510"/>
                  </a:lnTo>
                  <a:lnTo>
                    <a:pt x="691" y="508"/>
                  </a:lnTo>
                  <a:lnTo>
                    <a:pt x="691" y="501"/>
                  </a:lnTo>
                  <a:lnTo>
                    <a:pt x="691" y="499"/>
                  </a:lnTo>
                  <a:lnTo>
                    <a:pt x="691" y="493"/>
                  </a:lnTo>
                  <a:lnTo>
                    <a:pt x="693" y="491"/>
                  </a:lnTo>
                  <a:lnTo>
                    <a:pt x="696" y="489"/>
                  </a:lnTo>
                  <a:lnTo>
                    <a:pt x="696" y="487"/>
                  </a:lnTo>
                  <a:lnTo>
                    <a:pt x="696" y="482"/>
                  </a:lnTo>
                  <a:lnTo>
                    <a:pt x="691" y="480"/>
                  </a:lnTo>
                  <a:lnTo>
                    <a:pt x="683" y="480"/>
                  </a:lnTo>
                  <a:lnTo>
                    <a:pt x="681" y="478"/>
                  </a:lnTo>
                  <a:lnTo>
                    <a:pt x="673" y="474"/>
                  </a:lnTo>
                  <a:lnTo>
                    <a:pt x="670" y="474"/>
                  </a:lnTo>
                  <a:lnTo>
                    <a:pt x="666" y="476"/>
                  </a:lnTo>
                  <a:lnTo>
                    <a:pt x="664" y="474"/>
                  </a:lnTo>
                  <a:lnTo>
                    <a:pt x="664" y="472"/>
                  </a:lnTo>
                  <a:lnTo>
                    <a:pt x="664" y="470"/>
                  </a:lnTo>
                  <a:lnTo>
                    <a:pt x="664" y="468"/>
                  </a:lnTo>
                  <a:lnTo>
                    <a:pt x="662" y="468"/>
                  </a:lnTo>
                  <a:lnTo>
                    <a:pt x="660" y="466"/>
                  </a:lnTo>
                  <a:lnTo>
                    <a:pt x="656" y="466"/>
                  </a:lnTo>
                  <a:lnTo>
                    <a:pt x="654" y="464"/>
                  </a:lnTo>
                  <a:lnTo>
                    <a:pt x="650" y="455"/>
                  </a:lnTo>
                  <a:lnTo>
                    <a:pt x="650" y="455"/>
                  </a:lnTo>
                  <a:lnTo>
                    <a:pt x="647" y="453"/>
                  </a:lnTo>
                  <a:lnTo>
                    <a:pt x="647" y="451"/>
                  </a:lnTo>
                  <a:lnTo>
                    <a:pt x="647" y="447"/>
                  </a:lnTo>
                  <a:lnTo>
                    <a:pt x="647" y="441"/>
                  </a:lnTo>
                  <a:lnTo>
                    <a:pt x="647" y="441"/>
                  </a:lnTo>
                  <a:lnTo>
                    <a:pt x="647" y="439"/>
                  </a:lnTo>
                  <a:lnTo>
                    <a:pt x="645" y="432"/>
                  </a:lnTo>
                  <a:lnTo>
                    <a:pt x="645" y="430"/>
                  </a:lnTo>
                  <a:lnTo>
                    <a:pt x="647" y="426"/>
                  </a:lnTo>
                  <a:lnTo>
                    <a:pt x="650" y="424"/>
                  </a:lnTo>
                  <a:lnTo>
                    <a:pt x="652" y="424"/>
                  </a:lnTo>
                  <a:lnTo>
                    <a:pt x="654" y="426"/>
                  </a:lnTo>
                  <a:lnTo>
                    <a:pt x="658" y="426"/>
                  </a:lnTo>
                  <a:lnTo>
                    <a:pt x="658" y="424"/>
                  </a:lnTo>
                  <a:lnTo>
                    <a:pt x="658" y="422"/>
                  </a:lnTo>
                  <a:lnTo>
                    <a:pt x="656" y="416"/>
                  </a:lnTo>
                  <a:lnTo>
                    <a:pt x="656" y="414"/>
                  </a:lnTo>
                  <a:lnTo>
                    <a:pt x="656" y="409"/>
                  </a:lnTo>
                  <a:lnTo>
                    <a:pt x="654" y="407"/>
                  </a:lnTo>
                  <a:lnTo>
                    <a:pt x="652" y="405"/>
                  </a:lnTo>
                  <a:lnTo>
                    <a:pt x="650" y="401"/>
                  </a:lnTo>
                  <a:lnTo>
                    <a:pt x="650" y="397"/>
                  </a:lnTo>
                  <a:lnTo>
                    <a:pt x="647" y="391"/>
                  </a:lnTo>
                  <a:lnTo>
                    <a:pt x="645" y="386"/>
                  </a:lnTo>
                  <a:lnTo>
                    <a:pt x="647" y="382"/>
                  </a:lnTo>
                  <a:lnTo>
                    <a:pt x="650" y="380"/>
                  </a:lnTo>
                  <a:lnTo>
                    <a:pt x="662" y="380"/>
                  </a:lnTo>
                  <a:lnTo>
                    <a:pt x="664" y="380"/>
                  </a:lnTo>
                  <a:lnTo>
                    <a:pt x="664" y="380"/>
                  </a:lnTo>
                  <a:lnTo>
                    <a:pt x="666" y="380"/>
                  </a:lnTo>
                  <a:lnTo>
                    <a:pt x="666" y="378"/>
                  </a:lnTo>
                  <a:lnTo>
                    <a:pt x="668" y="378"/>
                  </a:lnTo>
                  <a:lnTo>
                    <a:pt x="670" y="376"/>
                  </a:lnTo>
                  <a:lnTo>
                    <a:pt x="696" y="378"/>
                  </a:lnTo>
                  <a:lnTo>
                    <a:pt x="698" y="378"/>
                  </a:lnTo>
                  <a:lnTo>
                    <a:pt x="702" y="372"/>
                  </a:lnTo>
                  <a:lnTo>
                    <a:pt x="706" y="370"/>
                  </a:lnTo>
                  <a:lnTo>
                    <a:pt x="708" y="368"/>
                  </a:lnTo>
                  <a:lnTo>
                    <a:pt x="708" y="366"/>
                  </a:lnTo>
                  <a:lnTo>
                    <a:pt x="706" y="361"/>
                  </a:lnTo>
                  <a:lnTo>
                    <a:pt x="706" y="357"/>
                  </a:lnTo>
                  <a:lnTo>
                    <a:pt x="708" y="357"/>
                  </a:lnTo>
                  <a:lnTo>
                    <a:pt x="710" y="357"/>
                  </a:lnTo>
                  <a:lnTo>
                    <a:pt x="710" y="357"/>
                  </a:lnTo>
                  <a:lnTo>
                    <a:pt x="712" y="355"/>
                  </a:lnTo>
                  <a:lnTo>
                    <a:pt x="712" y="349"/>
                  </a:lnTo>
                  <a:lnTo>
                    <a:pt x="710" y="336"/>
                  </a:lnTo>
                  <a:lnTo>
                    <a:pt x="708" y="332"/>
                  </a:lnTo>
                  <a:lnTo>
                    <a:pt x="708" y="330"/>
                  </a:lnTo>
                  <a:lnTo>
                    <a:pt x="710" y="328"/>
                  </a:lnTo>
                  <a:lnTo>
                    <a:pt x="712" y="328"/>
                  </a:lnTo>
                  <a:lnTo>
                    <a:pt x="721" y="330"/>
                  </a:lnTo>
                  <a:lnTo>
                    <a:pt x="725" y="330"/>
                  </a:lnTo>
                  <a:lnTo>
                    <a:pt x="729" y="330"/>
                  </a:lnTo>
                  <a:lnTo>
                    <a:pt x="729" y="330"/>
                  </a:lnTo>
                  <a:lnTo>
                    <a:pt x="731" y="326"/>
                  </a:lnTo>
                  <a:lnTo>
                    <a:pt x="731" y="324"/>
                  </a:lnTo>
                  <a:lnTo>
                    <a:pt x="731" y="322"/>
                  </a:lnTo>
                  <a:lnTo>
                    <a:pt x="729" y="322"/>
                  </a:lnTo>
                  <a:lnTo>
                    <a:pt x="729" y="320"/>
                  </a:lnTo>
                  <a:lnTo>
                    <a:pt x="729" y="317"/>
                  </a:lnTo>
                  <a:lnTo>
                    <a:pt x="729" y="315"/>
                  </a:lnTo>
                  <a:lnTo>
                    <a:pt x="731" y="313"/>
                  </a:lnTo>
                  <a:lnTo>
                    <a:pt x="733" y="313"/>
                  </a:lnTo>
                  <a:lnTo>
                    <a:pt x="737" y="311"/>
                  </a:lnTo>
                  <a:lnTo>
                    <a:pt x="739" y="311"/>
                  </a:lnTo>
                  <a:lnTo>
                    <a:pt x="741" y="309"/>
                  </a:lnTo>
                  <a:lnTo>
                    <a:pt x="741" y="307"/>
                  </a:lnTo>
                  <a:lnTo>
                    <a:pt x="744" y="303"/>
                  </a:lnTo>
                  <a:lnTo>
                    <a:pt x="744" y="301"/>
                  </a:lnTo>
                  <a:lnTo>
                    <a:pt x="746" y="299"/>
                  </a:lnTo>
                  <a:lnTo>
                    <a:pt x="750" y="299"/>
                  </a:lnTo>
                  <a:lnTo>
                    <a:pt x="752" y="299"/>
                  </a:lnTo>
                  <a:lnTo>
                    <a:pt x="758" y="301"/>
                  </a:lnTo>
                  <a:lnTo>
                    <a:pt x="762" y="299"/>
                  </a:lnTo>
                  <a:lnTo>
                    <a:pt x="762" y="299"/>
                  </a:lnTo>
                  <a:lnTo>
                    <a:pt x="764" y="290"/>
                  </a:lnTo>
                  <a:lnTo>
                    <a:pt x="767" y="284"/>
                  </a:lnTo>
                  <a:lnTo>
                    <a:pt x="769" y="282"/>
                  </a:lnTo>
                  <a:lnTo>
                    <a:pt x="775" y="276"/>
                  </a:lnTo>
                  <a:lnTo>
                    <a:pt x="775" y="274"/>
                  </a:lnTo>
                  <a:lnTo>
                    <a:pt x="777" y="269"/>
                  </a:lnTo>
                  <a:lnTo>
                    <a:pt x="775" y="249"/>
                  </a:lnTo>
                  <a:lnTo>
                    <a:pt x="777" y="244"/>
                  </a:lnTo>
                  <a:lnTo>
                    <a:pt x="779" y="240"/>
                  </a:lnTo>
                  <a:lnTo>
                    <a:pt x="783" y="236"/>
                  </a:lnTo>
                  <a:lnTo>
                    <a:pt x="785" y="234"/>
                  </a:lnTo>
                  <a:lnTo>
                    <a:pt x="785" y="230"/>
                  </a:lnTo>
                  <a:lnTo>
                    <a:pt x="785" y="224"/>
                  </a:lnTo>
                  <a:lnTo>
                    <a:pt x="783" y="219"/>
                  </a:lnTo>
                  <a:lnTo>
                    <a:pt x="787" y="215"/>
                  </a:lnTo>
                  <a:lnTo>
                    <a:pt x="794" y="209"/>
                  </a:lnTo>
                  <a:lnTo>
                    <a:pt x="796" y="205"/>
                  </a:lnTo>
                  <a:lnTo>
                    <a:pt x="796" y="201"/>
                  </a:lnTo>
                  <a:lnTo>
                    <a:pt x="796" y="198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D85B5D43-6150-7FDB-3C32-B8271AA93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475" y="1739385"/>
              <a:ext cx="547688" cy="536575"/>
            </a:xfrm>
            <a:custGeom>
              <a:avLst/>
              <a:gdLst>
                <a:gd name="T0" fmla="*/ 330 w 345"/>
                <a:gd name="T1" fmla="*/ 232 h 338"/>
                <a:gd name="T2" fmla="*/ 322 w 345"/>
                <a:gd name="T3" fmla="*/ 217 h 338"/>
                <a:gd name="T4" fmla="*/ 322 w 345"/>
                <a:gd name="T5" fmla="*/ 188 h 338"/>
                <a:gd name="T6" fmla="*/ 316 w 345"/>
                <a:gd name="T7" fmla="*/ 180 h 338"/>
                <a:gd name="T8" fmla="*/ 320 w 345"/>
                <a:gd name="T9" fmla="*/ 153 h 338"/>
                <a:gd name="T10" fmla="*/ 293 w 345"/>
                <a:gd name="T11" fmla="*/ 121 h 338"/>
                <a:gd name="T12" fmla="*/ 288 w 345"/>
                <a:gd name="T13" fmla="*/ 100 h 338"/>
                <a:gd name="T14" fmla="*/ 276 w 345"/>
                <a:gd name="T15" fmla="*/ 92 h 338"/>
                <a:gd name="T16" fmla="*/ 276 w 345"/>
                <a:gd name="T17" fmla="*/ 77 h 338"/>
                <a:gd name="T18" fmla="*/ 284 w 345"/>
                <a:gd name="T19" fmla="*/ 63 h 338"/>
                <a:gd name="T20" fmla="*/ 278 w 345"/>
                <a:gd name="T21" fmla="*/ 56 h 338"/>
                <a:gd name="T22" fmla="*/ 270 w 345"/>
                <a:gd name="T23" fmla="*/ 65 h 338"/>
                <a:gd name="T24" fmla="*/ 255 w 345"/>
                <a:gd name="T25" fmla="*/ 69 h 338"/>
                <a:gd name="T26" fmla="*/ 245 w 345"/>
                <a:gd name="T27" fmla="*/ 71 h 338"/>
                <a:gd name="T28" fmla="*/ 234 w 345"/>
                <a:gd name="T29" fmla="*/ 50 h 338"/>
                <a:gd name="T30" fmla="*/ 213 w 345"/>
                <a:gd name="T31" fmla="*/ 27 h 338"/>
                <a:gd name="T32" fmla="*/ 203 w 345"/>
                <a:gd name="T33" fmla="*/ 36 h 338"/>
                <a:gd name="T34" fmla="*/ 182 w 345"/>
                <a:gd name="T35" fmla="*/ 42 h 338"/>
                <a:gd name="T36" fmla="*/ 138 w 345"/>
                <a:gd name="T37" fmla="*/ 23 h 338"/>
                <a:gd name="T38" fmla="*/ 105 w 345"/>
                <a:gd name="T39" fmla="*/ 4 h 338"/>
                <a:gd name="T40" fmla="*/ 71 w 345"/>
                <a:gd name="T41" fmla="*/ 13 h 338"/>
                <a:gd name="T42" fmla="*/ 50 w 345"/>
                <a:gd name="T43" fmla="*/ 29 h 338"/>
                <a:gd name="T44" fmla="*/ 31 w 345"/>
                <a:gd name="T45" fmla="*/ 36 h 338"/>
                <a:gd name="T46" fmla="*/ 23 w 345"/>
                <a:gd name="T47" fmla="*/ 42 h 338"/>
                <a:gd name="T48" fmla="*/ 34 w 345"/>
                <a:gd name="T49" fmla="*/ 56 h 338"/>
                <a:gd name="T50" fmla="*/ 34 w 345"/>
                <a:gd name="T51" fmla="*/ 73 h 338"/>
                <a:gd name="T52" fmla="*/ 29 w 345"/>
                <a:gd name="T53" fmla="*/ 88 h 338"/>
                <a:gd name="T54" fmla="*/ 13 w 345"/>
                <a:gd name="T55" fmla="*/ 115 h 338"/>
                <a:gd name="T56" fmla="*/ 4 w 345"/>
                <a:gd name="T57" fmla="*/ 125 h 338"/>
                <a:gd name="T58" fmla="*/ 6 w 345"/>
                <a:gd name="T59" fmla="*/ 127 h 338"/>
                <a:gd name="T60" fmla="*/ 13 w 345"/>
                <a:gd name="T61" fmla="*/ 140 h 338"/>
                <a:gd name="T62" fmla="*/ 40 w 345"/>
                <a:gd name="T63" fmla="*/ 167 h 338"/>
                <a:gd name="T64" fmla="*/ 36 w 345"/>
                <a:gd name="T65" fmla="*/ 171 h 338"/>
                <a:gd name="T66" fmla="*/ 65 w 345"/>
                <a:gd name="T67" fmla="*/ 230 h 338"/>
                <a:gd name="T68" fmla="*/ 73 w 345"/>
                <a:gd name="T69" fmla="*/ 226 h 338"/>
                <a:gd name="T70" fmla="*/ 77 w 345"/>
                <a:gd name="T71" fmla="*/ 215 h 338"/>
                <a:gd name="T72" fmla="*/ 90 w 345"/>
                <a:gd name="T73" fmla="*/ 230 h 338"/>
                <a:gd name="T74" fmla="*/ 94 w 345"/>
                <a:gd name="T75" fmla="*/ 232 h 338"/>
                <a:gd name="T76" fmla="*/ 98 w 345"/>
                <a:gd name="T77" fmla="*/ 236 h 338"/>
                <a:gd name="T78" fmla="*/ 100 w 345"/>
                <a:gd name="T79" fmla="*/ 238 h 338"/>
                <a:gd name="T80" fmla="*/ 103 w 345"/>
                <a:gd name="T81" fmla="*/ 244 h 338"/>
                <a:gd name="T82" fmla="*/ 105 w 345"/>
                <a:gd name="T83" fmla="*/ 259 h 338"/>
                <a:gd name="T84" fmla="*/ 121 w 345"/>
                <a:gd name="T85" fmla="*/ 276 h 338"/>
                <a:gd name="T86" fmla="*/ 130 w 345"/>
                <a:gd name="T87" fmla="*/ 278 h 338"/>
                <a:gd name="T88" fmla="*/ 140 w 345"/>
                <a:gd name="T89" fmla="*/ 288 h 338"/>
                <a:gd name="T90" fmla="*/ 148 w 345"/>
                <a:gd name="T91" fmla="*/ 295 h 338"/>
                <a:gd name="T92" fmla="*/ 159 w 345"/>
                <a:gd name="T93" fmla="*/ 313 h 338"/>
                <a:gd name="T94" fmla="*/ 165 w 345"/>
                <a:gd name="T95" fmla="*/ 328 h 338"/>
                <a:gd name="T96" fmla="*/ 182 w 345"/>
                <a:gd name="T97" fmla="*/ 334 h 338"/>
                <a:gd name="T98" fmla="*/ 188 w 345"/>
                <a:gd name="T99" fmla="*/ 334 h 338"/>
                <a:gd name="T100" fmla="*/ 203 w 345"/>
                <a:gd name="T101" fmla="*/ 338 h 338"/>
                <a:gd name="T102" fmla="*/ 222 w 345"/>
                <a:gd name="T103" fmla="*/ 326 h 338"/>
                <a:gd name="T104" fmla="*/ 224 w 345"/>
                <a:gd name="T105" fmla="*/ 320 h 338"/>
                <a:gd name="T106" fmla="*/ 222 w 345"/>
                <a:gd name="T107" fmla="*/ 305 h 338"/>
                <a:gd name="T108" fmla="*/ 220 w 345"/>
                <a:gd name="T109" fmla="*/ 282 h 338"/>
                <a:gd name="T110" fmla="*/ 224 w 345"/>
                <a:gd name="T111" fmla="*/ 274 h 338"/>
                <a:gd name="T112" fmla="*/ 224 w 345"/>
                <a:gd name="T113" fmla="*/ 267 h 338"/>
                <a:gd name="T114" fmla="*/ 238 w 345"/>
                <a:gd name="T115" fmla="*/ 247 h 338"/>
                <a:gd name="T116" fmla="*/ 263 w 345"/>
                <a:gd name="T117" fmla="*/ 236 h 338"/>
                <a:gd name="T118" fmla="*/ 284 w 345"/>
                <a:gd name="T119" fmla="*/ 234 h 338"/>
                <a:gd name="T120" fmla="*/ 297 w 345"/>
                <a:gd name="T121" fmla="*/ 240 h 338"/>
                <a:gd name="T122" fmla="*/ 318 w 345"/>
                <a:gd name="T123" fmla="*/ 240 h 338"/>
                <a:gd name="T124" fmla="*/ 339 w 345"/>
                <a:gd name="T125" fmla="*/ 253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5" h="338">
                  <a:moveTo>
                    <a:pt x="345" y="247"/>
                  </a:moveTo>
                  <a:lnTo>
                    <a:pt x="343" y="242"/>
                  </a:lnTo>
                  <a:lnTo>
                    <a:pt x="341" y="238"/>
                  </a:lnTo>
                  <a:lnTo>
                    <a:pt x="336" y="234"/>
                  </a:lnTo>
                  <a:lnTo>
                    <a:pt x="336" y="234"/>
                  </a:lnTo>
                  <a:lnTo>
                    <a:pt x="334" y="230"/>
                  </a:lnTo>
                  <a:lnTo>
                    <a:pt x="334" y="232"/>
                  </a:lnTo>
                  <a:lnTo>
                    <a:pt x="332" y="232"/>
                  </a:lnTo>
                  <a:lnTo>
                    <a:pt x="330" y="232"/>
                  </a:lnTo>
                  <a:lnTo>
                    <a:pt x="328" y="232"/>
                  </a:lnTo>
                  <a:lnTo>
                    <a:pt x="326" y="232"/>
                  </a:lnTo>
                  <a:lnTo>
                    <a:pt x="324" y="232"/>
                  </a:lnTo>
                  <a:lnTo>
                    <a:pt x="322" y="230"/>
                  </a:lnTo>
                  <a:lnTo>
                    <a:pt x="320" y="230"/>
                  </a:lnTo>
                  <a:lnTo>
                    <a:pt x="320" y="228"/>
                  </a:lnTo>
                  <a:lnTo>
                    <a:pt x="320" y="226"/>
                  </a:lnTo>
                  <a:lnTo>
                    <a:pt x="320" y="221"/>
                  </a:lnTo>
                  <a:lnTo>
                    <a:pt x="322" y="217"/>
                  </a:lnTo>
                  <a:lnTo>
                    <a:pt x="322" y="213"/>
                  </a:lnTo>
                  <a:lnTo>
                    <a:pt x="320" y="211"/>
                  </a:lnTo>
                  <a:lnTo>
                    <a:pt x="316" y="209"/>
                  </a:lnTo>
                  <a:lnTo>
                    <a:pt x="316" y="205"/>
                  </a:lnTo>
                  <a:lnTo>
                    <a:pt x="326" y="198"/>
                  </a:lnTo>
                  <a:lnTo>
                    <a:pt x="328" y="196"/>
                  </a:lnTo>
                  <a:lnTo>
                    <a:pt x="328" y="194"/>
                  </a:lnTo>
                  <a:lnTo>
                    <a:pt x="326" y="190"/>
                  </a:lnTo>
                  <a:lnTo>
                    <a:pt x="322" y="188"/>
                  </a:lnTo>
                  <a:lnTo>
                    <a:pt x="320" y="188"/>
                  </a:lnTo>
                  <a:lnTo>
                    <a:pt x="320" y="186"/>
                  </a:lnTo>
                  <a:lnTo>
                    <a:pt x="318" y="186"/>
                  </a:lnTo>
                  <a:lnTo>
                    <a:pt x="318" y="186"/>
                  </a:lnTo>
                  <a:lnTo>
                    <a:pt x="318" y="184"/>
                  </a:lnTo>
                  <a:lnTo>
                    <a:pt x="316" y="182"/>
                  </a:lnTo>
                  <a:lnTo>
                    <a:pt x="316" y="182"/>
                  </a:lnTo>
                  <a:lnTo>
                    <a:pt x="316" y="180"/>
                  </a:lnTo>
                  <a:lnTo>
                    <a:pt x="316" y="180"/>
                  </a:lnTo>
                  <a:lnTo>
                    <a:pt x="316" y="178"/>
                  </a:lnTo>
                  <a:lnTo>
                    <a:pt x="314" y="176"/>
                  </a:lnTo>
                  <a:lnTo>
                    <a:pt x="314" y="173"/>
                  </a:lnTo>
                  <a:lnTo>
                    <a:pt x="316" y="169"/>
                  </a:lnTo>
                  <a:lnTo>
                    <a:pt x="316" y="167"/>
                  </a:lnTo>
                  <a:lnTo>
                    <a:pt x="318" y="161"/>
                  </a:lnTo>
                  <a:lnTo>
                    <a:pt x="318" y="159"/>
                  </a:lnTo>
                  <a:lnTo>
                    <a:pt x="320" y="155"/>
                  </a:lnTo>
                  <a:lnTo>
                    <a:pt x="320" y="153"/>
                  </a:lnTo>
                  <a:lnTo>
                    <a:pt x="320" y="148"/>
                  </a:lnTo>
                  <a:lnTo>
                    <a:pt x="318" y="148"/>
                  </a:lnTo>
                  <a:lnTo>
                    <a:pt x="314" y="146"/>
                  </a:lnTo>
                  <a:lnTo>
                    <a:pt x="311" y="142"/>
                  </a:lnTo>
                  <a:lnTo>
                    <a:pt x="301" y="130"/>
                  </a:lnTo>
                  <a:lnTo>
                    <a:pt x="299" y="125"/>
                  </a:lnTo>
                  <a:lnTo>
                    <a:pt x="297" y="123"/>
                  </a:lnTo>
                  <a:lnTo>
                    <a:pt x="293" y="121"/>
                  </a:lnTo>
                  <a:lnTo>
                    <a:pt x="293" y="121"/>
                  </a:lnTo>
                  <a:lnTo>
                    <a:pt x="293" y="121"/>
                  </a:lnTo>
                  <a:lnTo>
                    <a:pt x="291" y="119"/>
                  </a:lnTo>
                  <a:lnTo>
                    <a:pt x="291" y="119"/>
                  </a:lnTo>
                  <a:lnTo>
                    <a:pt x="293" y="117"/>
                  </a:lnTo>
                  <a:lnTo>
                    <a:pt x="293" y="113"/>
                  </a:lnTo>
                  <a:lnTo>
                    <a:pt x="288" y="102"/>
                  </a:lnTo>
                  <a:lnTo>
                    <a:pt x="288" y="102"/>
                  </a:lnTo>
                  <a:lnTo>
                    <a:pt x="288" y="102"/>
                  </a:lnTo>
                  <a:lnTo>
                    <a:pt x="288" y="100"/>
                  </a:lnTo>
                  <a:lnTo>
                    <a:pt x="291" y="98"/>
                  </a:lnTo>
                  <a:lnTo>
                    <a:pt x="291" y="98"/>
                  </a:lnTo>
                  <a:lnTo>
                    <a:pt x="291" y="98"/>
                  </a:lnTo>
                  <a:lnTo>
                    <a:pt x="291" y="96"/>
                  </a:lnTo>
                  <a:lnTo>
                    <a:pt x="286" y="90"/>
                  </a:lnTo>
                  <a:lnTo>
                    <a:pt x="284" y="84"/>
                  </a:lnTo>
                  <a:lnTo>
                    <a:pt x="282" y="86"/>
                  </a:lnTo>
                  <a:lnTo>
                    <a:pt x="276" y="92"/>
                  </a:lnTo>
                  <a:lnTo>
                    <a:pt x="276" y="92"/>
                  </a:lnTo>
                  <a:lnTo>
                    <a:pt x="274" y="90"/>
                  </a:lnTo>
                  <a:lnTo>
                    <a:pt x="274" y="90"/>
                  </a:lnTo>
                  <a:lnTo>
                    <a:pt x="272" y="88"/>
                  </a:lnTo>
                  <a:lnTo>
                    <a:pt x="272" y="88"/>
                  </a:lnTo>
                  <a:lnTo>
                    <a:pt x="272" y="86"/>
                  </a:lnTo>
                  <a:lnTo>
                    <a:pt x="274" y="84"/>
                  </a:lnTo>
                  <a:lnTo>
                    <a:pt x="274" y="82"/>
                  </a:lnTo>
                  <a:lnTo>
                    <a:pt x="274" y="79"/>
                  </a:lnTo>
                  <a:lnTo>
                    <a:pt x="276" y="77"/>
                  </a:lnTo>
                  <a:lnTo>
                    <a:pt x="276" y="75"/>
                  </a:lnTo>
                  <a:lnTo>
                    <a:pt x="276" y="75"/>
                  </a:lnTo>
                  <a:lnTo>
                    <a:pt x="278" y="73"/>
                  </a:lnTo>
                  <a:lnTo>
                    <a:pt x="282" y="71"/>
                  </a:lnTo>
                  <a:lnTo>
                    <a:pt x="282" y="71"/>
                  </a:lnTo>
                  <a:lnTo>
                    <a:pt x="282" y="69"/>
                  </a:lnTo>
                  <a:lnTo>
                    <a:pt x="282" y="69"/>
                  </a:lnTo>
                  <a:lnTo>
                    <a:pt x="284" y="67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4" y="61"/>
                  </a:lnTo>
                  <a:lnTo>
                    <a:pt x="282" y="56"/>
                  </a:lnTo>
                  <a:lnTo>
                    <a:pt x="282" y="56"/>
                  </a:lnTo>
                  <a:lnTo>
                    <a:pt x="282" y="56"/>
                  </a:lnTo>
                  <a:lnTo>
                    <a:pt x="282" y="56"/>
                  </a:lnTo>
                  <a:lnTo>
                    <a:pt x="280" y="54"/>
                  </a:lnTo>
                  <a:lnTo>
                    <a:pt x="278" y="56"/>
                  </a:lnTo>
                  <a:lnTo>
                    <a:pt x="278" y="56"/>
                  </a:lnTo>
                  <a:lnTo>
                    <a:pt x="278" y="56"/>
                  </a:lnTo>
                  <a:lnTo>
                    <a:pt x="276" y="56"/>
                  </a:lnTo>
                  <a:lnTo>
                    <a:pt x="278" y="59"/>
                  </a:lnTo>
                  <a:lnTo>
                    <a:pt x="276" y="59"/>
                  </a:lnTo>
                  <a:lnTo>
                    <a:pt x="276" y="61"/>
                  </a:lnTo>
                  <a:lnTo>
                    <a:pt x="274" y="61"/>
                  </a:lnTo>
                  <a:lnTo>
                    <a:pt x="272" y="63"/>
                  </a:lnTo>
                  <a:lnTo>
                    <a:pt x="270" y="65"/>
                  </a:lnTo>
                  <a:lnTo>
                    <a:pt x="270" y="65"/>
                  </a:lnTo>
                  <a:lnTo>
                    <a:pt x="268" y="65"/>
                  </a:lnTo>
                  <a:lnTo>
                    <a:pt x="265" y="65"/>
                  </a:lnTo>
                  <a:lnTo>
                    <a:pt x="263" y="65"/>
                  </a:lnTo>
                  <a:lnTo>
                    <a:pt x="263" y="65"/>
                  </a:lnTo>
                  <a:lnTo>
                    <a:pt x="261" y="67"/>
                  </a:lnTo>
                  <a:lnTo>
                    <a:pt x="259" y="67"/>
                  </a:lnTo>
                  <a:lnTo>
                    <a:pt x="257" y="67"/>
                  </a:lnTo>
                  <a:lnTo>
                    <a:pt x="255" y="69"/>
                  </a:lnTo>
                  <a:lnTo>
                    <a:pt x="255" y="69"/>
                  </a:lnTo>
                  <a:lnTo>
                    <a:pt x="255" y="69"/>
                  </a:lnTo>
                  <a:lnTo>
                    <a:pt x="253" y="71"/>
                  </a:lnTo>
                  <a:lnTo>
                    <a:pt x="253" y="71"/>
                  </a:lnTo>
                  <a:lnTo>
                    <a:pt x="253" y="71"/>
                  </a:lnTo>
                  <a:lnTo>
                    <a:pt x="251" y="73"/>
                  </a:lnTo>
                  <a:lnTo>
                    <a:pt x="249" y="75"/>
                  </a:lnTo>
                  <a:lnTo>
                    <a:pt x="247" y="75"/>
                  </a:lnTo>
                  <a:lnTo>
                    <a:pt x="245" y="73"/>
                  </a:lnTo>
                  <a:lnTo>
                    <a:pt x="245" y="71"/>
                  </a:lnTo>
                  <a:lnTo>
                    <a:pt x="242" y="69"/>
                  </a:lnTo>
                  <a:lnTo>
                    <a:pt x="242" y="69"/>
                  </a:lnTo>
                  <a:lnTo>
                    <a:pt x="240" y="65"/>
                  </a:lnTo>
                  <a:lnTo>
                    <a:pt x="238" y="65"/>
                  </a:lnTo>
                  <a:lnTo>
                    <a:pt x="238" y="63"/>
                  </a:lnTo>
                  <a:lnTo>
                    <a:pt x="238" y="56"/>
                  </a:lnTo>
                  <a:lnTo>
                    <a:pt x="236" y="54"/>
                  </a:lnTo>
                  <a:lnTo>
                    <a:pt x="236" y="52"/>
                  </a:lnTo>
                  <a:lnTo>
                    <a:pt x="234" y="50"/>
                  </a:lnTo>
                  <a:lnTo>
                    <a:pt x="230" y="42"/>
                  </a:lnTo>
                  <a:lnTo>
                    <a:pt x="228" y="38"/>
                  </a:lnTo>
                  <a:lnTo>
                    <a:pt x="222" y="31"/>
                  </a:lnTo>
                  <a:lnTo>
                    <a:pt x="220" y="29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5" y="25"/>
                  </a:lnTo>
                  <a:lnTo>
                    <a:pt x="215" y="25"/>
                  </a:lnTo>
                  <a:lnTo>
                    <a:pt x="213" y="27"/>
                  </a:lnTo>
                  <a:lnTo>
                    <a:pt x="211" y="27"/>
                  </a:lnTo>
                  <a:lnTo>
                    <a:pt x="211" y="27"/>
                  </a:lnTo>
                  <a:lnTo>
                    <a:pt x="211" y="29"/>
                  </a:lnTo>
                  <a:lnTo>
                    <a:pt x="209" y="29"/>
                  </a:lnTo>
                  <a:lnTo>
                    <a:pt x="209" y="31"/>
                  </a:lnTo>
                  <a:lnTo>
                    <a:pt x="207" y="31"/>
                  </a:lnTo>
                  <a:lnTo>
                    <a:pt x="207" y="31"/>
                  </a:lnTo>
                  <a:lnTo>
                    <a:pt x="205" y="31"/>
                  </a:lnTo>
                  <a:lnTo>
                    <a:pt x="203" y="36"/>
                  </a:lnTo>
                  <a:lnTo>
                    <a:pt x="201" y="36"/>
                  </a:lnTo>
                  <a:lnTo>
                    <a:pt x="201" y="38"/>
                  </a:lnTo>
                  <a:lnTo>
                    <a:pt x="199" y="38"/>
                  </a:lnTo>
                  <a:lnTo>
                    <a:pt x="194" y="38"/>
                  </a:lnTo>
                  <a:lnTo>
                    <a:pt x="192" y="40"/>
                  </a:lnTo>
                  <a:lnTo>
                    <a:pt x="188" y="40"/>
                  </a:lnTo>
                  <a:lnTo>
                    <a:pt x="184" y="40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2" y="42"/>
                  </a:lnTo>
                  <a:lnTo>
                    <a:pt x="182" y="44"/>
                  </a:lnTo>
                  <a:lnTo>
                    <a:pt x="180" y="44"/>
                  </a:lnTo>
                  <a:lnTo>
                    <a:pt x="165" y="40"/>
                  </a:lnTo>
                  <a:lnTo>
                    <a:pt x="157" y="36"/>
                  </a:lnTo>
                  <a:lnTo>
                    <a:pt x="153" y="34"/>
                  </a:lnTo>
                  <a:lnTo>
                    <a:pt x="144" y="27"/>
                  </a:lnTo>
                  <a:lnTo>
                    <a:pt x="140" y="25"/>
                  </a:lnTo>
                  <a:lnTo>
                    <a:pt x="138" y="23"/>
                  </a:lnTo>
                  <a:lnTo>
                    <a:pt x="136" y="21"/>
                  </a:lnTo>
                  <a:lnTo>
                    <a:pt x="134" y="19"/>
                  </a:lnTo>
                  <a:lnTo>
                    <a:pt x="128" y="13"/>
                  </a:lnTo>
                  <a:lnTo>
                    <a:pt x="125" y="13"/>
                  </a:lnTo>
                  <a:lnTo>
                    <a:pt x="121" y="4"/>
                  </a:lnTo>
                  <a:lnTo>
                    <a:pt x="119" y="4"/>
                  </a:lnTo>
                  <a:lnTo>
                    <a:pt x="117" y="4"/>
                  </a:lnTo>
                  <a:lnTo>
                    <a:pt x="107" y="4"/>
                  </a:lnTo>
                  <a:lnTo>
                    <a:pt x="105" y="4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94" y="2"/>
                  </a:lnTo>
                  <a:lnTo>
                    <a:pt x="82" y="4"/>
                  </a:lnTo>
                  <a:lnTo>
                    <a:pt x="77" y="6"/>
                  </a:lnTo>
                  <a:lnTo>
                    <a:pt x="73" y="11"/>
                  </a:lnTo>
                  <a:lnTo>
                    <a:pt x="71" y="11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69" y="15"/>
                  </a:lnTo>
                  <a:lnTo>
                    <a:pt x="69" y="17"/>
                  </a:lnTo>
                  <a:lnTo>
                    <a:pt x="67" y="19"/>
                  </a:lnTo>
                  <a:lnTo>
                    <a:pt x="65" y="21"/>
                  </a:lnTo>
                  <a:lnTo>
                    <a:pt x="63" y="23"/>
                  </a:lnTo>
                  <a:lnTo>
                    <a:pt x="59" y="23"/>
                  </a:lnTo>
                  <a:lnTo>
                    <a:pt x="52" y="25"/>
                  </a:lnTo>
                  <a:lnTo>
                    <a:pt x="50" y="27"/>
                  </a:lnTo>
                  <a:lnTo>
                    <a:pt x="50" y="29"/>
                  </a:lnTo>
                  <a:lnTo>
                    <a:pt x="48" y="31"/>
                  </a:lnTo>
                  <a:lnTo>
                    <a:pt x="40" y="38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36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4" y="36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5" y="36"/>
                  </a:lnTo>
                  <a:lnTo>
                    <a:pt x="23" y="36"/>
                  </a:lnTo>
                  <a:lnTo>
                    <a:pt x="23" y="38"/>
                  </a:lnTo>
                  <a:lnTo>
                    <a:pt x="23" y="38"/>
                  </a:lnTo>
                  <a:lnTo>
                    <a:pt x="23" y="40"/>
                  </a:lnTo>
                  <a:lnTo>
                    <a:pt x="23" y="42"/>
                  </a:lnTo>
                  <a:lnTo>
                    <a:pt x="25" y="44"/>
                  </a:lnTo>
                  <a:lnTo>
                    <a:pt x="27" y="46"/>
                  </a:lnTo>
                  <a:lnTo>
                    <a:pt x="29" y="48"/>
                  </a:lnTo>
                  <a:lnTo>
                    <a:pt x="29" y="50"/>
                  </a:lnTo>
                  <a:lnTo>
                    <a:pt x="31" y="50"/>
                  </a:lnTo>
                  <a:lnTo>
                    <a:pt x="31" y="52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65"/>
                  </a:lnTo>
                  <a:lnTo>
                    <a:pt x="36" y="69"/>
                  </a:lnTo>
                  <a:lnTo>
                    <a:pt x="36" y="71"/>
                  </a:lnTo>
                  <a:lnTo>
                    <a:pt x="36" y="71"/>
                  </a:lnTo>
                  <a:lnTo>
                    <a:pt x="36" y="73"/>
                  </a:lnTo>
                  <a:lnTo>
                    <a:pt x="34" y="73"/>
                  </a:lnTo>
                  <a:lnTo>
                    <a:pt x="34" y="75"/>
                  </a:lnTo>
                  <a:lnTo>
                    <a:pt x="31" y="75"/>
                  </a:lnTo>
                  <a:lnTo>
                    <a:pt x="29" y="79"/>
                  </a:lnTo>
                  <a:lnTo>
                    <a:pt x="29" y="82"/>
                  </a:lnTo>
                  <a:lnTo>
                    <a:pt x="27" y="84"/>
                  </a:lnTo>
                  <a:lnTo>
                    <a:pt x="27" y="86"/>
                  </a:lnTo>
                  <a:lnTo>
                    <a:pt x="27" y="86"/>
                  </a:lnTo>
                  <a:lnTo>
                    <a:pt x="29" y="88"/>
                  </a:lnTo>
                  <a:lnTo>
                    <a:pt x="29" y="8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34" y="98"/>
                  </a:lnTo>
                  <a:lnTo>
                    <a:pt x="34" y="98"/>
                  </a:lnTo>
                  <a:lnTo>
                    <a:pt x="27" y="100"/>
                  </a:lnTo>
                  <a:lnTo>
                    <a:pt x="21" y="107"/>
                  </a:lnTo>
                  <a:lnTo>
                    <a:pt x="17" y="111"/>
                  </a:lnTo>
                  <a:lnTo>
                    <a:pt x="15" y="113"/>
                  </a:lnTo>
                  <a:lnTo>
                    <a:pt x="13" y="115"/>
                  </a:lnTo>
                  <a:lnTo>
                    <a:pt x="11" y="115"/>
                  </a:lnTo>
                  <a:lnTo>
                    <a:pt x="4" y="117"/>
                  </a:lnTo>
                  <a:lnTo>
                    <a:pt x="4" y="117"/>
                  </a:lnTo>
                  <a:lnTo>
                    <a:pt x="4" y="117"/>
                  </a:lnTo>
                  <a:lnTo>
                    <a:pt x="2" y="119"/>
                  </a:lnTo>
                  <a:lnTo>
                    <a:pt x="2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4" y="125"/>
                  </a:lnTo>
                  <a:lnTo>
                    <a:pt x="4" y="125"/>
                  </a:lnTo>
                  <a:lnTo>
                    <a:pt x="6" y="125"/>
                  </a:lnTo>
                  <a:lnTo>
                    <a:pt x="6" y="123"/>
                  </a:lnTo>
                  <a:lnTo>
                    <a:pt x="6" y="123"/>
                  </a:lnTo>
                  <a:lnTo>
                    <a:pt x="9" y="123"/>
                  </a:lnTo>
                  <a:lnTo>
                    <a:pt x="9" y="123"/>
                  </a:lnTo>
                  <a:lnTo>
                    <a:pt x="9" y="125"/>
                  </a:lnTo>
                  <a:lnTo>
                    <a:pt x="9" y="127"/>
                  </a:lnTo>
                  <a:lnTo>
                    <a:pt x="6" y="127"/>
                  </a:lnTo>
                  <a:lnTo>
                    <a:pt x="6" y="130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38"/>
                  </a:lnTo>
                  <a:lnTo>
                    <a:pt x="2" y="140"/>
                  </a:lnTo>
                  <a:lnTo>
                    <a:pt x="9" y="140"/>
                  </a:lnTo>
                  <a:lnTo>
                    <a:pt x="11" y="142"/>
                  </a:lnTo>
                  <a:lnTo>
                    <a:pt x="13" y="140"/>
                  </a:lnTo>
                  <a:lnTo>
                    <a:pt x="13" y="142"/>
                  </a:lnTo>
                  <a:lnTo>
                    <a:pt x="17" y="144"/>
                  </a:lnTo>
                  <a:lnTo>
                    <a:pt x="23" y="146"/>
                  </a:lnTo>
                  <a:lnTo>
                    <a:pt x="29" y="150"/>
                  </a:lnTo>
                  <a:lnTo>
                    <a:pt x="29" y="150"/>
                  </a:lnTo>
                  <a:lnTo>
                    <a:pt x="31" y="153"/>
                  </a:lnTo>
                  <a:lnTo>
                    <a:pt x="36" y="159"/>
                  </a:lnTo>
                  <a:lnTo>
                    <a:pt x="40" y="165"/>
                  </a:lnTo>
                  <a:lnTo>
                    <a:pt x="40" y="167"/>
                  </a:lnTo>
                  <a:lnTo>
                    <a:pt x="40" y="167"/>
                  </a:lnTo>
                  <a:lnTo>
                    <a:pt x="38" y="167"/>
                  </a:lnTo>
                  <a:lnTo>
                    <a:pt x="38" y="167"/>
                  </a:lnTo>
                  <a:lnTo>
                    <a:pt x="36" y="167"/>
                  </a:lnTo>
                  <a:lnTo>
                    <a:pt x="36" y="167"/>
                  </a:lnTo>
                  <a:lnTo>
                    <a:pt x="36" y="167"/>
                  </a:lnTo>
                  <a:lnTo>
                    <a:pt x="36" y="169"/>
                  </a:lnTo>
                  <a:lnTo>
                    <a:pt x="34" y="169"/>
                  </a:lnTo>
                  <a:lnTo>
                    <a:pt x="36" y="171"/>
                  </a:lnTo>
                  <a:lnTo>
                    <a:pt x="38" y="176"/>
                  </a:lnTo>
                  <a:lnTo>
                    <a:pt x="50" y="198"/>
                  </a:lnTo>
                  <a:lnTo>
                    <a:pt x="54" y="215"/>
                  </a:lnTo>
                  <a:lnTo>
                    <a:pt x="57" y="221"/>
                  </a:lnTo>
                  <a:lnTo>
                    <a:pt x="57" y="224"/>
                  </a:lnTo>
                  <a:lnTo>
                    <a:pt x="59" y="226"/>
                  </a:lnTo>
                  <a:lnTo>
                    <a:pt x="61" y="228"/>
                  </a:lnTo>
                  <a:lnTo>
                    <a:pt x="63" y="230"/>
                  </a:lnTo>
                  <a:lnTo>
                    <a:pt x="65" y="230"/>
                  </a:lnTo>
                  <a:lnTo>
                    <a:pt x="65" y="228"/>
                  </a:lnTo>
                  <a:lnTo>
                    <a:pt x="67" y="228"/>
                  </a:lnTo>
                  <a:lnTo>
                    <a:pt x="69" y="230"/>
                  </a:lnTo>
                  <a:lnTo>
                    <a:pt x="69" y="230"/>
                  </a:lnTo>
                  <a:lnTo>
                    <a:pt x="71" y="230"/>
                  </a:lnTo>
                  <a:lnTo>
                    <a:pt x="71" y="230"/>
                  </a:lnTo>
                  <a:lnTo>
                    <a:pt x="71" y="228"/>
                  </a:lnTo>
                  <a:lnTo>
                    <a:pt x="71" y="226"/>
                  </a:lnTo>
                  <a:lnTo>
                    <a:pt x="73" y="226"/>
                  </a:lnTo>
                  <a:lnTo>
                    <a:pt x="73" y="224"/>
                  </a:lnTo>
                  <a:lnTo>
                    <a:pt x="75" y="226"/>
                  </a:lnTo>
                  <a:lnTo>
                    <a:pt x="75" y="224"/>
                  </a:lnTo>
                  <a:lnTo>
                    <a:pt x="75" y="224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7" y="217"/>
                  </a:lnTo>
                  <a:lnTo>
                    <a:pt x="77" y="217"/>
                  </a:lnTo>
                  <a:lnTo>
                    <a:pt x="77" y="215"/>
                  </a:lnTo>
                  <a:lnTo>
                    <a:pt x="80" y="215"/>
                  </a:lnTo>
                  <a:lnTo>
                    <a:pt x="80" y="215"/>
                  </a:lnTo>
                  <a:lnTo>
                    <a:pt x="80" y="217"/>
                  </a:lnTo>
                  <a:lnTo>
                    <a:pt x="84" y="224"/>
                  </a:lnTo>
                  <a:lnTo>
                    <a:pt x="86" y="228"/>
                  </a:lnTo>
                  <a:lnTo>
                    <a:pt x="88" y="230"/>
                  </a:lnTo>
                  <a:lnTo>
                    <a:pt x="88" y="232"/>
                  </a:lnTo>
                  <a:lnTo>
                    <a:pt x="88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92" y="232"/>
                  </a:lnTo>
                  <a:lnTo>
                    <a:pt x="92" y="232"/>
                  </a:lnTo>
                  <a:lnTo>
                    <a:pt x="92" y="232"/>
                  </a:lnTo>
                  <a:lnTo>
                    <a:pt x="92" y="232"/>
                  </a:lnTo>
                  <a:lnTo>
                    <a:pt x="94" y="232"/>
                  </a:lnTo>
                  <a:lnTo>
                    <a:pt x="94" y="232"/>
                  </a:lnTo>
                  <a:lnTo>
                    <a:pt x="94" y="232"/>
                  </a:lnTo>
                  <a:lnTo>
                    <a:pt x="94" y="232"/>
                  </a:lnTo>
                  <a:lnTo>
                    <a:pt x="96" y="232"/>
                  </a:lnTo>
                  <a:lnTo>
                    <a:pt x="96" y="234"/>
                  </a:lnTo>
                  <a:lnTo>
                    <a:pt x="96" y="234"/>
                  </a:lnTo>
                  <a:lnTo>
                    <a:pt x="96" y="236"/>
                  </a:lnTo>
                  <a:lnTo>
                    <a:pt x="98" y="236"/>
                  </a:lnTo>
                  <a:lnTo>
                    <a:pt x="98" y="236"/>
                  </a:lnTo>
                  <a:lnTo>
                    <a:pt x="98" y="236"/>
                  </a:lnTo>
                  <a:lnTo>
                    <a:pt x="98" y="234"/>
                  </a:lnTo>
                  <a:lnTo>
                    <a:pt x="98" y="234"/>
                  </a:lnTo>
                  <a:lnTo>
                    <a:pt x="100" y="234"/>
                  </a:lnTo>
                  <a:lnTo>
                    <a:pt x="100" y="234"/>
                  </a:lnTo>
                  <a:lnTo>
                    <a:pt x="100" y="234"/>
                  </a:lnTo>
                  <a:lnTo>
                    <a:pt x="100" y="234"/>
                  </a:lnTo>
                  <a:lnTo>
                    <a:pt x="103" y="236"/>
                  </a:lnTo>
                  <a:lnTo>
                    <a:pt x="103" y="236"/>
                  </a:lnTo>
                  <a:lnTo>
                    <a:pt x="100" y="238"/>
                  </a:lnTo>
                  <a:lnTo>
                    <a:pt x="100" y="240"/>
                  </a:lnTo>
                  <a:lnTo>
                    <a:pt x="103" y="240"/>
                  </a:lnTo>
                  <a:lnTo>
                    <a:pt x="105" y="238"/>
                  </a:lnTo>
                  <a:lnTo>
                    <a:pt x="105" y="240"/>
                  </a:lnTo>
                  <a:lnTo>
                    <a:pt x="107" y="240"/>
                  </a:lnTo>
                  <a:lnTo>
                    <a:pt x="105" y="242"/>
                  </a:lnTo>
                  <a:lnTo>
                    <a:pt x="105" y="242"/>
                  </a:lnTo>
                  <a:lnTo>
                    <a:pt x="103" y="244"/>
                  </a:lnTo>
                  <a:lnTo>
                    <a:pt x="103" y="244"/>
                  </a:lnTo>
                  <a:lnTo>
                    <a:pt x="103" y="251"/>
                  </a:lnTo>
                  <a:lnTo>
                    <a:pt x="103" y="251"/>
                  </a:lnTo>
                  <a:lnTo>
                    <a:pt x="105" y="253"/>
                  </a:lnTo>
                  <a:lnTo>
                    <a:pt x="105" y="253"/>
                  </a:lnTo>
                  <a:lnTo>
                    <a:pt x="105" y="255"/>
                  </a:lnTo>
                  <a:lnTo>
                    <a:pt x="105" y="257"/>
                  </a:lnTo>
                  <a:lnTo>
                    <a:pt x="105" y="257"/>
                  </a:lnTo>
                  <a:lnTo>
                    <a:pt x="105" y="259"/>
                  </a:lnTo>
                  <a:lnTo>
                    <a:pt x="105" y="259"/>
                  </a:lnTo>
                  <a:lnTo>
                    <a:pt x="105" y="261"/>
                  </a:lnTo>
                  <a:lnTo>
                    <a:pt x="105" y="263"/>
                  </a:lnTo>
                  <a:lnTo>
                    <a:pt x="107" y="263"/>
                  </a:lnTo>
                  <a:lnTo>
                    <a:pt x="109" y="265"/>
                  </a:lnTo>
                  <a:lnTo>
                    <a:pt x="113" y="272"/>
                  </a:lnTo>
                  <a:lnTo>
                    <a:pt x="115" y="274"/>
                  </a:lnTo>
                  <a:lnTo>
                    <a:pt x="119" y="278"/>
                  </a:lnTo>
                  <a:lnTo>
                    <a:pt x="121" y="276"/>
                  </a:lnTo>
                  <a:lnTo>
                    <a:pt x="121" y="276"/>
                  </a:lnTo>
                  <a:lnTo>
                    <a:pt x="123" y="274"/>
                  </a:lnTo>
                  <a:lnTo>
                    <a:pt x="123" y="274"/>
                  </a:lnTo>
                  <a:lnTo>
                    <a:pt x="125" y="274"/>
                  </a:lnTo>
                  <a:lnTo>
                    <a:pt x="125" y="274"/>
                  </a:lnTo>
                  <a:lnTo>
                    <a:pt x="125" y="274"/>
                  </a:lnTo>
                  <a:lnTo>
                    <a:pt x="125" y="276"/>
                  </a:lnTo>
                  <a:lnTo>
                    <a:pt x="128" y="278"/>
                  </a:lnTo>
                  <a:lnTo>
                    <a:pt x="128" y="278"/>
                  </a:lnTo>
                  <a:lnTo>
                    <a:pt x="130" y="278"/>
                  </a:lnTo>
                  <a:lnTo>
                    <a:pt x="132" y="278"/>
                  </a:lnTo>
                  <a:lnTo>
                    <a:pt x="132" y="278"/>
                  </a:lnTo>
                  <a:lnTo>
                    <a:pt x="134" y="278"/>
                  </a:lnTo>
                  <a:lnTo>
                    <a:pt x="136" y="280"/>
                  </a:lnTo>
                  <a:lnTo>
                    <a:pt x="138" y="282"/>
                  </a:lnTo>
                  <a:lnTo>
                    <a:pt x="138" y="282"/>
                  </a:lnTo>
                  <a:lnTo>
                    <a:pt x="138" y="284"/>
                  </a:lnTo>
                  <a:lnTo>
                    <a:pt x="138" y="286"/>
                  </a:lnTo>
                  <a:lnTo>
                    <a:pt x="140" y="288"/>
                  </a:lnTo>
                  <a:lnTo>
                    <a:pt x="140" y="288"/>
                  </a:lnTo>
                  <a:lnTo>
                    <a:pt x="142" y="288"/>
                  </a:lnTo>
                  <a:lnTo>
                    <a:pt x="142" y="288"/>
                  </a:lnTo>
                  <a:lnTo>
                    <a:pt x="142" y="290"/>
                  </a:lnTo>
                  <a:lnTo>
                    <a:pt x="144" y="290"/>
                  </a:lnTo>
                  <a:lnTo>
                    <a:pt x="144" y="292"/>
                  </a:lnTo>
                  <a:lnTo>
                    <a:pt x="144" y="292"/>
                  </a:lnTo>
                  <a:lnTo>
                    <a:pt x="144" y="292"/>
                  </a:lnTo>
                  <a:lnTo>
                    <a:pt x="148" y="295"/>
                  </a:lnTo>
                  <a:lnTo>
                    <a:pt x="153" y="297"/>
                  </a:lnTo>
                  <a:lnTo>
                    <a:pt x="155" y="299"/>
                  </a:lnTo>
                  <a:lnTo>
                    <a:pt x="157" y="301"/>
                  </a:lnTo>
                  <a:lnTo>
                    <a:pt x="159" y="303"/>
                  </a:lnTo>
                  <a:lnTo>
                    <a:pt x="159" y="305"/>
                  </a:lnTo>
                  <a:lnTo>
                    <a:pt x="159" y="305"/>
                  </a:lnTo>
                  <a:lnTo>
                    <a:pt x="159" y="309"/>
                  </a:lnTo>
                  <a:lnTo>
                    <a:pt x="159" y="311"/>
                  </a:lnTo>
                  <a:lnTo>
                    <a:pt x="159" y="313"/>
                  </a:lnTo>
                  <a:lnTo>
                    <a:pt x="157" y="315"/>
                  </a:lnTo>
                  <a:lnTo>
                    <a:pt x="157" y="318"/>
                  </a:lnTo>
                  <a:lnTo>
                    <a:pt x="157" y="320"/>
                  </a:lnTo>
                  <a:lnTo>
                    <a:pt x="159" y="320"/>
                  </a:lnTo>
                  <a:lnTo>
                    <a:pt x="163" y="326"/>
                  </a:lnTo>
                  <a:lnTo>
                    <a:pt x="165" y="326"/>
                  </a:lnTo>
                  <a:lnTo>
                    <a:pt x="165" y="328"/>
                  </a:lnTo>
                  <a:lnTo>
                    <a:pt x="165" y="328"/>
                  </a:lnTo>
                  <a:lnTo>
                    <a:pt x="165" y="328"/>
                  </a:lnTo>
                  <a:lnTo>
                    <a:pt x="167" y="326"/>
                  </a:lnTo>
                  <a:lnTo>
                    <a:pt x="171" y="328"/>
                  </a:lnTo>
                  <a:lnTo>
                    <a:pt x="174" y="330"/>
                  </a:lnTo>
                  <a:lnTo>
                    <a:pt x="174" y="330"/>
                  </a:lnTo>
                  <a:lnTo>
                    <a:pt x="180" y="330"/>
                  </a:lnTo>
                  <a:lnTo>
                    <a:pt x="180" y="330"/>
                  </a:lnTo>
                  <a:lnTo>
                    <a:pt x="180" y="332"/>
                  </a:lnTo>
                  <a:lnTo>
                    <a:pt x="182" y="332"/>
                  </a:lnTo>
                  <a:lnTo>
                    <a:pt x="182" y="334"/>
                  </a:lnTo>
                  <a:lnTo>
                    <a:pt x="184" y="334"/>
                  </a:lnTo>
                  <a:lnTo>
                    <a:pt x="186" y="332"/>
                  </a:lnTo>
                  <a:lnTo>
                    <a:pt x="188" y="330"/>
                  </a:lnTo>
                  <a:lnTo>
                    <a:pt x="190" y="330"/>
                  </a:lnTo>
                  <a:lnTo>
                    <a:pt x="190" y="330"/>
                  </a:lnTo>
                  <a:lnTo>
                    <a:pt x="190" y="332"/>
                  </a:lnTo>
                  <a:lnTo>
                    <a:pt x="188" y="334"/>
                  </a:lnTo>
                  <a:lnTo>
                    <a:pt x="188" y="334"/>
                  </a:lnTo>
                  <a:lnTo>
                    <a:pt x="188" y="334"/>
                  </a:lnTo>
                  <a:lnTo>
                    <a:pt x="190" y="334"/>
                  </a:lnTo>
                  <a:lnTo>
                    <a:pt x="192" y="334"/>
                  </a:lnTo>
                  <a:lnTo>
                    <a:pt x="192" y="334"/>
                  </a:lnTo>
                  <a:lnTo>
                    <a:pt x="194" y="334"/>
                  </a:lnTo>
                  <a:lnTo>
                    <a:pt x="197" y="334"/>
                  </a:lnTo>
                  <a:lnTo>
                    <a:pt x="199" y="336"/>
                  </a:lnTo>
                  <a:lnTo>
                    <a:pt x="203" y="338"/>
                  </a:lnTo>
                  <a:lnTo>
                    <a:pt x="203" y="338"/>
                  </a:lnTo>
                  <a:lnTo>
                    <a:pt x="203" y="338"/>
                  </a:lnTo>
                  <a:lnTo>
                    <a:pt x="201" y="336"/>
                  </a:lnTo>
                  <a:lnTo>
                    <a:pt x="201" y="334"/>
                  </a:lnTo>
                  <a:lnTo>
                    <a:pt x="203" y="334"/>
                  </a:lnTo>
                  <a:lnTo>
                    <a:pt x="205" y="332"/>
                  </a:lnTo>
                  <a:lnTo>
                    <a:pt x="207" y="332"/>
                  </a:lnTo>
                  <a:lnTo>
                    <a:pt x="209" y="332"/>
                  </a:lnTo>
                  <a:lnTo>
                    <a:pt x="211" y="332"/>
                  </a:lnTo>
                  <a:lnTo>
                    <a:pt x="213" y="330"/>
                  </a:lnTo>
                  <a:lnTo>
                    <a:pt x="222" y="326"/>
                  </a:lnTo>
                  <a:lnTo>
                    <a:pt x="224" y="324"/>
                  </a:lnTo>
                  <a:lnTo>
                    <a:pt x="226" y="324"/>
                  </a:lnTo>
                  <a:lnTo>
                    <a:pt x="226" y="322"/>
                  </a:lnTo>
                  <a:lnTo>
                    <a:pt x="226" y="322"/>
                  </a:lnTo>
                  <a:lnTo>
                    <a:pt x="226" y="320"/>
                  </a:lnTo>
                  <a:lnTo>
                    <a:pt x="226" y="320"/>
                  </a:lnTo>
                  <a:lnTo>
                    <a:pt x="226" y="320"/>
                  </a:lnTo>
                  <a:lnTo>
                    <a:pt x="224" y="320"/>
                  </a:lnTo>
                  <a:lnTo>
                    <a:pt x="224" y="320"/>
                  </a:lnTo>
                  <a:lnTo>
                    <a:pt x="222" y="318"/>
                  </a:lnTo>
                  <a:lnTo>
                    <a:pt x="222" y="318"/>
                  </a:lnTo>
                  <a:lnTo>
                    <a:pt x="220" y="313"/>
                  </a:lnTo>
                  <a:lnTo>
                    <a:pt x="220" y="313"/>
                  </a:lnTo>
                  <a:lnTo>
                    <a:pt x="222" y="311"/>
                  </a:lnTo>
                  <a:lnTo>
                    <a:pt x="222" y="311"/>
                  </a:lnTo>
                  <a:lnTo>
                    <a:pt x="222" y="309"/>
                  </a:lnTo>
                  <a:lnTo>
                    <a:pt x="222" y="307"/>
                  </a:lnTo>
                  <a:lnTo>
                    <a:pt x="222" y="305"/>
                  </a:lnTo>
                  <a:lnTo>
                    <a:pt x="220" y="303"/>
                  </a:lnTo>
                  <a:lnTo>
                    <a:pt x="220" y="301"/>
                  </a:lnTo>
                  <a:lnTo>
                    <a:pt x="220" y="299"/>
                  </a:lnTo>
                  <a:lnTo>
                    <a:pt x="217" y="297"/>
                  </a:lnTo>
                  <a:lnTo>
                    <a:pt x="215" y="295"/>
                  </a:lnTo>
                  <a:lnTo>
                    <a:pt x="215" y="292"/>
                  </a:lnTo>
                  <a:lnTo>
                    <a:pt x="215" y="290"/>
                  </a:lnTo>
                  <a:lnTo>
                    <a:pt x="217" y="286"/>
                  </a:lnTo>
                  <a:lnTo>
                    <a:pt x="220" y="282"/>
                  </a:lnTo>
                  <a:lnTo>
                    <a:pt x="220" y="280"/>
                  </a:lnTo>
                  <a:lnTo>
                    <a:pt x="222" y="280"/>
                  </a:lnTo>
                  <a:lnTo>
                    <a:pt x="222" y="280"/>
                  </a:lnTo>
                  <a:lnTo>
                    <a:pt x="222" y="282"/>
                  </a:lnTo>
                  <a:lnTo>
                    <a:pt x="224" y="282"/>
                  </a:lnTo>
                  <a:lnTo>
                    <a:pt x="224" y="278"/>
                  </a:lnTo>
                  <a:lnTo>
                    <a:pt x="224" y="276"/>
                  </a:lnTo>
                  <a:lnTo>
                    <a:pt x="224" y="274"/>
                  </a:lnTo>
                  <a:lnTo>
                    <a:pt x="224" y="274"/>
                  </a:lnTo>
                  <a:lnTo>
                    <a:pt x="222" y="274"/>
                  </a:lnTo>
                  <a:lnTo>
                    <a:pt x="222" y="272"/>
                  </a:lnTo>
                  <a:lnTo>
                    <a:pt x="220" y="269"/>
                  </a:lnTo>
                  <a:lnTo>
                    <a:pt x="220" y="269"/>
                  </a:lnTo>
                  <a:lnTo>
                    <a:pt x="220" y="267"/>
                  </a:lnTo>
                  <a:lnTo>
                    <a:pt x="222" y="267"/>
                  </a:lnTo>
                  <a:lnTo>
                    <a:pt x="222" y="269"/>
                  </a:lnTo>
                  <a:lnTo>
                    <a:pt x="224" y="269"/>
                  </a:lnTo>
                  <a:lnTo>
                    <a:pt x="224" y="267"/>
                  </a:lnTo>
                  <a:lnTo>
                    <a:pt x="226" y="267"/>
                  </a:lnTo>
                  <a:lnTo>
                    <a:pt x="226" y="265"/>
                  </a:lnTo>
                  <a:lnTo>
                    <a:pt x="226" y="265"/>
                  </a:lnTo>
                  <a:lnTo>
                    <a:pt x="224" y="263"/>
                  </a:lnTo>
                  <a:lnTo>
                    <a:pt x="224" y="261"/>
                  </a:lnTo>
                  <a:lnTo>
                    <a:pt x="226" y="261"/>
                  </a:lnTo>
                  <a:lnTo>
                    <a:pt x="232" y="255"/>
                  </a:lnTo>
                  <a:lnTo>
                    <a:pt x="234" y="251"/>
                  </a:lnTo>
                  <a:lnTo>
                    <a:pt x="238" y="247"/>
                  </a:lnTo>
                  <a:lnTo>
                    <a:pt x="238" y="247"/>
                  </a:lnTo>
                  <a:lnTo>
                    <a:pt x="240" y="244"/>
                  </a:lnTo>
                  <a:lnTo>
                    <a:pt x="240" y="244"/>
                  </a:lnTo>
                  <a:lnTo>
                    <a:pt x="247" y="247"/>
                  </a:lnTo>
                  <a:lnTo>
                    <a:pt x="249" y="247"/>
                  </a:lnTo>
                  <a:lnTo>
                    <a:pt x="249" y="247"/>
                  </a:lnTo>
                  <a:lnTo>
                    <a:pt x="253" y="244"/>
                  </a:lnTo>
                  <a:lnTo>
                    <a:pt x="257" y="240"/>
                  </a:lnTo>
                  <a:lnTo>
                    <a:pt x="263" y="236"/>
                  </a:lnTo>
                  <a:lnTo>
                    <a:pt x="270" y="236"/>
                  </a:lnTo>
                  <a:lnTo>
                    <a:pt x="274" y="232"/>
                  </a:lnTo>
                  <a:lnTo>
                    <a:pt x="276" y="232"/>
                  </a:lnTo>
                  <a:lnTo>
                    <a:pt x="276" y="232"/>
                  </a:lnTo>
                  <a:lnTo>
                    <a:pt x="280" y="232"/>
                  </a:lnTo>
                  <a:lnTo>
                    <a:pt x="282" y="232"/>
                  </a:lnTo>
                  <a:lnTo>
                    <a:pt x="284" y="232"/>
                  </a:lnTo>
                  <a:lnTo>
                    <a:pt x="284" y="232"/>
                  </a:lnTo>
                  <a:lnTo>
                    <a:pt x="284" y="234"/>
                  </a:lnTo>
                  <a:lnTo>
                    <a:pt x="286" y="234"/>
                  </a:lnTo>
                  <a:lnTo>
                    <a:pt x="286" y="234"/>
                  </a:lnTo>
                  <a:lnTo>
                    <a:pt x="288" y="234"/>
                  </a:lnTo>
                  <a:lnTo>
                    <a:pt x="288" y="234"/>
                  </a:lnTo>
                  <a:lnTo>
                    <a:pt x="291" y="236"/>
                  </a:lnTo>
                  <a:lnTo>
                    <a:pt x="293" y="238"/>
                  </a:lnTo>
                  <a:lnTo>
                    <a:pt x="295" y="240"/>
                  </a:lnTo>
                  <a:lnTo>
                    <a:pt x="295" y="240"/>
                  </a:lnTo>
                  <a:lnTo>
                    <a:pt x="297" y="240"/>
                  </a:lnTo>
                  <a:lnTo>
                    <a:pt x="299" y="240"/>
                  </a:lnTo>
                  <a:lnTo>
                    <a:pt x="303" y="238"/>
                  </a:lnTo>
                  <a:lnTo>
                    <a:pt x="305" y="238"/>
                  </a:lnTo>
                  <a:lnTo>
                    <a:pt x="307" y="240"/>
                  </a:lnTo>
                  <a:lnTo>
                    <a:pt x="309" y="240"/>
                  </a:lnTo>
                  <a:lnTo>
                    <a:pt x="311" y="240"/>
                  </a:lnTo>
                  <a:lnTo>
                    <a:pt x="311" y="240"/>
                  </a:lnTo>
                  <a:lnTo>
                    <a:pt x="314" y="240"/>
                  </a:lnTo>
                  <a:lnTo>
                    <a:pt x="318" y="240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6" y="242"/>
                  </a:lnTo>
                  <a:lnTo>
                    <a:pt x="326" y="242"/>
                  </a:lnTo>
                  <a:lnTo>
                    <a:pt x="328" y="247"/>
                  </a:lnTo>
                  <a:lnTo>
                    <a:pt x="330" y="249"/>
                  </a:lnTo>
                  <a:lnTo>
                    <a:pt x="330" y="251"/>
                  </a:lnTo>
                  <a:lnTo>
                    <a:pt x="332" y="251"/>
                  </a:lnTo>
                  <a:lnTo>
                    <a:pt x="339" y="253"/>
                  </a:lnTo>
                  <a:lnTo>
                    <a:pt x="341" y="253"/>
                  </a:lnTo>
                  <a:lnTo>
                    <a:pt x="343" y="251"/>
                  </a:lnTo>
                  <a:lnTo>
                    <a:pt x="345" y="251"/>
                  </a:lnTo>
                  <a:lnTo>
                    <a:pt x="345" y="249"/>
                  </a:lnTo>
                  <a:lnTo>
                    <a:pt x="345" y="247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E30804A2-B9AB-526C-CD59-829F837B6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3088" y="2174360"/>
              <a:ext cx="501650" cy="600075"/>
            </a:xfrm>
            <a:custGeom>
              <a:avLst/>
              <a:gdLst>
                <a:gd name="T0" fmla="*/ 295 w 316"/>
                <a:gd name="T1" fmla="*/ 58 h 378"/>
                <a:gd name="T2" fmla="*/ 272 w 316"/>
                <a:gd name="T3" fmla="*/ 31 h 378"/>
                <a:gd name="T4" fmla="*/ 249 w 316"/>
                <a:gd name="T5" fmla="*/ 6 h 378"/>
                <a:gd name="T6" fmla="*/ 236 w 316"/>
                <a:gd name="T7" fmla="*/ 10 h 378"/>
                <a:gd name="T8" fmla="*/ 241 w 316"/>
                <a:gd name="T9" fmla="*/ 29 h 378"/>
                <a:gd name="T10" fmla="*/ 247 w 316"/>
                <a:gd name="T11" fmla="*/ 50 h 378"/>
                <a:gd name="T12" fmla="*/ 234 w 316"/>
                <a:gd name="T13" fmla="*/ 60 h 378"/>
                <a:gd name="T14" fmla="*/ 213 w 316"/>
                <a:gd name="T15" fmla="*/ 79 h 378"/>
                <a:gd name="T16" fmla="*/ 218 w 316"/>
                <a:gd name="T17" fmla="*/ 83 h 378"/>
                <a:gd name="T18" fmla="*/ 199 w 316"/>
                <a:gd name="T19" fmla="*/ 96 h 378"/>
                <a:gd name="T20" fmla="*/ 190 w 316"/>
                <a:gd name="T21" fmla="*/ 94 h 378"/>
                <a:gd name="T22" fmla="*/ 176 w 316"/>
                <a:gd name="T23" fmla="*/ 96 h 378"/>
                <a:gd name="T24" fmla="*/ 174 w 316"/>
                <a:gd name="T25" fmla="*/ 112 h 378"/>
                <a:gd name="T26" fmla="*/ 159 w 316"/>
                <a:gd name="T27" fmla="*/ 137 h 378"/>
                <a:gd name="T28" fmla="*/ 128 w 316"/>
                <a:gd name="T29" fmla="*/ 133 h 378"/>
                <a:gd name="T30" fmla="*/ 92 w 316"/>
                <a:gd name="T31" fmla="*/ 142 h 378"/>
                <a:gd name="T32" fmla="*/ 80 w 316"/>
                <a:gd name="T33" fmla="*/ 160 h 378"/>
                <a:gd name="T34" fmla="*/ 71 w 316"/>
                <a:gd name="T35" fmla="*/ 146 h 378"/>
                <a:gd name="T36" fmla="*/ 78 w 316"/>
                <a:gd name="T37" fmla="*/ 137 h 378"/>
                <a:gd name="T38" fmla="*/ 67 w 316"/>
                <a:gd name="T39" fmla="*/ 131 h 378"/>
                <a:gd name="T40" fmla="*/ 63 w 316"/>
                <a:gd name="T41" fmla="*/ 119 h 378"/>
                <a:gd name="T42" fmla="*/ 48 w 316"/>
                <a:gd name="T43" fmla="*/ 119 h 378"/>
                <a:gd name="T44" fmla="*/ 25 w 316"/>
                <a:gd name="T45" fmla="*/ 112 h 378"/>
                <a:gd name="T46" fmla="*/ 7 w 316"/>
                <a:gd name="T47" fmla="*/ 129 h 378"/>
                <a:gd name="T48" fmla="*/ 11 w 316"/>
                <a:gd name="T49" fmla="*/ 137 h 378"/>
                <a:gd name="T50" fmla="*/ 15 w 316"/>
                <a:gd name="T51" fmla="*/ 171 h 378"/>
                <a:gd name="T52" fmla="*/ 17 w 316"/>
                <a:gd name="T53" fmla="*/ 188 h 378"/>
                <a:gd name="T54" fmla="*/ 40 w 316"/>
                <a:gd name="T55" fmla="*/ 179 h 378"/>
                <a:gd name="T56" fmla="*/ 59 w 316"/>
                <a:gd name="T57" fmla="*/ 194 h 378"/>
                <a:gd name="T58" fmla="*/ 82 w 316"/>
                <a:gd name="T59" fmla="*/ 196 h 378"/>
                <a:gd name="T60" fmla="*/ 94 w 316"/>
                <a:gd name="T61" fmla="*/ 196 h 378"/>
                <a:gd name="T62" fmla="*/ 94 w 316"/>
                <a:gd name="T63" fmla="*/ 213 h 378"/>
                <a:gd name="T64" fmla="*/ 105 w 316"/>
                <a:gd name="T65" fmla="*/ 240 h 378"/>
                <a:gd name="T66" fmla="*/ 132 w 316"/>
                <a:gd name="T67" fmla="*/ 288 h 378"/>
                <a:gd name="T68" fmla="*/ 163 w 316"/>
                <a:gd name="T69" fmla="*/ 321 h 378"/>
                <a:gd name="T70" fmla="*/ 153 w 316"/>
                <a:gd name="T71" fmla="*/ 332 h 378"/>
                <a:gd name="T72" fmla="*/ 153 w 316"/>
                <a:gd name="T73" fmla="*/ 340 h 378"/>
                <a:gd name="T74" fmla="*/ 155 w 316"/>
                <a:gd name="T75" fmla="*/ 359 h 378"/>
                <a:gd name="T76" fmla="*/ 172 w 316"/>
                <a:gd name="T77" fmla="*/ 338 h 378"/>
                <a:gd name="T78" fmla="*/ 190 w 316"/>
                <a:gd name="T79" fmla="*/ 334 h 378"/>
                <a:gd name="T80" fmla="*/ 186 w 316"/>
                <a:gd name="T81" fmla="*/ 317 h 378"/>
                <a:gd name="T82" fmla="*/ 203 w 316"/>
                <a:gd name="T83" fmla="*/ 328 h 378"/>
                <a:gd name="T84" fmla="*/ 209 w 316"/>
                <a:gd name="T85" fmla="*/ 336 h 378"/>
                <a:gd name="T86" fmla="*/ 220 w 316"/>
                <a:gd name="T87" fmla="*/ 334 h 378"/>
                <a:gd name="T88" fmla="*/ 241 w 316"/>
                <a:gd name="T89" fmla="*/ 315 h 378"/>
                <a:gd name="T90" fmla="*/ 251 w 316"/>
                <a:gd name="T91" fmla="*/ 344 h 378"/>
                <a:gd name="T92" fmla="*/ 249 w 316"/>
                <a:gd name="T93" fmla="*/ 376 h 378"/>
                <a:gd name="T94" fmla="*/ 259 w 316"/>
                <a:gd name="T95" fmla="*/ 365 h 378"/>
                <a:gd name="T96" fmla="*/ 280 w 316"/>
                <a:gd name="T97" fmla="*/ 365 h 378"/>
                <a:gd name="T98" fmla="*/ 305 w 316"/>
                <a:gd name="T99" fmla="*/ 351 h 378"/>
                <a:gd name="T100" fmla="*/ 307 w 316"/>
                <a:gd name="T101" fmla="*/ 317 h 378"/>
                <a:gd name="T102" fmla="*/ 303 w 316"/>
                <a:gd name="T103" fmla="*/ 292 h 378"/>
                <a:gd name="T104" fmla="*/ 291 w 316"/>
                <a:gd name="T105" fmla="*/ 282 h 378"/>
                <a:gd name="T106" fmla="*/ 266 w 316"/>
                <a:gd name="T107" fmla="*/ 284 h 378"/>
                <a:gd name="T108" fmla="*/ 241 w 316"/>
                <a:gd name="T109" fmla="*/ 275 h 378"/>
                <a:gd name="T110" fmla="*/ 251 w 316"/>
                <a:gd name="T111" fmla="*/ 246 h 378"/>
                <a:gd name="T112" fmla="*/ 274 w 316"/>
                <a:gd name="T113" fmla="*/ 229 h 378"/>
                <a:gd name="T114" fmla="*/ 270 w 316"/>
                <a:gd name="T115" fmla="*/ 186 h 378"/>
                <a:gd name="T116" fmla="*/ 264 w 316"/>
                <a:gd name="T117" fmla="*/ 163 h 378"/>
                <a:gd name="T118" fmla="*/ 270 w 316"/>
                <a:gd name="T119" fmla="*/ 137 h 378"/>
                <a:gd name="T120" fmla="*/ 289 w 316"/>
                <a:gd name="T121" fmla="*/ 104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6" h="378">
                  <a:moveTo>
                    <a:pt x="316" y="64"/>
                  </a:moveTo>
                  <a:lnTo>
                    <a:pt x="316" y="64"/>
                  </a:lnTo>
                  <a:lnTo>
                    <a:pt x="316" y="64"/>
                  </a:lnTo>
                  <a:lnTo>
                    <a:pt x="312" y="62"/>
                  </a:lnTo>
                  <a:lnTo>
                    <a:pt x="310" y="60"/>
                  </a:lnTo>
                  <a:lnTo>
                    <a:pt x="307" y="60"/>
                  </a:lnTo>
                  <a:lnTo>
                    <a:pt x="305" y="60"/>
                  </a:lnTo>
                  <a:lnTo>
                    <a:pt x="305" y="60"/>
                  </a:lnTo>
                  <a:lnTo>
                    <a:pt x="303" y="60"/>
                  </a:lnTo>
                  <a:lnTo>
                    <a:pt x="301" y="60"/>
                  </a:lnTo>
                  <a:lnTo>
                    <a:pt x="301" y="60"/>
                  </a:lnTo>
                  <a:lnTo>
                    <a:pt x="301" y="60"/>
                  </a:lnTo>
                  <a:lnTo>
                    <a:pt x="303" y="58"/>
                  </a:lnTo>
                  <a:lnTo>
                    <a:pt x="303" y="56"/>
                  </a:lnTo>
                  <a:lnTo>
                    <a:pt x="303" y="56"/>
                  </a:lnTo>
                  <a:lnTo>
                    <a:pt x="301" y="56"/>
                  </a:lnTo>
                  <a:lnTo>
                    <a:pt x="299" y="58"/>
                  </a:lnTo>
                  <a:lnTo>
                    <a:pt x="297" y="60"/>
                  </a:lnTo>
                  <a:lnTo>
                    <a:pt x="295" y="60"/>
                  </a:lnTo>
                  <a:lnTo>
                    <a:pt x="295" y="58"/>
                  </a:lnTo>
                  <a:lnTo>
                    <a:pt x="293" y="58"/>
                  </a:lnTo>
                  <a:lnTo>
                    <a:pt x="293" y="56"/>
                  </a:lnTo>
                  <a:lnTo>
                    <a:pt x="293" y="56"/>
                  </a:lnTo>
                  <a:lnTo>
                    <a:pt x="287" y="56"/>
                  </a:lnTo>
                  <a:lnTo>
                    <a:pt x="287" y="56"/>
                  </a:lnTo>
                  <a:lnTo>
                    <a:pt x="284" y="54"/>
                  </a:lnTo>
                  <a:lnTo>
                    <a:pt x="280" y="52"/>
                  </a:lnTo>
                  <a:lnTo>
                    <a:pt x="278" y="54"/>
                  </a:lnTo>
                  <a:lnTo>
                    <a:pt x="278" y="54"/>
                  </a:lnTo>
                  <a:lnTo>
                    <a:pt x="278" y="54"/>
                  </a:lnTo>
                  <a:lnTo>
                    <a:pt x="278" y="52"/>
                  </a:lnTo>
                  <a:lnTo>
                    <a:pt x="276" y="52"/>
                  </a:lnTo>
                  <a:lnTo>
                    <a:pt x="272" y="46"/>
                  </a:lnTo>
                  <a:lnTo>
                    <a:pt x="270" y="46"/>
                  </a:lnTo>
                  <a:lnTo>
                    <a:pt x="270" y="44"/>
                  </a:lnTo>
                  <a:lnTo>
                    <a:pt x="270" y="41"/>
                  </a:lnTo>
                  <a:lnTo>
                    <a:pt x="272" y="39"/>
                  </a:lnTo>
                  <a:lnTo>
                    <a:pt x="272" y="37"/>
                  </a:lnTo>
                  <a:lnTo>
                    <a:pt x="272" y="35"/>
                  </a:lnTo>
                  <a:lnTo>
                    <a:pt x="272" y="31"/>
                  </a:lnTo>
                  <a:lnTo>
                    <a:pt x="272" y="31"/>
                  </a:lnTo>
                  <a:lnTo>
                    <a:pt x="272" y="29"/>
                  </a:lnTo>
                  <a:lnTo>
                    <a:pt x="270" y="27"/>
                  </a:lnTo>
                  <a:lnTo>
                    <a:pt x="268" y="25"/>
                  </a:lnTo>
                  <a:lnTo>
                    <a:pt x="266" y="23"/>
                  </a:lnTo>
                  <a:lnTo>
                    <a:pt x="261" y="21"/>
                  </a:lnTo>
                  <a:lnTo>
                    <a:pt x="257" y="18"/>
                  </a:lnTo>
                  <a:lnTo>
                    <a:pt x="257" y="18"/>
                  </a:lnTo>
                  <a:lnTo>
                    <a:pt x="257" y="18"/>
                  </a:lnTo>
                  <a:lnTo>
                    <a:pt x="257" y="16"/>
                  </a:lnTo>
                  <a:lnTo>
                    <a:pt x="255" y="16"/>
                  </a:lnTo>
                  <a:lnTo>
                    <a:pt x="255" y="14"/>
                  </a:lnTo>
                  <a:lnTo>
                    <a:pt x="255" y="14"/>
                  </a:lnTo>
                  <a:lnTo>
                    <a:pt x="253" y="14"/>
                  </a:lnTo>
                  <a:lnTo>
                    <a:pt x="253" y="14"/>
                  </a:lnTo>
                  <a:lnTo>
                    <a:pt x="251" y="12"/>
                  </a:lnTo>
                  <a:lnTo>
                    <a:pt x="251" y="10"/>
                  </a:lnTo>
                  <a:lnTo>
                    <a:pt x="251" y="8"/>
                  </a:lnTo>
                  <a:lnTo>
                    <a:pt x="251" y="8"/>
                  </a:lnTo>
                  <a:lnTo>
                    <a:pt x="249" y="6"/>
                  </a:lnTo>
                  <a:lnTo>
                    <a:pt x="247" y="4"/>
                  </a:lnTo>
                  <a:lnTo>
                    <a:pt x="245" y="4"/>
                  </a:lnTo>
                  <a:lnTo>
                    <a:pt x="245" y="4"/>
                  </a:lnTo>
                  <a:lnTo>
                    <a:pt x="243" y="4"/>
                  </a:lnTo>
                  <a:lnTo>
                    <a:pt x="241" y="4"/>
                  </a:lnTo>
                  <a:lnTo>
                    <a:pt x="241" y="4"/>
                  </a:lnTo>
                  <a:lnTo>
                    <a:pt x="238" y="2"/>
                  </a:lnTo>
                  <a:lnTo>
                    <a:pt x="238" y="0"/>
                  </a:lnTo>
                  <a:lnTo>
                    <a:pt x="238" y="0"/>
                  </a:lnTo>
                  <a:lnTo>
                    <a:pt x="238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234" y="2"/>
                  </a:lnTo>
                  <a:lnTo>
                    <a:pt x="234" y="2"/>
                  </a:lnTo>
                  <a:lnTo>
                    <a:pt x="232" y="4"/>
                  </a:lnTo>
                  <a:lnTo>
                    <a:pt x="234" y="4"/>
                  </a:lnTo>
                  <a:lnTo>
                    <a:pt x="234" y="6"/>
                  </a:lnTo>
                  <a:lnTo>
                    <a:pt x="236" y="8"/>
                  </a:lnTo>
                  <a:lnTo>
                    <a:pt x="236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38" y="10"/>
                  </a:lnTo>
                  <a:lnTo>
                    <a:pt x="241" y="10"/>
                  </a:lnTo>
                  <a:lnTo>
                    <a:pt x="241" y="12"/>
                  </a:lnTo>
                  <a:lnTo>
                    <a:pt x="241" y="12"/>
                  </a:lnTo>
                  <a:lnTo>
                    <a:pt x="241" y="12"/>
                  </a:lnTo>
                  <a:lnTo>
                    <a:pt x="238" y="14"/>
                  </a:lnTo>
                  <a:lnTo>
                    <a:pt x="238" y="16"/>
                  </a:lnTo>
                  <a:lnTo>
                    <a:pt x="238" y="18"/>
                  </a:lnTo>
                  <a:lnTo>
                    <a:pt x="238" y="18"/>
                  </a:lnTo>
                  <a:lnTo>
                    <a:pt x="238" y="21"/>
                  </a:lnTo>
                  <a:lnTo>
                    <a:pt x="238" y="23"/>
                  </a:lnTo>
                  <a:lnTo>
                    <a:pt x="238" y="23"/>
                  </a:lnTo>
                  <a:lnTo>
                    <a:pt x="238" y="23"/>
                  </a:lnTo>
                  <a:lnTo>
                    <a:pt x="238" y="25"/>
                  </a:lnTo>
                  <a:lnTo>
                    <a:pt x="238" y="27"/>
                  </a:lnTo>
                  <a:lnTo>
                    <a:pt x="238" y="29"/>
                  </a:lnTo>
                  <a:lnTo>
                    <a:pt x="241" y="31"/>
                  </a:lnTo>
                  <a:lnTo>
                    <a:pt x="241" y="29"/>
                  </a:lnTo>
                  <a:lnTo>
                    <a:pt x="241" y="29"/>
                  </a:lnTo>
                  <a:lnTo>
                    <a:pt x="241" y="29"/>
                  </a:lnTo>
                  <a:lnTo>
                    <a:pt x="243" y="29"/>
                  </a:lnTo>
                  <a:lnTo>
                    <a:pt x="243" y="31"/>
                  </a:lnTo>
                  <a:lnTo>
                    <a:pt x="243" y="31"/>
                  </a:lnTo>
                  <a:lnTo>
                    <a:pt x="243" y="33"/>
                  </a:lnTo>
                  <a:lnTo>
                    <a:pt x="243" y="35"/>
                  </a:lnTo>
                  <a:lnTo>
                    <a:pt x="245" y="35"/>
                  </a:lnTo>
                  <a:lnTo>
                    <a:pt x="245" y="35"/>
                  </a:lnTo>
                  <a:lnTo>
                    <a:pt x="245" y="35"/>
                  </a:lnTo>
                  <a:lnTo>
                    <a:pt x="245" y="35"/>
                  </a:lnTo>
                  <a:lnTo>
                    <a:pt x="247" y="37"/>
                  </a:lnTo>
                  <a:lnTo>
                    <a:pt x="247" y="39"/>
                  </a:lnTo>
                  <a:lnTo>
                    <a:pt x="247" y="39"/>
                  </a:lnTo>
                  <a:lnTo>
                    <a:pt x="247" y="39"/>
                  </a:lnTo>
                  <a:lnTo>
                    <a:pt x="247" y="44"/>
                  </a:lnTo>
                  <a:lnTo>
                    <a:pt x="247" y="46"/>
                  </a:lnTo>
                  <a:lnTo>
                    <a:pt x="247" y="48"/>
                  </a:lnTo>
                  <a:lnTo>
                    <a:pt x="247" y="48"/>
                  </a:lnTo>
                  <a:lnTo>
                    <a:pt x="247" y="48"/>
                  </a:lnTo>
                  <a:lnTo>
                    <a:pt x="247" y="50"/>
                  </a:lnTo>
                  <a:lnTo>
                    <a:pt x="247" y="50"/>
                  </a:lnTo>
                  <a:lnTo>
                    <a:pt x="247" y="52"/>
                  </a:lnTo>
                  <a:lnTo>
                    <a:pt x="247" y="52"/>
                  </a:lnTo>
                  <a:lnTo>
                    <a:pt x="247" y="52"/>
                  </a:lnTo>
                  <a:lnTo>
                    <a:pt x="247" y="56"/>
                  </a:lnTo>
                  <a:lnTo>
                    <a:pt x="247" y="58"/>
                  </a:lnTo>
                  <a:lnTo>
                    <a:pt x="247" y="62"/>
                  </a:lnTo>
                  <a:lnTo>
                    <a:pt x="247" y="62"/>
                  </a:lnTo>
                  <a:lnTo>
                    <a:pt x="247" y="64"/>
                  </a:lnTo>
                  <a:lnTo>
                    <a:pt x="247" y="66"/>
                  </a:lnTo>
                  <a:lnTo>
                    <a:pt x="245" y="66"/>
                  </a:lnTo>
                  <a:lnTo>
                    <a:pt x="245" y="69"/>
                  </a:lnTo>
                  <a:lnTo>
                    <a:pt x="243" y="66"/>
                  </a:lnTo>
                  <a:lnTo>
                    <a:pt x="243" y="64"/>
                  </a:lnTo>
                  <a:lnTo>
                    <a:pt x="243" y="62"/>
                  </a:lnTo>
                  <a:lnTo>
                    <a:pt x="241" y="60"/>
                  </a:lnTo>
                  <a:lnTo>
                    <a:pt x="241" y="60"/>
                  </a:lnTo>
                  <a:lnTo>
                    <a:pt x="238" y="60"/>
                  </a:lnTo>
                  <a:lnTo>
                    <a:pt x="236" y="60"/>
                  </a:lnTo>
                  <a:lnTo>
                    <a:pt x="234" y="60"/>
                  </a:lnTo>
                  <a:lnTo>
                    <a:pt x="232" y="58"/>
                  </a:lnTo>
                  <a:lnTo>
                    <a:pt x="232" y="58"/>
                  </a:lnTo>
                  <a:lnTo>
                    <a:pt x="230" y="60"/>
                  </a:lnTo>
                  <a:lnTo>
                    <a:pt x="228" y="60"/>
                  </a:lnTo>
                  <a:lnTo>
                    <a:pt x="228" y="62"/>
                  </a:lnTo>
                  <a:lnTo>
                    <a:pt x="228" y="64"/>
                  </a:lnTo>
                  <a:lnTo>
                    <a:pt x="228" y="66"/>
                  </a:lnTo>
                  <a:lnTo>
                    <a:pt x="228" y="66"/>
                  </a:lnTo>
                  <a:lnTo>
                    <a:pt x="228" y="66"/>
                  </a:lnTo>
                  <a:lnTo>
                    <a:pt x="230" y="66"/>
                  </a:lnTo>
                  <a:lnTo>
                    <a:pt x="230" y="66"/>
                  </a:lnTo>
                  <a:lnTo>
                    <a:pt x="230" y="66"/>
                  </a:lnTo>
                  <a:lnTo>
                    <a:pt x="230" y="69"/>
                  </a:lnTo>
                  <a:lnTo>
                    <a:pt x="230" y="69"/>
                  </a:lnTo>
                  <a:lnTo>
                    <a:pt x="228" y="71"/>
                  </a:lnTo>
                  <a:lnTo>
                    <a:pt x="222" y="75"/>
                  </a:lnTo>
                  <a:lnTo>
                    <a:pt x="220" y="75"/>
                  </a:lnTo>
                  <a:lnTo>
                    <a:pt x="218" y="77"/>
                  </a:lnTo>
                  <a:lnTo>
                    <a:pt x="218" y="77"/>
                  </a:lnTo>
                  <a:lnTo>
                    <a:pt x="213" y="79"/>
                  </a:lnTo>
                  <a:lnTo>
                    <a:pt x="211" y="79"/>
                  </a:lnTo>
                  <a:lnTo>
                    <a:pt x="209" y="81"/>
                  </a:lnTo>
                  <a:lnTo>
                    <a:pt x="209" y="81"/>
                  </a:lnTo>
                  <a:lnTo>
                    <a:pt x="209" y="83"/>
                  </a:lnTo>
                  <a:lnTo>
                    <a:pt x="209" y="83"/>
                  </a:lnTo>
                  <a:lnTo>
                    <a:pt x="211" y="83"/>
                  </a:lnTo>
                  <a:lnTo>
                    <a:pt x="211" y="83"/>
                  </a:lnTo>
                  <a:lnTo>
                    <a:pt x="211" y="83"/>
                  </a:lnTo>
                  <a:lnTo>
                    <a:pt x="211" y="83"/>
                  </a:lnTo>
                  <a:lnTo>
                    <a:pt x="213" y="81"/>
                  </a:lnTo>
                  <a:lnTo>
                    <a:pt x="213" y="81"/>
                  </a:lnTo>
                  <a:lnTo>
                    <a:pt x="216" y="81"/>
                  </a:lnTo>
                  <a:lnTo>
                    <a:pt x="216" y="81"/>
                  </a:lnTo>
                  <a:lnTo>
                    <a:pt x="216" y="81"/>
                  </a:lnTo>
                  <a:lnTo>
                    <a:pt x="216" y="81"/>
                  </a:lnTo>
                  <a:lnTo>
                    <a:pt x="216" y="81"/>
                  </a:lnTo>
                  <a:lnTo>
                    <a:pt x="216" y="83"/>
                  </a:lnTo>
                  <a:lnTo>
                    <a:pt x="216" y="83"/>
                  </a:lnTo>
                  <a:lnTo>
                    <a:pt x="218" y="83"/>
                  </a:lnTo>
                  <a:lnTo>
                    <a:pt x="218" y="83"/>
                  </a:lnTo>
                  <a:lnTo>
                    <a:pt x="218" y="85"/>
                  </a:lnTo>
                  <a:lnTo>
                    <a:pt x="220" y="85"/>
                  </a:lnTo>
                  <a:lnTo>
                    <a:pt x="220" y="85"/>
                  </a:lnTo>
                  <a:lnTo>
                    <a:pt x="220" y="85"/>
                  </a:lnTo>
                  <a:lnTo>
                    <a:pt x="220" y="85"/>
                  </a:lnTo>
                  <a:lnTo>
                    <a:pt x="220" y="87"/>
                  </a:lnTo>
                  <a:lnTo>
                    <a:pt x="220" y="87"/>
                  </a:lnTo>
                  <a:lnTo>
                    <a:pt x="220" y="87"/>
                  </a:lnTo>
                  <a:lnTo>
                    <a:pt x="220" y="89"/>
                  </a:lnTo>
                  <a:lnTo>
                    <a:pt x="220" y="92"/>
                  </a:lnTo>
                  <a:lnTo>
                    <a:pt x="220" y="92"/>
                  </a:lnTo>
                  <a:lnTo>
                    <a:pt x="220" y="94"/>
                  </a:lnTo>
                  <a:lnTo>
                    <a:pt x="216" y="96"/>
                  </a:lnTo>
                  <a:lnTo>
                    <a:pt x="209" y="100"/>
                  </a:lnTo>
                  <a:lnTo>
                    <a:pt x="205" y="100"/>
                  </a:lnTo>
                  <a:lnTo>
                    <a:pt x="205" y="100"/>
                  </a:lnTo>
                  <a:lnTo>
                    <a:pt x="203" y="98"/>
                  </a:lnTo>
                  <a:lnTo>
                    <a:pt x="201" y="98"/>
                  </a:lnTo>
                  <a:lnTo>
                    <a:pt x="201" y="98"/>
                  </a:lnTo>
                  <a:lnTo>
                    <a:pt x="199" y="96"/>
                  </a:lnTo>
                  <a:lnTo>
                    <a:pt x="199" y="94"/>
                  </a:lnTo>
                  <a:lnTo>
                    <a:pt x="199" y="89"/>
                  </a:lnTo>
                  <a:lnTo>
                    <a:pt x="197" y="87"/>
                  </a:lnTo>
                  <a:lnTo>
                    <a:pt x="197" y="87"/>
                  </a:lnTo>
                  <a:lnTo>
                    <a:pt x="197" y="87"/>
                  </a:lnTo>
                  <a:lnTo>
                    <a:pt x="195" y="87"/>
                  </a:lnTo>
                  <a:lnTo>
                    <a:pt x="195" y="89"/>
                  </a:lnTo>
                  <a:lnTo>
                    <a:pt x="195" y="89"/>
                  </a:lnTo>
                  <a:lnTo>
                    <a:pt x="195" y="89"/>
                  </a:lnTo>
                  <a:lnTo>
                    <a:pt x="195" y="92"/>
                  </a:lnTo>
                  <a:lnTo>
                    <a:pt x="195" y="92"/>
                  </a:lnTo>
                  <a:lnTo>
                    <a:pt x="195" y="92"/>
                  </a:lnTo>
                  <a:lnTo>
                    <a:pt x="195" y="94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3" y="96"/>
                  </a:lnTo>
                  <a:lnTo>
                    <a:pt x="193" y="96"/>
                  </a:lnTo>
                  <a:lnTo>
                    <a:pt x="193" y="96"/>
                  </a:lnTo>
                  <a:lnTo>
                    <a:pt x="193" y="96"/>
                  </a:lnTo>
                  <a:lnTo>
                    <a:pt x="190" y="94"/>
                  </a:lnTo>
                  <a:lnTo>
                    <a:pt x="190" y="94"/>
                  </a:lnTo>
                  <a:lnTo>
                    <a:pt x="188" y="94"/>
                  </a:lnTo>
                  <a:lnTo>
                    <a:pt x="188" y="94"/>
                  </a:lnTo>
                  <a:lnTo>
                    <a:pt x="188" y="94"/>
                  </a:lnTo>
                  <a:lnTo>
                    <a:pt x="188" y="96"/>
                  </a:lnTo>
                  <a:lnTo>
                    <a:pt x="188" y="96"/>
                  </a:lnTo>
                  <a:lnTo>
                    <a:pt x="188" y="96"/>
                  </a:lnTo>
                  <a:lnTo>
                    <a:pt x="188" y="98"/>
                  </a:lnTo>
                  <a:lnTo>
                    <a:pt x="186" y="98"/>
                  </a:lnTo>
                  <a:lnTo>
                    <a:pt x="186" y="98"/>
                  </a:lnTo>
                  <a:lnTo>
                    <a:pt x="184" y="96"/>
                  </a:lnTo>
                  <a:lnTo>
                    <a:pt x="184" y="96"/>
                  </a:lnTo>
                  <a:lnTo>
                    <a:pt x="182" y="96"/>
                  </a:lnTo>
                  <a:lnTo>
                    <a:pt x="182" y="96"/>
                  </a:lnTo>
                  <a:lnTo>
                    <a:pt x="178" y="94"/>
                  </a:lnTo>
                  <a:lnTo>
                    <a:pt x="178" y="94"/>
                  </a:lnTo>
                  <a:lnTo>
                    <a:pt x="178" y="94"/>
                  </a:lnTo>
                  <a:lnTo>
                    <a:pt x="176" y="94"/>
                  </a:lnTo>
                  <a:lnTo>
                    <a:pt x="176" y="96"/>
                  </a:lnTo>
                  <a:lnTo>
                    <a:pt x="176" y="96"/>
                  </a:lnTo>
                  <a:lnTo>
                    <a:pt x="176" y="96"/>
                  </a:lnTo>
                  <a:lnTo>
                    <a:pt x="178" y="98"/>
                  </a:lnTo>
                  <a:lnTo>
                    <a:pt x="178" y="98"/>
                  </a:lnTo>
                  <a:lnTo>
                    <a:pt x="180" y="98"/>
                  </a:lnTo>
                  <a:lnTo>
                    <a:pt x="180" y="98"/>
                  </a:lnTo>
                  <a:lnTo>
                    <a:pt x="182" y="100"/>
                  </a:lnTo>
                  <a:lnTo>
                    <a:pt x="180" y="100"/>
                  </a:lnTo>
                  <a:lnTo>
                    <a:pt x="178" y="100"/>
                  </a:lnTo>
                  <a:lnTo>
                    <a:pt x="178" y="100"/>
                  </a:lnTo>
                  <a:lnTo>
                    <a:pt x="178" y="100"/>
                  </a:lnTo>
                  <a:lnTo>
                    <a:pt x="178" y="102"/>
                  </a:lnTo>
                  <a:lnTo>
                    <a:pt x="178" y="102"/>
                  </a:lnTo>
                  <a:lnTo>
                    <a:pt x="178" y="102"/>
                  </a:lnTo>
                  <a:lnTo>
                    <a:pt x="178" y="104"/>
                  </a:lnTo>
                  <a:lnTo>
                    <a:pt x="178" y="104"/>
                  </a:lnTo>
                  <a:lnTo>
                    <a:pt x="178" y="104"/>
                  </a:lnTo>
                  <a:lnTo>
                    <a:pt x="178" y="104"/>
                  </a:lnTo>
                  <a:lnTo>
                    <a:pt x="176" y="106"/>
                  </a:lnTo>
                  <a:lnTo>
                    <a:pt x="176" y="106"/>
                  </a:lnTo>
                  <a:lnTo>
                    <a:pt x="174" y="112"/>
                  </a:lnTo>
                  <a:lnTo>
                    <a:pt x="174" y="115"/>
                  </a:lnTo>
                  <a:lnTo>
                    <a:pt x="174" y="117"/>
                  </a:lnTo>
                  <a:lnTo>
                    <a:pt x="174" y="117"/>
                  </a:lnTo>
                  <a:lnTo>
                    <a:pt x="174" y="119"/>
                  </a:lnTo>
                  <a:lnTo>
                    <a:pt x="174" y="119"/>
                  </a:lnTo>
                  <a:lnTo>
                    <a:pt x="174" y="121"/>
                  </a:lnTo>
                  <a:lnTo>
                    <a:pt x="176" y="121"/>
                  </a:lnTo>
                  <a:lnTo>
                    <a:pt x="176" y="121"/>
                  </a:lnTo>
                  <a:lnTo>
                    <a:pt x="178" y="123"/>
                  </a:lnTo>
                  <a:lnTo>
                    <a:pt x="178" y="123"/>
                  </a:lnTo>
                  <a:lnTo>
                    <a:pt x="178" y="125"/>
                  </a:lnTo>
                  <a:lnTo>
                    <a:pt x="178" y="127"/>
                  </a:lnTo>
                  <a:lnTo>
                    <a:pt x="174" y="127"/>
                  </a:lnTo>
                  <a:lnTo>
                    <a:pt x="172" y="129"/>
                  </a:lnTo>
                  <a:lnTo>
                    <a:pt x="170" y="129"/>
                  </a:lnTo>
                  <a:lnTo>
                    <a:pt x="167" y="131"/>
                  </a:lnTo>
                  <a:lnTo>
                    <a:pt x="163" y="133"/>
                  </a:lnTo>
                  <a:lnTo>
                    <a:pt x="161" y="137"/>
                  </a:lnTo>
                  <a:lnTo>
                    <a:pt x="159" y="137"/>
                  </a:lnTo>
                  <a:lnTo>
                    <a:pt x="159" y="137"/>
                  </a:lnTo>
                  <a:lnTo>
                    <a:pt x="155" y="137"/>
                  </a:lnTo>
                  <a:lnTo>
                    <a:pt x="155" y="137"/>
                  </a:lnTo>
                  <a:lnTo>
                    <a:pt x="153" y="140"/>
                  </a:lnTo>
                  <a:lnTo>
                    <a:pt x="151" y="140"/>
                  </a:lnTo>
                  <a:lnTo>
                    <a:pt x="149" y="140"/>
                  </a:lnTo>
                  <a:lnTo>
                    <a:pt x="147" y="140"/>
                  </a:lnTo>
                  <a:lnTo>
                    <a:pt x="144" y="140"/>
                  </a:lnTo>
                  <a:lnTo>
                    <a:pt x="142" y="137"/>
                  </a:lnTo>
                  <a:lnTo>
                    <a:pt x="142" y="137"/>
                  </a:lnTo>
                  <a:lnTo>
                    <a:pt x="140" y="133"/>
                  </a:lnTo>
                  <a:lnTo>
                    <a:pt x="140" y="133"/>
                  </a:lnTo>
                  <a:lnTo>
                    <a:pt x="138" y="131"/>
                  </a:lnTo>
                  <a:lnTo>
                    <a:pt x="138" y="129"/>
                  </a:lnTo>
                  <a:lnTo>
                    <a:pt x="136" y="129"/>
                  </a:lnTo>
                  <a:lnTo>
                    <a:pt x="134" y="129"/>
                  </a:lnTo>
                  <a:lnTo>
                    <a:pt x="134" y="129"/>
                  </a:lnTo>
                  <a:lnTo>
                    <a:pt x="132" y="129"/>
                  </a:lnTo>
                  <a:lnTo>
                    <a:pt x="128" y="131"/>
                  </a:lnTo>
                  <a:lnTo>
                    <a:pt x="128" y="133"/>
                  </a:lnTo>
                  <a:lnTo>
                    <a:pt x="128" y="133"/>
                  </a:lnTo>
                  <a:lnTo>
                    <a:pt x="128" y="135"/>
                  </a:lnTo>
                  <a:lnTo>
                    <a:pt x="128" y="135"/>
                  </a:lnTo>
                  <a:lnTo>
                    <a:pt x="126" y="135"/>
                  </a:lnTo>
                  <a:lnTo>
                    <a:pt x="126" y="137"/>
                  </a:lnTo>
                  <a:lnTo>
                    <a:pt x="122" y="135"/>
                  </a:lnTo>
                  <a:lnTo>
                    <a:pt x="119" y="135"/>
                  </a:lnTo>
                  <a:lnTo>
                    <a:pt x="117" y="137"/>
                  </a:lnTo>
                  <a:lnTo>
                    <a:pt x="115" y="137"/>
                  </a:lnTo>
                  <a:lnTo>
                    <a:pt x="113" y="135"/>
                  </a:lnTo>
                  <a:lnTo>
                    <a:pt x="109" y="135"/>
                  </a:lnTo>
                  <a:lnTo>
                    <a:pt x="109" y="133"/>
                  </a:lnTo>
                  <a:lnTo>
                    <a:pt x="109" y="135"/>
                  </a:lnTo>
                  <a:lnTo>
                    <a:pt x="107" y="133"/>
                  </a:lnTo>
                  <a:lnTo>
                    <a:pt x="103" y="133"/>
                  </a:lnTo>
                  <a:lnTo>
                    <a:pt x="101" y="131"/>
                  </a:lnTo>
                  <a:lnTo>
                    <a:pt x="101" y="131"/>
                  </a:lnTo>
                  <a:lnTo>
                    <a:pt x="99" y="131"/>
                  </a:lnTo>
                  <a:lnTo>
                    <a:pt x="99" y="135"/>
                  </a:lnTo>
                  <a:lnTo>
                    <a:pt x="96" y="137"/>
                  </a:lnTo>
                  <a:lnTo>
                    <a:pt x="92" y="142"/>
                  </a:lnTo>
                  <a:lnTo>
                    <a:pt x="92" y="144"/>
                  </a:lnTo>
                  <a:lnTo>
                    <a:pt x="90" y="146"/>
                  </a:lnTo>
                  <a:lnTo>
                    <a:pt x="90" y="146"/>
                  </a:lnTo>
                  <a:lnTo>
                    <a:pt x="90" y="148"/>
                  </a:lnTo>
                  <a:lnTo>
                    <a:pt x="90" y="148"/>
                  </a:lnTo>
                  <a:lnTo>
                    <a:pt x="88" y="148"/>
                  </a:lnTo>
                  <a:lnTo>
                    <a:pt x="88" y="150"/>
                  </a:lnTo>
                  <a:lnTo>
                    <a:pt x="88" y="148"/>
                  </a:lnTo>
                  <a:lnTo>
                    <a:pt x="86" y="148"/>
                  </a:lnTo>
                  <a:lnTo>
                    <a:pt x="86" y="150"/>
                  </a:lnTo>
                  <a:lnTo>
                    <a:pt x="84" y="152"/>
                  </a:lnTo>
                  <a:lnTo>
                    <a:pt x="84" y="154"/>
                  </a:lnTo>
                  <a:lnTo>
                    <a:pt x="84" y="154"/>
                  </a:lnTo>
                  <a:lnTo>
                    <a:pt x="84" y="156"/>
                  </a:lnTo>
                  <a:lnTo>
                    <a:pt x="84" y="156"/>
                  </a:lnTo>
                  <a:lnTo>
                    <a:pt x="86" y="158"/>
                  </a:lnTo>
                  <a:lnTo>
                    <a:pt x="84" y="158"/>
                  </a:lnTo>
                  <a:lnTo>
                    <a:pt x="84" y="158"/>
                  </a:lnTo>
                  <a:lnTo>
                    <a:pt x="82" y="160"/>
                  </a:lnTo>
                  <a:lnTo>
                    <a:pt x="80" y="160"/>
                  </a:lnTo>
                  <a:lnTo>
                    <a:pt x="78" y="160"/>
                  </a:lnTo>
                  <a:lnTo>
                    <a:pt x="78" y="158"/>
                  </a:lnTo>
                  <a:lnTo>
                    <a:pt x="78" y="156"/>
                  </a:lnTo>
                  <a:lnTo>
                    <a:pt x="78" y="156"/>
                  </a:lnTo>
                  <a:lnTo>
                    <a:pt x="76" y="156"/>
                  </a:lnTo>
                  <a:lnTo>
                    <a:pt x="76" y="154"/>
                  </a:lnTo>
                  <a:lnTo>
                    <a:pt x="76" y="154"/>
                  </a:lnTo>
                  <a:lnTo>
                    <a:pt x="76" y="154"/>
                  </a:lnTo>
                  <a:lnTo>
                    <a:pt x="76" y="152"/>
                  </a:lnTo>
                  <a:lnTo>
                    <a:pt x="73" y="152"/>
                  </a:lnTo>
                  <a:lnTo>
                    <a:pt x="73" y="150"/>
                  </a:lnTo>
                  <a:lnTo>
                    <a:pt x="73" y="150"/>
                  </a:lnTo>
                  <a:lnTo>
                    <a:pt x="73" y="150"/>
                  </a:lnTo>
                  <a:lnTo>
                    <a:pt x="73" y="150"/>
                  </a:lnTo>
                  <a:lnTo>
                    <a:pt x="73" y="150"/>
                  </a:lnTo>
                  <a:lnTo>
                    <a:pt x="73" y="148"/>
                  </a:lnTo>
                  <a:lnTo>
                    <a:pt x="71" y="148"/>
                  </a:lnTo>
                  <a:lnTo>
                    <a:pt x="71" y="146"/>
                  </a:lnTo>
                  <a:lnTo>
                    <a:pt x="71" y="146"/>
                  </a:lnTo>
                  <a:lnTo>
                    <a:pt x="71" y="146"/>
                  </a:lnTo>
                  <a:lnTo>
                    <a:pt x="73" y="146"/>
                  </a:lnTo>
                  <a:lnTo>
                    <a:pt x="73" y="146"/>
                  </a:lnTo>
                  <a:lnTo>
                    <a:pt x="73" y="144"/>
                  </a:lnTo>
                  <a:lnTo>
                    <a:pt x="76" y="144"/>
                  </a:lnTo>
                  <a:lnTo>
                    <a:pt x="76" y="144"/>
                  </a:lnTo>
                  <a:lnTo>
                    <a:pt x="76" y="144"/>
                  </a:lnTo>
                  <a:lnTo>
                    <a:pt x="76" y="142"/>
                  </a:lnTo>
                  <a:lnTo>
                    <a:pt x="76" y="140"/>
                  </a:lnTo>
                  <a:lnTo>
                    <a:pt x="76" y="140"/>
                  </a:lnTo>
                  <a:lnTo>
                    <a:pt x="76" y="140"/>
                  </a:lnTo>
                  <a:lnTo>
                    <a:pt x="76" y="140"/>
                  </a:lnTo>
                  <a:lnTo>
                    <a:pt x="76" y="140"/>
                  </a:lnTo>
                  <a:lnTo>
                    <a:pt x="76" y="140"/>
                  </a:lnTo>
                  <a:lnTo>
                    <a:pt x="76" y="140"/>
                  </a:lnTo>
                  <a:lnTo>
                    <a:pt x="78" y="140"/>
                  </a:lnTo>
                  <a:lnTo>
                    <a:pt x="78" y="140"/>
                  </a:lnTo>
                  <a:lnTo>
                    <a:pt x="78" y="140"/>
                  </a:lnTo>
                  <a:lnTo>
                    <a:pt x="78" y="140"/>
                  </a:lnTo>
                  <a:lnTo>
                    <a:pt x="78" y="140"/>
                  </a:lnTo>
                  <a:lnTo>
                    <a:pt x="78" y="137"/>
                  </a:lnTo>
                  <a:lnTo>
                    <a:pt x="78" y="137"/>
                  </a:lnTo>
                  <a:lnTo>
                    <a:pt x="78" y="137"/>
                  </a:lnTo>
                  <a:lnTo>
                    <a:pt x="76" y="135"/>
                  </a:lnTo>
                  <a:lnTo>
                    <a:pt x="76" y="133"/>
                  </a:lnTo>
                  <a:lnTo>
                    <a:pt x="76" y="131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3" y="129"/>
                  </a:lnTo>
                  <a:lnTo>
                    <a:pt x="73" y="129"/>
                  </a:lnTo>
                  <a:lnTo>
                    <a:pt x="73" y="129"/>
                  </a:lnTo>
                  <a:lnTo>
                    <a:pt x="71" y="129"/>
                  </a:lnTo>
                  <a:lnTo>
                    <a:pt x="71" y="129"/>
                  </a:lnTo>
                  <a:lnTo>
                    <a:pt x="69" y="131"/>
                  </a:lnTo>
                  <a:lnTo>
                    <a:pt x="69" y="131"/>
                  </a:lnTo>
                  <a:lnTo>
                    <a:pt x="69" y="133"/>
                  </a:lnTo>
                  <a:lnTo>
                    <a:pt x="69" y="133"/>
                  </a:lnTo>
                  <a:lnTo>
                    <a:pt x="69" y="133"/>
                  </a:lnTo>
                  <a:lnTo>
                    <a:pt x="69" y="133"/>
                  </a:lnTo>
                  <a:lnTo>
                    <a:pt x="69" y="133"/>
                  </a:lnTo>
                  <a:lnTo>
                    <a:pt x="67" y="131"/>
                  </a:lnTo>
                  <a:lnTo>
                    <a:pt x="67" y="131"/>
                  </a:lnTo>
                  <a:lnTo>
                    <a:pt x="65" y="131"/>
                  </a:lnTo>
                  <a:lnTo>
                    <a:pt x="65" y="129"/>
                  </a:lnTo>
                  <a:lnTo>
                    <a:pt x="65" y="129"/>
                  </a:lnTo>
                  <a:lnTo>
                    <a:pt x="65" y="127"/>
                  </a:lnTo>
                  <a:lnTo>
                    <a:pt x="65" y="127"/>
                  </a:lnTo>
                  <a:lnTo>
                    <a:pt x="65" y="125"/>
                  </a:lnTo>
                  <a:lnTo>
                    <a:pt x="63" y="125"/>
                  </a:lnTo>
                  <a:lnTo>
                    <a:pt x="63" y="125"/>
                  </a:lnTo>
                  <a:lnTo>
                    <a:pt x="63" y="125"/>
                  </a:lnTo>
                  <a:lnTo>
                    <a:pt x="63" y="125"/>
                  </a:lnTo>
                  <a:lnTo>
                    <a:pt x="65" y="125"/>
                  </a:lnTo>
                  <a:lnTo>
                    <a:pt x="65" y="123"/>
                  </a:lnTo>
                  <a:lnTo>
                    <a:pt x="65" y="123"/>
                  </a:lnTo>
                  <a:lnTo>
                    <a:pt x="65" y="123"/>
                  </a:lnTo>
                  <a:lnTo>
                    <a:pt x="65" y="121"/>
                  </a:lnTo>
                  <a:lnTo>
                    <a:pt x="65" y="121"/>
                  </a:lnTo>
                  <a:lnTo>
                    <a:pt x="65" y="119"/>
                  </a:lnTo>
                  <a:lnTo>
                    <a:pt x="65" y="119"/>
                  </a:lnTo>
                  <a:lnTo>
                    <a:pt x="63" y="119"/>
                  </a:lnTo>
                  <a:lnTo>
                    <a:pt x="63" y="119"/>
                  </a:lnTo>
                  <a:lnTo>
                    <a:pt x="63" y="119"/>
                  </a:lnTo>
                  <a:lnTo>
                    <a:pt x="63" y="119"/>
                  </a:lnTo>
                  <a:lnTo>
                    <a:pt x="63" y="121"/>
                  </a:lnTo>
                  <a:lnTo>
                    <a:pt x="63" y="121"/>
                  </a:lnTo>
                  <a:lnTo>
                    <a:pt x="63" y="121"/>
                  </a:lnTo>
                  <a:lnTo>
                    <a:pt x="61" y="123"/>
                  </a:lnTo>
                  <a:lnTo>
                    <a:pt x="61" y="123"/>
                  </a:lnTo>
                  <a:lnTo>
                    <a:pt x="61" y="123"/>
                  </a:lnTo>
                  <a:lnTo>
                    <a:pt x="59" y="123"/>
                  </a:lnTo>
                  <a:lnTo>
                    <a:pt x="57" y="125"/>
                  </a:lnTo>
                  <a:lnTo>
                    <a:pt x="55" y="125"/>
                  </a:lnTo>
                  <a:lnTo>
                    <a:pt x="55" y="125"/>
                  </a:lnTo>
                  <a:lnTo>
                    <a:pt x="53" y="123"/>
                  </a:lnTo>
                  <a:lnTo>
                    <a:pt x="53" y="123"/>
                  </a:lnTo>
                  <a:lnTo>
                    <a:pt x="53" y="123"/>
                  </a:lnTo>
                  <a:lnTo>
                    <a:pt x="50" y="123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19"/>
                  </a:lnTo>
                  <a:lnTo>
                    <a:pt x="48" y="119"/>
                  </a:lnTo>
                  <a:lnTo>
                    <a:pt x="48" y="117"/>
                  </a:lnTo>
                  <a:lnTo>
                    <a:pt x="46" y="117"/>
                  </a:lnTo>
                  <a:lnTo>
                    <a:pt x="46" y="117"/>
                  </a:lnTo>
                  <a:lnTo>
                    <a:pt x="46" y="117"/>
                  </a:lnTo>
                  <a:lnTo>
                    <a:pt x="46" y="115"/>
                  </a:lnTo>
                  <a:lnTo>
                    <a:pt x="44" y="115"/>
                  </a:lnTo>
                  <a:lnTo>
                    <a:pt x="40" y="115"/>
                  </a:lnTo>
                  <a:lnTo>
                    <a:pt x="38" y="115"/>
                  </a:lnTo>
                  <a:lnTo>
                    <a:pt x="38" y="112"/>
                  </a:lnTo>
                  <a:lnTo>
                    <a:pt x="38" y="112"/>
                  </a:lnTo>
                  <a:lnTo>
                    <a:pt x="36" y="112"/>
                  </a:lnTo>
                  <a:lnTo>
                    <a:pt x="36" y="110"/>
                  </a:lnTo>
                  <a:lnTo>
                    <a:pt x="36" y="110"/>
                  </a:lnTo>
                  <a:lnTo>
                    <a:pt x="34" y="110"/>
                  </a:lnTo>
                  <a:lnTo>
                    <a:pt x="32" y="112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5" y="112"/>
                  </a:lnTo>
                  <a:lnTo>
                    <a:pt x="25" y="112"/>
                  </a:lnTo>
                  <a:lnTo>
                    <a:pt x="21" y="117"/>
                  </a:lnTo>
                  <a:lnTo>
                    <a:pt x="21" y="117"/>
                  </a:lnTo>
                  <a:lnTo>
                    <a:pt x="21" y="117"/>
                  </a:lnTo>
                  <a:lnTo>
                    <a:pt x="19" y="119"/>
                  </a:lnTo>
                  <a:lnTo>
                    <a:pt x="19" y="119"/>
                  </a:lnTo>
                  <a:lnTo>
                    <a:pt x="19" y="119"/>
                  </a:lnTo>
                  <a:lnTo>
                    <a:pt x="17" y="119"/>
                  </a:lnTo>
                  <a:lnTo>
                    <a:pt x="11" y="117"/>
                  </a:lnTo>
                  <a:lnTo>
                    <a:pt x="5" y="117"/>
                  </a:lnTo>
                  <a:lnTo>
                    <a:pt x="5" y="119"/>
                  </a:lnTo>
                  <a:lnTo>
                    <a:pt x="5" y="121"/>
                  </a:lnTo>
                  <a:lnTo>
                    <a:pt x="7" y="121"/>
                  </a:lnTo>
                  <a:lnTo>
                    <a:pt x="7" y="121"/>
                  </a:lnTo>
                  <a:lnTo>
                    <a:pt x="9" y="123"/>
                  </a:lnTo>
                  <a:lnTo>
                    <a:pt x="9" y="123"/>
                  </a:lnTo>
                  <a:lnTo>
                    <a:pt x="9" y="125"/>
                  </a:lnTo>
                  <a:lnTo>
                    <a:pt x="9" y="125"/>
                  </a:lnTo>
                  <a:lnTo>
                    <a:pt x="9" y="127"/>
                  </a:lnTo>
                  <a:lnTo>
                    <a:pt x="7" y="127"/>
                  </a:lnTo>
                  <a:lnTo>
                    <a:pt x="7" y="129"/>
                  </a:lnTo>
                  <a:lnTo>
                    <a:pt x="2" y="129"/>
                  </a:lnTo>
                  <a:lnTo>
                    <a:pt x="2" y="129"/>
                  </a:lnTo>
                  <a:lnTo>
                    <a:pt x="2" y="129"/>
                  </a:lnTo>
                  <a:lnTo>
                    <a:pt x="0" y="131"/>
                  </a:lnTo>
                  <a:lnTo>
                    <a:pt x="0" y="133"/>
                  </a:lnTo>
                  <a:lnTo>
                    <a:pt x="0" y="135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5" y="140"/>
                  </a:lnTo>
                  <a:lnTo>
                    <a:pt x="5" y="140"/>
                  </a:lnTo>
                  <a:lnTo>
                    <a:pt x="5" y="140"/>
                  </a:lnTo>
                  <a:lnTo>
                    <a:pt x="7" y="140"/>
                  </a:lnTo>
                  <a:lnTo>
                    <a:pt x="7" y="140"/>
                  </a:lnTo>
                  <a:lnTo>
                    <a:pt x="9" y="137"/>
                  </a:lnTo>
                  <a:lnTo>
                    <a:pt x="9" y="137"/>
                  </a:lnTo>
                  <a:lnTo>
                    <a:pt x="11" y="137"/>
                  </a:lnTo>
                  <a:lnTo>
                    <a:pt x="11" y="137"/>
                  </a:lnTo>
                  <a:lnTo>
                    <a:pt x="11" y="137"/>
                  </a:lnTo>
                  <a:lnTo>
                    <a:pt x="11" y="137"/>
                  </a:lnTo>
                  <a:lnTo>
                    <a:pt x="11" y="137"/>
                  </a:lnTo>
                  <a:lnTo>
                    <a:pt x="13" y="135"/>
                  </a:lnTo>
                  <a:lnTo>
                    <a:pt x="13" y="137"/>
                  </a:lnTo>
                  <a:lnTo>
                    <a:pt x="13" y="137"/>
                  </a:lnTo>
                  <a:lnTo>
                    <a:pt x="15" y="137"/>
                  </a:lnTo>
                  <a:lnTo>
                    <a:pt x="15" y="140"/>
                  </a:lnTo>
                  <a:lnTo>
                    <a:pt x="15" y="142"/>
                  </a:lnTo>
                  <a:lnTo>
                    <a:pt x="13" y="146"/>
                  </a:lnTo>
                  <a:lnTo>
                    <a:pt x="13" y="148"/>
                  </a:lnTo>
                  <a:lnTo>
                    <a:pt x="11" y="158"/>
                  </a:lnTo>
                  <a:lnTo>
                    <a:pt x="11" y="158"/>
                  </a:lnTo>
                  <a:lnTo>
                    <a:pt x="13" y="160"/>
                  </a:lnTo>
                  <a:lnTo>
                    <a:pt x="15" y="163"/>
                  </a:lnTo>
                  <a:lnTo>
                    <a:pt x="15" y="165"/>
                  </a:lnTo>
                  <a:lnTo>
                    <a:pt x="15" y="165"/>
                  </a:lnTo>
                  <a:lnTo>
                    <a:pt x="15" y="169"/>
                  </a:lnTo>
                  <a:lnTo>
                    <a:pt x="15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3" y="171"/>
                  </a:lnTo>
                  <a:lnTo>
                    <a:pt x="9" y="171"/>
                  </a:lnTo>
                  <a:lnTo>
                    <a:pt x="9" y="171"/>
                  </a:lnTo>
                  <a:lnTo>
                    <a:pt x="9" y="173"/>
                  </a:lnTo>
                  <a:lnTo>
                    <a:pt x="7" y="173"/>
                  </a:lnTo>
                  <a:lnTo>
                    <a:pt x="7" y="175"/>
                  </a:lnTo>
                  <a:lnTo>
                    <a:pt x="9" y="175"/>
                  </a:lnTo>
                  <a:lnTo>
                    <a:pt x="9" y="175"/>
                  </a:lnTo>
                  <a:lnTo>
                    <a:pt x="9" y="177"/>
                  </a:lnTo>
                  <a:lnTo>
                    <a:pt x="11" y="179"/>
                  </a:lnTo>
                  <a:lnTo>
                    <a:pt x="11" y="179"/>
                  </a:lnTo>
                  <a:lnTo>
                    <a:pt x="13" y="181"/>
                  </a:lnTo>
                  <a:lnTo>
                    <a:pt x="13" y="183"/>
                  </a:lnTo>
                  <a:lnTo>
                    <a:pt x="13" y="186"/>
                  </a:lnTo>
                  <a:lnTo>
                    <a:pt x="15" y="188"/>
                  </a:lnTo>
                  <a:lnTo>
                    <a:pt x="15" y="188"/>
                  </a:lnTo>
                  <a:lnTo>
                    <a:pt x="17" y="188"/>
                  </a:lnTo>
                  <a:lnTo>
                    <a:pt x="17" y="188"/>
                  </a:lnTo>
                  <a:lnTo>
                    <a:pt x="17" y="188"/>
                  </a:lnTo>
                  <a:lnTo>
                    <a:pt x="17" y="186"/>
                  </a:lnTo>
                  <a:lnTo>
                    <a:pt x="19" y="186"/>
                  </a:lnTo>
                  <a:lnTo>
                    <a:pt x="19" y="183"/>
                  </a:lnTo>
                  <a:lnTo>
                    <a:pt x="19" y="183"/>
                  </a:lnTo>
                  <a:lnTo>
                    <a:pt x="19" y="183"/>
                  </a:lnTo>
                  <a:lnTo>
                    <a:pt x="19" y="183"/>
                  </a:lnTo>
                  <a:lnTo>
                    <a:pt x="21" y="183"/>
                  </a:lnTo>
                  <a:lnTo>
                    <a:pt x="23" y="183"/>
                  </a:lnTo>
                  <a:lnTo>
                    <a:pt x="25" y="183"/>
                  </a:lnTo>
                  <a:lnTo>
                    <a:pt x="28" y="183"/>
                  </a:lnTo>
                  <a:lnTo>
                    <a:pt x="30" y="183"/>
                  </a:lnTo>
                  <a:lnTo>
                    <a:pt x="32" y="183"/>
                  </a:lnTo>
                  <a:lnTo>
                    <a:pt x="32" y="183"/>
                  </a:lnTo>
                  <a:lnTo>
                    <a:pt x="32" y="181"/>
                  </a:lnTo>
                  <a:lnTo>
                    <a:pt x="34" y="181"/>
                  </a:lnTo>
                  <a:lnTo>
                    <a:pt x="36" y="179"/>
                  </a:lnTo>
                  <a:lnTo>
                    <a:pt x="36" y="179"/>
                  </a:lnTo>
                  <a:lnTo>
                    <a:pt x="38" y="179"/>
                  </a:lnTo>
                  <a:lnTo>
                    <a:pt x="38" y="179"/>
                  </a:lnTo>
                  <a:lnTo>
                    <a:pt x="40" y="179"/>
                  </a:lnTo>
                  <a:lnTo>
                    <a:pt x="40" y="181"/>
                  </a:lnTo>
                  <a:lnTo>
                    <a:pt x="42" y="181"/>
                  </a:lnTo>
                  <a:lnTo>
                    <a:pt x="44" y="181"/>
                  </a:lnTo>
                  <a:lnTo>
                    <a:pt x="44" y="181"/>
                  </a:lnTo>
                  <a:lnTo>
                    <a:pt x="46" y="183"/>
                  </a:lnTo>
                  <a:lnTo>
                    <a:pt x="46" y="183"/>
                  </a:lnTo>
                  <a:lnTo>
                    <a:pt x="48" y="186"/>
                  </a:lnTo>
                  <a:lnTo>
                    <a:pt x="48" y="186"/>
                  </a:lnTo>
                  <a:lnTo>
                    <a:pt x="48" y="188"/>
                  </a:lnTo>
                  <a:lnTo>
                    <a:pt x="50" y="192"/>
                  </a:lnTo>
                  <a:lnTo>
                    <a:pt x="50" y="192"/>
                  </a:lnTo>
                  <a:lnTo>
                    <a:pt x="50" y="194"/>
                  </a:lnTo>
                  <a:lnTo>
                    <a:pt x="53" y="194"/>
                  </a:lnTo>
                  <a:lnTo>
                    <a:pt x="53" y="194"/>
                  </a:lnTo>
                  <a:lnTo>
                    <a:pt x="55" y="194"/>
                  </a:lnTo>
                  <a:lnTo>
                    <a:pt x="55" y="194"/>
                  </a:lnTo>
                  <a:lnTo>
                    <a:pt x="57" y="192"/>
                  </a:lnTo>
                  <a:lnTo>
                    <a:pt x="57" y="192"/>
                  </a:lnTo>
                  <a:lnTo>
                    <a:pt x="59" y="192"/>
                  </a:lnTo>
                  <a:lnTo>
                    <a:pt x="59" y="194"/>
                  </a:lnTo>
                  <a:lnTo>
                    <a:pt x="61" y="194"/>
                  </a:lnTo>
                  <a:lnTo>
                    <a:pt x="61" y="198"/>
                  </a:lnTo>
                  <a:lnTo>
                    <a:pt x="61" y="198"/>
                  </a:lnTo>
                  <a:lnTo>
                    <a:pt x="63" y="198"/>
                  </a:lnTo>
                  <a:lnTo>
                    <a:pt x="63" y="198"/>
                  </a:lnTo>
                  <a:lnTo>
                    <a:pt x="65" y="198"/>
                  </a:lnTo>
                  <a:lnTo>
                    <a:pt x="65" y="198"/>
                  </a:lnTo>
                  <a:lnTo>
                    <a:pt x="67" y="198"/>
                  </a:lnTo>
                  <a:lnTo>
                    <a:pt x="67" y="196"/>
                  </a:lnTo>
                  <a:lnTo>
                    <a:pt x="69" y="196"/>
                  </a:lnTo>
                  <a:lnTo>
                    <a:pt x="71" y="196"/>
                  </a:lnTo>
                  <a:lnTo>
                    <a:pt x="71" y="194"/>
                  </a:lnTo>
                  <a:lnTo>
                    <a:pt x="73" y="194"/>
                  </a:lnTo>
                  <a:lnTo>
                    <a:pt x="73" y="194"/>
                  </a:lnTo>
                  <a:lnTo>
                    <a:pt x="73" y="196"/>
                  </a:lnTo>
                  <a:lnTo>
                    <a:pt x="76" y="196"/>
                  </a:lnTo>
                  <a:lnTo>
                    <a:pt x="78" y="196"/>
                  </a:lnTo>
                  <a:lnTo>
                    <a:pt x="80" y="196"/>
                  </a:lnTo>
                  <a:lnTo>
                    <a:pt x="82" y="196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2" y="194"/>
                  </a:lnTo>
                  <a:lnTo>
                    <a:pt x="82" y="194"/>
                  </a:lnTo>
                  <a:lnTo>
                    <a:pt x="82" y="194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88" y="192"/>
                  </a:lnTo>
                  <a:lnTo>
                    <a:pt x="88" y="192"/>
                  </a:lnTo>
                  <a:lnTo>
                    <a:pt x="88" y="194"/>
                  </a:lnTo>
                  <a:lnTo>
                    <a:pt x="88" y="196"/>
                  </a:lnTo>
                  <a:lnTo>
                    <a:pt x="86" y="196"/>
                  </a:lnTo>
                  <a:lnTo>
                    <a:pt x="88" y="198"/>
                  </a:lnTo>
                  <a:lnTo>
                    <a:pt x="88" y="198"/>
                  </a:lnTo>
                  <a:lnTo>
                    <a:pt x="88" y="198"/>
                  </a:lnTo>
                  <a:lnTo>
                    <a:pt x="88" y="198"/>
                  </a:lnTo>
                  <a:lnTo>
                    <a:pt x="90" y="198"/>
                  </a:lnTo>
                  <a:lnTo>
                    <a:pt x="90" y="198"/>
                  </a:lnTo>
                  <a:lnTo>
                    <a:pt x="90" y="196"/>
                  </a:lnTo>
                  <a:lnTo>
                    <a:pt x="92" y="196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94" y="198"/>
                  </a:lnTo>
                  <a:lnTo>
                    <a:pt x="96" y="200"/>
                  </a:lnTo>
                  <a:lnTo>
                    <a:pt x="96" y="202"/>
                  </a:lnTo>
                  <a:lnTo>
                    <a:pt x="96" y="202"/>
                  </a:lnTo>
                  <a:lnTo>
                    <a:pt x="96" y="202"/>
                  </a:lnTo>
                  <a:lnTo>
                    <a:pt x="96" y="204"/>
                  </a:lnTo>
                  <a:lnTo>
                    <a:pt x="94" y="204"/>
                  </a:lnTo>
                  <a:lnTo>
                    <a:pt x="94" y="204"/>
                  </a:lnTo>
                  <a:lnTo>
                    <a:pt x="94" y="204"/>
                  </a:lnTo>
                  <a:lnTo>
                    <a:pt x="92" y="204"/>
                  </a:lnTo>
                  <a:lnTo>
                    <a:pt x="92" y="206"/>
                  </a:lnTo>
                  <a:lnTo>
                    <a:pt x="92" y="206"/>
                  </a:lnTo>
                  <a:lnTo>
                    <a:pt x="92" y="206"/>
                  </a:lnTo>
                  <a:lnTo>
                    <a:pt x="92" y="208"/>
                  </a:lnTo>
                  <a:lnTo>
                    <a:pt x="94" y="208"/>
                  </a:lnTo>
                  <a:lnTo>
                    <a:pt x="94" y="211"/>
                  </a:lnTo>
                  <a:lnTo>
                    <a:pt x="94" y="211"/>
                  </a:lnTo>
                  <a:lnTo>
                    <a:pt x="94" y="211"/>
                  </a:lnTo>
                  <a:lnTo>
                    <a:pt x="94" y="213"/>
                  </a:lnTo>
                  <a:lnTo>
                    <a:pt x="94" y="213"/>
                  </a:lnTo>
                  <a:lnTo>
                    <a:pt x="94" y="215"/>
                  </a:lnTo>
                  <a:lnTo>
                    <a:pt x="96" y="217"/>
                  </a:lnTo>
                  <a:lnTo>
                    <a:pt x="96" y="219"/>
                  </a:lnTo>
                  <a:lnTo>
                    <a:pt x="101" y="223"/>
                  </a:lnTo>
                  <a:lnTo>
                    <a:pt x="101" y="223"/>
                  </a:lnTo>
                  <a:lnTo>
                    <a:pt x="105" y="225"/>
                  </a:lnTo>
                  <a:lnTo>
                    <a:pt x="107" y="225"/>
                  </a:lnTo>
                  <a:lnTo>
                    <a:pt x="107" y="225"/>
                  </a:lnTo>
                  <a:lnTo>
                    <a:pt x="107" y="227"/>
                  </a:lnTo>
                  <a:lnTo>
                    <a:pt x="107" y="229"/>
                  </a:lnTo>
                  <a:lnTo>
                    <a:pt x="107" y="229"/>
                  </a:lnTo>
                  <a:lnTo>
                    <a:pt x="107" y="231"/>
                  </a:lnTo>
                  <a:lnTo>
                    <a:pt x="105" y="231"/>
                  </a:lnTo>
                  <a:lnTo>
                    <a:pt x="105" y="231"/>
                  </a:lnTo>
                  <a:lnTo>
                    <a:pt x="105" y="234"/>
                  </a:lnTo>
                  <a:lnTo>
                    <a:pt x="103" y="234"/>
                  </a:lnTo>
                  <a:lnTo>
                    <a:pt x="103" y="234"/>
                  </a:lnTo>
                  <a:lnTo>
                    <a:pt x="105" y="236"/>
                  </a:lnTo>
                  <a:lnTo>
                    <a:pt x="105" y="240"/>
                  </a:lnTo>
                  <a:lnTo>
                    <a:pt x="105" y="242"/>
                  </a:lnTo>
                  <a:lnTo>
                    <a:pt x="107" y="244"/>
                  </a:lnTo>
                  <a:lnTo>
                    <a:pt x="107" y="246"/>
                  </a:lnTo>
                  <a:lnTo>
                    <a:pt x="107" y="248"/>
                  </a:lnTo>
                  <a:lnTo>
                    <a:pt x="109" y="250"/>
                  </a:lnTo>
                  <a:lnTo>
                    <a:pt x="109" y="254"/>
                  </a:lnTo>
                  <a:lnTo>
                    <a:pt x="113" y="265"/>
                  </a:lnTo>
                  <a:lnTo>
                    <a:pt x="115" y="267"/>
                  </a:lnTo>
                  <a:lnTo>
                    <a:pt x="115" y="269"/>
                  </a:lnTo>
                  <a:lnTo>
                    <a:pt x="117" y="271"/>
                  </a:lnTo>
                  <a:lnTo>
                    <a:pt x="119" y="275"/>
                  </a:lnTo>
                  <a:lnTo>
                    <a:pt x="122" y="275"/>
                  </a:lnTo>
                  <a:lnTo>
                    <a:pt x="122" y="275"/>
                  </a:lnTo>
                  <a:lnTo>
                    <a:pt x="122" y="277"/>
                  </a:lnTo>
                  <a:lnTo>
                    <a:pt x="126" y="282"/>
                  </a:lnTo>
                  <a:lnTo>
                    <a:pt x="130" y="286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2" y="288"/>
                  </a:lnTo>
                  <a:lnTo>
                    <a:pt x="132" y="288"/>
                  </a:lnTo>
                  <a:lnTo>
                    <a:pt x="132" y="290"/>
                  </a:lnTo>
                  <a:lnTo>
                    <a:pt x="132" y="292"/>
                  </a:lnTo>
                  <a:lnTo>
                    <a:pt x="134" y="292"/>
                  </a:lnTo>
                  <a:lnTo>
                    <a:pt x="134" y="292"/>
                  </a:lnTo>
                  <a:lnTo>
                    <a:pt x="136" y="292"/>
                  </a:lnTo>
                  <a:lnTo>
                    <a:pt x="136" y="292"/>
                  </a:lnTo>
                  <a:lnTo>
                    <a:pt x="136" y="292"/>
                  </a:lnTo>
                  <a:lnTo>
                    <a:pt x="138" y="292"/>
                  </a:lnTo>
                  <a:lnTo>
                    <a:pt x="140" y="294"/>
                  </a:lnTo>
                  <a:lnTo>
                    <a:pt x="142" y="294"/>
                  </a:lnTo>
                  <a:lnTo>
                    <a:pt x="144" y="294"/>
                  </a:lnTo>
                  <a:lnTo>
                    <a:pt x="147" y="296"/>
                  </a:lnTo>
                  <a:lnTo>
                    <a:pt x="151" y="302"/>
                  </a:lnTo>
                  <a:lnTo>
                    <a:pt x="159" y="311"/>
                  </a:lnTo>
                  <a:lnTo>
                    <a:pt x="159" y="313"/>
                  </a:lnTo>
                  <a:lnTo>
                    <a:pt x="161" y="315"/>
                  </a:lnTo>
                  <a:lnTo>
                    <a:pt x="161" y="317"/>
                  </a:lnTo>
                  <a:lnTo>
                    <a:pt x="161" y="317"/>
                  </a:lnTo>
                  <a:lnTo>
                    <a:pt x="163" y="319"/>
                  </a:lnTo>
                  <a:lnTo>
                    <a:pt x="163" y="321"/>
                  </a:lnTo>
                  <a:lnTo>
                    <a:pt x="163" y="321"/>
                  </a:lnTo>
                  <a:lnTo>
                    <a:pt x="163" y="323"/>
                  </a:lnTo>
                  <a:lnTo>
                    <a:pt x="161" y="323"/>
                  </a:lnTo>
                  <a:lnTo>
                    <a:pt x="161" y="321"/>
                  </a:lnTo>
                  <a:lnTo>
                    <a:pt x="159" y="319"/>
                  </a:lnTo>
                  <a:lnTo>
                    <a:pt x="159" y="319"/>
                  </a:lnTo>
                  <a:lnTo>
                    <a:pt x="159" y="319"/>
                  </a:lnTo>
                  <a:lnTo>
                    <a:pt x="157" y="321"/>
                  </a:lnTo>
                  <a:lnTo>
                    <a:pt x="157" y="323"/>
                  </a:lnTo>
                  <a:lnTo>
                    <a:pt x="155" y="323"/>
                  </a:lnTo>
                  <a:lnTo>
                    <a:pt x="155" y="323"/>
                  </a:lnTo>
                  <a:lnTo>
                    <a:pt x="153" y="325"/>
                  </a:lnTo>
                  <a:lnTo>
                    <a:pt x="151" y="325"/>
                  </a:lnTo>
                  <a:lnTo>
                    <a:pt x="151" y="325"/>
                  </a:lnTo>
                  <a:lnTo>
                    <a:pt x="151" y="325"/>
                  </a:lnTo>
                  <a:lnTo>
                    <a:pt x="149" y="328"/>
                  </a:lnTo>
                  <a:lnTo>
                    <a:pt x="151" y="328"/>
                  </a:lnTo>
                  <a:lnTo>
                    <a:pt x="151" y="330"/>
                  </a:lnTo>
                  <a:lnTo>
                    <a:pt x="153" y="332"/>
                  </a:lnTo>
                  <a:lnTo>
                    <a:pt x="153" y="332"/>
                  </a:lnTo>
                  <a:lnTo>
                    <a:pt x="155" y="332"/>
                  </a:lnTo>
                  <a:lnTo>
                    <a:pt x="155" y="330"/>
                  </a:lnTo>
                  <a:lnTo>
                    <a:pt x="155" y="330"/>
                  </a:lnTo>
                  <a:lnTo>
                    <a:pt x="155" y="330"/>
                  </a:lnTo>
                  <a:lnTo>
                    <a:pt x="157" y="328"/>
                  </a:lnTo>
                  <a:lnTo>
                    <a:pt x="157" y="328"/>
                  </a:lnTo>
                  <a:lnTo>
                    <a:pt x="157" y="328"/>
                  </a:lnTo>
                  <a:lnTo>
                    <a:pt x="159" y="330"/>
                  </a:lnTo>
                  <a:lnTo>
                    <a:pt x="159" y="330"/>
                  </a:lnTo>
                  <a:lnTo>
                    <a:pt x="159" y="332"/>
                  </a:lnTo>
                  <a:lnTo>
                    <a:pt x="157" y="334"/>
                  </a:lnTo>
                  <a:lnTo>
                    <a:pt x="155" y="336"/>
                  </a:lnTo>
                  <a:lnTo>
                    <a:pt x="155" y="336"/>
                  </a:lnTo>
                  <a:lnTo>
                    <a:pt x="155" y="338"/>
                  </a:lnTo>
                  <a:lnTo>
                    <a:pt x="153" y="338"/>
                  </a:lnTo>
                  <a:lnTo>
                    <a:pt x="153" y="340"/>
                  </a:lnTo>
                  <a:lnTo>
                    <a:pt x="153" y="340"/>
                  </a:lnTo>
                  <a:lnTo>
                    <a:pt x="153" y="340"/>
                  </a:lnTo>
                  <a:lnTo>
                    <a:pt x="153" y="340"/>
                  </a:lnTo>
                  <a:lnTo>
                    <a:pt x="153" y="340"/>
                  </a:lnTo>
                  <a:lnTo>
                    <a:pt x="153" y="342"/>
                  </a:lnTo>
                  <a:lnTo>
                    <a:pt x="153" y="342"/>
                  </a:lnTo>
                  <a:lnTo>
                    <a:pt x="155" y="344"/>
                  </a:lnTo>
                  <a:lnTo>
                    <a:pt x="155" y="344"/>
                  </a:lnTo>
                  <a:lnTo>
                    <a:pt x="153" y="344"/>
                  </a:lnTo>
                  <a:lnTo>
                    <a:pt x="153" y="346"/>
                  </a:lnTo>
                  <a:lnTo>
                    <a:pt x="153" y="346"/>
                  </a:lnTo>
                  <a:lnTo>
                    <a:pt x="151" y="346"/>
                  </a:lnTo>
                  <a:lnTo>
                    <a:pt x="149" y="346"/>
                  </a:lnTo>
                  <a:lnTo>
                    <a:pt x="149" y="346"/>
                  </a:lnTo>
                  <a:lnTo>
                    <a:pt x="149" y="348"/>
                  </a:lnTo>
                  <a:lnTo>
                    <a:pt x="149" y="351"/>
                  </a:lnTo>
                  <a:lnTo>
                    <a:pt x="153" y="353"/>
                  </a:lnTo>
                  <a:lnTo>
                    <a:pt x="153" y="353"/>
                  </a:lnTo>
                  <a:lnTo>
                    <a:pt x="153" y="355"/>
                  </a:lnTo>
                  <a:lnTo>
                    <a:pt x="153" y="355"/>
                  </a:lnTo>
                  <a:lnTo>
                    <a:pt x="153" y="357"/>
                  </a:lnTo>
                  <a:lnTo>
                    <a:pt x="153" y="357"/>
                  </a:lnTo>
                  <a:lnTo>
                    <a:pt x="155" y="359"/>
                  </a:lnTo>
                  <a:lnTo>
                    <a:pt x="155" y="359"/>
                  </a:lnTo>
                  <a:lnTo>
                    <a:pt x="165" y="357"/>
                  </a:lnTo>
                  <a:lnTo>
                    <a:pt x="167" y="359"/>
                  </a:lnTo>
                  <a:lnTo>
                    <a:pt x="170" y="361"/>
                  </a:lnTo>
                  <a:lnTo>
                    <a:pt x="174" y="363"/>
                  </a:lnTo>
                  <a:lnTo>
                    <a:pt x="176" y="361"/>
                  </a:lnTo>
                  <a:lnTo>
                    <a:pt x="178" y="359"/>
                  </a:lnTo>
                  <a:lnTo>
                    <a:pt x="178" y="359"/>
                  </a:lnTo>
                  <a:lnTo>
                    <a:pt x="178" y="359"/>
                  </a:lnTo>
                  <a:lnTo>
                    <a:pt x="176" y="357"/>
                  </a:lnTo>
                  <a:lnTo>
                    <a:pt x="176" y="357"/>
                  </a:lnTo>
                  <a:lnTo>
                    <a:pt x="176" y="355"/>
                  </a:lnTo>
                  <a:lnTo>
                    <a:pt x="176" y="355"/>
                  </a:lnTo>
                  <a:lnTo>
                    <a:pt x="176" y="353"/>
                  </a:lnTo>
                  <a:lnTo>
                    <a:pt x="174" y="353"/>
                  </a:lnTo>
                  <a:lnTo>
                    <a:pt x="174" y="351"/>
                  </a:lnTo>
                  <a:lnTo>
                    <a:pt x="174" y="351"/>
                  </a:lnTo>
                  <a:lnTo>
                    <a:pt x="174" y="348"/>
                  </a:lnTo>
                  <a:lnTo>
                    <a:pt x="174" y="346"/>
                  </a:lnTo>
                  <a:lnTo>
                    <a:pt x="172" y="342"/>
                  </a:lnTo>
                  <a:lnTo>
                    <a:pt x="172" y="338"/>
                  </a:lnTo>
                  <a:lnTo>
                    <a:pt x="172" y="338"/>
                  </a:lnTo>
                  <a:lnTo>
                    <a:pt x="172" y="336"/>
                  </a:lnTo>
                  <a:lnTo>
                    <a:pt x="172" y="334"/>
                  </a:lnTo>
                  <a:lnTo>
                    <a:pt x="172" y="334"/>
                  </a:lnTo>
                  <a:lnTo>
                    <a:pt x="174" y="334"/>
                  </a:lnTo>
                  <a:lnTo>
                    <a:pt x="174" y="332"/>
                  </a:lnTo>
                  <a:lnTo>
                    <a:pt x="174" y="332"/>
                  </a:lnTo>
                  <a:lnTo>
                    <a:pt x="174" y="332"/>
                  </a:lnTo>
                  <a:lnTo>
                    <a:pt x="176" y="334"/>
                  </a:lnTo>
                  <a:lnTo>
                    <a:pt x="178" y="334"/>
                  </a:lnTo>
                  <a:lnTo>
                    <a:pt x="178" y="334"/>
                  </a:lnTo>
                  <a:lnTo>
                    <a:pt x="180" y="334"/>
                  </a:lnTo>
                  <a:lnTo>
                    <a:pt x="180" y="332"/>
                  </a:lnTo>
                  <a:lnTo>
                    <a:pt x="180" y="332"/>
                  </a:lnTo>
                  <a:lnTo>
                    <a:pt x="182" y="332"/>
                  </a:lnTo>
                  <a:lnTo>
                    <a:pt x="182" y="332"/>
                  </a:lnTo>
                  <a:lnTo>
                    <a:pt x="186" y="336"/>
                  </a:lnTo>
                  <a:lnTo>
                    <a:pt x="188" y="336"/>
                  </a:lnTo>
                  <a:lnTo>
                    <a:pt x="188" y="336"/>
                  </a:lnTo>
                  <a:lnTo>
                    <a:pt x="190" y="334"/>
                  </a:lnTo>
                  <a:lnTo>
                    <a:pt x="190" y="332"/>
                  </a:lnTo>
                  <a:lnTo>
                    <a:pt x="190" y="332"/>
                  </a:lnTo>
                  <a:lnTo>
                    <a:pt x="190" y="330"/>
                  </a:lnTo>
                  <a:lnTo>
                    <a:pt x="188" y="330"/>
                  </a:lnTo>
                  <a:lnTo>
                    <a:pt x="186" y="330"/>
                  </a:lnTo>
                  <a:lnTo>
                    <a:pt x="186" y="328"/>
                  </a:lnTo>
                  <a:lnTo>
                    <a:pt x="186" y="328"/>
                  </a:lnTo>
                  <a:lnTo>
                    <a:pt x="186" y="328"/>
                  </a:lnTo>
                  <a:lnTo>
                    <a:pt x="188" y="328"/>
                  </a:lnTo>
                  <a:lnTo>
                    <a:pt x="188" y="325"/>
                  </a:lnTo>
                  <a:lnTo>
                    <a:pt x="190" y="325"/>
                  </a:lnTo>
                  <a:lnTo>
                    <a:pt x="190" y="325"/>
                  </a:lnTo>
                  <a:lnTo>
                    <a:pt x="190" y="323"/>
                  </a:lnTo>
                  <a:lnTo>
                    <a:pt x="188" y="323"/>
                  </a:lnTo>
                  <a:lnTo>
                    <a:pt x="186" y="323"/>
                  </a:lnTo>
                  <a:lnTo>
                    <a:pt x="186" y="321"/>
                  </a:lnTo>
                  <a:lnTo>
                    <a:pt x="186" y="321"/>
                  </a:lnTo>
                  <a:lnTo>
                    <a:pt x="186" y="319"/>
                  </a:lnTo>
                  <a:lnTo>
                    <a:pt x="186" y="317"/>
                  </a:lnTo>
                  <a:lnTo>
                    <a:pt x="186" y="317"/>
                  </a:lnTo>
                  <a:lnTo>
                    <a:pt x="188" y="319"/>
                  </a:lnTo>
                  <a:lnTo>
                    <a:pt x="188" y="319"/>
                  </a:lnTo>
                  <a:lnTo>
                    <a:pt x="190" y="319"/>
                  </a:lnTo>
                  <a:lnTo>
                    <a:pt x="190" y="319"/>
                  </a:lnTo>
                  <a:lnTo>
                    <a:pt x="190" y="321"/>
                  </a:lnTo>
                  <a:lnTo>
                    <a:pt x="190" y="321"/>
                  </a:lnTo>
                  <a:lnTo>
                    <a:pt x="190" y="321"/>
                  </a:lnTo>
                  <a:lnTo>
                    <a:pt x="193" y="323"/>
                  </a:lnTo>
                  <a:lnTo>
                    <a:pt x="193" y="323"/>
                  </a:lnTo>
                  <a:lnTo>
                    <a:pt x="193" y="323"/>
                  </a:lnTo>
                  <a:lnTo>
                    <a:pt x="197" y="321"/>
                  </a:lnTo>
                  <a:lnTo>
                    <a:pt x="199" y="321"/>
                  </a:lnTo>
                  <a:lnTo>
                    <a:pt x="201" y="321"/>
                  </a:lnTo>
                  <a:lnTo>
                    <a:pt x="201" y="321"/>
                  </a:lnTo>
                  <a:lnTo>
                    <a:pt x="203" y="325"/>
                  </a:lnTo>
                  <a:lnTo>
                    <a:pt x="205" y="328"/>
                  </a:lnTo>
                  <a:lnTo>
                    <a:pt x="205" y="328"/>
                  </a:lnTo>
                  <a:lnTo>
                    <a:pt x="205" y="328"/>
                  </a:lnTo>
                  <a:lnTo>
                    <a:pt x="203" y="328"/>
                  </a:lnTo>
                  <a:lnTo>
                    <a:pt x="203" y="328"/>
                  </a:lnTo>
                  <a:lnTo>
                    <a:pt x="201" y="328"/>
                  </a:lnTo>
                  <a:lnTo>
                    <a:pt x="201" y="328"/>
                  </a:lnTo>
                  <a:lnTo>
                    <a:pt x="201" y="328"/>
                  </a:lnTo>
                  <a:lnTo>
                    <a:pt x="201" y="328"/>
                  </a:lnTo>
                  <a:lnTo>
                    <a:pt x="201" y="328"/>
                  </a:lnTo>
                  <a:lnTo>
                    <a:pt x="201" y="330"/>
                  </a:lnTo>
                  <a:lnTo>
                    <a:pt x="203" y="330"/>
                  </a:lnTo>
                  <a:lnTo>
                    <a:pt x="203" y="332"/>
                  </a:lnTo>
                  <a:lnTo>
                    <a:pt x="203" y="332"/>
                  </a:lnTo>
                  <a:lnTo>
                    <a:pt x="203" y="332"/>
                  </a:lnTo>
                  <a:lnTo>
                    <a:pt x="203" y="332"/>
                  </a:lnTo>
                  <a:lnTo>
                    <a:pt x="201" y="332"/>
                  </a:lnTo>
                  <a:lnTo>
                    <a:pt x="201" y="334"/>
                  </a:lnTo>
                  <a:lnTo>
                    <a:pt x="201" y="334"/>
                  </a:lnTo>
                  <a:lnTo>
                    <a:pt x="201" y="334"/>
                  </a:lnTo>
                  <a:lnTo>
                    <a:pt x="205" y="336"/>
                  </a:lnTo>
                  <a:lnTo>
                    <a:pt x="205" y="336"/>
                  </a:lnTo>
                  <a:lnTo>
                    <a:pt x="207" y="336"/>
                  </a:lnTo>
                  <a:lnTo>
                    <a:pt x="207" y="336"/>
                  </a:lnTo>
                  <a:lnTo>
                    <a:pt x="209" y="336"/>
                  </a:lnTo>
                  <a:lnTo>
                    <a:pt x="209" y="338"/>
                  </a:lnTo>
                  <a:lnTo>
                    <a:pt x="209" y="342"/>
                  </a:lnTo>
                  <a:lnTo>
                    <a:pt x="209" y="342"/>
                  </a:lnTo>
                  <a:lnTo>
                    <a:pt x="211" y="344"/>
                  </a:lnTo>
                  <a:lnTo>
                    <a:pt x="211" y="344"/>
                  </a:lnTo>
                  <a:lnTo>
                    <a:pt x="211" y="344"/>
                  </a:lnTo>
                  <a:lnTo>
                    <a:pt x="213" y="344"/>
                  </a:lnTo>
                  <a:lnTo>
                    <a:pt x="216" y="342"/>
                  </a:lnTo>
                  <a:lnTo>
                    <a:pt x="216" y="340"/>
                  </a:lnTo>
                  <a:lnTo>
                    <a:pt x="216" y="340"/>
                  </a:lnTo>
                  <a:lnTo>
                    <a:pt x="218" y="340"/>
                  </a:lnTo>
                  <a:lnTo>
                    <a:pt x="218" y="340"/>
                  </a:lnTo>
                  <a:lnTo>
                    <a:pt x="220" y="340"/>
                  </a:lnTo>
                  <a:lnTo>
                    <a:pt x="222" y="340"/>
                  </a:lnTo>
                  <a:lnTo>
                    <a:pt x="222" y="338"/>
                  </a:lnTo>
                  <a:lnTo>
                    <a:pt x="222" y="338"/>
                  </a:lnTo>
                  <a:lnTo>
                    <a:pt x="222" y="338"/>
                  </a:lnTo>
                  <a:lnTo>
                    <a:pt x="222" y="336"/>
                  </a:lnTo>
                  <a:lnTo>
                    <a:pt x="220" y="334"/>
                  </a:lnTo>
                  <a:lnTo>
                    <a:pt x="220" y="334"/>
                  </a:lnTo>
                  <a:lnTo>
                    <a:pt x="220" y="332"/>
                  </a:lnTo>
                  <a:lnTo>
                    <a:pt x="220" y="332"/>
                  </a:lnTo>
                  <a:lnTo>
                    <a:pt x="222" y="332"/>
                  </a:lnTo>
                  <a:lnTo>
                    <a:pt x="222" y="330"/>
                  </a:lnTo>
                  <a:lnTo>
                    <a:pt x="222" y="330"/>
                  </a:lnTo>
                  <a:lnTo>
                    <a:pt x="224" y="330"/>
                  </a:lnTo>
                  <a:lnTo>
                    <a:pt x="224" y="328"/>
                  </a:lnTo>
                  <a:lnTo>
                    <a:pt x="226" y="328"/>
                  </a:lnTo>
                  <a:lnTo>
                    <a:pt x="226" y="328"/>
                  </a:lnTo>
                  <a:lnTo>
                    <a:pt x="228" y="325"/>
                  </a:lnTo>
                  <a:lnTo>
                    <a:pt x="230" y="325"/>
                  </a:lnTo>
                  <a:lnTo>
                    <a:pt x="230" y="323"/>
                  </a:lnTo>
                  <a:lnTo>
                    <a:pt x="232" y="323"/>
                  </a:lnTo>
                  <a:lnTo>
                    <a:pt x="234" y="319"/>
                  </a:lnTo>
                  <a:lnTo>
                    <a:pt x="236" y="317"/>
                  </a:lnTo>
                  <a:lnTo>
                    <a:pt x="236" y="317"/>
                  </a:lnTo>
                  <a:lnTo>
                    <a:pt x="236" y="315"/>
                  </a:lnTo>
                  <a:lnTo>
                    <a:pt x="238" y="315"/>
                  </a:lnTo>
                  <a:lnTo>
                    <a:pt x="241" y="315"/>
                  </a:lnTo>
                  <a:lnTo>
                    <a:pt x="241" y="315"/>
                  </a:lnTo>
                  <a:lnTo>
                    <a:pt x="241" y="315"/>
                  </a:lnTo>
                  <a:lnTo>
                    <a:pt x="243" y="315"/>
                  </a:lnTo>
                  <a:lnTo>
                    <a:pt x="243" y="315"/>
                  </a:lnTo>
                  <a:lnTo>
                    <a:pt x="243" y="315"/>
                  </a:lnTo>
                  <a:lnTo>
                    <a:pt x="245" y="317"/>
                  </a:lnTo>
                  <a:lnTo>
                    <a:pt x="245" y="319"/>
                  </a:lnTo>
                  <a:lnTo>
                    <a:pt x="249" y="321"/>
                  </a:lnTo>
                  <a:lnTo>
                    <a:pt x="251" y="323"/>
                  </a:lnTo>
                  <a:lnTo>
                    <a:pt x="251" y="323"/>
                  </a:lnTo>
                  <a:lnTo>
                    <a:pt x="251" y="325"/>
                  </a:lnTo>
                  <a:lnTo>
                    <a:pt x="251" y="328"/>
                  </a:lnTo>
                  <a:lnTo>
                    <a:pt x="249" y="334"/>
                  </a:lnTo>
                  <a:lnTo>
                    <a:pt x="249" y="336"/>
                  </a:lnTo>
                  <a:lnTo>
                    <a:pt x="249" y="338"/>
                  </a:lnTo>
                  <a:lnTo>
                    <a:pt x="249" y="340"/>
                  </a:lnTo>
                  <a:lnTo>
                    <a:pt x="249" y="342"/>
                  </a:lnTo>
                  <a:lnTo>
                    <a:pt x="251" y="342"/>
                  </a:lnTo>
                  <a:lnTo>
                    <a:pt x="251" y="342"/>
                  </a:lnTo>
                  <a:lnTo>
                    <a:pt x="251" y="344"/>
                  </a:lnTo>
                  <a:lnTo>
                    <a:pt x="251" y="344"/>
                  </a:lnTo>
                  <a:lnTo>
                    <a:pt x="251" y="346"/>
                  </a:lnTo>
                  <a:lnTo>
                    <a:pt x="251" y="346"/>
                  </a:lnTo>
                  <a:lnTo>
                    <a:pt x="251" y="348"/>
                  </a:lnTo>
                  <a:lnTo>
                    <a:pt x="251" y="351"/>
                  </a:lnTo>
                  <a:lnTo>
                    <a:pt x="251" y="351"/>
                  </a:lnTo>
                  <a:lnTo>
                    <a:pt x="251" y="353"/>
                  </a:lnTo>
                  <a:lnTo>
                    <a:pt x="251" y="357"/>
                  </a:lnTo>
                  <a:lnTo>
                    <a:pt x="251" y="357"/>
                  </a:lnTo>
                  <a:lnTo>
                    <a:pt x="251" y="359"/>
                  </a:lnTo>
                  <a:lnTo>
                    <a:pt x="251" y="359"/>
                  </a:lnTo>
                  <a:lnTo>
                    <a:pt x="249" y="361"/>
                  </a:lnTo>
                  <a:lnTo>
                    <a:pt x="249" y="363"/>
                  </a:lnTo>
                  <a:lnTo>
                    <a:pt x="247" y="369"/>
                  </a:lnTo>
                  <a:lnTo>
                    <a:pt x="247" y="371"/>
                  </a:lnTo>
                  <a:lnTo>
                    <a:pt x="247" y="371"/>
                  </a:lnTo>
                  <a:lnTo>
                    <a:pt x="247" y="373"/>
                  </a:lnTo>
                  <a:lnTo>
                    <a:pt x="249" y="373"/>
                  </a:lnTo>
                  <a:lnTo>
                    <a:pt x="249" y="373"/>
                  </a:lnTo>
                  <a:lnTo>
                    <a:pt x="249" y="373"/>
                  </a:lnTo>
                  <a:lnTo>
                    <a:pt x="249" y="376"/>
                  </a:lnTo>
                  <a:lnTo>
                    <a:pt x="247" y="376"/>
                  </a:lnTo>
                  <a:lnTo>
                    <a:pt x="247" y="376"/>
                  </a:lnTo>
                  <a:lnTo>
                    <a:pt x="245" y="376"/>
                  </a:lnTo>
                  <a:lnTo>
                    <a:pt x="245" y="378"/>
                  </a:lnTo>
                  <a:lnTo>
                    <a:pt x="247" y="378"/>
                  </a:lnTo>
                  <a:lnTo>
                    <a:pt x="247" y="378"/>
                  </a:lnTo>
                  <a:lnTo>
                    <a:pt x="247" y="378"/>
                  </a:lnTo>
                  <a:lnTo>
                    <a:pt x="251" y="378"/>
                  </a:lnTo>
                  <a:lnTo>
                    <a:pt x="253" y="378"/>
                  </a:lnTo>
                  <a:lnTo>
                    <a:pt x="255" y="376"/>
                  </a:lnTo>
                  <a:lnTo>
                    <a:pt x="255" y="373"/>
                  </a:lnTo>
                  <a:lnTo>
                    <a:pt x="257" y="371"/>
                  </a:lnTo>
                  <a:lnTo>
                    <a:pt x="259" y="371"/>
                  </a:lnTo>
                  <a:lnTo>
                    <a:pt x="264" y="371"/>
                  </a:lnTo>
                  <a:lnTo>
                    <a:pt x="264" y="369"/>
                  </a:lnTo>
                  <a:lnTo>
                    <a:pt x="264" y="369"/>
                  </a:lnTo>
                  <a:lnTo>
                    <a:pt x="264" y="369"/>
                  </a:lnTo>
                  <a:lnTo>
                    <a:pt x="261" y="367"/>
                  </a:lnTo>
                  <a:lnTo>
                    <a:pt x="259" y="365"/>
                  </a:lnTo>
                  <a:lnTo>
                    <a:pt x="259" y="365"/>
                  </a:lnTo>
                  <a:lnTo>
                    <a:pt x="261" y="363"/>
                  </a:lnTo>
                  <a:lnTo>
                    <a:pt x="261" y="363"/>
                  </a:lnTo>
                  <a:lnTo>
                    <a:pt x="264" y="363"/>
                  </a:lnTo>
                  <a:lnTo>
                    <a:pt x="268" y="365"/>
                  </a:lnTo>
                  <a:lnTo>
                    <a:pt x="268" y="365"/>
                  </a:lnTo>
                  <a:lnTo>
                    <a:pt x="270" y="365"/>
                  </a:lnTo>
                  <a:lnTo>
                    <a:pt x="272" y="363"/>
                  </a:lnTo>
                  <a:lnTo>
                    <a:pt x="272" y="361"/>
                  </a:lnTo>
                  <a:lnTo>
                    <a:pt x="274" y="361"/>
                  </a:lnTo>
                  <a:lnTo>
                    <a:pt x="274" y="363"/>
                  </a:lnTo>
                  <a:lnTo>
                    <a:pt x="274" y="363"/>
                  </a:lnTo>
                  <a:lnTo>
                    <a:pt x="274" y="363"/>
                  </a:lnTo>
                  <a:lnTo>
                    <a:pt x="276" y="363"/>
                  </a:lnTo>
                  <a:lnTo>
                    <a:pt x="276" y="363"/>
                  </a:lnTo>
                  <a:lnTo>
                    <a:pt x="276" y="361"/>
                  </a:lnTo>
                  <a:lnTo>
                    <a:pt x="278" y="361"/>
                  </a:lnTo>
                  <a:lnTo>
                    <a:pt x="278" y="363"/>
                  </a:lnTo>
                  <a:lnTo>
                    <a:pt x="278" y="363"/>
                  </a:lnTo>
                  <a:lnTo>
                    <a:pt x="280" y="365"/>
                  </a:lnTo>
                  <a:lnTo>
                    <a:pt x="280" y="365"/>
                  </a:lnTo>
                  <a:lnTo>
                    <a:pt x="280" y="365"/>
                  </a:lnTo>
                  <a:lnTo>
                    <a:pt x="280" y="365"/>
                  </a:lnTo>
                  <a:lnTo>
                    <a:pt x="282" y="363"/>
                  </a:lnTo>
                  <a:lnTo>
                    <a:pt x="284" y="363"/>
                  </a:lnTo>
                  <a:lnTo>
                    <a:pt x="289" y="361"/>
                  </a:lnTo>
                  <a:lnTo>
                    <a:pt x="289" y="359"/>
                  </a:lnTo>
                  <a:lnTo>
                    <a:pt x="289" y="359"/>
                  </a:lnTo>
                  <a:lnTo>
                    <a:pt x="291" y="359"/>
                  </a:lnTo>
                  <a:lnTo>
                    <a:pt x="291" y="359"/>
                  </a:lnTo>
                  <a:lnTo>
                    <a:pt x="291" y="359"/>
                  </a:lnTo>
                  <a:lnTo>
                    <a:pt x="293" y="357"/>
                  </a:lnTo>
                  <a:lnTo>
                    <a:pt x="297" y="357"/>
                  </a:lnTo>
                  <a:lnTo>
                    <a:pt x="297" y="357"/>
                  </a:lnTo>
                  <a:lnTo>
                    <a:pt x="299" y="353"/>
                  </a:lnTo>
                  <a:lnTo>
                    <a:pt x="301" y="353"/>
                  </a:lnTo>
                  <a:lnTo>
                    <a:pt x="301" y="353"/>
                  </a:lnTo>
                  <a:lnTo>
                    <a:pt x="303" y="355"/>
                  </a:lnTo>
                  <a:lnTo>
                    <a:pt x="303" y="355"/>
                  </a:lnTo>
                  <a:lnTo>
                    <a:pt x="305" y="353"/>
                  </a:lnTo>
                  <a:lnTo>
                    <a:pt x="305" y="351"/>
                  </a:lnTo>
                  <a:lnTo>
                    <a:pt x="307" y="348"/>
                  </a:lnTo>
                  <a:lnTo>
                    <a:pt x="307" y="348"/>
                  </a:lnTo>
                  <a:lnTo>
                    <a:pt x="310" y="346"/>
                  </a:lnTo>
                  <a:lnTo>
                    <a:pt x="310" y="344"/>
                  </a:lnTo>
                  <a:lnTo>
                    <a:pt x="310" y="340"/>
                  </a:lnTo>
                  <a:lnTo>
                    <a:pt x="307" y="338"/>
                  </a:lnTo>
                  <a:lnTo>
                    <a:pt x="307" y="338"/>
                  </a:lnTo>
                  <a:lnTo>
                    <a:pt x="305" y="336"/>
                  </a:lnTo>
                  <a:lnTo>
                    <a:pt x="303" y="336"/>
                  </a:lnTo>
                  <a:lnTo>
                    <a:pt x="305" y="332"/>
                  </a:lnTo>
                  <a:lnTo>
                    <a:pt x="305" y="330"/>
                  </a:lnTo>
                  <a:lnTo>
                    <a:pt x="303" y="328"/>
                  </a:lnTo>
                  <a:lnTo>
                    <a:pt x="307" y="330"/>
                  </a:lnTo>
                  <a:lnTo>
                    <a:pt x="307" y="328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12" y="319"/>
                  </a:lnTo>
                  <a:lnTo>
                    <a:pt x="310" y="319"/>
                  </a:lnTo>
                  <a:lnTo>
                    <a:pt x="307" y="319"/>
                  </a:lnTo>
                  <a:lnTo>
                    <a:pt x="307" y="317"/>
                  </a:lnTo>
                  <a:lnTo>
                    <a:pt x="307" y="317"/>
                  </a:lnTo>
                  <a:lnTo>
                    <a:pt x="307" y="317"/>
                  </a:lnTo>
                  <a:lnTo>
                    <a:pt x="310" y="315"/>
                  </a:lnTo>
                  <a:lnTo>
                    <a:pt x="310" y="315"/>
                  </a:lnTo>
                  <a:lnTo>
                    <a:pt x="310" y="315"/>
                  </a:lnTo>
                  <a:lnTo>
                    <a:pt x="310" y="313"/>
                  </a:lnTo>
                  <a:lnTo>
                    <a:pt x="312" y="313"/>
                  </a:lnTo>
                  <a:lnTo>
                    <a:pt x="312" y="313"/>
                  </a:lnTo>
                  <a:lnTo>
                    <a:pt x="310" y="311"/>
                  </a:lnTo>
                  <a:lnTo>
                    <a:pt x="307" y="311"/>
                  </a:lnTo>
                  <a:lnTo>
                    <a:pt x="307" y="311"/>
                  </a:lnTo>
                  <a:lnTo>
                    <a:pt x="305" y="309"/>
                  </a:lnTo>
                  <a:lnTo>
                    <a:pt x="305" y="309"/>
                  </a:lnTo>
                  <a:lnTo>
                    <a:pt x="305" y="307"/>
                  </a:lnTo>
                  <a:lnTo>
                    <a:pt x="303" y="305"/>
                  </a:lnTo>
                  <a:lnTo>
                    <a:pt x="305" y="302"/>
                  </a:lnTo>
                  <a:lnTo>
                    <a:pt x="307" y="296"/>
                  </a:lnTo>
                  <a:lnTo>
                    <a:pt x="305" y="296"/>
                  </a:lnTo>
                  <a:lnTo>
                    <a:pt x="303" y="296"/>
                  </a:lnTo>
                  <a:lnTo>
                    <a:pt x="303" y="292"/>
                  </a:lnTo>
                  <a:lnTo>
                    <a:pt x="303" y="292"/>
                  </a:lnTo>
                  <a:lnTo>
                    <a:pt x="303" y="292"/>
                  </a:lnTo>
                  <a:lnTo>
                    <a:pt x="301" y="292"/>
                  </a:lnTo>
                  <a:lnTo>
                    <a:pt x="299" y="292"/>
                  </a:lnTo>
                  <a:lnTo>
                    <a:pt x="299" y="290"/>
                  </a:lnTo>
                  <a:lnTo>
                    <a:pt x="299" y="290"/>
                  </a:lnTo>
                  <a:lnTo>
                    <a:pt x="299" y="288"/>
                  </a:lnTo>
                  <a:lnTo>
                    <a:pt x="299" y="288"/>
                  </a:lnTo>
                  <a:lnTo>
                    <a:pt x="299" y="288"/>
                  </a:lnTo>
                  <a:lnTo>
                    <a:pt x="297" y="288"/>
                  </a:lnTo>
                  <a:lnTo>
                    <a:pt x="297" y="288"/>
                  </a:lnTo>
                  <a:lnTo>
                    <a:pt x="295" y="288"/>
                  </a:lnTo>
                  <a:lnTo>
                    <a:pt x="295" y="288"/>
                  </a:lnTo>
                  <a:lnTo>
                    <a:pt x="295" y="288"/>
                  </a:lnTo>
                  <a:lnTo>
                    <a:pt x="295" y="286"/>
                  </a:lnTo>
                  <a:lnTo>
                    <a:pt x="295" y="286"/>
                  </a:lnTo>
                  <a:lnTo>
                    <a:pt x="293" y="284"/>
                  </a:lnTo>
                  <a:lnTo>
                    <a:pt x="293" y="284"/>
                  </a:lnTo>
                  <a:lnTo>
                    <a:pt x="291" y="284"/>
                  </a:lnTo>
                  <a:lnTo>
                    <a:pt x="291" y="282"/>
                  </a:lnTo>
                  <a:lnTo>
                    <a:pt x="291" y="282"/>
                  </a:lnTo>
                  <a:lnTo>
                    <a:pt x="284" y="282"/>
                  </a:lnTo>
                  <a:lnTo>
                    <a:pt x="282" y="284"/>
                  </a:lnTo>
                  <a:lnTo>
                    <a:pt x="280" y="284"/>
                  </a:lnTo>
                  <a:lnTo>
                    <a:pt x="280" y="286"/>
                  </a:lnTo>
                  <a:lnTo>
                    <a:pt x="280" y="286"/>
                  </a:lnTo>
                  <a:lnTo>
                    <a:pt x="280" y="288"/>
                  </a:lnTo>
                  <a:lnTo>
                    <a:pt x="280" y="288"/>
                  </a:lnTo>
                  <a:lnTo>
                    <a:pt x="280" y="288"/>
                  </a:lnTo>
                  <a:lnTo>
                    <a:pt x="280" y="290"/>
                  </a:lnTo>
                  <a:lnTo>
                    <a:pt x="280" y="290"/>
                  </a:lnTo>
                  <a:lnTo>
                    <a:pt x="280" y="290"/>
                  </a:lnTo>
                  <a:lnTo>
                    <a:pt x="280" y="290"/>
                  </a:lnTo>
                  <a:lnTo>
                    <a:pt x="276" y="292"/>
                  </a:lnTo>
                  <a:lnTo>
                    <a:pt x="272" y="290"/>
                  </a:lnTo>
                  <a:lnTo>
                    <a:pt x="270" y="288"/>
                  </a:lnTo>
                  <a:lnTo>
                    <a:pt x="268" y="288"/>
                  </a:lnTo>
                  <a:lnTo>
                    <a:pt x="268" y="286"/>
                  </a:lnTo>
                  <a:lnTo>
                    <a:pt x="266" y="286"/>
                  </a:lnTo>
                  <a:lnTo>
                    <a:pt x="266" y="284"/>
                  </a:lnTo>
                  <a:lnTo>
                    <a:pt x="266" y="282"/>
                  </a:lnTo>
                  <a:lnTo>
                    <a:pt x="264" y="282"/>
                  </a:lnTo>
                  <a:lnTo>
                    <a:pt x="264" y="280"/>
                  </a:lnTo>
                  <a:lnTo>
                    <a:pt x="257" y="277"/>
                  </a:lnTo>
                  <a:lnTo>
                    <a:pt x="257" y="277"/>
                  </a:lnTo>
                  <a:lnTo>
                    <a:pt x="255" y="277"/>
                  </a:lnTo>
                  <a:lnTo>
                    <a:pt x="255" y="277"/>
                  </a:lnTo>
                  <a:lnTo>
                    <a:pt x="255" y="280"/>
                  </a:lnTo>
                  <a:lnTo>
                    <a:pt x="255" y="280"/>
                  </a:lnTo>
                  <a:lnTo>
                    <a:pt x="253" y="280"/>
                  </a:lnTo>
                  <a:lnTo>
                    <a:pt x="247" y="280"/>
                  </a:lnTo>
                  <a:lnTo>
                    <a:pt x="245" y="282"/>
                  </a:lnTo>
                  <a:lnTo>
                    <a:pt x="243" y="280"/>
                  </a:lnTo>
                  <a:lnTo>
                    <a:pt x="243" y="280"/>
                  </a:lnTo>
                  <a:lnTo>
                    <a:pt x="243" y="280"/>
                  </a:lnTo>
                  <a:lnTo>
                    <a:pt x="243" y="277"/>
                  </a:lnTo>
                  <a:lnTo>
                    <a:pt x="243" y="277"/>
                  </a:lnTo>
                  <a:lnTo>
                    <a:pt x="241" y="275"/>
                  </a:lnTo>
                  <a:lnTo>
                    <a:pt x="241" y="275"/>
                  </a:lnTo>
                  <a:lnTo>
                    <a:pt x="241" y="275"/>
                  </a:lnTo>
                  <a:lnTo>
                    <a:pt x="241" y="273"/>
                  </a:lnTo>
                  <a:lnTo>
                    <a:pt x="243" y="271"/>
                  </a:lnTo>
                  <a:lnTo>
                    <a:pt x="243" y="269"/>
                  </a:lnTo>
                  <a:lnTo>
                    <a:pt x="245" y="269"/>
                  </a:lnTo>
                  <a:lnTo>
                    <a:pt x="245" y="269"/>
                  </a:lnTo>
                  <a:lnTo>
                    <a:pt x="247" y="267"/>
                  </a:lnTo>
                  <a:lnTo>
                    <a:pt x="247" y="267"/>
                  </a:lnTo>
                  <a:lnTo>
                    <a:pt x="249" y="267"/>
                  </a:lnTo>
                  <a:lnTo>
                    <a:pt x="249" y="265"/>
                  </a:lnTo>
                  <a:lnTo>
                    <a:pt x="249" y="263"/>
                  </a:lnTo>
                  <a:lnTo>
                    <a:pt x="251" y="263"/>
                  </a:lnTo>
                  <a:lnTo>
                    <a:pt x="251" y="261"/>
                  </a:lnTo>
                  <a:lnTo>
                    <a:pt x="251" y="259"/>
                  </a:lnTo>
                  <a:lnTo>
                    <a:pt x="251" y="259"/>
                  </a:lnTo>
                  <a:lnTo>
                    <a:pt x="251" y="257"/>
                  </a:lnTo>
                  <a:lnTo>
                    <a:pt x="251" y="257"/>
                  </a:lnTo>
                  <a:lnTo>
                    <a:pt x="251" y="250"/>
                  </a:lnTo>
                  <a:lnTo>
                    <a:pt x="251" y="248"/>
                  </a:lnTo>
                  <a:lnTo>
                    <a:pt x="251" y="248"/>
                  </a:lnTo>
                  <a:lnTo>
                    <a:pt x="251" y="246"/>
                  </a:lnTo>
                  <a:lnTo>
                    <a:pt x="253" y="244"/>
                  </a:lnTo>
                  <a:lnTo>
                    <a:pt x="255" y="244"/>
                  </a:lnTo>
                  <a:lnTo>
                    <a:pt x="257" y="242"/>
                  </a:lnTo>
                  <a:lnTo>
                    <a:pt x="259" y="242"/>
                  </a:lnTo>
                  <a:lnTo>
                    <a:pt x="261" y="242"/>
                  </a:lnTo>
                  <a:lnTo>
                    <a:pt x="264" y="240"/>
                  </a:lnTo>
                  <a:lnTo>
                    <a:pt x="264" y="240"/>
                  </a:lnTo>
                  <a:lnTo>
                    <a:pt x="264" y="240"/>
                  </a:lnTo>
                  <a:lnTo>
                    <a:pt x="270" y="240"/>
                  </a:lnTo>
                  <a:lnTo>
                    <a:pt x="270" y="242"/>
                  </a:lnTo>
                  <a:lnTo>
                    <a:pt x="272" y="242"/>
                  </a:lnTo>
                  <a:lnTo>
                    <a:pt x="272" y="242"/>
                  </a:lnTo>
                  <a:lnTo>
                    <a:pt x="276" y="240"/>
                  </a:lnTo>
                  <a:lnTo>
                    <a:pt x="278" y="238"/>
                  </a:lnTo>
                  <a:lnTo>
                    <a:pt x="278" y="236"/>
                  </a:lnTo>
                  <a:lnTo>
                    <a:pt x="278" y="236"/>
                  </a:lnTo>
                  <a:lnTo>
                    <a:pt x="278" y="236"/>
                  </a:lnTo>
                  <a:lnTo>
                    <a:pt x="278" y="234"/>
                  </a:lnTo>
                  <a:lnTo>
                    <a:pt x="278" y="231"/>
                  </a:lnTo>
                  <a:lnTo>
                    <a:pt x="274" y="229"/>
                  </a:lnTo>
                  <a:lnTo>
                    <a:pt x="274" y="227"/>
                  </a:lnTo>
                  <a:lnTo>
                    <a:pt x="276" y="227"/>
                  </a:lnTo>
                  <a:lnTo>
                    <a:pt x="276" y="225"/>
                  </a:lnTo>
                  <a:lnTo>
                    <a:pt x="274" y="221"/>
                  </a:lnTo>
                  <a:lnTo>
                    <a:pt x="272" y="215"/>
                  </a:lnTo>
                  <a:lnTo>
                    <a:pt x="272" y="215"/>
                  </a:lnTo>
                  <a:lnTo>
                    <a:pt x="272" y="213"/>
                  </a:lnTo>
                  <a:lnTo>
                    <a:pt x="270" y="213"/>
                  </a:lnTo>
                  <a:lnTo>
                    <a:pt x="270" y="213"/>
                  </a:lnTo>
                  <a:lnTo>
                    <a:pt x="270" y="213"/>
                  </a:lnTo>
                  <a:lnTo>
                    <a:pt x="270" y="213"/>
                  </a:lnTo>
                  <a:lnTo>
                    <a:pt x="272" y="211"/>
                  </a:lnTo>
                  <a:lnTo>
                    <a:pt x="272" y="211"/>
                  </a:lnTo>
                  <a:lnTo>
                    <a:pt x="270" y="194"/>
                  </a:lnTo>
                  <a:lnTo>
                    <a:pt x="270" y="192"/>
                  </a:lnTo>
                  <a:lnTo>
                    <a:pt x="272" y="192"/>
                  </a:lnTo>
                  <a:lnTo>
                    <a:pt x="272" y="190"/>
                  </a:lnTo>
                  <a:lnTo>
                    <a:pt x="272" y="188"/>
                  </a:lnTo>
                  <a:lnTo>
                    <a:pt x="270" y="188"/>
                  </a:lnTo>
                  <a:lnTo>
                    <a:pt x="270" y="186"/>
                  </a:lnTo>
                  <a:lnTo>
                    <a:pt x="270" y="183"/>
                  </a:lnTo>
                  <a:lnTo>
                    <a:pt x="270" y="181"/>
                  </a:lnTo>
                  <a:lnTo>
                    <a:pt x="270" y="181"/>
                  </a:lnTo>
                  <a:lnTo>
                    <a:pt x="272" y="179"/>
                  </a:lnTo>
                  <a:lnTo>
                    <a:pt x="272" y="179"/>
                  </a:lnTo>
                  <a:lnTo>
                    <a:pt x="272" y="177"/>
                  </a:lnTo>
                  <a:lnTo>
                    <a:pt x="270" y="177"/>
                  </a:lnTo>
                  <a:lnTo>
                    <a:pt x="268" y="177"/>
                  </a:lnTo>
                  <a:lnTo>
                    <a:pt x="264" y="177"/>
                  </a:lnTo>
                  <a:lnTo>
                    <a:pt x="264" y="177"/>
                  </a:lnTo>
                  <a:lnTo>
                    <a:pt x="264" y="175"/>
                  </a:lnTo>
                  <a:lnTo>
                    <a:pt x="268" y="171"/>
                  </a:lnTo>
                  <a:lnTo>
                    <a:pt x="270" y="169"/>
                  </a:lnTo>
                  <a:lnTo>
                    <a:pt x="268" y="169"/>
                  </a:lnTo>
                  <a:lnTo>
                    <a:pt x="264" y="169"/>
                  </a:lnTo>
                  <a:lnTo>
                    <a:pt x="264" y="167"/>
                  </a:lnTo>
                  <a:lnTo>
                    <a:pt x="264" y="167"/>
                  </a:lnTo>
                  <a:lnTo>
                    <a:pt x="264" y="167"/>
                  </a:lnTo>
                  <a:lnTo>
                    <a:pt x="264" y="165"/>
                  </a:lnTo>
                  <a:lnTo>
                    <a:pt x="264" y="163"/>
                  </a:lnTo>
                  <a:lnTo>
                    <a:pt x="264" y="163"/>
                  </a:lnTo>
                  <a:lnTo>
                    <a:pt x="264" y="160"/>
                  </a:lnTo>
                  <a:lnTo>
                    <a:pt x="264" y="160"/>
                  </a:lnTo>
                  <a:lnTo>
                    <a:pt x="266" y="158"/>
                  </a:lnTo>
                  <a:lnTo>
                    <a:pt x="266" y="158"/>
                  </a:lnTo>
                  <a:lnTo>
                    <a:pt x="268" y="158"/>
                  </a:lnTo>
                  <a:lnTo>
                    <a:pt x="266" y="156"/>
                  </a:lnTo>
                  <a:lnTo>
                    <a:pt x="266" y="154"/>
                  </a:lnTo>
                  <a:lnTo>
                    <a:pt x="266" y="154"/>
                  </a:lnTo>
                  <a:lnTo>
                    <a:pt x="266" y="152"/>
                  </a:lnTo>
                  <a:lnTo>
                    <a:pt x="266" y="150"/>
                  </a:lnTo>
                  <a:lnTo>
                    <a:pt x="268" y="146"/>
                  </a:lnTo>
                  <a:lnTo>
                    <a:pt x="268" y="144"/>
                  </a:lnTo>
                  <a:lnTo>
                    <a:pt x="270" y="144"/>
                  </a:lnTo>
                  <a:lnTo>
                    <a:pt x="270" y="142"/>
                  </a:lnTo>
                  <a:lnTo>
                    <a:pt x="272" y="142"/>
                  </a:lnTo>
                  <a:lnTo>
                    <a:pt x="270" y="140"/>
                  </a:lnTo>
                  <a:lnTo>
                    <a:pt x="270" y="140"/>
                  </a:lnTo>
                  <a:lnTo>
                    <a:pt x="270" y="137"/>
                  </a:lnTo>
                  <a:lnTo>
                    <a:pt x="270" y="137"/>
                  </a:lnTo>
                  <a:lnTo>
                    <a:pt x="272" y="135"/>
                  </a:lnTo>
                  <a:lnTo>
                    <a:pt x="272" y="135"/>
                  </a:lnTo>
                  <a:lnTo>
                    <a:pt x="272" y="137"/>
                  </a:lnTo>
                  <a:lnTo>
                    <a:pt x="274" y="135"/>
                  </a:lnTo>
                  <a:lnTo>
                    <a:pt x="274" y="133"/>
                  </a:lnTo>
                  <a:lnTo>
                    <a:pt x="278" y="119"/>
                  </a:lnTo>
                  <a:lnTo>
                    <a:pt x="278" y="115"/>
                  </a:lnTo>
                  <a:lnTo>
                    <a:pt x="280" y="112"/>
                  </a:lnTo>
                  <a:lnTo>
                    <a:pt x="280" y="112"/>
                  </a:lnTo>
                  <a:lnTo>
                    <a:pt x="284" y="108"/>
                  </a:lnTo>
                  <a:lnTo>
                    <a:pt x="284" y="106"/>
                  </a:lnTo>
                  <a:lnTo>
                    <a:pt x="284" y="106"/>
                  </a:lnTo>
                  <a:lnTo>
                    <a:pt x="284" y="106"/>
                  </a:lnTo>
                  <a:lnTo>
                    <a:pt x="287" y="104"/>
                  </a:lnTo>
                  <a:lnTo>
                    <a:pt x="287" y="104"/>
                  </a:lnTo>
                  <a:lnTo>
                    <a:pt x="287" y="106"/>
                  </a:lnTo>
                  <a:lnTo>
                    <a:pt x="289" y="104"/>
                  </a:lnTo>
                  <a:lnTo>
                    <a:pt x="289" y="104"/>
                  </a:lnTo>
                  <a:lnTo>
                    <a:pt x="289" y="104"/>
                  </a:lnTo>
                  <a:lnTo>
                    <a:pt x="289" y="104"/>
                  </a:lnTo>
                  <a:lnTo>
                    <a:pt x="289" y="104"/>
                  </a:lnTo>
                  <a:lnTo>
                    <a:pt x="289" y="102"/>
                  </a:lnTo>
                  <a:lnTo>
                    <a:pt x="289" y="102"/>
                  </a:lnTo>
                  <a:lnTo>
                    <a:pt x="291" y="102"/>
                  </a:lnTo>
                  <a:lnTo>
                    <a:pt x="295" y="98"/>
                  </a:lnTo>
                  <a:lnTo>
                    <a:pt x="297" y="96"/>
                  </a:lnTo>
                  <a:lnTo>
                    <a:pt x="297" y="94"/>
                  </a:lnTo>
                  <a:lnTo>
                    <a:pt x="299" y="92"/>
                  </a:lnTo>
                  <a:lnTo>
                    <a:pt x="301" y="89"/>
                  </a:lnTo>
                  <a:lnTo>
                    <a:pt x="307" y="83"/>
                  </a:lnTo>
                  <a:lnTo>
                    <a:pt x="312" y="79"/>
                  </a:lnTo>
                  <a:lnTo>
                    <a:pt x="314" y="77"/>
                  </a:lnTo>
                  <a:lnTo>
                    <a:pt x="316" y="71"/>
                  </a:lnTo>
                  <a:lnTo>
                    <a:pt x="316" y="66"/>
                  </a:lnTo>
                  <a:lnTo>
                    <a:pt x="316" y="64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7EA72527-1369-508E-88BA-703AC23F5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8675" y="3304660"/>
              <a:ext cx="1014413" cy="804863"/>
            </a:xfrm>
            <a:custGeom>
              <a:avLst/>
              <a:gdLst>
                <a:gd name="T0" fmla="*/ 606 w 639"/>
                <a:gd name="T1" fmla="*/ 173 h 507"/>
                <a:gd name="T2" fmla="*/ 562 w 639"/>
                <a:gd name="T3" fmla="*/ 144 h 507"/>
                <a:gd name="T4" fmla="*/ 541 w 639"/>
                <a:gd name="T5" fmla="*/ 113 h 507"/>
                <a:gd name="T6" fmla="*/ 531 w 639"/>
                <a:gd name="T7" fmla="*/ 77 h 507"/>
                <a:gd name="T8" fmla="*/ 501 w 639"/>
                <a:gd name="T9" fmla="*/ 48 h 507"/>
                <a:gd name="T10" fmla="*/ 501 w 639"/>
                <a:gd name="T11" fmla="*/ 31 h 507"/>
                <a:gd name="T12" fmla="*/ 487 w 639"/>
                <a:gd name="T13" fmla="*/ 37 h 507"/>
                <a:gd name="T14" fmla="*/ 439 w 639"/>
                <a:gd name="T15" fmla="*/ 31 h 507"/>
                <a:gd name="T16" fmla="*/ 418 w 639"/>
                <a:gd name="T17" fmla="*/ 16 h 507"/>
                <a:gd name="T18" fmla="*/ 382 w 639"/>
                <a:gd name="T19" fmla="*/ 6 h 507"/>
                <a:gd name="T20" fmla="*/ 334 w 639"/>
                <a:gd name="T21" fmla="*/ 4 h 507"/>
                <a:gd name="T22" fmla="*/ 286 w 639"/>
                <a:gd name="T23" fmla="*/ 27 h 507"/>
                <a:gd name="T24" fmla="*/ 242 w 639"/>
                <a:gd name="T25" fmla="*/ 39 h 507"/>
                <a:gd name="T26" fmla="*/ 102 w 639"/>
                <a:gd name="T27" fmla="*/ 52 h 507"/>
                <a:gd name="T28" fmla="*/ 23 w 639"/>
                <a:gd name="T29" fmla="*/ 83 h 507"/>
                <a:gd name="T30" fmla="*/ 6 w 639"/>
                <a:gd name="T31" fmla="*/ 92 h 507"/>
                <a:gd name="T32" fmla="*/ 2 w 639"/>
                <a:gd name="T33" fmla="*/ 119 h 507"/>
                <a:gd name="T34" fmla="*/ 50 w 639"/>
                <a:gd name="T35" fmla="*/ 98 h 507"/>
                <a:gd name="T36" fmla="*/ 36 w 639"/>
                <a:gd name="T37" fmla="*/ 119 h 507"/>
                <a:gd name="T38" fmla="*/ 31 w 639"/>
                <a:gd name="T39" fmla="*/ 144 h 507"/>
                <a:gd name="T40" fmla="*/ 46 w 639"/>
                <a:gd name="T41" fmla="*/ 154 h 507"/>
                <a:gd name="T42" fmla="*/ 130 w 639"/>
                <a:gd name="T43" fmla="*/ 211 h 507"/>
                <a:gd name="T44" fmla="*/ 201 w 639"/>
                <a:gd name="T45" fmla="*/ 192 h 507"/>
                <a:gd name="T46" fmla="*/ 222 w 639"/>
                <a:gd name="T47" fmla="*/ 198 h 507"/>
                <a:gd name="T48" fmla="*/ 238 w 639"/>
                <a:gd name="T49" fmla="*/ 194 h 507"/>
                <a:gd name="T50" fmla="*/ 174 w 639"/>
                <a:gd name="T51" fmla="*/ 248 h 507"/>
                <a:gd name="T52" fmla="*/ 144 w 639"/>
                <a:gd name="T53" fmla="*/ 259 h 507"/>
                <a:gd name="T54" fmla="*/ 102 w 639"/>
                <a:gd name="T55" fmla="*/ 263 h 507"/>
                <a:gd name="T56" fmla="*/ 84 w 639"/>
                <a:gd name="T57" fmla="*/ 257 h 507"/>
                <a:gd name="T58" fmla="*/ 142 w 639"/>
                <a:gd name="T59" fmla="*/ 336 h 507"/>
                <a:gd name="T60" fmla="*/ 268 w 639"/>
                <a:gd name="T61" fmla="*/ 438 h 507"/>
                <a:gd name="T62" fmla="*/ 345 w 639"/>
                <a:gd name="T63" fmla="*/ 411 h 507"/>
                <a:gd name="T64" fmla="*/ 399 w 639"/>
                <a:gd name="T65" fmla="*/ 378 h 507"/>
                <a:gd name="T66" fmla="*/ 410 w 639"/>
                <a:gd name="T67" fmla="*/ 328 h 507"/>
                <a:gd name="T68" fmla="*/ 395 w 639"/>
                <a:gd name="T69" fmla="*/ 313 h 507"/>
                <a:gd name="T70" fmla="*/ 401 w 639"/>
                <a:gd name="T71" fmla="*/ 305 h 507"/>
                <a:gd name="T72" fmla="*/ 420 w 639"/>
                <a:gd name="T73" fmla="*/ 294 h 507"/>
                <a:gd name="T74" fmla="*/ 424 w 639"/>
                <a:gd name="T75" fmla="*/ 267 h 507"/>
                <a:gd name="T76" fmla="*/ 456 w 639"/>
                <a:gd name="T77" fmla="*/ 269 h 507"/>
                <a:gd name="T78" fmla="*/ 458 w 639"/>
                <a:gd name="T79" fmla="*/ 278 h 507"/>
                <a:gd name="T80" fmla="*/ 462 w 639"/>
                <a:gd name="T81" fmla="*/ 300 h 507"/>
                <a:gd name="T82" fmla="*/ 470 w 639"/>
                <a:gd name="T83" fmla="*/ 334 h 507"/>
                <a:gd name="T84" fmla="*/ 468 w 639"/>
                <a:gd name="T85" fmla="*/ 344 h 507"/>
                <a:gd name="T86" fmla="*/ 451 w 639"/>
                <a:gd name="T87" fmla="*/ 369 h 507"/>
                <a:gd name="T88" fmla="*/ 458 w 639"/>
                <a:gd name="T89" fmla="*/ 392 h 507"/>
                <a:gd name="T90" fmla="*/ 472 w 639"/>
                <a:gd name="T91" fmla="*/ 407 h 507"/>
                <a:gd name="T92" fmla="*/ 485 w 639"/>
                <a:gd name="T93" fmla="*/ 434 h 507"/>
                <a:gd name="T94" fmla="*/ 468 w 639"/>
                <a:gd name="T95" fmla="*/ 480 h 507"/>
                <a:gd name="T96" fmla="*/ 479 w 639"/>
                <a:gd name="T97" fmla="*/ 505 h 507"/>
                <a:gd name="T98" fmla="*/ 493 w 639"/>
                <a:gd name="T99" fmla="*/ 482 h 507"/>
                <a:gd name="T100" fmla="*/ 497 w 639"/>
                <a:gd name="T101" fmla="*/ 501 h 507"/>
                <a:gd name="T102" fmla="*/ 529 w 639"/>
                <a:gd name="T103" fmla="*/ 497 h 507"/>
                <a:gd name="T104" fmla="*/ 533 w 639"/>
                <a:gd name="T105" fmla="*/ 453 h 507"/>
                <a:gd name="T106" fmla="*/ 550 w 639"/>
                <a:gd name="T107" fmla="*/ 449 h 507"/>
                <a:gd name="T108" fmla="*/ 579 w 639"/>
                <a:gd name="T109" fmla="*/ 411 h 507"/>
                <a:gd name="T110" fmla="*/ 558 w 639"/>
                <a:gd name="T111" fmla="*/ 390 h 507"/>
                <a:gd name="T112" fmla="*/ 595 w 639"/>
                <a:gd name="T113" fmla="*/ 359 h 507"/>
                <a:gd name="T114" fmla="*/ 608 w 639"/>
                <a:gd name="T115" fmla="*/ 346 h 507"/>
                <a:gd name="T116" fmla="*/ 575 w 639"/>
                <a:gd name="T117" fmla="*/ 332 h 507"/>
                <a:gd name="T118" fmla="*/ 602 w 639"/>
                <a:gd name="T119" fmla="*/ 280 h 507"/>
                <a:gd name="T120" fmla="*/ 614 w 639"/>
                <a:gd name="T121" fmla="*/ 255 h 507"/>
                <a:gd name="T122" fmla="*/ 631 w 639"/>
                <a:gd name="T123" fmla="*/ 22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9" h="507">
                  <a:moveTo>
                    <a:pt x="637" y="207"/>
                  </a:moveTo>
                  <a:lnTo>
                    <a:pt x="635" y="204"/>
                  </a:lnTo>
                  <a:lnTo>
                    <a:pt x="633" y="202"/>
                  </a:lnTo>
                  <a:lnTo>
                    <a:pt x="633" y="202"/>
                  </a:lnTo>
                  <a:lnTo>
                    <a:pt x="631" y="202"/>
                  </a:lnTo>
                  <a:lnTo>
                    <a:pt x="631" y="204"/>
                  </a:lnTo>
                  <a:lnTo>
                    <a:pt x="631" y="204"/>
                  </a:lnTo>
                  <a:lnTo>
                    <a:pt x="629" y="204"/>
                  </a:lnTo>
                  <a:lnTo>
                    <a:pt x="629" y="204"/>
                  </a:lnTo>
                  <a:lnTo>
                    <a:pt x="629" y="202"/>
                  </a:lnTo>
                  <a:lnTo>
                    <a:pt x="629" y="200"/>
                  </a:lnTo>
                  <a:lnTo>
                    <a:pt x="627" y="192"/>
                  </a:lnTo>
                  <a:lnTo>
                    <a:pt x="625" y="186"/>
                  </a:lnTo>
                  <a:lnTo>
                    <a:pt x="625" y="184"/>
                  </a:lnTo>
                  <a:lnTo>
                    <a:pt x="623" y="181"/>
                  </a:lnTo>
                  <a:lnTo>
                    <a:pt x="623" y="181"/>
                  </a:lnTo>
                  <a:lnTo>
                    <a:pt x="623" y="181"/>
                  </a:lnTo>
                  <a:lnTo>
                    <a:pt x="621" y="179"/>
                  </a:lnTo>
                  <a:lnTo>
                    <a:pt x="621" y="179"/>
                  </a:lnTo>
                  <a:lnTo>
                    <a:pt x="618" y="177"/>
                  </a:lnTo>
                  <a:lnTo>
                    <a:pt x="618" y="175"/>
                  </a:lnTo>
                  <a:lnTo>
                    <a:pt x="616" y="173"/>
                  </a:lnTo>
                  <a:lnTo>
                    <a:pt x="616" y="173"/>
                  </a:lnTo>
                  <a:lnTo>
                    <a:pt x="612" y="171"/>
                  </a:lnTo>
                  <a:lnTo>
                    <a:pt x="612" y="171"/>
                  </a:lnTo>
                  <a:lnTo>
                    <a:pt x="610" y="171"/>
                  </a:lnTo>
                  <a:lnTo>
                    <a:pt x="610" y="171"/>
                  </a:lnTo>
                  <a:lnTo>
                    <a:pt x="608" y="171"/>
                  </a:lnTo>
                  <a:lnTo>
                    <a:pt x="608" y="173"/>
                  </a:lnTo>
                  <a:lnTo>
                    <a:pt x="606" y="173"/>
                  </a:lnTo>
                  <a:lnTo>
                    <a:pt x="606" y="171"/>
                  </a:lnTo>
                  <a:lnTo>
                    <a:pt x="604" y="171"/>
                  </a:lnTo>
                  <a:lnTo>
                    <a:pt x="604" y="169"/>
                  </a:lnTo>
                  <a:lnTo>
                    <a:pt x="604" y="167"/>
                  </a:lnTo>
                  <a:lnTo>
                    <a:pt x="604" y="165"/>
                  </a:lnTo>
                  <a:lnTo>
                    <a:pt x="604" y="165"/>
                  </a:lnTo>
                  <a:lnTo>
                    <a:pt x="604" y="163"/>
                  </a:lnTo>
                  <a:lnTo>
                    <a:pt x="602" y="161"/>
                  </a:lnTo>
                  <a:lnTo>
                    <a:pt x="600" y="161"/>
                  </a:lnTo>
                  <a:lnTo>
                    <a:pt x="595" y="156"/>
                  </a:lnTo>
                  <a:lnTo>
                    <a:pt x="591" y="154"/>
                  </a:lnTo>
                  <a:lnTo>
                    <a:pt x="587" y="150"/>
                  </a:lnTo>
                  <a:lnTo>
                    <a:pt x="587" y="150"/>
                  </a:lnTo>
                  <a:lnTo>
                    <a:pt x="585" y="150"/>
                  </a:lnTo>
                  <a:lnTo>
                    <a:pt x="585" y="150"/>
                  </a:lnTo>
                  <a:lnTo>
                    <a:pt x="585" y="152"/>
                  </a:lnTo>
                  <a:lnTo>
                    <a:pt x="585" y="152"/>
                  </a:lnTo>
                  <a:lnTo>
                    <a:pt x="585" y="152"/>
                  </a:lnTo>
                  <a:lnTo>
                    <a:pt x="583" y="152"/>
                  </a:lnTo>
                  <a:lnTo>
                    <a:pt x="583" y="152"/>
                  </a:lnTo>
                  <a:lnTo>
                    <a:pt x="583" y="152"/>
                  </a:lnTo>
                  <a:lnTo>
                    <a:pt x="581" y="152"/>
                  </a:lnTo>
                  <a:lnTo>
                    <a:pt x="581" y="152"/>
                  </a:lnTo>
                  <a:lnTo>
                    <a:pt x="577" y="148"/>
                  </a:lnTo>
                  <a:lnTo>
                    <a:pt x="575" y="144"/>
                  </a:lnTo>
                  <a:lnTo>
                    <a:pt x="573" y="142"/>
                  </a:lnTo>
                  <a:lnTo>
                    <a:pt x="573" y="142"/>
                  </a:lnTo>
                  <a:lnTo>
                    <a:pt x="570" y="142"/>
                  </a:lnTo>
                  <a:lnTo>
                    <a:pt x="562" y="144"/>
                  </a:lnTo>
                  <a:lnTo>
                    <a:pt x="562" y="144"/>
                  </a:lnTo>
                  <a:lnTo>
                    <a:pt x="560" y="142"/>
                  </a:lnTo>
                  <a:lnTo>
                    <a:pt x="558" y="142"/>
                  </a:lnTo>
                  <a:lnTo>
                    <a:pt x="554" y="142"/>
                  </a:lnTo>
                  <a:lnTo>
                    <a:pt x="554" y="140"/>
                  </a:lnTo>
                  <a:lnTo>
                    <a:pt x="554" y="138"/>
                  </a:lnTo>
                  <a:lnTo>
                    <a:pt x="556" y="136"/>
                  </a:lnTo>
                  <a:lnTo>
                    <a:pt x="554" y="136"/>
                  </a:lnTo>
                  <a:lnTo>
                    <a:pt x="554" y="133"/>
                  </a:lnTo>
                  <a:lnTo>
                    <a:pt x="554" y="131"/>
                  </a:lnTo>
                  <a:lnTo>
                    <a:pt x="554" y="129"/>
                  </a:lnTo>
                  <a:lnTo>
                    <a:pt x="554" y="127"/>
                  </a:lnTo>
                  <a:lnTo>
                    <a:pt x="554" y="125"/>
                  </a:lnTo>
                  <a:lnTo>
                    <a:pt x="554" y="123"/>
                  </a:lnTo>
                  <a:lnTo>
                    <a:pt x="552" y="121"/>
                  </a:lnTo>
                  <a:lnTo>
                    <a:pt x="550" y="119"/>
                  </a:lnTo>
                  <a:lnTo>
                    <a:pt x="547" y="119"/>
                  </a:lnTo>
                  <a:lnTo>
                    <a:pt x="547" y="121"/>
                  </a:lnTo>
                  <a:lnTo>
                    <a:pt x="545" y="123"/>
                  </a:lnTo>
                  <a:lnTo>
                    <a:pt x="543" y="123"/>
                  </a:lnTo>
                  <a:lnTo>
                    <a:pt x="543" y="123"/>
                  </a:lnTo>
                  <a:lnTo>
                    <a:pt x="541" y="123"/>
                  </a:lnTo>
                  <a:lnTo>
                    <a:pt x="541" y="123"/>
                  </a:lnTo>
                  <a:lnTo>
                    <a:pt x="541" y="121"/>
                  </a:lnTo>
                  <a:lnTo>
                    <a:pt x="541" y="119"/>
                  </a:lnTo>
                  <a:lnTo>
                    <a:pt x="541" y="117"/>
                  </a:lnTo>
                  <a:lnTo>
                    <a:pt x="541" y="117"/>
                  </a:lnTo>
                  <a:lnTo>
                    <a:pt x="543" y="115"/>
                  </a:lnTo>
                  <a:lnTo>
                    <a:pt x="543" y="115"/>
                  </a:lnTo>
                  <a:lnTo>
                    <a:pt x="543" y="113"/>
                  </a:lnTo>
                  <a:lnTo>
                    <a:pt x="541" y="113"/>
                  </a:lnTo>
                  <a:lnTo>
                    <a:pt x="541" y="113"/>
                  </a:lnTo>
                  <a:lnTo>
                    <a:pt x="541" y="110"/>
                  </a:lnTo>
                  <a:lnTo>
                    <a:pt x="537" y="110"/>
                  </a:lnTo>
                  <a:lnTo>
                    <a:pt x="537" y="110"/>
                  </a:lnTo>
                  <a:lnTo>
                    <a:pt x="535" y="108"/>
                  </a:lnTo>
                  <a:lnTo>
                    <a:pt x="535" y="108"/>
                  </a:lnTo>
                  <a:lnTo>
                    <a:pt x="533" y="106"/>
                  </a:lnTo>
                  <a:lnTo>
                    <a:pt x="533" y="104"/>
                  </a:lnTo>
                  <a:lnTo>
                    <a:pt x="533" y="104"/>
                  </a:lnTo>
                  <a:lnTo>
                    <a:pt x="531" y="104"/>
                  </a:lnTo>
                  <a:lnTo>
                    <a:pt x="531" y="102"/>
                  </a:lnTo>
                  <a:lnTo>
                    <a:pt x="527" y="104"/>
                  </a:lnTo>
                  <a:lnTo>
                    <a:pt x="527" y="102"/>
                  </a:lnTo>
                  <a:lnTo>
                    <a:pt x="527" y="102"/>
                  </a:lnTo>
                  <a:lnTo>
                    <a:pt x="529" y="98"/>
                  </a:lnTo>
                  <a:lnTo>
                    <a:pt x="529" y="96"/>
                  </a:lnTo>
                  <a:lnTo>
                    <a:pt x="529" y="94"/>
                  </a:lnTo>
                  <a:lnTo>
                    <a:pt x="529" y="92"/>
                  </a:lnTo>
                  <a:lnTo>
                    <a:pt x="529" y="90"/>
                  </a:lnTo>
                  <a:lnTo>
                    <a:pt x="529" y="90"/>
                  </a:lnTo>
                  <a:lnTo>
                    <a:pt x="531" y="87"/>
                  </a:lnTo>
                  <a:lnTo>
                    <a:pt x="533" y="87"/>
                  </a:lnTo>
                  <a:lnTo>
                    <a:pt x="533" y="87"/>
                  </a:lnTo>
                  <a:lnTo>
                    <a:pt x="533" y="85"/>
                  </a:lnTo>
                  <a:lnTo>
                    <a:pt x="533" y="83"/>
                  </a:lnTo>
                  <a:lnTo>
                    <a:pt x="533" y="81"/>
                  </a:lnTo>
                  <a:lnTo>
                    <a:pt x="531" y="79"/>
                  </a:lnTo>
                  <a:lnTo>
                    <a:pt x="531" y="79"/>
                  </a:lnTo>
                  <a:lnTo>
                    <a:pt x="531" y="79"/>
                  </a:lnTo>
                  <a:lnTo>
                    <a:pt x="531" y="77"/>
                  </a:lnTo>
                  <a:lnTo>
                    <a:pt x="531" y="75"/>
                  </a:lnTo>
                  <a:lnTo>
                    <a:pt x="531" y="73"/>
                  </a:lnTo>
                  <a:lnTo>
                    <a:pt x="527" y="69"/>
                  </a:lnTo>
                  <a:lnTo>
                    <a:pt x="527" y="67"/>
                  </a:lnTo>
                  <a:lnTo>
                    <a:pt x="524" y="69"/>
                  </a:lnTo>
                  <a:lnTo>
                    <a:pt x="524" y="69"/>
                  </a:lnTo>
                  <a:lnTo>
                    <a:pt x="522" y="73"/>
                  </a:lnTo>
                  <a:lnTo>
                    <a:pt x="522" y="73"/>
                  </a:lnTo>
                  <a:lnTo>
                    <a:pt x="522" y="75"/>
                  </a:lnTo>
                  <a:lnTo>
                    <a:pt x="520" y="75"/>
                  </a:lnTo>
                  <a:lnTo>
                    <a:pt x="516" y="77"/>
                  </a:lnTo>
                  <a:lnTo>
                    <a:pt x="516" y="77"/>
                  </a:lnTo>
                  <a:lnTo>
                    <a:pt x="514" y="77"/>
                  </a:lnTo>
                  <a:lnTo>
                    <a:pt x="512" y="73"/>
                  </a:lnTo>
                  <a:lnTo>
                    <a:pt x="512" y="73"/>
                  </a:lnTo>
                  <a:lnTo>
                    <a:pt x="512" y="71"/>
                  </a:lnTo>
                  <a:lnTo>
                    <a:pt x="510" y="71"/>
                  </a:lnTo>
                  <a:lnTo>
                    <a:pt x="510" y="69"/>
                  </a:lnTo>
                  <a:lnTo>
                    <a:pt x="508" y="69"/>
                  </a:lnTo>
                  <a:lnTo>
                    <a:pt x="508" y="67"/>
                  </a:lnTo>
                  <a:lnTo>
                    <a:pt x="506" y="67"/>
                  </a:lnTo>
                  <a:lnTo>
                    <a:pt x="506" y="65"/>
                  </a:lnTo>
                  <a:lnTo>
                    <a:pt x="504" y="65"/>
                  </a:lnTo>
                  <a:lnTo>
                    <a:pt x="501" y="62"/>
                  </a:lnTo>
                  <a:lnTo>
                    <a:pt x="501" y="62"/>
                  </a:lnTo>
                  <a:lnTo>
                    <a:pt x="501" y="60"/>
                  </a:lnTo>
                  <a:lnTo>
                    <a:pt x="499" y="56"/>
                  </a:lnTo>
                  <a:lnTo>
                    <a:pt x="499" y="56"/>
                  </a:lnTo>
                  <a:lnTo>
                    <a:pt x="499" y="54"/>
                  </a:lnTo>
                  <a:lnTo>
                    <a:pt x="501" y="48"/>
                  </a:lnTo>
                  <a:lnTo>
                    <a:pt x="501" y="46"/>
                  </a:lnTo>
                  <a:lnTo>
                    <a:pt x="504" y="46"/>
                  </a:lnTo>
                  <a:lnTo>
                    <a:pt x="504" y="44"/>
                  </a:lnTo>
                  <a:lnTo>
                    <a:pt x="504" y="44"/>
                  </a:lnTo>
                  <a:lnTo>
                    <a:pt x="504" y="44"/>
                  </a:lnTo>
                  <a:lnTo>
                    <a:pt x="506" y="42"/>
                  </a:lnTo>
                  <a:lnTo>
                    <a:pt x="506" y="42"/>
                  </a:lnTo>
                  <a:lnTo>
                    <a:pt x="506" y="42"/>
                  </a:lnTo>
                  <a:lnTo>
                    <a:pt x="508" y="42"/>
                  </a:lnTo>
                  <a:lnTo>
                    <a:pt x="510" y="42"/>
                  </a:lnTo>
                  <a:lnTo>
                    <a:pt x="510" y="42"/>
                  </a:lnTo>
                  <a:lnTo>
                    <a:pt x="512" y="42"/>
                  </a:lnTo>
                  <a:lnTo>
                    <a:pt x="512" y="42"/>
                  </a:lnTo>
                  <a:lnTo>
                    <a:pt x="512" y="39"/>
                  </a:lnTo>
                  <a:lnTo>
                    <a:pt x="512" y="39"/>
                  </a:lnTo>
                  <a:lnTo>
                    <a:pt x="512" y="37"/>
                  </a:lnTo>
                  <a:lnTo>
                    <a:pt x="512" y="37"/>
                  </a:lnTo>
                  <a:lnTo>
                    <a:pt x="512" y="35"/>
                  </a:lnTo>
                  <a:lnTo>
                    <a:pt x="510" y="35"/>
                  </a:lnTo>
                  <a:lnTo>
                    <a:pt x="510" y="37"/>
                  </a:lnTo>
                  <a:lnTo>
                    <a:pt x="510" y="37"/>
                  </a:lnTo>
                  <a:lnTo>
                    <a:pt x="508" y="37"/>
                  </a:lnTo>
                  <a:lnTo>
                    <a:pt x="508" y="37"/>
                  </a:lnTo>
                  <a:lnTo>
                    <a:pt x="504" y="35"/>
                  </a:lnTo>
                  <a:lnTo>
                    <a:pt x="501" y="35"/>
                  </a:lnTo>
                  <a:lnTo>
                    <a:pt x="501" y="35"/>
                  </a:lnTo>
                  <a:lnTo>
                    <a:pt x="499" y="33"/>
                  </a:lnTo>
                  <a:lnTo>
                    <a:pt x="499" y="33"/>
                  </a:lnTo>
                  <a:lnTo>
                    <a:pt x="499" y="33"/>
                  </a:lnTo>
                  <a:lnTo>
                    <a:pt x="501" y="31"/>
                  </a:lnTo>
                  <a:lnTo>
                    <a:pt x="501" y="27"/>
                  </a:lnTo>
                  <a:lnTo>
                    <a:pt x="501" y="25"/>
                  </a:lnTo>
                  <a:lnTo>
                    <a:pt x="501" y="25"/>
                  </a:lnTo>
                  <a:lnTo>
                    <a:pt x="501" y="25"/>
                  </a:lnTo>
                  <a:lnTo>
                    <a:pt x="501" y="23"/>
                  </a:lnTo>
                  <a:lnTo>
                    <a:pt x="501" y="23"/>
                  </a:lnTo>
                  <a:lnTo>
                    <a:pt x="499" y="23"/>
                  </a:lnTo>
                  <a:lnTo>
                    <a:pt x="499" y="23"/>
                  </a:lnTo>
                  <a:lnTo>
                    <a:pt x="497" y="23"/>
                  </a:lnTo>
                  <a:lnTo>
                    <a:pt x="493" y="25"/>
                  </a:lnTo>
                  <a:lnTo>
                    <a:pt x="493" y="25"/>
                  </a:lnTo>
                  <a:lnTo>
                    <a:pt x="491" y="25"/>
                  </a:lnTo>
                  <a:lnTo>
                    <a:pt x="491" y="25"/>
                  </a:lnTo>
                  <a:lnTo>
                    <a:pt x="491" y="25"/>
                  </a:lnTo>
                  <a:lnTo>
                    <a:pt x="489" y="27"/>
                  </a:lnTo>
                  <a:lnTo>
                    <a:pt x="489" y="27"/>
                  </a:lnTo>
                  <a:lnTo>
                    <a:pt x="489" y="27"/>
                  </a:lnTo>
                  <a:lnTo>
                    <a:pt x="489" y="29"/>
                  </a:lnTo>
                  <a:lnTo>
                    <a:pt x="489" y="29"/>
                  </a:lnTo>
                  <a:lnTo>
                    <a:pt x="489" y="31"/>
                  </a:lnTo>
                  <a:lnTo>
                    <a:pt x="489" y="31"/>
                  </a:lnTo>
                  <a:lnTo>
                    <a:pt x="487" y="31"/>
                  </a:lnTo>
                  <a:lnTo>
                    <a:pt x="487" y="33"/>
                  </a:lnTo>
                  <a:lnTo>
                    <a:pt x="487" y="33"/>
                  </a:lnTo>
                  <a:lnTo>
                    <a:pt x="487" y="33"/>
                  </a:lnTo>
                  <a:lnTo>
                    <a:pt x="487" y="33"/>
                  </a:lnTo>
                  <a:lnTo>
                    <a:pt x="487" y="35"/>
                  </a:lnTo>
                  <a:lnTo>
                    <a:pt x="487" y="35"/>
                  </a:lnTo>
                  <a:lnTo>
                    <a:pt x="487" y="35"/>
                  </a:lnTo>
                  <a:lnTo>
                    <a:pt x="487" y="37"/>
                  </a:lnTo>
                  <a:lnTo>
                    <a:pt x="485" y="37"/>
                  </a:lnTo>
                  <a:lnTo>
                    <a:pt x="483" y="39"/>
                  </a:lnTo>
                  <a:lnTo>
                    <a:pt x="483" y="39"/>
                  </a:lnTo>
                  <a:lnTo>
                    <a:pt x="481" y="39"/>
                  </a:lnTo>
                  <a:lnTo>
                    <a:pt x="476" y="37"/>
                  </a:lnTo>
                  <a:lnTo>
                    <a:pt x="474" y="37"/>
                  </a:lnTo>
                  <a:lnTo>
                    <a:pt x="470" y="37"/>
                  </a:lnTo>
                  <a:lnTo>
                    <a:pt x="466" y="37"/>
                  </a:lnTo>
                  <a:lnTo>
                    <a:pt x="464" y="37"/>
                  </a:lnTo>
                  <a:lnTo>
                    <a:pt x="462" y="35"/>
                  </a:lnTo>
                  <a:lnTo>
                    <a:pt x="462" y="35"/>
                  </a:lnTo>
                  <a:lnTo>
                    <a:pt x="460" y="33"/>
                  </a:lnTo>
                  <a:lnTo>
                    <a:pt x="460" y="33"/>
                  </a:lnTo>
                  <a:lnTo>
                    <a:pt x="458" y="29"/>
                  </a:lnTo>
                  <a:lnTo>
                    <a:pt x="458" y="29"/>
                  </a:lnTo>
                  <a:lnTo>
                    <a:pt x="458" y="29"/>
                  </a:lnTo>
                  <a:lnTo>
                    <a:pt x="456" y="27"/>
                  </a:lnTo>
                  <a:lnTo>
                    <a:pt x="456" y="27"/>
                  </a:lnTo>
                  <a:lnTo>
                    <a:pt x="453" y="27"/>
                  </a:lnTo>
                  <a:lnTo>
                    <a:pt x="451" y="27"/>
                  </a:lnTo>
                  <a:lnTo>
                    <a:pt x="451" y="27"/>
                  </a:lnTo>
                  <a:lnTo>
                    <a:pt x="445" y="23"/>
                  </a:lnTo>
                  <a:lnTo>
                    <a:pt x="445" y="23"/>
                  </a:lnTo>
                  <a:lnTo>
                    <a:pt x="443" y="23"/>
                  </a:lnTo>
                  <a:lnTo>
                    <a:pt x="441" y="23"/>
                  </a:lnTo>
                  <a:lnTo>
                    <a:pt x="441" y="23"/>
                  </a:lnTo>
                  <a:lnTo>
                    <a:pt x="441" y="23"/>
                  </a:lnTo>
                  <a:lnTo>
                    <a:pt x="441" y="23"/>
                  </a:lnTo>
                  <a:lnTo>
                    <a:pt x="441" y="25"/>
                  </a:lnTo>
                  <a:lnTo>
                    <a:pt x="439" y="31"/>
                  </a:lnTo>
                  <a:lnTo>
                    <a:pt x="439" y="31"/>
                  </a:lnTo>
                  <a:lnTo>
                    <a:pt x="439" y="31"/>
                  </a:lnTo>
                  <a:lnTo>
                    <a:pt x="439" y="31"/>
                  </a:lnTo>
                  <a:lnTo>
                    <a:pt x="437" y="31"/>
                  </a:lnTo>
                  <a:lnTo>
                    <a:pt x="437" y="31"/>
                  </a:lnTo>
                  <a:lnTo>
                    <a:pt x="437" y="31"/>
                  </a:lnTo>
                  <a:lnTo>
                    <a:pt x="435" y="31"/>
                  </a:lnTo>
                  <a:lnTo>
                    <a:pt x="435" y="29"/>
                  </a:lnTo>
                  <a:lnTo>
                    <a:pt x="433" y="27"/>
                  </a:lnTo>
                  <a:lnTo>
                    <a:pt x="433" y="27"/>
                  </a:lnTo>
                  <a:lnTo>
                    <a:pt x="433" y="25"/>
                  </a:lnTo>
                  <a:lnTo>
                    <a:pt x="433" y="25"/>
                  </a:lnTo>
                  <a:lnTo>
                    <a:pt x="433" y="23"/>
                  </a:lnTo>
                  <a:lnTo>
                    <a:pt x="433" y="23"/>
                  </a:lnTo>
                  <a:lnTo>
                    <a:pt x="433" y="23"/>
                  </a:lnTo>
                  <a:lnTo>
                    <a:pt x="433" y="21"/>
                  </a:lnTo>
                  <a:lnTo>
                    <a:pt x="430" y="21"/>
                  </a:lnTo>
                  <a:lnTo>
                    <a:pt x="428" y="21"/>
                  </a:lnTo>
                  <a:lnTo>
                    <a:pt x="428" y="21"/>
                  </a:lnTo>
                  <a:lnTo>
                    <a:pt x="426" y="21"/>
                  </a:lnTo>
                  <a:lnTo>
                    <a:pt x="426" y="21"/>
                  </a:lnTo>
                  <a:lnTo>
                    <a:pt x="424" y="21"/>
                  </a:lnTo>
                  <a:lnTo>
                    <a:pt x="424" y="19"/>
                  </a:lnTo>
                  <a:lnTo>
                    <a:pt x="424" y="19"/>
                  </a:lnTo>
                  <a:lnTo>
                    <a:pt x="424" y="19"/>
                  </a:lnTo>
                  <a:lnTo>
                    <a:pt x="424" y="19"/>
                  </a:lnTo>
                  <a:lnTo>
                    <a:pt x="422" y="16"/>
                  </a:lnTo>
                  <a:lnTo>
                    <a:pt x="420" y="16"/>
                  </a:lnTo>
                  <a:lnTo>
                    <a:pt x="418" y="16"/>
                  </a:lnTo>
                  <a:lnTo>
                    <a:pt x="418" y="16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414" y="12"/>
                  </a:lnTo>
                  <a:lnTo>
                    <a:pt x="416" y="12"/>
                  </a:lnTo>
                  <a:lnTo>
                    <a:pt x="416" y="12"/>
                  </a:lnTo>
                  <a:lnTo>
                    <a:pt x="416" y="12"/>
                  </a:lnTo>
                  <a:lnTo>
                    <a:pt x="420" y="12"/>
                  </a:lnTo>
                  <a:lnTo>
                    <a:pt x="422" y="10"/>
                  </a:lnTo>
                  <a:lnTo>
                    <a:pt x="422" y="10"/>
                  </a:lnTo>
                  <a:lnTo>
                    <a:pt x="424" y="10"/>
                  </a:lnTo>
                  <a:lnTo>
                    <a:pt x="424" y="10"/>
                  </a:lnTo>
                  <a:lnTo>
                    <a:pt x="424" y="8"/>
                  </a:lnTo>
                  <a:lnTo>
                    <a:pt x="422" y="8"/>
                  </a:lnTo>
                  <a:lnTo>
                    <a:pt x="422" y="8"/>
                  </a:lnTo>
                  <a:lnTo>
                    <a:pt x="420" y="8"/>
                  </a:lnTo>
                  <a:lnTo>
                    <a:pt x="416" y="8"/>
                  </a:lnTo>
                  <a:lnTo>
                    <a:pt x="410" y="10"/>
                  </a:lnTo>
                  <a:lnTo>
                    <a:pt x="407" y="8"/>
                  </a:lnTo>
                  <a:lnTo>
                    <a:pt x="399" y="6"/>
                  </a:lnTo>
                  <a:lnTo>
                    <a:pt x="397" y="6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lnTo>
                    <a:pt x="393" y="2"/>
                  </a:lnTo>
                  <a:lnTo>
                    <a:pt x="389" y="2"/>
                  </a:lnTo>
                  <a:lnTo>
                    <a:pt x="387" y="2"/>
                  </a:lnTo>
                  <a:lnTo>
                    <a:pt x="387" y="4"/>
                  </a:lnTo>
                  <a:lnTo>
                    <a:pt x="384" y="4"/>
                  </a:lnTo>
                  <a:lnTo>
                    <a:pt x="384" y="6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380" y="6"/>
                  </a:lnTo>
                  <a:lnTo>
                    <a:pt x="378" y="6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76" y="4"/>
                  </a:lnTo>
                  <a:lnTo>
                    <a:pt x="376" y="4"/>
                  </a:lnTo>
                  <a:lnTo>
                    <a:pt x="374" y="4"/>
                  </a:lnTo>
                  <a:lnTo>
                    <a:pt x="372" y="4"/>
                  </a:lnTo>
                  <a:lnTo>
                    <a:pt x="372" y="6"/>
                  </a:lnTo>
                  <a:lnTo>
                    <a:pt x="372" y="6"/>
                  </a:lnTo>
                  <a:lnTo>
                    <a:pt x="372" y="8"/>
                  </a:lnTo>
                  <a:lnTo>
                    <a:pt x="372" y="8"/>
                  </a:lnTo>
                  <a:lnTo>
                    <a:pt x="372" y="8"/>
                  </a:lnTo>
                  <a:lnTo>
                    <a:pt x="370" y="8"/>
                  </a:lnTo>
                  <a:lnTo>
                    <a:pt x="368" y="8"/>
                  </a:lnTo>
                  <a:lnTo>
                    <a:pt x="368" y="8"/>
                  </a:lnTo>
                  <a:lnTo>
                    <a:pt x="366" y="6"/>
                  </a:lnTo>
                  <a:lnTo>
                    <a:pt x="366" y="4"/>
                  </a:lnTo>
                  <a:lnTo>
                    <a:pt x="366" y="4"/>
                  </a:lnTo>
                  <a:lnTo>
                    <a:pt x="364" y="4"/>
                  </a:lnTo>
                  <a:lnTo>
                    <a:pt x="355" y="6"/>
                  </a:lnTo>
                  <a:lnTo>
                    <a:pt x="353" y="6"/>
                  </a:lnTo>
                  <a:lnTo>
                    <a:pt x="351" y="6"/>
                  </a:lnTo>
                  <a:lnTo>
                    <a:pt x="351" y="6"/>
                  </a:lnTo>
                  <a:lnTo>
                    <a:pt x="349" y="4"/>
                  </a:lnTo>
                  <a:lnTo>
                    <a:pt x="347" y="4"/>
                  </a:lnTo>
                  <a:lnTo>
                    <a:pt x="343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6"/>
                  </a:lnTo>
                  <a:lnTo>
                    <a:pt x="328" y="8"/>
                  </a:lnTo>
                  <a:lnTo>
                    <a:pt x="326" y="8"/>
                  </a:lnTo>
                  <a:lnTo>
                    <a:pt x="324" y="8"/>
                  </a:lnTo>
                  <a:lnTo>
                    <a:pt x="322" y="6"/>
                  </a:lnTo>
                  <a:lnTo>
                    <a:pt x="322" y="6"/>
                  </a:lnTo>
                  <a:lnTo>
                    <a:pt x="318" y="6"/>
                  </a:lnTo>
                  <a:lnTo>
                    <a:pt x="318" y="6"/>
                  </a:lnTo>
                  <a:lnTo>
                    <a:pt x="316" y="8"/>
                  </a:lnTo>
                  <a:lnTo>
                    <a:pt x="313" y="8"/>
                  </a:lnTo>
                  <a:lnTo>
                    <a:pt x="311" y="8"/>
                  </a:lnTo>
                  <a:lnTo>
                    <a:pt x="311" y="8"/>
                  </a:lnTo>
                  <a:lnTo>
                    <a:pt x="301" y="6"/>
                  </a:lnTo>
                  <a:lnTo>
                    <a:pt x="297" y="4"/>
                  </a:lnTo>
                  <a:lnTo>
                    <a:pt x="295" y="2"/>
                  </a:lnTo>
                  <a:lnTo>
                    <a:pt x="295" y="4"/>
                  </a:lnTo>
                  <a:lnTo>
                    <a:pt x="293" y="6"/>
                  </a:lnTo>
                  <a:lnTo>
                    <a:pt x="286" y="8"/>
                  </a:lnTo>
                  <a:lnTo>
                    <a:pt x="284" y="10"/>
                  </a:lnTo>
                  <a:lnTo>
                    <a:pt x="284" y="14"/>
                  </a:lnTo>
                  <a:lnTo>
                    <a:pt x="284" y="19"/>
                  </a:lnTo>
                  <a:lnTo>
                    <a:pt x="286" y="19"/>
                  </a:lnTo>
                  <a:lnTo>
                    <a:pt x="286" y="21"/>
                  </a:lnTo>
                  <a:lnTo>
                    <a:pt x="286" y="21"/>
                  </a:lnTo>
                  <a:lnTo>
                    <a:pt x="286" y="21"/>
                  </a:lnTo>
                  <a:lnTo>
                    <a:pt x="286" y="23"/>
                  </a:lnTo>
                  <a:lnTo>
                    <a:pt x="286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6" y="27"/>
                  </a:lnTo>
                  <a:lnTo>
                    <a:pt x="286" y="27"/>
                  </a:lnTo>
                  <a:lnTo>
                    <a:pt x="288" y="29"/>
                  </a:lnTo>
                  <a:lnTo>
                    <a:pt x="293" y="29"/>
                  </a:lnTo>
                  <a:lnTo>
                    <a:pt x="297" y="31"/>
                  </a:lnTo>
                  <a:lnTo>
                    <a:pt x="297" y="33"/>
                  </a:lnTo>
                  <a:lnTo>
                    <a:pt x="297" y="35"/>
                  </a:lnTo>
                  <a:lnTo>
                    <a:pt x="290" y="37"/>
                  </a:lnTo>
                  <a:lnTo>
                    <a:pt x="290" y="37"/>
                  </a:lnTo>
                  <a:lnTo>
                    <a:pt x="288" y="39"/>
                  </a:lnTo>
                  <a:lnTo>
                    <a:pt x="288" y="39"/>
                  </a:lnTo>
                  <a:lnTo>
                    <a:pt x="286" y="39"/>
                  </a:lnTo>
                  <a:lnTo>
                    <a:pt x="284" y="39"/>
                  </a:lnTo>
                  <a:lnTo>
                    <a:pt x="282" y="39"/>
                  </a:lnTo>
                  <a:lnTo>
                    <a:pt x="280" y="39"/>
                  </a:lnTo>
                  <a:lnTo>
                    <a:pt x="274" y="44"/>
                  </a:lnTo>
                  <a:lnTo>
                    <a:pt x="272" y="46"/>
                  </a:lnTo>
                  <a:lnTo>
                    <a:pt x="274" y="48"/>
                  </a:lnTo>
                  <a:lnTo>
                    <a:pt x="274" y="50"/>
                  </a:lnTo>
                  <a:lnTo>
                    <a:pt x="274" y="50"/>
                  </a:lnTo>
                  <a:lnTo>
                    <a:pt x="272" y="50"/>
                  </a:lnTo>
                  <a:lnTo>
                    <a:pt x="270" y="52"/>
                  </a:lnTo>
                  <a:lnTo>
                    <a:pt x="265" y="54"/>
                  </a:lnTo>
                  <a:lnTo>
                    <a:pt x="263" y="54"/>
                  </a:lnTo>
                  <a:lnTo>
                    <a:pt x="251" y="52"/>
                  </a:lnTo>
                  <a:lnTo>
                    <a:pt x="247" y="50"/>
                  </a:lnTo>
                  <a:lnTo>
                    <a:pt x="245" y="50"/>
                  </a:lnTo>
                  <a:lnTo>
                    <a:pt x="245" y="48"/>
                  </a:lnTo>
                  <a:lnTo>
                    <a:pt x="242" y="44"/>
                  </a:lnTo>
                  <a:lnTo>
                    <a:pt x="242" y="39"/>
                  </a:lnTo>
                  <a:lnTo>
                    <a:pt x="242" y="37"/>
                  </a:lnTo>
                  <a:lnTo>
                    <a:pt x="242" y="37"/>
                  </a:lnTo>
                  <a:lnTo>
                    <a:pt x="245" y="35"/>
                  </a:lnTo>
                  <a:lnTo>
                    <a:pt x="245" y="35"/>
                  </a:lnTo>
                  <a:lnTo>
                    <a:pt x="245" y="33"/>
                  </a:lnTo>
                  <a:lnTo>
                    <a:pt x="240" y="33"/>
                  </a:lnTo>
                  <a:lnTo>
                    <a:pt x="230" y="35"/>
                  </a:lnTo>
                  <a:lnTo>
                    <a:pt x="226" y="37"/>
                  </a:lnTo>
                  <a:lnTo>
                    <a:pt x="224" y="39"/>
                  </a:lnTo>
                  <a:lnTo>
                    <a:pt x="217" y="39"/>
                  </a:lnTo>
                  <a:lnTo>
                    <a:pt x="215" y="39"/>
                  </a:lnTo>
                  <a:lnTo>
                    <a:pt x="211" y="44"/>
                  </a:lnTo>
                  <a:lnTo>
                    <a:pt x="209" y="44"/>
                  </a:lnTo>
                  <a:lnTo>
                    <a:pt x="207" y="44"/>
                  </a:lnTo>
                  <a:lnTo>
                    <a:pt x="203" y="46"/>
                  </a:lnTo>
                  <a:lnTo>
                    <a:pt x="199" y="46"/>
                  </a:lnTo>
                  <a:lnTo>
                    <a:pt x="196" y="46"/>
                  </a:lnTo>
                  <a:lnTo>
                    <a:pt x="196" y="48"/>
                  </a:lnTo>
                  <a:lnTo>
                    <a:pt x="194" y="54"/>
                  </a:lnTo>
                  <a:lnTo>
                    <a:pt x="192" y="56"/>
                  </a:lnTo>
                  <a:lnTo>
                    <a:pt x="188" y="60"/>
                  </a:lnTo>
                  <a:lnTo>
                    <a:pt x="184" y="60"/>
                  </a:lnTo>
                  <a:lnTo>
                    <a:pt x="163" y="60"/>
                  </a:lnTo>
                  <a:lnTo>
                    <a:pt x="159" y="60"/>
                  </a:lnTo>
                  <a:lnTo>
                    <a:pt x="155" y="58"/>
                  </a:lnTo>
                  <a:lnTo>
                    <a:pt x="146" y="50"/>
                  </a:lnTo>
                  <a:lnTo>
                    <a:pt x="142" y="48"/>
                  </a:lnTo>
                  <a:lnTo>
                    <a:pt x="115" y="48"/>
                  </a:lnTo>
                  <a:lnTo>
                    <a:pt x="107" y="50"/>
                  </a:lnTo>
                  <a:lnTo>
                    <a:pt x="102" y="52"/>
                  </a:lnTo>
                  <a:lnTo>
                    <a:pt x="100" y="50"/>
                  </a:lnTo>
                  <a:lnTo>
                    <a:pt x="96" y="48"/>
                  </a:lnTo>
                  <a:lnTo>
                    <a:pt x="92" y="48"/>
                  </a:lnTo>
                  <a:lnTo>
                    <a:pt x="90" y="48"/>
                  </a:lnTo>
                  <a:lnTo>
                    <a:pt x="88" y="50"/>
                  </a:lnTo>
                  <a:lnTo>
                    <a:pt x="84" y="52"/>
                  </a:lnTo>
                  <a:lnTo>
                    <a:pt x="82" y="50"/>
                  </a:lnTo>
                  <a:lnTo>
                    <a:pt x="82" y="50"/>
                  </a:lnTo>
                  <a:lnTo>
                    <a:pt x="80" y="46"/>
                  </a:lnTo>
                  <a:lnTo>
                    <a:pt x="77" y="46"/>
                  </a:lnTo>
                  <a:lnTo>
                    <a:pt x="77" y="44"/>
                  </a:lnTo>
                  <a:lnTo>
                    <a:pt x="75" y="44"/>
                  </a:lnTo>
                  <a:lnTo>
                    <a:pt x="75" y="44"/>
                  </a:lnTo>
                  <a:lnTo>
                    <a:pt x="75" y="44"/>
                  </a:lnTo>
                  <a:lnTo>
                    <a:pt x="73" y="46"/>
                  </a:lnTo>
                  <a:lnTo>
                    <a:pt x="73" y="46"/>
                  </a:lnTo>
                  <a:lnTo>
                    <a:pt x="71" y="52"/>
                  </a:lnTo>
                  <a:lnTo>
                    <a:pt x="69" y="54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5" y="44"/>
                  </a:lnTo>
                  <a:lnTo>
                    <a:pt x="61" y="44"/>
                  </a:lnTo>
                  <a:lnTo>
                    <a:pt x="59" y="48"/>
                  </a:lnTo>
                  <a:lnTo>
                    <a:pt x="59" y="56"/>
                  </a:lnTo>
                  <a:lnTo>
                    <a:pt x="59" y="69"/>
                  </a:lnTo>
                  <a:lnTo>
                    <a:pt x="59" y="83"/>
                  </a:lnTo>
                  <a:lnTo>
                    <a:pt x="50" y="83"/>
                  </a:lnTo>
                  <a:lnTo>
                    <a:pt x="40" y="83"/>
                  </a:lnTo>
                  <a:lnTo>
                    <a:pt x="29" y="83"/>
                  </a:lnTo>
                  <a:lnTo>
                    <a:pt x="23" y="83"/>
                  </a:lnTo>
                  <a:lnTo>
                    <a:pt x="21" y="85"/>
                  </a:lnTo>
                  <a:lnTo>
                    <a:pt x="21" y="85"/>
                  </a:lnTo>
                  <a:lnTo>
                    <a:pt x="21" y="83"/>
                  </a:lnTo>
                  <a:lnTo>
                    <a:pt x="21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9" y="85"/>
                  </a:lnTo>
                  <a:lnTo>
                    <a:pt x="19" y="85"/>
                  </a:lnTo>
                  <a:lnTo>
                    <a:pt x="17" y="87"/>
                  </a:lnTo>
                  <a:lnTo>
                    <a:pt x="17" y="90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87"/>
                  </a:lnTo>
                  <a:lnTo>
                    <a:pt x="13" y="87"/>
                  </a:lnTo>
                  <a:lnTo>
                    <a:pt x="13" y="85"/>
                  </a:lnTo>
                  <a:lnTo>
                    <a:pt x="11" y="85"/>
                  </a:lnTo>
                  <a:lnTo>
                    <a:pt x="11" y="87"/>
                  </a:lnTo>
                  <a:lnTo>
                    <a:pt x="11" y="87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1" y="92"/>
                  </a:lnTo>
                  <a:lnTo>
                    <a:pt x="11" y="92"/>
                  </a:lnTo>
                  <a:lnTo>
                    <a:pt x="11" y="92"/>
                  </a:lnTo>
                  <a:lnTo>
                    <a:pt x="8" y="92"/>
                  </a:lnTo>
                  <a:lnTo>
                    <a:pt x="8" y="92"/>
                  </a:lnTo>
                  <a:lnTo>
                    <a:pt x="8" y="92"/>
                  </a:lnTo>
                  <a:lnTo>
                    <a:pt x="6" y="92"/>
                  </a:lnTo>
                  <a:lnTo>
                    <a:pt x="6" y="94"/>
                  </a:lnTo>
                  <a:lnTo>
                    <a:pt x="4" y="96"/>
                  </a:lnTo>
                  <a:lnTo>
                    <a:pt x="4" y="96"/>
                  </a:lnTo>
                  <a:lnTo>
                    <a:pt x="4" y="96"/>
                  </a:lnTo>
                  <a:lnTo>
                    <a:pt x="4" y="98"/>
                  </a:lnTo>
                  <a:lnTo>
                    <a:pt x="2" y="98"/>
                  </a:lnTo>
                  <a:lnTo>
                    <a:pt x="2" y="102"/>
                  </a:lnTo>
                  <a:lnTo>
                    <a:pt x="2" y="104"/>
                  </a:lnTo>
                  <a:lnTo>
                    <a:pt x="2" y="106"/>
                  </a:lnTo>
                  <a:lnTo>
                    <a:pt x="2" y="106"/>
                  </a:lnTo>
                  <a:lnTo>
                    <a:pt x="2" y="106"/>
                  </a:lnTo>
                  <a:lnTo>
                    <a:pt x="4" y="104"/>
                  </a:lnTo>
                  <a:lnTo>
                    <a:pt x="4" y="106"/>
                  </a:lnTo>
                  <a:lnTo>
                    <a:pt x="4" y="108"/>
                  </a:lnTo>
                  <a:lnTo>
                    <a:pt x="4" y="110"/>
                  </a:lnTo>
                  <a:lnTo>
                    <a:pt x="6" y="113"/>
                  </a:lnTo>
                  <a:lnTo>
                    <a:pt x="8" y="115"/>
                  </a:lnTo>
                  <a:lnTo>
                    <a:pt x="8" y="115"/>
                  </a:lnTo>
                  <a:lnTo>
                    <a:pt x="11" y="115"/>
                  </a:lnTo>
                  <a:lnTo>
                    <a:pt x="13" y="115"/>
                  </a:lnTo>
                  <a:lnTo>
                    <a:pt x="13" y="117"/>
                  </a:lnTo>
                  <a:lnTo>
                    <a:pt x="11" y="117"/>
                  </a:lnTo>
                  <a:lnTo>
                    <a:pt x="11" y="117"/>
                  </a:lnTo>
                  <a:lnTo>
                    <a:pt x="8" y="119"/>
                  </a:lnTo>
                  <a:lnTo>
                    <a:pt x="6" y="117"/>
                  </a:lnTo>
                  <a:lnTo>
                    <a:pt x="6" y="117"/>
                  </a:lnTo>
                  <a:lnTo>
                    <a:pt x="4" y="117"/>
                  </a:lnTo>
                  <a:lnTo>
                    <a:pt x="4" y="119"/>
                  </a:lnTo>
                  <a:lnTo>
                    <a:pt x="2" y="119"/>
                  </a:lnTo>
                  <a:lnTo>
                    <a:pt x="2" y="119"/>
                  </a:lnTo>
                  <a:lnTo>
                    <a:pt x="2" y="121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2" y="125"/>
                  </a:lnTo>
                  <a:lnTo>
                    <a:pt x="8" y="125"/>
                  </a:lnTo>
                  <a:lnTo>
                    <a:pt x="15" y="125"/>
                  </a:lnTo>
                  <a:lnTo>
                    <a:pt x="17" y="125"/>
                  </a:lnTo>
                  <a:lnTo>
                    <a:pt x="17" y="125"/>
                  </a:lnTo>
                  <a:lnTo>
                    <a:pt x="19" y="125"/>
                  </a:lnTo>
                  <a:lnTo>
                    <a:pt x="19" y="123"/>
                  </a:lnTo>
                  <a:lnTo>
                    <a:pt x="21" y="123"/>
                  </a:lnTo>
                  <a:lnTo>
                    <a:pt x="21" y="123"/>
                  </a:lnTo>
                  <a:lnTo>
                    <a:pt x="21" y="121"/>
                  </a:lnTo>
                  <a:lnTo>
                    <a:pt x="19" y="121"/>
                  </a:lnTo>
                  <a:lnTo>
                    <a:pt x="27" y="113"/>
                  </a:lnTo>
                  <a:lnTo>
                    <a:pt x="27" y="110"/>
                  </a:lnTo>
                  <a:lnTo>
                    <a:pt x="29" y="110"/>
                  </a:lnTo>
                  <a:lnTo>
                    <a:pt x="34" y="108"/>
                  </a:lnTo>
                  <a:lnTo>
                    <a:pt x="36" y="108"/>
                  </a:lnTo>
                  <a:lnTo>
                    <a:pt x="38" y="106"/>
                  </a:lnTo>
                  <a:lnTo>
                    <a:pt x="40" y="106"/>
                  </a:lnTo>
                  <a:lnTo>
                    <a:pt x="42" y="104"/>
                  </a:lnTo>
                  <a:lnTo>
                    <a:pt x="44" y="104"/>
                  </a:lnTo>
                  <a:lnTo>
                    <a:pt x="46" y="104"/>
                  </a:lnTo>
                  <a:lnTo>
                    <a:pt x="46" y="102"/>
                  </a:lnTo>
                  <a:lnTo>
                    <a:pt x="48" y="98"/>
                  </a:lnTo>
                  <a:lnTo>
                    <a:pt x="48" y="98"/>
                  </a:lnTo>
                  <a:lnTo>
                    <a:pt x="50" y="98"/>
                  </a:lnTo>
                  <a:lnTo>
                    <a:pt x="54" y="98"/>
                  </a:lnTo>
                  <a:lnTo>
                    <a:pt x="57" y="98"/>
                  </a:lnTo>
                  <a:lnTo>
                    <a:pt x="61" y="96"/>
                  </a:lnTo>
                  <a:lnTo>
                    <a:pt x="63" y="94"/>
                  </a:lnTo>
                  <a:lnTo>
                    <a:pt x="63" y="94"/>
                  </a:lnTo>
                  <a:lnTo>
                    <a:pt x="67" y="92"/>
                  </a:lnTo>
                  <a:lnTo>
                    <a:pt x="67" y="94"/>
                  </a:lnTo>
                  <a:lnTo>
                    <a:pt x="63" y="98"/>
                  </a:lnTo>
                  <a:lnTo>
                    <a:pt x="61" y="98"/>
                  </a:lnTo>
                  <a:lnTo>
                    <a:pt x="61" y="98"/>
                  </a:lnTo>
                  <a:lnTo>
                    <a:pt x="59" y="100"/>
                  </a:lnTo>
                  <a:lnTo>
                    <a:pt x="57" y="100"/>
                  </a:lnTo>
                  <a:lnTo>
                    <a:pt x="54" y="100"/>
                  </a:lnTo>
                  <a:lnTo>
                    <a:pt x="52" y="100"/>
                  </a:lnTo>
                  <a:lnTo>
                    <a:pt x="50" y="102"/>
                  </a:lnTo>
                  <a:lnTo>
                    <a:pt x="50" y="106"/>
                  </a:lnTo>
                  <a:lnTo>
                    <a:pt x="46" y="106"/>
                  </a:lnTo>
                  <a:lnTo>
                    <a:pt x="44" y="108"/>
                  </a:lnTo>
                  <a:lnTo>
                    <a:pt x="42" y="113"/>
                  </a:lnTo>
                  <a:lnTo>
                    <a:pt x="40" y="115"/>
                  </a:lnTo>
                  <a:lnTo>
                    <a:pt x="40" y="115"/>
                  </a:lnTo>
                  <a:lnTo>
                    <a:pt x="38" y="115"/>
                  </a:lnTo>
                  <a:lnTo>
                    <a:pt x="36" y="115"/>
                  </a:lnTo>
                  <a:lnTo>
                    <a:pt x="34" y="117"/>
                  </a:lnTo>
                  <a:lnTo>
                    <a:pt x="31" y="117"/>
                  </a:lnTo>
                  <a:lnTo>
                    <a:pt x="31" y="117"/>
                  </a:lnTo>
                  <a:lnTo>
                    <a:pt x="31" y="119"/>
                  </a:lnTo>
                  <a:lnTo>
                    <a:pt x="34" y="119"/>
                  </a:lnTo>
                  <a:lnTo>
                    <a:pt x="34" y="119"/>
                  </a:lnTo>
                  <a:lnTo>
                    <a:pt x="36" y="119"/>
                  </a:lnTo>
                  <a:lnTo>
                    <a:pt x="34" y="121"/>
                  </a:lnTo>
                  <a:lnTo>
                    <a:pt x="34" y="121"/>
                  </a:lnTo>
                  <a:lnTo>
                    <a:pt x="27" y="121"/>
                  </a:lnTo>
                  <a:lnTo>
                    <a:pt x="25" y="121"/>
                  </a:lnTo>
                  <a:lnTo>
                    <a:pt x="25" y="123"/>
                  </a:lnTo>
                  <a:lnTo>
                    <a:pt x="27" y="129"/>
                  </a:lnTo>
                  <a:lnTo>
                    <a:pt x="25" y="133"/>
                  </a:lnTo>
                  <a:lnTo>
                    <a:pt x="27" y="136"/>
                  </a:lnTo>
                  <a:lnTo>
                    <a:pt x="29" y="136"/>
                  </a:lnTo>
                  <a:lnTo>
                    <a:pt x="29" y="133"/>
                  </a:lnTo>
                  <a:lnTo>
                    <a:pt x="29" y="133"/>
                  </a:lnTo>
                  <a:lnTo>
                    <a:pt x="29" y="131"/>
                  </a:lnTo>
                  <a:lnTo>
                    <a:pt x="29" y="129"/>
                  </a:lnTo>
                  <a:lnTo>
                    <a:pt x="29" y="129"/>
                  </a:lnTo>
                  <a:lnTo>
                    <a:pt x="31" y="131"/>
                  </a:lnTo>
                  <a:lnTo>
                    <a:pt x="31" y="131"/>
                  </a:lnTo>
                  <a:lnTo>
                    <a:pt x="31" y="133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4" y="133"/>
                  </a:lnTo>
                  <a:lnTo>
                    <a:pt x="31" y="133"/>
                  </a:lnTo>
                  <a:lnTo>
                    <a:pt x="29" y="136"/>
                  </a:lnTo>
                  <a:lnTo>
                    <a:pt x="29" y="138"/>
                  </a:lnTo>
                  <a:lnTo>
                    <a:pt x="27" y="140"/>
                  </a:lnTo>
                  <a:lnTo>
                    <a:pt x="29" y="142"/>
                  </a:lnTo>
                  <a:lnTo>
                    <a:pt x="29" y="142"/>
                  </a:lnTo>
                  <a:lnTo>
                    <a:pt x="31" y="142"/>
                  </a:lnTo>
                  <a:lnTo>
                    <a:pt x="31" y="140"/>
                  </a:lnTo>
                  <a:lnTo>
                    <a:pt x="31" y="142"/>
                  </a:lnTo>
                  <a:lnTo>
                    <a:pt x="31" y="144"/>
                  </a:lnTo>
                  <a:lnTo>
                    <a:pt x="31" y="144"/>
                  </a:lnTo>
                  <a:lnTo>
                    <a:pt x="34" y="146"/>
                  </a:lnTo>
                  <a:lnTo>
                    <a:pt x="34" y="144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38" y="144"/>
                  </a:lnTo>
                  <a:lnTo>
                    <a:pt x="38" y="144"/>
                  </a:lnTo>
                  <a:lnTo>
                    <a:pt x="38" y="142"/>
                  </a:lnTo>
                  <a:lnTo>
                    <a:pt x="40" y="144"/>
                  </a:lnTo>
                  <a:lnTo>
                    <a:pt x="40" y="144"/>
                  </a:lnTo>
                  <a:lnTo>
                    <a:pt x="38" y="144"/>
                  </a:lnTo>
                  <a:lnTo>
                    <a:pt x="38" y="144"/>
                  </a:lnTo>
                  <a:lnTo>
                    <a:pt x="38" y="146"/>
                  </a:lnTo>
                  <a:lnTo>
                    <a:pt x="38" y="146"/>
                  </a:lnTo>
                  <a:lnTo>
                    <a:pt x="38" y="148"/>
                  </a:lnTo>
                  <a:lnTo>
                    <a:pt x="38" y="148"/>
                  </a:lnTo>
                  <a:lnTo>
                    <a:pt x="38" y="150"/>
                  </a:lnTo>
                  <a:lnTo>
                    <a:pt x="40" y="150"/>
                  </a:lnTo>
                  <a:lnTo>
                    <a:pt x="40" y="150"/>
                  </a:lnTo>
                  <a:lnTo>
                    <a:pt x="40" y="150"/>
                  </a:lnTo>
                  <a:lnTo>
                    <a:pt x="42" y="150"/>
                  </a:lnTo>
                  <a:lnTo>
                    <a:pt x="42" y="150"/>
                  </a:lnTo>
                  <a:lnTo>
                    <a:pt x="42" y="150"/>
                  </a:lnTo>
                  <a:lnTo>
                    <a:pt x="42" y="150"/>
                  </a:lnTo>
                  <a:lnTo>
                    <a:pt x="42" y="152"/>
                  </a:lnTo>
                  <a:lnTo>
                    <a:pt x="44" y="152"/>
                  </a:lnTo>
                  <a:lnTo>
                    <a:pt x="44" y="152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6" y="154"/>
                  </a:lnTo>
                  <a:lnTo>
                    <a:pt x="42" y="154"/>
                  </a:lnTo>
                  <a:lnTo>
                    <a:pt x="42" y="154"/>
                  </a:lnTo>
                  <a:lnTo>
                    <a:pt x="40" y="158"/>
                  </a:lnTo>
                  <a:lnTo>
                    <a:pt x="40" y="161"/>
                  </a:lnTo>
                  <a:lnTo>
                    <a:pt x="44" y="161"/>
                  </a:lnTo>
                  <a:lnTo>
                    <a:pt x="46" y="161"/>
                  </a:lnTo>
                  <a:lnTo>
                    <a:pt x="48" y="161"/>
                  </a:lnTo>
                  <a:lnTo>
                    <a:pt x="48" y="161"/>
                  </a:lnTo>
                  <a:lnTo>
                    <a:pt x="48" y="163"/>
                  </a:lnTo>
                  <a:lnTo>
                    <a:pt x="46" y="165"/>
                  </a:lnTo>
                  <a:lnTo>
                    <a:pt x="46" y="163"/>
                  </a:lnTo>
                  <a:lnTo>
                    <a:pt x="46" y="163"/>
                  </a:lnTo>
                  <a:lnTo>
                    <a:pt x="46" y="165"/>
                  </a:lnTo>
                  <a:lnTo>
                    <a:pt x="46" y="167"/>
                  </a:lnTo>
                  <a:lnTo>
                    <a:pt x="48" y="169"/>
                  </a:lnTo>
                  <a:lnTo>
                    <a:pt x="50" y="169"/>
                  </a:lnTo>
                  <a:lnTo>
                    <a:pt x="50" y="171"/>
                  </a:lnTo>
                  <a:lnTo>
                    <a:pt x="50" y="171"/>
                  </a:lnTo>
                  <a:lnTo>
                    <a:pt x="50" y="173"/>
                  </a:lnTo>
                  <a:lnTo>
                    <a:pt x="52" y="173"/>
                  </a:lnTo>
                  <a:lnTo>
                    <a:pt x="54" y="175"/>
                  </a:lnTo>
                  <a:lnTo>
                    <a:pt x="73" y="188"/>
                  </a:lnTo>
                  <a:lnTo>
                    <a:pt x="90" y="196"/>
                  </a:lnTo>
                  <a:lnTo>
                    <a:pt x="100" y="202"/>
                  </a:lnTo>
                  <a:lnTo>
                    <a:pt x="107" y="207"/>
                  </a:lnTo>
                  <a:lnTo>
                    <a:pt x="111" y="207"/>
                  </a:lnTo>
                  <a:lnTo>
                    <a:pt x="121" y="209"/>
                  </a:lnTo>
                  <a:lnTo>
                    <a:pt x="123" y="209"/>
                  </a:lnTo>
                  <a:lnTo>
                    <a:pt x="128" y="211"/>
                  </a:lnTo>
                  <a:lnTo>
                    <a:pt x="130" y="211"/>
                  </a:lnTo>
                  <a:lnTo>
                    <a:pt x="134" y="213"/>
                  </a:lnTo>
                  <a:lnTo>
                    <a:pt x="134" y="213"/>
                  </a:lnTo>
                  <a:lnTo>
                    <a:pt x="136" y="213"/>
                  </a:lnTo>
                  <a:lnTo>
                    <a:pt x="136" y="213"/>
                  </a:lnTo>
                  <a:lnTo>
                    <a:pt x="136" y="213"/>
                  </a:lnTo>
                  <a:lnTo>
                    <a:pt x="138" y="213"/>
                  </a:lnTo>
                  <a:lnTo>
                    <a:pt x="142" y="213"/>
                  </a:lnTo>
                  <a:lnTo>
                    <a:pt x="142" y="215"/>
                  </a:lnTo>
                  <a:lnTo>
                    <a:pt x="144" y="215"/>
                  </a:lnTo>
                  <a:lnTo>
                    <a:pt x="146" y="215"/>
                  </a:lnTo>
                  <a:lnTo>
                    <a:pt x="153" y="217"/>
                  </a:lnTo>
                  <a:lnTo>
                    <a:pt x="157" y="217"/>
                  </a:lnTo>
                  <a:lnTo>
                    <a:pt x="159" y="217"/>
                  </a:lnTo>
                  <a:lnTo>
                    <a:pt x="159" y="217"/>
                  </a:lnTo>
                  <a:lnTo>
                    <a:pt x="163" y="211"/>
                  </a:lnTo>
                  <a:lnTo>
                    <a:pt x="165" y="209"/>
                  </a:lnTo>
                  <a:lnTo>
                    <a:pt x="167" y="207"/>
                  </a:lnTo>
                  <a:lnTo>
                    <a:pt x="171" y="204"/>
                  </a:lnTo>
                  <a:lnTo>
                    <a:pt x="171" y="204"/>
                  </a:lnTo>
                  <a:lnTo>
                    <a:pt x="176" y="204"/>
                  </a:lnTo>
                  <a:lnTo>
                    <a:pt x="182" y="202"/>
                  </a:lnTo>
                  <a:lnTo>
                    <a:pt x="186" y="202"/>
                  </a:lnTo>
                  <a:lnTo>
                    <a:pt x="194" y="198"/>
                  </a:lnTo>
                  <a:lnTo>
                    <a:pt x="199" y="198"/>
                  </a:lnTo>
                  <a:lnTo>
                    <a:pt x="201" y="198"/>
                  </a:lnTo>
                  <a:lnTo>
                    <a:pt x="201" y="196"/>
                  </a:lnTo>
                  <a:lnTo>
                    <a:pt x="199" y="194"/>
                  </a:lnTo>
                  <a:lnTo>
                    <a:pt x="199" y="194"/>
                  </a:lnTo>
                  <a:lnTo>
                    <a:pt x="201" y="190"/>
                  </a:lnTo>
                  <a:lnTo>
                    <a:pt x="201" y="192"/>
                  </a:lnTo>
                  <a:lnTo>
                    <a:pt x="201" y="192"/>
                  </a:lnTo>
                  <a:lnTo>
                    <a:pt x="201" y="194"/>
                  </a:lnTo>
                  <a:lnTo>
                    <a:pt x="201" y="194"/>
                  </a:lnTo>
                  <a:lnTo>
                    <a:pt x="203" y="194"/>
                  </a:lnTo>
                  <a:lnTo>
                    <a:pt x="203" y="194"/>
                  </a:lnTo>
                  <a:lnTo>
                    <a:pt x="203" y="194"/>
                  </a:lnTo>
                  <a:lnTo>
                    <a:pt x="203" y="194"/>
                  </a:lnTo>
                  <a:lnTo>
                    <a:pt x="203" y="196"/>
                  </a:lnTo>
                  <a:lnTo>
                    <a:pt x="205" y="196"/>
                  </a:lnTo>
                  <a:lnTo>
                    <a:pt x="205" y="194"/>
                  </a:lnTo>
                  <a:lnTo>
                    <a:pt x="205" y="194"/>
                  </a:lnTo>
                  <a:lnTo>
                    <a:pt x="207" y="194"/>
                  </a:lnTo>
                  <a:lnTo>
                    <a:pt x="209" y="194"/>
                  </a:lnTo>
                  <a:lnTo>
                    <a:pt x="211" y="192"/>
                  </a:lnTo>
                  <a:lnTo>
                    <a:pt x="211" y="190"/>
                  </a:lnTo>
                  <a:lnTo>
                    <a:pt x="213" y="192"/>
                  </a:lnTo>
                  <a:lnTo>
                    <a:pt x="213" y="192"/>
                  </a:lnTo>
                  <a:lnTo>
                    <a:pt x="215" y="194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6"/>
                  </a:lnTo>
                  <a:lnTo>
                    <a:pt x="217" y="196"/>
                  </a:lnTo>
                  <a:lnTo>
                    <a:pt x="219" y="196"/>
                  </a:lnTo>
                  <a:lnTo>
                    <a:pt x="219" y="196"/>
                  </a:lnTo>
                  <a:lnTo>
                    <a:pt x="219" y="196"/>
                  </a:lnTo>
                  <a:lnTo>
                    <a:pt x="219" y="196"/>
                  </a:lnTo>
                  <a:lnTo>
                    <a:pt x="222" y="196"/>
                  </a:lnTo>
                  <a:lnTo>
                    <a:pt x="222" y="196"/>
                  </a:lnTo>
                  <a:lnTo>
                    <a:pt x="222" y="196"/>
                  </a:lnTo>
                  <a:lnTo>
                    <a:pt x="222" y="198"/>
                  </a:lnTo>
                  <a:lnTo>
                    <a:pt x="224" y="196"/>
                  </a:lnTo>
                  <a:lnTo>
                    <a:pt x="224" y="196"/>
                  </a:lnTo>
                  <a:lnTo>
                    <a:pt x="224" y="196"/>
                  </a:lnTo>
                  <a:lnTo>
                    <a:pt x="226" y="196"/>
                  </a:lnTo>
                  <a:lnTo>
                    <a:pt x="228" y="196"/>
                  </a:lnTo>
                  <a:lnTo>
                    <a:pt x="228" y="196"/>
                  </a:lnTo>
                  <a:lnTo>
                    <a:pt x="228" y="194"/>
                  </a:lnTo>
                  <a:lnTo>
                    <a:pt x="228" y="194"/>
                  </a:lnTo>
                  <a:lnTo>
                    <a:pt x="228" y="192"/>
                  </a:lnTo>
                  <a:lnTo>
                    <a:pt x="228" y="190"/>
                  </a:lnTo>
                  <a:lnTo>
                    <a:pt x="228" y="190"/>
                  </a:lnTo>
                  <a:lnTo>
                    <a:pt x="228" y="188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28" y="184"/>
                  </a:lnTo>
                  <a:lnTo>
                    <a:pt x="228" y="181"/>
                  </a:lnTo>
                  <a:lnTo>
                    <a:pt x="228" y="179"/>
                  </a:lnTo>
                  <a:lnTo>
                    <a:pt x="232" y="177"/>
                  </a:lnTo>
                  <a:lnTo>
                    <a:pt x="234" y="177"/>
                  </a:lnTo>
                  <a:lnTo>
                    <a:pt x="234" y="175"/>
                  </a:lnTo>
                  <a:lnTo>
                    <a:pt x="236" y="177"/>
                  </a:lnTo>
                  <a:lnTo>
                    <a:pt x="238" y="177"/>
                  </a:lnTo>
                  <a:lnTo>
                    <a:pt x="240" y="179"/>
                  </a:lnTo>
                  <a:lnTo>
                    <a:pt x="240" y="181"/>
                  </a:lnTo>
                  <a:lnTo>
                    <a:pt x="240" y="184"/>
                  </a:lnTo>
                  <a:lnTo>
                    <a:pt x="240" y="188"/>
                  </a:lnTo>
                  <a:lnTo>
                    <a:pt x="240" y="190"/>
                  </a:lnTo>
                  <a:lnTo>
                    <a:pt x="238" y="190"/>
                  </a:lnTo>
                  <a:lnTo>
                    <a:pt x="238" y="192"/>
                  </a:lnTo>
                  <a:lnTo>
                    <a:pt x="238" y="194"/>
                  </a:lnTo>
                  <a:lnTo>
                    <a:pt x="236" y="194"/>
                  </a:lnTo>
                  <a:lnTo>
                    <a:pt x="236" y="194"/>
                  </a:lnTo>
                  <a:lnTo>
                    <a:pt x="234" y="194"/>
                  </a:lnTo>
                  <a:lnTo>
                    <a:pt x="234" y="194"/>
                  </a:lnTo>
                  <a:lnTo>
                    <a:pt x="232" y="194"/>
                  </a:lnTo>
                  <a:lnTo>
                    <a:pt x="228" y="198"/>
                  </a:lnTo>
                  <a:lnTo>
                    <a:pt x="226" y="200"/>
                  </a:lnTo>
                  <a:lnTo>
                    <a:pt x="226" y="200"/>
                  </a:lnTo>
                  <a:lnTo>
                    <a:pt x="222" y="207"/>
                  </a:lnTo>
                  <a:lnTo>
                    <a:pt x="219" y="209"/>
                  </a:lnTo>
                  <a:lnTo>
                    <a:pt x="219" y="209"/>
                  </a:lnTo>
                  <a:lnTo>
                    <a:pt x="219" y="211"/>
                  </a:lnTo>
                  <a:lnTo>
                    <a:pt x="219" y="213"/>
                  </a:lnTo>
                  <a:lnTo>
                    <a:pt x="219" y="215"/>
                  </a:lnTo>
                  <a:lnTo>
                    <a:pt x="215" y="221"/>
                  </a:lnTo>
                  <a:lnTo>
                    <a:pt x="211" y="227"/>
                  </a:lnTo>
                  <a:lnTo>
                    <a:pt x="209" y="232"/>
                  </a:lnTo>
                  <a:lnTo>
                    <a:pt x="207" y="236"/>
                  </a:lnTo>
                  <a:lnTo>
                    <a:pt x="205" y="238"/>
                  </a:lnTo>
                  <a:lnTo>
                    <a:pt x="203" y="240"/>
                  </a:lnTo>
                  <a:lnTo>
                    <a:pt x="192" y="238"/>
                  </a:lnTo>
                  <a:lnTo>
                    <a:pt x="190" y="238"/>
                  </a:lnTo>
                  <a:lnTo>
                    <a:pt x="188" y="240"/>
                  </a:lnTo>
                  <a:lnTo>
                    <a:pt x="186" y="240"/>
                  </a:lnTo>
                  <a:lnTo>
                    <a:pt x="184" y="240"/>
                  </a:lnTo>
                  <a:lnTo>
                    <a:pt x="184" y="240"/>
                  </a:lnTo>
                  <a:lnTo>
                    <a:pt x="184" y="240"/>
                  </a:lnTo>
                  <a:lnTo>
                    <a:pt x="178" y="246"/>
                  </a:lnTo>
                  <a:lnTo>
                    <a:pt x="176" y="248"/>
                  </a:lnTo>
                  <a:lnTo>
                    <a:pt x="174" y="248"/>
                  </a:lnTo>
                  <a:lnTo>
                    <a:pt x="171" y="248"/>
                  </a:lnTo>
                  <a:lnTo>
                    <a:pt x="171" y="248"/>
                  </a:lnTo>
                  <a:lnTo>
                    <a:pt x="171" y="248"/>
                  </a:lnTo>
                  <a:lnTo>
                    <a:pt x="169" y="250"/>
                  </a:lnTo>
                  <a:lnTo>
                    <a:pt x="169" y="250"/>
                  </a:lnTo>
                  <a:lnTo>
                    <a:pt x="169" y="252"/>
                  </a:lnTo>
                  <a:lnTo>
                    <a:pt x="167" y="252"/>
                  </a:lnTo>
                  <a:lnTo>
                    <a:pt x="167" y="252"/>
                  </a:lnTo>
                  <a:lnTo>
                    <a:pt x="165" y="252"/>
                  </a:lnTo>
                  <a:lnTo>
                    <a:pt x="161" y="248"/>
                  </a:lnTo>
                  <a:lnTo>
                    <a:pt x="161" y="246"/>
                  </a:lnTo>
                  <a:lnTo>
                    <a:pt x="159" y="248"/>
                  </a:lnTo>
                  <a:lnTo>
                    <a:pt x="157" y="252"/>
                  </a:lnTo>
                  <a:lnTo>
                    <a:pt x="157" y="255"/>
                  </a:lnTo>
                  <a:lnTo>
                    <a:pt x="157" y="255"/>
                  </a:lnTo>
                  <a:lnTo>
                    <a:pt x="155" y="255"/>
                  </a:lnTo>
                  <a:lnTo>
                    <a:pt x="155" y="255"/>
                  </a:lnTo>
                  <a:lnTo>
                    <a:pt x="155" y="255"/>
                  </a:lnTo>
                  <a:lnTo>
                    <a:pt x="153" y="255"/>
                  </a:lnTo>
                  <a:lnTo>
                    <a:pt x="153" y="255"/>
                  </a:lnTo>
                  <a:lnTo>
                    <a:pt x="153" y="257"/>
                  </a:lnTo>
                  <a:lnTo>
                    <a:pt x="153" y="257"/>
                  </a:lnTo>
                  <a:lnTo>
                    <a:pt x="151" y="257"/>
                  </a:lnTo>
                  <a:lnTo>
                    <a:pt x="151" y="259"/>
                  </a:lnTo>
                  <a:lnTo>
                    <a:pt x="151" y="257"/>
                  </a:lnTo>
                  <a:lnTo>
                    <a:pt x="148" y="259"/>
                  </a:lnTo>
                  <a:lnTo>
                    <a:pt x="148" y="259"/>
                  </a:lnTo>
                  <a:lnTo>
                    <a:pt x="148" y="261"/>
                  </a:lnTo>
                  <a:lnTo>
                    <a:pt x="146" y="259"/>
                  </a:lnTo>
                  <a:lnTo>
                    <a:pt x="144" y="259"/>
                  </a:lnTo>
                  <a:lnTo>
                    <a:pt x="142" y="259"/>
                  </a:lnTo>
                  <a:lnTo>
                    <a:pt x="142" y="257"/>
                  </a:lnTo>
                  <a:lnTo>
                    <a:pt x="142" y="255"/>
                  </a:lnTo>
                  <a:lnTo>
                    <a:pt x="142" y="250"/>
                  </a:lnTo>
                  <a:lnTo>
                    <a:pt x="140" y="250"/>
                  </a:lnTo>
                  <a:lnTo>
                    <a:pt x="140" y="250"/>
                  </a:lnTo>
                  <a:lnTo>
                    <a:pt x="138" y="250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5"/>
                  </a:lnTo>
                  <a:lnTo>
                    <a:pt x="138" y="255"/>
                  </a:lnTo>
                  <a:lnTo>
                    <a:pt x="140" y="257"/>
                  </a:lnTo>
                  <a:lnTo>
                    <a:pt x="138" y="259"/>
                  </a:lnTo>
                  <a:lnTo>
                    <a:pt x="138" y="259"/>
                  </a:lnTo>
                  <a:lnTo>
                    <a:pt x="138" y="259"/>
                  </a:lnTo>
                  <a:lnTo>
                    <a:pt x="136" y="259"/>
                  </a:lnTo>
                  <a:lnTo>
                    <a:pt x="136" y="259"/>
                  </a:lnTo>
                  <a:lnTo>
                    <a:pt x="136" y="261"/>
                  </a:lnTo>
                  <a:lnTo>
                    <a:pt x="134" y="261"/>
                  </a:lnTo>
                  <a:lnTo>
                    <a:pt x="134" y="263"/>
                  </a:lnTo>
                  <a:lnTo>
                    <a:pt x="130" y="263"/>
                  </a:lnTo>
                  <a:lnTo>
                    <a:pt x="123" y="263"/>
                  </a:lnTo>
                  <a:lnTo>
                    <a:pt x="121" y="263"/>
                  </a:lnTo>
                  <a:lnTo>
                    <a:pt x="119" y="265"/>
                  </a:lnTo>
                  <a:lnTo>
                    <a:pt x="115" y="267"/>
                  </a:lnTo>
                  <a:lnTo>
                    <a:pt x="107" y="269"/>
                  </a:lnTo>
                  <a:lnTo>
                    <a:pt x="107" y="269"/>
                  </a:lnTo>
                  <a:lnTo>
                    <a:pt x="105" y="267"/>
                  </a:lnTo>
                  <a:lnTo>
                    <a:pt x="105" y="265"/>
                  </a:lnTo>
                  <a:lnTo>
                    <a:pt x="102" y="263"/>
                  </a:lnTo>
                  <a:lnTo>
                    <a:pt x="105" y="261"/>
                  </a:lnTo>
                  <a:lnTo>
                    <a:pt x="105" y="259"/>
                  </a:lnTo>
                  <a:lnTo>
                    <a:pt x="107" y="257"/>
                  </a:lnTo>
                  <a:lnTo>
                    <a:pt x="107" y="255"/>
                  </a:lnTo>
                  <a:lnTo>
                    <a:pt x="105" y="252"/>
                  </a:lnTo>
                  <a:lnTo>
                    <a:pt x="105" y="252"/>
                  </a:lnTo>
                  <a:lnTo>
                    <a:pt x="102" y="252"/>
                  </a:lnTo>
                  <a:lnTo>
                    <a:pt x="102" y="255"/>
                  </a:lnTo>
                  <a:lnTo>
                    <a:pt x="100" y="255"/>
                  </a:lnTo>
                  <a:lnTo>
                    <a:pt x="100" y="255"/>
                  </a:lnTo>
                  <a:lnTo>
                    <a:pt x="100" y="255"/>
                  </a:lnTo>
                  <a:lnTo>
                    <a:pt x="98" y="255"/>
                  </a:lnTo>
                  <a:lnTo>
                    <a:pt x="98" y="255"/>
                  </a:lnTo>
                  <a:lnTo>
                    <a:pt x="96" y="257"/>
                  </a:lnTo>
                  <a:lnTo>
                    <a:pt x="94" y="257"/>
                  </a:lnTo>
                  <a:lnTo>
                    <a:pt x="94" y="255"/>
                  </a:lnTo>
                  <a:lnTo>
                    <a:pt x="92" y="255"/>
                  </a:lnTo>
                  <a:lnTo>
                    <a:pt x="90" y="252"/>
                  </a:lnTo>
                  <a:lnTo>
                    <a:pt x="92" y="250"/>
                  </a:lnTo>
                  <a:lnTo>
                    <a:pt x="94" y="250"/>
                  </a:lnTo>
                  <a:lnTo>
                    <a:pt x="94" y="248"/>
                  </a:lnTo>
                  <a:lnTo>
                    <a:pt x="94" y="248"/>
                  </a:lnTo>
                  <a:lnTo>
                    <a:pt x="94" y="246"/>
                  </a:lnTo>
                  <a:lnTo>
                    <a:pt x="94" y="246"/>
                  </a:lnTo>
                  <a:lnTo>
                    <a:pt x="90" y="248"/>
                  </a:lnTo>
                  <a:lnTo>
                    <a:pt x="86" y="250"/>
                  </a:lnTo>
                  <a:lnTo>
                    <a:pt x="86" y="252"/>
                  </a:lnTo>
                  <a:lnTo>
                    <a:pt x="84" y="252"/>
                  </a:lnTo>
                  <a:lnTo>
                    <a:pt x="84" y="255"/>
                  </a:lnTo>
                  <a:lnTo>
                    <a:pt x="84" y="257"/>
                  </a:lnTo>
                  <a:lnTo>
                    <a:pt x="82" y="259"/>
                  </a:lnTo>
                  <a:lnTo>
                    <a:pt x="82" y="261"/>
                  </a:lnTo>
                  <a:lnTo>
                    <a:pt x="82" y="263"/>
                  </a:lnTo>
                  <a:lnTo>
                    <a:pt x="80" y="265"/>
                  </a:lnTo>
                  <a:lnTo>
                    <a:pt x="80" y="267"/>
                  </a:lnTo>
                  <a:lnTo>
                    <a:pt x="82" y="269"/>
                  </a:lnTo>
                  <a:lnTo>
                    <a:pt x="84" y="273"/>
                  </a:lnTo>
                  <a:lnTo>
                    <a:pt x="86" y="278"/>
                  </a:lnTo>
                  <a:lnTo>
                    <a:pt x="88" y="280"/>
                  </a:lnTo>
                  <a:lnTo>
                    <a:pt x="90" y="282"/>
                  </a:lnTo>
                  <a:lnTo>
                    <a:pt x="96" y="288"/>
                  </a:lnTo>
                  <a:lnTo>
                    <a:pt x="96" y="290"/>
                  </a:lnTo>
                  <a:lnTo>
                    <a:pt x="98" y="292"/>
                  </a:lnTo>
                  <a:lnTo>
                    <a:pt x="100" y="294"/>
                  </a:lnTo>
                  <a:lnTo>
                    <a:pt x="107" y="300"/>
                  </a:lnTo>
                  <a:lnTo>
                    <a:pt x="107" y="303"/>
                  </a:lnTo>
                  <a:lnTo>
                    <a:pt x="111" y="305"/>
                  </a:lnTo>
                  <a:lnTo>
                    <a:pt x="119" y="315"/>
                  </a:lnTo>
                  <a:lnTo>
                    <a:pt x="121" y="315"/>
                  </a:lnTo>
                  <a:lnTo>
                    <a:pt x="123" y="315"/>
                  </a:lnTo>
                  <a:lnTo>
                    <a:pt x="125" y="313"/>
                  </a:lnTo>
                  <a:lnTo>
                    <a:pt x="125" y="315"/>
                  </a:lnTo>
                  <a:lnTo>
                    <a:pt x="125" y="317"/>
                  </a:lnTo>
                  <a:lnTo>
                    <a:pt x="125" y="319"/>
                  </a:lnTo>
                  <a:lnTo>
                    <a:pt x="130" y="323"/>
                  </a:lnTo>
                  <a:lnTo>
                    <a:pt x="132" y="326"/>
                  </a:lnTo>
                  <a:lnTo>
                    <a:pt x="134" y="326"/>
                  </a:lnTo>
                  <a:lnTo>
                    <a:pt x="136" y="330"/>
                  </a:lnTo>
                  <a:lnTo>
                    <a:pt x="138" y="332"/>
                  </a:lnTo>
                  <a:lnTo>
                    <a:pt x="142" y="336"/>
                  </a:lnTo>
                  <a:lnTo>
                    <a:pt x="144" y="338"/>
                  </a:lnTo>
                  <a:lnTo>
                    <a:pt x="151" y="340"/>
                  </a:lnTo>
                  <a:lnTo>
                    <a:pt x="163" y="355"/>
                  </a:lnTo>
                  <a:lnTo>
                    <a:pt x="165" y="357"/>
                  </a:lnTo>
                  <a:lnTo>
                    <a:pt x="165" y="357"/>
                  </a:lnTo>
                  <a:lnTo>
                    <a:pt x="167" y="357"/>
                  </a:lnTo>
                  <a:lnTo>
                    <a:pt x="169" y="361"/>
                  </a:lnTo>
                  <a:lnTo>
                    <a:pt x="171" y="365"/>
                  </a:lnTo>
                  <a:lnTo>
                    <a:pt x="178" y="374"/>
                  </a:lnTo>
                  <a:lnTo>
                    <a:pt x="184" y="378"/>
                  </a:lnTo>
                  <a:lnTo>
                    <a:pt x="184" y="380"/>
                  </a:lnTo>
                  <a:lnTo>
                    <a:pt x="184" y="380"/>
                  </a:lnTo>
                  <a:lnTo>
                    <a:pt x="192" y="392"/>
                  </a:lnTo>
                  <a:lnTo>
                    <a:pt x="203" y="399"/>
                  </a:lnTo>
                  <a:lnTo>
                    <a:pt x="213" y="409"/>
                  </a:lnTo>
                  <a:lnTo>
                    <a:pt x="217" y="413"/>
                  </a:lnTo>
                  <a:lnTo>
                    <a:pt x="222" y="415"/>
                  </a:lnTo>
                  <a:lnTo>
                    <a:pt x="228" y="417"/>
                  </a:lnTo>
                  <a:lnTo>
                    <a:pt x="230" y="420"/>
                  </a:lnTo>
                  <a:lnTo>
                    <a:pt x="232" y="424"/>
                  </a:lnTo>
                  <a:lnTo>
                    <a:pt x="234" y="424"/>
                  </a:lnTo>
                  <a:lnTo>
                    <a:pt x="236" y="426"/>
                  </a:lnTo>
                  <a:lnTo>
                    <a:pt x="242" y="428"/>
                  </a:lnTo>
                  <a:lnTo>
                    <a:pt x="257" y="436"/>
                  </a:lnTo>
                  <a:lnTo>
                    <a:pt x="261" y="438"/>
                  </a:lnTo>
                  <a:lnTo>
                    <a:pt x="261" y="438"/>
                  </a:lnTo>
                  <a:lnTo>
                    <a:pt x="263" y="438"/>
                  </a:lnTo>
                  <a:lnTo>
                    <a:pt x="265" y="438"/>
                  </a:lnTo>
                  <a:lnTo>
                    <a:pt x="265" y="438"/>
                  </a:lnTo>
                  <a:lnTo>
                    <a:pt x="268" y="438"/>
                  </a:lnTo>
                  <a:lnTo>
                    <a:pt x="268" y="440"/>
                  </a:lnTo>
                  <a:lnTo>
                    <a:pt x="270" y="440"/>
                  </a:lnTo>
                  <a:lnTo>
                    <a:pt x="272" y="440"/>
                  </a:lnTo>
                  <a:lnTo>
                    <a:pt x="286" y="440"/>
                  </a:lnTo>
                  <a:lnTo>
                    <a:pt x="286" y="440"/>
                  </a:lnTo>
                  <a:lnTo>
                    <a:pt x="286" y="438"/>
                  </a:lnTo>
                  <a:lnTo>
                    <a:pt x="286" y="438"/>
                  </a:lnTo>
                  <a:lnTo>
                    <a:pt x="286" y="436"/>
                  </a:lnTo>
                  <a:lnTo>
                    <a:pt x="286" y="436"/>
                  </a:lnTo>
                  <a:lnTo>
                    <a:pt x="288" y="436"/>
                  </a:lnTo>
                  <a:lnTo>
                    <a:pt x="288" y="436"/>
                  </a:lnTo>
                  <a:lnTo>
                    <a:pt x="288" y="436"/>
                  </a:lnTo>
                  <a:lnTo>
                    <a:pt x="288" y="436"/>
                  </a:lnTo>
                  <a:lnTo>
                    <a:pt x="290" y="436"/>
                  </a:lnTo>
                  <a:lnTo>
                    <a:pt x="293" y="436"/>
                  </a:lnTo>
                  <a:lnTo>
                    <a:pt x="295" y="436"/>
                  </a:lnTo>
                  <a:lnTo>
                    <a:pt x="297" y="436"/>
                  </a:lnTo>
                  <a:lnTo>
                    <a:pt x="297" y="434"/>
                  </a:lnTo>
                  <a:lnTo>
                    <a:pt x="299" y="434"/>
                  </a:lnTo>
                  <a:lnTo>
                    <a:pt x="299" y="434"/>
                  </a:lnTo>
                  <a:lnTo>
                    <a:pt x="301" y="434"/>
                  </a:lnTo>
                  <a:lnTo>
                    <a:pt x="303" y="434"/>
                  </a:lnTo>
                  <a:lnTo>
                    <a:pt x="320" y="424"/>
                  </a:lnTo>
                  <a:lnTo>
                    <a:pt x="326" y="424"/>
                  </a:lnTo>
                  <a:lnTo>
                    <a:pt x="334" y="420"/>
                  </a:lnTo>
                  <a:lnTo>
                    <a:pt x="336" y="420"/>
                  </a:lnTo>
                  <a:lnTo>
                    <a:pt x="339" y="417"/>
                  </a:lnTo>
                  <a:lnTo>
                    <a:pt x="339" y="415"/>
                  </a:lnTo>
                  <a:lnTo>
                    <a:pt x="343" y="411"/>
                  </a:lnTo>
                  <a:lnTo>
                    <a:pt x="345" y="411"/>
                  </a:lnTo>
                  <a:lnTo>
                    <a:pt x="347" y="411"/>
                  </a:lnTo>
                  <a:lnTo>
                    <a:pt x="345" y="411"/>
                  </a:lnTo>
                  <a:lnTo>
                    <a:pt x="345" y="411"/>
                  </a:lnTo>
                  <a:lnTo>
                    <a:pt x="345" y="413"/>
                  </a:lnTo>
                  <a:lnTo>
                    <a:pt x="347" y="413"/>
                  </a:lnTo>
                  <a:lnTo>
                    <a:pt x="353" y="409"/>
                  </a:lnTo>
                  <a:lnTo>
                    <a:pt x="357" y="407"/>
                  </a:lnTo>
                  <a:lnTo>
                    <a:pt x="362" y="405"/>
                  </a:lnTo>
                  <a:lnTo>
                    <a:pt x="362" y="405"/>
                  </a:lnTo>
                  <a:lnTo>
                    <a:pt x="364" y="405"/>
                  </a:lnTo>
                  <a:lnTo>
                    <a:pt x="366" y="405"/>
                  </a:lnTo>
                  <a:lnTo>
                    <a:pt x="368" y="403"/>
                  </a:lnTo>
                  <a:lnTo>
                    <a:pt x="370" y="401"/>
                  </a:lnTo>
                  <a:lnTo>
                    <a:pt x="382" y="394"/>
                  </a:lnTo>
                  <a:lnTo>
                    <a:pt x="387" y="394"/>
                  </a:lnTo>
                  <a:lnTo>
                    <a:pt x="389" y="392"/>
                  </a:lnTo>
                  <a:lnTo>
                    <a:pt x="395" y="390"/>
                  </a:lnTo>
                  <a:lnTo>
                    <a:pt x="397" y="388"/>
                  </a:lnTo>
                  <a:lnTo>
                    <a:pt x="397" y="388"/>
                  </a:lnTo>
                  <a:lnTo>
                    <a:pt x="397" y="388"/>
                  </a:lnTo>
                  <a:lnTo>
                    <a:pt x="399" y="388"/>
                  </a:lnTo>
                  <a:lnTo>
                    <a:pt x="399" y="388"/>
                  </a:lnTo>
                  <a:lnTo>
                    <a:pt x="401" y="386"/>
                  </a:lnTo>
                  <a:lnTo>
                    <a:pt x="401" y="384"/>
                  </a:lnTo>
                  <a:lnTo>
                    <a:pt x="399" y="382"/>
                  </a:lnTo>
                  <a:lnTo>
                    <a:pt x="399" y="380"/>
                  </a:lnTo>
                  <a:lnTo>
                    <a:pt x="399" y="380"/>
                  </a:lnTo>
                  <a:lnTo>
                    <a:pt x="399" y="380"/>
                  </a:lnTo>
                  <a:lnTo>
                    <a:pt x="399" y="378"/>
                  </a:lnTo>
                  <a:lnTo>
                    <a:pt x="399" y="378"/>
                  </a:lnTo>
                  <a:lnTo>
                    <a:pt x="401" y="376"/>
                  </a:lnTo>
                  <a:lnTo>
                    <a:pt x="401" y="376"/>
                  </a:lnTo>
                  <a:lnTo>
                    <a:pt x="401" y="376"/>
                  </a:lnTo>
                  <a:lnTo>
                    <a:pt x="401" y="374"/>
                  </a:lnTo>
                  <a:lnTo>
                    <a:pt x="401" y="374"/>
                  </a:lnTo>
                  <a:lnTo>
                    <a:pt x="405" y="369"/>
                  </a:lnTo>
                  <a:lnTo>
                    <a:pt x="405" y="367"/>
                  </a:lnTo>
                  <a:lnTo>
                    <a:pt x="407" y="365"/>
                  </a:lnTo>
                  <a:lnTo>
                    <a:pt x="412" y="359"/>
                  </a:lnTo>
                  <a:lnTo>
                    <a:pt x="414" y="355"/>
                  </a:lnTo>
                  <a:lnTo>
                    <a:pt x="418" y="342"/>
                  </a:lnTo>
                  <a:lnTo>
                    <a:pt x="418" y="342"/>
                  </a:lnTo>
                  <a:lnTo>
                    <a:pt x="420" y="342"/>
                  </a:lnTo>
                  <a:lnTo>
                    <a:pt x="420" y="340"/>
                  </a:lnTo>
                  <a:lnTo>
                    <a:pt x="420" y="340"/>
                  </a:lnTo>
                  <a:lnTo>
                    <a:pt x="420" y="338"/>
                  </a:lnTo>
                  <a:lnTo>
                    <a:pt x="420" y="338"/>
                  </a:lnTo>
                  <a:lnTo>
                    <a:pt x="420" y="336"/>
                  </a:lnTo>
                  <a:lnTo>
                    <a:pt x="420" y="336"/>
                  </a:lnTo>
                  <a:lnTo>
                    <a:pt x="418" y="336"/>
                  </a:lnTo>
                  <a:lnTo>
                    <a:pt x="418" y="334"/>
                  </a:lnTo>
                  <a:lnTo>
                    <a:pt x="418" y="334"/>
                  </a:lnTo>
                  <a:lnTo>
                    <a:pt x="416" y="332"/>
                  </a:lnTo>
                  <a:lnTo>
                    <a:pt x="416" y="334"/>
                  </a:lnTo>
                  <a:lnTo>
                    <a:pt x="414" y="332"/>
                  </a:lnTo>
                  <a:lnTo>
                    <a:pt x="414" y="332"/>
                  </a:lnTo>
                  <a:lnTo>
                    <a:pt x="412" y="332"/>
                  </a:lnTo>
                  <a:lnTo>
                    <a:pt x="412" y="332"/>
                  </a:lnTo>
                  <a:lnTo>
                    <a:pt x="412" y="330"/>
                  </a:lnTo>
                  <a:lnTo>
                    <a:pt x="410" y="328"/>
                  </a:lnTo>
                  <a:lnTo>
                    <a:pt x="410" y="326"/>
                  </a:lnTo>
                  <a:lnTo>
                    <a:pt x="410" y="326"/>
                  </a:lnTo>
                  <a:lnTo>
                    <a:pt x="407" y="326"/>
                  </a:lnTo>
                  <a:lnTo>
                    <a:pt x="407" y="323"/>
                  </a:lnTo>
                  <a:lnTo>
                    <a:pt x="407" y="321"/>
                  </a:lnTo>
                  <a:lnTo>
                    <a:pt x="407" y="321"/>
                  </a:lnTo>
                  <a:lnTo>
                    <a:pt x="401" y="323"/>
                  </a:lnTo>
                  <a:lnTo>
                    <a:pt x="399" y="323"/>
                  </a:lnTo>
                  <a:lnTo>
                    <a:pt x="399" y="323"/>
                  </a:lnTo>
                  <a:lnTo>
                    <a:pt x="397" y="321"/>
                  </a:lnTo>
                  <a:lnTo>
                    <a:pt x="395" y="323"/>
                  </a:lnTo>
                  <a:lnTo>
                    <a:pt x="393" y="323"/>
                  </a:lnTo>
                  <a:lnTo>
                    <a:pt x="393" y="323"/>
                  </a:lnTo>
                  <a:lnTo>
                    <a:pt x="393" y="321"/>
                  </a:lnTo>
                  <a:lnTo>
                    <a:pt x="393" y="321"/>
                  </a:lnTo>
                  <a:lnTo>
                    <a:pt x="391" y="321"/>
                  </a:lnTo>
                  <a:lnTo>
                    <a:pt x="391" y="321"/>
                  </a:lnTo>
                  <a:lnTo>
                    <a:pt x="391" y="321"/>
                  </a:lnTo>
                  <a:lnTo>
                    <a:pt x="389" y="321"/>
                  </a:lnTo>
                  <a:lnTo>
                    <a:pt x="389" y="319"/>
                  </a:lnTo>
                  <a:lnTo>
                    <a:pt x="389" y="317"/>
                  </a:lnTo>
                  <a:lnTo>
                    <a:pt x="389" y="315"/>
                  </a:lnTo>
                  <a:lnTo>
                    <a:pt x="391" y="315"/>
                  </a:lnTo>
                  <a:lnTo>
                    <a:pt x="397" y="317"/>
                  </a:lnTo>
                  <a:lnTo>
                    <a:pt x="399" y="317"/>
                  </a:lnTo>
                  <a:lnTo>
                    <a:pt x="401" y="317"/>
                  </a:lnTo>
                  <a:lnTo>
                    <a:pt x="399" y="313"/>
                  </a:lnTo>
                  <a:lnTo>
                    <a:pt x="397" y="313"/>
                  </a:lnTo>
                  <a:lnTo>
                    <a:pt x="397" y="313"/>
                  </a:lnTo>
                  <a:lnTo>
                    <a:pt x="395" y="313"/>
                  </a:lnTo>
                  <a:lnTo>
                    <a:pt x="395" y="313"/>
                  </a:lnTo>
                  <a:lnTo>
                    <a:pt x="395" y="313"/>
                  </a:lnTo>
                  <a:lnTo>
                    <a:pt x="395" y="311"/>
                  </a:lnTo>
                  <a:lnTo>
                    <a:pt x="397" y="311"/>
                  </a:lnTo>
                  <a:lnTo>
                    <a:pt x="399" y="313"/>
                  </a:lnTo>
                  <a:lnTo>
                    <a:pt x="401" y="313"/>
                  </a:lnTo>
                  <a:lnTo>
                    <a:pt x="401" y="315"/>
                  </a:lnTo>
                  <a:lnTo>
                    <a:pt x="403" y="315"/>
                  </a:lnTo>
                  <a:lnTo>
                    <a:pt x="405" y="317"/>
                  </a:lnTo>
                  <a:lnTo>
                    <a:pt x="407" y="317"/>
                  </a:lnTo>
                  <a:lnTo>
                    <a:pt x="405" y="315"/>
                  </a:lnTo>
                  <a:lnTo>
                    <a:pt x="405" y="313"/>
                  </a:lnTo>
                  <a:lnTo>
                    <a:pt x="407" y="313"/>
                  </a:lnTo>
                  <a:lnTo>
                    <a:pt x="407" y="311"/>
                  </a:lnTo>
                  <a:lnTo>
                    <a:pt x="405" y="311"/>
                  </a:lnTo>
                  <a:lnTo>
                    <a:pt x="405" y="309"/>
                  </a:lnTo>
                  <a:lnTo>
                    <a:pt x="405" y="309"/>
                  </a:lnTo>
                  <a:lnTo>
                    <a:pt x="405" y="309"/>
                  </a:lnTo>
                  <a:lnTo>
                    <a:pt x="405" y="307"/>
                  </a:lnTo>
                  <a:lnTo>
                    <a:pt x="403" y="307"/>
                  </a:lnTo>
                  <a:lnTo>
                    <a:pt x="401" y="309"/>
                  </a:lnTo>
                  <a:lnTo>
                    <a:pt x="399" y="309"/>
                  </a:lnTo>
                  <a:lnTo>
                    <a:pt x="393" y="307"/>
                  </a:lnTo>
                  <a:lnTo>
                    <a:pt x="393" y="305"/>
                  </a:lnTo>
                  <a:lnTo>
                    <a:pt x="395" y="305"/>
                  </a:lnTo>
                  <a:lnTo>
                    <a:pt x="397" y="305"/>
                  </a:lnTo>
                  <a:lnTo>
                    <a:pt x="399" y="305"/>
                  </a:lnTo>
                  <a:lnTo>
                    <a:pt x="399" y="305"/>
                  </a:lnTo>
                  <a:lnTo>
                    <a:pt x="399" y="305"/>
                  </a:lnTo>
                  <a:lnTo>
                    <a:pt x="401" y="305"/>
                  </a:lnTo>
                  <a:lnTo>
                    <a:pt x="401" y="305"/>
                  </a:lnTo>
                  <a:lnTo>
                    <a:pt x="397" y="303"/>
                  </a:lnTo>
                  <a:lnTo>
                    <a:pt x="397" y="300"/>
                  </a:lnTo>
                  <a:lnTo>
                    <a:pt x="401" y="303"/>
                  </a:lnTo>
                  <a:lnTo>
                    <a:pt x="403" y="303"/>
                  </a:lnTo>
                  <a:lnTo>
                    <a:pt x="403" y="300"/>
                  </a:lnTo>
                  <a:lnTo>
                    <a:pt x="401" y="300"/>
                  </a:lnTo>
                  <a:lnTo>
                    <a:pt x="399" y="298"/>
                  </a:lnTo>
                  <a:lnTo>
                    <a:pt x="401" y="298"/>
                  </a:lnTo>
                  <a:lnTo>
                    <a:pt x="403" y="298"/>
                  </a:lnTo>
                  <a:lnTo>
                    <a:pt x="405" y="300"/>
                  </a:lnTo>
                  <a:lnTo>
                    <a:pt x="405" y="300"/>
                  </a:lnTo>
                  <a:lnTo>
                    <a:pt x="405" y="303"/>
                  </a:lnTo>
                  <a:lnTo>
                    <a:pt x="407" y="303"/>
                  </a:lnTo>
                  <a:lnTo>
                    <a:pt x="407" y="300"/>
                  </a:lnTo>
                  <a:lnTo>
                    <a:pt x="410" y="300"/>
                  </a:lnTo>
                  <a:lnTo>
                    <a:pt x="410" y="300"/>
                  </a:lnTo>
                  <a:lnTo>
                    <a:pt x="410" y="298"/>
                  </a:lnTo>
                  <a:lnTo>
                    <a:pt x="410" y="298"/>
                  </a:lnTo>
                  <a:lnTo>
                    <a:pt x="410" y="300"/>
                  </a:lnTo>
                  <a:lnTo>
                    <a:pt x="412" y="300"/>
                  </a:lnTo>
                  <a:lnTo>
                    <a:pt x="412" y="298"/>
                  </a:lnTo>
                  <a:lnTo>
                    <a:pt x="412" y="298"/>
                  </a:lnTo>
                  <a:lnTo>
                    <a:pt x="414" y="298"/>
                  </a:lnTo>
                  <a:lnTo>
                    <a:pt x="416" y="298"/>
                  </a:lnTo>
                  <a:lnTo>
                    <a:pt x="416" y="298"/>
                  </a:lnTo>
                  <a:lnTo>
                    <a:pt x="418" y="296"/>
                  </a:lnTo>
                  <a:lnTo>
                    <a:pt x="418" y="296"/>
                  </a:lnTo>
                  <a:lnTo>
                    <a:pt x="418" y="294"/>
                  </a:lnTo>
                  <a:lnTo>
                    <a:pt x="420" y="294"/>
                  </a:lnTo>
                  <a:lnTo>
                    <a:pt x="420" y="294"/>
                  </a:lnTo>
                  <a:lnTo>
                    <a:pt x="420" y="292"/>
                  </a:lnTo>
                  <a:lnTo>
                    <a:pt x="420" y="290"/>
                  </a:lnTo>
                  <a:lnTo>
                    <a:pt x="422" y="280"/>
                  </a:lnTo>
                  <a:lnTo>
                    <a:pt x="420" y="273"/>
                  </a:lnTo>
                  <a:lnTo>
                    <a:pt x="416" y="275"/>
                  </a:lnTo>
                  <a:lnTo>
                    <a:pt x="414" y="273"/>
                  </a:lnTo>
                  <a:lnTo>
                    <a:pt x="414" y="273"/>
                  </a:lnTo>
                  <a:lnTo>
                    <a:pt x="414" y="271"/>
                  </a:lnTo>
                  <a:lnTo>
                    <a:pt x="414" y="269"/>
                  </a:lnTo>
                  <a:lnTo>
                    <a:pt x="414" y="269"/>
                  </a:lnTo>
                  <a:lnTo>
                    <a:pt x="414" y="267"/>
                  </a:lnTo>
                  <a:lnTo>
                    <a:pt x="412" y="271"/>
                  </a:lnTo>
                  <a:lnTo>
                    <a:pt x="410" y="271"/>
                  </a:lnTo>
                  <a:lnTo>
                    <a:pt x="407" y="271"/>
                  </a:lnTo>
                  <a:lnTo>
                    <a:pt x="405" y="269"/>
                  </a:lnTo>
                  <a:lnTo>
                    <a:pt x="405" y="269"/>
                  </a:lnTo>
                  <a:lnTo>
                    <a:pt x="410" y="269"/>
                  </a:lnTo>
                  <a:lnTo>
                    <a:pt x="410" y="267"/>
                  </a:lnTo>
                  <a:lnTo>
                    <a:pt x="412" y="267"/>
                  </a:lnTo>
                  <a:lnTo>
                    <a:pt x="412" y="267"/>
                  </a:lnTo>
                  <a:lnTo>
                    <a:pt x="414" y="267"/>
                  </a:lnTo>
                  <a:lnTo>
                    <a:pt x="416" y="267"/>
                  </a:lnTo>
                  <a:lnTo>
                    <a:pt x="416" y="267"/>
                  </a:lnTo>
                  <a:lnTo>
                    <a:pt x="416" y="269"/>
                  </a:lnTo>
                  <a:lnTo>
                    <a:pt x="418" y="271"/>
                  </a:lnTo>
                  <a:lnTo>
                    <a:pt x="418" y="271"/>
                  </a:lnTo>
                  <a:lnTo>
                    <a:pt x="420" y="271"/>
                  </a:lnTo>
                  <a:lnTo>
                    <a:pt x="422" y="271"/>
                  </a:lnTo>
                  <a:lnTo>
                    <a:pt x="424" y="267"/>
                  </a:lnTo>
                  <a:lnTo>
                    <a:pt x="424" y="267"/>
                  </a:lnTo>
                  <a:lnTo>
                    <a:pt x="424" y="263"/>
                  </a:lnTo>
                  <a:lnTo>
                    <a:pt x="426" y="261"/>
                  </a:lnTo>
                  <a:lnTo>
                    <a:pt x="426" y="261"/>
                  </a:lnTo>
                  <a:lnTo>
                    <a:pt x="430" y="259"/>
                  </a:lnTo>
                  <a:lnTo>
                    <a:pt x="430" y="261"/>
                  </a:lnTo>
                  <a:lnTo>
                    <a:pt x="430" y="263"/>
                  </a:lnTo>
                  <a:lnTo>
                    <a:pt x="428" y="265"/>
                  </a:lnTo>
                  <a:lnTo>
                    <a:pt x="428" y="265"/>
                  </a:lnTo>
                  <a:lnTo>
                    <a:pt x="428" y="267"/>
                  </a:lnTo>
                  <a:lnTo>
                    <a:pt x="428" y="269"/>
                  </a:lnTo>
                  <a:lnTo>
                    <a:pt x="428" y="271"/>
                  </a:lnTo>
                  <a:lnTo>
                    <a:pt x="433" y="271"/>
                  </a:lnTo>
                  <a:lnTo>
                    <a:pt x="433" y="271"/>
                  </a:lnTo>
                  <a:lnTo>
                    <a:pt x="435" y="269"/>
                  </a:lnTo>
                  <a:lnTo>
                    <a:pt x="437" y="271"/>
                  </a:lnTo>
                  <a:lnTo>
                    <a:pt x="437" y="271"/>
                  </a:lnTo>
                  <a:lnTo>
                    <a:pt x="437" y="273"/>
                  </a:lnTo>
                  <a:lnTo>
                    <a:pt x="437" y="273"/>
                  </a:lnTo>
                  <a:lnTo>
                    <a:pt x="437" y="273"/>
                  </a:lnTo>
                  <a:lnTo>
                    <a:pt x="439" y="273"/>
                  </a:lnTo>
                  <a:lnTo>
                    <a:pt x="441" y="273"/>
                  </a:lnTo>
                  <a:lnTo>
                    <a:pt x="443" y="271"/>
                  </a:lnTo>
                  <a:lnTo>
                    <a:pt x="445" y="269"/>
                  </a:lnTo>
                  <a:lnTo>
                    <a:pt x="447" y="267"/>
                  </a:lnTo>
                  <a:lnTo>
                    <a:pt x="449" y="267"/>
                  </a:lnTo>
                  <a:lnTo>
                    <a:pt x="451" y="269"/>
                  </a:lnTo>
                  <a:lnTo>
                    <a:pt x="453" y="269"/>
                  </a:lnTo>
                  <a:lnTo>
                    <a:pt x="453" y="269"/>
                  </a:lnTo>
                  <a:lnTo>
                    <a:pt x="456" y="269"/>
                  </a:lnTo>
                  <a:lnTo>
                    <a:pt x="456" y="269"/>
                  </a:lnTo>
                  <a:lnTo>
                    <a:pt x="464" y="271"/>
                  </a:lnTo>
                  <a:lnTo>
                    <a:pt x="466" y="273"/>
                  </a:lnTo>
                  <a:lnTo>
                    <a:pt x="470" y="271"/>
                  </a:lnTo>
                  <a:lnTo>
                    <a:pt x="470" y="269"/>
                  </a:lnTo>
                  <a:lnTo>
                    <a:pt x="472" y="269"/>
                  </a:lnTo>
                  <a:lnTo>
                    <a:pt x="474" y="269"/>
                  </a:lnTo>
                  <a:lnTo>
                    <a:pt x="476" y="269"/>
                  </a:lnTo>
                  <a:lnTo>
                    <a:pt x="479" y="271"/>
                  </a:lnTo>
                  <a:lnTo>
                    <a:pt x="479" y="271"/>
                  </a:lnTo>
                  <a:lnTo>
                    <a:pt x="481" y="269"/>
                  </a:lnTo>
                  <a:lnTo>
                    <a:pt x="481" y="269"/>
                  </a:lnTo>
                  <a:lnTo>
                    <a:pt x="483" y="269"/>
                  </a:lnTo>
                  <a:lnTo>
                    <a:pt x="483" y="271"/>
                  </a:lnTo>
                  <a:lnTo>
                    <a:pt x="483" y="273"/>
                  </a:lnTo>
                  <a:lnTo>
                    <a:pt x="483" y="275"/>
                  </a:lnTo>
                  <a:lnTo>
                    <a:pt x="481" y="275"/>
                  </a:lnTo>
                  <a:lnTo>
                    <a:pt x="479" y="275"/>
                  </a:lnTo>
                  <a:lnTo>
                    <a:pt x="476" y="273"/>
                  </a:lnTo>
                  <a:lnTo>
                    <a:pt x="476" y="273"/>
                  </a:lnTo>
                  <a:lnTo>
                    <a:pt x="472" y="273"/>
                  </a:lnTo>
                  <a:lnTo>
                    <a:pt x="470" y="275"/>
                  </a:lnTo>
                  <a:lnTo>
                    <a:pt x="466" y="282"/>
                  </a:lnTo>
                  <a:lnTo>
                    <a:pt x="464" y="280"/>
                  </a:lnTo>
                  <a:lnTo>
                    <a:pt x="462" y="280"/>
                  </a:lnTo>
                  <a:lnTo>
                    <a:pt x="462" y="280"/>
                  </a:lnTo>
                  <a:lnTo>
                    <a:pt x="460" y="280"/>
                  </a:lnTo>
                  <a:lnTo>
                    <a:pt x="460" y="280"/>
                  </a:lnTo>
                  <a:lnTo>
                    <a:pt x="460" y="280"/>
                  </a:lnTo>
                  <a:lnTo>
                    <a:pt x="458" y="278"/>
                  </a:lnTo>
                  <a:lnTo>
                    <a:pt x="456" y="278"/>
                  </a:lnTo>
                  <a:lnTo>
                    <a:pt x="453" y="275"/>
                  </a:lnTo>
                  <a:lnTo>
                    <a:pt x="451" y="275"/>
                  </a:lnTo>
                  <a:lnTo>
                    <a:pt x="449" y="278"/>
                  </a:lnTo>
                  <a:lnTo>
                    <a:pt x="447" y="278"/>
                  </a:lnTo>
                  <a:lnTo>
                    <a:pt x="445" y="280"/>
                  </a:lnTo>
                  <a:lnTo>
                    <a:pt x="445" y="282"/>
                  </a:lnTo>
                  <a:lnTo>
                    <a:pt x="443" y="284"/>
                  </a:lnTo>
                  <a:lnTo>
                    <a:pt x="443" y="286"/>
                  </a:lnTo>
                  <a:lnTo>
                    <a:pt x="443" y="288"/>
                  </a:lnTo>
                  <a:lnTo>
                    <a:pt x="443" y="290"/>
                  </a:lnTo>
                  <a:lnTo>
                    <a:pt x="443" y="290"/>
                  </a:lnTo>
                  <a:lnTo>
                    <a:pt x="443" y="292"/>
                  </a:lnTo>
                  <a:lnTo>
                    <a:pt x="443" y="294"/>
                  </a:lnTo>
                  <a:lnTo>
                    <a:pt x="443" y="296"/>
                  </a:lnTo>
                  <a:lnTo>
                    <a:pt x="441" y="300"/>
                  </a:lnTo>
                  <a:lnTo>
                    <a:pt x="441" y="303"/>
                  </a:lnTo>
                  <a:lnTo>
                    <a:pt x="441" y="303"/>
                  </a:lnTo>
                  <a:lnTo>
                    <a:pt x="443" y="309"/>
                  </a:lnTo>
                  <a:lnTo>
                    <a:pt x="445" y="309"/>
                  </a:lnTo>
                  <a:lnTo>
                    <a:pt x="447" y="309"/>
                  </a:lnTo>
                  <a:lnTo>
                    <a:pt x="449" y="307"/>
                  </a:lnTo>
                  <a:lnTo>
                    <a:pt x="451" y="305"/>
                  </a:lnTo>
                  <a:lnTo>
                    <a:pt x="451" y="305"/>
                  </a:lnTo>
                  <a:lnTo>
                    <a:pt x="453" y="303"/>
                  </a:lnTo>
                  <a:lnTo>
                    <a:pt x="460" y="303"/>
                  </a:lnTo>
                  <a:lnTo>
                    <a:pt x="460" y="303"/>
                  </a:lnTo>
                  <a:lnTo>
                    <a:pt x="460" y="300"/>
                  </a:lnTo>
                  <a:lnTo>
                    <a:pt x="460" y="300"/>
                  </a:lnTo>
                  <a:lnTo>
                    <a:pt x="462" y="300"/>
                  </a:lnTo>
                  <a:lnTo>
                    <a:pt x="462" y="300"/>
                  </a:lnTo>
                  <a:lnTo>
                    <a:pt x="462" y="300"/>
                  </a:lnTo>
                  <a:lnTo>
                    <a:pt x="464" y="300"/>
                  </a:lnTo>
                  <a:lnTo>
                    <a:pt x="464" y="300"/>
                  </a:lnTo>
                  <a:lnTo>
                    <a:pt x="464" y="300"/>
                  </a:lnTo>
                  <a:lnTo>
                    <a:pt x="462" y="300"/>
                  </a:lnTo>
                  <a:lnTo>
                    <a:pt x="462" y="303"/>
                  </a:lnTo>
                  <a:lnTo>
                    <a:pt x="462" y="305"/>
                  </a:lnTo>
                  <a:lnTo>
                    <a:pt x="460" y="307"/>
                  </a:lnTo>
                  <a:lnTo>
                    <a:pt x="456" y="305"/>
                  </a:lnTo>
                  <a:lnTo>
                    <a:pt x="453" y="307"/>
                  </a:lnTo>
                  <a:lnTo>
                    <a:pt x="451" y="307"/>
                  </a:lnTo>
                  <a:lnTo>
                    <a:pt x="449" y="313"/>
                  </a:lnTo>
                  <a:lnTo>
                    <a:pt x="449" y="315"/>
                  </a:lnTo>
                  <a:lnTo>
                    <a:pt x="447" y="315"/>
                  </a:lnTo>
                  <a:lnTo>
                    <a:pt x="447" y="317"/>
                  </a:lnTo>
                  <a:lnTo>
                    <a:pt x="445" y="323"/>
                  </a:lnTo>
                  <a:lnTo>
                    <a:pt x="445" y="326"/>
                  </a:lnTo>
                  <a:lnTo>
                    <a:pt x="443" y="330"/>
                  </a:lnTo>
                  <a:lnTo>
                    <a:pt x="443" y="332"/>
                  </a:lnTo>
                  <a:lnTo>
                    <a:pt x="443" y="334"/>
                  </a:lnTo>
                  <a:lnTo>
                    <a:pt x="445" y="336"/>
                  </a:lnTo>
                  <a:lnTo>
                    <a:pt x="447" y="336"/>
                  </a:lnTo>
                  <a:lnTo>
                    <a:pt x="451" y="334"/>
                  </a:lnTo>
                  <a:lnTo>
                    <a:pt x="453" y="334"/>
                  </a:lnTo>
                  <a:lnTo>
                    <a:pt x="456" y="334"/>
                  </a:lnTo>
                  <a:lnTo>
                    <a:pt x="458" y="334"/>
                  </a:lnTo>
                  <a:lnTo>
                    <a:pt x="464" y="334"/>
                  </a:lnTo>
                  <a:lnTo>
                    <a:pt x="466" y="334"/>
                  </a:lnTo>
                  <a:lnTo>
                    <a:pt x="470" y="334"/>
                  </a:lnTo>
                  <a:lnTo>
                    <a:pt x="472" y="334"/>
                  </a:lnTo>
                  <a:lnTo>
                    <a:pt x="474" y="334"/>
                  </a:lnTo>
                  <a:lnTo>
                    <a:pt x="476" y="332"/>
                  </a:lnTo>
                  <a:lnTo>
                    <a:pt x="479" y="332"/>
                  </a:lnTo>
                  <a:lnTo>
                    <a:pt x="483" y="334"/>
                  </a:lnTo>
                  <a:lnTo>
                    <a:pt x="487" y="334"/>
                  </a:lnTo>
                  <a:lnTo>
                    <a:pt x="491" y="332"/>
                  </a:lnTo>
                  <a:lnTo>
                    <a:pt x="493" y="330"/>
                  </a:lnTo>
                  <a:lnTo>
                    <a:pt x="493" y="330"/>
                  </a:lnTo>
                  <a:lnTo>
                    <a:pt x="495" y="328"/>
                  </a:lnTo>
                  <a:lnTo>
                    <a:pt x="495" y="328"/>
                  </a:lnTo>
                  <a:lnTo>
                    <a:pt x="499" y="328"/>
                  </a:lnTo>
                  <a:lnTo>
                    <a:pt x="504" y="326"/>
                  </a:lnTo>
                  <a:lnTo>
                    <a:pt x="504" y="326"/>
                  </a:lnTo>
                  <a:lnTo>
                    <a:pt x="504" y="326"/>
                  </a:lnTo>
                  <a:lnTo>
                    <a:pt x="504" y="328"/>
                  </a:lnTo>
                  <a:lnTo>
                    <a:pt x="504" y="328"/>
                  </a:lnTo>
                  <a:lnTo>
                    <a:pt x="501" y="328"/>
                  </a:lnTo>
                  <a:lnTo>
                    <a:pt x="499" y="328"/>
                  </a:lnTo>
                  <a:lnTo>
                    <a:pt x="493" y="332"/>
                  </a:lnTo>
                  <a:lnTo>
                    <a:pt x="487" y="334"/>
                  </a:lnTo>
                  <a:lnTo>
                    <a:pt x="485" y="336"/>
                  </a:lnTo>
                  <a:lnTo>
                    <a:pt x="481" y="338"/>
                  </a:lnTo>
                  <a:lnTo>
                    <a:pt x="479" y="338"/>
                  </a:lnTo>
                  <a:lnTo>
                    <a:pt x="476" y="338"/>
                  </a:lnTo>
                  <a:lnTo>
                    <a:pt x="474" y="338"/>
                  </a:lnTo>
                  <a:lnTo>
                    <a:pt x="472" y="338"/>
                  </a:lnTo>
                  <a:lnTo>
                    <a:pt x="472" y="338"/>
                  </a:lnTo>
                  <a:lnTo>
                    <a:pt x="470" y="342"/>
                  </a:lnTo>
                  <a:lnTo>
                    <a:pt x="468" y="344"/>
                  </a:lnTo>
                  <a:lnTo>
                    <a:pt x="466" y="346"/>
                  </a:lnTo>
                  <a:lnTo>
                    <a:pt x="464" y="349"/>
                  </a:lnTo>
                  <a:lnTo>
                    <a:pt x="462" y="349"/>
                  </a:lnTo>
                  <a:lnTo>
                    <a:pt x="460" y="349"/>
                  </a:lnTo>
                  <a:lnTo>
                    <a:pt x="456" y="353"/>
                  </a:lnTo>
                  <a:lnTo>
                    <a:pt x="453" y="353"/>
                  </a:lnTo>
                  <a:lnTo>
                    <a:pt x="453" y="355"/>
                  </a:lnTo>
                  <a:lnTo>
                    <a:pt x="449" y="361"/>
                  </a:lnTo>
                  <a:lnTo>
                    <a:pt x="449" y="363"/>
                  </a:lnTo>
                  <a:lnTo>
                    <a:pt x="451" y="363"/>
                  </a:lnTo>
                  <a:lnTo>
                    <a:pt x="458" y="359"/>
                  </a:lnTo>
                  <a:lnTo>
                    <a:pt x="460" y="357"/>
                  </a:lnTo>
                  <a:lnTo>
                    <a:pt x="464" y="355"/>
                  </a:lnTo>
                  <a:lnTo>
                    <a:pt x="466" y="357"/>
                  </a:lnTo>
                  <a:lnTo>
                    <a:pt x="466" y="357"/>
                  </a:lnTo>
                  <a:lnTo>
                    <a:pt x="466" y="359"/>
                  </a:lnTo>
                  <a:lnTo>
                    <a:pt x="464" y="357"/>
                  </a:lnTo>
                  <a:lnTo>
                    <a:pt x="458" y="361"/>
                  </a:lnTo>
                  <a:lnTo>
                    <a:pt x="458" y="361"/>
                  </a:lnTo>
                  <a:lnTo>
                    <a:pt x="453" y="363"/>
                  </a:lnTo>
                  <a:lnTo>
                    <a:pt x="447" y="365"/>
                  </a:lnTo>
                  <a:lnTo>
                    <a:pt x="447" y="365"/>
                  </a:lnTo>
                  <a:lnTo>
                    <a:pt x="447" y="367"/>
                  </a:lnTo>
                  <a:lnTo>
                    <a:pt x="449" y="367"/>
                  </a:lnTo>
                  <a:lnTo>
                    <a:pt x="449" y="369"/>
                  </a:lnTo>
                  <a:lnTo>
                    <a:pt x="453" y="367"/>
                  </a:lnTo>
                  <a:lnTo>
                    <a:pt x="453" y="367"/>
                  </a:lnTo>
                  <a:lnTo>
                    <a:pt x="456" y="369"/>
                  </a:lnTo>
                  <a:lnTo>
                    <a:pt x="453" y="369"/>
                  </a:lnTo>
                  <a:lnTo>
                    <a:pt x="451" y="369"/>
                  </a:lnTo>
                  <a:lnTo>
                    <a:pt x="449" y="369"/>
                  </a:lnTo>
                  <a:lnTo>
                    <a:pt x="449" y="371"/>
                  </a:lnTo>
                  <a:lnTo>
                    <a:pt x="449" y="371"/>
                  </a:lnTo>
                  <a:lnTo>
                    <a:pt x="449" y="374"/>
                  </a:lnTo>
                  <a:lnTo>
                    <a:pt x="451" y="378"/>
                  </a:lnTo>
                  <a:lnTo>
                    <a:pt x="451" y="380"/>
                  </a:lnTo>
                  <a:lnTo>
                    <a:pt x="451" y="380"/>
                  </a:lnTo>
                  <a:lnTo>
                    <a:pt x="453" y="380"/>
                  </a:lnTo>
                  <a:lnTo>
                    <a:pt x="456" y="378"/>
                  </a:lnTo>
                  <a:lnTo>
                    <a:pt x="456" y="380"/>
                  </a:lnTo>
                  <a:lnTo>
                    <a:pt x="456" y="382"/>
                  </a:lnTo>
                  <a:lnTo>
                    <a:pt x="458" y="382"/>
                  </a:lnTo>
                  <a:lnTo>
                    <a:pt x="458" y="384"/>
                  </a:lnTo>
                  <a:lnTo>
                    <a:pt x="460" y="384"/>
                  </a:lnTo>
                  <a:lnTo>
                    <a:pt x="464" y="386"/>
                  </a:lnTo>
                  <a:lnTo>
                    <a:pt x="464" y="386"/>
                  </a:lnTo>
                  <a:lnTo>
                    <a:pt x="462" y="386"/>
                  </a:lnTo>
                  <a:lnTo>
                    <a:pt x="462" y="386"/>
                  </a:lnTo>
                  <a:lnTo>
                    <a:pt x="460" y="388"/>
                  </a:lnTo>
                  <a:lnTo>
                    <a:pt x="453" y="392"/>
                  </a:lnTo>
                  <a:lnTo>
                    <a:pt x="451" y="394"/>
                  </a:lnTo>
                  <a:lnTo>
                    <a:pt x="451" y="397"/>
                  </a:lnTo>
                  <a:lnTo>
                    <a:pt x="453" y="399"/>
                  </a:lnTo>
                  <a:lnTo>
                    <a:pt x="453" y="399"/>
                  </a:lnTo>
                  <a:lnTo>
                    <a:pt x="456" y="397"/>
                  </a:lnTo>
                  <a:lnTo>
                    <a:pt x="458" y="397"/>
                  </a:lnTo>
                  <a:lnTo>
                    <a:pt x="458" y="397"/>
                  </a:lnTo>
                  <a:lnTo>
                    <a:pt x="458" y="397"/>
                  </a:lnTo>
                  <a:lnTo>
                    <a:pt x="458" y="392"/>
                  </a:lnTo>
                  <a:lnTo>
                    <a:pt x="458" y="392"/>
                  </a:lnTo>
                  <a:lnTo>
                    <a:pt x="458" y="390"/>
                  </a:lnTo>
                  <a:lnTo>
                    <a:pt x="460" y="390"/>
                  </a:lnTo>
                  <a:lnTo>
                    <a:pt x="462" y="390"/>
                  </a:lnTo>
                  <a:lnTo>
                    <a:pt x="462" y="390"/>
                  </a:lnTo>
                  <a:lnTo>
                    <a:pt x="464" y="392"/>
                  </a:lnTo>
                  <a:lnTo>
                    <a:pt x="462" y="394"/>
                  </a:lnTo>
                  <a:lnTo>
                    <a:pt x="462" y="397"/>
                  </a:lnTo>
                  <a:lnTo>
                    <a:pt x="460" y="401"/>
                  </a:lnTo>
                  <a:lnTo>
                    <a:pt x="464" y="399"/>
                  </a:lnTo>
                  <a:lnTo>
                    <a:pt x="464" y="399"/>
                  </a:lnTo>
                  <a:lnTo>
                    <a:pt x="464" y="397"/>
                  </a:lnTo>
                  <a:lnTo>
                    <a:pt x="464" y="394"/>
                  </a:lnTo>
                  <a:lnTo>
                    <a:pt x="464" y="394"/>
                  </a:lnTo>
                  <a:lnTo>
                    <a:pt x="466" y="394"/>
                  </a:lnTo>
                  <a:lnTo>
                    <a:pt x="466" y="397"/>
                  </a:lnTo>
                  <a:lnTo>
                    <a:pt x="466" y="397"/>
                  </a:lnTo>
                  <a:lnTo>
                    <a:pt x="470" y="394"/>
                  </a:lnTo>
                  <a:lnTo>
                    <a:pt x="472" y="394"/>
                  </a:lnTo>
                  <a:lnTo>
                    <a:pt x="472" y="394"/>
                  </a:lnTo>
                  <a:lnTo>
                    <a:pt x="476" y="403"/>
                  </a:lnTo>
                  <a:lnTo>
                    <a:pt x="474" y="403"/>
                  </a:lnTo>
                  <a:lnTo>
                    <a:pt x="472" y="405"/>
                  </a:lnTo>
                  <a:lnTo>
                    <a:pt x="468" y="403"/>
                  </a:lnTo>
                  <a:lnTo>
                    <a:pt x="468" y="403"/>
                  </a:lnTo>
                  <a:lnTo>
                    <a:pt x="468" y="405"/>
                  </a:lnTo>
                  <a:lnTo>
                    <a:pt x="468" y="407"/>
                  </a:lnTo>
                  <a:lnTo>
                    <a:pt x="470" y="407"/>
                  </a:lnTo>
                  <a:lnTo>
                    <a:pt x="470" y="407"/>
                  </a:lnTo>
                  <a:lnTo>
                    <a:pt x="472" y="407"/>
                  </a:lnTo>
                  <a:lnTo>
                    <a:pt x="472" y="407"/>
                  </a:lnTo>
                  <a:lnTo>
                    <a:pt x="472" y="409"/>
                  </a:lnTo>
                  <a:lnTo>
                    <a:pt x="472" y="409"/>
                  </a:lnTo>
                  <a:lnTo>
                    <a:pt x="474" y="411"/>
                  </a:lnTo>
                  <a:lnTo>
                    <a:pt x="476" y="411"/>
                  </a:lnTo>
                  <a:lnTo>
                    <a:pt x="479" y="409"/>
                  </a:lnTo>
                  <a:lnTo>
                    <a:pt x="481" y="409"/>
                  </a:lnTo>
                  <a:lnTo>
                    <a:pt x="479" y="411"/>
                  </a:lnTo>
                  <a:lnTo>
                    <a:pt x="476" y="413"/>
                  </a:lnTo>
                  <a:lnTo>
                    <a:pt x="474" y="415"/>
                  </a:lnTo>
                  <a:lnTo>
                    <a:pt x="476" y="420"/>
                  </a:lnTo>
                  <a:lnTo>
                    <a:pt x="476" y="420"/>
                  </a:lnTo>
                  <a:lnTo>
                    <a:pt x="474" y="424"/>
                  </a:lnTo>
                  <a:lnTo>
                    <a:pt x="474" y="426"/>
                  </a:lnTo>
                  <a:lnTo>
                    <a:pt x="479" y="424"/>
                  </a:lnTo>
                  <a:lnTo>
                    <a:pt x="479" y="422"/>
                  </a:lnTo>
                  <a:lnTo>
                    <a:pt x="481" y="422"/>
                  </a:lnTo>
                  <a:lnTo>
                    <a:pt x="481" y="422"/>
                  </a:lnTo>
                  <a:lnTo>
                    <a:pt x="481" y="424"/>
                  </a:lnTo>
                  <a:lnTo>
                    <a:pt x="479" y="426"/>
                  </a:lnTo>
                  <a:lnTo>
                    <a:pt x="479" y="428"/>
                  </a:lnTo>
                  <a:lnTo>
                    <a:pt x="481" y="430"/>
                  </a:lnTo>
                  <a:lnTo>
                    <a:pt x="483" y="428"/>
                  </a:lnTo>
                  <a:lnTo>
                    <a:pt x="483" y="428"/>
                  </a:lnTo>
                  <a:lnTo>
                    <a:pt x="483" y="430"/>
                  </a:lnTo>
                  <a:lnTo>
                    <a:pt x="483" y="430"/>
                  </a:lnTo>
                  <a:lnTo>
                    <a:pt x="483" y="430"/>
                  </a:lnTo>
                  <a:lnTo>
                    <a:pt x="483" y="432"/>
                  </a:lnTo>
                  <a:lnTo>
                    <a:pt x="485" y="432"/>
                  </a:lnTo>
                  <a:lnTo>
                    <a:pt x="485" y="432"/>
                  </a:lnTo>
                  <a:lnTo>
                    <a:pt x="485" y="434"/>
                  </a:lnTo>
                  <a:lnTo>
                    <a:pt x="485" y="434"/>
                  </a:lnTo>
                  <a:lnTo>
                    <a:pt x="481" y="436"/>
                  </a:lnTo>
                  <a:lnTo>
                    <a:pt x="481" y="438"/>
                  </a:lnTo>
                  <a:lnTo>
                    <a:pt x="483" y="440"/>
                  </a:lnTo>
                  <a:lnTo>
                    <a:pt x="481" y="445"/>
                  </a:lnTo>
                  <a:lnTo>
                    <a:pt x="481" y="447"/>
                  </a:lnTo>
                  <a:lnTo>
                    <a:pt x="481" y="449"/>
                  </a:lnTo>
                  <a:lnTo>
                    <a:pt x="479" y="449"/>
                  </a:lnTo>
                  <a:lnTo>
                    <a:pt x="479" y="451"/>
                  </a:lnTo>
                  <a:lnTo>
                    <a:pt x="481" y="453"/>
                  </a:lnTo>
                  <a:lnTo>
                    <a:pt x="481" y="453"/>
                  </a:lnTo>
                  <a:lnTo>
                    <a:pt x="481" y="457"/>
                  </a:lnTo>
                  <a:lnTo>
                    <a:pt x="479" y="459"/>
                  </a:lnTo>
                  <a:lnTo>
                    <a:pt x="479" y="461"/>
                  </a:lnTo>
                  <a:lnTo>
                    <a:pt x="476" y="465"/>
                  </a:lnTo>
                  <a:lnTo>
                    <a:pt x="476" y="465"/>
                  </a:lnTo>
                  <a:lnTo>
                    <a:pt x="476" y="465"/>
                  </a:lnTo>
                  <a:lnTo>
                    <a:pt x="479" y="468"/>
                  </a:lnTo>
                  <a:lnTo>
                    <a:pt x="479" y="472"/>
                  </a:lnTo>
                  <a:lnTo>
                    <a:pt x="479" y="474"/>
                  </a:lnTo>
                  <a:lnTo>
                    <a:pt x="476" y="476"/>
                  </a:lnTo>
                  <a:lnTo>
                    <a:pt x="474" y="476"/>
                  </a:lnTo>
                  <a:lnTo>
                    <a:pt x="472" y="476"/>
                  </a:lnTo>
                  <a:lnTo>
                    <a:pt x="472" y="476"/>
                  </a:lnTo>
                  <a:lnTo>
                    <a:pt x="472" y="476"/>
                  </a:lnTo>
                  <a:lnTo>
                    <a:pt x="472" y="476"/>
                  </a:lnTo>
                  <a:lnTo>
                    <a:pt x="470" y="478"/>
                  </a:lnTo>
                  <a:lnTo>
                    <a:pt x="470" y="478"/>
                  </a:lnTo>
                  <a:lnTo>
                    <a:pt x="468" y="478"/>
                  </a:lnTo>
                  <a:lnTo>
                    <a:pt x="468" y="480"/>
                  </a:lnTo>
                  <a:lnTo>
                    <a:pt x="468" y="482"/>
                  </a:lnTo>
                  <a:lnTo>
                    <a:pt x="466" y="484"/>
                  </a:lnTo>
                  <a:lnTo>
                    <a:pt x="466" y="486"/>
                  </a:lnTo>
                  <a:lnTo>
                    <a:pt x="464" y="488"/>
                  </a:lnTo>
                  <a:lnTo>
                    <a:pt x="464" y="491"/>
                  </a:lnTo>
                  <a:lnTo>
                    <a:pt x="464" y="493"/>
                  </a:lnTo>
                  <a:lnTo>
                    <a:pt x="466" y="493"/>
                  </a:lnTo>
                  <a:lnTo>
                    <a:pt x="466" y="493"/>
                  </a:lnTo>
                  <a:lnTo>
                    <a:pt x="466" y="493"/>
                  </a:lnTo>
                  <a:lnTo>
                    <a:pt x="466" y="493"/>
                  </a:lnTo>
                  <a:lnTo>
                    <a:pt x="466" y="495"/>
                  </a:lnTo>
                  <a:lnTo>
                    <a:pt x="464" y="497"/>
                  </a:lnTo>
                  <a:lnTo>
                    <a:pt x="464" y="497"/>
                  </a:lnTo>
                  <a:lnTo>
                    <a:pt x="464" y="501"/>
                  </a:lnTo>
                  <a:lnTo>
                    <a:pt x="462" y="507"/>
                  </a:lnTo>
                  <a:lnTo>
                    <a:pt x="462" y="507"/>
                  </a:lnTo>
                  <a:lnTo>
                    <a:pt x="462" y="507"/>
                  </a:lnTo>
                  <a:lnTo>
                    <a:pt x="464" y="507"/>
                  </a:lnTo>
                  <a:lnTo>
                    <a:pt x="466" y="507"/>
                  </a:lnTo>
                  <a:lnTo>
                    <a:pt x="466" y="505"/>
                  </a:lnTo>
                  <a:lnTo>
                    <a:pt x="468" y="505"/>
                  </a:lnTo>
                  <a:lnTo>
                    <a:pt x="468" y="505"/>
                  </a:lnTo>
                  <a:lnTo>
                    <a:pt x="468" y="505"/>
                  </a:lnTo>
                  <a:lnTo>
                    <a:pt x="472" y="505"/>
                  </a:lnTo>
                  <a:lnTo>
                    <a:pt x="472" y="505"/>
                  </a:lnTo>
                  <a:lnTo>
                    <a:pt x="472" y="505"/>
                  </a:lnTo>
                  <a:lnTo>
                    <a:pt x="472" y="505"/>
                  </a:lnTo>
                  <a:lnTo>
                    <a:pt x="474" y="505"/>
                  </a:lnTo>
                  <a:lnTo>
                    <a:pt x="476" y="505"/>
                  </a:lnTo>
                  <a:lnTo>
                    <a:pt x="479" y="505"/>
                  </a:lnTo>
                  <a:lnTo>
                    <a:pt x="481" y="505"/>
                  </a:lnTo>
                  <a:lnTo>
                    <a:pt x="485" y="503"/>
                  </a:lnTo>
                  <a:lnTo>
                    <a:pt x="485" y="501"/>
                  </a:lnTo>
                  <a:lnTo>
                    <a:pt x="485" y="497"/>
                  </a:lnTo>
                  <a:lnTo>
                    <a:pt x="485" y="497"/>
                  </a:lnTo>
                  <a:lnTo>
                    <a:pt x="485" y="495"/>
                  </a:lnTo>
                  <a:lnTo>
                    <a:pt x="485" y="495"/>
                  </a:lnTo>
                  <a:lnTo>
                    <a:pt x="483" y="495"/>
                  </a:lnTo>
                  <a:lnTo>
                    <a:pt x="481" y="493"/>
                  </a:lnTo>
                  <a:lnTo>
                    <a:pt x="481" y="493"/>
                  </a:lnTo>
                  <a:lnTo>
                    <a:pt x="481" y="491"/>
                  </a:lnTo>
                  <a:lnTo>
                    <a:pt x="481" y="491"/>
                  </a:lnTo>
                  <a:lnTo>
                    <a:pt x="481" y="491"/>
                  </a:lnTo>
                  <a:lnTo>
                    <a:pt x="481" y="491"/>
                  </a:lnTo>
                  <a:lnTo>
                    <a:pt x="481" y="488"/>
                  </a:lnTo>
                  <a:lnTo>
                    <a:pt x="481" y="488"/>
                  </a:lnTo>
                  <a:lnTo>
                    <a:pt x="481" y="488"/>
                  </a:lnTo>
                  <a:lnTo>
                    <a:pt x="483" y="488"/>
                  </a:lnTo>
                  <a:lnTo>
                    <a:pt x="483" y="488"/>
                  </a:lnTo>
                  <a:lnTo>
                    <a:pt x="485" y="488"/>
                  </a:lnTo>
                  <a:lnTo>
                    <a:pt x="485" y="488"/>
                  </a:lnTo>
                  <a:lnTo>
                    <a:pt x="485" y="488"/>
                  </a:lnTo>
                  <a:lnTo>
                    <a:pt x="487" y="484"/>
                  </a:lnTo>
                  <a:lnTo>
                    <a:pt x="487" y="484"/>
                  </a:lnTo>
                  <a:lnTo>
                    <a:pt x="487" y="484"/>
                  </a:lnTo>
                  <a:lnTo>
                    <a:pt x="489" y="484"/>
                  </a:lnTo>
                  <a:lnTo>
                    <a:pt x="489" y="484"/>
                  </a:lnTo>
                  <a:lnTo>
                    <a:pt x="491" y="484"/>
                  </a:lnTo>
                  <a:lnTo>
                    <a:pt x="491" y="484"/>
                  </a:lnTo>
                  <a:lnTo>
                    <a:pt x="493" y="482"/>
                  </a:lnTo>
                  <a:lnTo>
                    <a:pt x="495" y="480"/>
                  </a:lnTo>
                  <a:lnTo>
                    <a:pt x="497" y="480"/>
                  </a:lnTo>
                  <a:lnTo>
                    <a:pt x="497" y="480"/>
                  </a:lnTo>
                  <a:lnTo>
                    <a:pt x="497" y="480"/>
                  </a:lnTo>
                  <a:lnTo>
                    <a:pt x="499" y="480"/>
                  </a:lnTo>
                  <a:lnTo>
                    <a:pt x="499" y="482"/>
                  </a:lnTo>
                  <a:lnTo>
                    <a:pt x="497" y="482"/>
                  </a:lnTo>
                  <a:lnTo>
                    <a:pt x="497" y="484"/>
                  </a:lnTo>
                  <a:lnTo>
                    <a:pt x="499" y="484"/>
                  </a:lnTo>
                  <a:lnTo>
                    <a:pt x="499" y="484"/>
                  </a:lnTo>
                  <a:lnTo>
                    <a:pt x="499" y="484"/>
                  </a:lnTo>
                  <a:lnTo>
                    <a:pt x="501" y="484"/>
                  </a:lnTo>
                  <a:lnTo>
                    <a:pt x="501" y="484"/>
                  </a:lnTo>
                  <a:lnTo>
                    <a:pt x="504" y="484"/>
                  </a:lnTo>
                  <a:lnTo>
                    <a:pt x="504" y="486"/>
                  </a:lnTo>
                  <a:lnTo>
                    <a:pt x="504" y="486"/>
                  </a:lnTo>
                  <a:lnTo>
                    <a:pt x="504" y="486"/>
                  </a:lnTo>
                  <a:lnTo>
                    <a:pt x="504" y="488"/>
                  </a:lnTo>
                  <a:lnTo>
                    <a:pt x="501" y="488"/>
                  </a:lnTo>
                  <a:lnTo>
                    <a:pt x="495" y="493"/>
                  </a:lnTo>
                  <a:lnTo>
                    <a:pt x="495" y="493"/>
                  </a:lnTo>
                  <a:lnTo>
                    <a:pt x="495" y="493"/>
                  </a:lnTo>
                  <a:lnTo>
                    <a:pt x="495" y="493"/>
                  </a:lnTo>
                  <a:lnTo>
                    <a:pt x="495" y="495"/>
                  </a:lnTo>
                  <a:lnTo>
                    <a:pt x="495" y="495"/>
                  </a:lnTo>
                  <a:lnTo>
                    <a:pt x="495" y="495"/>
                  </a:lnTo>
                  <a:lnTo>
                    <a:pt x="495" y="499"/>
                  </a:lnTo>
                  <a:lnTo>
                    <a:pt x="495" y="499"/>
                  </a:lnTo>
                  <a:lnTo>
                    <a:pt x="497" y="501"/>
                  </a:lnTo>
                  <a:lnTo>
                    <a:pt x="497" y="501"/>
                  </a:lnTo>
                  <a:lnTo>
                    <a:pt x="499" y="501"/>
                  </a:lnTo>
                  <a:lnTo>
                    <a:pt x="501" y="501"/>
                  </a:lnTo>
                  <a:lnTo>
                    <a:pt x="501" y="501"/>
                  </a:lnTo>
                  <a:lnTo>
                    <a:pt x="501" y="499"/>
                  </a:lnTo>
                  <a:lnTo>
                    <a:pt x="501" y="499"/>
                  </a:lnTo>
                  <a:lnTo>
                    <a:pt x="501" y="497"/>
                  </a:lnTo>
                  <a:lnTo>
                    <a:pt x="501" y="497"/>
                  </a:lnTo>
                  <a:lnTo>
                    <a:pt x="501" y="497"/>
                  </a:lnTo>
                  <a:lnTo>
                    <a:pt x="504" y="497"/>
                  </a:lnTo>
                  <a:lnTo>
                    <a:pt x="506" y="497"/>
                  </a:lnTo>
                  <a:lnTo>
                    <a:pt x="508" y="497"/>
                  </a:lnTo>
                  <a:lnTo>
                    <a:pt x="508" y="499"/>
                  </a:lnTo>
                  <a:lnTo>
                    <a:pt x="508" y="503"/>
                  </a:lnTo>
                  <a:lnTo>
                    <a:pt x="510" y="503"/>
                  </a:lnTo>
                  <a:lnTo>
                    <a:pt x="512" y="503"/>
                  </a:lnTo>
                  <a:lnTo>
                    <a:pt x="512" y="503"/>
                  </a:lnTo>
                  <a:lnTo>
                    <a:pt x="514" y="503"/>
                  </a:lnTo>
                  <a:lnTo>
                    <a:pt x="514" y="501"/>
                  </a:lnTo>
                  <a:lnTo>
                    <a:pt x="516" y="501"/>
                  </a:lnTo>
                  <a:lnTo>
                    <a:pt x="516" y="501"/>
                  </a:lnTo>
                  <a:lnTo>
                    <a:pt x="516" y="499"/>
                  </a:lnTo>
                  <a:lnTo>
                    <a:pt x="516" y="499"/>
                  </a:lnTo>
                  <a:lnTo>
                    <a:pt x="516" y="499"/>
                  </a:lnTo>
                  <a:lnTo>
                    <a:pt x="516" y="497"/>
                  </a:lnTo>
                  <a:lnTo>
                    <a:pt x="516" y="497"/>
                  </a:lnTo>
                  <a:lnTo>
                    <a:pt x="518" y="495"/>
                  </a:lnTo>
                  <a:lnTo>
                    <a:pt x="518" y="495"/>
                  </a:lnTo>
                  <a:lnTo>
                    <a:pt x="524" y="497"/>
                  </a:lnTo>
                  <a:lnTo>
                    <a:pt x="527" y="497"/>
                  </a:lnTo>
                  <a:lnTo>
                    <a:pt x="529" y="497"/>
                  </a:lnTo>
                  <a:lnTo>
                    <a:pt x="529" y="497"/>
                  </a:lnTo>
                  <a:lnTo>
                    <a:pt x="529" y="497"/>
                  </a:lnTo>
                  <a:lnTo>
                    <a:pt x="531" y="495"/>
                  </a:lnTo>
                  <a:lnTo>
                    <a:pt x="529" y="493"/>
                  </a:lnTo>
                  <a:lnTo>
                    <a:pt x="529" y="493"/>
                  </a:lnTo>
                  <a:lnTo>
                    <a:pt x="529" y="491"/>
                  </a:lnTo>
                  <a:lnTo>
                    <a:pt x="531" y="491"/>
                  </a:lnTo>
                  <a:lnTo>
                    <a:pt x="531" y="488"/>
                  </a:lnTo>
                  <a:lnTo>
                    <a:pt x="531" y="486"/>
                  </a:lnTo>
                  <a:lnTo>
                    <a:pt x="531" y="482"/>
                  </a:lnTo>
                  <a:lnTo>
                    <a:pt x="531" y="480"/>
                  </a:lnTo>
                  <a:lnTo>
                    <a:pt x="531" y="480"/>
                  </a:lnTo>
                  <a:lnTo>
                    <a:pt x="529" y="478"/>
                  </a:lnTo>
                  <a:lnTo>
                    <a:pt x="529" y="478"/>
                  </a:lnTo>
                  <a:lnTo>
                    <a:pt x="529" y="478"/>
                  </a:lnTo>
                  <a:lnTo>
                    <a:pt x="529" y="478"/>
                  </a:lnTo>
                  <a:lnTo>
                    <a:pt x="529" y="476"/>
                  </a:lnTo>
                  <a:lnTo>
                    <a:pt x="527" y="476"/>
                  </a:lnTo>
                  <a:lnTo>
                    <a:pt x="529" y="474"/>
                  </a:lnTo>
                  <a:lnTo>
                    <a:pt x="531" y="472"/>
                  </a:lnTo>
                  <a:lnTo>
                    <a:pt x="535" y="463"/>
                  </a:lnTo>
                  <a:lnTo>
                    <a:pt x="537" y="459"/>
                  </a:lnTo>
                  <a:lnTo>
                    <a:pt x="537" y="457"/>
                  </a:lnTo>
                  <a:lnTo>
                    <a:pt x="537" y="455"/>
                  </a:lnTo>
                  <a:lnTo>
                    <a:pt x="537" y="453"/>
                  </a:lnTo>
                  <a:lnTo>
                    <a:pt x="537" y="453"/>
                  </a:lnTo>
                  <a:lnTo>
                    <a:pt x="535" y="453"/>
                  </a:lnTo>
                  <a:lnTo>
                    <a:pt x="535" y="453"/>
                  </a:lnTo>
                  <a:lnTo>
                    <a:pt x="535" y="453"/>
                  </a:lnTo>
                  <a:lnTo>
                    <a:pt x="533" y="453"/>
                  </a:lnTo>
                  <a:lnTo>
                    <a:pt x="533" y="453"/>
                  </a:lnTo>
                  <a:lnTo>
                    <a:pt x="533" y="451"/>
                  </a:lnTo>
                  <a:lnTo>
                    <a:pt x="533" y="451"/>
                  </a:lnTo>
                  <a:lnTo>
                    <a:pt x="533" y="449"/>
                  </a:lnTo>
                  <a:lnTo>
                    <a:pt x="533" y="449"/>
                  </a:lnTo>
                  <a:lnTo>
                    <a:pt x="531" y="447"/>
                  </a:lnTo>
                  <a:lnTo>
                    <a:pt x="531" y="447"/>
                  </a:lnTo>
                  <a:lnTo>
                    <a:pt x="531" y="447"/>
                  </a:lnTo>
                  <a:lnTo>
                    <a:pt x="529" y="447"/>
                  </a:lnTo>
                  <a:lnTo>
                    <a:pt x="529" y="447"/>
                  </a:lnTo>
                  <a:lnTo>
                    <a:pt x="529" y="447"/>
                  </a:lnTo>
                  <a:lnTo>
                    <a:pt x="529" y="447"/>
                  </a:lnTo>
                  <a:lnTo>
                    <a:pt x="529" y="445"/>
                  </a:lnTo>
                  <a:lnTo>
                    <a:pt x="529" y="445"/>
                  </a:lnTo>
                  <a:lnTo>
                    <a:pt x="533" y="445"/>
                  </a:lnTo>
                  <a:lnTo>
                    <a:pt x="533" y="443"/>
                  </a:lnTo>
                  <a:lnTo>
                    <a:pt x="535" y="438"/>
                  </a:lnTo>
                  <a:lnTo>
                    <a:pt x="535" y="438"/>
                  </a:lnTo>
                  <a:lnTo>
                    <a:pt x="535" y="438"/>
                  </a:lnTo>
                  <a:lnTo>
                    <a:pt x="537" y="438"/>
                  </a:lnTo>
                  <a:lnTo>
                    <a:pt x="537" y="438"/>
                  </a:lnTo>
                  <a:lnTo>
                    <a:pt x="537" y="438"/>
                  </a:lnTo>
                  <a:lnTo>
                    <a:pt x="537" y="440"/>
                  </a:lnTo>
                  <a:lnTo>
                    <a:pt x="539" y="443"/>
                  </a:lnTo>
                  <a:lnTo>
                    <a:pt x="539" y="443"/>
                  </a:lnTo>
                  <a:lnTo>
                    <a:pt x="541" y="445"/>
                  </a:lnTo>
                  <a:lnTo>
                    <a:pt x="541" y="445"/>
                  </a:lnTo>
                  <a:lnTo>
                    <a:pt x="541" y="445"/>
                  </a:lnTo>
                  <a:lnTo>
                    <a:pt x="545" y="447"/>
                  </a:lnTo>
                  <a:lnTo>
                    <a:pt x="550" y="449"/>
                  </a:lnTo>
                  <a:lnTo>
                    <a:pt x="550" y="449"/>
                  </a:lnTo>
                  <a:lnTo>
                    <a:pt x="552" y="451"/>
                  </a:lnTo>
                  <a:lnTo>
                    <a:pt x="554" y="455"/>
                  </a:lnTo>
                  <a:lnTo>
                    <a:pt x="554" y="455"/>
                  </a:lnTo>
                  <a:lnTo>
                    <a:pt x="556" y="455"/>
                  </a:lnTo>
                  <a:lnTo>
                    <a:pt x="556" y="455"/>
                  </a:lnTo>
                  <a:lnTo>
                    <a:pt x="562" y="455"/>
                  </a:lnTo>
                  <a:lnTo>
                    <a:pt x="562" y="455"/>
                  </a:lnTo>
                  <a:lnTo>
                    <a:pt x="566" y="453"/>
                  </a:lnTo>
                  <a:lnTo>
                    <a:pt x="568" y="453"/>
                  </a:lnTo>
                  <a:lnTo>
                    <a:pt x="570" y="451"/>
                  </a:lnTo>
                  <a:lnTo>
                    <a:pt x="570" y="451"/>
                  </a:lnTo>
                  <a:lnTo>
                    <a:pt x="573" y="449"/>
                  </a:lnTo>
                  <a:lnTo>
                    <a:pt x="573" y="449"/>
                  </a:lnTo>
                  <a:lnTo>
                    <a:pt x="573" y="447"/>
                  </a:lnTo>
                  <a:lnTo>
                    <a:pt x="573" y="447"/>
                  </a:lnTo>
                  <a:lnTo>
                    <a:pt x="573" y="445"/>
                  </a:lnTo>
                  <a:lnTo>
                    <a:pt x="573" y="443"/>
                  </a:lnTo>
                  <a:lnTo>
                    <a:pt x="577" y="440"/>
                  </a:lnTo>
                  <a:lnTo>
                    <a:pt x="581" y="436"/>
                  </a:lnTo>
                  <a:lnTo>
                    <a:pt x="581" y="434"/>
                  </a:lnTo>
                  <a:lnTo>
                    <a:pt x="583" y="434"/>
                  </a:lnTo>
                  <a:lnTo>
                    <a:pt x="583" y="432"/>
                  </a:lnTo>
                  <a:lnTo>
                    <a:pt x="583" y="430"/>
                  </a:lnTo>
                  <a:lnTo>
                    <a:pt x="583" y="428"/>
                  </a:lnTo>
                  <a:lnTo>
                    <a:pt x="583" y="420"/>
                  </a:lnTo>
                  <a:lnTo>
                    <a:pt x="581" y="417"/>
                  </a:lnTo>
                  <a:lnTo>
                    <a:pt x="581" y="415"/>
                  </a:lnTo>
                  <a:lnTo>
                    <a:pt x="579" y="411"/>
                  </a:lnTo>
                  <a:lnTo>
                    <a:pt x="579" y="411"/>
                  </a:lnTo>
                  <a:lnTo>
                    <a:pt x="579" y="409"/>
                  </a:lnTo>
                  <a:lnTo>
                    <a:pt x="577" y="409"/>
                  </a:lnTo>
                  <a:lnTo>
                    <a:pt x="575" y="407"/>
                  </a:lnTo>
                  <a:lnTo>
                    <a:pt x="573" y="405"/>
                  </a:lnTo>
                  <a:lnTo>
                    <a:pt x="573" y="403"/>
                  </a:lnTo>
                  <a:lnTo>
                    <a:pt x="570" y="401"/>
                  </a:lnTo>
                  <a:lnTo>
                    <a:pt x="568" y="401"/>
                  </a:lnTo>
                  <a:lnTo>
                    <a:pt x="566" y="401"/>
                  </a:lnTo>
                  <a:lnTo>
                    <a:pt x="564" y="399"/>
                  </a:lnTo>
                  <a:lnTo>
                    <a:pt x="564" y="397"/>
                  </a:lnTo>
                  <a:lnTo>
                    <a:pt x="564" y="397"/>
                  </a:lnTo>
                  <a:lnTo>
                    <a:pt x="562" y="394"/>
                  </a:lnTo>
                  <a:lnTo>
                    <a:pt x="562" y="394"/>
                  </a:lnTo>
                  <a:lnTo>
                    <a:pt x="560" y="394"/>
                  </a:lnTo>
                  <a:lnTo>
                    <a:pt x="560" y="394"/>
                  </a:lnTo>
                  <a:lnTo>
                    <a:pt x="558" y="394"/>
                  </a:lnTo>
                  <a:lnTo>
                    <a:pt x="558" y="394"/>
                  </a:lnTo>
                  <a:lnTo>
                    <a:pt x="556" y="394"/>
                  </a:lnTo>
                  <a:lnTo>
                    <a:pt x="552" y="392"/>
                  </a:lnTo>
                  <a:lnTo>
                    <a:pt x="547" y="388"/>
                  </a:lnTo>
                  <a:lnTo>
                    <a:pt x="547" y="388"/>
                  </a:lnTo>
                  <a:lnTo>
                    <a:pt x="547" y="388"/>
                  </a:lnTo>
                  <a:lnTo>
                    <a:pt x="547" y="386"/>
                  </a:lnTo>
                  <a:lnTo>
                    <a:pt x="547" y="386"/>
                  </a:lnTo>
                  <a:lnTo>
                    <a:pt x="547" y="386"/>
                  </a:lnTo>
                  <a:lnTo>
                    <a:pt x="550" y="386"/>
                  </a:lnTo>
                  <a:lnTo>
                    <a:pt x="556" y="390"/>
                  </a:lnTo>
                  <a:lnTo>
                    <a:pt x="556" y="390"/>
                  </a:lnTo>
                  <a:lnTo>
                    <a:pt x="556" y="390"/>
                  </a:lnTo>
                  <a:lnTo>
                    <a:pt x="558" y="390"/>
                  </a:lnTo>
                  <a:lnTo>
                    <a:pt x="558" y="388"/>
                  </a:lnTo>
                  <a:lnTo>
                    <a:pt x="558" y="390"/>
                  </a:lnTo>
                  <a:lnTo>
                    <a:pt x="560" y="390"/>
                  </a:lnTo>
                  <a:lnTo>
                    <a:pt x="560" y="390"/>
                  </a:lnTo>
                  <a:lnTo>
                    <a:pt x="562" y="390"/>
                  </a:lnTo>
                  <a:lnTo>
                    <a:pt x="562" y="390"/>
                  </a:lnTo>
                  <a:lnTo>
                    <a:pt x="562" y="390"/>
                  </a:lnTo>
                  <a:lnTo>
                    <a:pt x="564" y="388"/>
                  </a:lnTo>
                  <a:lnTo>
                    <a:pt x="564" y="388"/>
                  </a:lnTo>
                  <a:lnTo>
                    <a:pt x="564" y="388"/>
                  </a:lnTo>
                  <a:lnTo>
                    <a:pt x="566" y="386"/>
                  </a:lnTo>
                  <a:lnTo>
                    <a:pt x="568" y="386"/>
                  </a:lnTo>
                  <a:lnTo>
                    <a:pt x="568" y="386"/>
                  </a:lnTo>
                  <a:lnTo>
                    <a:pt x="570" y="384"/>
                  </a:lnTo>
                  <a:lnTo>
                    <a:pt x="570" y="380"/>
                  </a:lnTo>
                  <a:lnTo>
                    <a:pt x="573" y="378"/>
                  </a:lnTo>
                  <a:lnTo>
                    <a:pt x="573" y="378"/>
                  </a:lnTo>
                  <a:lnTo>
                    <a:pt x="573" y="378"/>
                  </a:lnTo>
                  <a:lnTo>
                    <a:pt x="575" y="380"/>
                  </a:lnTo>
                  <a:lnTo>
                    <a:pt x="577" y="380"/>
                  </a:lnTo>
                  <a:lnTo>
                    <a:pt x="577" y="380"/>
                  </a:lnTo>
                  <a:lnTo>
                    <a:pt x="583" y="378"/>
                  </a:lnTo>
                  <a:lnTo>
                    <a:pt x="583" y="376"/>
                  </a:lnTo>
                  <a:lnTo>
                    <a:pt x="585" y="374"/>
                  </a:lnTo>
                  <a:lnTo>
                    <a:pt x="587" y="367"/>
                  </a:lnTo>
                  <a:lnTo>
                    <a:pt x="587" y="365"/>
                  </a:lnTo>
                  <a:lnTo>
                    <a:pt x="589" y="363"/>
                  </a:lnTo>
                  <a:lnTo>
                    <a:pt x="591" y="363"/>
                  </a:lnTo>
                  <a:lnTo>
                    <a:pt x="593" y="361"/>
                  </a:lnTo>
                  <a:lnTo>
                    <a:pt x="595" y="359"/>
                  </a:lnTo>
                  <a:lnTo>
                    <a:pt x="595" y="357"/>
                  </a:lnTo>
                  <a:lnTo>
                    <a:pt x="598" y="357"/>
                  </a:lnTo>
                  <a:lnTo>
                    <a:pt x="598" y="357"/>
                  </a:lnTo>
                  <a:lnTo>
                    <a:pt x="602" y="359"/>
                  </a:lnTo>
                  <a:lnTo>
                    <a:pt x="602" y="359"/>
                  </a:lnTo>
                  <a:lnTo>
                    <a:pt x="604" y="359"/>
                  </a:lnTo>
                  <a:lnTo>
                    <a:pt x="616" y="355"/>
                  </a:lnTo>
                  <a:lnTo>
                    <a:pt x="618" y="355"/>
                  </a:lnTo>
                  <a:lnTo>
                    <a:pt x="621" y="353"/>
                  </a:lnTo>
                  <a:lnTo>
                    <a:pt x="623" y="353"/>
                  </a:lnTo>
                  <a:lnTo>
                    <a:pt x="623" y="351"/>
                  </a:lnTo>
                  <a:lnTo>
                    <a:pt x="623" y="351"/>
                  </a:lnTo>
                  <a:lnTo>
                    <a:pt x="623" y="351"/>
                  </a:lnTo>
                  <a:lnTo>
                    <a:pt x="623" y="349"/>
                  </a:lnTo>
                  <a:lnTo>
                    <a:pt x="623" y="349"/>
                  </a:lnTo>
                  <a:lnTo>
                    <a:pt x="621" y="346"/>
                  </a:lnTo>
                  <a:lnTo>
                    <a:pt x="621" y="346"/>
                  </a:lnTo>
                  <a:lnTo>
                    <a:pt x="621" y="346"/>
                  </a:lnTo>
                  <a:lnTo>
                    <a:pt x="621" y="346"/>
                  </a:lnTo>
                  <a:lnTo>
                    <a:pt x="621" y="346"/>
                  </a:lnTo>
                  <a:lnTo>
                    <a:pt x="618" y="346"/>
                  </a:lnTo>
                  <a:lnTo>
                    <a:pt x="616" y="346"/>
                  </a:lnTo>
                  <a:lnTo>
                    <a:pt x="616" y="349"/>
                  </a:lnTo>
                  <a:lnTo>
                    <a:pt x="616" y="349"/>
                  </a:lnTo>
                  <a:lnTo>
                    <a:pt x="612" y="349"/>
                  </a:lnTo>
                  <a:lnTo>
                    <a:pt x="610" y="349"/>
                  </a:lnTo>
                  <a:lnTo>
                    <a:pt x="610" y="349"/>
                  </a:lnTo>
                  <a:lnTo>
                    <a:pt x="610" y="346"/>
                  </a:lnTo>
                  <a:lnTo>
                    <a:pt x="608" y="346"/>
                  </a:lnTo>
                  <a:lnTo>
                    <a:pt x="608" y="346"/>
                  </a:lnTo>
                  <a:lnTo>
                    <a:pt x="606" y="346"/>
                  </a:lnTo>
                  <a:lnTo>
                    <a:pt x="606" y="346"/>
                  </a:lnTo>
                  <a:lnTo>
                    <a:pt x="606" y="346"/>
                  </a:lnTo>
                  <a:lnTo>
                    <a:pt x="606" y="346"/>
                  </a:lnTo>
                  <a:lnTo>
                    <a:pt x="604" y="346"/>
                  </a:lnTo>
                  <a:lnTo>
                    <a:pt x="604" y="349"/>
                  </a:lnTo>
                  <a:lnTo>
                    <a:pt x="604" y="349"/>
                  </a:lnTo>
                  <a:lnTo>
                    <a:pt x="595" y="346"/>
                  </a:lnTo>
                  <a:lnTo>
                    <a:pt x="593" y="346"/>
                  </a:lnTo>
                  <a:lnTo>
                    <a:pt x="591" y="349"/>
                  </a:lnTo>
                  <a:lnTo>
                    <a:pt x="587" y="349"/>
                  </a:lnTo>
                  <a:lnTo>
                    <a:pt x="585" y="351"/>
                  </a:lnTo>
                  <a:lnTo>
                    <a:pt x="577" y="351"/>
                  </a:lnTo>
                  <a:lnTo>
                    <a:pt x="575" y="353"/>
                  </a:lnTo>
                  <a:lnTo>
                    <a:pt x="575" y="353"/>
                  </a:lnTo>
                  <a:lnTo>
                    <a:pt x="573" y="353"/>
                  </a:lnTo>
                  <a:lnTo>
                    <a:pt x="573" y="353"/>
                  </a:lnTo>
                  <a:lnTo>
                    <a:pt x="573" y="349"/>
                  </a:lnTo>
                  <a:lnTo>
                    <a:pt x="570" y="349"/>
                  </a:lnTo>
                  <a:lnTo>
                    <a:pt x="568" y="344"/>
                  </a:lnTo>
                  <a:lnTo>
                    <a:pt x="568" y="342"/>
                  </a:lnTo>
                  <a:lnTo>
                    <a:pt x="566" y="342"/>
                  </a:lnTo>
                  <a:lnTo>
                    <a:pt x="566" y="340"/>
                  </a:lnTo>
                  <a:lnTo>
                    <a:pt x="568" y="340"/>
                  </a:lnTo>
                  <a:lnTo>
                    <a:pt x="570" y="340"/>
                  </a:lnTo>
                  <a:lnTo>
                    <a:pt x="573" y="338"/>
                  </a:lnTo>
                  <a:lnTo>
                    <a:pt x="575" y="338"/>
                  </a:lnTo>
                  <a:lnTo>
                    <a:pt x="577" y="334"/>
                  </a:lnTo>
                  <a:lnTo>
                    <a:pt x="575" y="332"/>
                  </a:lnTo>
                  <a:lnTo>
                    <a:pt x="575" y="332"/>
                  </a:lnTo>
                  <a:lnTo>
                    <a:pt x="573" y="330"/>
                  </a:lnTo>
                  <a:lnTo>
                    <a:pt x="573" y="330"/>
                  </a:lnTo>
                  <a:lnTo>
                    <a:pt x="573" y="328"/>
                  </a:lnTo>
                  <a:lnTo>
                    <a:pt x="573" y="326"/>
                  </a:lnTo>
                  <a:lnTo>
                    <a:pt x="573" y="326"/>
                  </a:lnTo>
                  <a:lnTo>
                    <a:pt x="573" y="321"/>
                  </a:lnTo>
                  <a:lnTo>
                    <a:pt x="570" y="321"/>
                  </a:lnTo>
                  <a:lnTo>
                    <a:pt x="573" y="319"/>
                  </a:lnTo>
                  <a:lnTo>
                    <a:pt x="573" y="317"/>
                  </a:lnTo>
                  <a:lnTo>
                    <a:pt x="575" y="317"/>
                  </a:lnTo>
                  <a:lnTo>
                    <a:pt x="575" y="317"/>
                  </a:lnTo>
                  <a:lnTo>
                    <a:pt x="579" y="315"/>
                  </a:lnTo>
                  <a:lnTo>
                    <a:pt x="583" y="313"/>
                  </a:lnTo>
                  <a:lnTo>
                    <a:pt x="583" y="313"/>
                  </a:lnTo>
                  <a:lnTo>
                    <a:pt x="587" y="313"/>
                  </a:lnTo>
                  <a:lnTo>
                    <a:pt x="589" y="311"/>
                  </a:lnTo>
                  <a:lnTo>
                    <a:pt x="589" y="311"/>
                  </a:lnTo>
                  <a:lnTo>
                    <a:pt x="598" y="305"/>
                  </a:lnTo>
                  <a:lnTo>
                    <a:pt x="606" y="305"/>
                  </a:lnTo>
                  <a:lnTo>
                    <a:pt x="606" y="296"/>
                  </a:lnTo>
                  <a:lnTo>
                    <a:pt x="606" y="292"/>
                  </a:lnTo>
                  <a:lnTo>
                    <a:pt x="606" y="292"/>
                  </a:lnTo>
                  <a:lnTo>
                    <a:pt x="606" y="290"/>
                  </a:lnTo>
                  <a:lnTo>
                    <a:pt x="604" y="288"/>
                  </a:lnTo>
                  <a:lnTo>
                    <a:pt x="604" y="288"/>
                  </a:lnTo>
                  <a:lnTo>
                    <a:pt x="604" y="286"/>
                  </a:lnTo>
                  <a:lnTo>
                    <a:pt x="604" y="284"/>
                  </a:lnTo>
                  <a:lnTo>
                    <a:pt x="604" y="282"/>
                  </a:lnTo>
                  <a:lnTo>
                    <a:pt x="602" y="280"/>
                  </a:lnTo>
                  <a:lnTo>
                    <a:pt x="602" y="280"/>
                  </a:lnTo>
                  <a:lnTo>
                    <a:pt x="600" y="278"/>
                  </a:lnTo>
                  <a:lnTo>
                    <a:pt x="600" y="278"/>
                  </a:lnTo>
                  <a:lnTo>
                    <a:pt x="598" y="275"/>
                  </a:lnTo>
                  <a:lnTo>
                    <a:pt x="600" y="273"/>
                  </a:lnTo>
                  <a:lnTo>
                    <a:pt x="598" y="271"/>
                  </a:lnTo>
                  <a:lnTo>
                    <a:pt x="598" y="269"/>
                  </a:lnTo>
                  <a:lnTo>
                    <a:pt x="598" y="267"/>
                  </a:lnTo>
                  <a:lnTo>
                    <a:pt x="598" y="265"/>
                  </a:lnTo>
                  <a:lnTo>
                    <a:pt x="600" y="263"/>
                  </a:lnTo>
                  <a:lnTo>
                    <a:pt x="600" y="261"/>
                  </a:lnTo>
                  <a:lnTo>
                    <a:pt x="600" y="261"/>
                  </a:lnTo>
                  <a:lnTo>
                    <a:pt x="600" y="261"/>
                  </a:lnTo>
                  <a:lnTo>
                    <a:pt x="602" y="261"/>
                  </a:lnTo>
                  <a:lnTo>
                    <a:pt x="602" y="261"/>
                  </a:lnTo>
                  <a:lnTo>
                    <a:pt x="604" y="263"/>
                  </a:lnTo>
                  <a:lnTo>
                    <a:pt x="604" y="263"/>
                  </a:lnTo>
                  <a:lnTo>
                    <a:pt x="606" y="263"/>
                  </a:lnTo>
                  <a:lnTo>
                    <a:pt x="606" y="265"/>
                  </a:lnTo>
                  <a:lnTo>
                    <a:pt x="608" y="265"/>
                  </a:lnTo>
                  <a:lnTo>
                    <a:pt x="610" y="263"/>
                  </a:lnTo>
                  <a:lnTo>
                    <a:pt x="612" y="263"/>
                  </a:lnTo>
                  <a:lnTo>
                    <a:pt x="614" y="263"/>
                  </a:lnTo>
                  <a:lnTo>
                    <a:pt x="614" y="261"/>
                  </a:lnTo>
                  <a:lnTo>
                    <a:pt x="616" y="261"/>
                  </a:lnTo>
                  <a:lnTo>
                    <a:pt x="616" y="259"/>
                  </a:lnTo>
                  <a:lnTo>
                    <a:pt x="616" y="259"/>
                  </a:lnTo>
                  <a:lnTo>
                    <a:pt x="616" y="257"/>
                  </a:lnTo>
                  <a:lnTo>
                    <a:pt x="616" y="257"/>
                  </a:lnTo>
                  <a:lnTo>
                    <a:pt x="616" y="255"/>
                  </a:lnTo>
                  <a:lnTo>
                    <a:pt x="614" y="255"/>
                  </a:lnTo>
                  <a:lnTo>
                    <a:pt x="612" y="255"/>
                  </a:lnTo>
                  <a:lnTo>
                    <a:pt x="608" y="255"/>
                  </a:lnTo>
                  <a:lnTo>
                    <a:pt x="604" y="255"/>
                  </a:lnTo>
                  <a:lnTo>
                    <a:pt x="604" y="255"/>
                  </a:lnTo>
                  <a:lnTo>
                    <a:pt x="602" y="255"/>
                  </a:lnTo>
                  <a:lnTo>
                    <a:pt x="600" y="252"/>
                  </a:lnTo>
                  <a:lnTo>
                    <a:pt x="595" y="248"/>
                  </a:lnTo>
                  <a:lnTo>
                    <a:pt x="595" y="246"/>
                  </a:lnTo>
                  <a:lnTo>
                    <a:pt x="595" y="246"/>
                  </a:lnTo>
                  <a:lnTo>
                    <a:pt x="595" y="244"/>
                  </a:lnTo>
                  <a:lnTo>
                    <a:pt x="595" y="242"/>
                  </a:lnTo>
                  <a:lnTo>
                    <a:pt x="598" y="242"/>
                  </a:lnTo>
                  <a:lnTo>
                    <a:pt x="598" y="242"/>
                  </a:lnTo>
                  <a:lnTo>
                    <a:pt x="598" y="242"/>
                  </a:lnTo>
                  <a:lnTo>
                    <a:pt x="604" y="244"/>
                  </a:lnTo>
                  <a:lnTo>
                    <a:pt x="606" y="244"/>
                  </a:lnTo>
                  <a:lnTo>
                    <a:pt x="606" y="244"/>
                  </a:lnTo>
                  <a:lnTo>
                    <a:pt x="608" y="244"/>
                  </a:lnTo>
                  <a:lnTo>
                    <a:pt x="608" y="242"/>
                  </a:lnTo>
                  <a:lnTo>
                    <a:pt x="612" y="238"/>
                  </a:lnTo>
                  <a:lnTo>
                    <a:pt x="621" y="232"/>
                  </a:lnTo>
                  <a:lnTo>
                    <a:pt x="621" y="232"/>
                  </a:lnTo>
                  <a:lnTo>
                    <a:pt x="623" y="232"/>
                  </a:lnTo>
                  <a:lnTo>
                    <a:pt x="625" y="232"/>
                  </a:lnTo>
                  <a:lnTo>
                    <a:pt x="625" y="232"/>
                  </a:lnTo>
                  <a:lnTo>
                    <a:pt x="627" y="232"/>
                  </a:lnTo>
                  <a:lnTo>
                    <a:pt x="627" y="232"/>
                  </a:lnTo>
                  <a:lnTo>
                    <a:pt x="629" y="229"/>
                  </a:lnTo>
                  <a:lnTo>
                    <a:pt x="629" y="229"/>
                  </a:lnTo>
                  <a:lnTo>
                    <a:pt x="631" y="227"/>
                  </a:lnTo>
                  <a:lnTo>
                    <a:pt x="639" y="211"/>
                  </a:lnTo>
                  <a:lnTo>
                    <a:pt x="639" y="209"/>
                  </a:lnTo>
                  <a:lnTo>
                    <a:pt x="637" y="207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CC2565EB-0D1F-08AB-6689-3417AC826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7675" y="4836598"/>
              <a:ext cx="100013" cy="149225"/>
            </a:xfrm>
            <a:custGeom>
              <a:avLst/>
              <a:gdLst>
                <a:gd name="T0" fmla="*/ 63 w 63"/>
                <a:gd name="T1" fmla="*/ 46 h 94"/>
                <a:gd name="T2" fmla="*/ 58 w 63"/>
                <a:gd name="T3" fmla="*/ 39 h 94"/>
                <a:gd name="T4" fmla="*/ 58 w 63"/>
                <a:gd name="T5" fmla="*/ 35 h 94"/>
                <a:gd name="T6" fmla="*/ 56 w 63"/>
                <a:gd name="T7" fmla="*/ 31 h 94"/>
                <a:gd name="T8" fmla="*/ 56 w 63"/>
                <a:gd name="T9" fmla="*/ 20 h 94"/>
                <a:gd name="T10" fmla="*/ 52 w 63"/>
                <a:gd name="T11" fmla="*/ 14 h 94"/>
                <a:gd name="T12" fmla="*/ 48 w 63"/>
                <a:gd name="T13" fmla="*/ 14 h 94"/>
                <a:gd name="T14" fmla="*/ 44 w 63"/>
                <a:gd name="T15" fmla="*/ 14 h 94"/>
                <a:gd name="T16" fmla="*/ 31 w 63"/>
                <a:gd name="T17" fmla="*/ 16 h 94"/>
                <a:gd name="T18" fmla="*/ 25 w 63"/>
                <a:gd name="T19" fmla="*/ 14 h 94"/>
                <a:gd name="T20" fmla="*/ 23 w 63"/>
                <a:gd name="T21" fmla="*/ 6 h 94"/>
                <a:gd name="T22" fmla="*/ 17 w 63"/>
                <a:gd name="T23" fmla="*/ 4 h 94"/>
                <a:gd name="T24" fmla="*/ 15 w 63"/>
                <a:gd name="T25" fmla="*/ 0 h 94"/>
                <a:gd name="T26" fmla="*/ 13 w 63"/>
                <a:gd name="T27" fmla="*/ 0 h 94"/>
                <a:gd name="T28" fmla="*/ 8 w 63"/>
                <a:gd name="T29" fmla="*/ 4 h 94"/>
                <a:gd name="T30" fmla="*/ 0 w 63"/>
                <a:gd name="T31" fmla="*/ 8 h 94"/>
                <a:gd name="T32" fmla="*/ 4 w 63"/>
                <a:gd name="T33" fmla="*/ 16 h 94"/>
                <a:gd name="T34" fmla="*/ 10 w 63"/>
                <a:gd name="T35" fmla="*/ 14 h 94"/>
                <a:gd name="T36" fmla="*/ 17 w 63"/>
                <a:gd name="T37" fmla="*/ 12 h 94"/>
                <a:gd name="T38" fmla="*/ 6 w 63"/>
                <a:gd name="T39" fmla="*/ 18 h 94"/>
                <a:gd name="T40" fmla="*/ 6 w 63"/>
                <a:gd name="T41" fmla="*/ 23 h 94"/>
                <a:gd name="T42" fmla="*/ 8 w 63"/>
                <a:gd name="T43" fmla="*/ 29 h 94"/>
                <a:gd name="T44" fmla="*/ 19 w 63"/>
                <a:gd name="T45" fmla="*/ 27 h 94"/>
                <a:gd name="T46" fmla="*/ 19 w 63"/>
                <a:gd name="T47" fmla="*/ 29 h 94"/>
                <a:gd name="T48" fmla="*/ 13 w 63"/>
                <a:gd name="T49" fmla="*/ 31 h 94"/>
                <a:gd name="T50" fmla="*/ 17 w 63"/>
                <a:gd name="T51" fmla="*/ 35 h 94"/>
                <a:gd name="T52" fmla="*/ 19 w 63"/>
                <a:gd name="T53" fmla="*/ 35 h 94"/>
                <a:gd name="T54" fmla="*/ 25 w 63"/>
                <a:gd name="T55" fmla="*/ 39 h 94"/>
                <a:gd name="T56" fmla="*/ 29 w 63"/>
                <a:gd name="T57" fmla="*/ 43 h 94"/>
                <a:gd name="T58" fmla="*/ 25 w 63"/>
                <a:gd name="T59" fmla="*/ 39 h 94"/>
                <a:gd name="T60" fmla="*/ 19 w 63"/>
                <a:gd name="T61" fmla="*/ 39 h 94"/>
                <a:gd name="T62" fmla="*/ 13 w 63"/>
                <a:gd name="T63" fmla="*/ 41 h 94"/>
                <a:gd name="T64" fmla="*/ 21 w 63"/>
                <a:gd name="T65" fmla="*/ 43 h 94"/>
                <a:gd name="T66" fmla="*/ 29 w 63"/>
                <a:gd name="T67" fmla="*/ 66 h 94"/>
                <a:gd name="T68" fmla="*/ 25 w 63"/>
                <a:gd name="T69" fmla="*/ 71 h 94"/>
                <a:gd name="T70" fmla="*/ 31 w 63"/>
                <a:gd name="T71" fmla="*/ 81 h 94"/>
                <a:gd name="T72" fmla="*/ 35 w 63"/>
                <a:gd name="T73" fmla="*/ 83 h 94"/>
                <a:gd name="T74" fmla="*/ 40 w 63"/>
                <a:gd name="T75" fmla="*/ 91 h 94"/>
                <a:gd name="T76" fmla="*/ 48 w 63"/>
                <a:gd name="T77" fmla="*/ 89 h 94"/>
                <a:gd name="T78" fmla="*/ 52 w 63"/>
                <a:gd name="T79" fmla="*/ 89 h 94"/>
                <a:gd name="T80" fmla="*/ 56 w 63"/>
                <a:gd name="T81" fmla="*/ 85 h 94"/>
                <a:gd name="T82" fmla="*/ 58 w 63"/>
                <a:gd name="T83" fmla="*/ 81 h 94"/>
                <a:gd name="T84" fmla="*/ 58 w 63"/>
                <a:gd name="T85" fmla="*/ 77 h 94"/>
                <a:gd name="T86" fmla="*/ 58 w 63"/>
                <a:gd name="T87" fmla="*/ 71 h 94"/>
                <a:gd name="T88" fmla="*/ 63 w 63"/>
                <a:gd name="T89" fmla="*/ 62 h 94"/>
                <a:gd name="T90" fmla="*/ 61 w 63"/>
                <a:gd name="T91" fmla="*/ 60 h 94"/>
                <a:gd name="T92" fmla="*/ 56 w 63"/>
                <a:gd name="T93" fmla="*/ 56 h 94"/>
                <a:gd name="T94" fmla="*/ 61 w 63"/>
                <a:gd name="T95" fmla="*/ 54 h 94"/>
                <a:gd name="T96" fmla="*/ 63 w 63"/>
                <a:gd name="T97" fmla="*/ 5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" h="94">
                  <a:moveTo>
                    <a:pt x="63" y="48"/>
                  </a:move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58" y="39"/>
                  </a:lnTo>
                  <a:lnTo>
                    <a:pt x="58" y="39"/>
                  </a:lnTo>
                  <a:lnTo>
                    <a:pt x="58" y="37"/>
                  </a:lnTo>
                  <a:lnTo>
                    <a:pt x="58" y="37"/>
                  </a:lnTo>
                  <a:lnTo>
                    <a:pt x="58" y="37"/>
                  </a:lnTo>
                  <a:lnTo>
                    <a:pt x="58" y="35"/>
                  </a:lnTo>
                  <a:lnTo>
                    <a:pt x="58" y="35"/>
                  </a:lnTo>
                  <a:lnTo>
                    <a:pt x="56" y="33"/>
                  </a:lnTo>
                  <a:lnTo>
                    <a:pt x="56" y="33"/>
                  </a:lnTo>
                  <a:lnTo>
                    <a:pt x="56" y="31"/>
                  </a:lnTo>
                  <a:lnTo>
                    <a:pt x="58" y="29"/>
                  </a:lnTo>
                  <a:lnTo>
                    <a:pt x="58" y="27"/>
                  </a:lnTo>
                  <a:lnTo>
                    <a:pt x="58" y="27"/>
                  </a:lnTo>
                  <a:lnTo>
                    <a:pt x="56" y="20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54" y="16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50" y="12"/>
                  </a:lnTo>
                  <a:lnTo>
                    <a:pt x="48" y="12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4" y="14"/>
                  </a:lnTo>
                  <a:lnTo>
                    <a:pt x="42" y="14"/>
                  </a:lnTo>
                  <a:lnTo>
                    <a:pt x="38" y="14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3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8" y="25"/>
                  </a:lnTo>
                  <a:lnTo>
                    <a:pt x="6" y="29"/>
                  </a:lnTo>
                  <a:lnTo>
                    <a:pt x="8" y="29"/>
                  </a:lnTo>
                  <a:lnTo>
                    <a:pt x="10" y="31"/>
                  </a:lnTo>
                  <a:lnTo>
                    <a:pt x="13" y="29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0" y="33"/>
                  </a:lnTo>
                  <a:lnTo>
                    <a:pt x="13" y="35"/>
                  </a:lnTo>
                  <a:lnTo>
                    <a:pt x="13" y="35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5" y="37"/>
                  </a:lnTo>
                  <a:lnTo>
                    <a:pt x="25" y="39"/>
                  </a:lnTo>
                  <a:lnTo>
                    <a:pt x="27" y="41"/>
                  </a:lnTo>
                  <a:lnTo>
                    <a:pt x="29" y="43"/>
                  </a:lnTo>
                  <a:lnTo>
                    <a:pt x="29" y="43"/>
                  </a:lnTo>
                  <a:lnTo>
                    <a:pt x="29" y="43"/>
                  </a:lnTo>
                  <a:lnTo>
                    <a:pt x="27" y="43"/>
                  </a:lnTo>
                  <a:lnTo>
                    <a:pt x="27" y="43"/>
                  </a:lnTo>
                  <a:lnTo>
                    <a:pt x="27" y="41"/>
                  </a:lnTo>
                  <a:lnTo>
                    <a:pt x="25" y="39"/>
                  </a:lnTo>
                  <a:lnTo>
                    <a:pt x="23" y="39"/>
                  </a:lnTo>
                  <a:lnTo>
                    <a:pt x="21" y="39"/>
                  </a:lnTo>
                  <a:lnTo>
                    <a:pt x="19" y="39"/>
                  </a:lnTo>
                  <a:lnTo>
                    <a:pt x="19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0" y="39"/>
                  </a:lnTo>
                  <a:lnTo>
                    <a:pt x="13" y="41"/>
                  </a:lnTo>
                  <a:lnTo>
                    <a:pt x="15" y="43"/>
                  </a:lnTo>
                  <a:lnTo>
                    <a:pt x="17" y="43"/>
                  </a:lnTo>
                  <a:lnTo>
                    <a:pt x="19" y="43"/>
                  </a:lnTo>
                  <a:lnTo>
                    <a:pt x="21" y="43"/>
                  </a:lnTo>
                  <a:lnTo>
                    <a:pt x="21" y="46"/>
                  </a:lnTo>
                  <a:lnTo>
                    <a:pt x="27" y="64"/>
                  </a:lnTo>
                  <a:lnTo>
                    <a:pt x="27" y="64"/>
                  </a:lnTo>
                  <a:lnTo>
                    <a:pt x="29" y="66"/>
                  </a:lnTo>
                  <a:lnTo>
                    <a:pt x="27" y="66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5" y="71"/>
                  </a:lnTo>
                  <a:lnTo>
                    <a:pt x="23" y="73"/>
                  </a:lnTo>
                  <a:lnTo>
                    <a:pt x="29" y="75"/>
                  </a:lnTo>
                  <a:lnTo>
                    <a:pt x="29" y="75"/>
                  </a:lnTo>
                  <a:lnTo>
                    <a:pt x="31" y="81"/>
                  </a:lnTo>
                  <a:lnTo>
                    <a:pt x="33" y="81"/>
                  </a:lnTo>
                  <a:lnTo>
                    <a:pt x="33" y="81"/>
                  </a:lnTo>
                  <a:lnTo>
                    <a:pt x="35" y="83"/>
                  </a:lnTo>
                  <a:lnTo>
                    <a:pt x="35" y="83"/>
                  </a:lnTo>
                  <a:lnTo>
                    <a:pt x="35" y="87"/>
                  </a:lnTo>
                  <a:lnTo>
                    <a:pt x="35" y="89"/>
                  </a:lnTo>
                  <a:lnTo>
                    <a:pt x="35" y="89"/>
                  </a:lnTo>
                  <a:lnTo>
                    <a:pt x="40" y="91"/>
                  </a:lnTo>
                  <a:lnTo>
                    <a:pt x="40" y="94"/>
                  </a:lnTo>
                  <a:lnTo>
                    <a:pt x="42" y="94"/>
                  </a:lnTo>
                  <a:lnTo>
                    <a:pt x="44" y="91"/>
                  </a:lnTo>
                  <a:lnTo>
                    <a:pt x="48" y="89"/>
                  </a:lnTo>
                  <a:lnTo>
                    <a:pt x="48" y="89"/>
                  </a:lnTo>
                  <a:lnTo>
                    <a:pt x="48" y="89"/>
                  </a:lnTo>
                  <a:lnTo>
                    <a:pt x="50" y="89"/>
                  </a:lnTo>
                  <a:lnTo>
                    <a:pt x="52" y="89"/>
                  </a:lnTo>
                  <a:lnTo>
                    <a:pt x="54" y="89"/>
                  </a:lnTo>
                  <a:lnTo>
                    <a:pt x="54" y="87"/>
                  </a:lnTo>
                  <a:lnTo>
                    <a:pt x="56" y="85"/>
                  </a:lnTo>
                  <a:lnTo>
                    <a:pt x="56" y="85"/>
                  </a:lnTo>
                  <a:lnTo>
                    <a:pt x="56" y="85"/>
                  </a:lnTo>
                  <a:lnTo>
                    <a:pt x="56" y="83"/>
                  </a:lnTo>
                  <a:lnTo>
                    <a:pt x="58" y="81"/>
                  </a:lnTo>
                  <a:lnTo>
                    <a:pt x="58" y="81"/>
                  </a:lnTo>
                  <a:lnTo>
                    <a:pt x="58" y="79"/>
                  </a:lnTo>
                  <a:lnTo>
                    <a:pt x="58" y="79"/>
                  </a:lnTo>
                  <a:lnTo>
                    <a:pt x="58" y="77"/>
                  </a:lnTo>
                  <a:lnTo>
                    <a:pt x="58" y="77"/>
                  </a:lnTo>
                  <a:lnTo>
                    <a:pt x="58" y="73"/>
                  </a:lnTo>
                  <a:lnTo>
                    <a:pt x="58" y="73"/>
                  </a:lnTo>
                  <a:lnTo>
                    <a:pt x="58" y="71"/>
                  </a:lnTo>
                  <a:lnTo>
                    <a:pt x="58" y="71"/>
                  </a:lnTo>
                  <a:lnTo>
                    <a:pt x="58" y="68"/>
                  </a:lnTo>
                  <a:lnTo>
                    <a:pt x="61" y="64"/>
                  </a:lnTo>
                  <a:lnTo>
                    <a:pt x="63" y="62"/>
                  </a:lnTo>
                  <a:lnTo>
                    <a:pt x="63" y="62"/>
                  </a:lnTo>
                  <a:lnTo>
                    <a:pt x="61" y="60"/>
                  </a:lnTo>
                  <a:lnTo>
                    <a:pt x="61" y="60"/>
                  </a:lnTo>
                  <a:lnTo>
                    <a:pt x="61" y="60"/>
                  </a:lnTo>
                  <a:lnTo>
                    <a:pt x="61" y="60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56" y="56"/>
                  </a:lnTo>
                  <a:lnTo>
                    <a:pt x="56" y="56"/>
                  </a:lnTo>
                  <a:lnTo>
                    <a:pt x="56" y="56"/>
                  </a:lnTo>
                  <a:lnTo>
                    <a:pt x="56" y="54"/>
                  </a:lnTo>
                  <a:lnTo>
                    <a:pt x="58" y="54"/>
                  </a:lnTo>
                  <a:lnTo>
                    <a:pt x="61" y="54"/>
                  </a:lnTo>
                  <a:lnTo>
                    <a:pt x="61" y="54"/>
                  </a:lnTo>
                  <a:lnTo>
                    <a:pt x="63" y="54"/>
                  </a:lnTo>
                  <a:lnTo>
                    <a:pt x="63" y="52"/>
                  </a:lnTo>
                  <a:lnTo>
                    <a:pt x="63" y="52"/>
                  </a:lnTo>
                  <a:lnTo>
                    <a:pt x="63" y="48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31FD72AA-16E7-2E58-A798-51AA5401CD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2700" y="3996810"/>
              <a:ext cx="306388" cy="63500"/>
            </a:xfrm>
            <a:custGeom>
              <a:avLst/>
              <a:gdLst>
                <a:gd name="T0" fmla="*/ 193 w 193"/>
                <a:gd name="T1" fmla="*/ 32 h 40"/>
                <a:gd name="T2" fmla="*/ 190 w 193"/>
                <a:gd name="T3" fmla="*/ 29 h 40"/>
                <a:gd name="T4" fmla="*/ 190 w 193"/>
                <a:gd name="T5" fmla="*/ 29 h 40"/>
                <a:gd name="T6" fmla="*/ 190 w 193"/>
                <a:gd name="T7" fmla="*/ 29 h 40"/>
                <a:gd name="T8" fmla="*/ 188 w 193"/>
                <a:gd name="T9" fmla="*/ 29 h 40"/>
                <a:gd name="T10" fmla="*/ 188 w 193"/>
                <a:gd name="T11" fmla="*/ 34 h 40"/>
                <a:gd name="T12" fmla="*/ 186 w 193"/>
                <a:gd name="T13" fmla="*/ 36 h 40"/>
                <a:gd name="T14" fmla="*/ 186 w 193"/>
                <a:gd name="T15" fmla="*/ 38 h 40"/>
                <a:gd name="T16" fmla="*/ 186 w 193"/>
                <a:gd name="T17" fmla="*/ 40 h 40"/>
                <a:gd name="T18" fmla="*/ 186 w 193"/>
                <a:gd name="T19" fmla="*/ 40 h 40"/>
                <a:gd name="T20" fmla="*/ 188 w 193"/>
                <a:gd name="T21" fmla="*/ 40 h 40"/>
                <a:gd name="T22" fmla="*/ 190 w 193"/>
                <a:gd name="T23" fmla="*/ 40 h 40"/>
                <a:gd name="T24" fmla="*/ 193 w 193"/>
                <a:gd name="T25" fmla="*/ 38 h 40"/>
                <a:gd name="T26" fmla="*/ 193 w 193"/>
                <a:gd name="T27" fmla="*/ 36 h 40"/>
                <a:gd name="T28" fmla="*/ 193 w 193"/>
                <a:gd name="T29" fmla="*/ 32 h 40"/>
                <a:gd name="T30" fmla="*/ 2 w 193"/>
                <a:gd name="T31" fmla="*/ 0 h 40"/>
                <a:gd name="T32" fmla="*/ 0 w 193"/>
                <a:gd name="T33" fmla="*/ 0 h 40"/>
                <a:gd name="T34" fmla="*/ 0 w 193"/>
                <a:gd name="T35" fmla="*/ 0 h 40"/>
                <a:gd name="T36" fmla="*/ 0 w 193"/>
                <a:gd name="T37" fmla="*/ 2 h 40"/>
                <a:gd name="T38" fmla="*/ 0 w 193"/>
                <a:gd name="T39" fmla="*/ 2 h 40"/>
                <a:gd name="T40" fmla="*/ 0 w 193"/>
                <a:gd name="T41" fmla="*/ 4 h 40"/>
                <a:gd name="T42" fmla="*/ 0 w 193"/>
                <a:gd name="T43" fmla="*/ 2 h 40"/>
                <a:gd name="T44" fmla="*/ 2 w 193"/>
                <a:gd name="T45" fmla="*/ 2 h 40"/>
                <a:gd name="T46" fmla="*/ 2 w 193"/>
                <a:gd name="T47" fmla="*/ 0 h 40"/>
                <a:gd name="T48" fmla="*/ 2 w 193"/>
                <a:gd name="T49" fmla="*/ 0 h 40"/>
                <a:gd name="T50" fmla="*/ 2 w 193"/>
                <a:gd name="T51" fmla="*/ 0 h 40"/>
                <a:gd name="T52" fmla="*/ 2 w 193"/>
                <a:gd name="T5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3" h="40">
                  <a:moveTo>
                    <a:pt x="193" y="32"/>
                  </a:moveTo>
                  <a:lnTo>
                    <a:pt x="190" y="29"/>
                  </a:lnTo>
                  <a:lnTo>
                    <a:pt x="190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34"/>
                  </a:lnTo>
                  <a:lnTo>
                    <a:pt x="186" y="36"/>
                  </a:lnTo>
                  <a:lnTo>
                    <a:pt x="186" y="38"/>
                  </a:lnTo>
                  <a:lnTo>
                    <a:pt x="186" y="40"/>
                  </a:lnTo>
                  <a:lnTo>
                    <a:pt x="186" y="40"/>
                  </a:lnTo>
                  <a:lnTo>
                    <a:pt x="188" y="40"/>
                  </a:lnTo>
                  <a:lnTo>
                    <a:pt x="190" y="40"/>
                  </a:lnTo>
                  <a:lnTo>
                    <a:pt x="193" y="38"/>
                  </a:lnTo>
                  <a:lnTo>
                    <a:pt x="193" y="36"/>
                  </a:lnTo>
                  <a:lnTo>
                    <a:pt x="193" y="32"/>
                  </a:lnTo>
                  <a:close/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3ECCB8C5-CD48-B3E5-D514-D987B623E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63" y="4066660"/>
              <a:ext cx="42863" cy="53975"/>
            </a:xfrm>
            <a:custGeom>
              <a:avLst/>
              <a:gdLst>
                <a:gd name="T0" fmla="*/ 27 w 27"/>
                <a:gd name="T1" fmla="*/ 17 h 34"/>
                <a:gd name="T2" fmla="*/ 23 w 27"/>
                <a:gd name="T3" fmla="*/ 17 h 34"/>
                <a:gd name="T4" fmla="*/ 20 w 27"/>
                <a:gd name="T5" fmla="*/ 17 h 34"/>
                <a:gd name="T6" fmla="*/ 20 w 27"/>
                <a:gd name="T7" fmla="*/ 19 h 34"/>
                <a:gd name="T8" fmla="*/ 20 w 27"/>
                <a:gd name="T9" fmla="*/ 21 h 34"/>
                <a:gd name="T10" fmla="*/ 18 w 27"/>
                <a:gd name="T11" fmla="*/ 21 h 34"/>
                <a:gd name="T12" fmla="*/ 16 w 27"/>
                <a:gd name="T13" fmla="*/ 21 h 34"/>
                <a:gd name="T14" fmla="*/ 14 w 27"/>
                <a:gd name="T15" fmla="*/ 19 h 34"/>
                <a:gd name="T16" fmla="*/ 14 w 27"/>
                <a:gd name="T17" fmla="*/ 15 h 34"/>
                <a:gd name="T18" fmla="*/ 14 w 27"/>
                <a:gd name="T19" fmla="*/ 13 h 34"/>
                <a:gd name="T20" fmla="*/ 14 w 27"/>
                <a:gd name="T21" fmla="*/ 13 h 34"/>
                <a:gd name="T22" fmla="*/ 20 w 27"/>
                <a:gd name="T23" fmla="*/ 8 h 34"/>
                <a:gd name="T24" fmla="*/ 23 w 27"/>
                <a:gd name="T25" fmla="*/ 6 h 34"/>
                <a:gd name="T26" fmla="*/ 23 w 27"/>
                <a:gd name="T27" fmla="*/ 6 h 34"/>
                <a:gd name="T28" fmla="*/ 20 w 27"/>
                <a:gd name="T29" fmla="*/ 4 h 34"/>
                <a:gd name="T30" fmla="*/ 18 w 27"/>
                <a:gd name="T31" fmla="*/ 4 h 34"/>
                <a:gd name="T32" fmla="*/ 18 w 27"/>
                <a:gd name="T33" fmla="*/ 4 h 34"/>
                <a:gd name="T34" fmla="*/ 16 w 27"/>
                <a:gd name="T35" fmla="*/ 2 h 34"/>
                <a:gd name="T36" fmla="*/ 18 w 27"/>
                <a:gd name="T37" fmla="*/ 0 h 34"/>
                <a:gd name="T38" fmla="*/ 16 w 27"/>
                <a:gd name="T39" fmla="*/ 0 h 34"/>
                <a:gd name="T40" fmla="*/ 14 w 27"/>
                <a:gd name="T41" fmla="*/ 0 h 34"/>
                <a:gd name="T42" fmla="*/ 10 w 27"/>
                <a:gd name="T43" fmla="*/ 4 h 34"/>
                <a:gd name="T44" fmla="*/ 8 w 27"/>
                <a:gd name="T45" fmla="*/ 4 h 34"/>
                <a:gd name="T46" fmla="*/ 6 w 27"/>
                <a:gd name="T47" fmla="*/ 4 h 34"/>
                <a:gd name="T48" fmla="*/ 6 w 27"/>
                <a:gd name="T49" fmla="*/ 4 h 34"/>
                <a:gd name="T50" fmla="*/ 4 w 27"/>
                <a:gd name="T51" fmla="*/ 8 h 34"/>
                <a:gd name="T52" fmla="*/ 2 w 27"/>
                <a:gd name="T53" fmla="*/ 8 h 34"/>
                <a:gd name="T54" fmla="*/ 0 w 27"/>
                <a:gd name="T55" fmla="*/ 8 h 34"/>
                <a:gd name="T56" fmla="*/ 0 w 27"/>
                <a:gd name="T57" fmla="*/ 8 h 34"/>
                <a:gd name="T58" fmla="*/ 0 w 27"/>
                <a:gd name="T59" fmla="*/ 11 h 34"/>
                <a:gd name="T60" fmla="*/ 0 w 27"/>
                <a:gd name="T61" fmla="*/ 11 h 34"/>
                <a:gd name="T62" fmla="*/ 0 w 27"/>
                <a:gd name="T63" fmla="*/ 13 h 34"/>
                <a:gd name="T64" fmla="*/ 4 w 27"/>
                <a:gd name="T65" fmla="*/ 15 h 34"/>
                <a:gd name="T66" fmla="*/ 4 w 27"/>
                <a:gd name="T67" fmla="*/ 17 h 34"/>
                <a:gd name="T68" fmla="*/ 4 w 27"/>
                <a:gd name="T69" fmla="*/ 21 h 34"/>
                <a:gd name="T70" fmla="*/ 6 w 27"/>
                <a:gd name="T71" fmla="*/ 27 h 34"/>
                <a:gd name="T72" fmla="*/ 8 w 27"/>
                <a:gd name="T73" fmla="*/ 31 h 34"/>
                <a:gd name="T74" fmla="*/ 10 w 27"/>
                <a:gd name="T75" fmla="*/ 31 h 34"/>
                <a:gd name="T76" fmla="*/ 12 w 27"/>
                <a:gd name="T77" fmla="*/ 31 h 34"/>
                <a:gd name="T78" fmla="*/ 14 w 27"/>
                <a:gd name="T79" fmla="*/ 29 h 34"/>
                <a:gd name="T80" fmla="*/ 14 w 27"/>
                <a:gd name="T81" fmla="*/ 31 h 34"/>
                <a:gd name="T82" fmla="*/ 16 w 27"/>
                <a:gd name="T83" fmla="*/ 31 h 34"/>
                <a:gd name="T84" fmla="*/ 16 w 27"/>
                <a:gd name="T85" fmla="*/ 31 h 34"/>
                <a:gd name="T86" fmla="*/ 18 w 27"/>
                <a:gd name="T87" fmla="*/ 29 h 34"/>
                <a:gd name="T88" fmla="*/ 20 w 27"/>
                <a:gd name="T89" fmla="*/ 29 h 34"/>
                <a:gd name="T90" fmla="*/ 23 w 27"/>
                <a:gd name="T91" fmla="*/ 31 h 34"/>
                <a:gd name="T92" fmla="*/ 25 w 27"/>
                <a:gd name="T93" fmla="*/ 34 h 34"/>
                <a:gd name="T94" fmla="*/ 25 w 27"/>
                <a:gd name="T95" fmla="*/ 31 h 34"/>
                <a:gd name="T96" fmla="*/ 27 w 27"/>
                <a:gd name="T97" fmla="*/ 29 h 34"/>
                <a:gd name="T98" fmla="*/ 27 w 27"/>
                <a:gd name="T9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" h="34">
                  <a:moveTo>
                    <a:pt x="27" y="19"/>
                  </a:moveTo>
                  <a:lnTo>
                    <a:pt x="27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21"/>
                  </a:lnTo>
                  <a:lnTo>
                    <a:pt x="20" y="21"/>
                  </a:lnTo>
                  <a:lnTo>
                    <a:pt x="18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20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2" y="31"/>
                  </a:lnTo>
                  <a:lnTo>
                    <a:pt x="12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6" y="31"/>
                  </a:lnTo>
                  <a:lnTo>
                    <a:pt x="16" y="31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20" y="29"/>
                  </a:lnTo>
                  <a:lnTo>
                    <a:pt x="20" y="29"/>
                  </a:lnTo>
                  <a:lnTo>
                    <a:pt x="23" y="31"/>
                  </a:lnTo>
                  <a:lnTo>
                    <a:pt x="23" y="31"/>
                  </a:lnTo>
                  <a:lnTo>
                    <a:pt x="25" y="34"/>
                  </a:lnTo>
                  <a:lnTo>
                    <a:pt x="25" y="34"/>
                  </a:lnTo>
                  <a:lnTo>
                    <a:pt x="25" y="34"/>
                  </a:lnTo>
                  <a:lnTo>
                    <a:pt x="25" y="31"/>
                  </a:lnTo>
                  <a:lnTo>
                    <a:pt x="27" y="31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7" y="23"/>
                  </a:lnTo>
                  <a:lnTo>
                    <a:pt x="27" y="19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AEFEE01D-1C38-6B88-1688-EBD2BEA04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4950" y="3407848"/>
              <a:ext cx="657225" cy="1093788"/>
            </a:xfrm>
            <a:custGeom>
              <a:avLst/>
              <a:gdLst>
                <a:gd name="T0" fmla="*/ 393 w 414"/>
                <a:gd name="T1" fmla="*/ 123 h 689"/>
                <a:gd name="T2" fmla="*/ 381 w 414"/>
                <a:gd name="T3" fmla="*/ 104 h 689"/>
                <a:gd name="T4" fmla="*/ 372 w 414"/>
                <a:gd name="T5" fmla="*/ 73 h 689"/>
                <a:gd name="T6" fmla="*/ 370 w 414"/>
                <a:gd name="T7" fmla="*/ 56 h 689"/>
                <a:gd name="T8" fmla="*/ 353 w 414"/>
                <a:gd name="T9" fmla="*/ 58 h 689"/>
                <a:gd name="T10" fmla="*/ 328 w 414"/>
                <a:gd name="T11" fmla="*/ 6 h 689"/>
                <a:gd name="T12" fmla="*/ 297 w 414"/>
                <a:gd name="T13" fmla="*/ 20 h 689"/>
                <a:gd name="T14" fmla="*/ 253 w 414"/>
                <a:gd name="T15" fmla="*/ 22 h 689"/>
                <a:gd name="T16" fmla="*/ 184 w 414"/>
                <a:gd name="T17" fmla="*/ 37 h 689"/>
                <a:gd name="T18" fmla="*/ 144 w 414"/>
                <a:gd name="T19" fmla="*/ 48 h 689"/>
                <a:gd name="T20" fmla="*/ 147 w 414"/>
                <a:gd name="T21" fmla="*/ 68 h 689"/>
                <a:gd name="T22" fmla="*/ 190 w 414"/>
                <a:gd name="T23" fmla="*/ 85 h 689"/>
                <a:gd name="T24" fmla="*/ 161 w 414"/>
                <a:gd name="T25" fmla="*/ 139 h 689"/>
                <a:gd name="T26" fmla="*/ 134 w 414"/>
                <a:gd name="T27" fmla="*/ 177 h 689"/>
                <a:gd name="T28" fmla="*/ 96 w 414"/>
                <a:gd name="T29" fmla="*/ 185 h 689"/>
                <a:gd name="T30" fmla="*/ 73 w 414"/>
                <a:gd name="T31" fmla="*/ 221 h 689"/>
                <a:gd name="T32" fmla="*/ 48 w 414"/>
                <a:gd name="T33" fmla="*/ 263 h 689"/>
                <a:gd name="T34" fmla="*/ 17 w 414"/>
                <a:gd name="T35" fmla="*/ 340 h 689"/>
                <a:gd name="T36" fmla="*/ 30 w 414"/>
                <a:gd name="T37" fmla="*/ 367 h 689"/>
                <a:gd name="T38" fmla="*/ 32 w 414"/>
                <a:gd name="T39" fmla="*/ 384 h 689"/>
                <a:gd name="T40" fmla="*/ 36 w 414"/>
                <a:gd name="T41" fmla="*/ 413 h 689"/>
                <a:gd name="T42" fmla="*/ 17 w 414"/>
                <a:gd name="T43" fmla="*/ 436 h 689"/>
                <a:gd name="T44" fmla="*/ 19 w 414"/>
                <a:gd name="T45" fmla="*/ 459 h 689"/>
                <a:gd name="T46" fmla="*/ 15 w 414"/>
                <a:gd name="T47" fmla="*/ 474 h 689"/>
                <a:gd name="T48" fmla="*/ 28 w 414"/>
                <a:gd name="T49" fmla="*/ 471 h 689"/>
                <a:gd name="T50" fmla="*/ 57 w 414"/>
                <a:gd name="T51" fmla="*/ 499 h 689"/>
                <a:gd name="T52" fmla="*/ 50 w 414"/>
                <a:gd name="T53" fmla="*/ 526 h 689"/>
                <a:gd name="T54" fmla="*/ 21 w 414"/>
                <a:gd name="T55" fmla="*/ 524 h 689"/>
                <a:gd name="T56" fmla="*/ 0 w 414"/>
                <a:gd name="T57" fmla="*/ 584 h 689"/>
                <a:gd name="T58" fmla="*/ 13 w 414"/>
                <a:gd name="T59" fmla="*/ 601 h 689"/>
                <a:gd name="T60" fmla="*/ 50 w 414"/>
                <a:gd name="T61" fmla="*/ 636 h 689"/>
                <a:gd name="T62" fmla="*/ 57 w 414"/>
                <a:gd name="T63" fmla="*/ 643 h 689"/>
                <a:gd name="T64" fmla="*/ 69 w 414"/>
                <a:gd name="T65" fmla="*/ 657 h 689"/>
                <a:gd name="T66" fmla="*/ 99 w 414"/>
                <a:gd name="T67" fmla="*/ 687 h 689"/>
                <a:gd name="T68" fmla="*/ 119 w 414"/>
                <a:gd name="T69" fmla="*/ 674 h 689"/>
                <a:gd name="T70" fmla="*/ 128 w 414"/>
                <a:gd name="T71" fmla="*/ 647 h 689"/>
                <a:gd name="T72" fmla="*/ 144 w 414"/>
                <a:gd name="T73" fmla="*/ 630 h 689"/>
                <a:gd name="T74" fmla="*/ 167 w 414"/>
                <a:gd name="T75" fmla="*/ 599 h 689"/>
                <a:gd name="T76" fmla="*/ 186 w 414"/>
                <a:gd name="T77" fmla="*/ 582 h 689"/>
                <a:gd name="T78" fmla="*/ 199 w 414"/>
                <a:gd name="T79" fmla="*/ 568 h 689"/>
                <a:gd name="T80" fmla="*/ 190 w 414"/>
                <a:gd name="T81" fmla="*/ 532 h 689"/>
                <a:gd name="T82" fmla="*/ 186 w 414"/>
                <a:gd name="T83" fmla="*/ 511 h 689"/>
                <a:gd name="T84" fmla="*/ 174 w 414"/>
                <a:gd name="T85" fmla="*/ 474 h 689"/>
                <a:gd name="T86" fmla="*/ 170 w 414"/>
                <a:gd name="T87" fmla="*/ 440 h 689"/>
                <a:gd name="T88" fmla="*/ 186 w 414"/>
                <a:gd name="T89" fmla="*/ 446 h 689"/>
                <a:gd name="T90" fmla="*/ 209 w 414"/>
                <a:gd name="T91" fmla="*/ 465 h 689"/>
                <a:gd name="T92" fmla="*/ 234 w 414"/>
                <a:gd name="T93" fmla="*/ 476 h 689"/>
                <a:gd name="T94" fmla="*/ 247 w 414"/>
                <a:gd name="T95" fmla="*/ 453 h 689"/>
                <a:gd name="T96" fmla="*/ 232 w 414"/>
                <a:gd name="T97" fmla="*/ 449 h 689"/>
                <a:gd name="T98" fmla="*/ 218 w 414"/>
                <a:gd name="T99" fmla="*/ 405 h 689"/>
                <a:gd name="T100" fmla="*/ 209 w 414"/>
                <a:gd name="T101" fmla="*/ 392 h 689"/>
                <a:gd name="T102" fmla="*/ 218 w 414"/>
                <a:gd name="T103" fmla="*/ 357 h 689"/>
                <a:gd name="T104" fmla="*/ 236 w 414"/>
                <a:gd name="T105" fmla="*/ 340 h 689"/>
                <a:gd name="T106" fmla="*/ 274 w 414"/>
                <a:gd name="T107" fmla="*/ 323 h 689"/>
                <a:gd name="T108" fmla="*/ 303 w 414"/>
                <a:gd name="T109" fmla="*/ 311 h 689"/>
                <a:gd name="T110" fmla="*/ 316 w 414"/>
                <a:gd name="T111" fmla="*/ 300 h 689"/>
                <a:gd name="T112" fmla="*/ 328 w 414"/>
                <a:gd name="T113" fmla="*/ 256 h 689"/>
                <a:gd name="T114" fmla="*/ 330 w 414"/>
                <a:gd name="T115" fmla="*/ 240 h 689"/>
                <a:gd name="T116" fmla="*/ 341 w 414"/>
                <a:gd name="T117" fmla="*/ 210 h 689"/>
                <a:gd name="T118" fmla="*/ 374 w 414"/>
                <a:gd name="T119" fmla="*/ 175 h 689"/>
                <a:gd name="T120" fmla="*/ 399 w 414"/>
                <a:gd name="T121" fmla="*/ 15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4" h="689">
                  <a:moveTo>
                    <a:pt x="414" y="135"/>
                  </a:moveTo>
                  <a:lnTo>
                    <a:pt x="414" y="133"/>
                  </a:lnTo>
                  <a:lnTo>
                    <a:pt x="412" y="131"/>
                  </a:lnTo>
                  <a:lnTo>
                    <a:pt x="412" y="131"/>
                  </a:lnTo>
                  <a:lnTo>
                    <a:pt x="412" y="127"/>
                  </a:lnTo>
                  <a:lnTo>
                    <a:pt x="412" y="127"/>
                  </a:lnTo>
                  <a:lnTo>
                    <a:pt x="410" y="127"/>
                  </a:lnTo>
                  <a:lnTo>
                    <a:pt x="408" y="125"/>
                  </a:lnTo>
                  <a:lnTo>
                    <a:pt x="408" y="125"/>
                  </a:lnTo>
                  <a:lnTo>
                    <a:pt x="406" y="125"/>
                  </a:lnTo>
                  <a:lnTo>
                    <a:pt x="406" y="125"/>
                  </a:lnTo>
                  <a:lnTo>
                    <a:pt x="404" y="125"/>
                  </a:lnTo>
                  <a:lnTo>
                    <a:pt x="404" y="125"/>
                  </a:lnTo>
                  <a:lnTo>
                    <a:pt x="404" y="125"/>
                  </a:lnTo>
                  <a:lnTo>
                    <a:pt x="401" y="125"/>
                  </a:lnTo>
                  <a:lnTo>
                    <a:pt x="401" y="125"/>
                  </a:lnTo>
                  <a:lnTo>
                    <a:pt x="399" y="125"/>
                  </a:lnTo>
                  <a:lnTo>
                    <a:pt x="399" y="125"/>
                  </a:lnTo>
                  <a:lnTo>
                    <a:pt x="397" y="125"/>
                  </a:lnTo>
                  <a:lnTo>
                    <a:pt x="395" y="123"/>
                  </a:lnTo>
                  <a:lnTo>
                    <a:pt x="393" y="123"/>
                  </a:lnTo>
                  <a:lnTo>
                    <a:pt x="393" y="123"/>
                  </a:lnTo>
                  <a:lnTo>
                    <a:pt x="393" y="123"/>
                  </a:lnTo>
                  <a:lnTo>
                    <a:pt x="393" y="125"/>
                  </a:lnTo>
                  <a:lnTo>
                    <a:pt x="393" y="125"/>
                  </a:lnTo>
                  <a:lnTo>
                    <a:pt x="393" y="125"/>
                  </a:lnTo>
                  <a:lnTo>
                    <a:pt x="393" y="125"/>
                  </a:lnTo>
                  <a:lnTo>
                    <a:pt x="393" y="125"/>
                  </a:lnTo>
                  <a:lnTo>
                    <a:pt x="391" y="125"/>
                  </a:lnTo>
                  <a:lnTo>
                    <a:pt x="391" y="125"/>
                  </a:lnTo>
                  <a:lnTo>
                    <a:pt x="391" y="125"/>
                  </a:lnTo>
                  <a:lnTo>
                    <a:pt x="389" y="125"/>
                  </a:lnTo>
                  <a:lnTo>
                    <a:pt x="389" y="125"/>
                  </a:lnTo>
                  <a:lnTo>
                    <a:pt x="389" y="123"/>
                  </a:lnTo>
                  <a:lnTo>
                    <a:pt x="389" y="121"/>
                  </a:lnTo>
                  <a:lnTo>
                    <a:pt x="389" y="119"/>
                  </a:lnTo>
                  <a:lnTo>
                    <a:pt x="387" y="116"/>
                  </a:lnTo>
                  <a:lnTo>
                    <a:pt x="387" y="114"/>
                  </a:lnTo>
                  <a:lnTo>
                    <a:pt x="387" y="114"/>
                  </a:lnTo>
                  <a:lnTo>
                    <a:pt x="383" y="110"/>
                  </a:lnTo>
                  <a:lnTo>
                    <a:pt x="381" y="108"/>
                  </a:lnTo>
                  <a:lnTo>
                    <a:pt x="381" y="104"/>
                  </a:lnTo>
                  <a:lnTo>
                    <a:pt x="381" y="100"/>
                  </a:lnTo>
                  <a:lnTo>
                    <a:pt x="383" y="91"/>
                  </a:lnTo>
                  <a:lnTo>
                    <a:pt x="381" y="85"/>
                  </a:lnTo>
                  <a:lnTo>
                    <a:pt x="381" y="83"/>
                  </a:lnTo>
                  <a:lnTo>
                    <a:pt x="381" y="83"/>
                  </a:lnTo>
                  <a:lnTo>
                    <a:pt x="378" y="81"/>
                  </a:lnTo>
                  <a:lnTo>
                    <a:pt x="378" y="81"/>
                  </a:lnTo>
                  <a:lnTo>
                    <a:pt x="376" y="83"/>
                  </a:lnTo>
                  <a:lnTo>
                    <a:pt x="374" y="85"/>
                  </a:lnTo>
                  <a:lnTo>
                    <a:pt x="374" y="85"/>
                  </a:lnTo>
                  <a:lnTo>
                    <a:pt x="374" y="85"/>
                  </a:lnTo>
                  <a:lnTo>
                    <a:pt x="372" y="85"/>
                  </a:lnTo>
                  <a:lnTo>
                    <a:pt x="372" y="83"/>
                  </a:lnTo>
                  <a:lnTo>
                    <a:pt x="372" y="83"/>
                  </a:lnTo>
                  <a:lnTo>
                    <a:pt x="372" y="81"/>
                  </a:lnTo>
                  <a:lnTo>
                    <a:pt x="372" y="81"/>
                  </a:lnTo>
                  <a:lnTo>
                    <a:pt x="374" y="77"/>
                  </a:lnTo>
                  <a:lnTo>
                    <a:pt x="374" y="77"/>
                  </a:lnTo>
                  <a:lnTo>
                    <a:pt x="374" y="75"/>
                  </a:lnTo>
                  <a:lnTo>
                    <a:pt x="374" y="75"/>
                  </a:lnTo>
                  <a:lnTo>
                    <a:pt x="372" y="73"/>
                  </a:lnTo>
                  <a:lnTo>
                    <a:pt x="374" y="73"/>
                  </a:lnTo>
                  <a:lnTo>
                    <a:pt x="374" y="71"/>
                  </a:lnTo>
                  <a:lnTo>
                    <a:pt x="374" y="71"/>
                  </a:lnTo>
                  <a:lnTo>
                    <a:pt x="378" y="66"/>
                  </a:lnTo>
                  <a:lnTo>
                    <a:pt x="378" y="66"/>
                  </a:lnTo>
                  <a:lnTo>
                    <a:pt x="378" y="64"/>
                  </a:lnTo>
                  <a:lnTo>
                    <a:pt x="381" y="64"/>
                  </a:lnTo>
                  <a:lnTo>
                    <a:pt x="381" y="62"/>
                  </a:lnTo>
                  <a:lnTo>
                    <a:pt x="381" y="62"/>
                  </a:lnTo>
                  <a:lnTo>
                    <a:pt x="378" y="58"/>
                  </a:lnTo>
                  <a:lnTo>
                    <a:pt x="378" y="58"/>
                  </a:lnTo>
                  <a:lnTo>
                    <a:pt x="378" y="56"/>
                  </a:lnTo>
                  <a:lnTo>
                    <a:pt x="376" y="56"/>
                  </a:lnTo>
                  <a:lnTo>
                    <a:pt x="376" y="54"/>
                  </a:lnTo>
                  <a:lnTo>
                    <a:pt x="376" y="54"/>
                  </a:lnTo>
                  <a:lnTo>
                    <a:pt x="374" y="54"/>
                  </a:lnTo>
                  <a:lnTo>
                    <a:pt x="374" y="54"/>
                  </a:lnTo>
                  <a:lnTo>
                    <a:pt x="372" y="54"/>
                  </a:lnTo>
                  <a:lnTo>
                    <a:pt x="372" y="56"/>
                  </a:lnTo>
                  <a:lnTo>
                    <a:pt x="372" y="56"/>
                  </a:lnTo>
                  <a:lnTo>
                    <a:pt x="370" y="56"/>
                  </a:lnTo>
                  <a:lnTo>
                    <a:pt x="370" y="56"/>
                  </a:lnTo>
                  <a:lnTo>
                    <a:pt x="370" y="56"/>
                  </a:lnTo>
                  <a:lnTo>
                    <a:pt x="370" y="56"/>
                  </a:lnTo>
                  <a:lnTo>
                    <a:pt x="370" y="58"/>
                  </a:lnTo>
                  <a:lnTo>
                    <a:pt x="370" y="58"/>
                  </a:lnTo>
                  <a:lnTo>
                    <a:pt x="370" y="62"/>
                  </a:lnTo>
                  <a:lnTo>
                    <a:pt x="370" y="62"/>
                  </a:lnTo>
                  <a:lnTo>
                    <a:pt x="370" y="62"/>
                  </a:lnTo>
                  <a:lnTo>
                    <a:pt x="370" y="62"/>
                  </a:lnTo>
                  <a:lnTo>
                    <a:pt x="370" y="62"/>
                  </a:lnTo>
                  <a:lnTo>
                    <a:pt x="368" y="62"/>
                  </a:lnTo>
                  <a:lnTo>
                    <a:pt x="362" y="60"/>
                  </a:lnTo>
                  <a:lnTo>
                    <a:pt x="362" y="60"/>
                  </a:lnTo>
                  <a:lnTo>
                    <a:pt x="360" y="60"/>
                  </a:lnTo>
                  <a:lnTo>
                    <a:pt x="360" y="60"/>
                  </a:lnTo>
                  <a:lnTo>
                    <a:pt x="358" y="60"/>
                  </a:lnTo>
                  <a:lnTo>
                    <a:pt x="358" y="60"/>
                  </a:lnTo>
                  <a:lnTo>
                    <a:pt x="355" y="60"/>
                  </a:lnTo>
                  <a:lnTo>
                    <a:pt x="355" y="60"/>
                  </a:lnTo>
                  <a:lnTo>
                    <a:pt x="353" y="58"/>
                  </a:lnTo>
                  <a:lnTo>
                    <a:pt x="353" y="58"/>
                  </a:lnTo>
                  <a:lnTo>
                    <a:pt x="351" y="56"/>
                  </a:lnTo>
                  <a:lnTo>
                    <a:pt x="351" y="52"/>
                  </a:lnTo>
                  <a:lnTo>
                    <a:pt x="349" y="50"/>
                  </a:lnTo>
                  <a:lnTo>
                    <a:pt x="349" y="50"/>
                  </a:lnTo>
                  <a:lnTo>
                    <a:pt x="349" y="48"/>
                  </a:lnTo>
                  <a:lnTo>
                    <a:pt x="349" y="48"/>
                  </a:lnTo>
                  <a:lnTo>
                    <a:pt x="351" y="43"/>
                  </a:lnTo>
                  <a:lnTo>
                    <a:pt x="351" y="43"/>
                  </a:lnTo>
                  <a:lnTo>
                    <a:pt x="351" y="41"/>
                  </a:lnTo>
                  <a:lnTo>
                    <a:pt x="351" y="41"/>
                  </a:lnTo>
                  <a:lnTo>
                    <a:pt x="349" y="37"/>
                  </a:lnTo>
                  <a:lnTo>
                    <a:pt x="347" y="35"/>
                  </a:lnTo>
                  <a:lnTo>
                    <a:pt x="333" y="22"/>
                  </a:lnTo>
                  <a:lnTo>
                    <a:pt x="333" y="18"/>
                  </a:lnTo>
                  <a:lnTo>
                    <a:pt x="330" y="18"/>
                  </a:lnTo>
                  <a:lnTo>
                    <a:pt x="330" y="16"/>
                  </a:lnTo>
                  <a:lnTo>
                    <a:pt x="330" y="14"/>
                  </a:lnTo>
                  <a:lnTo>
                    <a:pt x="330" y="12"/>
                  </a:lnTo>
                  <a:lnTo>
                    <a:pt x="330" y="8"/>
                  </a:lnTo>
                  <a:lnTo>
                    <a:pt x="330" y="8"/>
                  </a:lnTo>
                  <a:lnTo>
                    <a:pt x="328" y="6"/>
                  </a:lnTo>
                  <a:lnTo>
                    <a:pt x="328" y="6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16" y="0"/>
                  </a:lnTo>
                  <a:lnTo>
                    <a:pt x="312" y="0"/>
                  </a:lnTo>
                  <a:lnTo>
                    <a:pt x="310" y="0"/>
                  </a:lnTo>
                  <a:lnTo>
                    <a:pt x="310" y="4"/>
                  </a:lnTo>
                  <a:lnTo>
                    <a:pt x="307" y="6"/>
                  </a:lnTo>
                  <a:lnTo>
                    <a:pt x="307" y="6"/>
                  </a:lnTo>
                  <a:lnTo>
                    <a:pt x="303" y="8"/>
                  </a:lnTo>
                  <a:lnTo>
                    <a:pt x="303" y="10"/>
                  </a:lnTo>
                  <a:lnTo>
                    <a:pt x="303" y="10"/>
                  </a:lnTo>
                  <a:lnTo>
                    <a:pt x="303" y="14"/>
                  </a:lnTo>
                  <a:lnTo>
                    <a:pt x="303" y="14"/>
                  </a:lnTo>
                  <a:lnTo>
                    <a:pt x="301" y="14"/>
                  </a:lnTo>
                  <a:lnTo>
                    <a:pt x="299" y="18"/>
                  </a:lnTo>
                  <a:lnTo>
                    <a:pt x="299" y="20"/>
                  </a:lnTo>
                  <a:lnTo>
                    <a:pt x="299" y="20"/>
                  </a:lnTo>
                  <a:lnTo>
                    <a:pt x="297" y="20"/>
                  </a:lnTo>
                  <a:lnTo>
                    <a:pt x="295" y="20"/>
                  </a:lnTo>
                  <a:lnTo>
                    <a:pt x="293" y="22"/>
                  </a:lnTo>
                  <a:lnTo>
                    <a:pt x="291" y="22"/>
                  </a:lnTo>
                  <a:lnTo>
                    <a:pt x="289" y="25"/>
                  </a:lnTo>
                  <a:lnTo>
                    <a:pt x="287" y="25"/>
                  </a:lnTo>
                  <a:lnTo>
                    <a:pt x="287" y="25"/>
                  </a:lnTo>
                  <a:lnTo>
                    <a:pt x="280" y="25"/>
                  </a:lnTo>
                  <a:lnTo>
                    <a:pt x="278" y="22"/>
                  </a:lnTo>
                  <a:lnTo>
                    <a:pt x="274" y="25"/>
                  </a:lnTo>
                  <a:lnTo>
                    <a:pt x="274" y="25"/>
                  </a:lnTo>
                  <a:lnTo>
                    <a:pt x="270" y="22"/>
                  </a:lnTo>
                  <a:lnTo>
                    <a:pt x="268" y="22"/>
                  </a:lnTo>
                  <a:lnTo>
                    <a:pt x="266" y="20"/>
                  </a:lnTo>
                  <a:lnTo>
                    <a:pt x="261" y="16"/>
                  </a:lnTo>
                  <a:lnTo>
                    <a:pt x="257" y="14"/>
                  </a:lnTo>
                  <a:lnTo>
                    <a:pt x="255" y="16"/>
                  </a:lnTo>
                  <a:lnTo>
                    <a:pt x="255" y="16"/>
                  </a:lnTo>
                  <a:lnTo>
                    <a:pt x="255" y="18"/>
                  </a:lnTo>
                  <a:lnTo>
                    <a:pt x="255" y="20"/>
                  </a:lnTo>
                  <a:lnTo>
                    <a:pt x="255" y="20"/>
                  </a:lnTo>
                  <a:lnTo>
                    <a:pt x="253" y="22"/>
                  </a:lnTo>
                  <a:lnTo>
                    <a:pt x="251" y="25"/>
                  </a:lnTo>
                  <a:lnTo>
                    <a:pt x="249" y="25"/>
                  </a:lnTo>
                  <a:lnTo>
                    <a:pt x="245" y="25"/>
                  </a:lnTo>
                  <a:lnTo>
                    <a:pt x="243" y="27"/>
                  </a:lnTo>
                  <a:lnTo>
                    <a:pt x="243" y="27"/>
                  </a:lnTo>
                  <a:lnTo>
                    <a:pt x="243" y="29"/>
                  </a:lnTo>
                  <a:lnTo>
                    <a:pt x="243" y="31"/>
                  </a:lnTo>
                  <a:lnTo>
                    <a:pt x="243" y="31"/>
                  </a:lnTo>
                  <a:lnTo>
                    <a:pt x="241" y="33"/>
                  </a:lnTo>
                  <a:lnTo>
                    <a:pt x="239" y="35"/>
                  </a:lnTo>
                  <a:lnTo>
                    <a:pt x="232" y="35"/>
                  </a:lnTo>
                  <a:lnTo>
                    <a:pt x="232" y="37"/>
                  </a:lnTo>
                  <a:lnTo>
                    <a:pt x="230" y="39"/>
                  </a:lnTo>
                  <a:lnTo>
                    <a:pt x="230" y="39"/>
                  </a:lnTo>
                  <a:lnTo>
                    <a:pt x="226" y="39"/>
                  </a:lnTo>
                  <a:lnTo>
                    <a:pt x="218" y="39"/>
                  </a:lnTo>
                  <a:lnTo>
                    <a:pt x="203" y="37"/>
                  </a:lnTo>
                  <a:lnTo>
                    <a:pt x="201" y="37"/>
                  </a:lnTo>
                  <a:lnTo>
                    <a:pt x="197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78" y="33"/>
                  </a:lnTo>
                  <a:lnTo>
                    <a:pt x="176" y="33"/>
                  </a:lnTo>
                  <a:lnTo>
                    <a:pt x="170" y="33"/>
                  </a:lnTo>
                  <a:lnTo>
                    <a:pt x="167" y="33"/>
                  </a:lnTo>
                  <a:lnTo>
                    <a:pt x="161" y="35"/>
                  </a:lnTo>
                  <a:lnTo>
                    <a:pt x="159" y="37"/>
                  </a:lnTo>
                  <a:lnTo>
                    <a:pt x="157" y="37"/>
                  </a:lnTo>
                  <a:lnTo>
                    <a:pt x="153" y="37"/>
                  </a:lnTo>
                  <a:lnTo>
                    <a:pt x="151" y="33"/>
                  </a:lnTo>
                  <a:lnTo>
                    <a:pt x="147" y="29"/>
                  </a:lnTo>
                  <a:lnTo>
                    <a:pt x="144" y="27"/>
                  </a:lnTo>
                  <a:lnTo>
                    <a:pt x="140" y="27"/>
                  </a:lnTo>
                  <a:lnTo>
                    <a:pt x="138" y="29"/>
                  </a:lnTo>
                  <a:lnTo>
                    <a:pt x="138" y="31"/>
                  </a:lnTo>
                  <a:lnTo>
                    <a:pt x="138" y="31"/>
                  </a:lnTo>
                  <a:lnTo>
                    <a:pt x="138" y="33"/>
                  </a:lnTo>
                  <a:lnTo>
                    <a:pt x="138" y="33"/>
                  </a:lnTo>
                  <a:lnTo>
                    <a:pt x="140" y="35"/>
                  </a:lnTo>
                  <a:lnTo>
                    <a:pt x="142" y="41"/>
                  </a:lnTo>
                  <a:lnTo>
                    <a:pt x="144" y="45"/>
                  </a:lnTo>
                  <a:lnTo>
                    <a:pt x="144" y="48"/>
                  </a:lnTo>
                  <a:lnTo>
                    <a:pt x="144" y="50"/>
                  </a:lnTo>
                  <a:lnTo>
                    <a:pt x="142" y="50"/>
                  </a:lnTo>
                  <a:lnTo>
                    <a:pt x="142" y="52"/>
                  </a:lnTo>
                  <a:lnTo>
                    <a:pt x="140" y="54"/>
                  </a:lnTo>
                  <a:lnTo>
                    <a:pt x="140" y="54"/>
                  </a:lnTo>
                  <a:lnTo>
                    <a:pt x="138" y="54"/>
                  </a:lnTo>
                  <a:lnTo>
                    <a:pt x="138" y="56"/>
                  </a:lnTo>
                  <a:lnTo>
                    <a:pt x="136" y="60"/>
                  </a:lnTo>
                  <a:lnTo>
                    <a:pt x="136" y="60"/>
                  </a:lnTo>
                  <a:lnTo>
                    <a:pt x="136" y="62"/>
                  </a:lnTo>
                  <a:lnTo>
                    <a:pt x="134" y="62"/>
                  </a:lnTo>
                  <a:lnTo>
                    <a:pt x="134" y="62"/>
                  </a:lnTo>
                  <a:lnTo>
                    <a:pt x="134" y="64"/>
                  </a:lnTo>
                  <a:lnTo>
                    <a:pt x="136" y="66"/>
                  </a:lnTo>
                  <a:lnTo>
                    <a:pt x="136" y="68"/>
                  </a:lnTo>
                  <a:lnTo>
                    <a:pt x="138" y="71"/>
                  </a:lnTo>
                  <a:lnTo>
                    <a:pt x="138" y="71"/>
                  </a:lnTo>
                  <a:lnTo>
                    <a:pt x="140" y="73"/>
                  </a:lnTo>
                  <a:lnTo>
                    <a:pt x="140" y="71"/>
                  </a:lnTo>
                  <a:lnTo>
                    <a:pt x="144" y="68"/>
                  </a:lnTo>
                  <a:lnTo>
                    <a:pt x="147" y="68"/>
                  </a:lnTo>
                  <a:lnTo>
                    <a:pt x="149" y="66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53" y="66"/>
                  </a:lnTo>
                  <a:lnTo>
                    <a:pt x="155" y="66"/>
                  </a:lnTo>
                  <a:lnTo>
                    <a:pt x="161" y="68"/>
                  </a:lnTo>
                  <a:lnTo>
                    <a:pt x="165" y="68"/>
                  </a:lnTo>
                  <a:lnTo>
                    <a:pt x="167" y="71"/>
                  </a:lnTo>
                  <a:lnTo>
                    <a:pt x="172" y="73"/>
                  </a:lnTo>
                  <a:lnTo>
                    <a:pt x="174" y="79"/>
                  </a:lnTo>
                  <a:lnTo>
                    <a:pt x="176" y="81"/>
                  </a:lnTo>
                  <a:lnTo>
                    <a:pt x="176" y="81"/>
                  </a:lnTo>
                  <a:lnTo>
                    <a:pt x="178" y="81"/>
                  </a:lnTo>
                  <a:lnTo>
                    <a:pt x="178" y="81"/>
                  </a:lnTo>
                  <a:lnTo>
                    <a:pt x="178" y="83"/>
                  </a:lnTo>
                  <a:lnTo>
                    <a:pt x="180" y="85"/>
                  </a:lnTo>
                  <a:lnTo>
                    <a:pt x="180" y="85"/>
                  </a:lnTo>
                  <a:lnTo>
                    <a:pt x="186" y="83"/>
                  </a:lnTo>
                  <a:lnTo>
                    <a:pt x="186" y="83"/>
                  </a:lnTo>
                  <a:lnTo>
                    <a:pt x="188" y="85"/>
                  </a:lnTo>
                  <a:lnTo>
                    <a:pt x="190" y="85"/>
                  </a:lnTo>
                  <a:lnTo>
                    <a:pt x="193" y="89"/>
                  </a:lnTo>
                  <a:lnTo>
                    <a:pt x="195" y="91"/>
                  </a:lnTo>
                  <a:lnTo>
                    <a:pt x="195" y="93"/>
                  </a:lnTo>
                  <a:lnTo>
                    <a:pt x="193" y="102"/>
                  </a:lnTo>
                  <a:lnTo>
                    <a:pt x="193" y="106"/>
                  </a:lnTo>
                  <a:lnTo>
                    <a:pt x="193" y="108"/>
                  </a:lnTo>
                  <a:lnTo>
                    <a:pt x="190" y="112"/>
                  </a:lnTo>
                  <a:lnTo>
                    <a:pt x="188" y="114"/>
                  </a:lnTo>
                  <a:lnTo>
                    <a:pt x="186" y="114"/>
                  </a:lnTo>
                  <a:lnTo>
                    <a:pt x="184" y="112"/>
                  </a:lnTo>
                  <a:lnTo>
                    <a:pt x="182" y="114"/>
                  </a:lnTo>
                  <a:lnTo>
                    <a:pt x="178" y="116"/>
                  </a:lnTo>
                  <a:lnTo>
                    <a:pt x="172" y="119"/>
                  </a:lnTo>
                  <a:lnTo>
                    <a:pt x="170" y="121"/>
                  </a:lnTo>
                  <a:lnTo>
                    <a:pt x="170" y="123"/>
                  </a:lnTo>
                  <a:lnTo>
                    <a:pt x="170" y="125"/>
                  </a:lnTo>
                  <a:lnTo>
                    <a:pt x="170" y="129"/>
                  </a:lnTo>
                  <a:lnTo>
                    <a:pt x="170" y="131"/>
                  </a:lnTo>
                  <a:lnTo>
                    <a:pt x="165" y="135"/>
                  </a:lnTo>
                  <a:lnTo>
                    <a:pt x="161" y="137"/>
                  </a:lnTo>
                  <a:lnTo>
                    <a:pt x="161" y="139"/>
                  </a:lnTo>
                  <a:lnTo>
                    <a:pt x="157" y="139"/>
                  </a:lnTo>
                  <a:lnTo>
                    <a:pt x="155" y="142"/>
                  </a:lnTo>
                  <a:lnTo>
                    <a:pt x="153" y="144"/>
                  </a:lnTo>
                  <a:lnTo>
                    <a:pt x="153" y="146"/>
                  </a:lnTo>
                  <a:lnTo>
                    <a:pt x="153" y="148"/>
                  </a:lnTo>
                  <a:lnTo>
                    <a:pt x="155" y="152"/>
                  </a:lnTo>
                  <a:lnTo>
                    <a:pt x="153" y="154"/>
                  </a:lnTo>
                  <a:lnTo>
                    <a:pt x="151" y="156"/>
                  </a:lnTo>
                  <a:lnTo>
                    <a:pt x="151" y="158"/>
                  </a:lnTo>
                  <a:lnTo>
                    <a:pt x="153" y="160"/>
                  </a:lnTo>
                  <a:lnTo>
                    <a:pt x="153" y="162"/>
                  </a:lnTo>
                  <a:lnTo>
                    <a:pt x="151" y="162"/>
                  </a:lnTo>
                  <a:lnTo>
                    <a:pt x="149" y="162"/>
                  </a:lnTo>
                  <a:lnTo>
                    <a:pt x="142" y="167"/>
                  </a:lnTo>
                  <a:lnTo>
                    <a:pt x="140" y="169"/>
                  </a:lnTo>
                  <a:lnTo>
                    <a:pt x="140" y="171"/>
                  </a:lnTo>
                  <a:lnTo>
                    <a:pt x="140" y="173"/>
                  </a:lnTo>
                  <a:lnTo>
                    <a:pt x="140" y="175"/>
                  </a:lnTo>
                  <a:lnTo>
                    <a:pt x="138" y="175"/>
                  </a:lnTo>
                  <a:lnTo>
                    <a:pt x="136" y="175"/>
                  </a:lnTo>
                  <a:lnTo>
                    <a:pt x="134" y="177"/>
                  </a:lnTo>
                  <a:lnTo>
                    <a:pt x="132" y="177"/>
                  </a:lnTo>
                  <a:lnTo>
                    <a:pt x="130" y="177"/>
                  </a:lnTo>
                  <a:lnTo>
                    <a:pt x="126" y="179"/>
                  </a:lnTo>
                  <a:lnTo>
                    <a:pt x="124" y="181"/>
                  </a:lnTo>
                  <a:lnTo>
                    <a:pt x="124" y="183"/>
                  </a:lnTo>
                  <a:lnTo>
                    <a:pt x="122" y="183"/>
                  </a:lnTo>
                  <a:lnTo>
                    <a:pt x="119" y="185"/>
                  </a:lnTo>
                  <a:lnTo>
                    <a:pt x="117" y="185"/>
                  </a:lnTo>
                  <a:lnTo>
                    <a:pt x="117" y="185"/>
                  </a:lnTo>
                  <a:lnTo>
                    <a:pt x="115" y="185"/>
                  </a:lnTo>
                  <a:lnTo>
                    <a:pt x="113" y="181"/>
                  </a:lnTo>
                  <a:lnTo>
                    <a:pt x="113" y="181"/>
                  </a:lnTo>
                  <a:lnTo>
                    <a:pt x="111" y="179"/>
                  </a:lnTo>
                  <a:lnTo>
                    <a:pt x="109" y="179"/>
                  </a:lnTo>
                  <a:lnTo>
                    <a:pt x="107" y="181"/>
                  </a:lnTo>
                  <a:lnTo>
                    <a:pt x="105" y="183"/>
                  </a:lnTo>
                  <a:lnTo>
                    <a:pt x="103" y="183"/>
                  </a:lnTo>
                  <a:lnTo>
                    <a:pt x="101" y="185"/>
                  </a:lnTo>
                  <a:lnTo>
                    <a:pt x="99" y="185"/>
                  </a:lnTo>
                  <a:lnTo>
                    <a:pt x="96" y="185"/>
                  </a:lnTo>
                  <a:lnTo>
                    <a:pt x="96" y="185"/>
                  </a:lnTo>
                  <a:lnTo>
                    <a:pt x="94" y="183"/>
                  </a:lnTo>
                  <a:lnTo>
                    <a:pt x="94" y="181"/>
                  </a:lnTo>
                  <a:lnTo>
                    <a:pt x="94" y="181"/>
                  </a:lnTo>
                  <a:lnTo>
                    <a:pt x="92" y="181"/>
                  </a:lnTo>
                  <a:lnTo>
                    <a:pt x="92" y="183"/>
                  </a:lnTo>
                  <a:lnTo>
                    <a:pt x="88" y="187"/>
                  </a:lnTo>
                  <a:lnTo>
                    <a:pt x="86" y="190"/>
                  </a:lnTo>
                  <a:lnTo>
                    <a:pt x="86" y="194"/>
                  </a:lnTo>
                  <a:lnTo>
                    <a:pt x="88" y="198"/>
                  </a:lnTo>
                  <a:lnTo>
                    <a:pt x="86" y="200"/>
                  </a:lnTo>
                  <a:lnTo>
                    <a:pt x="86" y="202"/>
                  </a:lnTo>
                  <a:lnTo>
                    <a:pt x="84" y="206"/>
                  </a:lnTo>
                  <a:lnTo>
                    <a:pt x="80" y="208"/>
                  </a:lnTo>
                  <a:lnTo>
                    <a:pt x="80" y="210"/>
                  </a:lnTo>
                  <a:lnTo>
                    <a:pt x="78" y="210"/>
                  </a:lnTo>
                  <a:lnTo>
                    <a:pt x="78" y="213"/>
                  </a:lnTo>
                  <a:lnTo>
                    <a:pt x="78" y="219"/>
                  </a:lnTo>
                  <a:lnTo>
                    <a:pt x="76" y="221"/>
                  </a:lnTo>
                  <a:lnTo>
                    <a:pt x="76" y="221"/>
                  </a:lnTo>
                  <a:lnTo>
                    <a:pt x="73" y="221"/>
                  </a:lnTo>
                  <a:lnTo>
                    <a:pt x="73" y="221"/>
                  </a:lnTo>
                  <a:lnTo>
                    <a:pt x="73" y="223"/>
                  </a:lnTo>
                  <a:lnTo>
                    <a:pt x="73" y="225"/>
                  </a:lnTo>
                  <a:lnTo>
                    <a:pt x="76" y="225"/>
                  </a:lnTo>
                  <a:lnTo>
                    <a:pt x="76" y="227"/>
                  </a:lnTo>
                  <a:lnTo>
                    <a:pt x="73" y="229"/>
                  </a:lnTo>
                  <a:lnTo>
                    <a:pt x="73" y="229"/>
                  </a:lnTo>
                  <a:lnTo>
                    <a:pt x="71" y="229"/>
                  </a:lnTo>
                  <a:lnTo>
                    <a:pt x="69" y="225"/>
                  </a:lnTo>
                  <a:lnTo>
                    <a:pt x="67" y="223"/>
                  </a:lnTo>
                  <a:lnTo>
                    <a:pt x="67" y="223"/>
                  </a:lnTo>
                  <a:lnTo>
                    <a:pt x="65" y="225"/>
                  </a:lnTo>
                  <a:lnTo>
                    <a:pt x="63" y="227"/>
                  </a:lnTo>
                  <a:lnTo>
                    <a:pt x="59" y="238"/>
                  </a:lnTo>
                  <a:lnTo>
                    <a:pt x="59" y="240"/>
                  </a:lnTo>
                  <a:lnTo>
                    <a:pt x="57" y="244"/>
                  </a:lnTo>
                  <a:lnTo>
                    <a:pt x="59" y="250"/>
                  </a:lnTo>
                  <a:lnTo>
                    <a:pt x="57" y="256"/>
                  </a:lnTo>
                  <a:lnTo>
                    <a:pt x="55" y="258"/>
                  </a:lnTo>
                  <a:lnTo>
                    <a:pt x="53" y="261"/>
                  </a:lnTo>
                  <a:lnTo>
                    <a:pt x="50" y="261"/>
                  </a:lnTo>
                  <a:lnTo>
                    <a:pt x="48" y="263"/>
                  </a:lnTo>
                  <a:lnTo>
                    <a:pt x="46" y="265"/>
                  </a:lnTo>
                  <a:lnTo>
                    <a:pt x="46" y="275"/>
                  </a:lnTo>
                  <a:lnTo>
                    <a:pt x="46" y="277"/>
                  </a:lnTo>
                  <a:lnTo>
                    <a:pt x="46" y="279"/>
                  </a:lnTo>
                  <a:lnTo>
                    <a:pt x="46" y="290"/>
                  </a:lnTo>
                  <a:lnTo>
                    <a:pt x="46" y="292"/>
                  </a:lnTo>
                  <a:lnTo>
                    <a:pt x="44" y="296"/>
                  </a:lnTo>
                  <a:lnTo>
                    <a:pt x="44" y="300"/>
                  </a:lnTo>
                  <a:lnTo>
                    <a:pt x="42" y="304"/>
                  </a:lnTo>
                  <a:lnTo>
                    <a:pt x="42" y="311"/>
                  </a:lnTo>
                  <a:lnTo>
                    <a:pt x="40" y="313"/>
                  </a:lnTo>
                  <a:lnTo>
                    <a:pt x="38" y="315"/>
                  </a:lnTo>
                  <a:lnTo>
                    <a:pt x="36" y="317"/>
                  </a:lnTo>
                  <a:lnTo>
                    <a:pt x="30" y="321"/>
                  </a:lnTo>
                  <a:lnTo>
                    <a:pt x="23" y="325"/>
                  </a:lnTo>
                  <a:lnTo>
                    <a:pt x="21" y="325"/>
                  </a:lnTo>
                  <a:lnTo>
                    <a:pt x="21" y="327"/>
                  </a:lnTo>
                  <a:lnTo>
                    <a:pt x="19" y="327"/>
                  </a:lnTo>
                  <a:lnTo>
                    <a:pt x="19" y="329"/>
                  </a:lnTo>
                  <a:lnTo>
                    <a:pt x="19" y="336"/>
                  </a:lnTo>
                  <a:lnTo>
                    <a:pt x="17" y="340"/>
                  </a:lnTo>
                  <a:lnTo>
                    <a:pt x="17" y="342"/>
                  </a:lnTo>
                  <a:lnTo>
                    <a:pt x="17" y="342"/>
                  </a:lnTo>
                  <a:lnTo>
                    <a:pt x="17" y="346"/>
                  </a:lnTo>
                  <a:lnTo>
                    <a:pt x="19" y="348"/>
                  </a:lnTo>
                  <a:lnTo>
                    <a:pt x="19" y="348"/>
                  </a:lnTo>
                  <a:lnTo>
                    <a:pt x="21" y="348"/>
                  </a:lnTo>
                  <a:lnTo>
                    <a:pt x="21" y="350"/>
                  </a:lnTo>
                  <a:lnTo>
                    <a:pt x="21" y="350"/>
                  </a:lnTo>
                  <a:lnTo>
                    <a:pt x="23" y="350"/>
                  </a:lnTo>
                  <a:lnTo>
                    <a:pt x="23" y="350"/>
                  </a:lnTo>
                  <a:lnTo>
                    <a:pt x="23" y="350"/>
                  </a:lnTo>
                  <a:lnTo>
                    <a:pt x="25" y="350"/>
                  </a:lnTo>
                  <a:lnTo>
                    <a:pt x="28" y="350"/>
                  </a:lnTo>
                  <a:lnTo>
                    <a:pt x="28" y="350"/>
                  </a:lnTo>
                  <a:lnTo>
                    <a:pt x="28" y="350"/>
                  </a:lnTo>
                  <a:lnTo>
                    <a:pt x="30" y="350"/>
                  </a:lnTo>
                  <a:lnTo>
                    <a:pt x="30" y="352"/>
                  </a:lnTo>
                  <a:lnTo>
                    <a:pt x="30" y="352"/>
                  </a:lnTo>
                  <a:lnTo>
                    <a:pt x="30" y="355"/>
                  </a:lnTo>
                  <a:lnTo>
                    <a:pt x="30" y="357"/>
                  </a:lnTo>
                  <a:lnTo>
                    <a:pt x="30" y="367"/>
                  </a:lnTo>
                  <a:lnTo>
                    <a:pt x="32" y="375"/>
                  </a:lnTo>
                  <a:lnTo>
                    <a:pt x="32" y="378"/>
                  </a:lnTo>
                  <a:lnTo>
                    <a:pt x="30" y="378"/>
                  </a:lnTo>
                  <a:lnTo>
                    <a:pt x="30" y="380"/>
                  </a:lnTo>
                  <a:lnTo>
                    <a:pt x="25" y="382"/>
                  </a:lnTo>
                  <a:lnTo>
                    <a:pt x="25" y="382"/>
                  </a:lnTo>
                  <a:lnTo>
                    <a:pt x="23" y="382"/>
                  </a:lnTo>
                  <a:lnTo>
                    <a:pt x="23" y="384"/>
                  </a:lnTo>
                  <a:lnTo>
                    <a:pt x="23" y="386"/>
                  </a:lnTo>
                  <a:lnTo>
                    <a:pt x="23" y="386"/>
                  </a:lnTo>
                  <a:lnTo>
                    <a:pt x="23" y="386"/>
                  </a:lnTo>
                  <a:lnTo>
                    <a:pt x="23" y="388"/>
                  </a:lnTo>
                  <a:lnTo>
                    <a:pt x="25" y="388"/>
                  </a:lnTo>
                  <a:lnTo>
                    <a:pt x="25" y="388"/>
                  </a:lnTo>
                  <a:lnTo>
                    <a:pt x="25" y="388"/>
                  </a:lnTo>
                  <a:lnTo>
                    <a:pt x="28" y="388"/>
                  </a:lnTo>
                  <a:lnTo>
                    <a:pt x="30" y="386"/>
                  </a:lnTo>
                  <a:lnTo>
                    <a:pt x="30" y="384"/>
                  </a:lnTo>
                  <a:lnTo>
                    <a:pt x="32" y="384"/>
                  </a:lnTo>
                  <a:lnTo>
                    <a:pt x="32" y="384"/>
                  </a:lnTo>
                  <a:lnTo>
                    <a:pt x="32" y="384"/>
                  </a:lnTo>
                  <a:lnTo>
                    <a:pt x="34" y="386"/>
                  </a:lnTo>
                  <a:lnTo>
                    <a:pt x="36" y="386"/>
                  </a:lnTo>
                  <a:lnTo>
                    <a:pt x="36" y="386"/>
                  </a:lnTo>
                  <a:lnTo>
                    <a:pt x="36" y="386"/>
                  </a:lnTo>
                  <a:lnTo>
                    <a:pt x="36" y="386"/>
                  </a:lnTo>
                  <a:lnTo>
                    <a:pt x="36" y="388"/>
                  </a:lnTo>
                  <a:lnTo>
                    <a:pt x="36" y="388"/>
                  </a:lnTo>
                  <a:lnTo>
                    <a:pt x="36" y="392"/>
                  </a:lnTo>
                  <a:lnTo>
                    <a:pt x="36" y="394"/>
                  </a:lnTo>
                  <a:lnTo>
                    <a:pt x="36" y="394"/>
                  </a:lnTo>
                  <a:lnTo>
                    <a:pt x="38" y="394"/>
                  </a:lnTo>
                  <a:lnTo>
                    <a:pt x="38" y="396"/>
                  </a:lnTo>
                  <a:lnTo>
                    <a:pt x="38" y="396"/>
                  </a:lnTo>
                  <a:lnTo>
                    <a:pt x="36" y="398"/>
                  </a:lnTo>
                  <a:lnTo>
                    <a:pt x="36" y="400"/>
                  </a:lnTo>
                  <a:lnTo>
                    <a:pt x="36" y="400"/>
                  </a:lnTo>
                  <a:lnTo>
                    <a:pt x="36" y="407"/>
                  </a:lnTo>
                  <a:lnTo>
                    <a:pt x="36" y="409"/>
                  </a:lnTo>
                  <a:lnTo>
                    <a:pt x="36" y="411"/>
                  </a:lnTo>
                  <a:lnTo>
                    <a:pt x="36" y="413"/>
                  </a:lnTo>
                  <a:lnTo>
                    <a:pt x="36" y="413"/>
                  </a:lnTo>
                  <a:lnTo>
                    <a:pt x="36" y="415"/>
                  </a:lnTo>
                  <a:lnTo>
                    <a:pt x="36" y="415"/>
                  </a:lnTo>
                  <a:lnTo>
                    <a:pt x="36" y="417"/>
                  </a:lnTo>
                  <a:lnTo>
                    <a:pt x="34" y="417"/>
                  </a:lnTo>
                  <a:lnTo>
                    <a:pt x="32" y="417"/>
                  </a:lnTo>
                  <a:lnTo>
                    <a:pt x="32" y="419"/>
                  </a:lnTo>
                  <a:lnTo>
                    <a:pt x="30" y="421"/>
                  </a:lnTo>
                  <a:lnTo>
                    <a:pt x="28" y="421"/>
                  </a:lnTo>
                  <a:lnTo>
                    <a:pt x="25" y="423"/>
                  </a:lnTo>
                  <a:lnTo>
                    <a:pt x="25" y="423"/>
                  </a:lnTo>
                  <a:lnTo>
                    <a:pt x="19" y="423"/>
                  </a:lnTo>
                  <a:lnTo>
                    <a:pt x="17" y="423"/>
                  </a:lnTo>
                  <a:lnTo>
                    <a:pt x="17" y="423"/>
                  </a:lnTo>
                  <a:lnTo>
                    <a:pt x="17" y="426"/>
                  </a:lnTo>
                  <a:lnTo>
                    <a:pt x="17" y="428"/>
                  </a:lnTo>
                  <a:lnTo>
                    <a:pt x="17" y="428"/>
                  </a:lnTo>
                  <a:lnTo>
                    <a:pt x="17" y="430"/>
                  </a:lnTo>
                  <a:lnTo>
                    <a:pt x="15" y="434"/>
                  </a:lnTo>
                  <a:lnTo>
                    <a:pt x="15" y="434"/>
                  </a:lnTo>
                  <a:lnTo>
                    <a:pt x="15" y="434"/>
                  </a:lnTo>
                  <a:lnTo>
                    <a:pt x="17" y="436"/>
                  </a:lnTo>
                  <a:lnTo>
                    <a:pt x="25" y="436"/>
                  </a:lnTo>
                  <a:lnTo>
                    <a:pt x="25" y="436"/>
                  </a:lnTo>
                  <a:lnTo>
                    <a:pt x="25" y="436"/>
                  </a:lnTo>
                  <a:lnTo>
                    <a:pt x="28" y="436"/>
                  </a:lnTo>
                  <a:lnTo>
                    <a:pt x="30" y="442"/>
                  </a:lnTo>
                  <a:lnTo>
                    <a:pt x="30" y="446"/>
                  </a:lnTo>
                  <a:lnTo>
                    <a:pt x="30" y="446"/>
                  </a:lnTo>
                  <a:lnTo>
                    <a:pt x="30" y="449"/>
                  </a:lnTo>
                  <a:lnTo>
                    <a:pt x="30" y="449"/>
                  </a:lnTo>
                  <a:lnTo>
                    <a:pt x="28" y="451"/>
                  </a:lnTo>
                  <a:lnTo>
                    <a:pt x="28" y="457"/>
                  </a:lnTo>
                  <a:lnTo>
                    <a:pt x="28" y="459"/>
                  </a:lnTo>
                  <a:lnTo>
                    <a:pt x="28" y="459"/>
                  </a:lnTo>
                  <a:lnTo>
                    <a:pt x="28" y="459"/>
                  </a:lnTo>
                  <a:lnTo>
                    <a:pt x="25" y="459"/>
                  </a:lnTo>
                  <a:lnTo>
                    <a:pt x="25" y="459"/>
                  </a:lnTo>
                  <a:lnTo>
                    <a:pt x="23" y="459"/>
                  </a:lnTo>
                  <a:lnTo>
                    <a:pt x="21" y="457"/>
                  </a:lnTo>
                  <a:lnTo>
                    <a:pt x="19" y="457"/>
                  </a:lnTo>
                  <a:lnTo>
                    <a:pt x="19" y="457"/>
                  </a:lnTo>
                  <a:lnTo>
                    <a:pt x="19" y="459"/>
                  </a:lnTo>
                  <a:lnTo>
                    <a:pt x="17" y="461"/>
                  </a:lnTo>
                  <a:lnTo>
                    <a:pt x="17" y="461"/>
                  </a:lnTo>
                  <a:lnTo>
                    <a:pt x="17" y="463"/>
                  </a:lnTo>
                  <a:lnTo>
                    <a:pt x="17" y="463"/>
                  </a:lnTo>
                  <a:lnTo>
                    <a:pt x="17" y="463"/>
                  </a:lnTo>
                  <a:lnTo>
                    <a:pt x="17" y="463"/>
                  </a:lnTo>
                  <a:lnTo>
                    <a:pt x="19" y="463"/>
                  </a:lnTo>
                  <a:lnTo>
                    <a:pt x="21" y="465"/>
                  </a:lnTo>
                  <a:lnTo>
                    <a:pt x="21" y="465"/>
                  </a:lnTo>
                  <a:lnTo>
                    <a:pt x="23" y="465"/>
                  </a:lnTo>
                  <a:lnTo>
                    <a:pt x="23" y="467"/>
                  </a:lnTo>
                  <a:lnTo>
                    <a:pt x="21" y="467"/>
                  </a:lnTo>
                  <a:lnTo>
                    <a:pt x="21" y="467"/>
                  </a:lnTo>
                  <a:lnTo>
                    <a:pt x="21" y="469"/>
                  </a:lnTo>
                  <a:lnTo>
                    <a:pt x="21" y="469"/>
                  </a:lnTo>
                  <a:lnTo>
                    <a:pt x="21" y="469"/>
                  </a:lnTo>
                  <a:lnTo>
                    <a:pt x="19" y="471"/>
                  </a:lnTo>
                  <a:lnTo>
                    <a:pt x="17" y="471"/>
                  </a:lnTo>
                  <a:lnTo>
                    <a:pt x="15" y="471"/>
                  </a:lnTo>
                  <a:lnTo>
                    <a:pt x="15" y="474"/>
                  </a:lnTo>
                  <a:lnTo>
                    <a:pt x="15" y="474"/>
                  </a:lnTo>
                  <a:lnTo>
                    <a:pt x="15" y="474"/>
                  </a:lnTo>
                  <a:lnTo>
                    <a:pt x="15" y="476"/>
                  </a:lnTo>
                  <a:lnTo>
                    <a:pt x="17" y="476"/>
                  </a:lnTo>
                  <a:lnTo>
                    <a:pt x="19" y="476"/>
                  </a:lnTo>
                  <a:lnTo>
                    <a:pt x="21" y="476"/>
                  </a:lnTo>
                  <a:lnTo>
                    <a:pt x="21" y="476"/>
                  </a:lnTo>
                  <a:lnTo>
                    <a:pt x="23" y="476"/>
                  </a:lnTo>
                  <a:lnTo>
                    <a:pt x="23" y="476"/>
                  </a:lnTo>
                  <a:lnTo>
                    <a:pt x="23" y="476"/>
                  </a:lnTo>
                  <a:lnTo>
                    <a:pt x="23" y="476"/>
                  </a:lnTo>
                  <a:lnTo>
                    <a:pt x="23" y="474"/>
                  </a:lnTo>
                  <a:lnTo>
                    <a:pt x="23" y="474"/>
                  </a:lnTo>
                  <a:lnTo>
                    <a:pt x="23" y="474"/>
                  </a:lnTo>
                  <a:lnTo>
                    <a:pt x="23" y="474"/>
                  </a:lnTo>
                  <a:lnTo>
                    <a:pt x="23" y="471"/>
                  </a:lnTo>
                  <a:lnTo>
                    <a:pt x="23" y="471"/>
                  </a:lnTo>
                  <a:lnTo>
                    <a:pt x="25" y="471"/>
                  </a:lnTo>
                  <a:lnTo>
                    <a:pt x="25" y="471"/>
                  </a:lnTo>
                  <a:lnTo>
                    <a:pt x="28" y="471"/>
                  </a:lnTo>
                  <a:lnTo>
                    <a:pt x="28" y="471"/>
                  </a:lnTo>
                  <a:lnTo>
                    <a:pt x="28" y="471"/>
                  </a:lnTo>
                  <a:lnTo>
                    <a:pt x="30" y="474"/>
                  </a:lnTo>
                  <a:lnTo>
                    <a:pt x="30" y="478"/>
                  </a:lnTo>
                  <a:lnTo>
                    <a:pt x="30" y="480"/>
                  </a:lnTo>
                  <a:lnTo>
                    <a:pt x="32" y="480"/>
                  </a:lnTo>
                  <a:lnTo>
                    <a:pt x="34" y="482"/>
                  </a:lnTo>
                  <a:lnTo>
                    <a:pt x="34" y="482"/>
                  </a:lnTo>
                  <a:lnTo>
                    <a:pt x="38" y="482"/>
                  </a:lnTo>
                  <a:lnTo>
                    <a:pt x="40" y="484"/>
                  </a:lnTo>
                  <a:lnTo>
                    <a:pt x="40" y="484"/>
                  </a:lnTo>
                  <a:lnTo>
                    <a:pt x="40" y="484"/>
                  </a:lnTo>
                  <a:lnTo>
                    <a:pt x="42" y="486"/>
                  </a:lnTo>
                  <a:lnTo>
                    <a:pt x="42" y="492"/>
                  </a:lnTo>
                  <a:lnTo>
                    <a:pt x="44" y="492"/>
                  </a:lnTo>
                  <a:lnTo>
                    <a:pt x="44" y="494"/>
                  </a:lnTo>
                  <a:lnTo>
                    <a:pt x="46" y="494"/>
                  </a:lnTo>
                  <a:lnTo>
                    <a:pt x="50" y="497"/>
                  </a:lnTo>
                  <a:lnTo>
                    <a:pt x="53" y="497"/>
                  </a:lnTo>
                  <a:lnTo>
                    <a:pt x="55" y="499"/>
                  </a:lnTo>
                  <a:lnTo>
                    <a:pt x="57" y="499"/>
                  </a:lnTo>
                  <a:lnTo>
                    <a:pt x="57" y="499"/>
                  </a:lnTo>
                  <a:lnTo>
                    <a:pt x="57" y="499"/>
                  </a:lnTo>
                  <a:lnTo>
                    <a:pt x="59" y="501"/>
                  </a:lnTo>
                  <a:lnTo>
                    <a:pt x="59" y="503"/>
                  </a:lnTo>
                  <a:lnTo>
                    <a:pt x="63" y="505"/>
                  </a:lnTo>
                  <a:lnTo>
                    <a:pt x="63" y="507"/>
                  </a:lnTo>
                  <a:lnTo>
                    <a:pt x="65" y="509"/>
                  </a:lnTo>
                  <a:lnTo>
                    <a:pt x="63" y="509"/>
                  </a:lnTo>
                  <a:lnTo>
                    <a:pt x="63" y="511"/>
                  </a:lnTo>
                  <a:lnTo>
                    <a:pt x="63" y="513"/>
                  </a:lnTo>
                  <a:lnTo>
                    <a:pt x="61" y="513"/>
                  </a:lnTo>
                  <a:lnTo>
                    <a:pt x="59" y="513"/>
                  </a:lnTo>
                  <a:lnTo>
                    <a:pt x="57" y="513"/>
                  </a:lnTo>
                  <a:lnTo>
                    <a:pt x="57" y="515"/>
                  </a:lnTo>
                  <a:lnTo>
                    <a:pt x="55" y="515"/>
                  </a:lnTo>
                  <a:lnTo>
                    <a:pt x="55" y="515"/>
                  </a:lnTo>
                  <a:lnTo>
                    <a:pt x="55" y="517"/>
                  </a:lnTo>
                  <a:lnTo>
                    <a:pt x="57" y="520"/>
                  </a:lnTo>
                  <a:lnTo>
                    <a:pt x="57" y="522"/>
                  </a:lnTo>
                  <a:lnTo>
                    <a:pt x="57" y="522"/>
                  </a:lnTo>
                  <a:lnTo>
                    <a:pt x="57" y="524"/>
                  </a:lnTo>
                  <a:lnTo>
                    <a:pt x="53" y="526"/>
                  </a:lnTo>
                  <a:lnTo>
                    <a:pt x="50" y="526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46" y="530"/>
                  </a:lnTo>
                  <a:lnTo>
                    <a:pt x="46" y="530"/>
                  </a:lnTo>
                  <a:lnTo>
                    <a:pt x="46" y="530"/>
                  </a:lnTo>
                  <a:lnTo>
                    <a:pt x="44" y="528"/>
                  </a:lnTo>
                  <a:lnTo>
                    <a:pt x="44" y="526"/>
                  </a:lnTo>
                  <a:lnTo>
                    <a:pt x="42" y="524"/>
                  </a:lnTo>
                  <a:lnTo>
                    <a:pt x="40" y="524"/>
                  </a:lnTo>
                  <a:lnTo>
                    <a:pt x="38" y="524"/>
                  </a:lnTo>
                  <a:lnTo>
                    <a:pt x="36" y="524"/>
                  </a:lnTo>
                  <a:lnTo>
                    <a:pt x="34" y="522"/>
                  </a:lnTo>
                  <a:lnTo>
                    <a:pt x="34" y="517"/>
                  </a:lnTo>
                  <a:lnTo>
                    <a:pt x="32" y="515"/>
                  </a:lnTo>
                  <a:lnTo>
                    <a:pt x="30" y="517"/>
                  </a:lnTo>
                  <a:lnTo>
                    <a:pt x="28" y="517"/>
                  </a:lnTo>
                  <a:lnTo>
                    <a:pt x="28" y="520"/>
                  </a:lnTo>
                  <a:lnTo>
                    <a:pt x="25" y="522"/>
                  </a:lnTo>
                  <a:lnTo>
                    <a:pt x="25" y="522"/>
                  </a:lnTo>
                  <a:lnTo>
                    <a:pt x="23" y="522"/>
                  </a:lnTo>
                  <a:lnTo>
                    <a:pt x="21" y="524"/>
                  </a:lnTo>
                  <a:lnTo>
                    <a:pt x="21" y="524"/>
                  </a:lnTo>
                  <a:lnTo>
                    <a:pt x="19" y="528"/>
                  </a:lnTo>
                  <a:lnTo>
                    <a:pt x="19" y="530"/>
                  </a:lnTo>
                  <a:lnTo>
                    <a:pt x="17" y="530"/>
                  </a:lnTo>
                  <a:lnTo>
                    <a:pt x="15" y="530"/>
                  </a:lnTo>
                  <a:lnTo>
                    <a:pt x="15" y="532"/>
                  </a:lnTo>
                  <a:lnTo>
                    <a:pt x="13" y="534"/>
                  </a:lnTo>
                  <a:lnTo>
                    <a:pt x="11" y="542"/>
                  </a:lnTo>
                  <a:lnTo>
                    <a:pt x="11" y="545"/>
                  </a:lnTo>
                  <a:lnTo>
                    <a:pt x="11" y="547"/>
                  </a:lnTo>
                  <a:lnTo>
                    <a:pt x="9" y="549"/>
                  </a:lnTo>
                  <a:lnTo>
                    <a:pt x="2" y="557"/>
                  </a:lnTo>
                  <a:lnTo>
                    <a:pt x="0" y="561"/>
                  </a:lnTo>
                  <a:lnTo>
                    <a:pt x="0" y="563"/>
                  </a:lnTo>
                  <a:lnTo>
                    <a:pt x="2" y="568"/>
                  </a:lnTo>
                  <a:lnTo>
                    <a:pt x="9" y="574"/>
                  </a:lnTo>
                  <a:lnTo>
                    <a:pt x="9" y="576"/>
                  </a:lnTo>
                  <a:lnTo>
                    <a:pt x="7" y="578"/>
                  </a:lnTo>
                  <a:lnTo>
                    <a:pt x="0" y="582"/>
                  </a:lnTo>
                  <a:lnTo>
                    <a:pt x="0" y="582"/>
                  </a:lnTo>
                  <a:lnTo>
                    <a:pt x="0" y="584"/>
                  </a:lnTo>
                  <a:lnTo>
                    <a:pt x="0" y="586"/>
                  </a:lnTo>
                  <a:lnTo>
                    <a:pt x="0" y="586"/>
                  </a:lnTo>
                  <a:lnTo>
                    <a:pt x="0" y="588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5" y="591"/>
                  </a:lnTo>
                  <a:lnTo>
                    <a:pt x="5" y="591"/>
                  </a:lnTo>
                  <a:lnTo>
                    <a:pt x="5" y="593"/>
                  </a:lnTo>
                  <a:lnTo>
                    <a:pt x="5" y="593"/>
                  </a:lnTo>
                  <a:lnTo>
                    <a:pt x="5" y="595"/>
                  </a:lnTo>
                  <a:lnTo>
                    <a:pt x="7" y="597"/>
                  </a:lnTo>
                  <a:lnTo>
                    <a:pt x="7" y="597"/>
                  </a:lnTo>
                  <a:lnTo>
                    <a:pt x="7" y="599"/>
                  </a:lnTo>
                  <a:lnTo>
                    <a:pt x="9" y="599"/>
                  </a:lnTo>
                  <a:lnTo>
                    <a:pt x="9" y="601"/>
                  </a:lnTo>
                  <a:lnTo>
                    <a:pt x="9" y="601"/>
                  </a:lnTo>
                  <a:lnTo>
                    <a:pt x="11" y="601"/>
                  </a:lnTo>
                  <a:lnTo>
                    <a:pt x="11" y="601"/>
                  </a:lnTo>
                  <a:lnTo>
                    <a:pt x="11" y="599"/>
                  </a:lnTo>
                  <a:lnTo>
                    <a:pt x="13" y="599"/>
                  </a:lnTo>
                  <a:lnTo>
                    <a:pt x="13" y="601"/>
                  </a:lnTo>
                  <a:lnTo>
                    <a:pt x="13" y="601"/>
                  </a:lnTo>
                  <a:lnTo>
                    <a:pt x="15" y="603"/>
                  </a:lnTo>
                  <a:lnTo>
                    <a:pt x="17" y="601"/>
                  </a:lnTo>
                  <a:lnTo>
                    <a:pt x="21" y="601"/>
                  </a:lnTo>
                  <a:lnTo>
                    <a:pt x="23" y="601"/>
                  </a:lnTo>
                  <a:lnTo>
                    <a:pt x="23" y="601"/>
                  </a:lnTo>
                  <a:lnTo>
                    <a:pt x="25" y="603"/>
                  </a:lnTo>
                  <a:lnTo>
                    <a:pt x="28" y="603"/>
                  </a:lnTo>
                  <a:lnTo>
                    <a:pt x="30" y="605"/>
                  </a:lnTo>
                  <a:lnTo>
                    <a:pt x="30" y="605"/>
                  </a:lnTo>
                  <a:lnTo>
                    <a:pt x="32" y="607"/>
                  </a:lnTo>
                  <a:lnTo>
                    <a:pt x="38" y="613"/>
                  </a:lnTo>
                  <a:lnTo>
                    <a:pt x="38" y="616"/>
                  </a:lnTo>
                  <a:lnTo>
                    <a:pt x="40" y="618"/>
                  </a:lnTo>
                  <a:lnTo>
                    <a:pt x="42" y="620"/>
                  </a:lnTo>
                  <a:lnTo>
                    <a:pt x="44" y="622"/>
                  </a:lnTo>
                  <a:lnTo>
                    <a:pt x="44" y="622"/>
                  </a:lnTo>
                  <a:lnTo>
                    <a:pt x="46" y="624"/>
                  </a:lnTo>
                  <a:lnTo>
                    <a:pt x="46" y="628"/>
                  </a:lnTo>
                  <a:lnTo>
                    <a:pt x="48" y="634"/>
                  </a:lnTo>
                  <a:lnTo>
                    <a:pt x="50" y="636"/>
                  </a:lnTo>
                  <a:lnTo>
                    <a:pt x="53" y="639"/>
                  </a:lnTo>
                  <a:lnTo>
                    <a:pt x="53" y="639"/>
                  </a:lnTo>
                  <a:lnTo>
                    <a:pt x="50" y="641"/>
                  </a:lnTo>
                  <a:lnTo>
                    <a:pt x="50" y="641"/>
                  </a:lnTo>
                  <a:lnTo>
                    <a:pt x="48" y="641"/>
                  </a:lnTo>
                  <a:lnTo>
                    <a:pt x="48" y="643"/>
                  </a:lnTo>
                  <a:lnTo>
                    <a:pt x="48" y="643"/>
                  </a:lnTo>
                  <a:lnTo>
                    <a:pt x="46" y="645"/>
                  </a:lnTo>
                  <a:lnTo>
                    <a:pt x="46" y="645"/>
                  </a:lnTo>
                  <a:lnTo>
                    <a:pt x="48" y="647"/>
                  </a:lnTo>
                  <a:lnTo>
                    <a:pt x="48" y="647"/>
                  </a:lnTo>
                  <a:lnTo>
                    <a:pt x="50" y="647"/>
                  </a:lnTo>
                  <a:lnTo>
                    <a:pt x="53" y="647"/>
                  </a:lnTo>
                  <a:lnTo>
                    <a:pt x="53" y="647"/>
                  </a:lnTo>
                  <a:lnTo>
                    <a:pt x="55" y="647"/>
                  </a:lnTo>
                  <a:lnTo>
                    <a:pt x="55" y="647"/>
                  </a:lnTo>
                  <a:lnTo>
                    <a:pt x="55" y="647"/>
                  </a:lnTo>
                  <a:lnTo>
                    <a:pt x="55" y="645"/>
                  </a:lnTo>
                  <a:lnTo>
                    <a:pt x="55" y="643"/>
                  </a:lnTo>
                  <a:lnTo>
                    <a:pt x="57" y="643"/>
                  </a:lnTo>
                  <a:lnTo>
                    <a:pt x="57" y="643"/>
                  </a:lnTo>
                  <a:lnTo>
                    <a:pt x="57" y="643"/>
                  </a:lnTo>
                  <a:lnTo>
                    <a:pt x="59" y="643"/>
                  </a:lnTo>
                  <a:lnTo>
                    <a:pt x="59" y="643"/>
                  </a:lnTo>
                  <a:lnTo>
                    <a:pt x="59" y="645"/>
                  </a:lnTo>
                  <a:lnTo>
                    <a:pt x="59" y="645"/>
                  </a:lnTo>
                  <a:lnTo>
                    <a:pt x="59" y="647"/>
                  </a:lnTo>
                  <a:lnTo>
                    <a:pt x="61" y="649"/>
                  </a:lnTo>
                  <a:lnTo>
                    <a:pt x="61" y="649"/>
                  </a:lnTo>
                  <a:lnTo>
                    <a:pt x="61" y="651"/>
                  </a:lnTo>
                  <a:lnTo>
                    <a:pt x="63" y="651"/>
                  </a:lnTo>
                  <a:lnTo>
                    <a:pt x="65" y="649"/>
                  </a:lnTo>
                  <a:lnTo>
                    <a:pt x="67" y="649"/>
                  </a:lnTo>
                  <a:lnTo>
                    <a:pt x="67" y="649"/>
                  </a:lnTo>
                  <a:lnTo>
                    <a:pt x="69" y="649"/>
                  </a:lnTo>
                  <a:lnTo>
                    <a:pt x="71" y="649"/>
                  </a:lnTo>
                  <a:lnTo>
                    <a:pt x="71" y="651"/>
                  </a:lnTo>
                  <a:lnTo>
                    <a:pt x="69" y="651"/>
                  </a:lnTo>
                  <a:lnTo>
                    <a:pt x="69" y="653"/>
                  </a:lnTo>
                  <a:lnTo>
                    <a:pt x="69" y="653"/>
                  </a:lnTo>
                  <a:lnTo>
                    <a:pt x="67" y="655"/>
                  </a:lnTo>
                  <a:lnTo>
                    <a:pt x="69" y="657"/>
                  </a:lnTo>
                  <a:lnTo>
                    <a:pt x="69" y="659"/>
                  </a:lnTo>
                  <a:lnTo>
                    <a:pt x="69" y="662"/>
                  </a:lnTo>
                  <a:lnTo>
                    <a:pt x="69" y="664"/>
                  </a:lnTo>
                  <a:lnTo>
                    <a:pt x="71" y="668"/>
                  </a:lnTo>
                  <a:lnTo>
                    <a:pt x="73" y="668"/>
                  </a:lnTo>
                  <a:lnTo>
                    <a:pt x="73" y="682"/>
                  </a:lnTo>
                  <a:lnTo>
                    <a:pt x="76" y="684"/>
                  </a:lnTo>
                  <a:lnTo>
                    <a:pt x="76" y="689"/>
                  </a:lnTo>
                  <a:lnTo>
                    <a:pt x="78" y="689"/>
                  </a:lnTo>
                  <a:lnTo>
                    <a:pt x="80" y="689"/>
                  </a:lnTo>
                  <a:lnTo>
                    <a:pt x="80" y="689"/>
                  </a:lnTo>
                  <a:lnTo>
                    <a:pt x="84" y="687"/>
                  </a:lnTo>
                  <a:lnTo>
                    <a:pt x="86" y="684"/>
                  </a:lnTo>
                  <a:lnTo>
                    <a:pt x="88" y="682"/>
                  </a:lnTo>
                  <a:lnTo>
                    <a:pt x="90" y="682"/>
                  </a:lnTo>
                  <a:lnTo>
                    <a:pt x="90" y="682"/>
                  </a:lnTo>
                  <a:lnTo>
                    <a:pt x="92" y="682"/>
                  </a:lnTo>
                  <a:lnTo>
                    <a:pt x="92" y="682"/>
                  </a:lnTo>
                  <a:lnTo>
                    <a:pt x="94" y="684"/>
                  </a:lnTo>
                  <a:lnTo>
                    <a:pt x="96" y="684"/>
                  </a:lnTo>
                  <a:lnTo>
                    <a:pt x="99" y="687"/>
                  </a:lnTo>
                  <a:lnTo>
                    <a:pt x="103" y="687"/>
                  </a:lnTo>
                  <a:lnTo>
                    <a:pt x="107" y="684"/>
                  </a:lnTo>
                  <a:lnTo>
                    <a:pt x="115" y="687"/>
                  </a:lnTo>
                  <a:lnTo>
                    <a:pt x="113" y="684"/>
                  </a:lnTo>
                  <a:lnTo>
                    <a:pt x="113" y="682"/>
                  </a:lnTo>
                  <a:lnTo>
                    <a:pt x="115" y="680"/>
                  </a:lnTo>
                  <a:lnTo>
                    <a:pt x="115" y="678"/>
                  </a:lnTo>
                  <a:lnTo>
                    <a:pt x="115" y="678"/>
                  </a:lnTo>
                  <a:lnTo>
                    <a:pt x="115" y="678"/>
                  </a:lnTo>
                  <a:lnTo>
                    <a:pt x="115" y="676"/>
                  </a:lnTo>
                  <a:lnTo>
                    <a:pt x="115" y="676"/>
                  </a:lnTo>
                  <a:lnTo>
                    <a:pt x="117" y="676"/>
                  </a:lnTo>
                  <a:lnTo>
                    <a:pt x="117" y="676"/>
                  </a:lnTo>
                  <a:lnTo>
                    <a:pt x="117" y="678"/>
                  </a:lnTo>
                  <a:lnTo>
                    <a:pt x="117" y="678"/>
                  </a:lnTo>
                  <a:lnTo>
                    <a:pt x="119" y="678"/>
                  </a:lnTo>
                  <a:lnTo>
                    <a:pt x="119" y="678"/>
                  </a:lnTo>
                  <a:lnTo>
                    <a:pt x="119" y="678"/>
                  </a:lnTo>
                  <a:lnTo>
                    <a:pt x="119" y="678"/>
                  </a:lnTo>
                  <a:lnTo>
                    <a:pt x="119" y="676"/>
                  </a:lnTo>
                  <a:lnTo>
                    <a:pt x="119" y="674"/>
                  </a:lnTo>
                  <a:lnTo>
                    <a:pt x="119" y="674"/>
                  </a:lnTo>
                  <a:lnTo>
                    <a:pt x="119" y="672"/>
                  </a:lnTo>
                  <a:lnTo>
                    <a:pt x="122" y="672"/>
                  </a:lnTo>
                  <a:lnTo>
                    <a:pt x="122" y="670"/>
                  </a:lnTo>
                  <a:lnTo>
                    <a:pt x="122" y="670"/>
                  </a:lnTo>
                  <a:lnTo>
                    <a:pt x="124" y="670"/>
                  </a:lnTo>
                  <a:lnTo>
                    <a:pt x="124" y="668"/>
                  </a:lnTo>
                  <a:lnTo>
                    <a:pt x="124" y="666"/>
                  </a:lnTo>
                  <a:lnTo>
                    <a:pt x="124" y="662"/>
                  </a:lnTo>
                  <a:lnTo>
                    <a:pt x="124" y="662"/>
                  </a:lnTo>
                  <a:lnTo>
                    <a:pt x="124" y="659"/>
                  </a:lnTo>
                  <a:lnTo>
                    <a:pt x="124" y="659"/>
                  </a:lnTo>
                  <a:lnTo>
                    <a:pt x="124" y="659"/>
                  </a:lnTo>
                  <a:lnTo>
                    <a:pt x="126" y="657"/>
                  </a:lnTo>
                  <a:lnTo>
                    <a:pt x="126" y="657"/>
                  </a:lnTo>
                  <a:lnTo>
                    <a:pt x="126" y="657"/>
                  </a:lnTo>
                  <a:lnTo>
                    <a:pt x="126" y="655"/>
                  </a:lnTo>
                  <a:lnTo>
                    <a:pt x="128" y="653"/>
                  </a:lnTo>
                  <a:lnTo>
                    <a:pt x="128" y="651"/>
                  </a:lnTo>
                  <a:lnTo>
                    <a:pt x="128" y="649"/>
                  </a:lnTo>
                  <a:lnTo>
                    <a:pt x="128" y="647"/>
                  </a:lnTo>
                  <a:lnTo>
                    <a:pt x="128" y="647"/>
                  </a:lnTo>
                  <a:lnTo>
                    <a:pt x="126" y="645"/>
                  </a:lnTo>
                  <a:lnTo>
                    <a:pt x="126" y="645"/>
                  </a:lnTo>
                  <a:lnTo>
                    <a:pt x="126" y="645"/>
                  </a:lnTo>
                  <a:lnTo>
                    <a:pt x="126" y="643"/>
                  </a:lnTo>
                  <a:lnTo>
                    <a:pt x="128" y="643"/>
                  </a:lnTo>
                  <a:lnTo>
                    <a:pt x="128" y="643"/>
                  </a:lnTo>
                  <a:lnTo>
                    <a:pt x="128" y="641"/>
                  </a:lnTo>
                  <a:lnTo>
                    <a:pt x="130" y="636"/>
                  </a:lnTo>
                  <a:lnTo>
                    <a:pt x="130" y="636"/>
                  </a:lnTo>
                  <a:lnTo>
                    <a:pt x="130" y="636"/>
                  </a:lnTo>
                  <a:lnTo>
                    <a:pt x="132" y="636"/>
                  </a:lnTo>
                  <a:lnTo>
                    <a:pt x="132" y="636"/>
                  </a:lnTo>
                  <a:lnTo>
                    <a:pt x="132" y="636"/>
                  </a:lnTo>
                  <a:lnTo>
                    <a:pt x="134" y="636"/>
                  </a:lnTo>
                  <a:lnTo>
                    <a:pt x="140" y="634"/>
                  </a:lnTo>
                  <a:lnTo>
                    <a:pt x="140" y="632"/>
                  </a:lnTo>
                  <a:lnTo>
                    <a:pt x="140" y="632"/>
                  </a:lnTo>
                  <a:lnTo>
                    <a:pt x="142" y="630"/>
                  </a:lnTo>
                  <a:lnTo>
                    <a:pt x="142" y="630"/>
                  </a:lnTo>
                  <a:lnTo>
                    <a:pt x="144" y="630"/>
                  </a:lnTo>
                  <a:lnTo>
                    <a:pt x="144" y="628"/>
                  </a:lnTo>
                  <a:lnTo>
                    <a:pt x="147" y="628"/>
                  </a:lnTo>
                  <a:lnTo>
                    <a:pt x="149" y="628"/>
                  </a:lnTo>
                  <a:lnTo>
                    <a:pt x="149" y="628"/>
                  </a:lnTo>
                  <a:lnTo>
                    <a:pt x="149" y="626"/>
                  </a:lnTo>
                  <a:lnTo>
                    <a:pt x="153" y="622"/>
                  </a:lnTo>
                  <a:lnTo>
                    <a:pt x="155" y="618"/>
                  </a:lnTo>
                  <a:lnTo>
                    <a:pt x="157" y="618"/>
                  </a:lnTo>
                  <a:lnTo>
                    <a:pt x="159" y="613"/>
                  </a:lnTo>
                  <a:lnTo>
                    <a:pt x="163" y="611"/>
                  </a:lnTo>
                  <a:lnTo>
                    <a:pt x="165" y="609"/>
                  </a:lnTo>
                  <a:lnTo>
                    <a:pt x="167" y="607"/>
                  </a:lnTo>
                  <a:lnTo>
                    <a:pt x="167" y="607"/>
                  </a:lnTo>
                  <a:lnTo>
                    <a:pt x="170" y="605"/>
                  </a:lnTo>
                  <a:lnTo>
                    <a:pt x="170" y="605"/>
                  </a:lnTo>
                  <a:lnTo>
                    <a:pt x="170" y="605"/>
                  </a:lnTo>
                  <a:lnTo>
                    <a:pt x="170" y="603"/>
                  </a:lnTo>
                  <a:lnTo>
                    <a:pt x="170" y="601"/>
                  </a:lnTo>
                  <a:lnTo>
                    <a:pt x="170" y="601"/>
                  </a:lnTo>
                  <a:lnTo>
                    <a:pt x="167" y="599"/>
                  </a:lnTo>
                  <a:lnTo>
                    <a:pt x="167" y="599"/>
                  </a:lnTo>
                  <a:lnTo>
                    <a:pt x="165" y="599"/>
                  </a:lnTo>
                  <a:lnTo>
                    <a:pt x="165" y="599"/>
                  </a:lnTo>
                  <a:lnTo>
                    <a:pt x="165" y="597"/>
                  </a:lnTo>
                  <a:lnTo>
                    <a:pt x="167" y="597"/>
                  </a:lnTo>
                  <a:lnTo>
                    <a:pt x="167" y="597"/>
                  </a:lnTo>
                  <a:lnTo>
                    <a:pt x="167" y="597"/>
                  </a:lnTo>
                  <a:lnTo>
                    <a:pt x="170" y="597"/>
                  </a:lnTo>
                  <a:lnTo>
                    <a:pt x="170" y="595"/>
                  </a:lnTo>
                  <a:lnTo>
                    <a:pt x="170" y="595"/>
                  </a:lnTo>
                  <a:lnTo>
                    <a:pt x="172" y="593"/>
                  </a:lnTo>
                  <a:lnTo>
                    <a:pt x="172" y="593"/>
                  </a:lnTo>
                  <a:lnTo>
                    <a:pt x="174" y="591"/>
                  </a:lnTo>
                  <a:lnTo>
                    <a:pt x="174" y="591"/>
                  </a:lnTo>
                  <a:lnTo>
                    <a:pt x="176" y="591"/>
                  </a:lnTo>
                  <a:lnTo>
                    <a:pt x="176" y="591"/>
                  </a:lnTo>
                  <a:lnTo>
                    <a:pt x="180" y="588"/>
                  </a:lnTo>
                  <a:lnTo>
                    <a:pt x="182" y="588"/>
                  </a:lnTo>
                  <a:lnTo>
                    <a:pt x="182" y="588"/>
                  </a:lnTo>
                  <a:lnTo>
                    <a:pt x="184" y="586"/>
                  </a:lnTo>
                  <a:lnTo>
                    <a:pt x="184" y="584"/>
                  </a:lnTo>
                  <a:lnTo>
                    <a:pt x="186" y="582"/>
                  </a:lnTo>
                  <a:lnTo>
                    <a:pt x="186" y="582"/>
                  </a:lnTo>
                  <a:lnTo>
                    <a:pt x="186" y="582"/>
                  </a:lnTo>
                  <a:lnTo>
                    <a:pt x="186" y="582"/>
                  </a:lnTo>
                  <a:lnTo>
                    <a:pt x="188" y="584"/>
                  </a:lnTo>
                  <a:lnTo>
                    <a:pt x="188" y="584"/>
                  </a:lnTo>
                  <a:lnTo>
                    <a:pt x="190" y="586"/>
                  </a:lnTo>
                  <a:lnTo>
                    <a:pt x="190" y="584"/>
                  </a:lnTo>
                  <a:lnTo>
                    <a:pt x="190" y="582"/>
                  </a:lnTo>
                  <a:lnTo>
                    <a:pt x="190" y="580"/>
                  </a:lnTo>
                  <a:lnTo>
                    <a:pt x="190" y="580"/>
                  </a:lnTo>
                  <a:lnTo>
                    <a:pt x="193" y="576"/>
                  </a:lnTo>
                  <a:lnTo>
                    <a:pt x="193" y="572"/>
                  </a:lnTo>
                  <a:lnTo>
                    <a:pt x="193" y="572"/>
                  </a:lnTo>
                  <a:lnTo>
                    <a:pt x="193" y="572"/>
                  </a:lnTo>
                  <a:lnTo>
                    <a:pt x="193" y="570"/>
                  </a:lnTo>
                  <a:lnTo>
                    <a:pt x="195" y="570"/>
                  </a:lnTo>
                  <a:lnTo>
                    <a:pt x="195" y="570"/>
                  </a:lnTo>
                  <a:lnTo>
                    <a:pt x="195" y="570"/>
                  </a:lnTo>
                  <a:lnTo>
                    <a:pt x="195" y="570"/>
                  </a:lnTo>
                  <a:lnTo>
                    <a:pt x="197" y="568"/>
                  </a:lnTo>
                  <a:lnTo>
                    <a:pt x="199" y="568"/>
                  </a:lnTo>
                  <a:lnTo>
                    <a:pt x="199" y="568"/>
                  </a:lnTo>
                  <a:lnTo>
                    <a:pt x="199" y="565"/>
                  </a:lnTo>
                  <a:lnTo>
                    <a:pt x="199" y="559"/>
                  </a:lnTo>
                  <a:lnTo>
                    <a:pt x="199" y="557"/>
                  </a:lnTo>
                  <a:lnTo>
                    <a:pt x="199" y="557"/>
                  </a:lnTo>
                  <a:lnTo>
                    <a:pt x="199" y="555"/>
                  </a:lnTo>
                  <a:lnTo>
                    <a:pt x="197" y="553"/>
                  </a:lnTo>
                  <a:lnTo>
                    <a:pt x="197" y="553"/>
                  </a:lnTo>
                  <a:lnTo>
                    <a:pt x="197" y="549"/>
                  </a:lnTo>
                  <a:lnTo>
                    <a:pt x="195" y="549"/>
                  </a:lnTo>
                  <a:lnTo>
                    <a:pt x="195" y="547"/>
                  </a:lnTo>
                  <a:lnTo>
                    <a:pt x="193" y="547"/>
                  </a:lnTo>
                  <a:lnTo>
                    <a:pt x="193" y="545"/>
                  </a:lnTo>
                  <a:lnTo>
                    <a:pt x="193" y="545"/>
                  </a:lnTo>
                  <a:lnTo>
                    <a:pt x="193" y="542"/>
                  </a:lnTo>
                  <a:lnTo>
                    <a:pt x="193" y="540"/>
                  </a:lnTo>
                  <a:lnTo>
                    <a:pt x="193" y="538"/>
                  </a:lnTo>
                  <a:lnTo>
                    <a:pt x="190" y="536"/>
                  </a:lnTo>
                  <a:lnTo>
                    <a:pt x="190" y="536"/>
                  </a:lnTo>
                  <a:lnTo>
                    <a:pt x="190" y="534"/>
                  </a:lnTo>
                  <a:lnTo>
                    <a:pt x="190" y="532"/>
                  </a:lnTo>
                  <a:lnTo>
                    <a:pt x="190" y="530"/>
                  </a:lnTo>
                  <a:lnTo>
                    <a:pt x="190" y="530"/>
                  </a:lnTo>
                  <a:lnTo>
                    <a:pt x="193" y="526"/>
                  </a:lnTo>
                  <a:lnTo>
                    <a:pt x="193" y="524"/>
                  </a:lnTo>
                  <a:lnTo>
                    <a:pt x="193" y="524"/>
                  </a:lnTo>
                  <a:lnTo>
                    <a:pt x="193" y="522"/>
                  </a:lnTo>
                  <a:lnTo>
                    <a:pt x="190" y="522"/>
                  </a:lnTo>
                  <a:lnTo>
                    <a:pt x="190" y="522"/>
                  </a:lnTo>
                  <a:lnTo>
                    <a:pt x="190" y="520"/>
                  </a:lnTo>
                  <a:lnTo>
                    <a:pt x="190" y="520"/>
                  </a:lnTo>
                  <a:lnTo>
                    <a:pt x="190" y="520"/>
                  </a:lnTo>
                  <a:lnTo>
                    <a:pt x="193" y="517"/>
                  </a:lnTo>
                  <a:lnTo>
                    <a:pt x="193" y="517"/>
                  </a:lnTo>
                  <a:lnTo>
                    <a:pt x="193" y="515"/>
                  </a:lnTo>
                  <a:lnTo>
                    <a:pt x="193" y="515"/>
                  </a:lnTo>
                  <a:lnTo>
                    <a:pt x="193" y="513"/>
                  </a:lnTo>
                  <a:lnTo>
                    <a:pt x="190" y="513"/>
                  </a:lnTo>
                  <a:lnTo>
                    <a:pt x="190" y="513"/>
                  </a:lnTo>
                  <a:lnTo>
                    <a:pt x="188" y="511"/>
                  </a:lnTo>
                  <a:lnTo>
                    <a:pt x="186" y="511"/>
                  </a:lnTo>
                  <a:lnTo>
                    <a:pt x="186" y="511"/>
                  </a:lnTo>
                  <a:lnTo>
                    <a:pt x="186" y="511"/>
                  </a:lnTo>
                  <a:lnTo>
                    <a:pt x="184" y="507"/>
                  </a:lnTo>
                  <a:lnTo>
                    <a:pt x="184" y="505"/>
                  </a:lnTo>
                  <a:lnTo>
                    <a:pt x="184" y="505"/>
                  </a:lnTo>
                  <a:lnTo>
                    <a:pt x="182" y="505"/>
                  </a:lnTo>
                  <a:lnTo>
                    <a:pt x="180" y="505"/>
                  </a:lnTo>
                  <a:lnTo>
                    <a:pt x="180" y="503"/>
                  </a:lnTo>
                  <a:lnTo>
                    <a:pt x="178" y="503"/>
                  </a:lnTo>
                  <a:lnTo>
                    <a:pt x="180" y="494"/>
                  </a:lnTo>
                  <a:lnTo>
                    <a:pt x="180" y="492"/>
                  </a:lnTo>
                  <a:lnTo>
                    <a:pt x="180" y="490"/>
                  </a:lnTo>
                  <a:lnTo>
                    <a:pt x="180" y="488"/>
                  </a:lnTo>
                  <a:lnTo>
                    <a:pt x="178" y="486"/>
                  </a:lnTo>
                  <a:lnTo>
                    <a:pt x="178" y="484"/>
                  </a:lnTo>
                  <a:lnTo>
                    <a:pt x="178" y="482"/>
                  </a:lnTo>
                  <a:lnTo>
                    <a:pt x="180" y="478"/>
                  </a:lnTo>
                  <a:lnTo>
                    <a:pt x="180" y="476"/>
                  </a:lnTo>
                  <a:lnTo>
                    <a:pt x="178" y="476"/>
                  </a:lnTo>
                  <a:lnTo>
                    <a:pt x="178" y="474"/>
                  </a:lnTo>
                  <a:lnTo>
                    <a:pt x="178" y="474"/>
                  </a:lnTo>
                  <a:lnTo>
                    <a:pt x="174" y="474"/>
                  </a:lnTo>
                  <a:lnTo>
                    <a:pt x="172" y="474"/>
                  </a:lnTo>
                  <a:lnTo>
                    <a:pt x="172" y="474"/>
                  </a:lnTo>
                  <a:lnTo>
                    <a:pt x="172" y="471"/>
                  </a:lnTo>
                  <a:lnTo>
                    <a:pt x="170" y="469"/>
                  </a:lnTo>
                  <a:lnTo>
                    <a:pt x="170" y="467"/>
                  </a:lnTo>
                  <a:lnTo>
                    <a:pt x="170" y="467"/>
                  </a:lnTo>
                  <a:lnTo>
                    <a:pt x="159" y="463"/>
                  </a:lnTo>
                  <a:lnTo>
                    <a:pt x="159" y="461"/>
                  </a:lnTo>
                  <a:lnTo>
                    <a:pt x="157" y="461"/>
                  </a:lnTo>
                  <a:lnTo>
                    <a:pt x="157" y="459"/>
                  </a:lnTo>
                  <a:lnTo>
                    <a:pt x="157" y="459"/>
                  </a:lnTo>
                  <a:lnTo>
                    <a:pt x="157" y="457"/>
                  </a:lnTo>
                  <a:lnTo>
                    <a:pt x="157" y="455"/>
                  </a:lnTo>
                  <a:lnTo>
                    <a:pt x="157" y="455"/>
                  </a:lnTo>
                  <a:lnTo>
                    <a:pt x="161" y="446"/>
                  </a:lnTo>
                  <a:lnTo>
                    <a:pt x="163" y="446"/>
                  </a:lnTo>
                  <a:lnTo>
                    <a:pt x="163" y="446"/>
                  </a:lnTo>
                  <a:lnTo>
                    <a:pt x="165" y="444"/>
                  </a:lnTo>
                  <a:lnTo>
                    <a:pt x="170" y="440"/>
                  </a:lnTo>
                  <a:lnTo>
                    <a:pt x="170" y="440"/>
                  </a:lnTo>
                  <a:lnTo>
                    <a:pt x="170" y="440"/>
                  </a:lnTo>
                  <a:lnTo>
                    <a:pt x="172" y="440"/>
                  </a:lnTo>
                  <a:lnTo>
                    <a:pt x="172" y="440"/>
                  </a:lnTo>
                  <a:lnTo>
                    <a:pt x="176" y="446"/>
                  </a:lnTo>
                  <a:lnTo>
                    <a:pt x="178" y="446"/>
                  </a:lnTo>
                  <a:lnTo>
                    <a:pt x="178" y="449"/>
                  </a:lnTo>
                  <a:lnTo>
                    <a:pt x="178" y="449"/>
                  </a:lnTo>
                  <a:lnTo>
                    <a:pt x="178" y="449"/>
                  </a:lnTo>
                  <a:lnTo>
                    <a:pt x="178" y="451"/>
                  </a:lnTo>
                  <a:lnTo>
                    <a:pt x="180" y="451"/>
                  </a:lnTo>
                  <a:lnTo>
                    <a:pt x="180" y="449"/>
                  </a:lnTo>
                  <a:lnTo>
                    <a:pt x="180" y="449"/>
                  </a:lnTo>
                  <a:lnTo>
                    <a:pt x="180" y="449"/>
                  </a:lnTo>
                  <a:lnTo>
                    <a:pt x="182" y="446"/>
                  </a:lnTo>
                  <a:lnTo>
                    <a:pt x="182" y="446"/>
                  </a:lnTo>
                  <a:lnTo>
                    <a:pt x="182" y="444"/>
                  </a:lnTo>
                  <a:lnTo>
                    <a:pt x="182" y="444"/>
                  </a:lnTo>
                  <a:lnTo>
                    <a:pt x="184" y="444"/>
                  </a:lnTo>
                  <a:lnTo>
                    <a:pt x="184" y="444"/>
                  </a:lnTo>
                  <a:lnTo>
                    <a:pt x="184" y="444"/>
                  </a:lnTo>
                  <a:lnTo>
                    <a:pt x="184" y="444"/>
                  </a:lnTo>
                  <a:lnTo>
                    <a:pt x="186" y="446"/>
                  </a:lnTo>
                  <a:lnTo>
                    <a:pt x="188" y="449"/>
                  </a:lnTo>
                  <a:lnTo>
                    <a:pt x="190" y="451"/>
                  </a:lnTo>
                  <a:lnTo>
                    <a:pt x="190" y="451"/>
                  </a:lnTo>
                  <a:lnTo>
                    <a:pt x="190" y="451"/>
                  </a:lnTo>
                  <a:lnTo>
                    <a:pt x="190" y="451"/>
                  </a:lnTo>
                  <a:lnTo>
                    <a:pt x="193" y="453"/>
                  </a:lnTo>
                  <a:lnTo>
                    <a:pt x="193" y="453"/>
                  </a:lnTo>
                  <a:lnTo>
                    <a:pt x="193" y="453"/>
                  </a:lnTo>
                  <a:lnTo>
                    <a:pt x="193" y="453"/>
                  </a:lnTo>
                  <a:lnTo>
                    <a:pt x="193" y="453"/>
                  </a:lnTo>
                  <a:lnTo>
                    <a:pt x="195" y="453"/>
                  </a:lnTo>
                  <a:lnTo>
                    <a:pt x="197" y="453"/>
                  </a:lnTo>
                  <a:lnTo>
                    <a:pt x="197" y="453"/>
                  </a:lnTo>
                  <a:lnTo>
                    <a:pt x="199" y="455"/>
                  </a:lnTo>
                  <a:lnTo>
                    <a:pt x="199" y="455"/>
                  </a:lnTo>
                  <a:lnTo>
                    <a:pt x="205" y="469"/>
                  </a:lnTo>
                  <a:lnTo>
                    <a:pt x="205" y="469"/>
                  </a:lnTo>
                  <a:lnTo>
                    <a:pt x="207" y="469"/>
                  </a:lnTo>
                  <a:lnTo>
                    <a:pt x="207" y="469"/>
                  </a:lnTo>
                  <a:lnTo>
                    <a:pt x="207" y="469"/>
                  </a:lnTo>
                  <a:lnTo>
                    <a:pt x="209" y="465"/>
                  </a:lnTo>
                  <a:lnTo>
                    <a:pt x="209" y="465"/>
                  </a:lnTo>
                  <a:lnTo>
                    <a:pt x="211" y="465"/>
                  </a:lnTo>
                  <a:lnTo>
                    <a:pt x="211" y="465"/>
                  </a:lnTo>
                  <a:lnTo>
                    <a:pt x="211" y="463"/>
                  </a:lnTo>
                  <a:lnTo>
                    <a:pt x="211" y="463"/>
                  </a:lnTo>
                  <a:lnTo>
                    <a:pt x="213" y="463"/>
                  </a:lnTo>
                  <a:lnTo>
                    <a:pt x="213" y="463"/>
                  </a:lnTo>
                  <a:lnTo>
                    <a:pt x="224" y="465"/>
                  </a:lnTo>
                  <a:lnTo>
                    <a:pt x="226" y="465"/>
                  </a:lnTo>
                  <a:lnTo>
                    <a:pt x="228" y="467"/>
                  </a:lnTo>
                  <a:lnTo>
                    <a:pt x="228" y="467"/>
                  </a:lnTo>
                  <a:lnTo>
                    <a:pt x="232" y="467"/>
                  </a:lnTo>
                  <a:lnTo>
                    <a:pt x="234" y="467"/>
                  </a:lnTo>
                  <a:lnTo>
                    <a:pt x="234" y="467"/>
                  </a:lnTo>
                  <a:lnTo>
                    <a:pt x="234" y="469"/>
                  </a:lnTo>
                  <a:lnTo>
                    <a:pt x="234" y="469"/>
                  </a:lnTo>
                  <a:lnTo>
                    <a:pt x="234" y="471"/>
                  </a:lnTo>
                  <a:lnTo>
                    <a:pt x="234" y="471"/>
                  </a:lnTo>
                  <a:lnTo>
                    <a:pt x="234" y="474"/>
                  </a:lnTo>
                  <a:lnTo>
                    <a:pt x="234" y="474"/>
                  </a:lnTo>
                  <a:lnTo>
                    <a:pt x="234" y="476"/>
                  </a:lnTo>
                  <a:lnTo>
                    <a:pt x="234" y="476"/>
                  </a:lnTo>
                  <a:lnTo>
                    <a:pt x="234" y="476"/>
                  </a:lnTo>
                  <a:lnTo>
                    <a:pt x="236" y="476"/>
                  </a:lnTo>
                  <a:lnTo>
                    <a:pt x="236" y="476"/>
                  </a:lnTo>
                  <a:lnTo>
                    <a:pt x="241" y="471"/>
                  </a:lnTo>
                  <a:lnTo>
                    <a:pt x="241" y="471"/>
                  </a:lnTo>
                  <a:lnTo>
                    <a:pt x="243" y="471"/>
                  </a:lnTo>
                  <a:lnTo>
                    <a:pt x="245" y="469"/>
                  </a:lnTo>
                  <a:lnTo>
                    <a:pt x="245" y="469"/>
                  </a:lnTo>
                  <a:lnTo>
                    <a:pt x="247" y="467"/>
                  </a:lnTo>
                  <a:lnTo>
                    <a:pt x="249" y="467"/>
                  </a:lnTo>
                  <a:lnTo>
                    <a:pt x="249" y="467"/>
                  </a:lnTo>
                  <a:lnTo>
                    <a:pt x="247" y="465"/>
                  </a:lnTo>
                  <a:lnTo>
                    <a:pt x="245" y="463"/>
                  </a:lnTo>
                  <a:lnTo>
                    <a:pt x="245" y="463"/>
                  </a:lnTo>
                  <a:lnTo>
                    <a:pt x="245" y="463"/>
                  </a:lnTo>
                  <a:lnTo>
                    <a:pt x="245" y="463"/>
                  </a:lnTo>
                  <a:lnTo>
                    <a:pt x="245" y="461"/>
                  </a:lnTo>
                  <a:lnTo>
                    <a:pt x="247" y="455"/>
                  </a:lnTo>
                  <a:lnTo>
                    <a:pt x="247" y="455"/>
                  </a:lnTo>
                  <a:lnTo>
                    <a:pt x="247" y="453"/>
                  </a:lnTo>
                  <a:lnTo>
                    <a:pt x="247" y="451"/>
                  </a:lnTo>
                  <a:lnTo>
                    <a:pt x="247" y="451"/>
                  </a:lnTo>
                  <a:lnTo>
                    <a:pt x="247" y="451"/>
                  </a:lnTo>
                  <a:lnTo>
                    <a:pt x="245" y="451"/>
                  </a:lnTo>
                  <a:lnTo>
                    <a:pt x="243" y="451"/>
                  </a:lnTo>
                  <a:lnTo>
                    <a:pt x="243" y="451"/>
                  </a:lnTo>
                  <a:lnTo>
                    <a:pt x="241" y="451"/>
                  </a:lnTo>
                  <a:lnTo>
                    <a:pt x="241" y="451"/>
                  </a:lnTo>
                  <a:lnTo>
                    <a:pt x="241" y="451"/>
                  </a:lnTo>
                  <a:lnTo>
                    <a:pt x="241" y="451"/>
                  </a:lnTo>
                  <a:lnTo>
                    <a:pt x="239" y="453"/>
                  </a:lnTo>
                  <a:lnTo>
                    <a:pt x="239" y="453"/>
                  </a:lnTo>
                  <a:lnTo>
                    <a:pt x="239" y="453"/>
                  </a:lnTo>
                  <a:lnTo>
                    <a:pt x="236" y="453"/>
                  </a:lnTo>
                  <a:lnTo>
                    <a:pt x="236" y="453"/>
                  </a:lnTo>
                  <a:lnTo>
                    <a:pt x="236" y="451"/>
                  </a:lnTo>
                  <a:lnTo>
                    <a:pt x="236" y="451"/>
                  </a:lnTo>
                  <a:lnTo>
                    <a:pt x="234" y="449"/>
                  </a:lnTo>
                  <a:lnTo>
                    <a:pt x="234" y="449"/>
                  </a:lnTo>
                  <a:lnTo>
                    <a:pt x="232" y="449"/>
                  </a:lnTo>
                  <a:lnTo>
                    <a:pt x="232" y="449"/>
                  </a:lnTo>
                  <a:lnTo>
                    <a:pt x="232" y="449"/>
                  </a:lnTo>
                  <a:lnTo>
                    <a:pt x="228" y="449"/>
                  </a:lnTo>
                  <a:lnTo>
                    <a:pt x="226" y="449"/>
                  </a:lnTo>
                  <a:lnTo>
                    <a:pt x="226" y="449"/>
                  </a:lnTo>
                  <a:lnTo>
                    <a:pt x="226" y="449"/>
                  </a:lnTo>
                  <a:lnTo>
                    <a:pt x="224" y="446"/>
                  </a:lnTo>
                  <a:lnTo>
                    <a:pt x="222" y="446"/>
                  </a:lnTo>
                  <a:lnTo>
                    <a:pt x="218" y="444"/>
                  </a:lnTo>
                  <a:lnTo>
                    <a:pt x="218" y="442"/>
                  </a:lnTo>
                  <a:lnTo>
                    <a:pt x="218" y="440"/>
                  </a:lnTo>
                  <a:lnTo>
                    <a:pt x="220" y="434"/>
                  </a:lnTo>
                  <a:lnTo>
                    <a:pt x="220" y="432"/>
                  </a:lnTo>
                  <a:lnTo>
                    <a:pt x="220" y="430"/>
                  </a:lnTo>
                  <a:lnTo>
                    <a:pt x="220" y="426"/>
                  </a:lnTo>
                  <a:lnTo>
                    <a:pt x="220" y="419"/>
                  </a:lnTo>
                  <a:lnTo>
                    <a:pt x="218" y="417"/>
                  </a:lnTo>
                  <a:lnTo>
                    <a:pt x="218" y="417"/>
                  </a:lnTo>
                  <a:lnTo>
                    <a:pt x="218" y="417"/>
                  </a:lnTo>
                  <a:lnTo>
                    <a:pt x="218" y="415"/>
                  </a:lnTo>
                  <a:lnTo>
                    <a:pt x="218" y="413"/>
                  </a:lnTo>
                  <a:lnTo>
                    <a:pt x="218" y="405"/>
                  </a:lnTo>
                  <a:lnTo>
                    <a:pt x="218" y="403"/>
                  </a:lnTo>
                  <a:lnTo>
                    <a:pt x="218" y="400"/>
                  </a:lnTo>
                  <a:lnTo>
                    <a:pt x="218" y="400"/>
                  </a:lnTo>
                  <a:lnTo>
                    <a:pt x="218" y="403"/>
                  </a:lnTo>
                  <a:lnTo>
                    <a:pt x="216" y="403"/>
                  </a:lnTo>
                  <a:lnTo>
                    <a:pt x="216" y="403"/>
                  </a:lnTo>
                  <a:lnTo>
                    <a:pt x="216" y="403"/>
                  </a:lnTo>
                  <a:lnTo>
                    <a:pt x="216" y="400"/>
                  </a:lnTo>
                  <a:lnTo>
                    <a:pt x="216" y="398"/>
                  </a:lnTo>
                  <a:lnTo>
                    <a:pt x="213" y="396"/>
                  </a:lnTo>
                  <a:lnTo>
                    <a:pt x="213" y="396"/>
                  </a:lnTo>
                  <a:lnTo>
                    <a:pt x="213" y="396"/>
                  </a:lnTo>
                  <a:lnTo>
                    <a:pt x="213" y="396"/>
                  </a:lnTo>
                  <a:lnTo>
                    <a:pt x="213" y="396"/>
                  </a:lnTo>
                  <a:lnTo>
                    <a:pt x="213" y="396"/>
                  </a:lnTo>
                  <a:lnTo>
                    <a:pt x="213" y="396"/>
                  </a:lnTo>
                  <a:lnTo>
                    <a:pt x="211" y="396"/>
                  </a:lnTo>
                  <a:lnTo>
                    <a:pt x="211" y="396"/>
                  </a:lnTo>
                  <a:lnTo>
                    <a:pt x="211" y="396"/>
                  </a:lnTo>
                  <a:lnTo>
                    <a:pt x="211" y="394"/>
                  </a:lnTo>
                  <a:lnTo>
                    <a:pt x="209" y="392"/>
                  </a:lnTo>
                  <a:lnTo>
                    <a:pt x="209" y="390"/>
                  </a:lnTo>
                  <a:lnTo>
                    <a:pt x="211" y="384"/>
                  </a:lnTo>
                  <a:lnTo>
                    <a:pt x="213" y="382"/>
                  </a:lnTo>
                  <a:lnTo>
                    <a:pt x="213" y="380"/>
                  </a:lnTo>
                  <a:lnTo>
                    <a:pt x="213" y="380"/>
                  </a:lnTo>
                  <a:lnTo>
                    <a:pt x="213" y="378"/>
                  </a:lnTo>
                  <a:lnTo>
                    <a:pt x="213" y="375"/>
                  </a:lnTo>
                  <a:lnTo>
                    <a:pt x="211" y="375"/>
                  </a:lnTo>
                  <a:lnTo>
                    <a:pt x="211" y="373"/>
                  </a:lnTo>
                  <a:lnTo>
                    <a:pt x="211" y="371"/>
                  </a:lnTo>
                  <a:lnTo>
                    <a:pt x="211" y="371"/>
                  </a:lnTo>
                  <a:lnTo>
                    <a:pt x="211" y="359"/>
                  </a:lnTo>
                  <a:lnTo>
                    <a:pt x="211" y="357"/>
                  </a:lnTo>
                  <a:lnTo>
                    <a:pt x="211" y="357"/>
                  </a:lnTo>
                  <a:lnTo>
                    <a:pt x="211" y="357"/>
                  </a:lnTo>
                  <a:lnTo>
                    <a:pt x="211" y="357"/>
                  </a:lnTo>
                  <a:lnTo>
                    <a:pt x="211" y="357"/>
                  </a:lnTo>
                  <a:lnTo>
                    <a:pt x="213" y="357"/>
                  </a:lnTo>
                  <a:lnTo>
                    <a:pt x="216" y="357"/>
                  </a:lnTo>
                  <a:lnTo>
                    <a:pt x="216" y="357"/>
                  </a:lnTo>
                  <a:lnTo>
                    <a:pt x="218" y="357"/>
                  </a:lnTo>
                  <a:lnTo>
                    <a:pt x="218" y="357"/>
                  </a:lnTo>
                  <a:lnTo>
                    <a:pt x="218" y="359"/>
                  </a:lnTo>
                  <a:lnTo>
                    <a:pt x="218" y="359"/>
                  </a:lnTo>
                  <a:lnTo>
                    <a:pt x="218" y="361"/>
                  </a:lnTo>
                  <a:lnTo>
                    <a:pt x="218" y="361"/>
                  </a:lnTo>
                  <a:lnTo>
                    <a:pt x="218" y="361"/>
                  </a:lnTo>
                  <a:lnTo>
                    <a:pt x="218" y="361"/>
                  </a:lnTo>
                  <a:lnTo>
                    <a:pt x="218" y="361"/>
                  </a:lnTo>
                  <a:lnTo>
                    <a:pt x="220" y="361"/>
                  </a:lnTo>
                  <a:lnTo>
                    <a:pt x="222" y="359"/>
                  </a:lnTo>
                  <a:lnTo>
                    <a:pt x="222" y="359"/>
                  </a:lnTo>
                  <a:lnTo>
                    <a:pt x="224" y="357"/>
                  </a:lnTo>
                  <a:lnTo>
                    <a:pt x="226" y="355"/>
                  </a:lnTo>
                  <a:lnTo>
                    <a:pt x="226" y="352"/>
                  </a:lnTo>
                  <a:lnTo>
                    <a:pt x="228" y="350"/>
                  </a:lnTo>
                  <a:lnTo>
                    <a:pt x="228" y="350"/>
                  </a:lnTo>
                  <a:lnTo>
                    <a:pt x="230" y="350"/>
                  </a:lnTo>
                  <a:lnTo>
                    <a:pt x="230" y="350"/>
                  </a:lnTo>
                  <a:lnTo>
                    <a:pt x="232" y="350"/>
                  </a:lnTo>
                  <a:lnTo>
                    <a:pt x="232" y="348"/>
                  </a:lnTo>
                  <a:lnTo>
                    <a:pt x="236" y="340"/>
                  </a:lnTo>
                  <a:lnTo>
                    <a:pt x="239" y="334"/>
                  </a:lnTo>
                  <a:lnTo>
                    <a:pt x="241" y="332"/>
                  </a:lnTo>
                  <a:lnTo>
                    <a:pt x="241" y="329"/>
                  </a:lnTo>
                  <a:lnTo>
                    <a:pt x="241" y="327"/>
                  </a:lnTo>
                  <a:lnTo>
                    <a:pt x="241" y="327"/>
                  </a:lnTo>
                  <a:lnTo>
                    <a:pt x="241" y="327"/>
                  </a:lnTo>
                  <a:lnTo>
                    <a:pt x="241" y="327"/>
                  </a:lnTo>
                  <a:lnTo>
                    <a:pt x="243" y="327"/>
                  </a:lnTo>
                  <a:lnTo>
                    <a:pt x="243" y="325"/>
                  </a:lnTo>
                  <a:lnTo>
                    <a:pt x="251" y="325"/>
                  </a:lnTo>
                  <a:lnTo>
                    <a:pt x="253" y="325"/>
                  </a:lnTo>
                  <a:lnTo>
                    <a:pt x="253" y="325"/>
                  </a:lnTo>
                  <a:lnTo>
                    <a:pt x="255" y="327"/>
                  </a:lnTo>
                  <a:lnTo>
                    <a:pt x="255" y="327"/>
                  </a:lnTo>
                  <a:lnTo>
                    <a:pt x="255" y="327"/>
                  </a:lnTo>
                  <a:lnTo>
                    <a:pt x="257" y="327"/>
                  </a:lnTo>
                  <a:lnTo>
                    <a:pt x="257" y="325"/>
                  </a:lnTo>
                  <a:lnTo>
                    <a:pt x="259" y="325"/>
                  </a:lnTo>
                  <a:lnTo>
                    <a:pt x="261" y="325"/>
                  </a:lnTo>
                  <a:lnTo>
                    <a:pt x="264" y="325"/>
                  </a:lnTo>
                  <a:lnTo>
                    <a:pt x="274" y="323"/>
                  </a:lnTo>
                  <a:lnTo>
                    <a:pt x="274" y="323"/>
                  </a:lnTo>
                  <a:lnTo>
                    <a:pt x="276" y="325"/>
                  </a:lnTo>
                  <a:lnTo>
                    <a:pt x="276" y="325"/>
                  </a:lnTo>
                  <a:lnTo>
                    <a:pt x="276" y="325"/>
                  </a:lnTo>
                  <a:lnTo>
                    <a:pt x="278" y="327"/>
                  </a:lnTo>
                  <a:lnTo>
                    <a:pt x="278" y="327"/>
                  </a:lnTo>
                  <a:lnTo>
                    <a:pt x="280" y="327"/>
                  </a:lnTo>
                  <a:lnTo>
                    <a:pt x="280" y="327"/>
                  </a:lnTo>
                  <a:lnTo>
                    <a:pt x="282" y="327"/>
                  </a:lnTo>
                  <a:lnTo>
                    <a:pt x="282" y="329"/>
                  </a:lnTo>
                  <a:lnTo>
                    <a:pt x="284" y="329"/>
                  </a:lnTo>
                  <a:lnTo>
                    <a:pt x="284" y="332"/>
                  </a:lnTo>
                  <a:lnTo>
                    <a:pt x="291" y="329"/>
                  </a:lnTo>
                  <a:lnTo>
                    <a:pt x="291" y="329"/>
                  </a:lnTo>
                  <a:lnTo>
                    <a:pt x="293" y="329"/>
                  </a:lnTo>
                  <a:lnTo>
                    <a:pt x="295" y="327"/>
                  </a:lnTo>
                  <a:lnTo>
                    <a:pt x="295" y="325"/>
                  </a:lnTo>
                  <a:lnTo>
                    <a:pt x="297" y="323"/>
                  </a:lnTo>
                  <a:lnTo>
                    <a:pt x="299" y="315"/>
                  </a:lnTo>
                  <a:lnTo>
                    <a:pt x="301" y="315"/>
                  </a:lnTo>
                  <a:lnTo>
                    <a:pt x="303" y="311"/>
                  </a:lnTo>
                  <a:lnTo>
                    <a:pt x="303" y="311"/>
                  </a:lnTo>
                  <a:lnTo>
                    <a:pt x="303" y="311"/>
                  </a:lnTo>
                  <a:lnTo>
                    <a:pt x="303" y="309"/>
                  </a:lnTo>
                  <a:lnTo>
                    <a:pt x="303" y="309"/>
                  </a:lnTo>
                  <a:lnTo>
                    <a:pt x="303" y="309"/>
                  </a:lnTo>
                  <a:lnTo>
                    <a:pt x="303" y="309"/>
                  </a:lnTo>
                  <a:lnTo>
                    <a:pt x="303" y="306"/>
                  </a:lnTo>
                  <a:lnTo>
                    <a:pt x="303" y="306"/>
                  </a:lnTo>
                  <a:lnTo>
                    <a:pt x="305" y="304"/>
                  </a:lnTo>
                  <a:lnTo>
                    <a:pt x="305" y="304"/>
                  </a:lnTo>
                  <a:lnTo>
                    <a:pt x="305" y="304"/>
                  </a:lnTo>
                  <a:lnTo>
                    <a:pt x="307" y="304"/>
                  </a:lnTo>
                  <a:lnTo>
                    <a:pt x="312" y="306"/>
                  </a:lnTo>
                  <a:lnTo>
                    <a:pt x="314" y="306"/>
                  </a:lnTo>
                  <a:lnTo>
                    <a:pt x="314" y="306"/>
                  </a:lnTo>
                  <a:lnTo>
                    <a:pt x="314" y="306"/>
                  </a:lnTo>
                  <a:lnTo>
                    <a:pt x="316" y="306"/>
                  </a:lnTo>
                  <a:lnTo>
                    <a:pt x="316" y="304"/>
                  </a:lnTo>
                  <a:lnTo>
                    <a:pt x="316" y="304"/>
                  </a:lnTo>
                  <a:lnTo>
                    <a:pt x="316" y="302"/>
                  </a:lnTo>
                  <a:lnTo>
                    <a:pt x="316" y="300"/>
                  </a:lnTo>
                  <a:lnTo>
                    <a:pt x="316" y="300"/>
                  </a:lnTo>
                  <a:lnTo>
                    <a:pt x="316" y="298"/>
                  </a:lnTo>
                  <a:lnTo>
                    <a:pt x="312" y="296"/>
                  </a:lnTo>
                  <a:lnTo>
                    <a:pt x="312" y="294"/>
                  </a:lnTo>
                  <a:lnTo>
                    <a:pt x="310" y="294"/>
                  </a:lnTo>
                  <a:lnTo>
                    <a:pt x="310" y="292"/>
                  </a:lnTo>
                  <a:lnTo>
                    <a:pt x="310" y="290"/>
                  </a:lnTo>
                  <a:lnTo>
                    <a:pt x="310" y="290"/>
                  </a:lnTo>
                  <a:lnTo>
                    <a:pt x="312" y="286"/>
                  </a:lnTo>
                  <a:lnTo>
                    <a:pt x="312" y="284"/>
                  </a:lnTo>
                  <a:lnTo>
                    <a:pt x="312" y="281"/>
                  </a:lnTo>
                  <a:lnTo>
                    <a:pt x="312" y="279"/>
                  </a:lnTo>
                  <a:lnTo>
                    <a:pt x="322" y="265"/>
                  </a:lnTo>
                  <a:lnTo>
                    <a:pt x="324" y="263"/>
                  </a:lnTo>
                  <a:lnTo>
                    <a:pt x="324" y="261"/>
                  </a:lnTo>
                  <a:lnTo>
                    <a:pt x="324" y="256"/>
                  </a:lnTo>
                  <a:lnTo>
                    <a:pt x="324" y="256"/>
                  </a:lnTo>
                  <a:lnTo>
                    <a:pt x="324" y="254"/>
                  </a:lnTo>
                  <a:lnTo>
                    <a:pt x="326" y="254"/>
                  </a:lnTo>
                  <a:lnTo>
                    <a:pt x="326" y="254"/>
                  </a:lnTo>
                  <a:lnTo>
                    <a:pt x="328" y="256"/>
                  </a:lnTo>
                  <a:lnTo>
                    <a:pt x="328" y="256"/>
                  </a:lnTo>
                  <a:lnTo>
                    <a:pt x="328" y="256"/>
                  </a:lnTo>
                  <a:lnTo>
                    <a:pt x="328" y="256"/>
                  </a:lnTo>
                  <a:lnTo>
                    <a:pt x="330" y="254"/>
                  </a:lnTo>
                  <a:lnTo>
                    <a:pt x="330" y="252"/>
                  </a:lnTo>
                  <a:lnTo>
                    <a:pt x="330" y="252"/>
                  </a:lnTo>
                  <a:lnTo>
                    <a:pt x="330" y="252"/>
                  </a:lnTo>
                  <a:lnTo>
                    <a:pt x="333" y="252"/>
                  </a:lnTo>
                  <a:lnTo>
                    <a:pt x="333" y="252"/>
                  </a:lnTo>
                  <a:lnTo>
                    <a:pt x="333" y="252"/>
                  </a:lnTo>
                  <a:lnTo>
                    <a:pt x="335" y="250"/>
                  </a:lnTo>
                  <a:lnTo>
                    <a:pt x="335" y="248"/>
                  </a:lnTo>
                  <a:lnTo>
                    <a:pt x="335" y="248"/>
                  </a:lnTo>
                  <a:lnTo>
                    <a:pt x="335" y="246"/>
                  </a:lnTo>
                  <a:lnTo>
                    <a:pt x="335" y="244"/>
                  </a:lnTo>
                  <a:lnTo>
                    <a:pt x="335" y="244"/>
                  </a:lnTo>
                  <a:lnTo>
                    <a:pt x="335" y="242"/>
                  </a:lnTo>
                  <a:lnTo>
                    <a:pt x="335" y="242"/>
                  </a:lnTo>
                  <a:lnTo>
                    <a:pt x="333" y="242"/>
                  </a:lnTo>
                  <a:lnTo>
                    <a:pt x="330" y="240"/>
                  </a:lnTo>
                  <a:lnTo>
                    <a:pt x="330" y="240"/>
                  </a:lnTo>
                  <a:lnTo>
                    <a:pt x="328" y="238"/>
                  </a:lnTo>
                  <a:lnTo>
                    <a:pt x="328" y="238"/>
                  </a:lnTo>
                  <a:lnTo>
                    <a:pt x="328" y="235"/>
                  </a:lnTo>
                  <a:lnTo>
                    <a:pt x="330" y="231"/>
                  </a:lnTo>
                  <a:lnTo>
                    <a:pt x="330" y="231"/>
                  </a:lnTo>
                  <a:lnTo>
                    <a:pt x="330" y="231"/>
                  </a:lnTo>
                  <a:lnTo>
                    <a:pt x="333" y="229"/>
                  </a:lnTo>
                  <a:lnTo>
                    <a:pt x="333" y="229"/>
                  </a:lnTo>
                  <a:lnTo>
                    <a:pt x="335" y="229"/>
                  </a:lnTo>
                  <a:lnTo>
                    <a:pt x="335" y="227"/>
                  </a:lnTo>
                  <a:lnTo>
                    <a:pt x="335" y="227"/>
                  </a:lnTo>
                  <a:lnTo>
                    <a:pt x="335" y="225"/>
                  </a:lnTo>
                  <a:lnTo>
                    <a:pt x="335" y="225"/>
                  </a:lnTo>
                  <a:lnTo>
                    <a:pt x="335" y="225"/>
                  </a:lnTo>
                  <a:lnTo>
                    <a:pt x="333" y="223"/>
                  </a:lnTo>
                  <a:lnTo>
                    <a:pt x="333" y="223"/>
                  </a:lnTo>
                  <a:lnTo>
                    <a:pt x="333" y="221"/>
                  </a:lnTo>
                  <a:lnTo>
                    <a:pt x="333" y="221"/>
                  </a:lnTo>
                  <a:lnTo>
                    <a:pt x="339" y="213"/>
                  </a:lnTo>
                  <a:lnTo>
                    <a:pt x="341" y="210"/>
                  </a:lnTo>
                  <a:lnTo>
                    <a:pt x="341" y="210"/>
                  </a:lnTo>
                  <a:lnTo>
                    <a:pt x="345" y="208"/>
                  </a:lnTo>
                  <a:lnTo>
                    <a:pt x="349" y="206"/>
                  </a:lnTo>
                  <a:lnTo>
                    <a:pt x="351" y="206"/>
                  </a:lnTo>
                  <a:lnTo>
                    <a:pt x="360" y="198"/>
                  </a:lnTo>
                  <a:lnTo>
                    <a:pt x="362" y="196"/>
                  </a:lnTo>
                  <a:lnTo>
                    <a:pt x="366" y="196"/>
                  </a:lnTo>
                  <a:lnTo>
                    <a:pt x="370" y="194"/>
                  </a:lnTo>
                  <a:lnTo>
                    <a:pt x="372" y="194"/>
                  </a:lnTo>
                  <a:lnTo>
                    <a:pt x="372" y="194"/>
                  </a:lnTo>
                  <a:lnTo>
                    <a:pt x="374" y="194"/>
                  </a:lnTo>
                  <a:lnTo>
                    <a:pt x="376" y="190"/>
                  </a:lnTo>
                  <a:lnTo>
                    <a:pt x="376" y="190"/>
                  </a:lnTo>
                  <a:lnTo>
                    <a:pt x="378" y="187"/>
                  </a:lnTo>
                  <a:lnTo>
                    <a:pt x="378" y="187"/>
                  </a:lnTo>
                  <a:lnTo>
                    <a:pt x="378" y="185"/>
                  </a:lnTo>
                  <a:lnTo>
                    <a:pt x="378" y="185"/>
                  </a:lnTo>
                  <a:lnTo>
                    <a:pt x="378" y="183"/>
                  </a:lnTo>
                  <a:lnTo>
                    <a:pt x="376" y="181"/>
                  </a:lnTo>
                  <a:lnTo>
                    <a:pt x="374" y="177"/>
                  </a:lnTo>
                  <a:lnTo>
                    <a:pt x="374" y="177"/>
                  </a:lnTo>
                  <a:lnTo>
                    <a:pt x="374" y="175"/>
                  </a:lnTo>
                  <a:lnTo>
                    <a:pt x="376" y="173"/>
                  </a:lnTo>
                  <a:lnTo>
                    <a:pt x="376" y="171"/>
                  </a:lnTo>
                  <a:lnTo>
                    <a:pt x="376" y="171"/>
                  </a:lnTo>
                  <a:lnTo>
                    <a:pt x="376" y="171"/>
                  </a:lnTo>
                  <a:lnTo>
                    <a:pt x="376" y="169"/>
                  </a:lnTo>
                  <a:lnTo>
                    <a:pt x="378" y="169"/>
                  </a:lnTo>
                  <a:lnTo>
                    <a:pt x="381" y="169"/>
                  </a:lnTo>
                  <a:lnTo>
                    <a:pt x="381" y="169"/>
                  </a:lnTo>
                  <a:lnTo>
                    <a:pt x="381" y="167"/>
                  </a:lnTo>
                  <a:lnTo>
                    <a:pt x="383" y="164"/>
                  </a:lnTo>
                  <a:lnTo>
                    <a:pt x="385" y="164"/>
                  </a:lnTo>
                  <a:lnTo>
                    <a:pt x="385" y="164"/>
                  </a:lnTo>
                  <a:lnTo>
                    <a:pt x="387" y="164"/>
                  </a:lnTo>
                  <a:lnTo>
                    <a:pt x="389" y="164"/>
                  </a:lnTo>
                  <a:lnTo>
                    <a:pt x="389" y="164"/>
                  </a:lnTo>
                  <a:lnTo>
                    <a:pt x="391" y="162"/>
                  </a:lnTo>
                  <a:lnTo>
                    <a:pt x="393" y="160"/>
                  </a:lnTo>
                  <a:lnTo>
                    <a:pt x="397" y="158"/>
                  </a:lnTo>
                  <a:lnTo>
                    <a:pt x="397" y="156"/>
                  </a:lnTo>
                  <a:lnTo>
                    <a:pt x="399" y="156"/>
                  </a:lnTo>
                  <a:lnTo>
                    <a:pt x="399" y="150"/>
                  </a:lnTo>
                  <a:lnTo>
                    <a:pt x="401" y="150"/>
                  </a:lnTo>
                  <a:lnTo>
                    <a:pt x="401" y="148"/>
                  </a:lnTo>
                  <a:lnTo>
                    <a:pt x="401" y="148"/>
                  </a:lnTo>
                  <a:lnTo>
                    <a:pt x="404" y="148"/>
                  </a:lnTo>
                  <a:lnTo>
                    <a:pt x="404" y="146"/>
                  </a:lnTo>
                  <a:lnTo>
                    <a:pt x="406" y="146"/>
                  </a:lnTo>
                  <a:lnTo>
                    <a:pt x="406" y="146"/>
                  </a:lnTo>
                  <a:lnTo>
                    <a:pt x="408" y="144"/>
                  </a:lnTo>
                  <a:lnTo>
                    <a:pt x="412" y="142"/>
                  </a:lnTo>
                  <a:lnTo>
                    <a:pt x="412" y="139"/>
                  </a:lnTo>
                  <a:lnTo>
                    <a:pt x="414" y="139"/>
                  </a:lnTo>
                  <a:lnTo>
                    <a:pt x="414" y="137"/>
                  </a:lnTo>
                  <a:lnTo>
                    <a:pt x="414" y="135"/>
                  </a:lnTo>
                  <a:lnTo>
                    <a:pt x="414" y="135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CF72696F-983F-98A5-9D39-B7E44532D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1863" y="2199760"/>
              <a:ext cx="19050" cy="23813"/>
            </a:xfrm>
            <a:custGeom>
              <a:avLst/>
              <a:gdLst>
                <a:gd name="T0" fmla="*/ 12 w 12"/>
                <a:gd name="T1" fmla="*/ 11 h 15"/>
                <a:gd name="T2" fmla="*/ 12 w 12"/>
                <a:gd name="T3" fmla="*/ 9 h 15"/>
                <a:gd name="T4" fmla="*/ 12 w 12"/>
                <a:gd name="T5" fmla="*/ 7 h 15"/>
                <a:gd name="T6" fmla="*/ 12 w 12"/>
                <a:gd name="T7" fmla="*/ 7 h 15"/>
                <a:gd name="T8" fmla="*/ 12 w 12"/>
                <a:gd name="T9" fmla="*/ 7 h 15"/>
                <a:gd name="T10" fmla="*/ 12 w 12"/>
                <a:gd name="T11" fmla="*/ 5 h 15"/>
                <a:gd name="T12" fmla="*/ 12 w 12"/>
                <a:gd name="T13" fmla="*/ 2 h 15"/>
                <a:gd name="T14" fmla="*/ 12 w 12"/>
                <a:gd name="T15" fmla="*/ 2 h 15"/>
                <a:gd name="T16" fmla="*/ 12 w 12"/>
                <a:gd name="T17" fmla="*/ 0 h 15"/>
                <a:gd name="T18" fmla="*/ 8 w 12"/>
                <a:gd name="T19" fmla="*/ 0 h 15"/>
                <a:gd name="T20" fmla="*/ 6 w 12"/>
                <a:gd name="T21" fmla="*/ 0 h 15"/>
                <a:gd name="T22" fmla="*/ 4 w 12"/>
                <a:gd name="T23" fmla="*/ 0 h 15"/>
                <a:gd name="T24" fmla="*/ 0 w 12"/>
                <a:gd name="T25" fmla="*/ 2 h 15"/>
                <a:gd name="T26" fmla="*/ 0 w 12"/>
                <a:gd name="T27" fmla="*/ 2 h 15"/>
                <a:gd name="T28" fmla="*/ 0 w 12"/>
                <a:gd name="T29" fmla="*/ 2 h 15"/>
                <a:gd name="T30" fmla="*/ 0 w 12"/>
                <a:gd name="T31" fmla="*/ 5 h 15"/>
                <a:gd name="T32" fmla="*/ 0 w 12"/>
                <a:gd name="T33" fmla="*/ 5 h 15"/>
                <a:gd name="T34" fmla="*/ 0 w 12"/>
                <a:gd name="T35" fmla="*/ 7 h 15"/>
                <a:gd name="T36" fmla="*/ 0 w 12"/>
                <a:gd name="T37" fmla="*/ 7 h 15"/>
                <a:gd name="T38" fmla="*/ 4 w 12"/>
                <a:gd name="T39" fmla="*/ 9 h 15"/>
                <a:gd name="T40" fmla="*/ 6 w 12"/>
                <a:gd name="T41" fmla="*/ 13 h 15"/>
                <a:gd name="T42" fmla="*/ 8 w 12"/>
                <a:gd name="T43" fmla="*/ 13 h 15"/>
                <a:gd name="T44" fmla="*/ 8 w 12"/>
                <a:gd name="T45" fmla="*/ 15 h 15"/>
                <a:gd name="T46" fmla="*/ 8 w 12"/>
                <a:gd name="T47" fmla="*/ 15 h 15"/>
                <a:gd name="T48" fmla="*/ 8 w 12"/>
                <a:gd name="T49" fmla="*/ 15 h 15"/>
                <a:gd name="T50" fmla="*/ 10 w 12"/>
                <a:gd name="T51" fmla="*/ 13 h 15"/>
                <a:gd name="T52" fmla="*/ 10 w 12"/>
                <a:gd name="T53" fmla="*/ 13 h 15"/>
                <a:gd name="T54" fmla="*/ 10 w 12"/>
                <a:gd name="T55" fmla="*/ 13 h 15"/>
                <a:gd name="T56" fmla="*/ 12 w 12"/>
                <a:gd name="T57" fmla="*/ 13 h 15"/>
                <a:gd name="T58" fmla="*/ 12 w 12"/>
                <a:gd name="T59" fmla="*/ 13 h 15"/>
                <a:gd name="T60" fmla="*/ 12 w 12"/>
                <a:gd name="T6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" h="15">
                  <a:moveTo>
                    <a:pt x="12" y="11"/>
                  </a:moveTo>
                  <a:lnTo>
                    <a:pt x="12" y="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4" y="9"/>
                  </a:lnTo>
                  <a:lnTo>
                    <a:pt x="6" y="13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1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34A8C954-6265-7919-FBC9-FBEA02619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7075" y="2803010"/>
              <a:ext cx="798513" cy="574675"/>
            </a:xfrm>
            <a:custGeom>
              <a:avLst/>
              <a:gdLst>
                <a:gd name="T0" fmla="*/ 497 w 503"/>
                <a:gd name="T1" fmla="*/ 117 h 362"/>
                <a:gd name="T2" fmla="*/ 482 w 503"/>
                <a:gd name="T3" fmla="*/ 113 h 362"/>
                <a:gd name="T4" fmla="*/ 459 w 503"/>
                <a:gd name="T5" fmla="*/ 119 h 362"/>
                <a:gd name="T6" fmla="*/ 432 w 503"/>
                <a:gd name="T7" fmla="*/ 130 h 362"/>
                <a:gd name="T8" fmla="*/ 390 w 503"/>
                <a:gd name="T9" fmla="*/ 128 h 362"/>
                <a:gd name="T10" fmla="*/ 363 w 503"/>
                <a:gd name="T11" fmla="*/ 115 h 362"/>
                <a:gd name="T12" fmla="*/ 325 w 503"/>
                <a:gd name="T13" fmla="*/ 115 h 362"/>
                <a:gd name="T14" fmla="*/ 294 w 503"/>
                <a:gd name="T15" fmla="*/ 105 h 362"/>
                <a:gd name="T16" fmla="*/ 265 w 503"/>
                <a:gd name="T17" fmla="*/ 99 h 362"/>
                <a:gd name="T18" fmla="*/ 242 w 503"/>
                <a:gd name="T19" fmla="*/ 86 h 362"/>
                <a:gd name="T20" fmla="*/ 198 w 503"/>
                <a:gd name="T21" fmla="*/ 88 h 362"/>
                <a:gd name="T22" fmla="*/ 162 w 503"/>
                <a:gd name="T23" fmla="*/ 65 h 362"/>
                <a:gd name="T24" fmla="*/ 135 w 503"/>
                <a:gd name="T25" fmla="*/ 44 h 362"/>
                <a:gd name="T26" fmla="*/ 83 w 503"/>
                <a:gd name="T27" fmla="*/ 5 h 362"/>
                <a:gd name="T28" fmla="*/ 56 w 503"/>
                <a:gd name="T29" fmla="*/ 15 h 362"/>
                <a:gd name="T30" fmla="*/ 58 w 503"/>
                <a:gd name="T31" fmla="*/ 23 h 362"/>
                <a:gd name="T32" fmla="*/ 66 w 503"/>
                <a:gd name="T33" fmla="*/ 48 h 362"/>
                <a:gd name="T34" fmla="*/ 85 w 503"/>
                <a:gd name="T35" fmla="*/ 74 h 362"/>
                <a:gd name="T36" fmla="*/ 94 w 503"/>
                <a:gd name="T37" fmla="*/ 86 h 362"/>
                <a:gd name="T38" fmla="*/ 79 w 503"/>
                <a:gd name="T39" fmla="*/ 99 h 362"/>
                <a:gd name="T40" fmla="*/ 64 w 503"/>
                <a:gd name="T41" fmla="*/ 113 h 362"/>
                <a:gd name="T42" fmla="*/ 60 w 503"/>
                <a:gd name="T43" fmla="*/ 117 h 362"/>
                <a:gd name="T44" fmla="*/ 77 w 503"/>
                <a:gd name="T45" fmla="*/ 124 h 362"/>
                <a:gd name="T46" fmla="*/ 83 w 503"/>
                <a:gd name="T47" fmla="*/ 140 h 362"/>
                <a:gd name="T48" fmla="*/ 66 w 503"/>
                <a:gd name="T49" fmla="*/ 149 h 362"/>
                <a:gd name="T50" fmla="*/ 87 w 503"/>
                <a:gd name="T51" fmla="*/ 170 h 362"/>
                <a:gd name="T52" fmla="*/ 110 w 503"/>
                <a:gd name="T53" fmla="*/ 184 h 362"/>
                <a:gd name="T54" fmla="*/ 123 w 503"/>
                <a:gd name="T55" fmla="*/ 205 h 362"/>
                <a:gd name="T56" fmla="*/ 102 w 503"/>
                <a:gd name="T57" fmla="*/ 207 h 362"/>
                <a:gd name="T58" fmla="*/ 91 w 503"/>
                <a:gd name="T59" fmla="*/ 209 h 362"/>
                <a:gd name="T60" fmla="*/ 60 w 503"/>
                <a:gd name="T61" fmla="*/ 222 h 362"/>
                <a:gd name="T62" fmla="*/ 6 w 503"/>
                <a:gd name="T63" fmla="*/ 257 h 362"/>
                <a:gd name="T64" fmla="*/ 4 w 503"/>
                <a:gd name="T65" fmla="*/ 289 h 362"/>
                <a:gd name="T66" fmla="*/ 14 w 503"/>
                <a:gd name="T67" fmla="*/ 310 h 362"/>
                <a:gd name="T68" fmla="*/ 23 w 503"/>
                <a:gd name="T69" fmla="*/ 337 h 362"/>
                <a:gd name="T70" fmla="*/ 66 w 503"/>
                <a:gd name="T71" fmla="*/ 330 h 362"/>
                <a:gd name="T72" fmla="*/ 83 w 503"/>
                <a:gd name="T73" fmla="*/ 343 h 362"/>
                <a:gd name="T74" fmla="*/ 87 w 503"/>
                <a:gd name="T75" fmla="*/ 339 h 362"/>
                <a:gd name="T76" fmla="*/ 102 w 503"/>
                <a:gd name="T77" fmla="*/ 343 h 362"/>
                <a:gd name="T78" fmla="*/ 119 w 503"/>
                <a:gd name="T79" fmla="*/ 362 h 362"/>
                <a:gd name="T80" fmla="*/ 135 w 503"/>
                <a:gd name="T81" fmla="*/ 353 h 362"/>
                <a:gd name="T82" fmla="*/ 156 w 503"/>
                <a:gd name="T83" fmla="*/ 347 h 362"/>
                <a:gd name="T84" fmla="*/ 185 w 503"/>
                <a:gd name="T85" fmla="*/ 351 h 362"/>
                <a:gd name="T86" fmla="*/ 219 w 503"/>
                <a:gd name="T87" fmla="*/ 339 h 362"/>
                <a:gd name="T88" fmla="*/ 236 w 503"/>
                <a:gd name="T89" fmla="*/ 328 h 362"/>
                <a:gd name="T90" fmla="*/ 254 w 503"/>
                <a:gd name="T91" fmla="*/ 310 h 362"/>
                <a:gd name="T92" fmla="*/ 282 w 503"/>
                <a:gd name="T93" fmla="*/ 318 h 362"/>
                <a:gd name="T94" fmla="*/ 300 w 503"/>
                <a:gd name="T95" fmla="*/ 343 h 362"/>
                <a:gd name="T96" fmla="*/ 319 w 503"/>
                <a:gd name="T97" fmla="*/ 345 h 362"/>
                <a:gd name="T98" fmla="*/ 350 w 503"/>
                <a:gd name="T99" fmla="*/ 330 h 362"/>
                <a:gd name="T100" fmla="*/ 378 w 503"/>
                <a:gd name="T101" fmla="*/ 326 h 362"/>
                <a:gd name="T102" fmla="*/ 384 w 503"/>
                <a:gd name="T103" fmla="*/ 284 h 362"/>
                <a:gd name="T104" fmla="*/ 407 w 503"/>
                <a:gd name="T105" fmla="*/ 261 h 362"/>
                <a:gd name="T106" fmla="*/ 426 w 503"/>
                <a:gd name="T107" fmla="*/ 249 h 362"/>
                <a:gd name="T108" fmla="*/ 455 w 503"/>
                <a:gd name="T109" fmla="*/ 257 h 362"/>
                <a:gd name="T110" fmla="*/ 451 w 503"/>
                <a:gd name="T111" fmla="*/ 243 h 362"/>
                <a:gd name="T112" fmla="*/ 451 w 503"/>
                <a:gd name="T113" fmla="*/ 234 h 362"/>
                <a:gd name="T114" fmla="*/ 472 w 503"/>
                <a:gd name="T115" fmla="*/ 228 h 362"/>
                <a:gd name="T116" fmla="*/ 478 w 503"/>
                <a:gd name="T117" fmla="*/ 209 h 362"/>
                <a:gd name="T118" fmla="*/ 453 w 503"/>
                <a:gd name="T119" fmla="*/ 186 h 362"/>
                <a:gd name="T120" fmla="*/ 455 w 503"/>
                <a:gd name="T121" fmla="*/ 176 h 362"/>
                <a:gd name="T122" fmla="*/ 478 w 503"/>
                <a:gd name="T123" fmla="*/ 153 h 362"/>
                <a:gd name="T124" fmla="*/ 503 w 503"/>
                <a:gd name="T125" fmla="*/ 13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3" h="362">
                  <a:moveTo>
                    <a:pt x="503" y="132"/>
                  </a:moveTo>
                  <a:lnTo>
                    <a:pt x="503" y="130"/>
                  </a:lnTo>
                  <a:lnTo>
                    <a:pt x="503" y="130"/>
                  </a:lnTo>
                  <a:lnTo>
                    <a:pt x="501" y="128"/>
                  </a:lnTo>
                  <a:lnTo>
                    <a:pt x="499" y="128"/>
                  </a:lnTo>
                  <a:lnTo>
                    <a:pt x="499" y="128"/>
                  </a:lnTo>
                  <a:lnTo>
                    <a:pt x="499" y="126"/>
                  </a:lnTo>
                  <a:lnTo>
                    <a:pt x="499" y="126"/>
                  </a:lnTo>
                  <a:lnTo>
                    <a:pt x="499" y="126"/>
                  </a:lnTo>
                  <a:lnTo>
                    <a:pt x="501" y="124"/>
                  </a:lnTo>
                  <a:lnTo>
                    <a:pt x="501" y="124"/>
                  </a:lnTo>
                  <a:lnTo>
                    <a:pt x="501" y="124"/>
                  </a:lnTo>
                  <a:lnTo>
                    <a:pt x="501" y="124"/>
                  </a:lnTo>
                  <a:lnTo>
                    <a:pt x="501" y="122"/>
                  </a:lnTo>
                  <a:lnTo>
                    <a:pt x="497" y="119"/>
                  </a:lnTo>
                  <a:lnTo>
                    <a:pt x="497" y="117"/>
                  </a:lnTo>
                  <a:lnTo>
                    <a:pt x="495" y="117"/>
                  </a:lnTo>
                  <a:lnTo>
                    <a:pt x="495" y="117"/>
                  </a:lnTo>
                  <a:lnTo>
                    <a:pt x="493" y="115"/>
                  </a:lnTo>
                  <a:lnTo>
                    <a:pt x="493" y="115"/>
                  </a:lnTo>
                  <a:lnTo>
                    <a:pt x="493" y="115"/>
                  </a:lnTo>
                  <a:lnTo>
                    <a:pt x="493" y="115"/>
                  </a:lnTo>
                  <a:lnTo>
                    <a:pt x="493" y="113"/>
                  </a:lnTo>
                  <a:lnTo>
                    <a:pt x="495" y="111"/>
                  </a:lnTo>
                  <a:lnTo>
                    <a:pt x="495" y="111"/>
                  </a:lnTo>
                  <a:lnTo>
                    <a:pt x="493" y="109"/>
                  </a:lnTo>
                  <a:lnTo>
                    <a:pt x="488" y="111"/>
                  </a:lnTo>
                  <a:lnTo>
                    <a:pt x="486" y="111"/>
                  </a:lnTo>
                  <a:lnTo>
                    <a:pt x="486" y="113"/>
                  </a:lnTo>
                  <a:lnTo>
                    <a:pt x="484" y="111"/>
                  </a:lnTo>
                  <a:lnTo>
                    <a:pt x="482" y="111"/>
                  </a:lnTo>
                  <a:lnTo>
                    <a:pt x="482" y="113"/>
                  </a:lnTo>
                  <a:lnTo>
                    <a:pt x="482" y="115"/>
                  </a:lnTo>
                  <a:lnTo>
                    <a:pt x="482" y="115"/>
                  </a:lnTo>
                  <a:lnTo>
                    <a:pt x="482" y="115"/>
                  </a:lnTo>
                  <a:lnTo>
                    <a:pt x="480" y="122"/>
                  </a:lnTo>
                  <a:lnTo>
                    <a:pt x="478" y="126"/>
                  </a:lnTo>
                  <a:lnTo>
                    <a:pt x="474" y="130"/>
                  </a:lnTo>
                  <a:lnTo>
                    <a:pt x="470" y="130"/>
                  </a:lnTo>
                  <a:lnTo>
                    <a:pt x="470" y="130"/>
                  </a:lnTo>
                  <a:lnTo>
                    <a:pt x="465" y="128"/>
                  </a:lnTo>
                  <a:lnTo>
                    <a:pt x="465" y="126"/>
                  </a:lnTo>
                  <a:lnTo>
                    <a:pt x="463" y="126"/>
                  </a:lnTo>
                  <a:lnTo>
                    <a:pt x="463" y="124"/>
                  </a:lnTo>
                  <a:lnTo>
                    <a:pt x="463" y="122"/>
                  </a:lnTo>
                  <a:lnTo>
                    <a:pt x="463" y="122"/>
                  </a:lnTo>
                  <a:lnTo>
                    <a:pt x="459" y="119"/>
                  </a:lnTo>
                  <a:lnTo>
                    <a:pt x="459" y="119"/>
                  </a:lnTo>
                  <a:lnTo>
                    <a:pt x="457" y="119"/>
                  </a:lnTo>
                  <a:lnTo>
                    <a:pt x="455" y="124"/>
                  </a:lnTo>
                  <a:lnTo>
                    <a:pt x="453" y="124"/>
                  </a:lnTo>
                  <a:lnTo>
                    <a:pt x="451" y="122"/>
                  </a:lnTo>
                  <a:lnTo>
                    <a:pt x="449" y="122"/>
                  </a:lnTo>
                  <a:lnTo>
                    <a:pt x="449" y="122"/>
                  </a:lnTo>
                  <a:lnTo>
                    <a:pt x="449" y="124"/>
                  </a:lnTo>
                  <a:lnTo>
                    <a:pt x="447" y="126"/>
                  </a:lnTo>
                  <a:lnTo>
                    <a:pt x="444" y="126"/>
                  </a:lnTo>
                  <a:lnTo>
                    <a:pt x="444" y="126"/>
                  </a:lnTo>
                  <a:lnTo>
                    <a:pt x="442" y="126"/>
                  </a:lnTo>
                  <a:lnTo>
                    <a:pt x="440" y="124"/>
                  </a:lnTo>
                  <a:lnTo>
                    <a:pt x="438" y="126"/>
                  </a:lnTo>
                  <a:lnTo>
                    <a:pt x="438" y="126"/>
                  </a:lnTo>
                  <a:lnTo>
                    <a:pt x="434" y="128"/>
                  </a:lnTo>
                  <a:lnTo>
                    <a:pt x="432" y="130"/>
                  </a:lnTo>
                  <a:lnTo>
                    <a:pt x="428" y="128"/>
                  </a:lnTo>
                  <a:lnTo>
                    <a:pt x="419" y="124"/>
                  </a:lnTo>
                  <a:lnTo>
                    <a:pt x="417" y="124"/>
                  </a:lnTo>
                  <a:lnTo>
                    <a:pt x="413" y="124"/>
                  </a:lnTo>
                  <a:lnTo>
                    <a:pt x="411" y="126"/>
                  </a:lnTo>
                  <a:lnTo>
                    <a:pt x="407" y="126"/>
                  </a:lnTo>
                  <a:lnTo>
                    <a:pt x="407" y="128"/>
                  </a:lnTo>
                  <a:lnTo>
                    <a:pt x="405" y="132"/>
                  </a:lnTo>
                  <a:lnTo>
                    <a:pt x="403" y="134"/>
                  </a:lnTo>
                  <a:lnTo>
                    <a:pt x="403" y="134"/>
                  </a:lnTo>
                  <a:lnTo>
                    <a:pt x="399" y="132"/>
                  </a:lnTo>
                  <a:lnTo>
                    <a:pt x="396" y="130"/>
                  </a:lnTo>
                  <a:lnTo>
                    <a:pt x="396" y="128"/>
                  </a:lnTo>
                  <a:lnTo>
                    <a:pt x="394" y="128"/>
                  </a:lnTo>
                  <a:lnTo>
                    <a:pt x="394" y="126"/>
                  </a:lnTo>
                  <a:lnTo>
                    <a:pt x="390" y="128"/>
                  </a:lnTo>
                  <a:lnTo>
                    <a:pt x="386" y="128"/>
                  </a:lnTo>
                  <a:lnTo>
                    <a:pt x="382" y="126"/>
                  </a:lnTo>
                  <a:lnTo>
                    <a:pt x="380" y="124"/>
                  </a:lnTo>
                  <a:lnTo>
                    <a:pt x="378" y="119"/>
                  </a:lnTo>
                  <a:lnTo>
                    <a:pt x="378" y="115"/>
                  </a:lnTo>
                  <a:lnTo>
                    <a:pt x="378" y="115"/>
                  </a:lnTo>
                  <a:lnTo>
                    <a:pt x="378" y="115"/>
                  </a:lnTo>
                  <a:lnTo>
                    <a:pt x="376" y="111"/>
                  </a:lnTo>
                  <a:lnTo>
                    <a:pt x="376" y="109"/>
                  </a:lnTo>
                  <a:lnTo>
                    <a:pt x="376" y="107"/>
                  </a:lnTo>
                  <a:lnTo>
                    <a:pt x="376" y="107"/>
                  </a:lnTo>
                  <a:lnTo>
                    <a:pt x="373" y="107"/>
                  </a:lnTo>
                  <a:lnTo>
                    <a:pt x="371" y="111"/>
                  </a:lnTo>
                  <a:lnTo>
                    <a:pt x="369" y="111"/>
                  </a:lnTo>
                  <a:lnTo>
                    <a:pt x="365" y="113"/>
                  </a:lnTo>
                  <a:lnTo>
                    <a:pt x="363" y="115"/>
                  </a:lnTo>
                  <a:lnTo>
                    <a:pt x="359" y="115"/>
                  </a:lnTo>
                  <a:lnTo>
                    <a:pt x="359" y="119"/>
                  </a:lnTo>
                  <a:lnTo>
                    <a:pt x="357" y="122"/>
                  </a:lnTo>
                  <a:lnTo>
                    <a:pt x="355" y="124"/>
                  </a:lnTo>
                  <a:lnTo>
                    <a:pt x="350" y="124"/>
                  </a:lnTo>
                  <a:lnTo>
                    <a:pt x="350" y="124"/>
                  </a:lnTo>
                  <a:lnTo>
                    <a:pt x="346" y="122"/>
                  </a:lnTo>
                  <a:lnTo>
                    <a:pt x="346" y="122"/>
                  </a:lnTo>
                  <a:lnTo>
                    <a:pt x="344" y="124"/>
                  </a:lnTo>
                  <a:lnTo>
                    <a:pt x="344" y="124"/>
                  </a:lnTo>
                  <a:lnTo>
                    <a:pt x="342" y="126"/>
                  </a:lnTo>
                  <a:lnTo>
                    <a:pt x="340" y="126"/>
                  </a:lnTo>
                  <a:lnTo>
                    <a:pt x="334" y="122"/>
                  </a:lnTo>
                  <a:lnTo>
                    <a:pt x="327" y="117"/>
                  </a:lnTo>
                  <a:lnTo>
                    <a:pt x="325" y="115"/>
                  </a:lnTo>
                  <a:lnTo>
                    <a:pt x="325" y="115"/>
                  </a:lnTo>
                  <a:lnTo>
                    <a:pt x="323" y="115"/>
                  </a:lnTo>
                  <a:lnTo>
                    <a:pt x="323" y="113"/>
                  </a:lnTo>
                  <a:lnTo>
                    <a:pt x="321" y="113"/>
                  </a:lnTo>
                  <a:lnTo>
                    <a:pt x="319" y="111"/>
                  </a:lnTo>
                  <a:lnTo>
                    <a:pt x="315" y="111"/>
                  </a:lnTo>
                  <a:lnTo>
                    <a:pt x="309" y="107"/>
                  </a:lnTo>
                  <a:lnTo>
                    <a:pt x="307" y="107"/>
                  </a:lnTo>
                  <a:lnTo>
                    <a:pt x="305" y="107"/>
                  </a:lnTo>
                  <a:lnTo>
                    <a:pt x="302" y="107"/>
                  </a:lnTo>
                  <a:lnTo>
                    <a:pt x="302" y="107"/>
                  </a:lnTo>
                  <a:lnTo>
                    <a:pt x="302" y="105"/>
                  </a:lnTo>
                  <a:lnTo>
                    <a:pt x="302" y="105"/>
                  </a:lnTo>
                  <a:lnTo>
                    <a:pt x="300" y="103"/>
                  </a:lnTo>
                  <a:lnTo>
                    <a:pt x="300" y="103"/>
                  </a:lnTo>
                  <a:lnTo>
                    <a:pt x="298" y="103"/>
                  </a:lnTo>
                  <a:lnTo>
                    <a:pt x="294" y="105"/>
                  </a:lnTo>
                  <a:lnTo>
                    <a:pt x="292" y="107"/>
                  </a:lnTo>
                  <a:lnTo>
                    <a:pt x="290" y="107"/>
                  </a:lnTo>
                  <a:lnTo>
                    <a:pt x="290" y="107"/>
                  </a:lnTo>
                  <a:lnTo>
                    <a:pt x="288" y="105"/>
                  </a:lnTo>
                  <a:lnTo>
                    <a:pt x="288" y="105"/>
                  </a:lnTo>
                  <a:lnTo>
                    <a:pt x="288" y="105"/>
                  </a:lnTo>
                  <a:lnTo>
                    <a:pt x="286" y="105"/>
                  </a:lnTo>
                  <a:lnTo>
                    <a:pt x="286" y="105"/>
                  </a:lnTo>
                  <a:lnTo>
                    <a:pt x="286" y="105"/>
                  </a:lnTo>
                  <a:lnTo>
                    <a:pt x="284" y="105"/>
                  </a:lnTo>
                  <a:lnTo>
                    <a:pt x="282" y="105"/>
                  </a:lnTo>
                  <a:lnTo>
                    <a:pt x="282" y="103"/>
                  </a:lnTo>
                  <a:lnTo>
                    <a:pt x="275" y="99"/>
                  </a:lnTo>
                  <a:lnTo>
                    <a:pt x="271" y="99"/>
                  </a:lnTo>
                  <a:lnTo>
                    <a:pt x="269" y="99"/>
                  </a:lnTo>
                  <a:lnTo>
                    <a:pt x="265" y="99"/>
                  </a:lnTo>
                  <a:lnTo>
                    <a:pt x="265" y="101"/>
                  </a:lnTo>
                  <a:lnTo>
                    <a:pt x="256" y="107"/>
                  </a:lnTo>
                  <a:lnTo>
                    <a:pt x="254" y="107"/>
                  </a:lnTo>
                  <a:lnTo>
                    <a:pt x="252" y="109"/>
                  </a:lnTo>
                  <a:lnTo>
                    <a:pt x="252" y="107"/>
                  </a:lnTo>
                  <a:lnTo>
                    <a:pt x="252" y="107"/>
                  </a:lnTo>
                  <a:lnTo>
                    <a:pt x="252" y="105"/>
                  </a:lnTo>
                  <a:lnTo>
                    <a:pt x="252" y="105"/>
                  </a:lnTo>
                  <a:lnTo>
                    <a:pt x="252" y="105"/>
                  </a:lnTo>
                  <a:lnTo>
                    <a:pt x="250" y="105"/>
                  </a:lnTo>
                  <a:lnTo>
                    <a:pt x="250" y="105"/>
                  </a:lnTo>
                  <a:lnTo>
                    <a:pt x="248" y="105"/>
                  </a:lnTo>
                  <a:lnTo>
                    <a:pt x="244" y="101"/>
                  </a:lnTo>
                  <a:lnTo>
                    <a:pt x="242" y="99"/>
                  </a:lnTo>
                  <a:lnTo>
                    <a:pt x="240" y="94"/>
                  </a:lnTo>
                  <a:lnTo>
                    <a:pt x="242" y="86"/>
                  </a:lnTo>
                  <a:lnTo>
                    <a:pt x="240" y="82"/>
                  </a:lnTo>
                  <a:lnTo>
                    <a:pt x="240" y="80"/>
                  </a:lnTo>
                  <a:lnTo>
                    <a:pt x="231" y="76"/>
                  </a:lnTo>
                  <a:lnTo>
                    <a:pt x="229" y="76"/>
                  </a:lnTo>
                  <a:lnTo>
                    <a:pt x="221" y="78"/>
                  </a:lnTo>
                  <a:lnTo>
                    <a:pt x="217" y="82"/>
                  </a:lnTo>
                  <a:lnTo>
                    <a:pt x="215" y="84"/>
                  </a:lnTo>
                  <a:lnTo>
                    <a:pt x="213" y="84"/>
                  </a:lnTo>
                  <a:lnTo>
                    <a:pt x="211" y="84"/>
                  </a:lnTo>
                  <a:lnTo>
                    <a:pt x="208" y="84"/>
                  </a:lnTo>
                  <a:lnTo>
                    <a:pt x="206" y="84"/>
                  </a:lnTo>
                  <a:lnTo>
                    <a:pt x="206" y="86"/>
                  </a:lnTo>
                  <a:lnTo>
                    <a:pt x="204" y="86"/>
                  </a:lnTo>
                  <a:lnTo>
                    <a:pt x="204" y="88"/>
                  </a:lnTo>
                  <a:lnTo>
                    <a:pt x="200" y="88"/>
                  </a:lnTo>
                  <a:lnTo>
                    <a:pt x="198" y="88"/>
                  </a:lnTo>
                  <a:lnTo>
                    <a:pt x="190" y="86"/>
                  </a:lnTo>
                  <a:lnTo>
                    <a:pt x="185" y="84"/>
                  </a:lnTo>
                  <a:lnTo>
                    <a:pt x="185" y="80"/>
                  </a:lnTo>
                  <a:lnTo>
                    <a:pt x="185" y="76"/>
                  </a:lnTo>
                  <a:lnTo>
                    <a:pt x="181" y="74"/>
                  </a:lnTo>
                  <a:lnTo>
                    <a:pt x="179" y="74"/>
                  </a:lnTo>
                  <a:lnTo>
                    <a:pt x="173" y="78"/>
                  </a:lnTo>
                  <a:lnTo>
                    <a:pt x="171" y="76"/>
                  </a:lnTo>
                  <a:lnTo>
                    <a:pt x="171" y="76"/>
                  </a:lnTo>
                  <a:lnTo>
                    <a:pt x="171" y="74"/>
                  </a:lnTo>
                  <a:lnTo>
                    <a:pt x="169" y="71"/>
                  </a:lnTo>
                  <a:lnTo>
                    <a:pt x="169" y="71"/>
                  </a:lnTo>
                  <a:lnTo>
                    <a:pt x="167" y="71"/>
                  </a:lnTo>
                  <a:lnTo>
                    <a:pt x="165" y="71"/>
                  </a:lnTo>
                  <a:lnTo>
                    <a:pt x="165" y="69"/>
                  </a:lnTo>
                  <a:lnTo>
                    <a:pt x="162" y="65"/>
                  </a:lnTo>
                  <a:lnTo>
                    <a:pt x="162" y="63"/>
                  </a:lnTo>
                  <a:lnTo>
                    <a:pt x="160" y="63"/>
                  </a:lnTo>
                  <a:lnTo>
                    <a:pt x="154" y="61"/>
                  </a:lnTo>
                  <a:lnTo>
                    <a:pt x="152" y="59"/>
                  </a:lnTo>
                  <a:lnTo>
                    <a:pt x="152" y="59"/>
                  </a:lnTo>
                  <a:lnTo>
                    <a:pt x="150" y="57"/>
                  </a:lnTo>
                  <a:lnTo>
                    <a:pt x="150" y="57"/>
                  </a:lnTo>
                  <a:lnTo>
                    <a:pt x="148" y="59"/>
                  </a:lnTo>
                  <a:lnTo>
                    <a:pt x="146" y="59"/>
                  </a:lnTo>
                  <a:lnTo>
                    <a:pt x="146" y="59"/>
                  </a:lnTo>
                  <a:lnTo>
                    <a:pt x="133" y="55"/>
                  </a:lnTo>
                  <a:lnTo>
                    <a:pt x="131" y="55"/>
                  </a:lnTo>
                  <a:lnTo>
                    <a:pt x="131" y="53"/>
                  </a:lnTo>
                  <a:lnTo>
                    <a:pt x="131" y="51"/>
                  </a:lnTo>
                  <a:lnTo>
                    <a:pt x="133" y="46"/>
                  </a:lnTo>
                  <a:lnTo>
                    <a:pt x="135" y="44"/>
                  </a:lnTo>
                  <a:lnTo>
                    <a:pt x="135" y="40"/>
                  </a:lnTo>
                  <a:lnTo>
                    <a:pt x="135" y="36"/>
                  </a:lnTo>
                  <a:lnTo>
                    <a:pt x="133" y="32"/>
                  </a:lnTo>
                  <a:lnTo>
                    <a:pt x="131" y="28"/>
                  </a:lnTo>
                  <a:lnTo>
                    <a:pt x="129" y="23"/>
                  </a:lnTo>
                  <a:lnTo>
                    <a:pt x="127" y="21"/>
                  </a:lnTo>
                  <a:lnTo>
                    <a:pt x="98" y="17"/>
                  </a:lnTo>
                  <a:lnTo>
                    <a:pt x="96" y="15"/>
                  </a:lnTo>
                  <a:lnTo>
                    <a:pt x="94" y="13"/>
                  </a:lnTo>
                  <a:lnTo>
                    <a:pt x="91" y="11"/>
                  </a:lnTo>
                  <a:lnTo>
                    <a:pt x="91" y="9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85" y="7"/>
                  </a:lnTo>
                  <a:lnTo>
                    <a:pt x="85" y="5"/>
                  </a:lnTo>
                  <a:lnTo>
                    <a:pt x="83" y="5"/>
                  </a:lnTo>
                  <a:lnTo>
                    <a:pt x="81" y="5"/>
                  </a:lnTo>
                  <a:lnTo>
                    <a:pt x="81" y="3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1" y="7"/>
                  </a:lnTo>
                  <a:lnTo>
                    <a:pt x="68" y="9"/>
                  </a:lnTo>
                  <a:lnTo>
                    <a:pt x="66" y="9"/>
                  </a:lnTo>
                  <a:lnTo>
                    <a:pt x="62" y="9"/>
                  </a:lnTo>
                  <a:lnTo>
                    <a:pt x="60" y="9"/>
                  </a:lnTo>
                  <a:lnTo>
                    <a:pt x="60" y="9"/>
                  </a:lnTo>
                  <a:lnTo>
                    <a:pt x="58" y="9"/>
                  </a:lnTo>
                  <a:lnTo>
                    <a:pt x="54" y="9"/>
                  </a:lnTo>
                  <a:lnTo>
                    <a:pt x="52" y="9"/>
                  </a:lnTo>
                  <a:lnTo>
                    <a:pt x="52" y="11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6" y="17"/>
                  </a:lnTo>
                  <a:lnTo>
                    <a:pt x="56" y="17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8" y="21"/>
                  </a:lnTo>
                  <a:lnTo>
                    <a:pt x="58" y="21"/>
                  </a:lnTo>
                  <a:lnTo>
                    <a:pt x="58" y="23"/>
                  </a:lnTo>
                  <a:lnTo>
                    <a:pt x="56" y="26"/>
                  </a:lnTo>
                  <a:lnTo>
                    <a:pt x="56" y="28"/>
                  </a:lnTo>
                  <a:lnTo>
                    <a:pt x="58" y="28"/>
                  </a:lnTo>
                  <a:lnTo>
                    <a:pt x="58" y="30"/>
                  </a:lnTo>
                  <a:lnTo>
                    <a:pt x="60" y="30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2" y="34"/>
                  </a:lnTo>
                  <a:lnTo>
                    <a:pt x="62" y="36"/>
                  </a:lnTo>
                  <a:lnTo>
                    <a:pt x="62" y="38"/>
                  </a:lnTo>
                  <a:lnTo>
                    <a:pt x="62" y="40"/>
                  </a:lnTo>
                  <a:lnTo>
                    <a:pt x="62" y="42"/>
                  </a:lnTo>
                  <a:lnTo>
                    <a:pt x="62" y="42"/>
                  </a:lnTo>
                  <a:lnTo>
                    <a:pt x="66" y="44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8" y="51"/>
                  </a:lnTo>
                  <a:lnTo>
                    <a:pt x="71" y="51"/>
                  </a:lnTo>
                  <a:lnTo>
                    <a:pt x="71" y="53"/>
                  </a:lnTo>
                  <a:lnTo>
                    <a:pt x="71" y="55"/>
                  </a:lnTo>
                  <a:lnTo>
                    <a:pt x="71" y="55"/>
                  </a:lnTo>
                  <a:lnTo>
                    <a:pt x="71" y="59"/>
                  </a:lnTo>
                  <a:lnTo>
                    <a:pt x="71" y="59"/>
                  </a:lnTo>
                  <a:lnTo>
                    <a:pt x="75" y="65"/>
                  </a:lnTo>
                  <a:lnTo>
                    <a:pt x="75" y="67"/>
                  </a:lnTo>
                  <a:lnTo>
                    <a:pt x="77" y="69"/>
                  </a:lnTo>
                  <a:lnTo>
                    <a:pt x="79" y="69"/>
                  </a:lnTo>
                  <a:lnTo>
                    <a:pt x="79" y="69"/>
                  </a:lnTo>
                  <a:lnTo>
                    <a:pt x="81" y="71"/>
                  </a:lnTo>
                  <a:lnTo>
                    <a:pt x="83" y="74"/>
                  </a:lnTo>
                  <a:lnTo>
                    <a:pt x="85" y="74"/>
                  </a:lnTo>
                  <a:lnTo>
                    <a:pt x="85" y="74"/>
                  </a:lnTo>
                  <a:lnTo>
                    <a:pt x="85" y="71"/>
                  </a:lnTo>
                  <a:lnTo>
                    <a:pt x="87" y="71"/>
                  </a:lnTo>
                  <a:lnTo>
                    <a:pt x="87" y="71"/>
                  </a:lnTo>
                  <a:lnTo>
                    <a:pt x="87" y="71"/>
                  </a:lnTo>
                  <a:lnTo>
                    <a:pt x="89" y="71"/>
                  </a:lnTo>
                  <a:lnTo>
                    <a:pt x="89" y="71"/>
                  </a:lnTo>
                  <a:lnTo>
                    <a:pt x="91" y="71"/>
                  </a:lnTo>
                  <a:lnTo>
                    <a:pt x="91" y="71"/>
                  </a:lnTo>
                  <a:lnTo>
                    <a:pt x="94" y="74"/>
                  </a:lnTo>
                  <a:lnTo>
                    <a:pt x="94" y="76"/>
                  </a:lnTo>
                  <a:lnTo>
                    <a:pt x="94" y="78"/>
                  </a:lnTo>
                  <a:lnTo>
                    <a:pt x="94" y="80"/>
                  </a:lnTo>
                  <a:lnTo>
                    <a:pt x="94" y="84"/>
                  </a:lnTo>
                  <a:lnTo>
                    <a:pt x="94" y="86"/>
                  </a:lnTo>
                  <a:lnTo>
                    <a:pt x="94" y="86"/>
                  </a:lnTo>
                  <a:lnTo>
                    <a:pt x="94" y="86"/>
                  </a:lnTo>
                  <a:lnTo>
                    <a:pt x="96" y="86"/>
                  </a:lnTo>
                  <a:lnTo>
                    <a:pt x="98" y="86"/>
                  </a:lnTo>
                  <a:lnTo>
                    <a:pt x="98" y="88"/>
                  </a:lnTo>
                  <a:lnTo>
                    <a:pt x="100" y="88"/>
                  </a:lnTo>
                  <a:lnTo>
                    <a:pt x="106" y="97"/>
                  </a:lnTo>
                  <a:lnTo>
                    <a:pt x="108" y="97"/>
                  </a:lnTo>
                  <a:lnTo>
                    <a:pt x="108" y="97"/>
                  </a:lnTo>
                  <a:lnTo>
                    <a:pt x="108" y="99"/>
                  </a:lnTo>
                  <a:lnTo>
                    <a:pt x="108" y="99"/>
                  </a:lnTo>
                  <a:lnTo>
                    <a:pt x="106" y="99"/>
                  </a:lnTo>
                  <a:lnTo>
                    <a:pt x="91" y="101"/>
                  </a:lnTo>
                  <a:lnTo>
                    <a:pt x="87" y="99"/>
                  </a:lnTo>
                  <a:lnTo>
                    <a:pt x="85" y="99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79" y="99"/>
                  </a:lnTo>
                  <a:lnTo>
                    <a:pt x="79" y="99"/>
                  </a:lnTo>
                  <a:lnTo>
                    <a:pt x="77" y="99"/>
                  </a:lnTo>
                  <a:lnTo>
                    <a:pt x="77" y="101"/>
                  </a:lnTo>
                  <a:lnTo>
                    <a:pt x="77" y="101"/>
                  </a:lnTo>
                  <a:lnTo>
                    <a:pt x="75" y="105"/>
                  </a:lnTo>
                  <a:lnTo>
                    <a:pt x="75" y="107"/>
                  </a:lnTo>
                  <a:lnTo>
                    <a:pt x="75" y="107"/>
                  </a:lnTo>
                  <a:lnTo>
                    <a:pt x="73" y="109"/>
                  </a:lnTo>
                  <a:lnTo>
                    <a:pt x="73" y="109"/>
                  </a:lnTo>
                  <a:lnTo>
                    <a:pt x="73" y="109"/>
                  </a:lnTo>
                  <a:lnTo>
                    <a:pt x="68" y="111"/>
                  </a:lnTo>
                  <a:lnTo>
                    <a:pt x="66" y="111"/>
                  </a:lnTo>
                  <a:lnTo>
                    <a:pt x="66" y="111"/>
                  </a:lnTo>
                  <a:lnTo>
                    <a:pt x="66" y="111"/>
                  </a:lnTo>
                  <a:lnTo>
                    <a:pt x="64" y="113"/>
                  </a:lnTo>
                  <a:lnTo>
                    <a:pt x="64" y="113"/>
                  </a:lnTo>
                  <a:lnTo>
                    <a:pt x="64" y="113"/>
                  </a:lnTo>
                  <a:lnTo>
                    <a:pt x="64" y="113"/>
                  </a:lnTo>
                  <a:lnTo>
                    <a:pt x="64" y="113"/>
                  </a:lnTo>
                  <a:lnTo>
                    <a:pt x="64" y="113"/>
                  </a:lnTo>
                  <a:lnTo>
                    <a:pt x="64" y="111"/>
                  </a:lnTo>
                  <a:lnTo>
                    <a:pt x="62" y="111"/>
                  </a:lnTo>
                  <a:lnTo>
                    <a:pt x="62" y="111"/>
                  </a:lnTo>
                  <a:lnTo>
                    <a:pt x="62" y="109"/>
                  </a:lnTo>
                  <a:lnTo>
                    <a:pt x="62" y="109"/>
                  </a:lnTo>
                  <a:lnTo>
                    <a:pt x="62" y="109"/>
                  </a:lnTo>
                  <a:lnTo>
                    <a:pt x="60" y="111"/>
                  </a:lnTo>
                  <a:lnTo>
                    <a:pt x="60" y="111"/>
                  </a:lnTo>
                  <a:lnTo>
                    <a:pt x="60" y="111"/>
                  </a:lnTo>
                  <a:lnTo>
                    <a:pt x="60" y="115"/>
                  </a:lnTo>
                  <a:lnTo>
                    <a:pt x="60" y="115"/>
                  </a:lnTo>
                  <a:lnTo>
                    <a:pt x="60" y="117"/>
                  </a:lnTo>
                  <a:lnTo>
                    <a:pt x="60" y="119"/>
                  </a:lnTo>
                  <a:lnTo>
                    <a:pt x="60" y="119"/>
                  </a:lnTo>
                  <a:lnTo>
                    <a:pt x="62" y="119"/>
                  </a:lnTo>
                  <a:lnTo>
                    <a:pt x="64" y="122"/>
                  </a:lnTo>
                  <a:lnTo>
                    <a:pt x="64" y="122"/>
                  </a:lnTo>
                  <a:lnTo>
                    <a:pt x="66" y="122"/>
                  </a:lnTo>
                  <a:lnTo>
                    <a:pt x="66" y="119"/>
                  </a:lnTo>
                  <a:lnTo>
                    <a:pt x="68" y="119"/>
                  </a:lnTo>
                  <a:lnTo>
                    <a:pt x="68" y="119"/>
                  </a:lnTo>
                  <a:lnTo>
                    <a:pt x="68" y="119"/>
                  </a:lnTo>
                  <a:lnTo>
                    <a:pt x="68" y="119"/>
                  </a:lnTo>
                  <a:lnTo>
                    <a:pt x="71" y="119"/>
                  </a:lnTo>
                  <a:lnTo>
                    <a:pt x="71" y="119"/>
                  </a:lnTo>
                  <a:lnTo>
                    <a:pt x="73" y="119"/>
                  </a:lnTo>
                  <a:lnTo>
                    <a:pt x="75" y="124"/>
                  </a:lnTo>
                  <a:lnTo>
                    <a:pt x="77" y="124"/>
                  </a:lnTo>
                  <a:lnTo>
                    <a:pt x="79" y="126"/>
                  </a:lnTo>
                  <a:lnTo>
                    <a:pt x="85" y="126"/>
                  </a:lnTo>
                  <a:lnTo>
                    <a:pt x="87" y="128"/>
                  </a:lnTo>
                  <a:lnTo>
                    <a:pt x="87" y="128"/>
                  </a:lnTo>
                  <a:lnTo>
                    <a:pt x="87" y="128"/>
                  </a:lnTo>
                  <a:lnTo>
                    <a:pt x="87" y="130"/>
                  </a:lnTo>
                  <a:lnTo>
                    <a:pt x="85" y="134"/>
                  </a:lnTo>
                  <a:lnTo>
                    <a:pt x="85" y="134"/>
                  </a:lnTo>
                  <a:lnTo>
                    <a:pt x="85" y="134"/>
                  </a:lnTo>
                  <a:lnTo>
                    <a:pt x="85" y="136"/>
                  </a:lnTo>
                  <a:lnTo>
                    <a:pt x="87" y="138"/>
                  </a:lnTo>
                  <a:lnTo>
                    <a:pt x="87" y="140"/>
                  </a:lnTo>
                  <a:lnTo>
                    <a:pt x="87" y="140"/>
                  </a:lnTo>
                  <a:lnTo>
                    <a:pt x="85" y="140"/>
                  </a:lnTo>
                  <a:lnTo>
                    <a:pt x="83" y="140"/>
                  </a:lnTo>
                  <a:lnTo>
                    <a:pt x="83" y="140"/>
                  </a:lnTo>
                  <a:lnTo>
                    <a:pt x="81" y="140"/>
                  </a:lnTo>
                  <a:lnTo>
                    <a:pt x="81" y="140"/>
                  </a:lnTo>
                  <a:lnTo>
                    <a:pt x="79" y="140"/>
                  </a:lnTo>
                  <a:lnTo>
                    <a:pt x="79" y="140"/>
                  </a:lnTo>
                  <a:lnTo>
                    <a:pt x="79" y="142"/>
                  </a:lnTo>
                  <a:lnTo>
                    <a:pt x="77" y="142"/>
                  </a:lnTo>
                  <a:lnTo>
                    <a:pt x="77" y="142"/>
                  </a:lnTo>
                  <a:lnTo>
                    <a:pt x="71" y="142"/>
                  </a:lnTo>
                  <a:lnTo>
                    <a:pt x="68" y="145"/>
                  </a:lnTo>
                  <a:lnTo>
                    <a:pt x="68" y="145"/>
                  </a:lnTo>
                  <a:lnTo>
                    <a:pt x="68" y="145"/>
                  </a:lnTo>
                  <a:lnTo>
                    <a:pt x="68" y="145"/>
                  </a:lnTo>
                  <a:lnTo>
                    <a:pt x="66" y="145"/>
                  </a:lnTo>
                  <a:lnTo>
                    <a:pt x="66" y="147"/>
                  </a:lnTo>
                  <a:lnTo>
                    <a:pt x="66" y="147"/>
                  </a:lnTo>
                  <a:lnTo>
                    <a:pt x="66" y="149"/>
                  </a:lnTo>
                  <a:lnTo>
                    <a:pt x="68" y="149"/>
                  </a:lnTo>
                  <a:lnTo>
                    <a:pt x="71" y="151"/>
                  </a:lnTo>
                  <a:lnTo>
                    <a:pt x="73" y="153"/>
                  </a:lnTo>
                  <a:lnTo>
                    <a:pt x="75" y="161"/>
                  </a:lnTo>
                  <a:lnTo>
                    <a:pt x="75" y="161"/>
                  </a:lnTo>
                  <a:lnTo>
                    <a:pt x="77" y="161"/>
                  </a:lnTo>
                  <a:lnTo>
                    <a:pt x="79" y="161"/>
                  </a:lnTo>
                  <a:lnTo>
                    <a:pt x="79" y="161"/>
                  </a:lnTo>
                  <a:lnTo>
                    <a:pt x="81" y="163"/>
                  </a:lnTo>
                  <a:lnTo>
                    <a:pt x="83" y="163"/>
                  </a:lnTo>
                  <a:lnTo>
                    <a:pt x="83" y="165"/>
                  </a:lnTo>
                  <a:lnTo>
                    <a:pt x="85" y="165"/>
                  </a:lnTo>
                  <a:lnTo>
                    <a:pt x="85" y="168"/>
                  </a:lnTo>
                  <a:lnTo>
                    <a:pt x="85" y="170"/>
                  </a:lnTo>
                  <a:lnTo>
                    <a:pt x="87" y="170"/>
                  </a:lnTo>
                  <a:lnTo>
                    <a:pt x="87" y="170"/>
                  </a:lnTo>
                  <a:lnTo>
                    <a:pt x="89" y="170"/>
                  </a:lnTo>
                  <a:lnTo>
                    <a:pt x="89" y="172"/>
                  </a:lnTo>
                  <a:lnTo>
                    <a:pt x="91" y="176"/>
                  </a:lnTo>
                  <a:lnTo>
                    <a:pt x="91" y="176"/>
                  </a:lnTo>
                  <a:lnTo>
                    <a:pt x="91" y="178"/>
                  </a:lnTo>
                  <a:lnTo>
                    <a:pt x="94" y="178"/>
                  </a:lnTo>
                  <a:lnTo>
                    <a:pt x="96" y="180"/>
                  </a:lnTo>
                  <a:lnTo>
                    <a:pt x="96" y="180"/>
                  </a:lnTo>
                  <a:lnTo>
                    <a:pt x="98" y="180"/>
                  </a:lnTo>
                  <a:lnTo>
                    <a:pt x="102" y="178"/>
                  </a:lnTo>
                  <a:lnTo>
                    <a:pt x="104" y="178"/>
                  </a:lnTo>
                  <a:lnTo>
                    <a:pt x="106" y="178"/>
                  </a:lnTo>
                  <a:lnTo>
                    <a:pt x="106" y="180"/>
                  </a:lnTo>
                  <a:lnTo>
                    <a:pt x="108" y="180"/>
                  </a:lnTo>
                  <a:lnTo>
                    <a:pt x="110" y="182"/>
                  </a:lnTo>
                  <a:lnTo>
                    <a:pt x="110" y="184"/>
                  </a:lnTo>
                  <a:lnTo>
                    <a:pt x="110" y="184"/>
                  </a:lnTo>
                  <a:lnTo>
                    <a:pt x="114" y="186"/>
                  </a:lnTo>
                  <a:lnTo>
                    <a:pt x="117" y="186"/>
                  </a:lnTo>
                  <a:lnTo>
                    <a:pt x="119" y="186"/>
                  </a:lnTo>
                  <a:lnTo>
                    <a:pt x="121" y="186"/>
                  </a:lnTo>
                  <a:lnTo>
                    <a:pt x="123" y="188"/>
                  </a:lnTo>
                  <a:lnTo>
                    <a:pt x="129" y="195"/>
                  </a:lnTo>
                  <a:lnTo>
                    <a:pt x="129" y="195"/>
                  </a:lnTo>
                  <a:lnTo>
                    <a:pt x="131" y="197"/>
                  </a:lnTo>
                  <a:lnTo>
                    <a:pt x="129" y="197"/>
                  </a:lnTo>
                  <a:lnTo>
                    <a:pt x="129" y="199"/>
                  </a:lnTo>
                  <a:lnTo>
                    <a:pt x="129" y="201"/>
                  </a:lnTo>
                  <a:lnTo>
                    <a:pt x="129" y="201"/>
                  </a:lnTo>
                  <a:lnTo>
                    <a:pt x="127" y="201"/>
                  </a:lnTo>
                  <a:lnTo>
                    <a:pt x="123" y="205"/>
                  </a:lnTo>
                  <a:lnTo>
                    <a:pt x="123" y="205"/>
                  </a:lnTo>
                  <a:lnTo>
                    <a:pt x="121" y="205"/>
                  </a:lnTo>
                  <a:lnTo>
                    <a:pt x="119" y="205"/>
                  </a:lnTo>
                  <a:lnTo>
                    <a:pt x="117" y="205"/>
                  </a:lnTo>
                  <a:lnTo>
                    <a:pt x="117" y="205"/>
                  </a:lnTo>
                  <a:lnTo>
                    <a:pt x="114" y="205"/>
                  </a:lnTo>
                  <a:lnTo>
                    <a:pt x="112" y="203"/>
                  </a:lnTo>
                  <a:lnTo>
                    <a:pt x="110" y="203"/>
                  </a:lnTo>
                  <a:lnTo>
                    <a:pt x="108" y="199"/>
                  </a:lnTo>
                  <a:lnTo>
                    <a:pt x="106" y="199"/>
                  </a:lnTo>
                  <a:lnTo>
                    <a:pt x="104" y="199"/>
                  </a:lnTo>
                  <a:lnTo>
                    <a:pt x="102" y="199"/>
                  </a:lnTo>
                  <a:lnTo>
                    <a:pt x="102" y="201"/>
                  </a:lnTo>
                  <a:lnTo>
                    <a:pt x="100" y="201"/>
                  </a:lnTo>
                  <a:lnTo>
                    <a:pt x="100" y="203"/>
                  </a:lnTo>
                  <a:lnTo>
                    <a:pt x="102" y="207"/>
                  </a:lnTo>
                  <a:lnTo>
                    <a:pt x="102" y="207"/>
                  </a:lnTo>
                  <a:lnTo>
                    <a:pt x="102" y="207"/>
                  </a:lnTo>
                  <a:lnTo>
                    <a:pt x="102" y="209"/>
                  </a:lnTo>
                  <a:lnTo>
                    <a:pt x="102" y="209"/>
                  </a:lnTo>
                  <a:lnTo>
                    <a:pt x="102" y="209"/>
                  </a:lnTo>
                  <a:lnTo>
                    <a:pt x="102" y="211"/>
                  </a:lnTo>
                  <a:lnTo>
                    <a:pt x="100" y="211"/>
                  </a:lnTo>
                  <a:lnTo>
                    <a:pt x="100" y="211"/>
                  </a:lnTo>
                  <a:lnTo>
                    <a:pt x="98" y="211"/>
                  </a:lnTo>
                  <a:lnTo>
                    <a:pt x="96" y="211"/>
                  </a:lnTo>
                  <a:lnTo>
                    <a:pt x="94" y="211"/>
                  </a:lnTo>
                  <a:lnTo>
                    <a:pt x="94" y="211"/>
                  </a:lnTo>
                  <a:lnTo>
                    <a:pt x="94" y="211"/>
                  </a:lnTo>
                  <a:lnTo>
                    <a:pt x="91" y="211"/>
                  </a:lnTo>
                  <a:lnTo>
                    <a:pt x="91" y="211"/>
                  </a:lnTo>
                  <a:lnTo>
                    <a:pt x="91" y="211"/>
                  </a:lnTo>
                  <a:lnTo>
                    <a:pt x="91" y="209"/>
                  </a:lnTo>
                  <a:lnTo>
                    <a:pt x="89" y="209"/>
                  </a:lnTo>
                  <a:lnTo>
                    <a:pt x="89" y="209"/>
                  </a:lnTo>
                  <a:lnTo>
                    <a:pt x="89" y="209"/>
                  </a:lnTo>
                  <a:lnTo>
                    <a:pt x="89" y="207"/>
                  </a:lnTo>
                  <a:lnTo>
                    <a:pt x="89" y="207"/>
                  </a:lnTo>
                  <a:lnTo>
                    <a:pt x="89" y="207"/>
                  </a:lnTo>
                  <a:lnTo>
                    <a:pt x="89" y="205"/>
                  </a:lnTo>
                  <a:lnTo>
                    <a:pt x="89" y="205"/>
                  </a:lnTo>
                  <a:lnTo>
                    <a:pt x="89" y="203"/>
                  </a:lnTo>
                  <a:lnTo>
                    <a:pt x="89" y="203"/>
                  </a:lnTo>
                  <a:lnTo>
                    <a:pt x="87" y="201"/>
                  </a:lnTo>
                  <a:lnTo>
                    <a:pt x="83" y="201"/>
                  </a:lnTo>
                  <a:lnTo>
                    <a:pt x="75" y="209"/>
                  </a:lnTo>
                  <a:lnTo>
                    <a:pt x="68" y="216"/>
                  </a:lnTo>
                  <a:lnTo>
                    <a:pt x="66" y="218"/>
                  </a:lnTo>
                  <a:lnTo>
                    <a:pt x="60" y="222"/>
                  </a:lnTo>
                  <a:lnTo>
                    <a:pt x="58" y="224"/>
                  </a:lnTo>
                  <a:lnTo>
                    <a:pt x="58" y="224"/>
                  </a:lnTo>
                  <a:lnTo>
                    <a:pt x="56" y="226"/>
                  </a:lnTo>
                  <a:lnTo>
                    <a:pt x="54" y="228"/>
                  </a:lnTo>
                  <a:lnTo>
                    <a:pt x="50" y="230"/>
                  </a:lnTo>
                  <a:lnTo>
                    <a:pt x="50" y="230"/>
                  </a:lnTo>
                  <a:lnTo>
                    <a:pt x="48" y="230"/>
                  </a:lnTo>
                  <a:lnTo>
                    <a:pt x="48" y="232"/>
                  </a:lnTo>
                  <a:lnTo>
                    <a:pt x="45" y="234"/>
                  </a:lnTo>
                  <a:lnTo>
                    <a:pt x="35" y="241"/>
                  </a:lnTo>
                  <a:lnTo>
                    <a:pt x="20" y="249"/>
                  </a:lnTo>
                  <a:lnTo>
                    <a:pt x="18" y="249"/>
                  </a:lnTo>
                  <a:lnTo>
                    <a:pt x="16" y="253"/>
                  </a:lnTo>
                  <a:lnTo>
                    <a:pt x="14" y="253"/>
                  </a:lnTo>
                  <a:lnTo>
                    <a:pt x="10" y="255"/>
                  </a:lnTo>
                  <a:lnTo>
                    <a:pt x="6" y="257"/>
                  </a:lnTo>
                  <a:lnTo>
                    <a:pt x="4" y="259"/>
                  </a:lnTo>
                  <a:lnTo>
                    <a:pt x="4" y="259"/>
                  </a:lnTo>
                  <a:lnTo>
                    <a:pt x="2" y="261"/>
                  </a:lnTo>
                  <a:lnTo>
                    <a:pt x="2" y="264"/>
                  </a:lnTo>
                  <a:lnTo>
                    <a:pt x="2" y="264"/>
                  </a:lnTo>
                  <a:lnTo>
                    <a:pt x="2" y="266"/>
                  </a:lnTo>
                  <a:lnTo>
                    <a:pt x="0" y="268"/>
                  </a:lnTo>
                  <a:lnTo>
                    <a:pt x="0" y="274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8"/>
                  </a:lnTo>
                  <a:lnTo>
                    <a:pt x="2" y="280"/>
                  </a:lnTo>
                  <a:lnTo>
                    <a:pt x="4" y="282"/>
                  </a:lnTo>
                  <a:lnTo>
                    <a:pt x="4" y="284"/>
                  </a:lnTo>
                  <a:lnTo>
                    <a:pt x="4" y="284"/>
                  </a:lnTo>
                  <a:lnTo>
                    <a:pt x="4" y="289"/>
                  </a:lnTo>
                  <a:lnTo>
                    <a:pt x="4" y="293"/>
                  </a:lnTo>
                  <a:lnTo>
                    <a:pt x="4" y="293"/>
                  </a:lnTo>
                  <a:lnTo>
                    <a:pt x="4" y="295"/>
                  </a:lnTo>
                  <a:lnTo>
                    <a:pt x="4" y="295"/>
                  </a:lnTo>
                  <a:lnTo>
                    <a:pt x="4" y="297"/>
                  </a:lnTo>
                  <a:lnTo>
                    <a:pt x="4" y="299"/>
                  </a:lnTo>
                  <a:lnTo>
                    <a:pt x="4" y="299"/>
                  </a:lnTo>
                  <a:lnTo>
                    <a:pt x="6" y="301"/>
                  </a:lnTo>
                  <a:lnTo>
                    <a:pt x="6" y="301"/>
                  </a:lnTo>
                  <a:lnTo>
                    <a:pt x="8" y="303"/>
                  </a:lnTo>
                  <a:lnTo>
                    <a:pt x="8" y="303"/>
                  </a:lnTo>
                  <a:lnTo>
                    <a:pt x="10" y="305"/>
                  </a:lnTo>
                  <a:lnTo>
                    <a:pt x="10" y="307"/>
                  </a:lnTo>
                  <a:lnTo>
                    <a:pt x="12" y="307"/>
                  </a:lnTo>
                  <a:lnTo>
                    <a:pt x="14" y="310"/>
                  </a:lnTo>
                  <a:lnTo>
                    <a:pt x="14" y="310"/>
                  </a:lnTo>
                  <a:lnTo>
                    <a:pt x="18" y="312"/>
                  </a:lnTo>
                  <a:lnTo>
                    <a:pt x="20" y="312"/>
                  </a:lnTo>
                  <a:lnTo>
                    <a:pt x="20" y="312"/>
                  </a:lnTo>
                  <a:lnTo>
                    <a:pt x="20" y="314"/>
                  </a:lnTo>
                  <a:lnTo>
                    <a:pt x="20" y="316"/>
                  </a:lnTo>
                  <a:lnTo>
                    <a:pt x="20" y="318"/>
                  </a:lnTo>
                  <a:lnTo>
                    <a:pt x="18" y="320"/>
                  </a:lnTo>
                  <a:lnTo>
                    <a:pt x="18" y="322"/>
                  </a:lnTo>
                  <a:lnTo>
                    <a:pt x="18" y="322"/>
                  </a:lnTo>
                  <a:lnTo>
                    <a:pt x="20" y="324"/>
                  </a:lnTo>
                  <a:lnTo>
                    <a:pt x="20" y="326"/>
                  </a:lnTo>
                  <a:lnTo>
                    <a:pt x="20" y="326"/>
                  </a:lnTo>
                  <a:lnTo>
                    <a:pt x="20" y="330"/>
                  </a:lnTo>
                  <a:lnTo>
                    <a:pt x="20" y="332"/>
                  </a:lnTo>
                  <a:lnTo>
                    <a:pt x="20" y="337"/>
                  </a:lnTo>
                  <a:lnTo>
                    <a:pt x="23" y="337"/>
                  </a:lnTo>
                  <a:lnTo>
                    <a:pt x="31" y="339"/>
                  </a:lnTo>
                  <a:lnTo>
                    <a:pt x="37" y="339"/>
                  </a:lnTo>
                  <a:lnTo>
                    <a:pt x="43" y="339"/>
                  </a:lnTo>
                  <a:lnTo>
                    <a:pt x="45" y="339"/>
                  </a:lnTo>
                  <a:lnTo>
                    <a:pt x="48" y="337"/>
                  </a:lnTo>
                  <a:lnTo>
                    <a:pt x="50" y="335"/>
                  </a:lnTo>
                  <a:lnTo>
                    <a:pt x="50" y="335"/>
                  </a:lnTo>
                  <a:lnTo>
                    <a:pt x="52" y="337"/>
                  </a:lnTo>
                  <a:lnTo>
                    <a:pt x="54" y="337"/>
                  </a:lnTo>
                  <a:lnTo>
                    <a:pt x="54" y="337"/>
                  </a:lnTo>
                  <a:lnTo>
                    <a:pt x="56" y="335"/>
                  </a:lnTo>
                  <a:lnTo>
                    <a:pt x="60" y="335"/>
                  </a:lnTo>
                  <a:lnTo>
                    <a:pt x="62" y="335"/>
                  </a:lnTo>
                  <a:lnTo>
                    <a:pt x="64" y="332"/>
                  </a:lnTo>
                  <a:lnTo>
                    <a:pt x="64" y="330"/>
                  </a:lnTo>
                  <a:lnTo>
                    <a:pt x="66" y="330"/>
                  </a:lnTo>
                  <a:lnTo>
                    <a:pt x="66" y="330"/>
                  </a:lnTo>
                  <a:lnTo>
                    <a:pt x="68" y="330"/>
                  </a:lnTo>
                  <a:lnTo>
                    <a:pt x="68" y="328"/>
                  </a:lnTo>
                  <a:lnTo>
                    <a:pt x="68" y="328"/>
                  </a:lnTo>
                  <a:lnTo>
                    <a:pt x="68" y="324"/>
                  </a:lnTo>
                  <a:lnTo>
                    <a:pt x="71" y="324"/>
                  </a:lnTo>
                  <a:lnTo>
                    <a:pt x="71" y="324"/>
                  </a:lnTo>
                  <a:lnTo>
                    <a:pt x="71" y="324"/>
                  </a:lnTo>
                  <a:lnTo>
                    <a:pt x="73" y="326"/>
                  </a:lnTo>
                  <a:lnTo>
                    <a:pt x="77" y="332"/>
                  </a:lnTo>
                  <a:lnTo>
                    <a:pt x="79" y="339"/>
                  </a:lnTo>
                  <a:lnTo>
                    <a:pt x="79" y="341"/>
                  </a:lnTo>
                  <a:lnTo>
                    <a:pt x="81" y="343"/>
                  </a:lnTo>
                  <a:lnTo>
                    <a:pt x="81" y="343"/>
                  </a:lnTo>
                  <a:lnTo>
                    <a:pt x="83" y="343"/>
                  </a:lnTo>
                  <a:lnTo>
                    <a:pt x="83" y="343"/>
                  </a:lnTo>
                  <a:lnTo>
                    <a:pt x="83" y="341"/>
                  </a:lnTo>
                  <a:lnTo>
                    <a:pt x="83" y="341"/>
                  </a:lnTo>
                  <a:lnTo>
                    <a:pt x="83" y="339"/>
                  </a:lnTo>
                  <a:lnTo>
                    <a:pt x="83" y="339"/>
                  </a:lnTo>
                  <a:lnTo>
                    <a:pt x="83" y="339"/>
                  </a:lnTo>
                  <a:lnTo>
                    <a:pt x="85" y="339"/>
                  </a:lnTo>
                  <a:lnTo>
                    <a:pt x="85" y="339"/>
                  </a:lnTo>
                  <a:lnTo>
                    <a:pt x="85" y="341"/>
                  </a:lnTo>
                  <a:lnTo>
                    <a:pt x="85" y="341"/>
                  </a:lnTo>
                  <a:lnTo>
                    <a:pt x="85" y="343"/>
                  </a:lnTo>
                  <a:lnTo>
                    <a:pt x="87" y="343"/>
                  </a:lnTo>
                  <a:lnTo>
                    <a:pt x="87" y="343"/>
                  </a:lnTo>
                  <a:lnTo>
                    <a:pt x="87" y="341"/>
                  </a:lnTo>
                  <a:lnTo>
                    <a:pt x="87" y="341"/>
                  </a:lnTo>
                  <a:lnTo>
                    <a:pt x="87" y="339"/>
                  </a:lnTo>
                  <a:lnTo>
                    <a:pt x="87" y="339"/>
                  </a:lnTo>
                  <a:lnTo>
                    <a:pt x="89" y="337"/>
                  </a:lnTo>
                  <a:lnTo>
                    <a:pt x="89" y="337"/>
                  </a:lnTo>
                  <a:lnTo>
                    <a:pt x="91" y="337"/>
                  </a:lnTo>
                  <a:lnTo>
                    <a:pt x="91" y="337"/>
                  </a:lnTo>
                  <a:lnTo>
                    <a:pt x="94" y="337"/>
                  </a:lnTo>
                  <a:lnTo>
                    <a:pt x="94" y="337"/>
                  </a:lnTo>
                  <a:lnTo>
                    <a:pt x="94" y="337"/>
                  </a:lnTo>
                  <a:lnTo>
                    <a:pt x="96" y="339"/>
                  </a:lnTo>
                  <a:lnTo>
                    <a:pt x="96" y="339"/>
                  </a:lnTo>
                  <a:lnTo>
                    <a:pt x="96" y="337"/>
                  </a:lnTo>
                  <a:lnTo>
                    <a:pt x="98" y="337"/>
                  </a:lnTo>
                  <a:lnTo>
                    <a:pt x="98" y="337"/>
                  </a:lnTo>
                  <a:lnTo>
                    <a:pt x="100" y="337"/>
                  </a:lnTo>
                  <a:lnTo>
                    <a:pt x="100" y="337"/>
                  </a:lnTo>
                  <a:lnTo>
                    <a:pt x="102" y="339"/>
                  </a:lnTo>
                  <a:lnTo>
                    <a:pt x="102" y="343"/>
                  </a:lnTo>
                  <a:lnTo>
                    <a:pt x="100" y="343"/>
                  </a:lnTo>
                  <a:lnTo>
                    <a:pt x="100" y="345"/>
                  </a:lnTo>
                  <a:lnTo>
                    <a:pt x="100" y="347"/>
                  </a:lnTo>
                  <a:lnTo>
                    <a:pt x="102" y="349"/>
                  </a:lnTo>
                  <a:lnTo>
                    <a:pt x="104" y="351"/>
                  </a:lnTo>
                  <a:lnTo>
                    <a:pt x="106" y="351"/>
                  </a:lnTo>
                  <a:lnTo>
                    <a:pt x="106" y="353"/>
                  </a:lnTo>
                  <a:lnTo>
                    <a:pt x="110" y="355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114" y="360"/>
                  </a:lnTo>
                  <a:lnTo>
                    <a:pt x="114" y="360"/>
                  </a:lnTo>
                  <a:lnTo>
                    <a:pt x="117" y="362"/>
                  </a:lnTo>
                  <a:lnTo>
                    <a:pt x="117" y="362"/>
                  </a:lnTo>
                  <a:lnTo>
                    <a:pt x="119" y="362"/>
                  </a:lnTo>
                  <a:lnTo>
                    <a:pt x="119" y="362"/>
                  </a:lnTo>
                  <a:lnTo>
                    <a:pt x="121" y="362"/>
                  </a:lnTo>
                  <a:lnTo>
                    <a:pt x="123" y="360"/>
                  </a:lnTo>
                  <a:lnTo>
                    <a:pt x="123" y="358"/>
                  </a:lnTo>
                  <a:lnTo>
                    <a:pt x="123" y="358"/>
                  </a:lnTo>
                  <a:lnTo>
                    <a:pt x="123" y="355"/>
                  </a:lnTo>
                  <a:lnTo>
                    <a:pt x="127" y="353"/>
                  </a:lnTo>
                  <a:lnTo>
                    <a:pt x="127" y="353"/>
                  </a:lnTo>
                  <a:lnTo>
                    <a:pt x="127" y="351"/>
                  </a:lnTo>
                  <a:lnTo>
                    <a:pt x="127" y="351"/>
                  </a:lnTo>
                  <a:lnTo>
                    <a:pt x="129" y="351"/>
                  </a:lnTo>
                  <a:lnTo>
                    <a:pt x="129" y="353"/>
                  </a:lnTo>
                  <a:lnTo>
                    <a:pt x="131" y="353"/>
                  </a:lnTo>
                  <a:lnTo>
                    <a:pt x="131" y="353"/>
                  </a:lnTo>
                  <a:lnTo>
                    <a:pt x="133" y="353"/>
                  </a:lnTo>
                  <a:lnTo>
                    <a:pt x="135" y="353"/>
                  </a:lnTo>
                  <a:lnTo>
                    <a:pt x="135" y="353"/>
                  </a:lnTo>
                  <a:lnTo>
                    <a:pt x="137" y="349"/>
                  </a:lnTo>
                  <a:lnTo>
                    <a:pt x="137" y="347"/>
                  </a:lnTo>
                  <a:lnTo>
                    <a:pt x="139" y="347"/>
                  </a:lnTo>
                  <a:lnTo>
                    <a:pt x="144" y="343"/>
                  </a:lnTo>
                  <a:lnTo>
                    <a:pt x="146" y="343"/>
                  </a:lnTo>
                  <a:lnTo>
                    <a:pt x="148" y="341"/>
                  </a:lnTo>
                  <a:lnTo>
                    <a:pt x="148" y="341"/>
                  </a:lnTo>
                  <a:lnTo>
                    <a:pt x="150" y="341"/>
                  </a:lnTo>
                  <a:lnTo>
                    <a:pt x="150" y="341"/>
                  </a:lnTo>
                  <a:lnTo>
                    <a:pt x="152" y="341"/>
                  </a:lnTo>
                  <a:lnTo>
                    <a:pt x="152" y="347"/>
                  </a:lnTo>
                  <a:lnTo>
                    <a:pt x="154" y="347"/>
                  </a:lnTo>
                  <a:lnTo>
                    <a:pt x="156" y="347"/>
                  </a:lnTo>
                  <a:lnTo>
                    <a:pt x="156" y="347"/>
                  </a:lnTo>
                  <a:lnTo>
                    <a:pt x="156" y="347"/>
                  </a:lnTo>
                  <a:lnTo>
                    <a:pt x="156" y="347"/>
                  </a:lnTo>
                  <a:lnTo>
                    <a:pt x="158" y="353"/>
                  </a:lnTo>
                  <a:lnTo>
                    <a:pt x="158" y="355"/>
                  </a:lnTo>
                  <a:lnTo>
                    <a:pt x="160" y="355"/>
                  </a:lnTo>
                  <a:lnTo>
                    <a:pt x="165" y="358"/>
                  </a:lnTo>
                  <a:lnTo>
                    <a:pt x="167" y="355"/>
                  </a:lnTo>
                  <a:lnTo>
                    <a:pt x="169" y="355"/>
                  </a:lnTo>
                  <a:lnTo>
                    <a:pt x="171" y="353"/>
                  </a:lnTo>
                  <a:lnTo>
                    <a:pt x="177" y="351"/>
                  </a:lnTo>
                  <a:lnTo>
                    <a:pt x="179" y="351"/>
                  </a:lnTo>
                  <a:lnTo>
                    <a:pt x="179" y="353"/>
                  </a:lnTo>
                  <a:lnTo>
                    <a:pt x="177" y="355"/>
                  </a:lnTo>
                  <a:lnTo>
                    <a:pt x="177" y="358"/>
                  </a:lnTo>
                  <a:lnTo>
                    <a:pt x="179" y="358"/>
                  </a:lnTo>
                  <a:lnTo>
                    <a:pt x="179" y="358"/>
                  </a:lnTo>
                  <a:lnTo>
                    <a:pt x="183" y="353"/>
                  </a:lnTo>
                  <a:lnTo>
                    <a:pt x="185" y="351"/>
                  </a:lnTo>
                  <a:lnTo>
                    <a:pt x="185" y="351"/>
                  </a:lnTo>
                  <a:lnTo>
                    <a:pt x="185" y="351"/>
                  </a:lnTo>
                  <a:lnTo>
                    <a:pt x="185" y="349"/>
                  </a:lnTo>
                  <a:lnTo>
                    <a:pt x="185" y="349"/>
                  </a:lnTo>
                  <a:lnTo>
                    <a:pt x="188" y="347"/>
                  </a:lnTo>
                  <a:lnTo>
                    <a:pt x="196" y="345"/>
                  </a:lnTo>
                  <a:lnTo>
                    <a:pt x="196" y="343"/>
                  </a:lnTo>
                  <a:lnTo>
                    <a:pt x="198" y="343"/>
                  </a:lnTo>
                  <a:lnTo>
                    <a:pt x="198" y="343"/>
                  </a:lnTo>
                  <a:lnTo>
                    <a:pt x="198" y="341"/>
                  </a:lnTo>
                  <a:lnTo>
                    <a:pt x="200" y="341"/>
                  </a:lnTo>
                  <a:lnTo>
                    <a:pt x="206" y="341"/>
                  </a:lnTo>
                  <a:lnTo>
                    <a:pt x="208" y="339"/>
                  </a:lnTo>
                  <a:lnTo>
                    <a:pt x="215" y="339"/>
                  </a:lnTo>
                  <a:lnTo>
                    <a:pt x="217" y="339"/>
                  </a:lnTo>
                  <a:lnTo>
                    <a:pt x="219" y="339"/>
                  </a:lnTo>
                  <a:lnTo>
                    <a:pt x="219" y="339"/>
                  </a:lnTo>
                  <a:lnTo>
                    <a:pt x="221" y="339"/>
                  </a:lnTo>
                  <a:lnTo>
                    <a:pt x="221" y="341"/>
                  </a:lnTo>
                  <a:lnTo>
                    <a:pt x="223" y="339"/>
                  </a:lnTo>
                  <a:lnTo>
                    <a:pt x="225" y="337"/>
                  </a:lnTo>
                  <a:lnTo>
                    <a:pt x="225" y="337"/>
                  </a:lnTo>
                  <a:lnTo>
                    <a:pt x="227" y="335"/>
                  </a:lnTo>
                  <a:lnTo>
                    <a:pt x="227" y="335"/>
                  </a:lnTo>
                  <a:lnTo>
                    <a:pt x="227" y="332"/>
                  </a:lnTo>
                  <a:lnTo>
                    <a:pt x="229" y="332"/>
                  </a:lnTo>
                  <a:lnTo>
                    <a:pt x="231" y="335"/>
                  </a:lnTo>
                  <a:lnTo>
                    <a:pt x="231" y="335"/>
                  </a:lnTo>
                  <a:lnTo>
                    <a:pt x="236" y="335"/>
                  </a:lnTo>
                  <a:lnTo>
                    <a:pt x="236" y="332"/>
                  </a:lnTo>
                  <a:lnTo>
                    <a:pt x="236" y="332"/>
                  </a:lnTo>
                  <a:lnTo>
                    <a:pt x="236" y="328"/>
                  </a:lnTo>
                  <a:lnTo>
                    <a:pt x="236" y="326"/>
                  </a:lnTo>
                  <a:lnTo>
                    <a:pt x="236" y="326"/>
                  </a:lnTo>
                  <a:lnTo>
                    <a:pt x="236" y="324"/>
                  </a:lnTo>
                  <a:lnTo>
                    <a:pt x="236" y="324"/>
                  </a:lnTo>
                  <a:lnTo>
                    <a:pt x="236" y="324"/>
                  </a:lnTo>
                  <a:lnTo>
                    <a:pt x="236" y="322"/>
                  </a:lnTo>
                  <a:lnTo>
                    <a:pt x="238" y="322"/>
                  </a:lnTo>
                  <a:lnTo>
                    <a:pt x="240" y="322"/>
                  </a:lnTo>
                  <a:lnTo>
                    <a:pt x="240" y="320"/>
                  </a:lnTo>
                  <a:lnTo>
                    <a:pt x="240" y="316"/>
                  </a:lnTo>
                  <a:lnTo>
                    <a:pt x="240" y="316"/>
                  </a:lnTo>
                  <a:lnTo>
                    <a:pt x="242" y="314"/>
                  </a:lnTo>
                  <a:lnTo>
                    <a:pt x="242" y="312"/>
                  </a:lnTo>
                  <a:lnTo>
                    <a:pt x="244" y="310"/>
                  </a:lnTo>
                  <a:lnTo>
                    <a:pt x="244" y="310"/>
                  </a:lnTo>
                  <a:lnTo>
                    <a:pt x="254" y="310"/>
                  </a:lnTo>
                  <a:lnTo>
                    <a:pt x="254" y="310"/>
                  </a:lnTo>
                  <a:lnTo>
                    <a:pt x="256" y="312"/>
                  </a:lnTo>
                  <a:lnTo>
                    <a:pt x="261" y="318"/>
                  </a:lnTo>
                  <a:lnTo>
                    <a:pt x="267" y="318"/>
                  </a:lnTo>
                  <a:lnTo>
                    <a:pt x="271" y="314"/>
                  </a:lnTo>
                  <a:lnTo>
                    <a:pt x="273" y="314"/>
                  </a:lnTo>
                  <a:lnTo>
                    <a:pt x="275" y="312"/>
                  </a:lnTo>
                  <a:lnTo>
                    <a:pt x="275" y="314"/>
                  </a:lnTo>
                  <a:lnTo>
                    <a:pt x="275" y="314"/>
                  </a:lnTo>
                  <a:lnTo>
                    <a:pt x="275" y="316"/>
                  </a:lnTo>
                  <a:lnTo>
                    <a:pt x="273" y="316"/>
                  </a:lnTo>
                  <a:lnTo>
                    <a:pt x="275" y="316"/>
                  </a:lnTo>
                  <a:lnTo>
                    <a:pt x="275" y="316"/>
                  </a:lnTo>
                  <a:lnTo>
                    <a:pt x="277" y="318"/>
                  </a:lnTo>
                  <a:lnTo>
                    <a:pt x="279" y="318"/>
                  </a:lnTo>
                  <a:lnTo>
                    <a:pt x="282" y="318"/>
                  </a:lnTo>
                  <a:lnTo>
                    <a:pt x="282" y="320"/>
                  </a:lnTo>
                  <a:lnTo>
                    <a:pt x="282" y="328"/>
                  </a:lnTo>
                  <a:lnTo>
                    <a:pt x="284" y="330"/>
                  </a:lnTo>
                  <a:lnTo>
                    <a:pt x="284" y="332"/>
                  </a:lnTo>
                  <a:lnTo>
                    <a:pt x="286" y="335"/>
                  </a:lnTo>
                  <a:lnTo>
                    <a:pt x="288" y="335"/>
                  </a:lnTo>
                  <a:lnTo>
                    <a:pt x="290" y="335"/>
                  </a:lnTo>
                  <a:lnTo>
                    <a:pt x="292" y="332"/>
                  </a:lnTo>
                  <a:lnTo>
                    <a:pt x="294" y="332"/>
                  </a:lnTo>
                  <a:lnTo>
                    <a:pt x="296" y="335"/>
                  </a:lnTo>
                  <a:lnTo>
                    <a:pt x="300" y="335"/>
                  </a:lnTo>
                  <a:lnTo>
                    <a:pt x="300" y="335"/>
                  </a:lnTo>
                  <a:lnTo>
                    <a:pt x="300" y="337"/>
                  </a:lnTo>
                  <a:lnTo>
                    <a:pt x="302" y="341"/>
                  </a:lnTo>
                  <a:lnTo>
                    <a:pt x="300" y="341"/>
                  </a:lnTo>
                  <a:lnTo>
                    <a:pt x="300" y="343"/>
                  </a:lnTo>
                  <a:lnTo>
                    <a:pt x="298" y="345"/>
                  </a:lnTo>
                  <a:lnTo>
                    <a:pt x="298" y="345"/>
                  </a:lnTo>
                  <a:lnTo>
                    <a:pt x="298" y="347"/>
                  </a:lnTo>
                  <a:lnTo>
                    <a:pt x="307" y="351"/>
                  </a:lnTo>
                  <a:lnTo>
                    <a:pt x="313" y="355"/>
                  </a:lnTo>
                  <a:lnTo>
                    <a:pt x="315" y="358"/>
                  </a:lnTo>
                  <a:lnTo>
                    <a:pt x="317" y="358"/>
                  </a:lnTo>
                  <a:lnTo>
                    <a:pt x="317" y="355"/>
                  </a:lnTo>
                  <a:lnTo>
                    <a:pt x="317" y="355"/>
                  </a:lnTo>
                  <a:lnTo>
                    <a:pt x="317" y="353"/>
                  </a:lnTo>
                  <a:lnTo>
                    <a:pt x="317" y="353"/>
                  </a:lnTo>
                  <a:lnTo>
                    <a:pt x="317" y="351"/>
                  </a:lnTo>
                  <a:lnTo>
                    <a:pt x="317" y="351"/>
                  </a:lnTo>
                  <a:lnTo>
                    <a:pt x="319" y="351"/>
                  </a:lnTo>
                  <a:lnTo>
                    <a:pt x="319" y="349"/>
                  </a:lnTo>
                  <a:lnTo>
                    <a:pt x="319" y="345"/>
                  </a:lnTo>
                  <a:lnTo>
                    <a:pt x="321" y="343"/>
                  </a:lnTo>
                  <a:lnTo>
                    <a:pt x="321" y="341"/>
                  </a:lnTo>
                  <a:lnTo>
                    <a:pt x="325" y="339"/>
                  </a:lnTo>
                  <a:lnTo>
                    <a:pt x="330" y="332"/>
                  </a:lnTo>
                  <a:lnTo>
                    <a:pt x="332" y="332"/>
                  </a:lnTo>
                  <a:lnTo>
                    <a:pt x="334" y="335"/>
                  </a:lnTo>
                  <a:lnTo>
                    <a:pt x="336" y="335"/>
                  </a:lnTo>
                  <a:lnTo>
                    <a:pt x="338" y="335"/>
                  </a:lnTo>
                  <a:lnTo>
                    <a:pt x="340" y="335"/>
                  </a:lnTo>
                  <a:lnTo>
                    <a:pt x="342" y="335"/>
                  </a:lnTo>
                  <a:lnTo>
                    <a:pt x="344" y="332"/>
                  </a:lnTo>
                  <a:lnTo>
                    <a:pt x="346" y="330"/>
                  </a:lnTo>
                  <a:lnTo>
                    <a:pt x="346" y="330"/>
                  </a:lnTo>
                  <a:lnTo>
                    <a:pt x="346" y="330"/>
                  </a:lnTo>
                  <a:lnTo>
                    <a:pt x="348" y="330"/>
                  </a:lnTo>
                  <a:lnTo>
                    <a:pt x="350" y="330"/>
                  </a:lnTo>
                  <a:lnTo>
                    <a:pt x="353" y="335"/>
                  </a:lnTo>
                  <a:lnTo>
                    <a:pt x="361" y="337"/>
                  </a:lnTo>
                  <a:lnTo>
                    <a:pt x="361" y="337"/>
                  </a:lnTo>
                  <a:lnTo>
                    <a:pt x="361" y="335"/>
                  </a:lnTo>
                  <a:lnTo>
                    <a:pt x="361" y="332"/>
                  </a:lnTo>
                  <a:lnTo>
                    <a:pt x="361" y="330"/>
                  </a:lnTo>
                  <a:lnTo>
                    <a:pt x="363" y="328"/>
                  </a:lnTo>
                  <a:lnTo>
                    <a:pt x="363" y="328"/>
                  </a:lnTo>
                  <a:lnTo>
                    <a:pt x="365" y="326"/>
                  </a:lnTo>
                  <a:lnTo>
                    <a:pt x="367" y="328"/>
                  </a:lnTo>
                  <a:lnTo>
                    <a:pt x="373" y="330"/>
                  </a:lnTo>
                  <a:lnTo>
                    <a:pt x="376" y="330"/>
                  </a:lnTo>
                  <a:lnTo>
                    <a:pt x="376" y="330"/>
                  </a:lnTo>
                  <a:lnTo>
                    <a:pt x="378" y="328"/>
                  </a:lnTo>
                  <a:lnTo>
                    <a:pt x="378" y="326"/>
                  </a:lnTo>
                  <a:lnTo>
                    <a:pt x="378" y="326"/>
                  </a:lnTo>
                  <a:lnTo>
                    <a:pt x="380" y="322"/>
                  </a:lnTo>
                  <a:lnTo>
                    <a:pt x="378" y="318"/>
                  </a:lnTo>
                  <a:lnTo>
                    <a:pt x="380" y="312"/>
                  </a:lnTo>
                  <a:lnTo>
                    <a:pt x="380" y="312"/>
                  </a:lnTo>
                  <a:lnTo>
                    <a:pt x="380" y="310"/>
                  </a:lnTo>
                  <a:lnTo>
                    <a:pt x="380" y="310"/>
                  </a:lnTo>
                  <a:lnTo>
                    <a:pt x="380" y="307"/>
                  </a:lnTo>
                  <a:lnTo>
                    <a:pt x="380" y="307"/>
                  </a:lnTo>
                  <a:lnTo>
                    <a:pt x="380" y="307"/>
                  </a:lnTo>
                  <a:lnTo>
                    <a:pt x="382" y="303"/>
                  </a:lnTo>
                  <a:lnTo>
                    <a:pt x="384" y="301"/>
                  </a:lnTo>
                  <a:lnTo>
                    <a:pt x="384" y="301"/>
                  </a:lnTo>
                  <a:lnTo>
                    <a:pt x="384" y="299"/>
                  </a:lnTo>
                  <a:lnTo>
                    <a:pt x="384" y="287"/>
                  </a:lnTo>
                  <a:lnTo>
                    <a:pt x="384" y="287"/>
                  </a:lnTo>
                  <a:lnTo>
                    <a:pt x="384" y="284"/>
                  </a:lnTo>
                  <a:lnTo>
                    <a:pt x="388" y="280"/>
                  </a:lnTo>
                  <a:lnTo>
                    <a:pt x="390" y="278"/>
                  </a:lnTo>
                  <a:lnTo>
                    <a:pt x="390" y="278"/>
                  </a:lnTo>
                  <a:lnTo>
                    <a:pt x="394" y="276"/>
                  </a:lnTo>
                  <a:lnTo>
                    <a:pt x="394" y="276"/>
                  </a:lnTo>
                  <a:lnTo>
                    <a:pt x="399" y="276"/>
                  </a:lnTo>
                  <a:lnTo>
                    <a:pt x="399" y="276"/>
                  </a:lnTo>
                  <a:lnTo>
                    <a:pt x="399" y="276"/>
                  </a:lnTo>
                  <a:lnTo>
                    <a:pt x="401" y="270"/>
                  </a:lnTo>
                  <a:lnTo>
                    <a:pt x="401" y="268"/>
                  </a:lnTo>
                  <a:lnTo>
                    <a:pt x="401" y="266"/>
                  </a:lnTo>
                  <a:lnTo>
                    <a:pt x="403" y="264"/>
                  </a:lnTo>
                  <a:lnTo>
                    <a:pt x="403" y="264"/>
                  </a:lnTo>
                  <a:lnTo>
                    <a:pt x="407" y="264"/>
                  </a:lnTo>
                  <a:lnTo>
                    <a:pt x="407" y="264"/>
                  </a:lnTo>
                  <a:lnTo>
                    <a:pt x="407" y="261"/>
                  </a:lnTo>
                  <a:lnTo>
                    <a:pt x="407" y="261"/>
                  </a:lnTo>
                  <a:lnTo>
                    <a:pt x="409" y="261"/>
                  </a:lnTo>
                  <a:lnTo>
                    <a:pt x="409" y="264"/>
                  </a:lnTo>
                  <a:lnTo>
                    <a:pt x="411" y="264"/>
                  </a:lnTo>
                  <a:lnTo>
                    <a:pt x="413" y="264"/>
                  </a:lnTo>
                  <a:lnTo>
                    <a:pt x="415" y="264"/>
                  </a:lnTo>
                  <a:lnTo>
                    <a:pt x="415" y="261"/>
                  </a:lnTo>
                  <a:lnTo>
                    <a:pt x="415" y="259"/>
                  </a:lnTo>
                  <a:lnTo>
                    <a:pt x="417" y="257"/>
                  </a:lnTo>
                  <a:lnTo>
                    <a:pt x="417" y="257"/>
                  </a:lnTo>
                  <a:lnTo>
                    <a:pt x="417" y="255"/>
                  </a:lnTo>
                  <a:lnTo>
                    <a:pt x="417" y="255"/>
                  </a:lnTo>
                  <a:lnTo>
                    <a:pt x="419" y="253"/>
                  </a:lnTo>
                  <a:lnTo>
                    <a:pt x="424" y="249"/>
                  </a:lnTo>
                  <a:lnTo>
                    <a:pt x="426" y="249"/>
                  </a:lnTo>
                  <a:lnTo>
                    <a:pt x="426" y="249"/>
                  </a:lnTo>
                  <a:lnTo>
                    <a:pt x="426" y="249"/>
                  </a:lnTo>
                  <a:lnTo>
                    <a:pt x="428" y="249"/>
                  </a:lnTo>
                  <a:lnTo>
                    <a:pt x="428" y="249"/>
                  </a:lnTo>
                  <a:lnTo>
                    <a:pt x="430" y="251"/>
                  </a:lnTo>
                  <a:lnTo>
                    <a:pt x="430" y="251"/>
                  </a:lnTo>
                  <a:lnTo>
                    <a:pt x="432" y="253"/>
                  </a:lnTo>
                  <a:lnTo>
                    <a:pt x="432" y="255"/>
                  </a:lnTo>
                  <a:lnTo>
                    <a:pt x="438" y="255"/>
                  </a:lnTo>
                  <a:lnTo>
                    <a:pt x="440" y="257"/>
                  </a:lnTo>
                  <a:lnTo>
                    <a:pt x="444" y="255"/>
                  </a:lnTo>
                  <a:lnTo>
                    <a:pt x="449" y="257"/>
                  </a:lnTo>
                  <a:lnTo>
                    <a:pt x="449" y="257"/>
                  </a:lnTo>
                  <a:lnTo>
                    <a:pt x="451" y="257"/>
                  </a:lnTo>
                  <a:lnTo>
                    <a:pt x="451" y="259"/>
                  </a:lnTo>
                  <a:lnTo>
                    <a:pt x="451" y="259"/>
                  </a:lnTo>
                  <a:lnTo>
                    <a:pt x="455" y="257"/>
                  </a:lnTo>
                  <a:lnTo>
                    <a:pt x="457" y="253"/>
                  </a:lnTo>
                  <a:lnTo>
                    <a:pt x="457" y="251"/>
                  </a:lnTo>
                  <a:lnTo>
                    <a:pt x="455" y="251"/>
                  </a:lnTo>
                  <a:lnTo>
                    <a:pt x="455" y="249"/>
                  </a:lnTo>
                  <a:lnTo>
                    <a:pt x="455" y="247"/>
                  </a:lnTo>
                  <a:lnTo>
                    <a:pt x="455" y="245"/>
                  </a:lnTo>
                  <a:lnTo>
                    <a:pt x="453" y="245"/>
                  </a:lnTo>
                  <a:lnTo>
                    <a:pt x="453" y="243"/>
                  </a:lnTo>
                  <a:lnTo>
                    <a:pt x="453" y="243"/>
                  </a:lnTo>
                  <a:lnTo>
                    <a:pt x="453" y="243"/>
                  </a:lnTo>
                  <a:lnTo>
                    <a:pt x="451" y="243"/>
                  </a:lnTo>
                  <a:lnTo>
                    <a:pt x="451" y="243"/>
                  </a:lnTo>
                  <a:lnTo>
                    <a:pt x="451" y="243"/>
                  </a:lnTo>
                  <a:lnTo>
                    <a:pt x="451" y="243"/>
                  </a:lnTo>
                  <a:lnTo>
                    <a:pt x="451" y="243"/>
                  </a:lnTo>
                  <a:lnTo>
                    <a:pt x="451" y="243"/>
                  </a:lnTo>
                  <a:lnTo>
                    <a:pt x="449" y="241"/>
                  </a:lnTo>
                  <a:lnTo>
                    <a:pt x="449" y="241"/>
                  </a:lnTo>
                  <a:lnTo>
                    <a:pt x="449" y="241"/>
                  </a:lnTo>
                  <a:lnTo>
                    <a:pt x="449" y="241"/>
                  </a:lnTo>
                  <a:lnTo>
                    <a:pt x="447" y="241"/>
                  </a:lnTo>
                  <a:lnTo>
                    <a:pt x="447" y="239"/>
                  </a:lnTo>
                  <a:lnTo>
                    <a:pt x="447" y="239"/>
                  </a:lnTo>
                  <a:lnTo>
                    <a:pt x="447" y="239"/>
                  </a:lnTo>
                  <a:lnTo>
                    <a:pt x="449" y="239"/>
                  </a:lnTo>
                  <a:lnTo>
                    <a:pt x="449" y="236"/>
                  </a:lnTo>
                  <a:lnTo>
                    <a:pt x="449" y="236"/>
                  </a:lnTo>
                  <a:lnTo>
                    <a:pt x="449" y="236"/>
                  </a:lnTo>
                  <a:lnTo>
                    <a:pt x="449" y="236"/>
                  </a:lnTo>
                  <a:lnTo>
                    <a:pt x="449" y="236"/>
                  </a:lnTo>
                  <a:lnTo>
                    <a:pt x="449" y="234"/>
                  </a:lnTo>
                  <a:lnTo>
                    <a:pt x="451" y="234"/>
                  </a:lnTo>
                  <a:lnTo>
                    <a:pt x="455" y="232"/>
                  </a:lnTo>
                  <a:lnTo>
                    <a:pt x="457" y="232"/>
                  </a:lnTo>
                  <a:lnTo>
                    <a:pt x="459" y="230"/>
                  </a:lnTo>
                  <a:lnTo>
                    <a:pt x="459" y="230"/>
                  </a:lnTo>
                  <a:lnTo>
                    <a:pt x="461" y="228"/>
                  </a:lnTo>
                  <a:lnTo>
                    <a:pt x="461" y="228"/>
                  </a:lnTo>
                  <a:lnTo>
                    <a:pt x="461" y="228"/>
                  </a:lnTo>
                  <a:lnTo>
                    <a:pt x="461" y="228"/>
                  </a:lnTo>
                  <a:lnTo>
                    <a:pt x="461" y="228"/>
                  </a:lnTo>
                  <a:lnTo>
                    <a:pt x="465" y="226"/>
                  </a:lnTo>
                  <a:lnTo>
                    <a:pt x="467" y="226"/>
                  </a:lnTo>
                  <a:lnTo>
                    <a:pt x="470" y="224"/>
                  </a:lnTo>
                  <a:lnTo>
                    <a:pt x="470" y="226"/>
                  </a:lnTo>
                  <a:lnTo>
                    <a:pt x="472" y="226"/>
                  </a:lnTo>
                  <a:lnTo>
                    <a:pt x="472" y="226"/>
                  </a:lnTo>
                  <a:lnTo>
                    <a:pt x="472" y="228"/>
                  </a:lnTo>
                  <a:lnTo>
                    <a:pt x="474" y="228"/>
                  </a:lnTo>
                  <a:lnTo>
                    <a:pt x="480" y="230"/>
                  </a:lnTo>
                  <a:lnTo>
                    <a:pt x="480" y="228"/>
                  </a:lnTo>
                  <a:lnTo>
                    <a:pt x="480" y="226"/>
                  </a:lnTo>
                  <a:lnTo>
                    <a:pt x="480" y="226"/>
                  </a:lnTo>
                  <a:lnTo>
                    <a:pt x="480" y="224"/>
                  </a:lnTo>
                  <a:lnTo>
                    <a:pt x="478" y="224"/>
                  </a:lnTo>
                  <a:lnTo>
                    <a:pt x="478" y="224"/>
                  </a:lnTo>
                  <a:lnTo>
                    <a:pt x="478" y="224"/>
                  </a:lnTo>
                  <a:lnTo>
                    <a:pt x="478" y="222"/>
                  </a:lnTo>
                  <a:lnTo>
                    <a:pt x="478" y="220"/>
                  </a:lnTo>
                  <a:lnTo>
                    <a:pt x="478" y="216"/>
                  </a:lnTo>
                  <a:lnTo>
                    <a:pt x="478" y="216"/>
                  </a:lnTo>
                  <a:lnTo>
                    <a:pt x="478" y="213"/>
                  </a:lnTo>
                  <a:lnTo>
                    <a:pt x="478" y="211"/>
                  </a:lnTo>
                  <a:lnTo>
                    <a:pt x="478" y="209"/>
                  </a:lnTo>
                  <a:lnTo>
                    <a:pt x="478" y="209"/>
                  </a:lnTo>
                  <a:lnTo>
                    <a:pt x="476" y="207"/>
                  </a:lnTo>
                  <a:lnTo>
                    <a:pt x="474" y="205"/>
                  </a:lnTo>
                  <a:lnTo>
                    <a:pt x="467" y="201"/>
                  </a:lnTo>
                  <a:lnTo>
                    <a:pt x="465" y="201"/>
                  </a:lnTo>
                  <a:lnTo>
                    <a:pt x="463" y="199"/>
                  </a:lnTo>
                  <a:lnTo>
                    <a:pt x="463" y="197"/>
                  </a:lnTo>
                  <a:lnTo>
                    <a:pt x="463" y="197"/>
                  </a:lnTo>
                  <a:lnTo>
                    <a:pt x="461" y="195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59" y="190"/>
                  </a:lnTo>
                  <a:lnTo>
                    <a:pt x="459" y="188"/>
                  </a:lnTo>
                  <a:lnTo>
                    <a:pt x="455" y="188"/>
                  </a:lnTo>
                  <a:lnTo>
                    <a:pt x="453" y="186"/>
                  </a:lnTo>
                  <a:lnTo>
                    <a:pt x="453" y="186"/>
                  </a:lnTo>
                  <a:lnTo>
                    <a:pt x="453" y="184"/>
                  </a:lnTo>
                  <a:lnTo>
                    <a:pt x="453" y="184"/>
                  </a:lnTo>
                  <a:lnTo>
                    <a:pt x="453" y="184"/>
                  </a:lnTo>
                  <a:lnTo>
                    <a:pt x="453" y="184"/>
                  </a:lnTo>
                  <a:lnTo>
                    <a:pt x="451" y="182"/>
                  </a:lnTo>
                  <a:lnTo>
                    <a:pt x="451" y="182"/>
                  </a:lnTo>
                  <a:lnTo>
                    <a:pt x="451" y="182"/>
                  </a:lnTo>
                  <a:lnTo>
                    <a:pt x="451" y="182"/>
                  </a:lnTo>
                  <a:lnTo>
                    <a:pt x="453" y="180"/>
                  </a:lnTo>
                  <a:lnTo>
                    <a:pt x="453" y="180"/>
                  </a:lnTo>
                  <a:lnTo>
                    <a:pt x="455" y="180"/>
                  </a:lnTo>
                  <a:lnTo>
                    <a:pt x="455" y="180"/>
                  </a:lnTo>
                  <a:lnTo>
                    <a:pt x="455" y="180"/>
                  </a:lnTo>
                  <a:lnTo>
                    <a:pt x="455" y="176"/>
                  </a:lnTo>
                  <a:lnTo>
                    <a:pt x="455" y="176"/>
                  </a:lnTo>
                  <a:lnTo>
                    <a:pt x="455" y="174"/>
                  </a:lnTo>
                  <a:lnTo>
                    <a:pt x="455" y="172"/>
                  </a:lnTo>
                  <a:lnTo>
                    <a:pt x="455" y="172"/>
                  </a:lnTo>
                  <a:lnTo>
                    <a:pt x="455" y="172"/>
                  </a:lnTo>
                  <a:lnTo>
                    <a:pt x="455" y="172"/>
                  </a:lnTo>
                  <a:lnTo>
                    <a:pt x="457" y="170"/>
                  </a:lnTo>
                  <a:lnTo>
                    <a:pt x="459" y="168"/>
                  </a:lnTo>
                  <a:lnTo>
                    <a:pt x="467" y="161"/>
                  </a:lnTo>
                  <a:lnTo>
                    <a:pt x="470" y="157"/>
                  </a:lnTo>
                  <a:lnTo>
                    <a:pt x="472" y="155"/>
                  </a:lnTo>
                  <a:lnTo>
                    <a:pt x="472" y="155"/>
                  </a:lnTo>
                  <a:lnTo>
                    <a:pt x="472" y="155"/>
                  </a:lnTo>
                  <a:lnTo>
                    <a:pt x="474" y="155"/>
                  </a:lnTo>
                  <a:lnTo>
                    <a:pt x="474" y="155"/>
                  </a:lnTo>
                  <a:lnTo>
                    <a:pt x="474" y="155"/>
                  </a:lnTo>
                  <a:lnTo>
                    <a:pt x="478" y="153"/>
                  </a:lnTo>
                  <a:lnTo>
                    <a:pt x="478" y="153"/>
                  </a:lnTo>
                  <a:lnTo>
                    <a:pt x="480" y="151"/>
                  </a:lnTo>
                  <a:lnTo>
                    <a:pt x="482" y="151"/>
                  </a:lnTo>
                  <a:lnTo>
                    <a:pt x="482" y="149"/>
                  </a:lnTo>
                  <a:lnTo>
                    <a:pt x="484" y="147"/>
                  </a:lnTo>
                  <a:lnTo>
                    <a:pt x="488" y="142"/>
                  </a:lnTo>
                  <a:lnTo>
                    <a:pt x="490" y="140"/>
                  </a:lnTo>
                  <a:lnTo>
                    <a:pt x="490" y="140"/>
                  </a:lnTo>
                  <a:lnTo>
                    <a:pt x="495" y="138"/>
                  </a:lnTo>
                  <a:lnTo>
                    <a:pt x="495" y="138"/>
                  </a:lnTo>
                  <a:lnTo>
                    <a:pt x="499" y="136"/>
                  </a:lnTo>
                  <a:lnTo>
                    <a:pt x="499" y="134"/>
                  </a:lnTo>
                  <a:lnTo>
                    <a:pt x="501" y="134"/>
                  </a:lnTo>
                  <a:lnTo>
                    <a:pt x="503" y="134"/>
                  </a:lnTo>
                  <a:lnTo>
                    <a:pt x="503" y="134"/>
                  </a:lnTo>
                  <a:lnTo>
                    <a:pt x="503" y="134"/>
                  </a:lnTo>
                  <a:lnTo>
                    <a:pt x="503" y="134"/>
                  </a:lnTo>
                  <a:lnTo>
                    <a:pt x="503" y="132"/>
                  </a:lnTo>
                  <a:lnTo>
                    <a:pt x="503" y="132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BDBECAC2-D581-052E-A197-EB7CC14E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4663" y="2717285"/>
              <a:ext cx="1020763" cy="690563"/>
            </a:xfrm>
            <a:custGeom>
              <a:avLst/>
              <a:gdLst>
                <a:gd name="T0" fmla="*/ 631 w 643"/>
                <a:gd name="T1" fmla="*/ 63 h 435"/>
                <a:gd name="T2" fmla="*/ 620 w 643"/>
                <a:gd name="T3" fmla="*/ 40 h 435"/>
                <a:gd name="T4" fmla="*/ 595 w 643"/>
                <a:gd name="T5" fmla="*/ 11 h 435"/>
                <a:gd name="T6" fmla="*/ 505 w 643"/>
                <a:gd name="T7" fmla="*/ 38 h 435"/>
                <a:gd name="T8" fmla="*/ 466 w 643"/>
                <a:gd name="T9" fmla="*/ 40 h 435"/>
                <a:gd name="T10" fmla="*/ 434 w 643"/>
                <a:gd name="T11" fmla="*/ 77 h 435"/>
                <a:gd name="T12" fmla="*/ 393 w 643"/>
                <a:gd name="T13" fmla="*/ 117 h 435"/>
                <a:gd name="T14" fmla="*/ 319 w 643"/>
                <a:gd name="T15" fmla="*/ 107 h 435"/>
                <a:gd name="T16" fmla="*/ 244 w 643"/>
                <a:gd name="T17" fmla="*/ 121 h 435"/>
                <a:gd name="T18" fmla="*/ 221 w 643"/>
                <a:gd name="T19" fmla="*/ 130 h 435"/>
                <a:gd name="T20" fmla="*/ 175 w 643"/>
                <a:gd name="T21" fmla="*/ 130 h 435"/>
                <a:gd name="T22" fmla="*/ 129 w 643"/>
                <a:gd name="T23" fmla="*/ 138 h 435"/>
                <a:gd name="T24" fmla="*/ 31 w 643"/>
                <a:gd name="T25" fmla="*/ 144 h 435"/>
                <a:gd name="T26" fmla="*/ 19 w 643"/>
                <a:gd name="T27" fmla="*/ 184 h 435"/>
                <a:gd name="T28" fmla="*/ 8 w 643"/>
                <a:gd name="T29" fmla="*/ 199 h 435"/>
                <a:gd name="T30" fmla="*/ 6 w 643"/>
                <a:gd name="T31" fmla="*/ 209 h 435"/>
                <a:gd name="T32" fmla="*/ 14 w 643"/>
                <a:gd name="T33" fmla="*/ 226 h 435"/>
                <a:gd name="T34" fmla="*/ 17 w 643"/>
                <a:gd name="T35" fmla="*/ 276 h 435"/>
                <a:gd name="T36" fmla="*/ 33 w 643"/>
                <a:gd name="T37" fmla="*/ 274 h 435"/>
                <a:gd name="T38" fmla="*/ 31 w 643"/>
                <a:gd name="T39" fmla="*/ 253 h 435"/>
                <a:gd name="T40" fmla="*/ 67 w 643"/>
                <a:gd name="T41" fmla="*/ 228 h 435"/>
                <a:gd name="T42" fmla="*/ 90 w 643"/>
                <a:gd name="T43" fmla="*/ 234 h 435"/>
                <a:gd name="T44" fmla="*/ 100 w 643"/>
                <a:gd name="T45" fmla="*/ 234 h 435"/>
                <a:gd name="T46" fmla="*/ 134 w 643"/>
                <a:gd name="T47" fmla="*/ 232 h 435"/>
                <a:gd name="T48" fmla="*/ 144 w 643"/>
                <a:gd name="T49" fmla="*/ 244 h 435"/>
                <a:gd name="T50" fmla="*/ 171 w 643"/>
                <a:gd name="T51" fmla="*/ 244 h 435"/>
                <a:gd name="T52" fmla="*/ 190 w 643"/>
                <a:gd name="T53" fmla="*/ 230 h 435"/>
                <a:gd name="T54" fmla="*/ 200 w 643"/>
                <a:gd name="T55" fmla="*/ 234 h 435"/>
                <a:gd name="T56" fmla="*/ 228 w 643"/>
                <a:gd name="T57" fmla="*/ 222 h 435"/>
                <a:gd name="T58" fmla="*/ 255 w 643"/>
                <a:gd name="T59" fmla="*/ 228 h 435"/>
                <a:gd name="T60" fmla="*/ 255 w 643"/>
                <a:gd name="T61" fmla="*/ 261 h 435"/>
                <a:gd name="T62" fmla="*/ 290 w 643"/>
                <a:gd name="T63" fmla="*/ 263 h 435"/>
                <a:gd name="T64" fmla="*/ 305 w 643"/>
                <a:gd name="T65" fmla="*/ 274 h 435"/>
                <a:gd name="T66" fmla="*/ 307 w 643"/>
                <a:gd name="T67" fmla="*/ 290 h 435"/>
                <a:gd name="T68" fmla="*/ 317 w 643"/>
                <a:gd name="T69" fmla="*/ 309 h 435"/>
                <a:gd name="T70" fmla="*/ 290 w 643"/>
                <a:gd name="T71" fmla="*/ 324 h 435"/>
                <a:gd name="T72" fmla="*/ 282 w 643"/>
                <a:gd name="T73" fmla="*/ 343 h 435"/>
                <a:gd name="T74" fmla="*/ 274 w 643"/>
                <a:gd name="T75" fmla="*/ 357 h 435"/>
                <a:gd name="T76" fmla="*/ 261 w 643"/>
                <a:gd name="T77" fmla="*/ 361 h 435"/>
                <a:gd name="T78" fmla="*/ 263 w 643"/>
                <a:gd name="T79" fmla="*/ 407 h 435"/>
                <a:gd name="T80" fmla="*/ 280 w 643"/>
                <a:gd name="T81" fmla="*/ 426 h 435"/>
                <a:gd name="T82" fmla="*/ 299 w 643"/>
                <a:gd name="T83" fmla="*/ 424 h 435"/>
                <a:gd name="T84" fmla="*/ 315 w 643"/>
                <a:gd name="T85" fmla="*/ 397 h 435"/>
                <a:gd name="T86" fmla="*/ 347 w 643"/>
                <a:gd name="T87" fmla="*/ 386 h 435"/>
                <a:gd name="T88" fmla="*/ 351 w 643"/>
                <a:gd name="T89" fmla="*/ 359 h 435"/>
                <a:gd name="T90" fmla="*/ 363 w 643"/>
                <a:gd name="T91" fmla="*/ 347 h 435"/>
                <a:gd name="T92" fmla="*/ 368 w 643"/>
                <a:gd name="T93" fmla="*/ 332 h 435"/>
                <a:gd name="T94" fmla="*/ 384 w 643"/>
                <a:gd name="T95" fmla="*/ 297 h 435"/>
                <a:gd name="T96" fmla="*/ 374 w 643"/>
                <a:gd name="T97" fmla="*/ 282 h 435"/>
                <a:gd name="T98" fmla="*/ 407 w 643"/>
                <a:gd name="T99" fmla="*/ 238 h 435"/>
                <a:gd name="T100" fmla="*/ 420 w 643"/>
                <a:gd name="T101" fmla="*/ 238 h 435"/>
                <a:gd name="T102" fmla="*/ 439 w 643"/>
                <a:gd name="T103" fmla="*/ 232 h 435"/>
                <a:gd name="T104" fmla="*/ 441 w 643"/>
                <a:gd name="T105" fmla="*/ 205 h 435"/>
                <a:gd name="T106" fmla="*/ 470 w 643"/>
                <a:gd name="T107" fmla="*/ 171 h 435"/>
                <a:gd name="T108" fmla="*/ 489 w 643"/>
                <a:gd name="T109" fmla="*/ 151 h 435"/>
                <a:gd name="T110" fmla="*/ 530 w 643"/>
                <a:gd name="T111" fmla="*/ 119 h 435"/>
                <a:gd name="T112" fmla="*/ 560 w 643"/>
                <a:gd name="T113" fmla="*/ 109 h 435"/>
                <a:gd name="T114" fmla="*/ 589 w 643"/>
                <a:gd name="T115" fmla="*/ 86 h 435"/>
                <a:gd name="T116" fmla="*/ 629 w 643"/>
                <a:gd name="T117" fmla="*/ 80 h 435"/>
                <a:gd name="T118" fmla="*/ 639 w 643"/>
                <a:gd name="T119" fmla="*/ 73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43" h="435">
                  <a:moveTo>
                    <a:pt x="643" y="67"/>
                  </a:moveTo>
                  <a:lnTo>
                    <a:pt x="641" y="65"/>
                  </a:lnTo>
                  <a:lnTo>
                    <a:pt x="641" y="63"/>
                  </a:lnTo>
                  <a:lnTo>
                    <a:pt x="639" y="63"/>
                  </a:lnTo>
                  <a:lnTo>
                    <a:pt x="639" y="61"/>
                  </a:lnTo>
                  <a:lnTo>
                    <a:pt x="637" y="61"/>
                  </a:lnTo>
                  <a:lnTo>
                    <a:pt x="637" y="63"/>
                  </a:lnTo>
                  <a:lnTo>
                    <a:pt x="637" y="63"/>
                  </a:lnTo>
                  <a:lnTo>
                    <a:pt x="635" y="63"/>
                  </a:lnTo>
                  <a:lnTo>
                    <a:pt x="635" y="63"/>
                  </a:lnTo>
                  <a:lnTo>
                    <a:pt x="635" y="63"/>
                  </a:lnTo>
                  <a:lnTo>
                    <a:pt x="631" y="67"/>
                  </a:lnTo>
                  <a:lnTo>
                    <a:pt x="631" y="67"/>
                  </a:lnTo>
                  <a:lnTo>
                    <a:pt x="631" y="67"/>
                  </a:lnTo>
                  <a:lnTo>
                    <a:pt x="631" y="67"/>
                  </a:lnTo>
                  <a:lnTo>
                    <a:pt x="631" y="65"/>
                  </a:lnTo>
                  <a:lnTo>
                    <a:pt x="631" y="63"/>
                  </a:lnTo>
                  <a:lnTo>
                    <a:pt x="631" y="63"/>
                  </a:lnTo>
                  <a:lnTo>
                    <a:pt x="629" y="61"/>
                  </a:lnTo>
                  <a:lnTo>
                    <a:pt x="629" y="61"/>
                  </a:lnTo>
                  <a:lnTo>
                    <a:pt x="629" y="61"/>
                  </a:lnTo>
                  <a:lnTo>
                    <a:pt x="631" y="57"/>
                  </a:lnTo>
                  <a:lnTo>
                    <a:pt x="631" y="54"/>
                  </a:lnTo>
                  <a:lnTo>
                    <a:pt x="631" y="50"/>
                  </a:lnTo>
                  <a:lnTo>
                    <a:pt x="629" y="48"/>
                  </a:lnTo>
                  <a:lnTo>
                    <a:pt x="629" y="48"/>
                  </a:lnTo>
                  <a:lnTo>
                    <a:pt x="627" y="46"/>
                  </a:lnTo>
                  <a:lnTo>
                    <a:pt x="624" y="46"/>
                  </a:lnTo>
                  <a:lnTo>
                    <a:pt x="624" y="44"/>
                  </a:lnTo>
                  <a:lnTo>
                    <a:pt x="624" y="44"/>
                  </a:lnTo>
                  <a:lnTo>
                    <a:pt x="622" y="44"/>
                  </a:lnTo>
                  <a:lnTo>
                    <a:pt x="622" y="42"/>
                  </a:lnTo>
                  <a:lnTo>
                    <a:pt x="620" y="42"/>
                  </a:lnTo>
                  <a:lnTo>
                    <a:pt x="620" y="40"/>
                  </a:lnTo>
                  <a:lnTo>
                    <a:pt x="620" y="34"/>
                  </a:lnTo>
                  <a:lnTo>
                    <a:pt x="620" y="34"/>
                  </a:lnTo>
                  <a:lnTo>
                    <a:pt x="618" y="31"/>
                  </a:lnTo>
                  <a:lnTo>
                    <a:pt x="620" y="29"/>
                  </a:lnTo>
                  <a:lnTo>
                    <a:pt x="622" y="25"/>
                  </a:lnTo>
                  <a:lnTo>
                    <a:pt x="631" y="15"/>
                  </a:lnTo>
                  <a:lnTo>
                    <a:pt x="635" y="9"/>
                  </a:lnTo>
                  <a:lnTo>
                    <a:pt x="637" y="4"/>
                  </a:lnTo>
                  <a:lnTo>
                    <a:pt x="639" y="2"/>
                  </a:lnTo>
                  <a:lnTo>
                    <a:pt x="639" y="0"/>
                  </a:lnTo>
                  <a:lnTo>
                    <a:pt x="639" y="0"/>
                  </a:lnTo>
                  <a:lnTo>
                    <a:pt x="639" y="0"/>
                  </a:lnTo>
                  <a:lnTo>
                    <a:pt x="614" y="0"/>
                  </a:lnTo>
                  <a:lnTo>
                    <a:pt x="608" y="2"/>
                  </a:lnTo>
                  <a:lnTo>
                    <a:pt x="599" y="6"/>
                  </a:lnTo>
                  <a:lnTo>
                    <a:pt x="597" y="9"/>
                  </a:lnTo>
                  <a:lnTo>
                    <a:pt x="595" y="11"/>
                  </a:lnTo>
                  <a:lnTo>
                    <a:pt x="591" y="13"/>
                  </a:lnTo>
                  <a:lnTo>
                    <a:pt x="583" y="15"/>
                  </a:lnTo>
                  <a:lnTo>
                    <a:pt x="578" y="15"/>
                  </a:lnTo>
                  <a:lnTo>
                    <a:pt x="578" y="13"/>
                  </a:lnTo>
                  <a:lnTo>
                    <a:pt x="576" y="13"/>
                  </a:lnTo>
                  <a:lnTo>
                    <a:pt x="574" y="13"/>
                  </a:lnTo>
                  <a:lnTo>
                    <a:pt x="572" y="11"/>
                  </a:lnTo>
                  <a:lnTo>
                    <a:pt x="572" y="11"/>
                  </a:lnTo>
                  <a:lnTo>
                    <a:pt x="570" y="11"/>
                  </a:lnTo>
                  <a:lnTo>
                    <a:pt x="566" y="15"/>
                  </a:lnTo>
                  <a:lnTo>
                    <a:pt x="535" y="25"/>
                  </a:lnTo>
                  <a:lnTo>
                    <a:pt x="530" y="27"/>
                  </a:lnTo>
                  <a:lnTo>
                    <a:pt x="522" y="31"/>
                  </a:lnTo>
                  <a:lnTo>
                    <a:pt x="520" y="34"/>
                  </a:lnTo>
                  <a:lnTo>
                    <a:pt x="520" y="34"/>
                  </a:lnTo>
                  <a:lnTo>
                    <a:pt x="512" y="36"/>
                  </a:lnTo>
                  <a:lnTo>
                    <a:pt x="505" y="38"/>
                  </a:lnTo>
                  <a:lnTo>
                    <a:pt x="501" y="40"/>
                  </a:lnTo>
                  <a:lnTo>
                    <a:pt x="497" y="42"/>
                  </a:lnTo>
                  <a:lnTo>
                    <a:pt x="495" y="44"/>
                  </a:lnTo>
                  <a:lnTo>
                    <a:pt x="493" y="44"/>
                  </a:lnTo>
                  <a:lnTo>
                    <a:pt x="491" y="44"/>
                  </a:lnTo>
                  <a:lnTo>
                    <a:pt x="491" y="44"/>
                  </a:lnTo>
                  <a:lnTo>
                    <a:pt x="487" y="46"/>
                  </a:lnTo>
                  <a:lnTo>
                    <a:pt x="484" y="42"/>
                  </a:lnTo>
                  <a:lnTo>
                    <a:pt x="474" y="46"/>
                  </a:lnTo>
                  <a:lnTo>
                    <a:pt x="472" y="44"/>
                  </a:lnTo>
                  <a:lnTo>
                    <a:pt x="470" y="44"/>
                  </a:lnTo>
                  <a:lnTo>
                    <a:pt x="468" y="42"/>
                  </a:lnTo>
                  <a:lnTo>
                    <a:pt x="468" y="42"/>
                  </a:lnTo>
                  <a:lnTo>
                    <a:pt x="468" y="40"/>
                  </a:lnTo>
                  <a:lnTo>
                    <a:pt x="466" y="40"/>
                  </a:lnTo>
                  <a:lnTo>
                    <a:pt x="466" y="40"/>
                  </a:lnTo>
                  <a:lnTo>
                    <a:pt x="466" y="40"/>
                  </a:lnTo>
                  <a:lnTo>
                    <a:pt x="464" y="40"/>
                  </a:lnTo>
                  <a:lnTo>
                    <a:pt x="462" y="42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6"/>
                  </a:lnTo>
                  <a:lnTo>
                    <a:pt x="464" y="48"/>
                  </a:lnTo>
                  <a:lnTo>
                    <a:pt x="464" y="48"/>
                  </a:lnTo>
                  <a:lnTo>
                    <a:pt x="466" y="50"/>
                  </a:lnTo>
                  <a:lnTo>
                    <a:pt x="466" y="50"/>
                  </a:lnTo>
                  <a:lnTo>
                    <a:pt x="464" y="52"/>
                  </a:lnTo>
                  <a:lnTo>
                    <a:pt x="464" y="52"/>
                  </a:lnTo>
                  <a:lnTo>
                    <a:pt x="451" y="65"/>
                  </a:lnTo>
                  <a:lnTo>
                    <a:pt x="447" y="69"/>
                  </a:lnTo>
                  <a:lnTo>
                    <a:pt x="443" y="71"/>
                  </a:lnTo>
                  <a:lnTo>
                    <a:pt x="439" y="75"/>
                  </a:lnTo>
                  <a:lnTo>
                    <a:pt x="439" y="75"/>
                  </a:lnTo>
                  <a:lnTo>
                    <a:pt x="434" y="77"/>
                  </a:lnTo>
                  <a:lnTo>
                    <a:pt x="424" y="90"/>
                  </a:lnTo>
                  <a:lnTo>
                    <a:pt x="424" y="90"/>
                  </a:lnTo>
                  <a:lnTo>
                    <a:pt x="422" y="92"/>
                  </a:lnTo>
                  <a:lnTo>
                    <a:pt x="422" y="94"/>
                  </a:lnTo>
                  <a:lnTo>
                    <a:pt x="422" y="96"/>
                  </a:lnTo>
                  <a:lnTo>
                    <a:pt x="422" y="100"/>
                  </a:lnTo>
                  <a:lnTo>
                    <a:pt x="422" y="100"/>
                  </a:lnTo>
                  <a:lnTo>
                    <a:pt x="422" y="102"/>
                  </a:lnTo>
                  <a:lnTo>
                    <a:pt x="418" y="105"/>
                  </a:lnTo>
                  <a:lnTo>
                    <a:pt x="416" y="107"/>
                  </a:lnTo>
                  <a:lnTo>
                    <a:pt x="416" y="107"/>
                  </a:lnTo>
                  <a:lnTo>
                    <a:pt x="413" y="109"/>
                  </a:lnTo>
                  <a:lnTo>
                    <a:pt x="411" y="111"/>
                  </a:lnTo>
                  <a:lnTo>
                    <a:pt x="409" y="113"/>
                  </a:lnTo>
                  <a:lnTo>
                    <a:pt x="403" y="115"/>
                  </a:lnTo>
                  <a:lnTo>
                    <a:pt x="399" y="115"/>
                  </a:lnTo>
                  <a:lnTo>
                    <a:pt x="393" y="117"/>
                  </a:lnTo>
                  <a:lnTo>
                    <a:pt x="390" y="117"/>
                  </a:lnTo>
                  <a:lnTo>
                    <a:pt x="386" y="119"/>
                  </a:lnTo>
                  <a:lnTo>
                    <a:pt x="384" y="119"/>
                  </a:lnTo>
                  <a:lnTo>
                    <a:pt x="382" y="117"/>
                  </a:lnTo>
                  <a:lnTo>
                    <a:pt x="380" y="115"/>
                  </a:lnTo>
                  <a:lnTo>
                    <a:pt x="378" y="115"/>
                  </a:lnTo>
                  <a:lnTo>
                    <a:pt x="376" y="115"/>
                  </a:lnTo>
                  <a:lnTo>
                    <a:pt x="340" y="119"/>
                  </a:lnTo>
                  <a:lnTo>
                    <a:pt x="336" y="117"/>
                  </a:lnTo>
                  <a:lnTo>
                    <a:pt x="334" y="117"/>
                  </a:lnTo>
                  <a:lnTo>
                    <a:pt x="332" y="115"/>
                  </a:lnTo>
                  <a:lnTo>
                    <a:pt x="332" y="115"/>
                  </a:lnTo>
                  <a:lnTo>
                    <a:pt x="332" y="113"/>
                  </a:lnTo>
                  <a:lnTo>
                    <a:pt x="332" y="113"/>
                  </a:lnTo>
                  <a:lnTo>
                    <a:pt x="332" y="113"/>
                  </a:lnTo>
                  <a:lnTo>
                    <a:pt x="328" y="111"/>
                  </a:lnTo>
                  <a:lnTo>
                    <a:pt x="319" y="107"/>
                  </a:lnTo>
                  <a:lnTo>
                    <a:pt x="311" y="107"/>
                  </a:lnTo>
                  <a:lnTo>
                    <a:pt x="307" y="105"/>
                  </a:lnTo>
                  <a:lnTo>
                    <a:pt x="305" y="107"/>
                  </a:lnTo>
                  <a:lnTo>
                    <a:pt x="303" y="109"/>
                  </a:lnTo>
                  <a:lnTo>
                    <a:pt x="303" y="109"/>
                  </a:lnTo>
                  <a:lnTo>
                    <a:pt x="301" y="111"/>
                  </a:lnTo>
                  <a:lnTo>
                    <a:pt x="299" y="113"/>
                  </a:lnTo>
                  <a:lnTo>
                    <a:pt x="292" y="113"/>
                  </a:lnTo>
                  <a:lnTo>
                    <a:pt x="286" y="115"/>
                  </a:lnTo>
                  <a:lnTo>
                    <a:pt x="274" y="119"/>
                  </a:lnTo>
                  <a:lnTo>
                    <a:pt x="269" y="121"/>
                  </a:lnTo>
                  <a:lnTo>
                    <a:pt x="269" y="121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59" y="123"/>
                  </a:lnTo>
                  <a:lnTo>
                    <a:pt x="248" y="121"/>
                  </a:lnTo>
                  <a:lnTo>
                    <a:pt x="244" y="121"/>
                  </a:lnTo>
                  <a:lnTo>
                    <a:pt x="244" y="125"/>
                  </a:lnTo>
                  <a:lnTo>
                    <a:pt x="240" y="130"/>
                  </a:lnTo>
                  <a:lnTo>
                    <a:pt x="234" y="130"/>
                  </a:lnTo>
                  <a:lnTo>
                    <a:pt x="232" y="130"/>
                  </a:lnTo>
                  <a:lnTo>
                    <a:pt x="230" y="128"/>
                  </a:lnTo>
                  <a:lnTo>
                    <a:pt x="228" y="125"/>
                  </a:lnTo>
                  <a:lnTo>
                    <a:pt x="225" y="125"/>
                  </a:lnTo>
                  <a:lnTo>
                    <a:pt x="225" y="128"/>
                  </a:lnTo>
                  <a:lnTo>
                    <a:pt x="225" y="130"/>
                  </a:lnTo>
                  <a:lnTo>
                    <a:pt x="223" y="132"/>
                  </a:lnTo>
                  <a:lnTo>
                    <a:pt x="225" y="132"/>
                  </a:lnTo>
                  <a:lnTo>
                    <a:pt x="225" y="134"/>
                  </a:lnTo>
                  <a:lnTo>
                    <a:pt x="225" y="136"/>
                  </a:lnTo>
                  <a:lnTo>
                    <a:pt x="223" y="136"/>
                  </a:lnTo>
                  <a:lnTo>
                    <a:pt x="221" y="134"/>
                  </a:lnTo>
                  <a:lnTo>
                    <a:pt x="221" y="132"/>
                  </a:lnTo>
                  <a:lnTo>
                    <a:pt x="221" y="130"/>
                  </a:lnTo>
                  <a:lnTo>
                    <a:pt x="219" y="130"/>
                  </a:lnTo>
                  <a:lnTo>
                    <a:pt x="217" y="130"/>
                  </a:lnTo>
                  <a:lnTo>
                    <a:pt x="209" y="134"/>
                  </a:lnTo>
                  <a:lnTo>
                    <a:pt x="207" y="136"/>
                  </a:lnTo>
                  <a:lnTo>
                    <a:pt x="202" y="136"/>
                  </a:lnTo>
                  <a:lnTo>
                    <a:pt x="200" y="136"/>
                  </a:lnTo>
                  <a:lnTo>
                    <a:pt x="196" y="134"/>
                  </a:lnTo>
                  <a:lnTo>
                    <a:pt x="194" y="134"/>
                  </a:lnTo>
                  <a:lnTo>
                    <a:pt x="190" y="136"/>
                  </a:lnTo>
                  <a:lnTo>
                    <a:pt x="188" y="136"/>
                  </a:lnTo>
                  <a:lnTo>
                    <a:pt x="188" y="134"/>
                  </a:lnTo>
                  <a:lnTo>
                    <a:pt x="184" y="130"/>
                  </a:lnTo>
                  <a:lnTo>
                    <a:pt x="184" y="128"/>
                  </a:lnTo>
                  <a:lnTo>
                    <a:pt x="182" y="128"/>
                  </a:lnTo>
                  <a:lnTo>
                    <a:pt x="177" y="128"/>
                  </a:lnTo>
                  <a:lnTo>
                    <a:pt x="177" y="128"/>
                  </a:lnTo>
                  <a:lnTo>
                    <a:pt x="175" y="130"/>
                  </a:lnTo>
                  <a:lnTo>
                    <a:pt x="173" y="132"/>
                  </a:lnTo>
                  <a:lnTo>
                    <a:pt x="173" y="134"/>
                  </a:lnTo>
                  <a:lnTo>
                    <a:pt x="171" y="136"/>
                  </a:lnTo>
                  <a:lnTo>
                    <a:pt x="171" y="136"/>
                  </a:lnTo>
                  <a:lnTo>
                    <a:pt x="169" y="138"/>
                  </a:lnTo>
                  <a:lnTo>
                    <a:pt x="167" y="138"/>
                  </a:lnTo>
                  <a:lnTo>
                    <a:pt x="165" y="138"/>
                  </a:lnTo>
                  <a:lnTo>
                    <a:pt x="163" y="138"/>
                  </a:lnTo>
                  <a:lnTo>
                    <a:pt x="163" y="138"/>
                  </a:lnTo>
                  <a:lnTo>
                    <a:pt x="159" y="136"/>
                  </a:lnTo>
                  <a:lnTo>
                    <a:pt x="157" y="136"/>
                  </a:lnTo>
                  <a:lnTo>
                    <a:pt x="148" y="136"/>
                  </a:lnTo>
                  <a:lnTo>
                    <a:pt x="144" y="136"/>
                  </a:lnTo>
                  <a:lnTo>
                    <a:pt x="142" y="136"/>
                  </a:lnTo>
                  <a:lnTo>
                    <a:pt x="138" y="138"/>
                  </a:lnTo>
                  <a:lnTo>
                    <a:pt x="136" y="138"/>
                  </a:lnTo>
                  <a:lnTo>
                    <a:pt x="129" y="138"/>
                  </a:lnTo>
                  <a:lnTo>
                    <a:pt x="106" y="140"/>
                  </a:lnTo>
                  <a:lnTo>
                    <a:pt x="94" y="138"/>
                  </a:lnTo>
                  <a:lnTo>
                    <a:pt x="83" y="132"/>
                  </a:lnTo>
                  <a:lnTo>
                    <a:pt x="73" y="125"/>
                  </a:lnTo>
                  <a:lnTo>
                    <a:pt x="69" y="125"/>
                  </a:lnTo>
                  <a:lnTo>
                    <a:pt x="67" y="125"/>
                  </a:lnTo>
                  <a:lnTo>
                    <a:pt x="67" y="128"/>
                  </a:lnTo>
                  <a:lnTo>
                    <a:pt x="65" y="128"/>
                  </a:lnTo>
                  <a:lnTo>
                    <a:pt x="63" y="130"/>
                  </a:lnTo>
                  <a:lnTo>
                    <a:pt x="60" y="130"/>
                  </a:lnTo>
                  <a:lnTo>
                    <a:pt x="58" y="130"/>
                  </a:lnTo>
                  <a:lnTo>
                    <a:pt x="56" y="130"/>
                  </a:lnTo>
                  <a:lnTo>
                    <a:pt x="52" y="132"/>
                  </a:lnTo>
                  <a:lnTo>
                    <a:pt x="50" y="138"/>
                  </a:lnTo>
                  <a:lnTo>
                    <a:pt x="48" y="142"/>
                  </a:lnTo>
                  <a:lnTo>
                    <a:pt x="44" y="142"/>
                  </a:lnTo>
                  <a:lnTo>
                    <a:pt x="31" y="144"/>
                  </a:lnTo>
                  <a:lnTo>
                    <a:pt x="25" y="144"/>
                  </a:lnTo>
                  <a:lnTo>
                    <a:pt x="23" y="146"/>
                  </a:lnTo>
                  <a:lnTo>
                    <a:pt x="23" y="144"/>
                  </a:lnTo>
                  <a:lnTo>
                    <a:pt x="21" y="144"/>
                  </a:lnTo>
                  <a:lnTo>
                    <a:pt x="21" y="144"/>
                  </a:lnTo>
                  <a:lnTo>
                    <a:pt x="19" y="146"/>
                  </a:lnTo>
                  <a:lnTo>
                    <a:pt x="21" y="153"/>
                  </a:lnTo>
                  <a:lnTo>
                    <a:pt x="23" y="155"/>
                  </a:lnTo>
                  <a:lnTo>
                    <a:pt x="23" y="165"/>
                  </a:lnTo>
                  <a:lnTo>
                    <a:pt x="21" y="169"/>
                  </a:lnTo>
                  <a:lnTo>
                    <a:pt x="21" y="169"/>
                  </a:lnTo>
                  <a:lnTo>
                    <a:pt x="21" y="169"/>
                  </a:lnTo>
                  <a:lnTo>
                    <a:pt x="21" y="169"/>
                  </a:lnTo>
                  <a:lnTo>
                    <a:pt x="21" y="173"/>
                  </a:lnTo>
                  <a:lnTo>
                    <a:pt x="19" y="176"/>
                  </a:lnTo>
                  <a:lnTo>
                    <a:pt x="19" y="184"/>
                  </a:lnTo>
                  <a:lnTo>
                    <a:pt x="19" y="184"/>
                  </a:lnTo>
                  <a:lnTo>
                    <a:pt x="19" y="184"/>
                  </a:lnTo>
                  <a:lnTo>
                    <a:pt x="17" y="184"/>
                  </a:lnTo>
                  <a:lnTo>
                    <a:pt x="17" y="186"/>
                  </a:lnTo>
                  <a:lnTo>
                    <a:pt x="17" y="186"/>
                  </a:lnTo>
                  <a:lnTo>
                    <a:pt x="17" y="186"/>
                  </a:lnTo>
                  <a:lnTo>
                    <a:pt x="17" y="186"/>
                  </a:lnTo>
                  <a:lnTo>
                    <a:pt x="17" y="188"/>
                  </a:lnTo>
                  <a:lnTo>
                    <a:pt x="17" y="188"/>
                  </a:lnTo>
                  <a:lnTo>
                    <a:pt x="17" y="188"/>
                  </a:lnTo>
                  <a:lnTo>
                    <a:pt x="17" y="190"/>
                  </a:lnTo>
                  <a:lnTo>
                    <a:pt x="14" y="190"/>
                  </a:lnTo>
                  <a:lnTo>
                    <a:pt x="12" y="192"/>
                  </a:lnTo>
                  <a:lnTo>
                    <a:pt x="12" y="192"/>
                  </a:lnTo>
                  <a:lnTo>
                    <a:pt x="12" y="192"/>
                  </a:lnTo>
                  <a:lnTo>
                    <a:pt x="10" y="196"/>
                  </a:lnTo>
                  <a:lnTo>
                    <a:pt x="8" y="196"/>
                  </a:lnTo>
                  <a:lnTo>
                    <a:pt x="8" y="199"/>
                  </a:lnTo>
                  <a:lnTo>
                    <a:pt x="8" y="199"/>
                  </a:lnTo>
                  <a:lnTo>
                    <a:pt x="8" y="199"/>
                  </a:lnTo>
                  <a:lnTo>
                    <a:pt x="8" y="201"/>
                  </a:lnTo>
                  <a:lnTo>
                    <a:pt x="8" y="201"/>
                  </a:lnTo>
                  <a:lnTo>
                    <a:pt x="8" y="203"/>
                  </a:lnTo>
                  <a:lnTo>
                    <a:pt x="6" y="203"/>
                  </a:lnTo>
                  <a:lnTo>
                    <a:pt x="4" y="203"/>
                  </a:lnTo>
                  <a:lnTo>
                    <a:pt x="2" y="205"/>
                  </a:lnTo>
                  <a:lnTo>
                    <a:pt x="0" y="205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2" y="209"/>
                  </a:lnTo>
                  <a:lnTo>
                    <a:pt x="2" y="209"/>
                  </a:lnTo>
                  <a:lnTo>
                    <a:pt x="4" y="209"/>
                  </a:lnTo>
                  <a:lnTo>
                    <a:pt x="4" y="209"/>
                  </a:lnTo>
                  <a:lnTo>
                    <a:pt x="6" y="209"/>
                  </a:lnTo>
                  <a:lnTo>
                    <a:pt x="6" y="211"/>
                  </a:lnTo>
                  <a:lnTo>
                    <a:pt x="6" y="213"/>
                  </a:lnTo>
                  <a:lnTo>
                    <a:pt x="8" y="215"/>
                  </a:lnTo>
                  <a:lnTo>
                    <a:pt x="8" y="217"/>
                  </a:lnTo>
                  <a:lnTo>
                    <a:pt x="10" y="217"/>
                  </a:lnTo>
                  <a:lnTo>
                    <a:pt x="8" y="219"/>
                  </a:lnTo>
                  <a:lnTo>
                    <a:pt x="8" y="222"/>
                  </a:lnTo>
                  <a:lnTo>
                    <a:pt x="10" y="222"/>
                  </a:lnTo>
                  <a:lnTo>
                    <a:pt x="12" y="226"/>
                  </a:lnTo>
                  <a:lnTo>
                    <a:pt x="12" y="226"/>
                  </a:lnTo>
                  <a:lnTo>
                    <a:pt x="12" y="228"/>
                  </a:lnTo>
                  <a:lnTo>
                    <a:pt x="14" y="228"/>
                  </a:lnTo>
                  <a:lnTo>
                    <a:pt x="14" y="228"/>
                  </a:lnTo>
                  <a:lnTo>
                    <a:pt x="14" y="226"/>
                  </a:lnTo>
                  <a:lnTo>
                    <a:pt x="14" y="226"/>
                  </a:lnTo>
                  <a:lnTo>
                    <a:pt x="14" y="226"/>
                  </a:lnTo>
                  <a:lnTo>
                    <a:pt x="14" y="226"/>
                  </a:lnTo>
                  <a:lnTo>
                    <a:pt x="14" y="226"/>
                  </a:lnTo>
                  <a:lnTo>
                    <a:pt x="17" y="226"/>
                  </a:lnTo>
                  <a:lnTo>
                    <a:pt x="17" y="226"/>
                  </a:lnTo>
                  <a:lnTo>
                    <a:pt x="17" y="228"/>
                  </a:lnTo>
                  <a:lnTo>
                    <a:pt x="17" y="230"/>
                  </a:lnTo>
                  <a:lnTo>
                    <a:pt x="14" y="232"/>
                  </a:lnTo>
                  <a:lnTo>
                    <a:pt x="12" y="232"/>
                  </a:lnTo>
                  <a:lnTo>
                    <a:pt x="14" y="232"/>
                  </a:lnTo>
                  <a:lnTo>
                    <a:pt x="17" y="234"/>
                  </a:lnTo>
                  <a:lnTo>
                    <a:pt x="19" y="234"/>
                  </a:lnTo>
                  <a:lnTo>
                    <a:pt x="17" y="236"/>
                  </a:lnTo>
                  <a:lnTo>
                    <a:pt x="12" y="244"/>
                  </a:lnTo>
                  <a:lnTo>
                    <a:pt x="12" y="247"/>
                  </a:lnTo>
                  <a:lnTo>
                    <a:pt x="14" y="257"/>
                  </a:lnTo>
                  <a:lnTo>
                    <a:pt x="17" y="263"/>
                  </a:lnTo>
                  <a:lnTo>
                    <a:pt x="19" y="267"/>
                  </a:lnTo>
                  <a:lnTo>
                    <a:pt x="17" y="276"/>
                  </a:lnTo>
                  <a:lnTo>
                    <a:pt x="17" y="284"/>
                  </a:lnTo>
                  <a:lnTo>
                    <a:pt x="14" y="288"/>
                  </a:lnTo>
                  <a:lnTo>
                    <a:pt x="19" y="288"/>
                  </a:lnTo>
                  <a:lnTo>
                    <a:pt x="23" y="286"/>
                  </a:lnTo>
                  <a:lnTo>
                    <a:pt x="23" y="286"/>
                  </a:lnTo>
                  <a:lnTo>
                    <a:pt x="23" y="286"/>
                  </a:lnTo>
                  <a:lnTo>
                    <a:pt x="23" y="284"/>
                  </a:lnTo>
                  <a:lnTo>
                    <a:pt x="25" y="282"/>
                  </a:lnTo>
                  <a:lnTo>
                    <a:pt x="25" y="280"/>
                  </a:lnTo>
                  <a:lnTo>
                    <a:pt x="25" y="278"/>
                  </a:lnTo>
                  <a:lnTo>
                    <a:pt x="25" y="276"/>
                  </a:lnTo>
                  <a:lnTo>
                    <a:pt x="27" y="276"/>
                  </a:lnTo>
                  <a:lnTo>
                    <a:pt x="29" y="276"/>
                  </a:lnTo>
                  <a:lnTo>
                    <a:pt x="31" y="276"/>
                  </a:lnTo>
                  <a:lnTo>
                    <a:pt x="33" y="274"/>
                  </a:lnTo>
                  <a:lnTo>
                    <a:pt x="33" y="274"/>
                  </a:lnTo>
                  <a:lnTo>
                    <a:pt x="33" y="274"/>
                  </a:lnTo>
                  <a:lnTo>
                    <a:pt x="35" y="272"/>
                  </a:lnTo>
                  <a:lnTo>
                    <a:pt x="35" y="272"/>
                  </a:lnTo>
                  <a:lnTo>
                    <a:pt x="35" y="270"/>
                  </a:lnTo>
                  <a:lnTo>
                    <a:pt x="35" y="270"/>
                  </a:lnTo>
                  <a:lnTo>
                    <a:pt x="33" y="270"/>
                  </a:lnTo>
                  <a:lnTo>
                    <a:pt x="31" y="267"/>
                  </a:lnTo>
                  <a:lnTo>
                    <a:pt x="31" y="265"/>
                  </a:lnTo>
                  <a:lnTo>
                    <a:pt x="29" y="265"/>
                  </a:lnTo>
                  <a:lnTo>
                    <a:pt x="29" y="263"/>
                  </a:lnTo>
                  <a:lnTo>
                    <a:pt x="29" y="261"/>
                  </a:lnTo>
                  <a:lnTo>
                    <a:pt x="29" y="259"/>
                  </a:lnTo>
                  <a:lnTo>
                    <a:pt x="29" y="259"/>
                  </a:lnTo>
                  <a:lnTo>
                    <a:pt x="29" y="257"/>
                  </a:lnTo>
                  <a:lnTo>
                    <a:pt x="29" y="255"/>
                  </a:lnTo>
                  <a:lnTo>
                    <a:pt x="31" y="253"/>
                  </a:lnTo>
                  <a:lnTo>
                    <a:pt x="31" y="253"/>
                  </a:lnTo>
                  <a:lnTo>
                    <a:pt x="31" y="253"/>
                  </a:lnTo>
                  <a:lnTo>
                    <a:pt x="31" y="251"/>
                  </a:lnTo>
                  <a:lnTo>
                    <a:pt x="31" y="249"/>
                  </a:lnTo>
                  <a:lnTo>
                    <a:pt x="33" y="247"/>
                  </a:lnTo>
                  <a:lnTo>
                    <a:pt x="33" y="247"/>
                  </a:lnTo>
                  <a:lnTo>
                    <a:pt x="37" y="242"/>
                  </a:lnTo>
                  <a:lnTo>
                    <a:pt x="37" y="242"/>
                  </a:lnTo>
                  <a:lnTo>
                    <a:pt x="37" y="240"/>
                  </a:lnTo>
                  <a:lnTo>
                    <a:pt x="40" y="238"/>
                  </a:lnTo>
                  <a:lnTo>
                    <a:pt x="40" y="238"/>
                  </a:lnTo>
                  <a:lnTo>
                    <a:pt x="44" y="234"/>
                  </a:lnTo>
                  <a:lnTo>
                    <a:pt x="46" y="232"/>
                  </a:lnTo>
                  <a:lnTo>
                    <a:pt x="46" y="232"/>
                  </a:lnTo>
                  <a:lnTo>
                    <a:pt x="48" y="230"/>
                  </a:lnTo>
                  <a:lnTo>
                    <a:pt x="56" y="230"/>
                  </a:lnTo>
                  <a:lnTo>
                    <a:pt x="63" y="230"/>
                  </a:lnTo>
                  <a:lnTo>
                    <a:pt x="65" y="228"/>
                  </a:lnTo>
                  <a:lnTo>
                    <a:pt x="67" y="228"/>
                  </a:lnTo>
                  <a:lnTo>
                    <a:pt x="69" y="228"/>
                  </a:lnTo>
                  <a:lnTo>
                    <a:pt x="69" y="228"/>
                  </a:lnTo>
                  <a:lnTo>
                    <a:pt x="71" y="226"/>
                  </a:lnTo>
                  <a:lnTo>
                    <a:pt x="73" y="224"/>
                  </a:lnTo>
                  <a:lnTo>
                    <a:pt x="73" y="224"/>
                  </a:lnTo>
                  <a:lnTo>
                    <a:pt x="75" y="224"/>
                  </a:lnTo>
                  <a:lnTo>
                    <a:pt x="79" y="226"/>
                  </a:lnTo>
                  <a:lnTo>
                    <a:pt x="81" y="226"/>
                  </a:lnTo>
                  <a:lnTo>
                    <a:pt x="83" y="226"/>
                  </a:lnTo>
                  <a:lnTo>
                    <a:pt x="83" y="226"/>
                  </a:lnTo>
                  <a:lnTo>
                    <a:pt x="85" y="226"/>
                  </a:lnTo>
                  <a:lnTo>
                    <a:pt x="88" y="226"/>
                  </a:lnTo>
                  <a:lnTo>
                    <a:pt x="90" y="228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90" y="232"/>
                  </a:lnTo>
                  <a:lnTo>
                    <a:pt x="90" y="234"/>
                  </a:lnTo>
                  <a:lnTo>
                    <a:pt x="88" y="234"/>
                  </a:lnTo>
                  <a:lnTo>
                    <a:pt x="88" y="236"/>
                  </a:lnTo>
                  <a:lnTo>
                    <a:pt x="88" y="236"/>
                  </a:lnTo>
                  <a:lnTo>
                    <a:pt x="88" y="236"/>
                  </a:lnTo>
                  <a:lnTo>
                    <a:pt x="90" y="236"/>
                  </a:lnTo>
                  <a:lnTo>
                    <a:pt x="94" y="234"/>
                  </a:lnTo>
                  <a:lnTo>
                    <a:pt x="94" y="232"/>
                  </a:lnTo>
                  <a:lnTo>
                    <a:pt x="94" y="232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98" y="230"/>
                  </a:lnTo>
                  <a:lnTo>
                    <a:pt x="98" y="232"/>
                  </a:lnTo>
                  <a:lnTo>
                    <a:pt x="98" y="232"/>
                  </a:lnTo>
                  <a:lnTo>
                    <a:pt x="98" y="232"/>
                  </a:lnTo>
                  <a:lnTo>
                    <a:pt x="98" y="234"/>
                  </a:lnTo>
                  <a:lnTo>
                    <a:pt x="100" y="234"/>
                  </a:lnTo>
                  <a:lnTo>
                    <a:pt x="102" y="232"/>
                  </a:lnTo>
                  <a:lnTo>
                    <a:pt x="104" y="232"/>
                  </a:lnTo>
                  <a:lnTo>
                    <a:pt x="111" y="230"/>
                  </a:lnTo>
                  <a:lnTo>
                    <a:pt x="111" y="230"/>
                  </a:lnTo>
                  <a:lnTo>
                    <a:pt x="113" y="230"/>
                  </a:lnTo>
                  <a:lnTo>
                    <a:pt x="113" y="232"/>
                  </a:lnTo>
                  <a:lnTo>
                    <a:pt x="113" y="234"/>
                  </a:lnTo>
                  <a:lnTo>
                    <a:pt x="113" y="234"/>
                  </a:lnTo>
                  <a:lnTo>
                    <a:pt x="113" y="234"/>
                  </a:lnTo>
                  <a:lnTo>
                    <a:pt x="115" y="234"/>
                  </a:lnTo>
                  <a:lnTo>
                    <a:pt x="117" y="232"/>
                  </a:lnTo>
                  <a:lnTo>
                    <a:pt x="119" y="232"/>
                  </a:lnTo>
                  <a:lnTo>
                    <a:pt x="123" y="232"/>
                  </a:lnTo>
                  <a:lnTo>
                    <a:pt x="125" y="232"/>
                  </a:lnTo>
                  <a:lnTo>
                    <a:pt x="127" y="232"/>
                  </a:lnTo>
                  <a:lnTo>
                    <a:pt x="131" y="232"/>
                  </a:lnTo>
                  <a:lnTo>
                    <a:pt x="134" y="232"/>
                  </a:lnTo>
                  <a:lnTo>
                    <a:pt x="134" y="234"/>
                  </a:lnTo>
                  <a:lnTo>
                    <a:pt x="134" y="234"/>
                  </a:lnTo>
                  <a:lnTo>
                    <a:pt x="136" y="236"/>
                  </a:lnTo>
                  <a:lnTo>
                    <a:pt x="136" y="236"/>
                  </a:lnTo>
                  <a:lnTo>
                    <a:pt x="138" y="236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40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42" y="242"/>
                  </a:lnTo>
                  <a:lnTo>
                    <a:pt x="142" y="242"/>
                  </a:lnTo>
                  <a:lnTo>
                    <a:pt x="142" y="242"/>
                  </a:lnTo>
                  <a:lnTo>
                    <a:pt x="144" y="244"/>
                  </a:lnTo>
                  <a:lnTo>
                    <a:pt x="144" y="244"/>
                  </a:lnTo>
                  <a:lnTo>
                    <a:pt x="146" y="244"/>
                  </a:lnTo>
                  <a:lnTo>
                    <a:pt x="154" y="240"/>
                  </a:lnTo>
                  <a:lnTo>
                    <a:pt x="157" y="240"/>
                  </a:lnTo>
                  <a:lnTo>
                    <a:pt x="157" y="242"/>
                  </a:lnTo>
                  <a:lnTo>
                    <a:pt x="154" y="244"/>
                  </a:lnTo>
                  <a:lnTo>
                    <a:pt x="154" y="247"/>
                  </a:lnTo>
                  <a:lnTo>
                    <a:pt x="157" y="249"/>
                  </a:lnTo>
                  <a:lnTo>
                    <a:pt x="157" y="253"/>
                  </a:lnTo>
                  <a:lnTo>
                    <a:pt x="157" y="255"/>
                  </a:lnTo>
                  <a:lnTo>
                    <a:pt x="159" y="257"/>
                  </a:lnTo>
                  <a:lnTo>
                    <a:pt x="159" y="257"/>
                  </a:lnTo>
                  <a:lnTo>
                    <a:pt x="161" y="255"/>
                  </a:lnTo>
                  <a:lnTo>
                    <a:pt x="163" y="255"/>
                  </a:lnTo>
                  <a:lnTo>
                    <a:pt x="167" y="249"/>
                  </a:lnTo>
                  <a:lnTo>
                    <a:pt x="169" y="247"/>
                  </a:lnTo>
                  <a:lnTo>
                    <a:pt x="171" y="244"/>
                  </a:lnTo>
                  <a:lnTo>
                    <a:pt x="171" y="244"/>
                  </a:lnTo>
                  <a:lnTo>
                    <a:pt x="177" y="242"/>
                  </a:lnTo>
                  <a:lnTo>
                    <a:pt x="184" y="242"/>
                  </a:lnTo>
                  <a:lnTo>
                    <a:pt x="190" y="238"/>
                  </a:lnTo>
                  <a:lnTo>
                    <a:pt x="190" y="238"/>
                  </a:lnTo>
                  <a:lnTo>
                    <a:pt x="190" y="236"/>
                  </a:lnTo>
                  <a:lnTo>
                    <a:pt x="190" y="236"/>
                  </a:lnTo>
                  <a:lnTo>
                    <a:pt x="186" y="238"/>
                  </a:lnTo>
                  <a:lnTo>
                    <a:pt x="186" y="238"/>
                  </a:lnTo>
                  <a:lnTo>
                    <a:pt x="186" y="240"/>
                  </a:lnTo>
                  <a:lnTo>
                    <a:pt x="184" y="238"/>
                  </a:lnTo>
                  <a:lnTo>
                    <a:pt x="184" y="238"/>
                  </a:lnTo>
                  <a:lnTo>
                    <a:pt x="184" y="238"/>
                  </a:lnTo>
                  <a:lnTo>
                    <a:pt x="186" y="236"/>
                  </a:lnTo>
                  <a:lnTo>
                    <a:pt x="186" y="236"/>
                  </a:lnTo>
                  <a:lnTo>
                    <a:pt x="188" y="232"/>
                  </a:lnTo>
                  <a:lnTo>
                    <a:pt x="190" y="230"/>
                  </a:lnTo>
                  <a:lnTo>
                    <a:pt x="192" y="228"/>
                  </a:lnTo>
                  <a:lnTo>
                    <a:pt x="194" y="226"/>
                  </a:lnTo>
                  <a:lnTo>
                    <a:pt x="194" y="226"/>
                  </a:lnTo>
                  <a:lnTo>
                    <a:pt x="194" y="224"/>
                  </a:lnTo>
                  <a:lnTo>
                    <a:pt x="196" y="222"/>
                  </a:lnTo>
                  <a:lnTo>
                    <a:pt x="196" y="222"/>
                  </a:lnTo>
                  <a:lnTo>
                    <a:pt x="198" y="222"/>
                  </a:lnTo>
                  <a:lnTo>
                    <a:pt x="200" y="224"/>
                  </a:lnTo>
                  <a:lnTo>
                    <a:pt x="200" y="224"/>
                  </a:lnTo>
                  <a:lnTo>
                    <a:pt x="200" y="226"/>
                  </a:lnTo>
                  <a:lnTo>
                    <a:pt x="200" y="226"/>
                  </a:lnTo>
                  <a:lnTo>
                    <a:pt x="200" y="228"/>
                  </a:lnTo>
                  <a:lnTo>
                    <a:pt x="200" y="230"/>
                  </a:lnTo>
                  <a:lnTo>
                    <a:pt x="200" y="230"/>
                  </a:lnTo>
                  <a:lnTo>
                    <a:pt x="200" y="232"/>
                  </a:lnTo>
                  <a:lnTo>
                    <a:pt x="200" y="232"/>
                  </a:lnTo>
                  <a:lnTo>
                    <a:pt x="200" y="234"/>
                  </a:lnTo>
                  <a:lnTo>
                    <a:pt x="202" y="234"/>
                  </a:lnTo>
                  <a:lnTo>
                    <a:pt x="205" y="234"/>
                  </a:lnTo>
                  <a:lnTo>
                    <a:pt x="207" y="232"/>
                  </a:lnTo>
                  <a:lnTo>
                    <a:pt x="207" y="232"/>
                  </a:lnTo>
                  <a:lnTo>
                    <a:pt x="209" y="230"/>
                  </a:lnTo>
                  <a:lnTo>
                    <a:pt x="209" y="228"/>
                  </a:lnTo>
                  <a:lnTo>
                    <a:pt x="211" y="226"/>
                  </a:lnTo>
                  <a:lnTo>
                    <a:pt x="211" y="224"/>
                  </a:lnTo>
                  <a:lnTo>
                    <a:pt x="211" y="222"/>
                  </a:lnTo>
                  <a:lnTo>
                    <a:pt x="211" y="222"/>
                  </a:lnTo>
                  <a:lnTo>
                    <a:pt x="215" y="217"/>
                  </a:lnTo>
                  <a:lnTo>
                    <a:pt x="217" y="215"/>
                  </a:lnTo>
                  <a:lnTo>
                    <a:pt x="219" y="215"/>
                  </a:lnTo>
                  <a:lnTo>
                    <a:pt x="221" y="217"/>
                  </a:lnTo>
                  <a:lnTo>
                    <a:pt x="225" y="219"/>
                  </a:lnTo>
                  <a:lnTo>
                    <a:pt x="225" y="222"/>
                  </a:lnTo>
                  <a:lnTo>
                    <a:pt x="228" y="222"/>
                  </a:lnTo>
                  <a:lnTo>
                    <a:pt x="230" y="222"/>
                  </a:lnTo>
                  <a:lnTo>
                    <a:pt x="232" y="222"/>
                  </a:lnTo>
                  <a:lnTo>
                    <a:pt x="238" y="219"/>
                  </a:lnTo>
                  <a:lnTo>
                    <a:pt x="240" y="219"/>
                  </a:lnTo>
                  <a:lnTo>
                    <a:pt x="242" y="219"/>
                  </a:lnTo>
                  <a:lnTo>
                    <a:pt x="242" y="219"/>
                  </a:lnTo>
                  <a:lnTo>
                    <a:pt x="248" y="217"/>
                  </a:lnTo>
                  <a:lnTo>
                    <a:pt x="253" y="217"/>
                  </a:lnTo>
                  <a:lnTo>
                    <a:pt x="253" y="215"/>
                  </a:lnTo>
                  <a:lnTo>
                    <a:pt x="263" y="217"/>
                  </a:lnTo>
                  <a:lnTo>
                    <a:pt x="263" y="217"/>
                  </a:lnTo>
                  <a:lnTo>
                    <a:pt x="263" y="217"/>
                  </a:lnTo>
                  <a:lnTo>
                    <a:pt x="265" y="217"/>
                  </a:lnTo>
                  <a:lnTo>
                    <a:pt x="263" y="219"/>
                  </a:lnTo>
                  <a:lnTo>
                    <a:pt x="255" y="228"/>
                  </a:lnTo>
                  <a:lnTo>
                    <a:pt x="255" y="228"/>
                  </a:lnTo>
                  <a:lnTo>
                    <a:pt x="255" y="228"/>
                  </a:lnTo>
                  <a:lnTo>
                    <a:pt x="255" y="230"/>
                  </a:lnTo>
                  <a:lnTo>
                    <a:pt x="255" y="230"/>
                  </a:lnTo>
                  <a:lnTo>
                    <a:pt x="255" y="232"/>
                  </a:lnTo>
                  <a:lnTo>
                    <a:pt x="257" y="232"/>
                  </a:lnTo>
                  <a:lnTo>
                    <a:pt x="259" y="232"/>
                  </a:lnTo>
                  <a:lnTo>
                    <a:pt x="259" y="234"/>
                  </a:lnTo>
                  <a:lnTo>
                    <a:pt x="259" y="236"/>
                  </a:lnTo>
                  <a:lnTo>
                    <a:pt x="257" y="238"/>
                  </a:lnTo>
                  <a:lnTo>
                    <a:pt x="255" y="242"/>
                  </a:lnTo>
                  <a:lnTo>
                    <a:pt x="255" y="247"/>
                  </a:lnTo>
                  <a:lnTo>
                    <a:pt x="253" y="247"/>
                  </a:lnTo>
                  <a:lnTo>
                    <a:pt x="255" y="249"/>
                  </a:lnTo>
                  <a:lnTo>
                    <a:pt x="255" y="251"/>
                  </a:lnTo>
                  <a:lnTo>
                    <a:pt x="255" y="251"/>
                  </a:lnTo>
                  <a:lnTo>
                    <a:pt x="255" y="253"/>
                  </a:lnTo>
                  <a:lnTo>
                    <a:pt x="255" y="259"/>
                  </a:lnTo>
                  <a:lnTo>
                    <a:pt x="255" y="261"/>
                  </a:lnTo>
                  <a:lnTo>
                    <a:pt x="255" y="261"/>
                  </a:lnTo>
                  <a:lnTo>
                    <a:pt x="255" y="261"/>
                  </a:lnTo>
                  <a:lnTo>
                    <a:pt x="257" y="261"/>
                  </a:lnTo>
                  <a:lnTo>
                    <a:pt x="257" y="259"/>
                  </a:lnTo>
                  <a:lnTo>
                    <a:pt x="259" y="259"/>
                  </a:lnTo>
                  <a:lnTo>
                    <a:pt x="263" y="257"/>
                  </a:lnTo>
                  <a:lnTo>
                    <a:pt x="269" y="257"/>
                  </a:lnTo>
                  <a:lnTo>
                    <a:pt x="271" y="255"/>
                  </a:lnTo>
                  <a:lnTo>
                    <a:pt x="271" y="255"/>
                  </a:lnTo>
                  <a:lnTo>
                    <a:pt x="274" y="253"/>
                  </a:lnTo>
                  <a:lnTo>
                    <a:pt x="274" y="253"/>
                  </a:lnTo>
                  <a:lnTo>
                    <a:pt x="276" y="253"/>
                  </a:lnTo>
                  <a:lnTo>
                    <a:pt x="278" y="253"/>
                  </a:lnTo>
                  <a:lnTo>
                    <a:pt x="280" y="255"/>
                  </a:lnTo>
                  <a:lnTo>
                    <a:pt x="280" y="257"/>
                  </a:lnTo>
                  <a:lnTo>
                    <a:pt x="286" y="259"/>
                  </a:lnTo>
                  <a:lnTo>
                    <a:pt x="290" y="263"/>
                  </a:lnTo>
                  <a:lnTo>
                    <a:pt x="296" y="272"/>
                  </a:lnTo>
                  <a:lnTo>
                    <a:pt x="296" y="272"/>
                  </a:lnTo>
                  <a:lnTo>
                    <a:pt x="296" y="274"/>
                  </a:lnTo>
                  <a:lnTo>
                    <a:pt x="299" y="274"/>
                  </a:lnTo>
                  <a:lnTo>
                    <a:pt x="299" y="274"/>
                  </a:lnTo>
                  <a:lnTo>
                    <a:pt x="299" y="272"/>
                  </a:lnTo>
                  <a:lnTo>
                    <a:pt x="301" y="272"/>
                  </a:lnTo>
                  <a:lnTo>
                    <a:pt x="303" y="270"/>
                  </a:lnTo>
                  <a:lnTo>
                    <a:pt x="303" y="270"/>
                  </a:lnTo>
                  <a:lnTo>
                    <a:pt x="305" y="270"/>
                  </a:lnTo>
                  <a:lnTo>
                    <a:pt x="305" y="270"/>
                  </a:lnTo>
                  <a:lnTo>
                    <a:pt x="305" y="270"/>
                  </a:lnTo>
                  <a:lnTo>
                    <a:pt x="307" y="270"/>
                  </a:lnTo>
                  <a:lnTo>
                    <a:pt x="307" y="272"/>
                  </a:lnTo>
                  <a:lnTo>
                    <a:pt x="305" y="272"/>
                  </a:lnTo>
                  <a:lnTo>
                    <a:pt x="305" y="274"/>
                  </a:lnTo>
                  <a:lnTo>
                    <a:pt x="305" y="274"/>
                  </a:lnTo>
                  <a:lnTo>
                    <a:pt x="303" y="274"/>
                  </a:lnTo>
                  <a:lnTo>
                    <a:pt x="303" y="276"/>
                  </a:lnTo>
                  <a:lnTo>
                    <a:pt x="303" y="278"/>
                  </a:lnTo>
                  <a:lnTo>
                    <a:pt x="301" y="278"/>
                  </a:lnTo>
                  <a:lnTo>
                    <a:pt x="301" y="280"/>
                  </a:lnTo>
                  <a:lnTo>
                    <a:pt x="299" y="280"/>
                  </a:lnTo>
                  <a:lnTo>
                    <a:pt x="296" y="282"/>
                  </a:lnTo>
                  <a:lnTo>
                    <a:pt x="296" y="282"/>
                  </a:lnTo>
                  <a:lnTo>
                    <a:pt x="296" y="284"/>
                  </a:lnTo>
                  <a:lnTo>
                    <a:pt x="296" y="284"/>
                  </a:lnTo>
                  <a:lnTo>
                    <a:pt x="299" y="284"/>
                  </a:lnTo>
                  <a:lnTo>
                    <a:pt x="301" y="286"/>
                  </a:lnTo>
                  <a:lnTo>
                    <a:pt x="301" y="286"/>
                  </a:lnTo>
                  <a:lnTo>
                    <a:pt x="301" y="288"/>
                  </a:lnTo>
                  <a:lnTo>
                    <a:pt x="301" y="288"/>
                  </a:lnTo>
                  <a:lnTo>
                    <a:pt x="305" y="288"/>
                  </a:lnTo>
                  <a:lnTo>
                    <a:pt x="307" y="290"/>
                  </a:lnTo>
                  <a:lnTo>
                    <a:pt x="307" y="290"/>
                  </a:lnTo>
                  <a:lnTo>
                    <a:pt x="307" y="290"/>
                  </a:lnTo>
                  <a:lnTo>
                    <a:pt x="311" y="295"/>
                  </a:lnTo>
                  <a:lnTo>
                    <a:pt x="313" y="297"/>
                  </a:lnTo>
                  <a:lnTo>
                    <a:pt x="313" y="297"/>
                  </a:lnTo>
                  <a:lnTo>
                    <a:pt x="315" y="299"/>
                  </a:lnTo>
                  <a:lnTo>
                    <a:pt x="317" y="299"/>
                  </a:lnTo>
                  <a:lnTo>
                    <a:pt x="317" y="301"/>
                  </a:lnTo>
                  <a:lnTo>
                    <a:pt x="317" y="301"/>
                  </a:lnTo>
                  <a:lnTo>
                    <a:pt x="317" y="303"/>
                  </a:lnTo>
                  <a:lnTo>
                    <a:pt x="317" y="305"/>
                  </a:lnTo>
                  <a:lnTo>
                    <a:pt x="317" y="305"/>
                  </a:lnTo>
                  <a:lnTo>
                    <a:pt x="317" y="307"/>
                  </a:lnTo>
                  <a:lnTo>
                    <a:pt x="317" y="307"/>
                  </a:lnTo>
                  <a:lnTo>
                    <a:pt x="317" y="307"/>
                  </a:lnTo>
                  <a:lnTo>
                    <a:pt x="317" y="309"/>
                  </a:lnTo>
                  <a:lnTo>
                    <a:pt x="317" y="309"/>
                  </a:lnTo>
                  <a:lnTo>
                    <a:pt x="317" y="309"/>
                  </a:lnTo>
                  <a:lnTo>
                    <a:pt x="319" y="311"/>
                  </a:lnTo>
                  <a:lnTo>
                    <a:pt x="319" y="311"/>
                  </a:lnTo>
                  <a:lnTo>
                    <a:pt x="317" y="313"/>
                  </a:lnTo>
                  <a:lnTo>
                    <a:pt x="305" y="318"/>
                  </a:lnTo>
                  <a:lnTo>
                    <a:pt x="303" y="322"/>
                  </a:lnTo>
                  <a:lnTo>
                    <a:pt x="301" y="322"/>
                  </a:lnTo>
                  <a:lnTo>
                    <a:pt x="299" y="322"/>
                  </a:lnTo>
                  <a:lnTo>
                    <a:pt x="296" y="322"/>
                  </a:lnTo>
                  <a:lnTo>
                    <a:pt x="294" y="322"/>
                  </a:lnTo>
                  <a:lnTo>
                    <a:pt x="294" y="322"/>
                  </a:lnTo>
                  <a:lnTo>
                    <a:pt x="294" y="322"/>
                  </a:lnTo>
                  <a:lnTo>
                    <a:pt x="294" y="324"/>
                  </a:lnTo>
                  <a:lnTo>
                    <a:pt x="292" y="324"/>
                  </a:lnTo>
                  <a:lnTo>
                    <a:pt x="292" y="324"/>
                  </a:lnTo>
                  <a:lnTo>
                    <a:pt x="290" y="324"/>
                  </a:lnTo>
                  <a:lnTo>
                    <a:pt x="290" y="324"/>
                  </a:lnTo>
                  <a:lnTo>
                    <a:pt x="288" y="326"/>
                  </a:lnTo>
                  <a:lnTo>
                    <a:pt x="286" y="328"/>
                  </a:lnTo>
                  <a:lnTo>
                    <a:pt x="282" y="330"/>
                  </a:lnTo>
                  <a:lnTo>
                    <a:pt x="278" y="334"/>
                  </a:lnTo>
                  <a:lnTo>
                    <a:pt x="276" y="338"/>
                  </a:lnTo>
                  <a:lnTo>
                    <a:pt x="276" y="338"/>
                  </a:lnTo>
                  <a:lnTo>
                    <a:pt x="276" y="338"/>
                  </a:lnTo>
                  <a:lnTo>
                    <a:pt x="276" y="338"/>
                  </a:lnTo>
                  <a:lnTo>
                    <a:pt x="278" y="338"/>
                  </a:lnTo>
                  <a:lnTo>
                    <a:pt x="278" y="341"/>
                  </a:lnTo>
                  <a:lnTo>
                    <a:pt x="278" y="341"/>
                  </a:lnTo>
                  <a:lnTo>
                    <a:pt x="278" y="341"/>
                  </a:lnTo>
                  <a:lnTo>
                    <a:pt x="278" y="341"/>
                  </a:lnTo>
                  <a:lnTo>
                    <a:pt x="278" y="341"/>
                  </a:lnTo>
                  <a:lnTo>
                    <a:pt x="282" y="343"/>
                  </a:lnTo>
                  <a:lnTo>
                    <a:pt x="282" y="343"/>
                  </a:lnTo>
                  <a:lnTo>
                    <a:pt x="282" y="343"/>
                  </a:lnTo>
                  <a:lnTo>
                    <a:pt x="282" y="343"/>
                  </a:lnTo>
                  <a:lnTo>
                    <a:pt x="284" y="343"/>
                  </a:lnTo>
                  <a:lnTo>
                    <a:pt x="284" y="343"/>
                  </a:lnTo>
                  <a:lnTo>
                    <a:pt x="282" y="345"/>
                  </a:lnTo>
                  <a:lnTo>
                    <a:pt x="282" y="345"/>
                  </a:lnTo>
                  <a:lnTo>
                    <a:pt x="282" y="345"/>
                  </a:lnTo>
                  <a:lnTo>
                    <a:pt x="284" y="345"/>
                  </a:lnTo>
                  <a:lnTo>
                    <a:pt x="284" y="345"/>
                  </a:lnTo>
                  <a:lnTo>
                    <a:pt x="286" y="347"/>
                  </a:lnTo>
                  <a:lnTo>
                    <a:pt x="286" y="349"/>
                  </a:lnTo>
                  <a:lnTo>
                    <a:pt x="286" y="349"/>
                  </a:lnTo>
                  <a:lnTo>
                    <a:pt x="286" y="349"/>
                  </a:lnTo>
                  <a:lnTo>
                    <a:pt x="286" y="351"/>
                  </a:lnTo>
                  <a:lnTo>
                    <a:pt x="286" y="353"/>
                  </a:lnTo>
                  <a:lnTo>
                    <a:pt x="282" y="355"/>
                  </a:lnTo>
                  <a:lnTo>
                    <a:pt x="276" y="357"/>
                  </a:lnTo>
                  <a:lnTo>
                    <a:pt x="274" y="357"/>
                  </a:lnTo>
                  <a:lnTo>
                    <a:pt x="274" y="355"/>
                  </a:lnTo>
                  <a:lnTo>
                    <a:pt x="274" y="355"/>
                  </a:lnTo>
                  <a:lnTo>
                    <a:pt x="274" y="355"/>
                  </a:lnTo>
                  <a:lnTo>
                    <a:pt x="274" y="355"/>
                  </a:lnTo>
                  <a:lnTo>
                    <a:pt x="274" y="355"/>
                  </a:lnTo>
                  <a:lnTo>
                    <a:pt x="274" y="355"/>
                  </a:lnTo>
                  <a:lnTo>
                    <a:pt x="267" y="351"/>
                  </a:lnTo>
                  <a:lnTo>
                    <a:pt x="267" y="351"/>
                  </a:lnTo>
                  <a:lnTo>
                    <a:pt x="263" y="349"/>
                  </a:lnTo>
                  <a:lnTo>
                    <a:pt x="259" y="351"/>
                  </a:lnTo>
                  <a:lnTo>
                    <a:pt x="259" y="353"/>
                  </a:lnTo>
                  <a:lnTo>
                    <a:pt x="259" y="353"/>
                  </a:lnTo>
                  <a:lnTo>
                    <a:pt x="259" y="355"/>
                  </a:lnTo>
                  <a:lnTo>
                    <a:pt x="261" y="357"/>
                  </a:lnTo>
                  <a:lnTo>
                    <a:pt x="261" y="357"/>
                  </a:lnTo>
                  <a:lnTo>
                    <a:pt x="261" y="359"/>
                  </a:lnTo>
                  <a:lnTo>
                    <a:pt x="261" y="361"/>
                  </a:lnTo>
                  <a:lnTo>
                    <a:pt x="261" y="364"/>
                  </a:lnTo>
                  <a:lnTo>
                    <a:pt x="255" y="378"/>
                  </a:lnTo>
                  <a:lnTo>
                    <a:pt x="255" y="382"/>
                  </a:lnTo>
                  <a:lnTo>
                    <a:pt x="255" y="386"/>
                  </a:lnTo>
                  <a:lnTo>
                    <a:pt x="253" y="386"/>
                  </a:lnTo>
                  <a:lnTo>
                    <a:pt x="253" y="389"/>
                  </a:lnTo>
                  <a:lnTo>
                    <a:pt x="253" y="389"/>
                  </a:lnTo>
                  <a:lnTo>
                    <a:pt x="253" y="389"/>
                  </a:lnTo>
                  <a:lnTo>
                    <a:pt x="259" y="395"/>
                  </a:lnTo>
                  <a:lnTo>
                    <a:pt x="261" y="395"/>
                  </a:lnTo>
                  <a:lnTo>
                    <a:pt x="261" y="395"/>
                  </a:lnTo>
                  <a:lnTo>
                    <a:pt x="261" y="397"/>
                  </a:lnTo>
                  <a:lnTo>
                    <a:pt x="261" y="399"/>
                  </a:lnTo>
                  <a:lnTo>
                    <a:pt x="261" y="401"/>
                  </a:lnTo>
                  <a:lnTo>
                    <a:pt x="261" y="401"/>
                  </a:lnTo>
                  <a:lnTo>
                    <a:pt x="263" y="405"/>
                  </a:lnTo>
                  <a:lnTo>
                    <a:pt x="263" y="407"/>
                  </a:lnTo>
                  <a:lnTo>
                    <a:pt x="263" y="409"/>
                  </a:lnTo>
                  <a:lnTo>
                    <a:pt x="263" y="409"/>
                  </a:lnTo>
                  <a:lnTo>
                    <a:pt x="263" y="412"/>
                  </a:lnTo>
                  <a:lnTo>
                    <a:pt x="259" y="420"/>
                  </a:lnTo>
                  <a:lnTo>
                    <a:pt x="259" y="422"/>
                  </a:lnTo>
                  <a:lnTo>
                    <a:pt x="261" y="422"/>
                  </a:lnTo>
                  <a:lnTo>
                    <a:pt x="267" y="422"/>
                  </a:lnTo>
                  <a:lnTo>
                    <a:pt x="274" y="422"/>
                  </a:lnTo>
                  <a:lnTo>
                    <a:pt x="280" y="422"/>
                  </a:lnTo>
                  <a:lnTo>
                    <a:pt x="280" y="422"/>
                  </a:lnTo>
                  <a:lnTo>
                    <a:pt x="280" y="424"/>
                  </a:lnTo>
                  <a:lnTo>
                    <a:pt x="280" y="424"/>
                  </a:lnTo>
                  <a:lnTo>
                    <a:pt x="280" y="424"/>
                  </a:lnTo>
                  <a:lnTo>
                    <a:pt x="280" y="424"/>
                  </a:lnTo>
                  <a:lnTo>
                    <a:pt x="280" y="424"/>
                  </a:lnTo>
                  <a:lnTo>
                    <a:pt x="280" y="426"/>
                  </a:lnTo>
                  <a:lnTo>
                    <a:pt x="280" y="426"/>
                  </a:lnTo>
                  <a:lnTo>
                    <a:pt x="280" y="428"/>
                  </a:lnTo>
                  <a:lnTo>
                    <a:pt x="280" y="430"/>
                  </a:lnTo>
                  <a:lnTo>
                    <a:pt x="280" y="432"/>
                  </a:lnTo>
                  <a:lnTo>
                    <a:pt x="282" y="432"/>
                  </a:lnTo>
                  <a:lnTo>
                    <a:pt x="282" y="435"/>
                  </a:lnTo>
                  <a:lnTo>
                    <a:pt x="282" y="435"/>
                  </a:lnTo>
                  <a:lnTo>
                    <a:pt x="284" y="435"/>
                  </a:lnTo>
                  <a:lnTo>
                    <a:pt x="284" y="435"/>
                  </a:lnTo>
                  <a:lnTo>
                    <a:pt x="286" y="435"/>
                  </a:lnTo>
                  <a:lnTo>
                    <a:pt x="286" y="435"/>
                  </a:lnTo>
                  <a:lnTo>
                    <a:pt x="288" y="435"/>
                  </a:lnTo>
                  <a:lnTo>
                    <a:pt x="288" y="432"/>
                  </a:lnTo>
                  <a:lnTo>
                    <a:pt x="290" y="430"/>
                  </a:lnTo>
                  <a:lnTo>
                    <a:pt x="292" y="428"/>
                  </a:lnTo>
                  <a:lnTo>
                    <a:pt x="296" y="424"/>
                  </a:lnTo>
                  <a:lnTo>
                    <a:pt x="299" y="424"/>
                  </a:lnTo>
                  <a:lnTo>
                    <a:pt x="299" y="424"/>
                  </a:lnTo>
                  <a:lnTo>
                    <a:pt x="299" y="424"/>
                  </a:lnTo>
                  <a:lnTo>
                    <a:pt x="301" y="422"/>
                  </a:lnTo>
                  <a:lnTo>
                    <a:pt x="301" y="422"/>
                  </a:lnTo>
                  <a:lnTo>
                    <a:pt x="301" y="422"/>
                  </a:lnTo>
                  <a:lnTo>
                    <a:pt x="301" y="420"/>
                  </a:lnTo>
                  <a:lnTo>
                    <a:pt x="301" y="418"/>
                  </a:lnTo>
                  <a:lnTo>
                    <a:pt x="301" y="416"/>
                  </a:lnTo>
                  <a:lnTo>
                    <a:pt x="305" y="412"/>
                  </a:lnTo>
                  <a:lnTo>
                    <a:pt x="307" y="409"/>
                  </a:lnTo>
                  <a:lnTo>
                    <a:pt x="309" y="407"/>
                  </a:lnTo>
                  <a:lnTo>
                    <a:pt x="309" y="407"/>
                  </a:lnTo>
                  <a:lnTo>
                    <a:pt x="309" y="405"/>
                  </a:lnTo>
                  <a:lnTo>
                    <a:pt x="313" y="397"/>
                  </a:lnTo>
                  <a:lnTo>
                    <a:pt x="313" y="397"/>
                  </a:lnTo>
                  <a:lnTo>
                    <a:pt x="313" y="395"/>
                  </a:lnTo>
                  <a:lnTo>
                    <a:pt x="315" y="397"/>
                  </a:lnTo>
                  <a:lnTo>
                    <a:pt x="315" y="397"/>
                  </a:lnTo>
                  <a:lnTo>
                    <a:pt x="315" y="399"/>
                  </a:lnTo>
                  <a:lnTo>
                    <a:pt x="322" y="407"/>
                  </a:lnTo>
                  <a:lnTo>
                    <a:pt x="322" y="409"/>
                  </a:lnTo>
                  <a:lnTo>
                    <a:pt x="324" y="409"/>
                  </a:lnTo>
                  <a:lnTo>
                    <a:pt x="324" y="409"/>
                  </a:lnTo>
                  <a:lnTo>
                    <a:pt x="332" y="405"/>
                  </a:lnTo>
                  <a:lnTo>
                    <a:pt x="332" y="407"/>
                  </a:lnTo>
                  <a:lnTo>
                    <a:pt x="336" y="407"/>
                  </a:lnTo>
                  <a:lnTo>
                    <a:pt x="338" y="407"/>
                  </a:lnTo>
                  <a:lnTo>
                    <a:pt x="340" y="405"/>
                  </a:lnTo>
                  <a:lnTo>
                    <a:pt x="338" y="403"/>
                  </a:lnTo>
                  <a:lnTo>
                    <a:pt x="342" y="403"/>
                  </a:lnTo>
                  <a:lnTo>
                    <a:pt x="342" y="399"/>
                  </a:lnTo>
                  <a:lnTo>
                    <a:pt x="342" y="391"/>
                  </a:lnTo>
                  <a:lnTo>
                    <a:pt x="345" y="386"/>
                  </a:lnTo>
                  <a:lnTo>
                    <a:pt x="345" y="386"/>
                  </a:lnTo>
                  <a:lnTo>
                    <a:pt x="347" y="386"/>
                  </a:lnTo>
                  <a:lnTo>
                    <a:pt x="349" y="384"/>
                  </a:lnTo>
                  <a:lnTo>
                    <a:pt x="349" y="384"/>
                  </a:lnTo>
                  <a:lnTo>
                    <a:pt x="347" y="380"/>
                  </a:lnTo>
                  <a:lnTo>
                    <a:pt x="349" y="376"/>
                  </a:lnTo>
                  <a:lnTo>
                    <a:pt x="349" y="374"/>
                  </a:lnTo>
                  <a:lnTo>
                    <a:pt x="349" y="374"/>
                  </a:lnTo>
                  <a:lnTo>
                    <a:pt x="347" y="374"/>
                  </a:lnTo>
                  <a:lnTo>
                    <a:pt x="347" y="372"/>
                  </a:lnTo>
                  <a:lnTo>
                    <a:pt x="347" y="372"/>
                  </a:lnTo>
                  <a:lnTo>
                    <a:pt x="347" y="370"/>
                  </a:lnTo>
                  <a:lnTo>
                    <a:pt x="347" y="370"/>
                  </a:lnTo>
                  <a:lnTo>
                    <a:pt x="349" y="368"/>
                  </a:lnTo>
                  <a:lnTo>
                    <a:pt x="349" y="368"/>
                  </a:lnTo>
                  <a:lnTo>
                    <a:pt x="349" y="364"/>
                  </a:lnTo>
                  <a:lnTo>
                    <a:pt x="351" y="361"/>
                  </a:lnTo>
                  <a:lnTo>
                    <a:pt x="351" y="359"/>
                  </a:lnTo>
                  <a:lnTo>
                    <a:pt x="351" y="359"/>
                  </a:lnTo>
                  <a:lnTo>
                    <a:pt x="351" y="359"/>
                  </a:lnTo>
                  <a:lnTo>
                    <a:pt x="353" y="357"/>
                  </a:lnTo>
                  <a:lnTo>
                    <a:pt x="353" y="357"/>
                  </a:lnTo>
                  <a:lnTo>
                    <a:pt x="353" y="357"/>
                  </a:lnTo>
                  <a:lnTo>
                    <a:pt x="353" y="357"/>
                  </a:lnTo>
                  <a:lnTo>
                    <a:pt x="353" y="357"/>
                  </a:lnTo>
                  <a:lnTo>
                    <a:pt x="355" y="359"/>
                  </a:lnTo>
                  <a:lnTo>
                    <a:pt x="355" y="359"/>
                  </a:lnTo>
                  <a:lnTo>
                    <a:pt x="357" y="359"/>
                  </a:lnTo>
                  <a:lnTo>
                    <a:pt x="357" y="359"/>
                  </a:lnTo>
                  <a:lnTo>
                    <a:pt x="359" y="359"/>
                  </a:lnTo>
                  <a:lnTo>
                    <a:pt x="359" y="357"/>
                  </a:lnTo>
                  <a:lnTo>
                    <a:pt x="359" y="357"/>
                  </a:lnTo>
                  <a:lnTo>
                    <a:pt x="359" y="355"/>
                  </a:lnTo>
                  <a:lnTo>
                    <a:pt x="361" y="351"/>
                  </a:lnTo>
                  <a:lnTo>
                    <a:pt x="363" y="347"/>
                  </a:lnTo>
                  <a:lnTo>
                    <a:pt x="363" y="347"/>
                  </a:lnTo>
                  <a:lnTo>
                    <a:pt x="363" y="347"/>
                  </a:lnTo>
                  <a:lnTo>
                    <a:pt x="363" y="345"/>
                  </a:lnTo>
                  <a:lnTo>
                    <a:pt x="363" y="345"/>
                  </a:lnTo>
                  <a:lnTo>
                    <a:pt x="363" y="345"/>
                  </a:lnTo>
                  <a:lnTo>
                    <a:pt x="363" y="343"/>
                  </a:lnTo>
                  <a:lnTo>
                    <a:pt x="363" y="343"/>
                  </a:lnTo>
                  <a:lnTo>
                    <a:pt x="363" y="343"/>
                  </a:lnTo>
                  <a:lnTo>
                    <a:pt x="365" y="343"/>
                  </a:lnTo>
                  <a:lnTo>
                    <a:pt x="365" y="343"/>
                  </a:lnTo>
                  <a:lnTo>
                    <a:pt x="365" y="341"/>
                  </a:lnTo>
                  <a:lnTo>
                    <a:pt x="365" y="341"/>
                  </a:lnTo>
                  <a:lnTo>
                    <a:pt x="365" y="336"/>
                  </a:lnTo>
                  <a:lnTo>
                    <a:pt x="365" y="334"/>
                  </a:lnTo>
                  <a:lnTo>
                    <a:pt x="365" y="334"/>
                  </a:lnTo>
                  <a:lnTo>
                    <a:pt x="365" y="332"/>
                  </a:lnTo>
                  <a:lnTo>
                    <a:pt x="365" y="332"/>
                  </a:lnTo>
                  <a:lnTo>
                    <a:pt x="368" y="332"/>
                  </a:lnTo>
                  <a:lnTo>
                    <a:pt x="368" y="332"/>
                  </a:lnTo>
                  <a:lnTo>
                    <a:pt x="370" y="332"/>
                  </a:lnTo>
                  <a:lnTo>
                    <a:pt x="370" y="330"/>
                  </a:lnTo>
                  <a:lnTo>
                    <a:pt x="370" y="330"/>
                  </a:lnTo>
                  <a:lnTo>
                    <a:pt x="370" y="328"/>
                  </a:lnTo>
                  <a:lnTo>
                    <a:pt x="372" y="328"/>
                  </a:lnTo>
                  <a:lnTo>
                    <a:pt x="372" y="326"/>
                  </a:lnTo>
                  <a:lnTo>
                    <a:pt x="374" y="324"/>
                  </a:lnTo>
                  <a:lnTo>
                    <a:pt x="376" y="318"/>
                  </a:lnTo>
                  <a:lnTo>
                    <a:pt x="378" y="311"/>
                  </a:lnTo>
                  <a:lnTo>
                    <a:pt x="380" y="309"/>
                  </a:lnTo>
                  <a:lnTo>
                    <a:pt x="380" y="307"/>
                  </a:lnTo>
                  <a:lnTo>
                    <a:pt x="384" y="305"/>
                  </a:lnTo>
                  <a:lnTo>
                    <a:pt x="384" y="305"/>
                  </a:lnTo>
                  <a:lnTo>
                    <a:pt x="384" y="303"/>
                  </a:lnTo>
                  <a:lnTo>
                    <a:pt x="384" y="301"/>
                  </a:lnTo>
                  <a:lnTo>
                    <a:pt x="384" y="297"/>
                  </a:lnTo>
                  <a:lnTo>
                    <a:pt x="384" y="295"/>
                  </a:lnTo>
                  <a:lnTo>
                    <a:pt x="384" y="295"/>
                  </a:lnTo>
                  <a:lnTo>
                    <a:pt x="384" y="293"/>
                  </a:lnTo>
                  <a:lnTo>
                    <a:pt x="382" y="290"/>
                  </a:lnTo>
                  <a:lnTo>
                    <a:pt x="382" y="290"/>
                  </a:lnTo>
                  <a:lnTo>
                    <a:pt x="382" y="288"/>
                  </a:lnTo>
                  <a:lnTo>
                    <a:pt x="380" y="288"/>
                  </a:lnTo>
                  <a:lnTo>
                    <a:pt x="380" y="288"/>
                  </a:lnTo>
                  <a:lnTo>
                    <a:pt x="378" y="286"/>
                  </a:lnTo>
                  <a:lnTo>
                    <a:pt x="378" y="286"/>
                  </a:lnTo>
                  <a:lnTo>
                    <a:pt x="378" y="284"/>
                  </a:lnTo>
                  <a:lnTo>
                    <a:pt x="376" y="284"/>
                  </a:lnTo>
                  <a:lnTo>
                    <a:pt x="376" y="282"/>
                  </a:lnTo>
                  <a:lnTo>
                    <a:pt x="376" y="282"/>
                  </a:lnTo>
                  <a:lnTo>
                    <a:pt x="376" y="282"/>
                  </a:lnTo>
                  <a:lnTo>
                    <a:pt x="376" y="282"/>
                  </a:lnTo>
                  <a:lnTo>
                    <a:pt x="374" y="282"/>
                  </a:lnTo>
                  <a:lnTo>
                    <a:pt x="374" y="280"/>
                  </a:lnTo>
                  <a:lnTo>
                    <a:pt x="372" y="280"/>
                  </a:lnTo>
                  <a:lnTo>
                    <a:pt x="372" y="278"/>
                  </a:lnTo>
                  <a:lnTo>
                    <a:pt x="372" y="276"/>
                  </a:lnTo>
                  <a:lnTo>
                    <a:pt x="374" y="276"/>
                  </a:lnTo>
                  <a:lnTo>
                    <a:pt x="376" y="274"/>
                  </a:lnTo>
                  <a:lnTo>
                    <a:pt x="380" y="270"/>
                  </a:lnTo>
                  <a:lnTo>
                    <a:pt x="386" y="265"/>
                  </a:lnTo>
                  <a:lnTo>
                    <a:pt x="390" y="261"/>
                  </a:lnTo>
                  <a:lnTo>
                    <a:pt x="397" y="253"/>
                  </a:lnTo>
                  <a:lnTo>
                    <a:pt x="399" y="251"/>
                  </a:lnTo>
                  <a:lnTo>
                    <a:pt x="409" y="242"/>
                  </a:lnTo>
                  <a:lnTo>
                    <a:pt x="409" y="240"/>
                  </a:lnTo>
                  <a:lnTo>
                    <a:pt x="409" y="240"/>
                  </a:lnTo>
                  <a:lnTo>
                    <a:pt x="409" y="240"/>
                  </a:lnTo>
                  <a:lnTo>
                    <a:pt x="409" y="240"/>
                  </a:lnTo>
                  <a:lnTo>
                    <a:pt x="407" y="238"/>
                  </a:lnTo>
                  <a:lnTo>
                    <a:pt x="407" y="236"/>
                  </a:lnTo>
                  <a:lnTo>
                    <a:pt x="407" y="236"/>
                  </a:lnTo>
                  <a:lnTo>
                    <a:pt x="407" y="236"/>
                  </a:lnTo>
                  <a:lnTo>
                    <a:pt x="407" y="234"/>
                  </a:lnTo>
                  <a:lnTo>
                    <a:pt x="409" y="234"/>
                  </a:lnTo>
                  <a:lnTo>
                    <a:pt x="411" y="232"/>
                  </a:lnTo>
                  <a:lnTo>
                    <a:pt x="413" y="232"/>
                  </a:lnTo>
                  <a:lnTo>
                    <a:pt x="413" y="230"/>
                  </a:lnTo>
                  <a:lnTo>
                    <a:pt x="416" y="230"/>
                  </a:lnTo>
                  <a:lnTo>
                    <a:pt x="416" y="230"/>
                  </a:lnTo>
                  <a:lnTo>
                    <a:pt x="418" y="232"/>
                  </a:lnTo>
                  <a:lnTo>
                    <a:pt x="418" y="232"/>
                  </a:lnTo>
                  <a:lnTo>
                    <a:pt x="420" y="232"/>
                  </a:lnTo>
                  <a:lnTo>
                    <a:pt x="420" y="234"/>
                  </a:lnTo>
                  <a:lnTo>
                    <a:pt x="420" y="236"/>
                  </a:lnTo>
                  <a:lnTo>
                    <a:pt x="420" y="236"/>
                  </a:lnTo>
                  <a:lnTo>
                    <a:pt x="420" y="238"/>
                  </a:lnTo>
                  <a:lnTo>
                    <a:pt x="420" y="240"/>
                  </a:lnTo>
                  <a:lnTo>
                    <a:pt x="418" y="240"/>
                  </a:lnTo>
                  <a:lnTo>
                    <a:pt x="418" y="242"/>
                  </a:lnTo>
                  <a:lnTo>
                    <a:pt x="416" y="242"/>
                  </a:lnTo>
                  <a:lnTo>
                    <a:pt x="416" y="244"/>
                  </a:lnTo>
                  <a:lnTo>
                    <a:pt x="416" y="244"/>
                  </a:lnTo>
                  <a:lnTo>
                    <a:pt x="418" y="244"/>
                  </a:lnTo>
                  <a:lnTo>
                    <a:pt x="418" y="244"/>
                  </a:lnTo>
                  <a:lnTo>
                    <a:pt x="420" y="244"/>
                  </a:lnTo>
                  <a:lnTo>
                    <a:pt x="422" y="244"/>
                  </a:lnTo>
                  <a:lnTo>
                    <a:pt x="428" y="242"/>
                  </a:lnTo>
                  <a:lnTo>
                    <a:pt x="430" y="242"/>
                  </a:lnTo>
                  <a:lnTo>
                    <a:pt x="432" y="240"/>
                  </a:lnTo>
                  <a:lnTo>
                    <a:pt x="434" y="238"/>
                  </a:lnTo>
                  <a:lnTo>
                    <a:pt x="436" y="234"/>
                  </a:lnTo>
                  <a:lnTo>
                    <a:pt x="436" y="234"/>
                  </a:lnTo>
                  <a:lnTo>
                    <a:pt x="439" y="232"/>
                  </a:lnTo>
                  <a:lnTo>
                    <a:pt x="439" y="232"/>
                  </a:lnTo>
                  <a:lnTo>
                    <a:pt x="436" y="230"/>
                  </a:lnTo>
                  <a:lnTo>
                    <a:pt x="436" y="228"/>
                  </a:lnTo>
                  <a:lnTo>
                    <a:pt x="436" y="228"/>
                  </a:lnTo>
                  <a:lnTo>
                    <a:pt x="436" y="228"/>
                  </a:lnTo>
                  <a:lnTo>
                    <a:pt x="436" y="226"/>
                  </a:lnTo>
                  <a:lnTo>
                    <a:pt x="436" y="224"/>
                  </a:lnTo>
                  <a:lnTo>
                    <a:pt x="436" y="222"/>
                  </a:lnTo>
                  <a:lnTo>
                    <a:pt x="439" y="219"/>
                  </a:lnTo>
                  <a:lnTo>
                    <a:pt x="439" y="219"/>
                  </a:lnTo>
                  <a:lnTo>
                    <a:pt x="439" y="219"/>
                  </a:lnTo>
                  <a:lnTo>
                    <a:pt x="439" y="217"/>
                  </a:lnTo>
                  <a:lnTo>
                    <a:pt x="441" y="211"/>
                  </a:lnTo>
                  <a:lnTo>
                    <a:pt x="441" y="209"/>
                  </a:lnTo>
                  <a:lnTo>
                    <a:pt x="439" y="207"/>
                  </a:lnTo>
                  <a:lnTo>
                    <a:pt x="439" y="207"/>
                  </a:lnTo>
                  <a:lnTo>
                    <a:pt x="441" y="205"/>
                  </a:lnTo>
                  <a:lnTo>
                    <a:pt x="449" y="192"/>
                  </a:lnTo>
                  <a:lnTo>
                    <a:pt x="453" y="188"/>
                  </a:lnTo>
                  <a:lnTo>
                    <a:pt x="455" y="186"/>
                  </a:lnTo>
                  <a:lnTo>
                    <a:pt x="457" y="186"/>
                  </a:lnTo>
                  <a:lnTo>
                    <a:pt x="457" y="184"/>
                  </a:lnTo>
                  <a:lnTo>
                    <a:pt x="457" y="182"/>
                  </a:lnTo>
                  <a:lnTo>
                    <a:pt x="459" y="176"/>
                  </a:lnTo>
                  <a:lnTo>
                    <a:pt x="459" y="173"/>
                  </a:lnTo>
                  <a:lnTo>
                    <a:pt x="459" y="171"/>
                  </a:lnTo>
                  <a:lnTo>
                    <a:pt x="464" y="167"/>
                  </a:lnTo>
                  <a:lnTo>
                    <a:pt x="466" y="163"/>
                  </a:lnTo>
                  <a:lnTo>
                    <a:pt x="468" y="165"/>
                  </a:lnTo>
                  <a:lnTo>
                    <a:pt x="470" y="167"/>
                  </a:lnTo>
                  <a:lnTo>
                    <a:pt x="470" y="169"/>
                  </a:lnTo>
                  <a:lnTo>
                    <a:pt x="470" y="169"/>
                  </a:lnTo>
                  <a:lnTo>
                    <a:pt x="470" y="169"/>
                  </a:lnTo>
                  <a:lnTo>
                    <a:pt x="470" y="171"/>
                  </a:lnTo>
                  <a:lnTo>
                    <a:pt x="470" y="171"/>
                  </a:lnTo>
                  <a:lnTo>
                    <a:pt x="472" y="171"/>
                  </a:lnTo>
                  <a:lnTo>
                    <a:pt x="472" y="171"/>
                  </a:lnTo>
                  <a:lnTo>
                    <a:pt x="474" y="171"/>
                  </a:lnTo>
                  <a:lnTo>
                    <a:pt x="476" y="169"/>
                  </a:lnTo>
                  <a:lnTo>
                    <a:pt x="476" y="169"/>
                  </a:lnTo>
                  <a:lnTo>
                    <a:pt x="478" y="167"/>
                  </a:lnTo>
                  <a:lnTo>
                    <a:pt x="480" y="165"/>
                  </a:lnTo>
                  <a:lnTo>
                    <a:pt x="482" y="163"/>
                  </a:lnTo>
                  <a:lnTo>
                    <a:pt x="482" y="161"/>
                  </a:lnTo>
                  <a:lnTo>
                    <a:pt x="482" y="159"/>
                  </a:lnTo>
                  <a:lnTo>
                    <a:pt x="482" y="159"/>
                  </a:lnTo>
                  <a:lnTo>
                    <a:pt x="482" y="157"/>
                  </a:lnTo>
                  <a:lnTo>
                    <a:pt x="487" y="153"/>
                  </a:lnTo>
                  <a:lnTo>
                    <a:pt x="487" y="151"/>
                  </a:lnTo>
                  <a:lnTo>
                    <a:pt x="489" y="151"/>
                  </a:lnTo>
                  <a:lnTo>
                    <a:pt x="489" y="151"/>
                  </a:lnTo>
                  <a:lnTo>
                    <a:pt x="489" y="151"/>
                  </a:lnTo>
                  <a:lnTo>
                    <a:pt x="491" y="151"/>
                  </a:lnTo>
                  <a:lnTo>
                    <a:pt x="493" y="148"/>
                  </a:lnTo>
                  <a:lnTo>
                    <a:pt x="493" y="148"/>
                  </a:lnTo>
                  <a:lnTo>
                    <a:pt x="495" y="146"/>
                  </a:lnTo>
                  <a:lnTo>
                    <a:pt x="495" y="146"/>
                  </a:lnTo>
                  <a:lnTo>
                    <a:pt x="495" y="146"/>
                  </a:lnTo>
                  <a:lnTo>
                    <a:pt x="499" y="146"/>
                  </a:lnTo>
                  <a:lnTo>
                    <a:pt x="507" y="144"/>
                  </a:lnTo>
                  <a:lnTo>
                    <a:pt x="510" y="142"/>
                  </a:lnTo>
                  <a:lnTo>
                    <a:pt x="516" y="138"/>
                  </a:lnTo>
                  <a:lnTo>
                    <a:pt x="520" y="134"/>
                  </a:lnTo>
                  <a:lnTo>
                    <a:pt x="524" y="130"/>
                  </a:lnTo>
                  <a:lnTo>
                    <a:pt x="526" y="123"/>
                  </a:lnTo>
                  <a:lnTo>
                    <a:pt x="528" y="123"/>
                  </a:lnTo>
                  <a:lnTo>
                    <a:pt x="530" y="119"/>
                  </a:lnTo>
                  <a:lnTo>
                    <a:pt x="530" y="119"/>
                  </a:lnTo>
                  <a:lnTo>
                    <a:pt x="533" y="119"/>
                  </a:lnTo>
                  <a:lnTo>
                    <a:pt x="533" y="119"/>
                  </a:lnTo>
                  <a:lnTo>
                    <a:pt x="533" y="119"/>
                  </a:lnTo>
                  <a:lnTo>
                    <a:pt x="537" y="121"/>
                  </a:lnTo>
                  <a:lnTo>
                    <a:pt x="537" y="121"/>
                  </a:lnTo>
                  <a:lnTo>
                    <a:pt x="539" y="121"/>
                  </a:lnTo>
                  <a:lnTo>
                    <a:pt x="541" y="121"/>
                  </a:lnTo>
                  <a:lnTo>
                    <a:pt x="543" y="121"/>
                  </a:lnTo>
                  <a:lnTo>
                    <a:pt x="543" y="121"/>
                  </a:lnTo>
                  <a:lnTo>
                    <a:pt x="556" y="113"/>
                  </a:lnTo>
                  <a:lnTo>
                    <a:pt x="556" y="113"/>
                  </a:lnTo>
                  <a:lnTo>
                    <a:pt x="556" y="113"/>
                  </a:lnTo>
                  <a:lnTo>
                    <a:pt x="556" y="113"/>
                  </a:lnTo>
                  <a:lnTo>
                    <a:pt x="556" y="111"/>
                  </a:lnTo>
                  <a:lnTo>
                    <a:pt x="558" y="111"/>
                  </a:lnTo>
                  <a:lnTo>
                    <a:pt x="558" y="109"/>
                  </a:lnTo>
                  <a:lnTo>
                    <a:pt x="560" y="109"/>
                  </a:lnTo>
                  <a:lnTo>
                    <a:pt x="560" y="109"/>
                  </a:lnTo>
                  <a:lnTo>
                    <a:pt x="560" y="107"/>
                  </a:lnTo>
                  <a:lnTo>
                    <a:pt x="562" y="109"/>
                  </a:lnTo>
                  <a:lnTo>
                    <a:pt x="564" y="109"/>
                  </a:lnTo>
                  <a:lnTo>
                    <a:pt x="566" y="109"/>
                  </a:lnTo>
                  <a:lnTo>
                    <a:pt x="566" y="107"/>
                  </a:lnTo>
                  <a:lnTo>
                    <a:pt x="572" y="105"/>
                  </a:lnTo>
                  <a:lnTo>
                    <a:pt x="576" y="100"/>
                  </a:lnTo>
                  <a:lnTo>
                    <a:pt x="578" y="98"/>
                  </a:lnTo>
                  <a:lnTo>
                    <a:pt x="581" y="98"/>
                  </a:lnTo>
                  <a:lnTo>
                    <a:pt x="581" y="98"/>
                  </a:lnTo>
                  <a:lnTo>
                    <a:pt x="583" y="96"/>
                  </a:lnTo>
                  <a:lnTo>
                    <a:pt x="587" y="94"/>
                  </a:lnTo>
                  <a:lnTo>
                    <a:pt x="587" y="92"/>
                  </a:lnTo>
                  <a:lnTo>
                    <a:pt x="589" y="90"/>
                  </a:lnTo>
                  <a:lnTo>
                    <a:pt x="589" y="90"/>
                  </a:lnTo>
                  <a:lnTo>
                    <a:pt x="589" y="86"/>
                  </a:lnTo>
                  <a:lnTo>
                    <a:pt x="589" y="86"/>
                  </a:lnTo>
                  <a:lnTo>
                    <a:pt x="591" y="84"/>
                  </a:lnTo>
                  <a:lnTo>
                    <a:pt x="591" y="84"/>
                  </a:lnTo>
                  <a:lnTo>
                    <a:pt x="593" y="84"/>
                  </a:lnTo>
                  <a:lnTo>
                    <a:pt x="595" y="82"/>
                  </a:lnTo>
                  <a:lnTo>
                    <a:pt x="595" y="82"/>
                  </a:lnTo>
                  <a:lnTo>
                    <a:pt x="597" y="82"/>
                  </a:lnTo>
                  <a:lnTo>
                    <a:pt x="599" y="84"/>
                  </a:lnTo>
                  <a:lnTo>
                    <a:pt x="601" y="86"/>
                  </a:lnTo>
                  <a:lnTo>
                    <a:pt x="604" y="86"/>
                  </a:lnTo>
                  <a:lnTo>
                    <a:pt x="606" y="88"/>
                  </a:lnTo>
                  <a:lnTo>
                    <a:pt x="622" y="80"/>
                  </a:lnTo>
                  <a:lnTo>
                    <a:pt x="622" y="80"/>
                  </a:lnTo>
                  <a:lnTo>
                    <a:pt x="627" y="82"/>
                  </a:lnTo>
                  <a:lnTo>
                    <a:pt x="627" y="82"/>
                  </a:lnTo>
                  <a:lnTo>
                    <a:pt x="629" y="80"/>
                  </a:lnTo>
                  <a:lnTo>
                    <a:pt x="629" y="80"/>
                  </a:lnTo>
                  <a:lnTo>
                    <a:pt x="629" y="80"/>
                  </a:lnTo>
                  <a:lnTo>
                    <a:pt x="633" y="82"/>
                  </a:lnTo>
                  <a:lnTo>
                    <a:pt x="633" y="82"/>
                  </a:lnTo>
                  <a:lnTo>
                    <a:pt x="633" y="82"/>
                  </a:lnTo>
                  <a:lnTo>
                    <a:pt x="633" y="80"/>
                  </a:lnTo>
                  <a:lnTo>
                    <a:pt x="633" y="80"/>
                  </a:lnTo>
                  <a:lnTo>
                    <a:pt x="635" y="77"/>
                  </a:lnTo>
                  <a:lnTo>
                    <a:pt x="635" y="77"/>
                  </a:lnTo>
                  <a:lnTo>
                    <a:pt x="637" y="77"/>
                  </a:lnTo>
                  <a:lnTo>
                    <a:pt x="637" y="77"/>
                  </a:lnTo>
                  <a:lnTo>
                    <a:pt x="637" y="77"/>
                  </a:lnTo>
                  <a:lnTo>
                    <a:pt x="637" y="77"/>
                  </a:lnTo>
                  <a:lnTo>
                    <a:pt x="639" y="75"/>
                  </a:lnTo>
                  <a:lnTo>
                    <a:pt x="639" y="75"/>
                  </a:lnTo>
                  <a:lnTo>
                    <a:pt x="639" y="73"/>
                  </a:lnTo>
                  <a:lnTo>
                    <a:pt x="639" y="73"/>
                  </a:lnTo>
                  <a:lnTo>
                    <a:pt x="639" y="73"/>
                  </a:lnTo>
                  <a:lnTo>
                    <a:pt x="641" y="71"/>
                  </a:lnTo>
                  <a:lnTo>
                    <a:pt x="641" y="71"/>
                  </a:lnTo>
                  <a:lnTo>
                    <a:pt x="643" y="71"/>
                  </a:lnTo>
                  <a:lnTo>
                    <a:pt x="643" y="71"/>
                  </a:lnTo>
                  <a:lnTo>
                    <a:pt x="643" y="71"/>
                  </a:lnTo>
                  <a:lnTo>
                    <a:pt x="643" y="67"/>
                  </a:lnTo>
                  <a:lnTo>
                    <a:pt x="643" y="67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B4A1A9E1-B95B-613E-8CED-45CC436E6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2638" y="2464873"/>
              <a:ext cx="928688" cy="495300"/>
            </a:xfrm>
            <a:custGeom>
              <a:avLst/>
              <a:gdLst>
                <a:gd name="T0" fmla="*/ 570 w 585"/>
                <a:gd name="T1" fmla="*/ 122 h 312"/>
                <a:gd name="T2" fmla="*/ 533 w 585"/>
                <a:gd name="T3" fmla="*/ 103 h 312"/>
                <a:gd name="T4" fmla="*/ 495 w 585"/>
                <a:gd name="T5" fmla="*/ 92 h 312"/>
                <a:gd name="T6" fmla="*/ 495 w 585"/>
                <a:gd name="T7" fmla="*/ 46 h 312"/>
                <a:gd name="T8" fmla="*/ 468 w 585"/>
                <a:gd name="T9" fmla="*/ 25 h 312"/>
                <a:gd name="T10" fmla="*/ 472 w 585"/>
                <a:gd name="T11" fmla="*/ 15 h 312"/>
                <a:gd name="T12" fmla="*/ 424 w 585"/>
                <a:gd name="T13" fmla="*/ 3 h 312"/>
                <a:gd name="T14" fmla="*/ 403 w 585"/>
                <a:gd name="T15" fmla="*/ 17 h 312"/>
                <a:gd name="T16" fmla="*/ 389 w 585"/>
                <a:gd name="T17" fmla="*/ 21 h 312"/>
                <a:gd name="T18" fmla="*/ 366 w 585"/>
                <a:gd name="T19" fmla="*/ 32 h 312"/>
                <a:gd name="T20" fmla="*/ 343 w 585"/>
                <a:gd name="T21" fmla="*/ 28 h 312"/>
                <a:gd name="T22" fmla="*/ 309 w 585"/>
                <a:gd name="T23" fmla="*/ 7 h 312"/>
                <a:gd name="T24" fmla="*/ 280 w 585"/>
                <a:gd name="T25" fmla="*/ 23 h 312"/>
                <a:gd name="T26" fmla="*/ 253 w 585"/>
                <a:gd name="T27" fmla="*/ 57 h 312"/>
                <a:gd name="T28" fmla="*/ 236 w 585"/>
                <a:gd name="T29" fmla="*/ 65 h 312"/>
                <a:gd name="T30" fmla="*/ 213 w 585"/>
                <a:gd name="T31" fmla="*/ 78 h 312"/>
                <a:gd name="T32" fmla="*/ 167 w 585"/>
                <a:gd name="T33" fmla="*/ 97 h 312"/>
                <a:gd name="T34" fmla="*/ 134 w 585"/>
                <a:gd name="T35" fmla="*/ 130 h 312"/>
                <a:gd name="T36" fmla="*/ 121 w 585"/>
                <a:gd name="T37" fmla="*/ 136 h 312"/>
                <a:gd name="T38" fmla="*/ 113 w 585"/>
                <a:gd name="T39" fmla="*/ 159 h 312"/>
                <a:gd name="T40" fmla="*/ 90 w 585"/>
                <a:gd name="T41" fmla="*/ 176 h 312"/>
                <a:gd name="T42" fmla="*/ 77 w 585"/>
                <a:gd name="T43" fmla="*/ 178 h 312"/>
                <a:gd name="T44" fmla="*/ 67 w 585"/>
                <a:gd name="T45" fmla="*/ 178 h 312"/>
                <a:gd name="T46" fmla="*/ 34 w 585"/>
                <a:gd name="T47" fmla="*/ 188 h 312"/>
                <a:gd name="T48" fmla="*/ 6 w 585"/>
                <a:gd name="T49" fmla="*/ 213 h 312"/>
                <a:gd name="T50" fmla="*/ 29 w 585"/>
                <a:gd name="T51" fmla="*/ 222 h 312"/>
                <a:gd name="T52" fmla="*/ 46 w 585"/>
                <a:gd name="T53" fmla="*/ 245 h 312"/>
                <a:gd name="T54" fmla="*/ 42 w 585"/>
                <a:gd name="T55" fmla="*/ 259 h 312"/>
                <a:gd name="T56" fmla="*/ 75 w 585"/>
                <a:gd name="T57" fmla="*/ 280 h 312"/>
                <a:gd name="T58" fmla="*/ 117 w 585"/>
                <a:gd name="T59" fmla="*/ 266 h 312"/>
                <a:gd name="T60" fmla="*/ 182 w 585"/>
                <a:gd name="T61" fmla="*/ 274 h 312"/>
                <a:gd name="T62" fmla="*/ 217 w 585"/>
                <a:gd name="T63" fmla="*/ 270 h 312"/>
                <a:gd name="T64" fmla="*/ 230 w 585"/>
                <a:gd name="T65" fmla="*/ 249 h 312"/>
                <a:gd name="T66" fmla="*/ 272 w 585"/>
                <a:gd name="T67" fmla="*/ 209 h 312"/>
                <a:gd name="T68" fmla="*/ 274 w 585"/>
                <a:gd name="T69" fmla="*/ 199 h 312"/>
                <a:gd name="T70" fmla="*/ 301 w 585"/>
                <a:gd name="T71" fmla="*/ 203 h 312"/>
                <a:gd name="T72" fmla="*/ 376 w 585"/>
                <a:gd name="T73" fmla="*/ 170 h 312"/>
                <a:gd name="T74" fmla="*/ 405 w 585"/>
                <a:gd name="T75" fmla="*/ 165 h 312"/>
                <a:gd name="T76" fmla="*/ 426 w 585"/>
                <a:gd name="T77" fmla="*/ 188 h 312"/>
                <a:gd name="T78" fmla="*/ 433 w 585"/>
                <a:gd name="T79" fmla="*/ 205 h 312"/>
                <a:gd name="T80" fmla="*/ 437 w 585"/>
                <a:gd name="T81" fmla="*/ 224 h 312"/>
                <a:gd name="T82" fmla="*/ 445 w 585"/>
                <a:gd name="T83" fmla="*/ 220 h 312"/>
                <a:gd name="T84" fmla="*/ 445 w 585"/>
                <a:gd name="T85" fmla="*/ 232 h 312"/>
                <a:gd name="T86" fmla="*/ 439 w 585"/>
                <a:gd name="T87" fmla="*/ 239 h 312"/>
                <a:gd name="T88" fmla="*/ 428 w 585"/>
                <a:gd name="T89" fmla="*/ 239 h 312"/>
                <a:gd name="T90" fmla="*/ 395 w 585"/>
                <a:gd name="T91" fmla="*/ 245 h 312"/>
                <a:gd name="T92" fmla="*/ 378 w 585"/>
                <a:gd name="T93" fmla="*/ 264 h 312"/>
                <a:gd name="T94" fmla="*/ 366 w 585"/>
                <a:gd name="T95" fmla="*/ 272 h 312"/>
                <a:gd name="T96" fmla="*/ 368 w 585"/>
                <a:gd name="T97" fmla="*/ 287 h 312"/>
                <a:gd name="T98" fmla="*/ 370 w 585"/>
                <a:gd name="T99" fmla="*/ 303 h 312"/>
                <a:gd name="T100" fmla="*/ 397 w 585"/>
                <a:gd name="T101" fmla="*/ 293 h 312"/>
                <a:gd name="T102" fmla="*/ 418 w 585"/>
                <a:gd name="T103" fmla="*/ 282 h 312"/>
                <a:gd name="T104" fmla="*/ 462 w 585"/>
                <a:gd name="T105" fmla="*/ 243 h 312"/>
                <a:gd name="T106" fmla="*/ 510 w 585"/>
                <a:gd name="T107" fmla="*/ 232 h 312"/>
                <a:gd name="T108" fmla="*/ 527 w 585"/>
                <a:gd name="T109" fmla="*/ 236 h 312"/>
                <a:gd name="T110" fmla="*/ 552 w 585"/>
                <a:gd name="T111" fmla="*/ 261 h 312"/>
                <a:gd name="T112" fmla="*/ 562 w 585"/>
                <a:gd name="T113" fmla="*/ 261 h 312"/>
                <a:gd name="T114" fmla="*/ 539 w 585"/>
                <a:gd name="T115" fmla="*/ 226 h 312"/>
                <a:gd name="T116" fmla="*/ 535 w 585"/>
                <a:gd name="T117" fmla="*/ 203 h 312"/>
                <a:gd name="T118" fmla="*/ 556 w 585"/>
                <a:gd name="T119" fmla="*/ 186 h 312"/>
                <a:gd name="T120" fmla="*/ 568 w 585"/>
                <a:gd name="T121" fmla="*/ 172 h 312"/>
                <a:gd name="T122" fmla="*/ 583 w 585"/>
                <a:gd name="T123" fmla="*/ 17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5" h="312">
                  <a:moveTo>
                    <a:pt x="585" y="155"/>
                  </a:moveTo>
                  <a:lnTo>
                    <a:pt x="581" y="151"/>
                  </a:lnTo>
                  <a:lnTo>
                    <a:pt x="579" y="147"/>
                  </a:lnTo>
                  <a:lnTo>
                    <a:pt x="579" y="142"/>
                  </a:lnTo>
                  <a:lnTo>
                    <a:pt x="583" y="136"/>
                  </a:lnTo>
                  <a:lnTo>
                    <a:pt x="581" y="132"/>
                  </a:lnTo>
                  <a:lnTo>
                    <a:pt x="579" y="130"/>
                  </a:lnTo>
                  <a:lnTo>
                    <a:pt x="573" y="126"/>
                  </a:lnTo>
                  <a:lnTo>
                    <a:pt x="570" y="126"/>
                  </a:lnTo>
                  <a:lnTo>
                    <a:pt x="570" y="122"/>
                  </a:lnTo>
                  <a:lnTo>
                    <a:pt x="570" y="122"/>
                  </a:lnTo>
                  <a:lnTo>
                    <a:pt x="568" y="122"/>
                  </a:lnTo>
                  <a:lnTo>
                    <a:pt x="568" y="122"/>
                  </a:lnTo>
                  <a:lnTo>
                    <a:pt x="560" y="115"/>
                  </a:lnTo>
                  <a:lnTo>
                    <a:pt x="558" y="115"/>
                  </a:lnTo>
                  <a:lnTo>
                    <a:pt x="552" y="117"/>
                  </a:lnTo>
                  <a:lnTo>
                    <a:pt x="550" y="119"/>
                  </a:lnTo>
                  <a:lnTo>
                    <a:pt x="545" y="119"/>
                  </a:lnTo>
                  <a:lnTo>
                    <a:pt x="543" y="119"/>
                  </a:lnTo>
                  <a:lnTo>
                    <a:pt x="539" y="117"/>
                  </a:lnTo>
                  <a:lnTo>
                    <a:pt x="537" y="109"/>
                  </a:lnTo>
                  <a:lnTo>
                    <a:pt x="533" y="103"/>
                  </a:lnTo>
                  <a:lnTo>
                    <a:pt x="527" y="99"/>
                  </a:lnTo>
                  <a:lnTo>
                    <a:pt x="518" y="90"/>
                  </a:lnTo>
                  <a:lnTo>
                    <a:pt x="510" y="88"/>
                  </a:lnTo>
                  <a:lnTo>
                    <a:pt x="504" y="90"/>
                  </a:lnTo>
                  <a:lnTo>
                    <a:pt x="501" y="97"/>
                  </a:lnTo>
                  <a:lnTo>
                    <a:pt x="499" y="103"/>
                  </a:lnTo>
                  <a:lnTo>
                    <a:pt x="499" y="109"/>
                  </a:lnTo>
                  <a:lnTo>
                    <a:pt x="497" y="109"/>
                  </a:lnTo>
                  <a:lnTo>
                    <a:pt x="495" y="103"/>
                  </a:lnTo>
                  <a:lnTo>
                    <a:pt x="491" y="99"/>
                  </a:lnTo>
                  <a:lnTo>
                    <a:pt x="495" y="92"/>
                  </a:lnTo>
                  <a:lnTo>
                    <a:pt x="491" y="88"/>
                  </a:lnTo>
                  <a:lnTo>
                    <a:pt x="499" y="84"/>
                  </a:lnTo>
                  <a:lnTo>
                    <a:pt x="508" y="76"/>
                  </a:lnTo>
                  <a:lnTo>
                    <a:pt x="508" y="71"/>
                  </a:lnTo>
                  <a:lnTo>
                    <a:pt x="506" y="65"/>
                  </a:lnTo>
                  <a:lnTo>
                    <a:pt x="501" y="59"/>
                  </a:lnTo>
                  <a:lnTo>
                    <a:pt x="499" y="57"/>
                  </a:lnTo>
                  <a:lnTo>
                    <a:pt x="499" y="51"/>
                  </a:lnTo>
                  <a:lnTo>
                    <a:pt x="497" y="48"/>
                  </a:lnTo>
                  <a:lnTo>
                    <a:pt x="495" y="46"/>
                  </a:lnTo>
                  <a:lnTo>
                    <a:pt x="495" y="46"/>
                  </a:lnTo>
                  <a:lnTo>
                    <a:pt x="493" y="46"/>
                  </a:lnTo>
                  <a:lnTo>
                    <a:pt x="493" y="44"/>
                  </a:lnTo>
                  <a:lnTo>
                    <a:pt x="493" y="44"/>
                  </a:lnTo>
                  <a:lnTo>
                    <a:pt x="485" y="38"/>
                  </a:lnTo>
                  <a:lnTo>
                    <a:pt x="483" y="32"/>
                  </a:lnTo>
                  <a:lnTo>
                    <a:pt x="476" y="34"/>
                  </a:lnTo>
                  <a:lnTo>
                    <a:pt x="468" y="40"/>
                  </a:lnTo>
                  <a:lnTo>
                    <a:pt x="466" y="30"/>
                  </a:lnTo>
                  <a:lnTo>
                    <a:pt x="466" y="28"/>
                  </a:lnTo>
                  <a:lnTo>
                    <a:pt x="468" y="28"/>
                  </a:lnTo>
                  <a:lnTo>
                    <a:pt x="468" y="25"/>
                  </a:lnTo>
                  <a:lnTo>
                    <a:pt x="481" y="23"/>
                  </a:lnTo>
                  <a:lnTo>
                    <a:pt x="481" y="21"/>
                  </a:lnTo>
                  <a:lnTo>
                    <a:pt x="483" y="19"/>
                  </a:lnTo>
                  <a:lnTo>
                    <a:pt x="485" y="15"/>
                  </a:lnTo>
                  <a:lnTo>
                    <a:pt x="485" y="13"/>
                  </a:lnTo>
                  <a:lnTo>
                    <a:pt x="483" y="11"/>
                  </a:lnTo>
                  <a:lnTo>
                    <a:pt x="483" y="11"/>
                  </a:lnTo>
                  <a:lnTo>
                    <a:pt x="481" y="11"/>
                  </a:lnTo>
                  <a:lnTo>
                    <a:pt x="478" y="13"/>
                  </a:lnTo>
                  <a:lnTo>
                    <a:pt x="474" y="15"/>
                  </a:lnTo>
                  <a:lnTo>
                    <a:pt x="472" y="15"/>
                  </a:lnTo>
                  <a:lnTo>
                    <a:pt x="468" y="13"/>
                  </a:lnTo>
                  <a:lnTo>
                    <a:pt x="466" y="9"/>
                  </a:lnTo>
                  <a:lnTo>
                    <a:pt x="464" y="7"/>
                  </a:lnTo>
                  <a:lnTo>
                    <a:pt x="464" y="3"/>
                  </a:lnTo>
                  <a:lnTo>
                    <a:pt x="462" y="0"/>
                  </a:lnTo>
                  <a:lnTo>
                    <a:pt x="456" y="0"/>
                  </a:lnTo>
                  <a:lnTo>
                    <a:pt x="449" y="0"/>
                  </a:lnTo>
                  <a:lnTo>
                    <a:pt x="443" y="0"/>
                  </a:lnTo>
                  <a:lnTo>
                    <a:pt x="435" y="5"/>
                  </a:lnTo>
                  <a:lnTo>
                    <a:pt x="426" y="3"/>
                  </a:lnTo>
                  <a:lnTo>
                    <a:pt x="424" y="3"/>
                  </a:lnTo>
                  <a:lnTo>
                    <a:pt x="422" y="3"/>
                  </a:lnTo>
                  <a:lnTo>
                    <a:pt x="422" y="11"/>
                  </a:lnTo>
                  <a:lnTo>
                    <a:pt x="420" y="17"/>
                  </a:lnTo>
                  <a:lnTo>
                    <a:pt x="412" y="17"/>
                  </a:lnTo>
                  <a:lnTo>
                    <a:pt x="407" y="13"/>
                  </a:lnTo>
                  <a:lnTo>
                    <a:pt x="405" y="15"/>
                  </a:lnTo>
                  <a:lnTo>
                    <a:pt x="405" y="15"/>
                  </a:lnTo>
                  <a:lnTo>
                    <a:pt x="403" y="15"/>
                  </a:lnTo>
                  <a:lnTo>
                    <a:pt x="403" y="15"/>
                  </a:lnTo>
                  <a:lnTo>
                    <a:pt x="401" y="17"/>
                  </a:lnTo>
                  <a:lnTo>
                    <a:pt x="403" y="17"/>
                  </a:lnTo>
                  <a:lnTo>
                    <a:pt x="401" y="19"/>
                  </a:lnTo>
                  <a:lnTo>
                    <a:pt x="399" y="19"/>
                  </a:lnTo>
                  <a:lnTo>
                    <a:pt x="399" y="19"/>
                  </a:lnTo>
                  <a:lnTo>
                    <a:pt x="399" y="23"/>
                  </a:lnTo>
                  <a:lnTo>
                    <a:pt x="399" y="28"/>
                  </a:lnTo>
                  <a:lnTo>
                    <a:pt x="399" y="28"/>
                  </a:lnTo>
                  <a:lnTo>
                    <a:pt x="395" y="28"/>
                  </a:lnTo>
                  <a:lnTo>
                    <a:pt x="393" y="28"/>
                  </a:lnTo>
                  <a:lnTo>
                    <a:pt x="393" y="25"/>
                  </a:lnTo>
                  <a:lnTo>
                    <a:pt x="391" y="21"/>
                  </a:lnTo>
                  <a:lnTo>
                    <a:pt x="389" y="21"/>
                  </a:lnTo>
                  <a:lnTo>
                    <a:pt x="389" y="28"/>
                  </a:lnTo>
                  <a:lnTo>
                    <a:pt x="384" y="28"/>
                  </a:lnTo>
                  <a:lnTo>
                    <a:pt x="378" y="28"/>
                  </a:lnTo>
                  <a:lnTo>
                    <a:pt x="374" y="30"/>
                  </a:lnTo>
                  <a:lnTo>
                    <a:pt x="374" y="36"/>
                  </a:lnTo>
                  <a:lnTo>
                    <a:pt x="370" y="36"/>
                  </a:lnTo>
                  <a:lnTo>
                    <a:pt x="368" y="36"/>
                  </a:lnTo>
                  <a:lnTo>
                    <a:pt x="368" y="34"/>
                  </a:lnTo>
                  <a:lnTo>
                    <a:pt x="368" y="34"/>
                  </a:lnTo>
                  <a:lnTo>
                    <a:pt x="368" y="32"/>
                  </a:lnTo>
                  <a:lnTo>
                    <a:pt x="366" y="32"/>
                  </a:lnTo>
                  <a:lnTo>
                    <a:pt x="366" y="32"/>
                  </a:lnTo>
                  <a:lnTo>
                    <a:pt x="357" y="30"/>
                  </a:lnTo>
                  <a:lnTo>
                    <a:pt x="357" y="30"/>
                  </a:lnTo>
                  <a:lnTo>
                    <a:pt x="351" y="25"/>
                  </a:lnTo>
                  <a:lnTo>
                    <a:pt x="345" y="25"/>
                  </a:lnTo>
                  <a:lnTo>
                    <a:pt x="343" y="23"/>
                  </a:lnTo>
                  <a:lnTo>
                    <a:pt x="343" y="23"/>
                  </a:lnTo>
                  <a:lnTo>
                    <a:pt x="343" y="25"/>
                  </a:lnTo>
                  <a:lnTo>
                    <a:pt x="345" y="28"/>
                  </a:lnTo>
                  <a:lnTo>
                    <a:pt x="345" y="28"/>
                  </a:lnTo>
                  <a:lnTo>
                    <a:pt x="343" y="28"/>
                  </a:lnTo>
                  <a:lnTo>
                    <a:pt x="336" y="23"/>
                  </a:lnTo>
                  <a:lnTo>
                    <a:pt x="332" y="23"/>
                  </a:lnTo>
                  <a:lnTo>
                    <a:pt x="328" y="23"/>
                  </a:lnTo>
                  <a:lnTo>
                    <a:pt x="326" y="23"/>
                  </a:lnTo>
                  <a:lnTo>
                    <a:pt x="324" y="23"/>
                  </a:lnTo>
                  <a:lnTo>
                    <a:pt x="322" y="23"/>
                  </a:lnTo>
                  <a:lnTo>
                    <a:pt x="324" y="17"/>
                  </a:lnTo>
                  <a:lnTo>
                    <a:pt x="322" y="17"/>
                  </a:lnTo>
                  <a:lnTo>
                    <a:pt x="316" y="9"/>
                  </a:lnTo>
                  <a:lnTo>
                    <a:pt x="313" y="7"/>
                  </a:lnTo>
                  <a:lnTo>
                    <a:pt x="309" y="7"/>
                  </a:lnTo>
                  <a:lnTo>
                    <a:pt x="305" y="7"/>
                  </a:lnTo>
                  <a:lnTo>
                    <a:pt x="305" y="7"/>
                  </a:lnTo>
                  <a:lnTo>
                    <a:pt x="299" y="15"/>
                  </a:lnTo>
                  <a:lnTo>
                    <a:pt x="297" y="17"/>
                  </a:lnTo>
                  <a:lnTo>
                    <a:pt x="295" y="17"/>
                  </a:lnTo>
                  <a:lnTo>
                    <a:pt x="293" y="19"/>
                  </a:lnTo>
                  <a:lnTo>
                    <a:pt x="288" y="19"/>
                  </a:lnTo>
                  <a:lnTo>
                    <a:pt x="286" y="19"/>
                  </a:lnTo>
                  <a:lnTo>
                    <a:pt x="282" y="19"/>
                  </a:lnTo>
                  <a:lnTo>
                    <a:pt x="282" y="21"/>
                  </a:lnTo>
                  <a:lnTo>
                    <a:pt x="280" y="23"/>
                  </a:lnTo>
                  <a:lnTo>
                    <a:pt x="280" y="25"/>
                  </a:lnTo>
                  <a:lnTo>
                    <a:pt x="278" y="25"/>
                  </a:lnTo>
                  <a:lnTo>
                    <a:pt x="274" y="25"/>
                  </a:lnTo>
                  <a:lnTo>
                    <a:pt x="272" y="32"/>
                  </a:lnTo>
                  <a:lnTo>
                    <a:pt x="276" y="36"/>
                  </a:lnTo>
                  <a:lnTo>
                    <a:pt x="280" y="40"/>
                  </a:lnTo>
                  <a:lnTo>
                    <a:pt x="274" y="46"/>
                  </a:lnTo>
                  <a:lnTo>
                    <a:pt x="270" y="51"/>
                  </a:lnTo>
                  <a:lnTo>
                    <a:pt x="263" y="51"/>
                  </a:lnTo>
                  <a:lnTo>
                    <a:pt x="259" y="55"/>
                  </a:lnTo>
                  <a:lnTo>
                    <a:pt x="253" y="57"/>
                  </a:lnTo>
                  <a:lnTo>
                    <a:pt x="249" y="59"/>
                  </a:lnTo>
                  <a:lnTo>
                    <a:pt x="247" y="59"/>
                  </a:lnTo>
                  <a:lnTo>
                    <a:pt x="245" y="61"/>
                  </a:lnTo>
                  <a:lnTo>
                    <a:pt x="242" y="61"/>
                  </a:lnTo>
                  <a:lnTo>
                    <a:pt x="240" y="61"/>
                  </a:lnTo>
                  <a:lnTo>
                    <a:pt x="238" y="61"/>
                  </a:lnTo>
                  <a:lnTo>
                    <a:pt x="236" y="63"/>
                  </a:lnTo>
                  <a:lnTo>
                    <a:pt x="236" y="63"/>
                  </a:lnTo>
                  <a:lnTo>
                    <a:pt x="236" y="63"/>
                  </a:lnTo>
                  <a:lnTo>
                    <a:pt x="236" y="65"/>
                  </a:lnTo>
                  <a:lnTo>
                    <a:pt x="236" y="65"/>
                  </a:lnTo>
                  <a:lnTo>
                    <a:pt x="236" y="65"/>
                  </a:lnTo>
                  <a:lnTo>
                    <a:pt x="236" y="67"/>
                  </a:lnTo>
                  <a:lnTo>
                    <a:pt x="234" y="67"/>
                  </a:lnTo>
                  <a:lnTo>
                    <a:pt x="232" y="67"/>
                  </a:lnTo>
                  <a:lnTo>
                    <a:pt x="232" y="67"/>
                  </a:lnTo>
                  <a:lnTo>
                    <a:pt x="232" y="69"/>
                  </a:lnTo>
                  <a:lnTo>
                    <a:pt x="226" y="71"/>
                  </a:lnTo>
                  <a:lnTo>
                    <a:pt x="224" y="71"/>
                  </a:lnTo>
                  <a:lnTo>
                    <a:pt x="217" y="78"/>
                  </a:lnTo>
                  <a:lnTo>
                    <a:pt x="215" y="78"/>
                  </a:lnTo>
                  <a:lnTo>
                    <a:pt x="213" y="78"/>
                  </a:lnTo>
                  <a:lnTo>
                    <a:pt x="213" y="78"/>
                  </a:lnTo>
                  <a:lnTo>
                    <a:pt x="211" y="78"/>
                  </a:lnTo>
                  <a:lnTo>
                    <a:pt x="209" y="80"/>
                  </a:lnTo>
                  <a:lnTo>
                    <a:pt x="207" y="80"/>
                  </a:lnTo>
                  <a:lnTo>
                    <a:pt x="205" y="80"/>
                  </a:lnTo>
                  <a:lnTo>
                    <a:pt x="201" y="80"/>
                  </a:lnTo>
                  <a:lnTo>
                    <a:pt x="190" y="80"/>
                  </a:lnTo>
                  <a:lnTo>
                    <a:pt x="180" y="86"/>
                  </a:lnTo>
                  <a:lnTo>
                    <a:pt x="176" y="88"/>
                  </a:lnTo>
                  <a:lnTo>
                    <a:pt x="171" y="92"/>
                  </a:lnTo>
                  <a:lnTo>
                    <a:pt x="167" y="97"/>
                  </a:lnTo>
                  <a:lnTo>
                    <a:pt x="163" y="99"/>
                  </a:lnTo>
                  <a:lnTo>
                    <a:pt x="159" y="101"/>
                  </a:lnTo>
                  <a:lnTo>
                    <a:pt x="159" y="105"/>
                  </a:lnTo>
                  <a:lnTo>
                    <a:pt x="159" y="109"/>
                  </a:lnTo>
                  <a:lnTo>
                    <a:pt x="157" y="113"/>
                  </a:lnTo>
                  <a:lnTo>
                    <a:pt x="153" y="115"/>
                  </a:lnTo>
                  <a:lnTo>
                    <a:pt x="144" y="122"/>
                  </a:lnTo>
                  <a:lnTo>
                    <a:pt x="142" y="126"/>
                  </a:lnTo>
                  <a:lnTo>
                    <a:pt x="140" y="128"/>
                  </a:lnTo>
                  <a:lnTo>
                    <a:pt x="136" y="128"/>
                  </a:lnTo>
                  <a:lnTo>
                    <a:pt x="134" y="130"/>
                  </a:lnTo>
                  <a:lnTo>
                    <a:pt x="134" y="130"/>
                  </a:lnTo>
                  <a:lnTo>
                    <a:pt x="130" y="134"/>
                  </a:lnTo>
                  <a:lnTo>
                    <a:pt x="130" y="136"/>
                  </a:lnTo>
                  <a:lnTo>
                    <a:pt x="128" y="136"/>
                  </a:lnTo>
                  <a:lnTo>
                    <a:pt x="125" y="138"/>
                  </a:lnTo>
                  <a:lnTo>
                    <a:pt x="123" y="138"/>
                  </a:lnTo>
                  <a:lnTo>
                    <a:pt x="123" y="138"/>
                  </a:lnTo>
                  <a:lnTo>
                    <a:pt x="123" y="136"/>
                  </a:lnTo>
                  <a:lnTo>
                    <a:pt x="121" y="136"/>
                  </a:lnTo>
                  <a:lnTo>
                    <a:pt x="121" y="136"/>
                  </a:lnTo>
                  <a:lnTo>
                    <a:pt x="121" y="136"/>
                  </a:lnTo>
                  <a:lnTo>
                    <a:pt x="115" y="140"/>
                  </a:lnTo>
                  <a:lnTo>
                    <a:pt x="111" y="142"/>
                  </a:lnTo>
                  <a:lnTo>
                    <a:pt x="109" y="147"/>
                  </a:lnTo>
                  <a:lnTo>
                    <a:pt x="107" y="149"/>
                  </a:lnTo>
                  <a:lnTo>
                    <a:pt x="107" y="151"/>
                  </a:lnTo>
                  <a:lnTo>
                    <a:pt x="109" y="153"/>
                  </a:lnTo>
                  <a:lnTo>
                    <a:pt x="113" y="153"/>
                  </a:lnTo>
                  <a:lnTo>
                    <a:pt x="113" y="153"/>
                  </a:lnTo>
                  <a:lnTo>
                    <a:pt x="113" y="155"/>
                  </a:lnTo>
                  <a:lnTo>
                    <a:pt x="113" y="159"/>
                  </a:lnTo>
                  <a:lnTo>
                    <a:pt x="113" y="159"/>
                  </a:lnTo>
                  <a:lnTo>
                    <a:pt x="113" y="159"/>
                  </a:lnTo>
                  <a:lnTo>
                    <a:pt x="113" y="159"/>
                  </a:lnTo>
                  <a:lnTo>
                    <a:pt x="113" y="161"/>
                  </a:lnTo>
                  <a:lnTo>
                    <a:pt x="111" y="165"/>
                  </a:lnTo>
                  <a:lnTo>
                    <a:pt x="107" y="168"/>
                  </a:lnTo>
                  <a:lnTo>
                    <a:pt x="105" y="170"/>
                  </a:lnTo>
                  <a:lnTo>
                    <a:pt x="100" y="170"/>
                  </a:lnTo>
                  <a:lnTo>
                    <a:pt x="100" y="170"/>
                  </a:lnTo>
                  <a:lnTo>
                    <a:pt x="98" y="174"/>
                  </a:lnTo>
                  <a:lnTo>
                    <a:pt x="96" y="174"/>
                  </a:lnTo>
                  <a:lnTo>
                    <a:pt x="90" y="176"/>
                  </a:lnTo>
                  <a:lnTo>
                    <a:pt x="88" y="178"/>
                  </a:lnTo>
                  <a:lnTo>
                    <a:pt x="86" y="178"/>
                  </a:lnTo>
                  <a:lnTo>
                    <a:pt x="86" y="178"/>
                  </a:lnTo>
                  <a:lnTo>
                    <a:pt x="84" y="174"/>
                  </a:lnTo>
                  <a:lnTo>
                    <a:pt x="82" y="174"/>
                  </a:lnTo>
                  <a:lnTo>
                    <a:pt x="82" y="176"/>
                  </a:lnTo>
                  <a:lnTo>
                    <a:pt x="82" y="178"/>
                  </a:lnTo>
                  <a:lnTo>
                    <a:pt x="80" y="180"/>
                  </a:lnTo>
                  <a:lnTo>
                    <a:pt x="77" y="180"/>
                  </a:lnTo>
                  <a:lnTo>
                    <a:pt x="77" y="180"/>
                  </a:lnTo>
                  <a:lnTo>
                    <a:pt x="77" y="178"/>
                  </a:lnTo>
                  <a:lnTo>
                    <a:pt x="75" y="178"/>
                  </a:lnTo>
                  <a:lnTo>
                    <a:pt x="75" y="180"/>
                  </a:lnTo>
                  <a:lnTo>
                    <a:pt x="73" y="182"/>
                  </a:lnTo>
                  <a:lnTo>
                    <a:pt x="71" y="182"/>
                  </a:lnTo>
                  <a:lnTo>
                    <a:pt x="71" y="180"/>
                  </a:lnTo>
                  <a:lnTo>
                    <a:pt x="69" y="176"/>
                  </a:lnTo>
                  <a:lnTo>
                    <a:pt x="69" y="174"/>
                  </a:lnTo>
                  <a:lnTo>
                    <a:pt x="67" y="174"/>
                  </a:lnTo>
                  <a:lnTo>
                    <a:pt x="67" y="176"/>
                  </a:lnTo>
                  <a:lnTo>
                    <a:pt x="67" y="176"/>
                  </a:lnTo>
                  <a:lnTo>
                    <a:pt x="67" y="178"/>
                  </a:lnTo>
                  <a:lnTo>
                    <a:pt x="67" y="178"/>
                  </a:lnTo>
                  <a:lnTo>
                    <a:pt x="67" y="180"/>
                  </a:lnTo>
                  <a:lnTo>
                    <a:pt x="65" y="180"/>
                  </a:lnTo>
                  <a:lnTo>
                    <a:pt x="65" y="180"/>
                  </a:lnTo>
                  <a:lnTo>
                    <a:pt x="57" y="180"/>
                  </a:lnTo>
                  <a:lnTo>
                    <a:pt x="54" y="180"/>
                  </a:lnTo>
                  <a:lnTo>
                    <a:pt x="50" y="182"/>
                  </a:lnTo>
                  <a:lnTo>
                    <a:pt x="44" y="188"/>
                  </a:lnTo>
                  <a:lnTo>
                    <a:pt x="40" y="188"/>
                  </a:lnTo>
                  <a:lnTo>
                    <a:pt x="38" y="188"/>
                  </a:lnTo>
                  <a:lnTo>
                    <a:pt x="34" y="188"/>
                  </a:lnTo>
                  <a:lnTo>
                    <a:pt x="29" y="188"/>
                  </a:lnTo>
                  <a:lnTo>
                    <a:pt x="27" y="188"/>
                  </a:lnTo>
                  <a:lnTo>
                    <a:pt x="23" y="186"/>
                  </a:lnTo>
                  <a:lnTo>
                    <a:pt x="21" y="184"/>
                  </a:lnTo>
                  <a:lnTo>
                    <a:pt x="6" y="186"/>
                  </a:lnTo>
                  <a:lnTo>
                    <a:pt x="4" y="190"/>
                  </a:lnTo>
                  <a:lnTo>
                    <a:pt x="0" y="197"/>
                  </a:lnTo>
                  <a:lnTo>
                    <a:pt x="0" y="201"/>
                  </a:lnTo>
                  <a:lnTo>
                    <a:pt x="2" y="209"/>
                  </a:lnTo>
                  <a:lnTo>
                    <a:pt x="2" y="211"/>
                  </a:lnTo>
                  <a:lnTo>
                    <a:pt x="6" y="213"/>
                  </a:lnTo>
                  <a:lnTo>
                    <a:pt x="6" y="216"/>
                  </a:lnTo>
                  <a:lnTo>
                    <a:pt x="8" y="218"/>
                  </a:lnTo>
                  <a:lnTo>
                    <a:pt x="11" y="218"/>
                  </a:lnTo>
                  <a:lnTo>
                    <a:pt x="13" y="218"/>
                  </a:lnTo>
                  <a:lnTo>
                    <a:pt x="15" y="220"/>
                  </a:lnTo>
                  <a:lnTo>
                    <a:pt x="15" y="220"/>
                  </a:lnTo>
                  <a:lnTo>
                    <a:pt x="17" y="222"/>
                  </a:lnTo>
                  <a:lnTo>
                    <a:pt x="17" y="224"/>
                  </a:lnTo>
                  <a:lnTo>
                    <a:pt x="17" y="224"/>
                  </a:lnTo>
                  <a:lnTo>
                    <a:pt x="21" y="224"/>
                  </a:lnTo>
                  <a:lnTo>
                    <a:pt x="29" y="222"/>
                  </a:lnTo>
                  <a:lnTo>
                    <a:pt x="31" y="222"/>
                  </a:lnTo>
                  <a:lnTo>
                    <a:pt x="36" y="222"/>
                  </a:lnTo>
                  <a:lnTo>
                    <a:pt x="36" y="222"/>
                  </a:lnTo>
                  <a:lnTo>
                    <a:pt x="40" y="218"/>
                  </a:lnTo>
                  <a:lnTo>
                    <a:pt x="40" y="218"/>
                  </a:lnTo>
                  <a:lnTo>
                    <a:pt x="42" y="222"/>
                  </a:lnTo>
                  <a:lnTo>
                    <a:pt x="52" y="236"/>
                  </a:lnTo>
                  <a:lnTo>
                    <a:pt x="52" y="239"/>
                  </a:lnTo>
                  <a:lnTo>
                    <a:pt x="50" y="241"/>
                  </a:lnTo>
                  <a:lnTo>
                    <a:pt x="48" y="243"/>
                  </a:lnTo>
                  <a:lnTo>
                    <a:pt x="46" y="245"/>
                  </a:lnTo>
                  <a:lnTo>
                    <a:pt x="46" y="247"/>
                  </a:lnTo>
                  <a:lnTo>
                    <a:pt x="46" y="249"/>
                  </a:lnTo>
                  <a:lnTo>
                    <a:pt x="46" y="249"/>
                  </a:lnTo>
                  <a:lnTo>
                    <a:pt x="46" y="251"/>
                  </a:lnTo>
                  <a:lnTo>
                    <a:pt x="44" y="251"/>
                  </a:lnTo>
                  <a:lnTo>
                    <a:pt x="44" y="251"/>
                  </a:lnTo>
                  <a:lnTo>
                    <a:pt x="44" y="253"/>
                  </a:lnTo>
                  <a:lnTo>
                    <a:pt x="42" y="253"/>
                  </a:lnTo>
                  <a:lnTo>
                    <a:pt x="42" y="255"/>
                  </a:lnTo>
                  <a:lnTo>
                    <a:pt x="42" y="257"/>
                  </a:lnTo>
                  <a:lnTo>
                    <a:pt x="42" y="259"/>
                  </a:lnTo>
                  <a:lnTo>
                    <a:pt x="42" y="264"/>
                  </a:lnTo>
                  <a:lnTo>
                    <a:pt x="48" y="270"/>
                  </a:lnTo>
                  <a:lnTo>
                    <a:pt x="50" y="272"/>
                  </a:lnTo>
                  <a:lnTo>
                    <a:pt x="50" y="272"/>
                  </a:lnTo>
                  <a:lnTo>
                    <a:pt x="52" y="278"/>
                  </a:lnTo>
                  <a:lnTo>
                    <a:pt x="50" y="280"/>
                  </a:lnTo>
                  <a:lnTo>
                    <a:pt x="54" y="280"/>
                  </a:lnTo>
                  <a:lnTo>
                    <a:pt x="65" y="282"/>
                  </a:lnTo>
                  <a:lnTo>
                    <a:pt x="69" y="280"/>
                  </a:lnTo>
                  <a:lnTo>
                    <a:pt x="71" y="280"/>
                  </a:lnTo>
                  <a:lnTo>
                    <a:pt x="75" y="280"/>
                  </a:lnTo>
                  <a:lnTo>
                    <a:pt x="75" y="280"/>
                  </a:lnTo>
                  <a:lnTo>
                    <a:pt x="80" y="278"/>
                  </a:lnTo>
                  <a:lnTo>
                    <a:pt x="92" y="274"/>
                  </a:lnTo>
                  <a:lnTo>
                    <a:pt x="98" y="272"/>
                  </a:lnTo>
                  <a:lnTo>
                    <a:pt x="105" y="272"/>
                  </a:lnTo>
                  <a:lnTo>
                    <a:pt x="107" y="270"/>
                  </a:lnTo>
                  <a:lnTo>
                    <a:pt x="109" y="268"/>
                  </a:lnTo>
                  <a:lnTo>
                    <a:pt x="109" y="268"/>
                  </a:lnTo>
                  <a:lnTo>
                    <a:pt x="111" y="266"/>
                  </a:lnTo>
                  <a:lnTo>
                    <a:pt x="113" y="264"/>
                  </a:lnTo>
                  <a:lnTo>
                    <a:pt x="117" y="266"/>
                  </a:lnTo>
                  <a:lnTo>
                    <a:pt x="125" y="266"/>
                  </a:lnTo>
                  <a:lnTo>
                    <a:pt x="134" y="270"/>
                  </a:lnTo>
                  <a:lnTo>
                    <a:pt x="138" y="272"/>
                  </a:lnTo>
                  <a:lnTo>
                    <a:pt x="138" y="272"/>
                  </a:lnTo>
                  <a:lnTo>
                    <a:pt x="138" y="272"/>
                  </a:lnTo>
                  <a:lnTo>
                    <a:pt x="138" y="274"/>
                  </a:lnTo>
                  <a:lnTo>
                    <a:pt x="138" y="274"/>
                  </a:lnTo>
                  <a:lnTo>
                    <a:pt x="140" y="276"/>
                  </a:lnTo>
                  <a:lnTo>
                    <a:pt x="142" y="276"/>
                  </a:lnTo>
                  <a:lnTo>
                    <a:pt x="146" y="278"/>
                  </a:lnTo>
                  <a:lnTo>
                    <a:pt x="182" y="274"/>
                  </a:lnTo>
                  <a:lnTo>
                    <a:pt x="184" y="274"/>
                  </a:lnTo>
                  <a:lnTo>
                    <a:pt x="186" y="274"/>
                  </a:lnTo>
                  <a:lnTo>
                    <a:pt x="188" y="276"/>
                  </a:lnTo>
                  <a:lnTo>
                    <a:pt x="190" y="278"/>
                  </a:lnTo>
                  <a:lnTo>
                    <a:pt x="192" y="278"/>
                  </a:lnTo>
                  <a:lnTo>
                    <a:pt x="196" y="276"/>
                  </a:lnTo>
                  <a:lnTo>
                    <a:pt x="199" y="276"/>
                  </a:lnTo>
                  <a:lnTo>
                    <a:pt x="205" y="274"/>
                  </a:lnTo>
                  <a:lnTo>
                    <a:pt x="209" y="274"/>
                  </a:lnTo>
                  <a:lnTo>
                    <a:pt x="215" y="272"/>
                  </a:lnTo>
                  <a:lnTo>
                    <a:pt x="217" y="270"/>
                  </a:lnTo>
                  <a:lnTo>
                    <a:pt x="219" y="268"/>
                  </a:lnTo>
                  <a:lnTo>
                    <a:pt x="222" y="266"/>
                  </a:lnTo>
                  <a:lnTo>
                    <a:pt x="222" y="266"/>
                  </a:lnTo>
                  <a:lnTo>
                    <a:pt x="224" y="264"/>
                  </a:lnTo>
                  <a:lnTo>
                    <a:pt x="228" y="261"/>
                  </a:lnTo>
                  <a:lnTo>
                    <a:pt x="228" y="259"/>
                  </a:lnTo>
                  <a:lnTo>
                    <a:pt x="228" y="259"/>
                  </a:lnTo>
                  <a:lnTo>
                    <a:pt x="228" y="255"/>
                  </a:lnTo>
                  <a:lnTo>
                    <a:pt x="228" y="253"/>
                  </a:lnTo>
                  <a:lnTo>
                    <a:pt x="228" y="251"/>
                  </a:lnTo>
                  <a:lnTo>
                    <a:pt x="230" y="249"/>
                  </a:lnTo>
                  <a:lnTo>
                    <a:pt x="230" y="249"/>
                  </a:lnTo>
                  <a:lnTo>
                    <a:pt x="240" y="236"/>
                  </a:lnTo>
                  <a:lnTo>
                    <a:pt x="245" y="234"/>
                  </a:lnTo>
                  <a:lnTo>
                    <a:pt x="245" y="234"/>
                  </a:lnTo>
                  <a:lnTo>
                    <a:pt x="249" y="230"/>
                  </a:lnTo>
                  <a:lnTo>
                    <a:pt x="253" y="228"/>
                  </a:lnTo>
                  <a:lnTo>
                    <a:pt x="257" y="224"/>
                  </a:lnTo>
                  <a:lnTo>
                    <a:pt x="270" y="211"/>
                  </a:lnTo>
                  <a:lnTo>
                    <a:pt x="270" y="211"/>
                  </a:lnTo>
                  <a:lnTo>
                    <a:pt x="272" y="209"/>
                  </a:lnTo>
                  <a:lnTo>
                    <a:pt x="272" y="209"/>
                  </a:lnTo>
                  <a:lnTo>
                    <a:pt x="270" y="207"/>
                  </a:lnTo>
                  <a:lnTo>
                    <a:pt x="270" y="207"/>
                  </a:lnTo>
                  <a:lnTo>
                    <a:pt x="268" y="205"/>
                  </a:lnTo>
                  <a:lnTo>
                    <a:pt x="268" y="203"/>
                  </a:lnTo>
                  <a:lnTo>
                    <a:pt x="268" y="203"/>
                  </a:lnTo>
                  <a:lnTo>
                    <a:pt x="268" y="201"/>
                  </a:lnTo>
                  <a:lnTo>
                    <a:pt x="270" y="199"/>
                  </a:lnTo>
                  <a:lnTo>
                    <a:pt x="272" y="199"/>
                  </a:lnTo>
                  <a:lnTo>
                    <a:pt x="272" y="199"/>
                  </a:lnTo>
                  <a:lnTo>
                    <a:pt x="272" y="199"/>
                  </a:lnTo>
                  <a:lnTo>
                    <a:pt x="274" y="199"/>
                  </a:lnTo>
                  <a:lnTo>
                    <a:pt x="274" y="201"/>
                  </a:lnTo>
                  <a:lnTo>
                    <a:pt x="274" y="201"/>
                  </a:lnTo>
                  <a:lnTo>
                    <a:pt x="276" y="203"/>
                  </a:lnTo>
                  <a:lnTo>
                    <a:pt x="278" y="203"/>
                  </a:lnTo>
                  <a:lnTo>
                    <a:pt x="280" y="205"/>
                  </a:lnTo>
                  <a:lnTo>
                    <a:pt x="290" y="201"/>
                  </a:lnTo>
                  <a:lnTo>
                    <a:pt x="293" y="205"/>
                  </a:lnTo>
                  <a:lnTo>
                    <a:pt x="297" y="203"/>
                  </a:lnTo>
                  <a:lnTo>
                    <a:pt x="297" y="203"/>
                  </a:lnTo>
                  <a:lnTo>
                    <a:pt x="299" y="203"/>
                  </a:lnTo>
                  <a:lnTo>
                    <a:pt x="301" y="203"/>
                  </a:lnTo>
                  <a:lnTo>
                    <a:pt x="303" y="201"/>
                  </a:lnTo>
                  <a:lnTo>
                    <a:pt x="307" y="199"/>
                  </a:lnTo>
                  <a:lnTo>
                    <a:pt x="311" y="197"/>
                  </a:lnTo>
                  <a:lnTo>
                    <a:pt x="318" y="195"/>
                  </a:lnTo>
                  <a:lnTo>
                    <a:pt x="326" y="193"/>
                  </a:lnTo>
                  <a:lnTo>
                    <a:pt x="326" y="193"/>
                  </a:lnTo>
                  <a:lnTo>
                    <a:pt x="328" y="190"/>
                  </a:lnTo>
                  <a:lnTo>
                    <a:pt x="336" y="186"/>
                  </a:lnTo>
                  <a:lnTo>
                    <a:pt x="341" y="184"/>
                  </a:lnTo>
                  <a:lnTo>
                    <a:pt x="372" y="174"/>
                  </a:lnTo>
                  <a:lnTo>
                    <a:pt x="376" y="170"/>
                  </a:lnTo>
                  <a:lnTo>
                    <a:pt x="378" y="170"/>
                  </a:lnTo>
                  <a:lnTo>
                    <a:pt x="378" y="170"/>
                  </a:lnTo>
                  <a:lnTo>
                    <a:pt x="380" y="172"/>
                  </a:lnTo>
                  <a:lnTo>
                    <a:pt x="382" y="172"/>
                  </a:lnTo>
                  <a:lnTo>
                    <a:pt x="384" y="172"/>
                  </a:lnTo>
                  <a:lnTo>
                    <a:pt x="384" y="174"/>
                  </a:lnTo>
                  <a:lnTo>
                    <a:pt x="389" y="174"/>
                  </a:lnTo>
                  <a:lnTo>
                    <a:pt x="397" y="172"/>
                  </a:lnTo>
                  <a:lnTo>
                    <a:pt x="401" y="170"/>
                  </a:lnTo>
                  <a:lnTo>
                    <a:pt x="403" y="168"/>
                  </a:lnTo>
                  <a:lnTo>
                    <a:pt x="405" y="165"/>
                  </a:lnTo>
                  <a:lnTo>
                    <a:pt x="414" y="161"/>
                  </a:lnTo>
                  <a:lnTo>
                    <a:pt x="420" y="159"/>
                  </a:lnTo>
                  <a:lnTo>
                    <a:pt x="445" y="159"/>
                  </a:lnTo>
                  <a:lnTo>
                    <a:pt x="445" y="159"/>
                  </a:lnTo>
                  <a:lnTo>
                    <a:pt x="445" y="159"/>
                  </a:lnTo>
                  <a:lnTo>
                    <a:pt x="445" y="161"/>
                  </a:lnTo>
                  <a:lnTo>
                    <a:pt x="443" y="163"/>
                  </a:lnTo>
                  <a:lnTo>
                    <a:pt x="441" y="168"/>
                  </a:lnTo>
                  <a:lnTo>
                    <a:pt x="437" y="174"/>
                  </a:lnTo>
                  <a:lnTo>
                    <a:pt x="428" y="184"/>
                  </a:lnTo>
                  <a:lnTo>
                    <a:pt x="426" y="188"/>
                  </a:lnTo>
                  <a:lnTo>
                    <a:pt x="424" y="190"/>
                  </a:lnTo>
                  <a:lnTo>
                    <a:pt x="426" y="193"/>
                  </a:lnTo>
                  <a:lnTo>
                    <a:pt x="426" y="193"/>
                  </a:lnTo>
                  <a:lnTo>
                    <a:pt x="426" y="199"/>
                  </a:lnTo>
                  <a:lnTo>
                    <a:pt x="426" y="201"/>
                  </a:lnTo>
                  <a:lnTo>
                    <a:pt x="428" y="201"/>
                  </a:lnTo>
                  <a:lnTo>
                    <a:pt x="428" y="203"/>
                  </a:lnTo>
                  <a:lnTo>
                    <a:pt x="430" y="203"/>
                  </a:lnTo>
                  <a:lnTo>
                    <a:pt x="430" y="203"/>
                  </a:lnTo>
                  <a:lnTo>
                    <a:pt x="430" y="205"/>
                  </a:lnTo>
                  <a:lnTo>
                    <a:pt x="433" y="205"/>
                  </a:lnTo>
                  <a:lnTo>
                    <a:pt x="435" y="207"/>
                  </a:lnTo>
                  <a:lnTo>
                    <a:pt x="435" y="207"/>
                  </a:lnTo>
                  <a:lnTo>
                    <a:pt x="437" y="209"/>
                  </a:lnTo>
                  <a:lnTo>
                    <a:pt x="437" y="213"/>
                  </a:lnTo>
                  <a:lnTo>
                    <a:pt x="437" y="216"/>
                  </a:lnTo>
                  <a:lnTo>
                    <a:pt x="435" y="220"/>
                  </a:lnTo>
                  <a:lnTo>
                    <a:pt x="435" y="220"/>
                  </a:lnTo>
                  <a:lnTo>
                    <a:pt x="435" y="220"/>
                  </a:lnTo>
                  <a:lnTo>
                    <a:pt x="437" y="222"/>
                  </a:lnTo>
                  <a:lnTo>
                    <a:pt x="437" y="222"/>
                  </a:lnTo>
                  <a:lnTo>
                    <a:pt x="437" y="224"/>
                  </a:lnTo>
                  <a:lnTo>
                    <a:pt x="437" y="226"/>
                  </a:lnTo>
                  <a:lnTo>
                    <a:pt x="437" y="226"/>
                  </a:lnTo>
                  <a:lnTo>
                    <a:pt x="437" y="226"/>
                  </a:lnTo>
                  <a:lnTo>
                    <a:pt x="437" y="226"/>
                  </a:lnTo>
                  <a:lnTo>
                    <a:pt x="441" y="222"/>
                  </a:lnTo>
                  <a:lnTo>
                    <a:pt x="441" y="222"/>
                  </a:lnTo>
                  <a:lnTo>
                    <a:pt x="441" y="222"/>
                  </a:lnTo>
                  <a:lnTo>
                    <a:pt x="443" y="222"/>
                  </a:lnTo>
                  <a:lnTo>
                    <a:pt x="443" y="222"/>
                  </a:lnTo>
                  <a:lnTo>
                    <a:pt x="443" y="220"/>
                  </a:lnTo>
                  <a:lnTo>
                    <a:pt x="445" y="220"/>
                  </a:lnTo>
                  <a:lnTo>
                    <a:pt x="445" y="222"/>
                  </a:lnTo>
                  <a:lnTo>
                    <a:pt x="447" y="222"/>
                  </a:lnTo>
                  <a:lnTo>
                    <a:pt x="447" y="224"/>
                  </a:lnTo>
                  <a:lnTo>
                    <a:pt x="449" y="226"/>
                  </a:lnTo>
                  <a:lnTo>
                    <a:pt x="449" y="226"/>
                  </a:lnTo>
                  <a:lnTo>
                    <a:pt x="449" y="230"/>
                  </a:lnTo>
                  <a:lnTo>
                    <a:pt x="449" y="230"/>
                  </a:lnTo>
                  <a:lnTo>
                    <a:pt x="449" y="230"/>
                  </a:lnTo>
                  <a:lnTo>
                    <a:pt x="447" y="230"/>
                  </a:lnTo>
                  <a:lnTo>
                    <a:pt x="447" y="230"/>
                  </a:lnTo>
                  <a:lnTo>
                    <a:pt x="445" y="232"/>
                  </a:lnTo>
                  <a:lnTo>
                    <a:pt x="445" y="232"/>
                  </a:lnTo>
                  <a:lnTo>
                    <a:pt x="445" y="232"/>
                  </a:lnTo>
                  <a:lnTo>
                    <a:pt x="445" y="234"/>
                  </a:lnTo>
                  <a:lnTo>
                    <a:pt x="445" y="234"/>
                  </a:lnTo>
                  <a:lnTo>
                    <a:pt x="443" y="236"/>
                  </a:lnTo>
                  <a:lnTo>
                    <a:pt x="443" y="236"/>
                  </a:lnTo>
                  <a:lnTo>
                    <a:pt x="443" y="236"/>
                  </a:lnTo>
                  <a:lnTo>
                    <a:pt x="443" y="236"/>
                  </a:lnTo>
                  <a:lnTo>
                    <a:pt x="441" y="236"/>
                  </a:lnTo>
                  <a:lnTo>
                    <a:pt x="441" y="236"/>
                  </a:lnTo>
                  <a:lnTo>
                    <a:pt x="439" y="239"/>
                  </a:lnTo>
                  <a:lnTo>
                    <a:pt x="439" y="239"/>
                  </a:lnTo>
                  <a:lnTo>
                    <a:pt x="439" y="241"/>
                  </a:lnTo>
                  <a:lnTo>
                    <a:pt x="439" y="241"/>
                  </a:lnTo>
                  <a:lnTo>
                    <a:pt x="439" y="241"/>
                  </a:lnTo>
                  <a:lnTo>
                    <a:pt x="435" y="239"/>
                  </a:lnTo>
                  <a:lnTo>
                    <a:pt x="435" y="239"/>
                  </a:lnTo>
                  <a:lnTo>
                    <a:pt x="435" y="239"/>
                  </a:lnTo>
                  <a:lnTo>
                    <a:pt x="433" y="241"/>
                  </a:lnTo>
                  <a:lnTo>
                    <a:pt x="433" y="241"/>
                  </a:lnTo>
                  <a:lnTo>
                    <a:pt x="428" y="239"/>
                  </a:lnTo>
                  <a:lnTo>
                    <a:pt x="428" y="239"/>
                  </a:lnTo>
                  <a:lnTo>
                    <a:pt x="412" y="247"/>
                  </a:lnTo>
                  <a:lnTo>
                    <a:pt x="410" y="245"/>
                  </a:lnTo>
                  <a:lnTo>
                    <a:pt x="407" y="245"/>
                  </a:lnTo>
                  <a:lnTo>
                    <a:pt x="405" y="243"/>
                  </a:lnTo>
                  <a:lnTo>
                    <a:pt x="403" y="241"/>
                  </a:lnTo>
                  <a:lnTo>
                    <a:pt x="401" y="241"/>
                  </a:lnTo>
                  <a:lnTo>
                    <a:pt x="401" y="241"/>
                  </a:lnTo>
                  <a:lnTo>
                    <a:pt x="399" y="243"/>
                  </a:lnTo>
                  <a:lnTo>
                    <a:pt x="397" y="243"/>
                  </a:lnTo>
                  <a:lnTo>
                    <a:pt x="397" y="243"/>
                  </a:lnTo>
                  <a:lnTo>
                    <a:pt x="395" y="245"/>
                  </a:lnTo>
                  <a:lnTo>
                    <a:pt x="395" y="245"/>
                  </a:lnTo>
                  <a:lnTo>
                    <a:pt x="395" y="249"/>
                  </a:lnTo>
                  <a:lnTo>
                    <a:pt x="395" y="249"/>
                  </a:lnTo>
                  <a:lnTo>
                    <a:pt x="393" y="251"/>
                  </a:lnTo>
                  <a:lnTo>
                    <a:pt x="393" y="253"/>
                  </a:lnTo>
                  <a:lnTo>
                    <a:pt x="389" y="255"/>
                  </a:lnTo>
                  <a:lnTo>
                    <a:pt x="387" y="257"/>
                  </a:lnTo>
                  <a:lnTo>
                    <a:pt x="387" y="257"/>
                  </a:lnTo>
                  <a:lnTo>
                    <a:pt x="384" y="257"/>
                  </a:lnTo>
                  <a:lnTo>
                    <a:pt x="382" y="259"/>
                  </a:lnTo>
                  <a:lnTo>
                    <a:pt x="378" y="264"/>
                  </a:lnTo>
                  <a:lnTo>
                    <a:pt x="372" y="266"/>
                  </a:lnTo>
                  <a:lnTo>
                    <a:pt x="372" y="268"/>
                  </a:lnTo>
                  <a:lnTo>
                    <a:pt x="370" y="268"/>
                  </a:lnTo>
                  <a:lnTo>
                    <a:pt x="368" y="268"/>
                  </a:lnTo>
                  <a:lnTo>
                    <a:pt x="366" y="266"/>
                  </a:lnTo>
                  <a:lnTo>
                    <a:pt x="366" y="268"/>
                  </a:lnTo>
                  <a:lnTo>
                    <a:pt x="366" y="268"/>
                  </a:lnTo>
                  <a:lnTo>
                    <a:pt x="364" y="268"/>
                  </a:lnTo>
                  <a:lnTo>
                    <a:pt x="366" y="272"/>
                  </a:lnTo>
                  <a:lnTo>
                    <a:pt x="366" y="272"/>
                  </a:lnTo>
                  <a:lnTo>
                    <a:pt x="366" y="272"/>
                  </a:lnTo>
                  <a:lnTo>
                    <a:pt x="368" y="274"/>
                  </a:lnTo>
                  <a:lnTo>
                    <a:pt x="370" y="274"/>
                  </a:lnTo>
                  <a:lnTo>
                    <a:pt x="370" y="276"/>
                  </a:lnTo>
                  <a:lnTo>
                    <a:pt x="370" y="278"/>
                  </a:lnTo>
                  <a:lnTo>
                    <a:pt x="370" y="282"/>
                  </a:lnTo>
                  <a:lnTo>
                    <a:pt x="370" y="284"/>
                  </a:lnTo>
                  <a:lnTo>
                    <a:pt x="370" y="284"/>
                  </a:lnTo>
                  <a:lnTo>
                    <a:pt x="368" y="284"/>
                  </a:lnTo>
                  <a:lnTo>
                    <a:pt x="368" y="287"/>
                  </a:lnTo>
                  <a:lnTo>
                    <a:pt x="368" y="287"/>
                  </a:lnTo>
                  <a:lnTo>
                    <a:pt x="368" y="287"/>
                  </a:lnTo>
                  <a:lnTo>
                    <a:pt x="366" y="289"/>
                  </a:lnTo>
                  <a:lnTo>
                    <a:pt x="366" y="291"/>
                  </a:lnTo>
                  <a:lnTo>
                    <a:pt x="368" y="291"/>
                  </a:lnTo>
                  <a:lnTo>
                    <a:pt x="368" y="293"/>
                  </a:lnTo>
                  <a:lnTo>
                    <a:pt x="370" y="295"/>
                  </a:lnTo>
                  <a:lnTo>
                    <a:pt x="370" y="295"/>
                  </a:lnTo>
                  <a:lnTo>
                    <a:pt x="370" y="295"/>
                  </a:lnTo>
                  <a:lnTo>
                    <a:pt x="370" y="299"/>
                  </a:lnTo>
                  <a:lnTo>
                    <a:pt x="370" y="301"/>
                  </a:lnTo>
                  <a:lnTo>
                    <a:pt x="370" y="303"/>
                  </a:lnTo>
                  <a:lnTo>
                    <a:pt x="370" y="303"/>
                  </a:lnTo>
                  <a:lnTo>
                    <a:pt x="372" y="307"/>
                  </a:lnTo>
                  <a:lnTo>
                    <a:pt x="372" y="312"/>
                  </a:lnTo>
                  <a:lnTo>
                    <a:pt x="372" y="312"/>
                  </a:lnTo>
                  <a:lnTo>
                    <a:pt x="372" y="312"/>
                  </a:lnTo>
                  <a:lnTo>
                    <a:pt x="374" y="312"/>
                  </a:lnTo>
                  <a:lnTo>
                    <a:pt x="378" y="310"/>
                  </a:lnTo>
                  <a:lnTo>
                    <a:pt x="387" y="307"/>
                  </a:lnTo>
                  <a:lnTo>
                    <a:pt x="389" y="305"/>
                  </a:lnTo>
                  <a:lnTo>
                    <a:pt x="391" y="301"/>
                  </a:lnTo>
                  <a:lnTo>
                    <a:pt x="393" y="297"/>
                  </a:lnTo>
                  <a:lnTo>
                    <a:pt x="397" y="293"/>
                  </a:lnTo>
                  <a:lnTo>
                    <a:pt x="401" y="293"/>
                  </a:lnTo>
                  <a:lnTo>
                    <a:pt x="403" y="293"/>
                  </a:lnTo>
                  <a:lnTo>
                    <a:pt x="405" y="293"/>
                  </a:lnTo>
                  <a:lnTo>
                    <a:pt x="405" y="293"/>
                  </a:lnTo>
                  <a:lnTo>
                    <a:pt x="407" y="291"/>
                  </a:lnTo>
                  <a:lnTo>
                    <a:pt x="410" y="287"/>
                  </a:lnTo>
                  <a:lnTo>
                    <a:pt x="410" y="287"/>
                  </a:lnTo>
                  <a:lnTo>
                    <a:pt x="412" y="284"/>
                  </a:lnTo>
                  <a:lnTo>
                    <a:pt x="416" y="284"/>
                  </a:lnTo>
                  <a:lnTo>
                    <a:pt x="418" y="284"/>
                  </a:lnTo>
                  <a:lnTo>
                    <a:pt x="418" y="282"/>
                  </a:lnTo>
                  <a:lnTo>
                    <a:pt x="420" y="278"/>
                  </a:lnTo>
                  <a:lnTo>
                    <a:pt x="426" y="272"/>
                  </a:lnTo>
                  <a:lnTo>
                    <a:pt x="428" y="272"/>
                  </a:lnTo>
                  <a:lnTo>
                    <a:pt x="435" y="270"/>
                  </a:lnTo>
                  <a:lnTo>
                    <a:pt x="437" y="270"/>
                  </a:lnTo>
                  <a:lnTo>
                    <a:pt x="439" y="266"/>
                  </a:lnTo>
                  <a:lnTo>
                    <a:pt x="441" y="264"/>
                  </a:lnTo>
                  <a:lnTo>
                    <a:pt x="445" y="255"/>
                  </a:lnTo>
                  <a:lnTo>
                    <a:pt x="449" y="251"/>
                  </a:lnTo>
                  <a:lnTo>
                    <a:pt x="456" y="247"/>
                  </a:lnTo>
                  <a:lnTo>
                    <a:pt x="462" y="243"/>
                  </a:lnTo>
                  <a:lnTo>
                    <a:pt x="489" y="239"/>
                  </a:lnTo>
                  <a:lnTo>
                    <a:pt x="495" y="239"/>
                  </a:lnTo>
                  <a:lnTo>
                    <a:pt x="497" y="239"/>
                  </a:lnTo>
                  <a:lnTo>
                    <a:pt x="499" y="239"/>
                  </a:lnTo>
                  <a:lnTo>
                    <a:pt x="501" y="239"/>
                  </a:lnTo>
                  <a:lnTo>
                    <a:pt x="504" y="236"/>
                  </a:lnTo>
                  <a:lnTo>
                    <a:pt x="506" y="234"/>
                  </a:lnTo>
                  <a:lnTo>
                    <a:pt x="506" y="232"/>
                  </a:lnTo>
                  <a:lnTo>
                    <a:pt x="508" y="232"/>
                  </a:lnTo>
                  <a:lnTo>
                    <a:pt x="510" y="232"/>
                  </a:lnTo>
                  <a:lnTo>
                    <a:pt x="510" y="232"/>
                  </a:lnTo>
                  <a:lnTo>
                    <a:pt x="512" y="234"/>
                  </a:lnTo>
                  <a:lnTo>
                    <a:pt x="512" y="234"/>
                  </a:lnTo>
                  <a:lnTo>
                    <a:pt x="514" y="234"/>
                  </a:lnTo>
                  <a:lnTo>
                    <a:pt x="514" y="232"/>
                  </a:lnTo>
                  <a:lnTo>
                    <a:pt x="516" y="232"/>
                  </a:lnTo>
                  <a:lnTo>
                    <a:pt x="518" y="230"/>
                  </a:lnTo>
                  <a:lnTo>
                    <a:pt x="518" y="230"/>
                  </a:lnTo>
                  <a:lnTo>
                    <a:pt x="520" y="232"/>
                  </a:lnTo>
                  <a:lnTo>
                    <a:pt x="524" y="232"/>
                  </a:lnTo>
                  <a:lnTo>
                    <a:pt x="527" y="234"/>
                  </a:lnTo>
                  <a:lnTo>
                    <a:pt x="527" y="236"/>
                  </a:lnTo>
                  <a:lnTo>
                    <a:pt x="529" y="239"/>
                  </a:lnTo>
                  <a:lnTo>
                    <a:pt x="531" y="241"/>
                  </a:lnTo>
                  <a:lnTo>
                    <a:pt x="535" y="245"/>
                  </a:lnTo>
                  <a:lnTo>
                    <a:pt x="535" y="245"/>
                  </a:lnTo>
                  <a:lnTo>
                    <a:pt x="535" y="247"/>
                  </a:lnTo>
                  <a:lnTo>
                    <a:pt x="533" y="249"/>
                  </a:lnTo>
                  <a:lnTo>
                    <a:pt x="533" y="251"/>
                  </a:lnTo>
                  <a:lnTo>
                    <a:pt x="535" y="253"/>
                  </a:lnTo>
                  <a:lnTo>
                    <a:pt x="550" y="259"/>
                  </a:lnTo>
                  <a:lnTo>
                    <a:pt x="550" y="259"/>
                  </a:lnTo>
                  <a:lnTo>
                    <a:pt x="552" y="261"/>
                  </a:lnTo>
                  <a:lnTo>
                    <a:pt x="552" y="261"/>
                  </a:lnTo>
                  <a:lnTo>
                    <a:pt x="554" y="261"/>
                  </a:lnTo>
                  <a:lnTo>
                    <a:pt x="554" y="261"/>
                  </a:lnTo>
                  <a:lnTo>
                    <a:pt x="556" y="261"/>
                  </a:lnTo>
                  <a:lnTo>
                    <a:pt x="556" y="261"/>
                  </a:lnTo>
                  <a:lnTo>
                    <a:pt x="556" y="261"/>
                  </a:lnTo>
                  <a:lnTo>
                    <a:pt x="558" y="261"/>
                  </a:lnTo>
                  <a:lnTo>
                    <a:pt x="558" y="261"/>
                  </a:lnTo>
                  <a:lnTo>
                    <a:pt x="560" y="264"/>
                  </a:lnTo>
                  <a:lnTo>
                    <a:pt x="560" y="261"/>
                  </a:lnTo>
                  <a:lnTo>
                    <a:pt x="562" y="261"/>
                  </a:lnTo>
                  <a:lnTo>
                    <a:pt x="562" y="259"/>
                  </a:lnTo>
                  <a:lnTo>
                    <a:pt x="562" y="257"/>
                  </a:lnTo>
                  <a:lnTo>
                    <a:pt x="562" y="257"/>
                  </a:lnTo>
                  <a:lnTo>
                    <a:pt x="562" y="255"/>
                  </a:lnTo>
                  <a:lnTo>
                    <a:pt x="560" y="255"/>
                  </a:lnTo>
                  <a:lnTo>
                    <a:pt x="560" y="255"/>
                  </a:lnTo>
                  <a:lnTo>
                    <a:pt x="560" y="253"/>
                  </a:lnTo>
                  <a:lnTo>
                    <a:pt x="560" y="251"/>
                  </a:lnTo>
                  <a:lnTo>
                    <a:pt x="558" y="251"/>
                  </a:lnTo>
                  <a:lnTo>
                    <a:pt x="556" y="247"/>
                  </a:lnTo>
                  <a:lnTo>
                    <a:pt x="539" y="226"/>
                  </a:lnTo>
                  <a:lnTo>
                    <a:pt x="537" y="222"/>
                  </a:lnTo>
                  <a:lnTo>
                    <a:pt x="537" y="220"/>
                  </a:lnTo>
                  <a:lnTo>
                    <a:pt x="537" y="216"/>
                  </a:lnTo>
                  <a:lnTo>
                    <a:pt x="537" y="213"/>
                  </a:lnTo>
                  <a:lnTo>
                    <a:pt x="537" y="213"/>
                  </a:lnTo>
                  <a:lnTo>
                    <a:pt x="537" y="211"/>
                  </a:lnTo>
                  <a:lnTo>
                    <a:pt x="537" y="209"/>
                  </a:lnTo>
                  <a:lnTo>
                    <a:pt x="537" y="209"/>
                  </a:lnTo>
                  <a:lnTo>
                    <a:pt x="535" y="207"/>
                  </a:lnTo>
                  <a:lnTo>
                    <a:pt x="535" y="207"/>
                  </a:lnTo>
                  <a:lnTo>
                    <a:pt x="535" y="203"/>
                  </a:lnTo>
                  <a:lnTo>
                    <a:pt x="535" y="201"/>
                  </a:lnTo>
                  <a:lnTo>
                    <a:pt x="537" y="199"/>
                  </a:lnTo>
                  <a:lnTo>
                    <a:pt x="539" y="199"/>
                  </a:lnTo>
                  <a:lnTo>
                    <a:pt x="543" y="195"/>
                  </a:lnTo>
                  <a:lnTo>
                    <a:pt x="545" y="195"/>
                  </a:lnTo>
                  <a:lnTo>
                    <a:pt x="547" y="188"/>
                  </a:lnTo>
                  <a:lnTo>
                    <a:pt x="550" y="188"/>
                  </a:lnTo>
                  <a:lnTo>
                    <a:pt x="552" y="188"/>
                  </a:lnTo>
                  <a:lnTo>
                    <a:pt x="554" y="186"/>
                  </a:lnTo>
                  <a:lnTo>
                    <a:pt x="554" y="186"/>
                  </a:lnTo>
                  <a:lnTo>
                    <a:pt x="556" y="186"/>
                  </a:lnTo>
                  <a:lnTo>
                    <a:pt x="556" y="184"/>
                  </a:lnTo>
                  <a:lnTo>
                    <a:pt x="556" y="184"/>
                  </a:lnTo>
                  <a:lnTo>
                    <a:pt x="556" y="184"/>
                  </a:lnTo>
                  <a:lnTo>
                    <a:pt x="558" y="182"/>
                  </a:lnTo>
                  <a:lnTo>
                    <a:pt x="558" y="182"/>
                  </a:lnTo>
                  <a:lnTo>
                    <a:pt x="560" y="180"/>
                  </a:lnTo>
                  <a:lnTo>
                    <a:pt x="560" y="180"/>
                  </a:lnTo>
                  <a:lnTo>
                    <a:pt x="562" y="180"/>
                  </a:lnTo>
                  <a:lnTo>
                    <a:pt x="562" y="178"/>
                  </a:lnTo>
                  <a:lnTo>
                    <a:pt x="568" y="174"/>
                  </a:lnTo>
                  <a:lnTo>
                    <a:pt x="568" y="172"/>
                  </a:lnTo>
                  <a:lnTo>
                    <a:pt x="570" y="170"/>
                  </a:lnTo>
                  <a:lnTo>
                    <a:pt x="573" y="170"/>
                  </a:lnTo>
                  <a:lnTo>
                    <a:pt x="573" y="168"/>
                  </a:lnTo>
                  <a:lnTo>
                    <a:pt x="575" y="168"/>
                  </a:lnTo>
                  <a:lnTo>
                    <a:pt x="577" y="168"/>
                  </a:lnTo>
                  <a:lnTo>
                    <a:pt x="579" y="170"/>
                  </a:lnTo>
                  <a:lnTo>
                    <a:pt x="579" y="172"/>
                  </a:lnTo>
                  <a:lnTo>
                    <a:pt x="579" y="172"/>
                  </a:lnTo>
                  <a:lnTo>
                    <a:pt x="581" y="172"/>
                  </a:lnTo>
                  <a:lnTo>
                    <a:pt x="583" y="170"/>
                  </a:lnTo>
                  <a:lnTo>
                    <a:pt x="583" y="170"/>
                  </a:lnTo>
                  <a:lnTo>
                    <a:pt x="583" y="168"/>
                  </a:lnTo>
                  <a:lnTo>
                    <a:pt x="583" y="165"/>
                  </a:lnTo>
                  <a:lnTo>
                    <a:pt x="583" y="163"/>
                  </a:lnTo>
                  <a:lnTo>
                    <a:pt x="585" y="159"/>
                  </a:lnTo>
                  <a:lnTo>
                    <a:pt x="585" y="159"/>
                  </a:lnTo>
                  <a:lnTo>
                    <a:pt x="585" y="155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79F2AFA7-44C2-35F4-9C7D-D22472EF42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55038" y="4265098"/>
              <a:ext cx="1296988" cy="1090613"/>
            </a:xfrm>
            <a:custGeom>
              <a:avLst/>
              <a:gdLst>
                <a:gd name="T0" fmla="*/ 794 w 817"/>
                <a:gd name="T1" fmla="*/ 11 h 687"/>
                <a:gd name="T2" fmla="*/ 748 w 817"/>
                <a:gd name="T3" fmla="*/ 40 h 687"/>
                <a:gd name="T4" fmla="*/ 710 w 817"/>
                <a:gd name="T5" fmla="*/ 25 h 687"/>
                <a:gd name="T6" fmla="*/ 681 w 817"/>
                <a:gd name="T7" fmla="*/ 19 h 687"/>
                <a:gd name="T8" fmla="*/ 677 w 817"/>
                <a:gd name="T9" fmla="*/ 32 h 687"/>
                <a:gd name="T10" fmla="*/ 643 w 817"/>
                <a:gd name="T11" fmla="*/ 67 h 687"/>
                <a:gd name="T12" fmla="*/ 612 w 817"/>
                <a:gd name="T13" fmla="*/ 88 h 687"/>
                <a:gd name="T14" fmla="*/ 587 w 817"/>
                <a:gd name="T15" fmla="*/ 71 h 687"/>
                <a:gd name="T16" fmla="*/ 568 w 817"/>
                <a:gd name="T17" fmla="*/ 117 h 687"/>
                <a:gd name="T18" fmla="*/ 510 w 817"/>
                <a:gd name="T19" fmla="*/ 144 h 687"/>
                <a:gd name="T20" fmla="*/ 487 w 817"/>
                <a:gd name="T21" fmla="*/ 172 h 687"/>
                <a:gd name="T22" fmla="*/ 464 w 817"/>
                <a:gd name="T23" fmla="*/ 195 h 687"/>
                <a:gd name="T24" fmla="*/ 424 w 817"/>
                <a:gd name="T25" fmla="*/ 209 h 687"/>
                <a:gd name="T26" fmla="*/ 403 w 817"/>
                <a:gd name="T27" fmla="*/ 224 h 687"/>
                <a:gd name="T28" fmla="*/ 382 w 817"/>
                <a:gd name="T29" fmla="*/ 226 h 687"/>
                <a:gd name="T30" fmla="*/ 372 w 817"/>
                <a:gd name="T31" fmla="*/ 234 h 687"/>
                <a:gd name="T32" fmla="*/ 393 w 817"/>
                <a:gd name="T33" fmla="*/ 253 h 687"/>
                <a:gd name="T34" fmla="*/ 366 w 817"/>
                <a:gd name="T35" fmla="*/ 245 h 687"/>
                <a:gd name="T36" fmla="*/ 336 w 817"/>
                <a:gd name="T37" fmla="*/ 234 h 687"/>
                <a:gd name="T38" fmla="*/ 315 w 817"/>
                <a:gd name="T39" fmla="*/ 264 h 687"/>
                <a:gd name="T40" fmla="*/ 255 w 817"/>
                <a:gd name="T41" fmla="*/ 286 h 687"/>
                <a:gd name="T42" fmla="*/ 224 w 817"/>
                <a:gd name="T43" fmla="*/ 324 h 687"/>
                <a:gd name="T44" fmla="*/ 190 w 817"/>
                <a:gd name="T45" fmla="*/ 328 h 687"/>
                <a:gd name="T46" fmla="*/ 148 w 817"/>
                <a:gd name="T47" fmla="*/ 349 h 687"/>
                <a:gd name="T48" fmla="*/ 113 w 817"/>
                <a:gd name="T49" fmla="*/ 349 h 687"/>
                <a:gd name="T50" fmla="*/ 52 w 817"/>
                <a:gd name="T51" fmla="*/ 339 h 687"/>
                <a:gd name="T52" fmla="*/ 25 w 817"/>
                <a:gd name="T53" fmla="*/ 387 h 687"/>
                <a:gd name="T54" fmla="*/ 31 w 817"/>
                <a:gd name="T55" fmla="*/ 441 h 687"/>
                <a:gd name="T56" fmla="*/ 10 w 817"/>
                <a:gd name="T57" fmla="*/ 449 h 687"/>
                <a:gd name="T58" fmla="*/ 21 w 817"/>
                <a:gd name="T59" fmla="*/ 495 h 687"/>
                <a:gd name="T60" fmla="*/ 36 w 817"/>
                <a:gd name="T61" fmla="*/ 522 h 687"/>
                <a:gd name="T62" fmla="*/ 65 w 817"/>
                <a:gd name="T63" fmla="*/ 514 h 687"/>
                <a:gd name="T64" fmla="*/ 63 w 817"/>
                <a:gd name="T65" fmla="*/ 533 h 687"/>
                <a:gd name="T66" fmla="*/ 63 w 817"/>
                <a:gd name="T67" fmla="*/ 552 h 687"/>
                <a:gd name="T68" fmla="*/ 21 w 817"/>
                <a:gd name="T69" fmla="*/ 527 h 687"/>
                <a:gd name="T70" fmla="*/ 27 w 817"/>
                <a:gd name="T71" fmla="*/ 560 h 687"/>
                <a:gd name="T72" fmla="*/ 42 w 817"/>
                <a:gd name="T73" fmla="*/ 564 h 687"/>
                <a:gd name="T74" fmla="*/ 59 w 817"/>
                <a:gd name="T75" fmla="*/ 562 h 687"/>
                <a:gd name="T76" fmla="*/ 90 w 817"/>
                <a:gd name="T77" fmla="*/ 568 h 687"/>
                <a:gd name="T78" fmla="*/ 115 w 817"/>
                <a:gd name="T79" fmla="*/ 554 h 687"/>
                <a:gd name="T80" fmla="*/ 140 w 817"/>
                <a:gd name="T81" fmla="*/ 564 h 687"/>
                <a:gd name="T82" fmla="*/ 159 w 817"/>
                <a:gd name="T83" fmla="*/ 587 h 687"/>
                <a:gd name="T84" fmla="*/ 171 w 817"/>
                <a:gd name="T85" fmla="*/ 616 h 687"/>
                <a:gd name="T86" fmla="*/ 182 w 817"/>
                <a:gd name="T87" fmla="*/ 642 h 687"/>
                <a:gd name="T88" fmla="*/ 161 w 817"/>
                <a:gd name="T89" fmla="*/ 664 h 687"/>
                <a:gd name="T90" fmla="*/ 182 w 817"/>
                <a:gd name="T91" fmla="*/ 677 h 687"/>
                <a:gd name="T92" fmla="*/ 226 w 817"/>
                <a:gd name="T93" fmla="*/ 642 h 687"/>
                <a:gd name="T94" fmla="*/ 274 w 817"/>
                <a:gd name="T95" fmla="*/ 625 h 687"/>
                <a:gd name="T96" fmla="*/ 309 w 817"/>
                <a:gd name="T97" fmla="*/ 623 h 687"/>
                <a:gd name="T98" fmla="*/ 338 w 817"/>
                <a:gd name="T99" fmla="*/ 596 h 687"/>
                <a:gd name="T100" fmla="*/ 343 w 817"/>
                <a:gd name="T101" fmla="*/ 579 h 687"/>
                <a:gd name="T102" fmla="*/ 338 w 817"/>
                <a:gd name="T103" fmla="*/ 522 h 687"/>
                <a:gd name="T104" fmla="*/ 338 w 817"/>
                <a:gd name="T105" fmla="*/ 433 h 687"/>
                <a:gd name="T106" fmla="*/ 401 w 817"/>
                <a:gd name="T107" fmla="*/ 347 h 687"/>
                <a:gd name="T108" fmla="*/ 435 w 817"/>
                <a:gd name="T109" fmla="*/ 355 h 687"/>
                <a:gd name="T110" fmla="*/ 487 w 817"/>
                <a:gd name="T111" fmla="*/ 299 h 687"/>
                <a:gd name="T112" fmla="*/ 564 w 817"/>
                <a:gd name="T113" fmla="*/ 272 h 687"/>
                <a:gd name="T114" fmla="*/ 572 w 817"/>
                <a:gd name="T115" fmla="*/ 220 h 687"/>
                <a:gd name="T116" fmla="*/ 660 w 817"/>
                <a:gd name="T117" fmla="*/ 157 h 687"/>
                <a:gd name="T118" fmla="*/ 746 w 817"/>
                <a:gd name="T119" fmla="*/ 96 h 687"/>
                <a:gd name="T120" fmla="*/ 806 w 817"/>
                <a:gd name="T121" fmla="*/ 23 h 687"/>
                <a:gd name="T122" fmla="*/ 558 w 817"/>
                <a:gd name="T123" fmla="*/ 261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17" h="687">
                  <a:moveTo>
                    <a:pt x="815" y="7"/>
                  </a:moveTo>
                  <a:lnTo>
                    <a:pt x="815" y="7"/>
                  </a:lnTo>
                  <a:lnTo>
                    <a:pt x="815" y="7"/>
                  </a:lnTo>
                  <a:lnTo>
                    <a:pt x="815" y="9"/>
                  </a:lnTo>
                  <a:lnTo>
                    <a:pt x="813" y="11"/>
                  </a:lnTo>
                  <a:lnTo>
                    <a:pt x="811" y="9"/>
                  </a:lnTo>
                  <a:lnTo>
                    <a:pt x="811" y="9"/>
                  </a:lnTo>
                  <a:lnTo>
                    <a:pt x="811" y="7"/>
                  </a:lnTo>
                  <a:lnTo>
                    <a:pt x="811" y="7"/>
                  </a:lnTo>
                  <a:lnTo>
                    <a:pt x="811" y="5"/>
                  </a:lnTo>
                  <a:lnTo>
                    <a:pt x="811" y="2"/>
                  </a:lnTo>
                  <a:lnTo>
                    <a:pt x="813" y="2"/>
                  </a:lnTo>
                  <a:lnTo>
                    <a:pt x="813" y="2"/>
                  </a:lnTo>
                  <a:lnTo>
                    <a:pt x="815" y="5"/>
                  </a:lnTo>
                  <a:lnTo>
                    <a:pt x="815" y="7"/>
                  </a:lnTo>
                  <a:lnTo>
                    <a:pt x="817" y="7"/>
                  </a:lnTo>
                  <a:lnTo>
                    <a:pt x="817" y="7"/>
                  </a:lnTo>
                  <a:lnTo>
                    <a:pt x="815" y="2"/>
                  </a:lnTo>
                  <a:lnTo>
                    <a:pt x="815" y="2"/>
                  </a:lnTo>
                  <a:lnTo>
                    <a:pt x="815" y="2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808" y="0"/>
                  </a:lnTo>
                  <a:lnTo>
                    <a:pt x="808" y="0"/>
                  </a:lnTo>
                  <a:lnTo>
                    <a:pt x="806" y="0"/>
                  </a:lnTo>
                  <a:lnTo>
                    <a:pt x="806" y="2"/>
                  </a:lnTo>
                  <a:lnTo>
                    <a:pt x="806" y="2"/>
                  </a:lnTo>
                  <a:lnTo>
                    <a:pt x="806" y="2"/>
                  </a:lnTo>
                  <a:lnTo>
                    <a:pt x="806" y="5"/>
                  </a:lnTo>
                  <a:lnTo>
                    <a:pt x="806" y="5"/>
                  </a:lnTo>
                  <a:lnTo>
                    <a:pt x="806" y="7"/>
                  </a:lnTo>
                  <a:lnTo>
                    <a:pt x="806" y="7"/>
                  </a:lnTo>
                  <a:lnTo>
                    <a:pt x="804" y="9"/>
                  </a:lnTo>
                  <a:lnTo>
                    <a:pt x="804" y="9"/>
                  </a:lnTo>
                  <a:lnTo>
                    <a:pt x="804" y="9"/>
                  </a:lnTo>
                  <a:lnTo>
                    <a:pt x="802" y="9"/>
                  </a:lnTo>
                  <a:lnTo>
                    <a:pt x="802" y="7"/>
                  </a:lnTo>
                  <a:lnTo>
                    <a:pt x="794" y="11"/>
                  </a:lnTo>
                  <a:lnTo>
                    <a:pt x="794" y="13"/>
                  </a:lnTo>
                  <a:lnTo>
                    <a:pt x="790" y="15"/>
                  </a:lnTo>
                  <a:lnTo>
                    <a:pt x="790" y="15"/>
                  </a:lnTo>
                  <a:lnTo>
                    <a:pt x="788" y="15"/>
                  </a:lnTo>
                  <a:lnTo>
                    <a:pt x="788" y="15"/>
                  </a:lnTo>
                  <a:lnTo>
                    <a:pt x="786" y="15"/>
                  </a:lnTo>
                  <a:lnTo>
                    <a:pt x="786" y="15"/>
                  </a:lnTo>
                  <a:lnTo>
                    <a:pt x="786" y="15"/>
                  </a:lnTo>
                  <a:lnTo>
                    <a:pt x="786" y="17"/>
                  </a:lnTo>
                  <a:lnTo>
                    <a:pt x="786" y="17"/>
                  </a:lnTo>
                  <a:lnTo>
                    <a:pt x="786" y="19"/>
                  </a:lnTo>
                  <a:lnTo>
                    <a:pt x="786" y="19"/>
                  </a:lnTo>
                  <a:lnTo>
                    <a:pt x="783" y="19"/>
                  </a:lnTo>
                  <a:lnTo>
                    <a:pt x="783" y="21"/>
                  </a:lnTo>
                  <a:lnTo>
                    <a:pt x="783" y="21"/>
                  </a:lnTo>
                  <a:lnTo>
                    <a:pt x="783" y="21"/>
                  </a:lnTo>
                  <a:lnTo>
                    <a:pt x="783" y="21"/>
                  </a:lnTo>
                  <a:lnTo>
                    <a:pt x="786" y="23"/>
                  </a:lnTo>
                  <a:lnTo>
                    <a:pt x="786" y="23"/>
                  </a:lnTo>
                  <a:lnTo>
                    <a:pt x="783" y="23"/>
                  </a:lnTo>
                  <a:lnTo>
                    <a:pt x="781" y="28"/>
                  </a:lnTo>
                  <a:lnTo>
                    <a:pt x="779" y="30"/>
                  </a:lnTo>
                  <a:lnTo>
                    <a:pt x="779" y="30"/>
                  </a:lnTo>
                  <a:lnTo>
                    <a:pt x="777" y="30"/>
                  </a:lnTo>
                  <a:lnTo>
                    <a:pt x="777" y="30"/>
                  </a:lnTo>
                  <a:lnTo>
                    <a:pt x="777" y="30"/>
                  </a:lnTo>
                  <a:lnTo>
                    <a:pt x="775" y="32"/>
                  </a:lnTo>
                  <a:lnTo>
                    <a:pt x="775" y="34"/>
                  </a:lnTo>
                  <a:lnTo>
                    <a:pt x="773" y="36"/>
                  </a:lnTo>
                  <a:lnTo>
                    <a:pt x="771" y="38"/>
                  </a:lnTo>
                  <a:lnTo>
                    <a:pt x="769" y="38"/>
                  </a:lnTo>
                  <a:lnTo>
                    <a:pt x="763" y="40"/>
                  </a:lnTo>
                  <a:lnTo>
                    <a:pt x="756" y="40"/>
                  </a:lnTo>
                  <a:lnTo>
                    <a:pt x="754" y="42"/>
                  </a:lnTo>
                  <a:lnTo>
                    <a:pt x="752" y="40"/>
                  </a:lnTo>
                  <a:lnTo>
                    <a:pt x="752" y="40"/>
                  </a:lnTo>
                  <a:lnTo>
                    <a:pt x="750" y="40"/>
                  </a:lnTo>
                  <a:lnTo>
                    <a:pt x="748" y="40"/>
                  </a:lnTo>
                  <a:lnTo>
                    <a:pt x="746" y="40"/>
                  </a:lnTo>
                  <a:lnTo>
                    <a:pt x="746" y="38"/>
                  </a:lnTo>
                  <a:lnTo>
                    <a:pt x="744" y="38"/>
                  </a:lnTo>
                  <a:lnTo>
                    <a:pt x="744" y="38"/>
                  </a:lnTo>
                  <a:lnTo>
                    <a:pt x="737" y="38"/>
                  </a:lnTo>
                  <a:lnTo>
                    <a:pt x="731" y="38"/>
                  </a:lnTo>
                  <a:lnTo>
                    <a:pt x="727" y="40"/>
                  </a:lnTo>
                  <a:lnTo>
                    <a:pt x="727" y="38"/>
                  </a:lnTo>
                  <a:lnTo>
                    <a:pt x="727" y="38"/>
                  </a:lnTo>
                  <a:lnTo>
                    <a:pt x="725" y="38"/>
                  </a:lnTo>
                  <a:lnTo>
                    <a:pt x="725" y="38"/>
                  </a:lnTo>
                  <a:lnTo>
                    <a:pt x="725" y="38"/>
                  </a:lnTo>
                  <a:lnTo>
                    <a:pt x="725" y="36"/>
                  </a:lnTo>
                  <a:lnTo>
                    <a:pt x="723" y="36"/>
                  </a:lnTo>
                  <a:lnTo>
                    <a:pt x="723" y="34"/>
                  </a:lnTo>
                  <a:lnTo>
                    <a:pt x="723" y="34"/>
                  </a:lnTo>
                  <a:lnTo>
                    <a:pt x="723" y="34"/>
                  </a:lnTo>
                  <a:lnTo>
                    <a:pt x="723" y="32"/>
                  </a:lnTo>
                  <a:lnTo>
                    <a:pt x="721" y="30"/>
                  </a:lnTo>
                  <a:lnTo>
                    <a:pt x="721" y="28"/>
                  </a:lnTo>
                  <a:lnTo>
                    <a:pt x="719" y="28"/>
                  </a:lnTo>
                  <a:lnTo>
                    <a:pt x="719" y="23"/>
                  </a:lnTo>
                  <a:lnTo>
                    <a:pt x="717" y="19"/>
                  </a:lnTo>
                  <a:lnTo>
                    <a:pt x="714" y="17"/>
                  </a:lnTo>
                  <a:lnTo>
                    <a:pt x="714" y="17"/>
                  </a:lnTo>
                  <a:lnTo>
                    <a:pt x="712" y="17"/>
                  </a:lnTo>
                  <a:lnTo>
                    <a:pt x="712" y="17"/>
                  </a:lnTo>
                  <a:lnTo>
                    <a:pt x="712" y="19"/>
                  </a:lnTo>
                  <a:lnTo>
                    <a:pt x="712" y="19"/>
                  </a:lnTo>
                  <a:lnTo>
                    <a:pt x="712" y="19"/>
                  </a:lnTo>
                  <a:lnTo>
                    <a:pt x="712" y="19"/>
                  </a:lnTo>
                  <a:lnTo>
                    <a:pt x="712" y="21"/>
                  </a:lnTo>
                  <a:lnTo>
                    <a:pt x="712" y="21"/>
                  </a:lnTo>
                  <a:lnTo>
                    <a:pt x="712" y="21"/>
                  </a:lnTo>
                  <a:lnTo>
                    <a:pt x="712" y="23"/>
                  </a:lnTo>
                  <a:lnTo>
                    <a:pt x="712" y="23"/>
                  </a:lnTo>
                  <a:lnTo>
                    <a:pt x="712" y="25"/>
                  </a:lnTo>
                  <a:lnTo>
                    <a:pt x="710" y="25"/>
                  </a:lnTo>
                  <a:lnTo>
                    <a:pt x="710" y="25"/>
                  </a:lnTo>
                  <a:lnTo>
                    <a:pt x="710" y="25"/>
                  </a:lnTo>
                  <a:lnTo>
                    <a:pt x="710" y="23"/>
                  </a:lnTo>
                  <a:lnTo>
                    <a:pt x="708" y="19"/>
                  </a:lnTo>
                  <a:lnTo>
                    <a:pt x="706" y="17"/>
                  </a:lnTo>
                  <a:lnTo>
                    <a:pt x="706" y="15"/>
                  </a:lnTo>
                  <a:lnTo>
                    <a:pt x="702" y="11"/>
                  </a:lnTo>
                  <a:lnTo>
                    <a:pt x="700" y="9"/>
                  </a:lnTo>
                  <a:lnTo>
                    <a:pt x="700" y="7"/>
                  </a:lnTo>
                  <a:lnTo>
                    <a:pt x="698" y="5"/>
                  </a:lnTo>
                  <a:lnTo>
                    <a:pt x="698" y="5"/>
                  </a:lnTo>
                  <a:lnTo>
                    <a:pt x="696" y="5"/>
                  </a:lnTo>
                  <a:lnTo>
                    <a:pt x="696" y="7"/>
                  </a:lnTo>
                  <a:lnTo>
                    <a:pt x="696" y="7"/>
                  </a:lnTo>
                  <a:lnTo>
                    <a:pt x="696" y="9"/>
                  </a:lnTo>
                  <a:lnTo>
                    <a:pt x="696" y="9"/>
                  </a:lnTo>
                  <a:lnTo>
                    <a:pt x="694" y="11"/>
                  </a:lnTo>
                  <a:lnTo>
                    <a:pt x="692" y="11"/>
                  </a:lnTo>
                  <a:lnTo>
                    <a:pt x="692" y="13"/>
                  </a:lnTo>
                  <a:lnTo>
                    <a:pt x="692" y="13"/>
                  </a:lnTo>
                  <a:lnTo>
                    <a:pt x="689" y="15"/>
                  </a:lnTo>
                  <a:lnTo>
                    <a:pt x="689" y="17"/>
                  </a:lnTo>
                  <a:lnTo>
                    <a:pt x="689" y="17"/>
                  </a:lnTo>
                  <a:lnTo>
                    <a:pt x="687" y="17"/>
                  </a:lnTo>
                  <a:lnTo>
                    <a:pt x="687" y="17"/>
                  </a:lnTo>
                  <a:lnTo>
                    <a:pt x="687" y="17"/>
                  </a:lnTo>
                  <a:lnTo>
                    <a:pt x="685" y="15"/>
                  </a:lnTo>
                  <a:lnTo>
                    <a:pt x="685" y="13"/>
                  </a:lnTo>
                  <a:lnTo>
                    <a:pt x="685" y="11"/>
                  </a:lnTo>
                  <a:lnTo>
                    <a:pt x="683" y="11"/>
                  </a:lnTo>
                  <a:lnTo>
                    <a:pt x="683" y="11"/>
                  </a:lnTo>
                  <a:lnTo>
                    <a:pt x="683" y="11"/>
                  </a:lnTo>
                  <a:lnTo>
                    <a:pt x="683" y="11"/>
                  </a:lnTo>
                  <a:lnTo>
                    <a:pt x="683" y="15"/>
                  </a:lnTo>
                  <a:lnTo>
                    <a:pt x="683" y="17"/>
                  </a:lnTo>
                  <a:lnTo>
                    <a:pt x="683" y="17"/>
                  </a:lnTo>
                  <a:lnTo>
                    <a:pt x="681" y="17"/>
                  </a:lnTo>
                  <a:lnTo>
                    <a:pt x="681" y="19"/>
                  </a:lnTo>
                  <a:lnTo>
                    <a:pt x="681" y="19"/>
                  </a:lnTo>
                  <a:lnTo>
                    <a:pt x="681" y="19"/>
                  </a:lnTo>
                  <a:lnTo>
                    <a:pt x="681" y="19"/>
                  </a:lnTo>
                  <a:lnTo>
                    <a:pt x="681" y="19"/>
                  </a:lnTo>
                  <a:lnTo>
                    <a:pt x="681" y="21"/>
                  </a:lnTo>
                  <a:lnTo>
                    <a:pt x="681" y="21"/>
                  </a:lnTo>
                  <a:lnTo>
                    <a:pt x="681" y="23"/>
                  </a:lnTo>
                  <a:lnTo>
                    <a:pt x="679" y="21"/>
                  </a:lnTo>
                  <a:lnTo>
                    <a:pt x="677" y="21"/>
                  </a:lnTo>
                  <a:lnTo>
                    <a:pt x="675" y="19"/>
                  </a:lnTo>
                  <a:lnTo>
                    <a:pt x="673" y="19"/>
                  </a:lnTo>
                  <a:lnTo>
                    <a:pt x="673" y="19"/>
                  </a:lnTo>
                  <a:lnTo>
                    <a:pt x="673" y="19"/>
                  </a:lnTo>
                  <a:lnTo>
                    <a:pt x="671" y="17"/>
                  </a:lnTo>
                  <a:lnTo>
                    <a:pt x="669" y="17"/>
                  </a:lnTo>
                  <a:lnTo>
                    <a:pt x="669" y="17"/>
                  </a:lnTo>
                  <a:lnTo>
                    <a:pt x="669" y="19"/>
                  </a:lnTo>
                  <a:lnTo>
                    <a:pt x="666" y="19"/>
                  </a:lnTo>
                  <a:lnTo>
                    <a:pt x="666" y="19"/>
                  </a:lnTo>
                  <a:lnTo>
                    <a:pt x="666" y="21"/>
                  </a:lnTo>
                  <a:lnTo>
                    <a:pt x="666" y="21"/>
                  </a:lnTo>
                  <a:lnTo>
                    <a:pt x="666" y="21"/>
                  </a:lnTo>
                  <a:lnTo>
                    <a:pt x="669" y="23"/>
                  </a:lnTo>
                  <a:lnTo>
                    <a:pt x="669" y="23"/>
                  </a:lnTo>
                  <a:lnTo>
                    <a:pt x="669" y="25"/>
                  </a:lnTo>
                  <a:lnTo>
                    <a:pt x="669" y="25"/>
                  </a:lnTo>
                  <a:lnTo>
                    <a:pt x="671" y="28"/>
                  </a:lnTo>
                  <a:lnTo>
                    <a:pt x="671" y="30"/>
                  </a:lnTo>
                  <a:lnTo>
                    <a:pt x="673" y="30"/>
                  </a:lnTo>
                  <a:lnTo>
                    <a:pt x="673" y="30"/>
                  </a:lnTo>
                  <a:lnTo>
                    <a:pt x="673" y="30"/>
                  </a:lnTo>
                  <a:lnTo>
                    <a:pt x="673" y="30"/>
                  </a:lnTo>
                  <a:lnTo>
                    <a:pt x="675" y="30"/>
                  </a:lnTo>
                  <a:lnTo>
                    <a:pt x="675" y="32"/>
                  </a:lnTo>
                  <a:lnTo>
                    <a:pt x="675" y="32"/>
                  </a:lnTo>
                  <a:lnTo>
                    <a:pt x="675" y="32"/>
                  </a:lnTo>
                  <a:lnTo>
                    <a:pt x="675" y="32"/>
                  </a:lnTo>
                  <a:lnTo>
                    <a:pt x="677" y="32"/>
                  </a:lnTo>
                  <a:lnTo>
                    <a:pt x="677" y="34"/>
                  </a:lnTo>
                  <a:lnTo>
                    <a:pt x="675" y="34"/>
                  </a:lnTo>
                  <a:lnTo>
                    <a:pt x="675" y="36"/>
                  </a:lnTo>
                  <a:lnTo>
                    <a:pt x="673" y="36"/>
                  </a:lnTo>
                  <a:lnTo>
                    <a:pt x="671" y="36"/>
                  </a:lnTo>
                  <a:lnTo>
                    <a:pt x="669" y="38"/>
                  </a:lnTo>
                  <a:lnTo>
                    <a:pt x="666" y="40"/>
                  </a:lnTo>
                  <a:lnTo>
                    <a:pt x="664" y="42"/>
                  </a:lnTo>
                  <a:lnTo>
                    <a:pt x="662" y="44"/>
                  </a:lnTo>
                  <a:lnTo>
                    <a:pt x="656" y="46"/>
                  </a:lnTo>
                  <a:lnTo>
                    <a:pt x="656" y="46"/>
                  </a:lnTo>
                  <a:lnTo>
                    <a:pt x="654" y="44"/>
                  </a:lnTo>
                  <a:lnTo>
                    <a:pt x="654" y="44"/>
                  </a:lnTo>
                  <a:lnTo>
                    <a:pt x="652" y="44"/>
                  </a:lnTo>
                  <a:lnTo>
                    <a:pt x="652" y="44"/>
                  </a:lnTo>
                  <a:lnTo>
                    <a:pt x="650" y="44"/>
                  </a:lnTo>
                  <a:lnTo>
                    <a:pt x="650" y="44"/>
                  </a:lnTo>
                  <a:lnTo>
                    <a:pt x="648" y="46"/>
                  </a:lnTo>
                  <a:lnTo>
                    <a:pt x="646" y="48"/>
                  </a:lnTo>
                  <a:lnTo>
                    <a:pt x="643" y="51"/>
                  </a:lnTo>
                  <a:lnTo>
                    <a:pt x="643" y="53"/>
                  </a:lnTo>
                  <a:lnTo>
                    <a:pt x="641" y="55"/>
                  </a:lnTo>
                  <a:lnTo>
                    <a:pt x="639" y="57"/>
                  </a:lnTo>
                  <a:lnTo>
                    <a:pt x="639" y="57"/>
                  </a:lnTo>
                  <a:lnTo>
                    <a:pt x="639" y="59"/>
                  </a:lnTo>
                  <a:lnTo>
                    <a:pt x="639" y="59"/>
                  </a:lnTo>
                  <a:lnTo>
                    <a:pt x="639" y="59"/>
                  </a:lnTo>
                  <a:lnTo>
                    <a:pt x="637" y="61"/>
                  </a:lnTo>
                  <a:lnTo>
                    <a:pt x="637" y="61"/>
                  </a:lnTo>
                  <a:lnTo>
                    <a:pt x="637" y="63"/>
                  </a:lnTo>
                  <a:lnTo>
                    <a:pt x="639" y="65"/>
                  </a:lnTo>
                  <a:lnTo>
                    <a:pt x="641" y="67"/>
                  </a:lnTo>
                  <a:lnTo>
                    <a:pt x="641" y="67"/>
                  </a:lnTo>
                  <a:lnTo>
                    <a:pt x="641" y="67"/>
                  </a:lnTo>
                  <a:lnTo>
                    <a:pt x="643" y="67"/>
                  </a:lnTo>
                  <a:lnTo>
                    <a:pt x="643" y="67"/>
                  </a:lnTo>
                  <a:lnTo>
                    <a:pt x="643" y="67"/>
                  </a:lnTo>
                  <a:lnTo>
                    <a:pt x="643" y="67"/>
                  </a:lnTo>
                  <a:lnTo>
                    <a:pt x="643" y="69"/>
                  </a:lnTo>
                  <a:lnTo>
                    <a:pt x="639" y="76"/>
                  </a:lnTo>
                  <a:lnTo>
                    <a:pt x="639" y="76"/>
                  </a:lnTo>
                  <a:lnTo>
                    <a:pt x="639" y="78"/>
                  </a:lnTo>
                  <a:lnTo>
                    <a:pt x="639" y="78"/>
                  </a:lnTo>
                  <a:lnTo>
                    <a:pt x="639" y="78"/>
                  </a:lnTo>
                  <a:lnTo>
                    <a:pt x="639" y="80"/>
                  </a:lnTo>
                  <a:lnTo>
                    <a:pt x="641" y="80"/>
                  </a:lnTo>
                  <a:lnTo>
                    <a:pt x="639" y="84"/>
                  </a:lnTo>
                  <a:lnTo>
                    <a:pt x="639" y="84"/>
                  </a:lnTo>
                  <a:lnTo>
                    <a:pt x="637" y="84"/>
                  </a:lnTo>
                  <a:lnTo>
                    <a:pt x="637" y="84"/>
                  </a:lnTo>
                  <a:lnTo>
                    <a:pt x="635" y="84"/>
                  </a:lnTo>
                  <a:lnTo>
                    <a:pt x="635" y="86"/>
                  </a:lnTo>
                  <a:lnTo>
                    <a:pt x="631" y="86"/>
                  </a:lnTo>
                  <a:lnTo>
                    <a:pt x="631" y="86"/>
                  </a:lnTo>
                  <a:lnTo>
                    <a:pt x="627" y="88"/>
                  </a:lnTo>
                  <a:lnTo>
                    <a:pt x="625" y="86"/>
                  </a:lnTo>
                  <a:lnTo>
                    <a:pt x="625" y="86"/>
                  </a:lnTo>
                  <a:lnTo>
                    <a:pt x="625" y="86"/>
                  </a:lnTo>
                  <a:lnTo>
                    <a:pt x="625" y="84"/>
                  </a:lnTo>
                  <a:lnTo>
                    <a:pt x="625" y="82"/>
                  </a:lnTo>
                  <a:lnTo>
                    <a:pt x="625" y="82"/>
                  </a:lnTo>
                  <a:lnTo>
                    <a:pt x="625" y="82"/>
                  </a:lnTo>
                  <a:lnTo>
                    <a:pt x="623" y="82"/>
                  </a:lnTo>
                  <a:lnTo>
                    <a:pt x="620" y="82"/>
                  </a:lnTo>
                  <a:lnTo>
                    <a:pt x="620" y="80"/>
                  </a:lnTo>
                  <a:lnTo>
                    <a:pt x="618" y="80"/>
                  </a:lnTo>
                  <a:lnTo>
                    <a:pt x="618" y="80"/>
                  </a:lnTo>
                  <a:lnTo>
                    <a:pt x="616" y="80"/>
                  </a:lnTo>
                  <a:lnTo>
                    <a:pt x="614" y="80"/>
                  </a:lnTo>
                  <a:lnTo>
                    <a:pt x="614" y="80"/>
                  </a:lnTo>
                  <a:lnTo>
                    <a:pt x="614" y="82"/>
                  </a:lnTo>
                  <a:lnTo>
                    <a:pt x="614" y="84"/>
                  </a:lnTo>
                  <a:lnTo>
                    <a:pt x="614" y="86"/>
                  </a:lnTo>
                  <a:lnTo>
                    <a:pt x="614" y="86"/>
                  </a:lnTo>
                  <a:lnTo>
                    <a:pt x="612" y="88"/>
                  </a:lnTo>
                  <a:lnTo>
                    <a:pt x="612" y="88"/>
                  </a:lnTo>
                  <a:lnTo>
                    <a:pt x="608" y="90"/>
                  </a:lnTo>
                  <a:lnTo>
                    <a:pt x="606" y="92"/>
                  </a:lnTo>
                  <a:lnTo>
                    <a:pt x="604" y="94"/>
                  </a:lnTo>
                  <a:lnTo>
                    <a:pt x="602" y="94"/>
                  </a:lnTo>
                  <a:lnTo>
                    <a:pt x="602" y="94"/>
                  </a:lnTo>
                  <a:lnTo>
                    <a:pt x="602" y="96"/>
                  </a:lnTo>
                  <a:lnTo>
                    <a:pt x="602" y="99"/>
                  </a:lnTo>
                  <a:lnTo>
                    <a:pt x="602" y="99"/>
                  </a:lnTo>
                  <a:lnTo>
                    <a:pt x="600" y="101"/>
                  </a:lnTo>
                  <a:lnTo>
                    <a:pt x="600" y="101"/>
                  </a:lnTo>
                  <a:lnTo>
                    <a:pt x="598" y="101"/>
                  </a:lnTo>
                  <a:lnTo>
                    <a:pt x="598" y="101"/>
                  </a:lnTo>
                  <a:lnTo>
                    <a:pt x="595" y="101"/>
                  </a:lnTo>
                  <a:lnTo>
                    <a:pt x="595" y="99"/>
                  </a:lnTo>
                  <a:lnTo>
                    <a:pt x="593" y="99"/>
                  </a:lnTo>
                  <a:lnTo>
                    <a:pt x="593" y="99"/>
                  </a:lnTo>
                  <a:lnTo>
                    <a:pt x="593" y="96"/>
                  </a:lnTo>
                  <a:lnTo>
                    <a:pt x="593" y="96"/>
                  </a:lnTo>
                  <a:lnTo>
                    <a:pt x="593" y="94"/>
                  </a:lnTo>
                  <a:lnTo>
                    <a:pt x="595" y="92"/>
                  </a:lnTo>
                  <a:lnTo>
                    <a:pt x="595" y="90"/>
                  </a:lnTo>
                  <a:lnTo>
                    <a:pt x="595" y="90"/>
                  </a:lnTo>
                  <a:lnTo>
                    <a:pt x="595" y="90"/>
                  </a:lnTo>
                  <a:lnTo>
                    <a:pt x="595" y="88"/>
                  </a:lnTo>
                  <a:lnTo>
                    <a:pt x="593" y="88"/>
                  </a:lnTo>
                  <a:lnTo>
                    <a:pt x="593" y="88"/>
                  </a:lnTo>
                  <a:lnTo>
                    <a:pt x="589" y="82"/>
                  </a:lnTo>
                  <a:lnTo>
                    <a:pt x="587" y="82"/>
                  </a:lnTo>
                  <a:lnTo>
                    <a:pt x="587" y="80"/>
                  </a:lnTo>
                  <a:lnTo>
                    <a:pt x="587" y="80"/>
                  </a:lnTo>
                  <a:lnTo>
                    <a:pt x="587" y="78"/>
                  </a:lnTo>
                  <a:lnTo>
                    <a:pt x="587" y="76"/>
                  </a:lnTo>
                  <a:lnTo>
                    <a:pt x="587" y="76"/>
                  </a:lnTo>
                  <a:lnTo>
                    <a:pt x="587" y="73"/>
                  </a:lnTo>
                  <a:lnTo>
                    <a:pt x="587" y="73"/>
                  </a:lnTo>
                  <a:lnTo>
                    <a:pt x="587" y="73"/>
                  </a:lnTo>
                  <a:lnTo>
                    <a:pt x="587" y="71"/>
                  </a:lnTo>
                  <a:lnTo>
                    <a:pt x="587" y="71"/>
                  </a:lnTo>
                  <a:lnTo>
                    <a:pt x="585" y="71"/>
                  </a:lnTo>
                  <a:lnTo>
                    <a:pt x="585" y="71"/>
                  </a:lnTo>
                  <a:lnTo>
                    <a:pt x="585" y="71"/>
                  </a:lnTo>
                  <a:lnTo>
                    <a:pt x="583" y="71"/>
                  </a:lnTo>
                  <a:lnTo>
                    <a:pt x="583" y="69"/>
                  </a:lnTo>
                  <a:lnTo>
                    <a:pt x="581" y="69"/>
                  </a:lnTo>
                  <a:lnTo>
                    <a:pt x="579" y="69"/>
                  </a:lnTo>
                  <a:lnTo>
                    <a:pt x="579" y="71"/>
                  </a:lnTo>
                  <a:lnTo>
                    <a:pt x="577" y="73"/>
                  </a:lnTo>
                  <a:lnTo>
                    <a:pt x="577" y="76"/>
                  </a:lnTo>
                  <a:lnTo>
                    <a:pt x="572" y="80"/>
                  </a:lnTo>
                  <a:lnTo>
                    <a:pt x="572" y="80"/>
                  </a:lnTo>
                  <a:lnTo>
                    <a:pt x="572" y="82"/>
                  </a:lnTo>
                  <a:lnTo>
                    <a:pt x="572" y="82"/>
                  </a:lnTo>
                  <a:lnTo>
                    <a:pt x="572" y="84"/>
                  </a:lnTo>
                  <a:lnTo>
                    <a:pt x="572" y="86"/>
                  </a:lnTo>
                  <a:lnTo>
                    <a:pt x="570" y="90"/>
                  </a:lnTo>
                  <a:lnTo>
                    <a:pt x="570" y="90"/>
                  </a:lnTo>
                  <a:lnTo>
                    <a:pt x="570" y="90"/>
                  </a:lnTo>
                  <a:lnTo>
                    <a:pt x="570" y="92"/>
                  </a:lnTo>
                  <a:lnTo>
                    <a:pt x="570" y="94"/>
                  </a:lnTo>
                  <a:lnTo>
                    <a:pt x="570" y="94"/>
                  </a:lnTo>
                  <a:lnTo>
                    <a:pt x="570" y="96"/>
                  </a:lnTo>
                  <a:lnTo>
                    <a:pt x="566" y="103"/>
                  </a:lnTo>
                  <a:lnTo>
                    <a:pt x="566" y="103"/>
                  </a:lnTo>
                  <a:lnTo>
                    <a:pt x="566" y="105"/>
                  </a:lnTo>
                  <a:lnTo>
                    <a:pt x="566" y="105"/>
                  </a:lnTo>
                  <a:lnTo>
                    <a:pt x="568" y="107"/>
                  </a:lnTo>
                  <a:lnTo>
                    <a:pt x="570" y="109"/>
                  </a:lnTo>
                  <a:lnTo>
                    <a:pt x="570" y="109"/>
                  </a:lnTo>
                  <a:lnTo>
                    <a:pt x="570" y="111"/>
                  </a:lnTo>
                  <a:lnTo>
                    <a:pt x="570" y="111"/>
                  </a:lnTo>
                  <a:lnTo>
                    <a:pt x="570" y="111"/>
                  </a:lnTo>
                  <a:lnTo>
                    <a:pt x="568" y="113"/>
                  </a:lnTo>
                  <a:lnTo>
                    <a:pt x="568" y="113"/>
                  </a:lnTo>
                  <a:lnTo>
                    <a:pt x="568" y="115"/>
                  </a:lnTo>
                  <a:lnTo>
                    <a:pt x="568" y="117"/>
                  </a:lnTo>
                  <a:lnTo>
                    <a:pt x="568" y="117"/>
                  </a:lnTo>
                  <a:lnTo>
                    <a:pt x="568" y="119"/>
                  </a:lnTo>
                  <a:lnTo>
                    <a:pt x="568" y="119"/>
                  </a:lnTo>
                  <a:lnTo>
                    <a:pt x="566" y="122"/>
                  </a:lnTo>
                  <a:lnTo>
                    <a:pt x="564" y="119"/>
                  </a:lnTo>
                  <a:lnTo>
                    <a:pt x="562" y="122"/>
                  </a:lnTo>
                  <a:lnTo>
                    <a:pt x="562" y="122"/>
                  </a:lnTo>
                  <a:lnTo>
                    <a:pt x="562" y="124"/>
                  </a:lnTo>
                  <a:lnTo>
                    <a:pt x="560" y="124"/>
                  </a:lnTo>
                  <a:lnTo>
                    <a:pt x="560" y="126"/>
                  </a:lnTo>
                  <a:lnTo>
                    <a:pt x="560" y="126"/>
                  </a:lnTo>
                  <a:lnTo>
                    <a:pt x="558" y="126"/>
                  </a:lnTo>
                  <a:lnTo>
                    <a:pt x="558" y="126"/>
                  </a:lnTo>
                  <a:lnTo>
                    <a:pt x="556" y="126"/>
                  </a:lnTo>
                  <a:lnTo>
                    <a:pt x="556" y="126"/>
                  </a:lnTo>
                  <a:lnTo>
                    <a:pt x="554" y="126"/>
                  </a:lnTo>
                  <a:lnTo>
                    <a:pt x="554" y="126"/>
                  </a:lnTo>
                  <a:lnTo>
                    <a:pt x="554" y="126"/>
                  </a:lnTo>
                  <a:lnTo>
                    <a:pt x="552" y="124"/>
                  </a:lnTo>
                  <a:lnTo>
                    <a:pt x="549" y="122"/>
                  </a:lnTo>
                  <a:lnTo>
                    <a:pt x="547" y="122"/>
                  </a:lnTo>
                  <a:lnTo>
                    <a:pt x="543" y="119"/>
                  </a:lnTo>
                  <a:lnTo>
                    <a:pt x="539" y="119"/>
                  </a:lnTo>
                  <a:lnTo>
                    <a:pt x="535" y="124"/>
                  </a:lnTo>
                  <a:lnTo>
                    <a:pt x="531" y="126"/>
                  </a:lnTo>
                  <a:lnTo>
                    <a:pt x="526" y="126"/>
                  </a:lnTo>
                  <a:lnTo>
                    <a:pt x="518" y="132"/>
                  </a:lnTo>
                  <a:lnTo>
                    <a:pt x="510" y="134"/>
                  </a:lnTo>
                  <a:lnTo>
                    <a:pt x="510" y="134"/>
                  </a:lnTo>
                  <a:lnTo>
                    <a:pt x="512" y="136"/>
                  </a:lnTo>
                  <a:lnTo>
                    <a:pt x="512" y="138"/>
                  </a:lnTo>
                  <a:lnTo>
                    <a:pt x="512" y="138"/>
                  </a:lnTo>
                  <a:lnTo>
                    <a:pt x="514" y="140"/>
                  </a:lnTo>
                  <a:lnTo>
                    <a:pt x="514" y="140"/>
                  </a:lnTo>
                  <a:lnTo>
                    <a:pt x="514" y="142"/>
                  </a:lnTo>
                  <a:lnTo>
                    <a:pt x="514" y="142"/>
                  </a:lnTo>
                  <a:lnTo>
                    <a:pt x="512" y="142"/>
                  </a:lnTo>
                  <a:lnTo>
                    <a:pt x="512" y="142"/>
                  </a:lnTo>
                  <a:lnTo>
                    <a:pt x="510" y="144"/>
                  </a:lnTo>
                  <a:lnTo>
                    <a:pt x="508" y="144"/>
                  </a:lnTo>
                  <a:lnTo>
                    <a:pt x="508" y="144"/>
                  </a:lnTo>
                  <a:lnTo>
                    <a:pt x="508" y="144"/>
                  </a:lnTo>
                  <a:lnTo>
                    <a:pt x="506" y="147"/>
                  </a:lnTo>
                  <a:lnTo>
                    <a:pt x="506" y="147"/>
                  </a:lnTo>
                  <a:lnTo>
                    <a:pt x="503" y="149"/>
                  </a:lnTo>
                  <a:lnTo>
                    <a:pt x="503" y="149"/>
                  </a:lnTo>
                  <a:lnTo>
                    <a:pt x="503" y="149"/>
                  </a:lnTo>
                  <a:lnTo>
                    <a:pt x="501" y="151"/>
                  </a:lnTo>
                  <a:lnTo>
                    <a:pt x="499" y="151"/>
                  </a:lnTo>
                  <a:lnTo>
                    <a:pt x="499" y="151"/>
                  </a:lnTo>
                  <a:lnTo>
                    <a:pt x="497" y="151"/>
                  </a:lnTo>
                  <a:lnTo>
                    <a:pt x="495" y="151"/>
                  </a:lnTo>
                  <a:lnTo>
                    <a:pt x="495" y="153"/>
                  </a:lnTo>
                  <a:lnTo>
                    <a:pt x="495" y="153"/>
                  </a:lnTo>
                  <a:lnTo>
                    <a:pt x="493" y="153"/>
                  </a:lnTo>
                  <a:lnTo>
                    <a:pt x="491" y="155"/>
                  </a:lnTo>
                  <a:lnTo>
                    <a:pt x="491" y="155"/>
                  </a:lnTo>
                  <a:lnTo>
                    <a:pt x="491" y="155"/>
                  </a:lnTo>
                  <a:lnTo>
                    <a:pt x="491" y="157"/>
                  </a:lnTo>
                  <a:lnTo>
                    <a:pt x="491" y="159"/>
                  </a:lnTo>
                  <a:lnTo>
                    <a:pt x="491" y="159"/>
                  </a:lnTo>
                  <a:lnTo>
                    <a:pt x="491" y="159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3"/>
                  </a:lnTo>
                  <a:lnTo>
                    <a:pt x="487" y="163"/>
                  </a:lnTo>
                  <a:lnTo>
                    <a:pt x="487" y="165"/>
                  </a:lnTo>
                  <a:lnTo>
                    <a:pt x="485" y="167"/>
                  </a:lnTo>
                  <a:lnTo>
                    <a:pt x="485" y="167"/>
                  </a:lnTo>
                  <a:lnTo>
                    <a:pt x="485" y="167"/>
                  </a:lnTo>
                  <a:lnTo>
                    <a:pt x="485" y="167"/>
                  </a:lnTo>
                  <a:lnTo>
                    <a:pt x="485" y="170"/>
                  </a:lnTo>
                  <a:lnTo>
                    <a:pt x="485" y="170"/>
                  </a:lnTo>
                  <a:lnTo>
                    <a:pt x="487" y="170"/>
                  </a:lnTo>
                  <a:lnTo>
                    <a:pt x="487" y="170"/>
                  </a:lnTo>
                  <a:lnTo>
                    <a:pt x="487" y="172"/>
                  </a:lnTo>
                  <a:lnTo>
                    <a:pt x="487" y="172"/>
                  </a:lnTo>
                  <a:lnTo>
                    <a:pt x="485" y="172"/>
                  </a:lnTo>
                  <a:lnTo>
                    <a:pt x="485" y="174"/>
                  </a:lnTo>
                  <a:lnTo>
                    <a:pt x="485" y="174"/>
                  </a:lnTo>
                  <a:lnTo>
                    <a:pt x="485" y="174"/>
                  </a:lnTo>
                  <a:lnTo>
                    <a:pt x="485" y="178"/>
                  </a:lnTo>
                  <a:lnTo>
                    <a:pt x="485" y="178"/>
                  </a:lnTo>
                  <a:lnTo>
                    <a:pt x="485" y="180"/>
                  </a:lnTo>
                  <a:lnTo>
                    <a:pt x="483" y="180"/>
                  </a:lnTo>
                  <a:lnTo>
                    <a:pt x="483" y="182"/>
                  </a:lnTo>
                  <a:lnTo>
                    <a:pt x="485" y="182"/>
                  </a:lnTo>
                  <a:lnTo>
                    <a:pt x="485" y="182"/>
                  </a:lnTo>
                  <a:lnTo>
                    <a:pt x="483" y="184"/>
                  </a:lnTo>
                  <a:lnTo>
                    <a:pt x="483" y="186"/>
                  </a:lnTo>
                  <a:lnTo>
                    <a:pt x="481" y="186"/>
                  </a:lnTo>
                  <a:lnTo>
                    <a:pt x="481" y="188"/>
                  </a:lnTo>
                  <a:lnTo>
                    <a:pt x="478" y="188"/>
                  </a:lnTo>
                  <a:lnTo>
                    <a:pt x="478" y="190"/>
                  </a:lnTo>
                  <a:lnTo>
                    <a:pt x="478" y="190"/>
                  </a:lnTo>
                  <a:lnTo>
                    <a:pt x="478" y="190"/>
                  </a:lnTo>
                  <a:lnTo>
                    <a:pt x="476" y="193"/>
                  </a:lnTo>
                  <a:lnTo>
                    <a:pt x="476" y="193"/>
                  </a:lnTo>
                  <a:lnTo>
                    <a:pt x="476" y="193"/>
                  </a:lnTo>
                  <a:lnTo>
                    <a:pt x="474" y="193"/>
                  </a:lnTo>
                  <a:lnTo>
                    <a:pt x="472" y="193"/>
                  </a:lnTo>
                  <a:lnTo>
                    <a:pt x="472" y="193"/>
                  </a:lnTo>
                  <a:lnTo>
                    <a:pt x="472" y="193"/>
                  </a:lnTo>
                  <a:lnTo>
                    <a:pt x="470" y="193"/>
                  </a:lnTo>
                  <a:lnTo>
                    <a:pt x="468" y="193"/>
                  </a:lnTo>
                  <a:lnTo>
                    <a:pt x="468" y="190"/>
                  </a:lnTo>
                  <a:lnTo>
                    <a:pt x="468" y="190"/>
                  </a:lnTo>
                  <a:lnTo>
                    <a:pt x="468" y="190"/>
                  </a:lnTo>
                  <a:lnTo>
                    <a:pt x="468" y="190"/>
                  </a:lnTo>
                  <a:lnTo>
                    <a:pt x="466" y="190"/>
                  </a:lnTo>
                  <a:lnTo>
                    <a:pt x="466" y="190"/>
                  </a:lnTo>
                  <a:lnTo>
                    <a:pt x="466" y="190"/>
                  </a:lnTo>
                  <a:lnTo>
                    <a:pt x="464" y="193"/>
                  </a:lnTo>
                  <a:lnTo>
                    <a:pt x="464" y="195"/>
                  </a:lnTo>
                  <a:lnTo>
                    <a:pt x="464" y="195"/>
                  </a:lnTo>
                  <a:lnTo>
                    <a:pt x="462" y="197"/>
                  </a:lnTo>
                  <a:lnTo>
                    <a:pt x="460" y="197"/>
                  </a:lnTo>
                  <a:lnTo>
                    <a:pt x="460" y="197"/>
                  </a:lnTo>
                  <a:lnTo>
                    <a:pt x="460" y="197"/>
                  </a:lnTo>
                  <a:lnTo>
                    <a:pt x="458" y="197"/>
                  </a:lnTo>
                  <a:lnTo>
                    <a:pt x="455" y="197"/>
                  </a:lnTo>
                  <a:lnTo>
                    <a:pt x="453" y="197"/>
                  </a:lnTo>
                  <a:lnTo>
                    <a:pt x="451" y="197"/>
                  </a:lnTo>
                  <a:lnTo>
                    <a:pt x="451" y="199"/>
                  </a:lnTo>
                  <a:lnTo>
                    <a:pt x="451" y="199"/>
                  </a:lnTo>
                  <a:lnTo>
                    <a:pt x="451" y="199"/>
                  </a:lnTo>
                  <a:lnTo>
                    <a:pt x="451" y="203"/>
                  </a:lnTo>
                  <a:lnTo>
                    <a:pt x="451" y="203"/>
                  </a:lnTo>
                  <a:lnTo>
                    <a:pt x="451" y="205"/>
                  </a:lnTo>
                  <a:lnTo>
                    <a:pt x="451" y="205"/>
                  </a:lnTo>
                  <a:lnTo>
                    <a:pt x="449" y="207"/>
                  </a:lnTo>
                  <a:lnTo>
                    <a:pt x="449" y="207"/>
                  </a:lnTo>
                  <a:lnTo>
                    <a:pt x="445" y="207"/>
                  </a:lnTo>
                  <a:lnTo>
                    <a:pt x="443" y="209"/>
                  </a:lnTo>
                  <a:lnTo>
                    <a:pt x="441" y="209"/>
                  </a:lnTo>
                  <a:lnTo>
                    <a:pt x="439" y="209"/>
                  </a:lnTo>
                  <a:lnTo>
                    <a:pt x="439" y="209"/>
                  </a:lnTo>
                  <a:lnTo>
                    <a:pt x="439" y="209"/>
                  </a:lnTo>
                  <a:lnTo>
                    <a:pt x="437" y="209"/>
                  </a:lnTo>
                  <a:lnTo>
                    <a:pt x="437" y="209"/>
                  </a:lnTo>
                  <a:lnTo>
                    <a:pt x="437" y="211"/>
                  </a:lnTo>
                  <a:lnTo>
                    <a:pt x="437" y="211"/>
                  </a:lnTo>
                  <a:lnTo>
                    <a:pt x="435" y="211"/>
                  </a:lnTo>
                  <a:lnTo>
                    <a:pt x="432" y="211"/>
                  </a:lnTo>
                  <a:lnTo>
                    <a:pt x="432" y="211"/>
                  </a:lnTo>
                  <a:lnTo>
                    <a:pt x="432" y="211"/>
                  </a:lnTo>
                  <a:lnTo>
                    <a:pt x="430" y="211"/>
                  </a:lnTo>
                  <a:lnTo>
                    <a:pt x="428" y="211"/>
                  </a:lnTo>
                  <a:lnTo>
                    <a:pt x="428" y="211"/>
                  </a:lnTo>
                  <a:lnTo>
                    <a:pt x="428" y="209"/>
                  </a:lnTo>
                  <a:lnTo>
                    <a:pt x="426" y="209"/>
                  </a:lnTo>
                  <a:lnTo>
                    <a:pt x="426" y="209"/>
                  </a:lnTo>
                  <a:lnTo>
                    <a:pt x="424" y="209"/>
                  </a:lnTo>
                  <a:lnTo>
                    <a:pt x="424" y="209"/>
                  </a:lnTo>
                  <a:lnTo>
                    <a:pt x="424" y="211"/>
                  </a:lnTo>
                  <a:lnTo>
                    <a:pt x="424" y="211"/>
                  </a:lnTo>
                  <a:lnTo>
                    <a:pt x="424" y="211"/>
                  </a:lnTo>
                  <a:lnTo>
                    <a:pt x="424" y="213"/>
                  </a:lnTo>
                  <a:lnTo>
                    <a:pt x="424" y="213"/>
                  </a:lnTo>
                  <a:lnTo>
                    <a:pt x="424" y="213"/>
                  </a:lnTo>
                  <a:lnTo>
                    <a:pt x="424" y="215"/>
                  </a:lnTo>
                  <a:lnTo>
                    <a:pt x="424" y="215"/>
                  </a:lnTo>
                  <a:lnTo>
                    <a:pt x="424" y="215"/>
                  </a:lnTo>
                  <a:lnTo>
                    <a:pt x="424" y="215"/>
                  </a:lnTo>
                  <a:lnTo>
                    <a:pt x="422" y="215"/>
                  </a:lnTo>
                  <a:lnTo>
                    <a:pt x="422" y="215"/>
                  </a:lnTo>
                  <a:lnTo>
                    <a:pt x="422" y="215"/>
                  </a:lnTo>
                  <a:lnTo>
                    <a:pt x="420" y="215"/>
                  </a:lnTo>
                  <a:lnTo>
                    <a:pt x="420" y="218"/>
                  </a:lnTo>
                  <a:lnTo>
                    <a:pt x="420" y="218"/>
                  </a:lnTo>
                  <a:lnTo>
                    <a:pt x="420" y="220"/>
                  </a:lnTo>
                  <a:lnTo>
                    <a:pt x="420" y="222"/>
                  </a:lnTo>
                  <a:lnTo>
                    <a:pt x="420" y="222"/>
                  </a:lnTo>
                  <a:lnTo>
                    <a:pt x="420" y="222"/>
                  </a:lnTo>
                  <a:lnTo>
                    <a:pt x="420" y="224"/>
                  </a:lnTo>
                  <a:lnTo>
                    <a:pt x="420" y="226"/>
                  </a:lnTo>
                  <a:lnTo>
                    <a:pt x="418" y="226"/>
                  </a:lnTo>
                  <a:lnTo>
                    <a:pt x="418" y="226"/>
                  </a:lnTo>
                  <a:lnTo>
                    <a:pt x="418" y="228"/>
                  </a:lnTo>
                  <a:lnTo>
                    <a:pt x="416" y="228"/>
                  </a:lnTo>
                  <a:lnTo>
                    <a:pt x="416" y="228"/>
                  </a:lnTo>
                  <a:lnTo>
                    <a:pt x="416" y="228"/>
                  </a:lnTo>
                  <a:lnTo>
                    <a:pt x="414" y="226"/>
                  </a:lnTo>
                  <a:lnTo>
                    <a:pt x="412" y="226"/>
                  </a:lnTo>
                  <a:lnTo>
                    <a:pt x="412" y="226"/>
                  </a:lnTo>
                  <a:lnTo>
                    <a:pt x="412" y="226"/>
                  </a:lnTo>
                  <a:lnTo>
                    <a:pt x="409" y="226"/>
                  </a:lnTo>
                  <a:lnTo>
                    <a:pt x="407" y="226"/>
                  </a:lnTo>
                  <a:lnTo>
                    <a:pt x="405" y="224"/>
                  </a:lnTo>
                  <a:lnTo>
                    <a:pt x="405" y="224"/>
                  </a:lnTo>
                  <a:lnTo>
                    <a:pt x="403" y="224"/>
                  </a:lnTo>
                  <a:lnTo>
                    <a:pt x="401" y="224"/>
                  </a:lnTo>
                  <a:lnTo>
                    <a:pt x="401" y="224"/>
                  </a:lnTo>
                  <a:lnTo>
                    <a:pt x="401" y="224"/>
                  </a:lnTo>
                  <a:lnTo>
                    <a:pt x="399" y="224"/>
                  </a:lnTo>
                  <a:lnTo>
                    <a:pt x="399" y="226"/>
                  </a:lnTo>
                  <a:lnTo>
                    <a:pt x="399" y="226"/>
                  </a:lnTo>
                  <a:lnTo>
                    <a:pt x="397" y="226"/>
                  </a:lnTo>
                  <a:lnTo>
                    <a:pt x="397" y="224"/>
                  </a:lnTo>
                  <a:lnTo>
                    <a:pt x="397" y="224"/>
                  </a:lnTo>
                  <a:lnTo>
                    <a:pt x="397" y="224"/>
                  </a:lnTo>
                  <a:lnTo>
                    <a:pt x="397" y="224"/>
                  </a:lnTo>
                  <a:lnTo>
                    <a:pt x="399" y="222"/>
                  </a:lnTo>
                  <a:lnTo>
                    <a:pt x="399" y="222"/>
                  </a:lnTo>
                  <a:lnTo>
                    <a:pt x="397" y="222"/>
                  </a:lnTo>
                  <a:lnTo>
                    <a:pt x="397" y="222"/>
                  </a:lnTo>
                  <a:lnTo>
                    <a:pt x="395" y="220"/>
                  </a:lnTo>
                  <a:lnTo>
                    <a:pt x="397" y="220"/>
                  </a:lnTo>
                  <a:lnTo>
                    <a:pt x="395" y="220"/>
                  </a:lnTo>
                  <a:lnTo>
                    <a:pt x="395" y="220"/>
                  </a:lnTo>
                  <a:lnTo>
                    <a:pt x="395" y="220"/>
                  </a:lnTo>
                  <a:lnTo>
                    <a:pt x="393" y="220"/>
                  </a:lnTo>
                  <a:lnTo>
                    <a:pt x="393" y="218"/>
                  </a:lnTo>
                  <a:lnTo>
                    <a:pt x="391" y="218"/>
                  </a:lnTo>
                  <a:lnTo>
                    <a:pt x="391" y="218"/>
                  </a:lnTo>
                  <a:lnTo>
                    <a:pt x="389" y="215"/>
                  </a:lnTo>
                  <a:lnTo>
                    <a:pt x="389" y="218"/>
                  </a:lnTo>
                  <a:lnTo>
                    <a:pt x="387" y="218"/>
                  </a:lnTo>
                  <a:lnTo>
                    <a:pt x="387" y="218"/>
                  </a:lnTo>
                  <a:lnTo>
                    <a:pt x="387" y="220"/>
                  </a:lnTo>
                  <a:lnTo>
                    <a:pt x="384" y="220"/>
                  </a:lnTo>
                  <a:lnTo>
                    <a:pt x="384" y="220"/>
                  </a:lnTo>
                  <a:lnTo>
                    <a:pt x="382" y="220"/>
                  </a:lnTo>
                  <a:lnTo>
                    <a:pt x="382" y="220"/>
                  </a:lnTo>
                  <a:lnTo>
                    <a:pt x="382" y="222"/>
                  </a:lnTo>
                  <a:lnTo>
                    <a:pt x="382" y="222"/>
                  </a:lnTo>
                  <a:lnTo>
                    <a:pt x="382" y="222"/>
                  </a:lnTo>
                  <a:lnTo>
                    <a:pt x="382" y="224"/>
                  </a:lnTo>
                  <a:lnTo>
                    <a:pt x="382" y="226"/>
                  </a:lnTo>
                  <a:lnTo>
                    <a:pt x="380" y="226"/>
                  </a:lnTo>
                  <a:lnTo>
                    <a:pt x="380" y="226"/>
                  </a:lnTo>
                  <a:lnTo>
                    <a:pt x="380" y="228"/>
                  </a:lnTo>
                  <a:lnTo>
                    <a:pt x="380" y="228"/>
                  </a:lnTo>
                  <a:lnTo>
                    <a:pt x="378" y="228"/>
                  </a:lnTo>
                  <a:lnTo>
                    <a:pt x="378" y="230"/>
                  </a:lnTo>
                  <a:lnTo>
                    <a:pt x="376" y="228"/>
                  </a:lnTo>
                  <a:lnTo>
                    <a:pt x="374" y="228"/>
                  </a:lnTo>
                  <a:lnTo>
                    <a:pt x="374" y="228"/>
                  </a:lnTo>
                  <a:lnTo>
                    <a:pt x="374" y="226"/>
                  </a:lnTo>
                  <a:lnTo>
                    <a:pt x="372" y="226"/>
                  </a:lnTo>
                  <a:lnTo>
                    <a:pt x="372" y="224"/>
                  </a:lnTo>
                  <a:lnTo>
                    <a:pt x="372" y="224"/>
                  </a:lnTo>
                  <a:lnTo>
                    <a:pt x="372" y="224"/>
                  </a:lnTo>
                  <a:lnTo>
                    <a:pt x="372" y="224"/>
                  </a:lnTo>
                  <a:lnTo>
                    <a:pt x="372" y="224"/>
                  </a:lnTo>
                  <a:lnTo>
                    <a:pt x="372" y="224"/>
                  </a:lnTo>
                  <a:lnTo>
                    <a:pt x="370" y="224"/>
                  </a:lnTo>
                  <a:lnTo>
                    <a:pt x="370" y="224"/>
                  </a:lnTo>
                  <a:lnTo>
                    <a:pt x="370" y="226"/>
                  </a:lnTo>
                  <a:lnTo>
                    <a:pt x="370" y="226"/>
                  </a:lnTo>
                  <a:lnTo>
                    <a:pt x="370" y="226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72" y="228"/>
                  </a:lnTo>
                  <a:lnTo>
                    <a:pt x="372" y="230"/>
                  </a:lnTo>
                  <a:lnTo>
                    <a:pt x="372" y="230"/>
                  </a:lnTo>
                  <a:lnTo>
                    <a:pt x="372" y="230"/>
                  </a:lnTo>
                  <a:lnTo>
                    <a:pt x="372" y="230"/>
                  </a:lnTo>
                  <a:lnTo>
                    <a:pt x="370" y="232"/>
                  </a:lnTo>
                  <a:lnTo>
                    <a:pt x="370" y="232"/>
                  </a:lnTo>
                  <a:lnTo>
                    <a:pt x="370" y="232"/>
                  </a:lnTo>
                  <a:lnTo>
                    <a:pt x="370" y="232"/>
                  </a:lnTo>
                  <a:lnTo>
                    <a:pt x="370" y="234"/>
                  </a:lnTo>
                  <a:lnTo>
                    <a:pt x="368" y="234"/>
                  </a:lnTo>
                  <a:lnTo>
                    <a:pt x="370" y="234"/>
                  </a:lnTo>
                  <a:lnTo>
                    <a:pt x="372" y="234"/>
                  </a:lnTo>
                  <a:lnTo>
                    <a:pt x="372" y="236"/>
                  </a:lnTo>
                  <a:lnTo>
                    <a:pt x="374" y="236"/>
                  </a:lnTo>
                  <a:lnTo>
                    <a:pt x="378" y="236"/>
                  </a:lnTo>
                  <a:lnTo>
                    <a:pt x="378" y="238"/>
                  </a:lnTo>
                  <a:lnTo>
                    <a:pt x="380" y="238"/>
                  </a:lnTo>
                  <a:lnTo>
                    <a:pt x="380" y="238"/>
                  </a:lnTo>
                  <a:lnTo>
                    <a:pt x="380" y="238"/>
                  </a:lnTo>
                  <a:lnTo>
                    <a:pt x="382" y="241"/>
                  </a:lnTo>
                  <a:lnTo>
                    <a:pt x="382" y="238"/>
                  </a:lnTo>
                  <a:lnTo>
                    <a:pt x="382" y="238"/>
                  </a:lnTo>
                  <a:lnTo>
                    <a:pt x="382" y="236"/>
                  </a:lnTo>
                  <a:lnTo>
                    <a:pt x="384" y="236"/>
                  </a:lnTo>
                  <a:lnTo>
                    <a:pt x="384" y="238"/>
                  </a:lnTo>
                  <a:lnTo>
                    <a:pt x="387" y="236"/>
                  </a:lnTo>
                  <a:lnTo>
                    <a:pt x="391" y="238"/>
                  </a:lnTo>
                  <a:lnTo>
                    <a:pt x="391" y="238"/>
                  </a:lnTo>
                  <a:lnTo>
                    <a:pt x="393" y="241"/>
                  </a:lnTo>
                  <a:lnTo>
                    <a:pt x="393" y="241"/>
                  </a:lnTo>
                  <a:lnTo>
                    <a:pt x="393" y="241"/>
                  </a:lnTo>
                  <a:lnTo>
                    <a:pt x="391" y="241"/>
                  </a:lnTo>
                  <a:lnTo>
                    <a:pt x="391" y="241"/>
                  </a:lnTo>
                  <a:lnTo>
                    <a:pt x="391" y="243"/>
                  </a:lnTo>
                  <a:lnTo>
                    <a:pt x="391" y="243"/>
                  </a:lnTo>
                  <a:lnTo>
                    <a:pt x="391" y="243"/>
                  </a:lnTo>
                  <a:lnTo>
                    <a:pt x="393" y="245"/>
                  </a:lnTo>
                  <a:lnTo>
                    <a:pt x="391" y="245"/>
                  </a:lnTo>
                  <a:lnTo>
                    <a:pt x="389" y="245"/>
                  </a:lnTo>
                  <a:lnTo>
                    <a:pt x="389" y="247"/>
                  </a:lnTo>
                  <a:lnTo>
                    <a:pt x="389" y="247"/>
                  </a:lnTo>
                  <a:lnTo>
                    <a:pt x="389" y="249"/>
                  </a:lnTo>
                  <a:lnTo>
                    <a:pt x="389" y="249"/>
                  </a:lnTo>
                  <a:lnTo>
                    <a:pt x="389" y="251"/>
                  </a:lnTo>
                  <a:lnTo>
                    <a:pt x="389" y="251"/>
                  </a:lnTo>
                  <a:lnTo>
                    <a:pt x="391" y="251"/>
                  </a:lnTo>
                  <a:lnTo>
                    <a:pt x="391" y="251"/>
                  </a:lnTo>
                  <a:lnTo>
                    <a:pt x="391" y="251"/>
                  </a:lnTo>
                  <a:lnTo>
                    <a:pt x="393" y="253"/>
                  </a:lnTo>
                  <a:lnTo>
                    <a:pt x="393" y="253"/>
                  </a:lnTo>
                  <a:lnTo>
                    <a:pt x="393" y="253"/>
                  </a:lnTo>
                  <a:lnTo>
                    <a:pt x="393" y="253"/>
                  </a:lnTo>
                  <a:lnTo>
                    <a:pt x="391" y="255"/>
                  </a:lnTo>
                  <a:lnTo>
                    <a:pt x="389" y="255"/>
                  </a:lnTo>
                  <a:lnTo>
                    <a:pt x="389" y="255"/>
                  </a:lnTo>
                  <a:lnTo>
                    <a:pt x="387" y="255"/>
                  </a:lnTo>
                  <a:lnTo>
                    <a:pt x="384" y="255"/>
                  </a:lnTo>
                  <a:lnTo>
                    <a:pt x="384" y="255"/>
                  </a:lnTo>
                  <a:lnTo>
                    <a:pt x="382" y="255"/>
                  </a:lnTo>
                  <a:lnTo>
                    <a:pt x="382" y="255"/>
                  </a:lnTo>
                  <a:lnTo>
                    <a:pt x="380" y="253"/>
                  </a:lnTo>
                  <a:lnTo>
                    <a:pt x="380" y="253"/>
                  </a:lnTo>
                  <a:lnTo>
                    <a:pt x="378" y="253"/>
                  </a:lnTo>
                  <a:lnTo>
                    <a:pt x="378" y="251"/>
                  </a:lnTo>
                  <a:lnTo>
                    <a:pt x="378" y="251"/>
                  </a:lnTo>
                  <a:lnTo>
                    <a:pt x="378" y="251"/>
                  </a:lnTo>
                  <a:lnTo>
                    <a:pt x="376" y="249"/>
                  </a:lnTo>
                  <a:lnTo>
                    <a:pt x="376" y="249"/>
                  </a:lnTo>
                  <a:lnTo>
                    <a:pt x="376" y="249"/>
                  </a:lnTo>
                  <a:lnTo>
                    <a:pt x="374" y="249"/>
                  </a:lnTo>
                  <a:lnTo>
                    <a:pt x="374" y="247"/>
                  </a:lnTo>
                  <a:lnTo>
                    <a:pt x="372" y="247"/>
                  </a:lnTo>
                  <a:lnTo>
                    <a:pt x="372" y="249"/>
                  </a:lnTo>
                  <a:lnTo>
                    <a:pt x="372" y="249"/>
                  </a:lnTo>
                  <a:lnTo>
                    <a:pt x="372" y="249"/>
                  </a:lnTo>
                  <a:lnTo>
                    <a:pt x="370" y="251"/>
                  </a:lnTo>
                  <a:lnTo>
                    <a:pt x="370" y="251"/>
                  </a:lnTo>
                  <a:lnTo>
                    <a:pt x="370" y="251"/>
                  </a:lnTo>
                  <a:lnTo>
                    <a:pt x="370" y="251"/>
                  </a:lnTo>
                  <a:lnTo>
                    <a:pt x="370" y="249"/>
                  </a:lnTo>
                  <a:lnTo>
                    <a:pt x="370" y="249"/>
                  </a:lnTo>
                  <a:lnTo>
                    <a:pt x="370" y="247"/>
                  </a:lnTo>
                  <a:lnTo>
                    <a:pt x="368" y="247"/>
                  </a:lnTo>
                  <a:lnTo>
                    <a:pt x="368" y="247"/>
                  </a:lnTo>
                  <a:lnTo>
                    <a:pt x="366" y="247"/>
                  </a:lnTo>
                  <a:lnTo>
                    <a:pt x="366" y="245"/>
                  </a:lnTo>
                  <a:lnTo>
                    <a:pt x="366" y="245"/>
                  </a:lnTo>
                  <a:lnTo>
                    <a:pt x="366" y="245"/>
                  </a:lnTo>
                  <a:lnTo>
                    <a:pt x="366" y="245"/>
                  </a:lnTo>
                  <a:lnTo>
                    <a:pt x="364" y="243"/>
                  </a:lnTo>
                  <a:lnTo>
                    <a:pt x="364" y="243"/>
                  </a:lnTo>
                  <a:lnTo>
                    <a:pt x="364" y="241"/>
                  </a:lnTo>
                  <a:lnTo>
                    <a:pt x="364" y="241"/>
                  </a:lnTo>
                  <a:lnTo>
                    <a:pt x="364" y="238"/>
                  </a:lnTo>
                  <a:lnTo>
                    <a:pt x="364" y="238"/>
                  </a:lnTo>
                  <a:lnTo>
                    <a:pt x="364" y="236"/>
                  </a:lnTo>
                  <a:lnTo>
                    <a:pt x="361" y="234"/>
                  </a:lnTo>
                  <a:lnTo>
                    <a:pt x="359" y="232"/>
                  </a:lnTo>
                  <a:lnTo>
                    <a:pt x="359" y="230"/>
                  </a:lnTo>
                  <a:lnTo>
                    <a:pt x="357" y="230"/>
                  </a:lnTo>
                  <a:lnTo>
                    <a:pt x="357" y="230"/>
                  </a:lnTo>
                  <a:lnTo>
                    <a:pt x="355" y="230"/>
                  </a:lnTo>
                  <a:lnTo>
                    <a:pt x="355" y="230"/>
                  </a:lnTo>
                  <a:lnTo>
                    <a:pt x="355" y="228"/>
                  </a:lnTo>
                  <a:lnTo>
                    <a:pt x="353" y="228"/>
                  </a:lnTo>
                  <a:lnTo>
                    <a:pt x="353" y="230"/>
                  </a:lnTo>
                  <a:lnTo>
                    <a:pt x="353" y="230"/>
                  </a:lnTo>
                  <a:lnTo>
                    <a:pt x="353" y="228"/>
                  </a:lnTo>
                  <a:lnTo>
                    <a:pt x="351" y="226"/>
                  </a:lnTo>
                  <a:lnTo>
                    <a:pt x="351" y="226"/>
                  </a:lnTo>
                  <a:lnTo>
                    <a:pt x="349" y="228"/>
                  </a:lnTo>
                  <a:lnTo>
                    <a:pt x="349" y="228"/>
                  </a:lnTo>
                  <a:lnTo>
                    <a:pt x="347" y="230"/>
                  </a:lnTo>
                  <a:lnTo>
                    <a:pt x="347" y="230"/>
                  </a:lnTo>
                  <a:lnTo>
                    <a:pt x="347" y="232"/>
                  </a:lnTo>
                  <a:lnTo>
                    <a:pt x="347" y="232"/>
                  </a:lnTo>
                  <a:lnTo>
                    <a:pt x="345" y="232"/>
                  </a:lnTo>
                  <a:lnTo>
                    <a:pt x="345" y="232"/>
                  </a:lnTo>
                  <a:lnTo>
                    <a:pt x="345" y="232"/>
                  </a:lnTo>
                  <a:lnTo>
                    <a:pt x="345" y="232"/>
                  </a:lnTo>
                  <a:lnTo>
                    <a:pt x="343" y="232"/>
                  </a:lnTo>
                  <a:lnTo>
                    <a:pt x="343" y="232"/>
                  </a:lnTo>
                  <a:lnTo>
                    <a:pt x="341" y="232"/>
                  </a:lnTo>
                  <a:lnTo>
                    <a:pt x="341" y="234"/>
                  </a:lnTo>
                  <a:lnTo>
                    <a:pt x="341" y="234"/>
                  </a:lnTo>
                  <a:lnTo>
                    <a:pt x="336" y="234"/>
                  </a:lnTo>
                  <a:lnTo>
                    <a:pt x="336" y="238"/>
                  </a:lnTo>
                  <a:lnTo>
                    <a:pt x="334" y="238"/>
                  </a:lnTo>
                  <a:lnTo>
                    <a:pt x="334" y="241"/>
                  </a:lnTo>
                  <a:lnTo>
                    <a:pt x="334" y="241"/>
                  </a:lnTo>
                  <a:lnTo>
                    <a:pt x="332" y="243"/>
                  </a:lnTo>
                  <a:lnTo>
                    <a:pt x="332" y="245"/>
                  </a:lnTo>
                  <a:lnTo>
                    <a:pt x="332" y="245"/>
                  </a:lnTo>
                  <a:lnTo>
                    <a:pt x="332" y="245"/>
                  </a:lnTo>
                  <a:lnTo>
                    <a:pt x="334" y="247"/>
                  </a:lnTo>
                  <a:lnTo>
                    <a:pt x="336" y="247"/>
                  </a:lnTo>
                  <a:lnTo>
                    <a:pt x="336" y="247"/>
                  </a:lnTo>
                  <a:lnTo>
                    <a:pt x="336" y="249"/>
                  </a:lnTo>
                  <a:lnTo>
                    <a:pt x="336" y="249"/>
                  </a:lnTo>
                  <a:lnTo>
                    <a:pt x="336" y="249"/>
                  </a:lnTo>
                  <a:lnTo>
                    <a:pt x="338" y="251"/>
                  </a:lnTo>
                  <a:lnTo>
                    <a:pt x="338" y="251"/>
                  </a:lnTo>
                  <a:lnTo>
                    <a:pt x="338" y="255"/>
                  </a:lnTo>
                  <a:lnTo>
                    <a:pt x="338" y="255"/>
                  </a:lnTo>
                  <a:lnTo>
                    <a:pt x="336" y="257"/>
                  </a:lnTo>
                  <a:lnTo>
                    <a:pt x="336" y="259"/>
                  </a:lnTo>
                  <a:lnTo>
                    <a:pt x="336" y="259"/>
                  </a:lnTo>
                  <a:lnTo>
                    <a:pt x="334" y="261"/>
                  </a:lnTo>
                  <a:lnTo>
                    <a:pt x="334" y="261"/>
                  </a:lnTo>
                  <a:lnTo>
                    <a:pt x="332" y="264"/>
                  </a:lnTo>
                  <a:lnTo>
                    <a:pt x="332" y="264"/>
                  </a:lnTo>
                  <a:lnTo>
                    <a:pt x="332" y="264"/>
                  </a:lnTo>
                  <a:lnTo>
                    <a:pt x="330" y="268"/>
                  </a:lnTo>
                  <a:lnTo>
                    <a:pt x="328" y="270"/>
                  </a:lnTo>
                  <a:lnTo>
                    <a:pt x="326" y="270"/>
                  </a:lnTo>
                  <a:lnTo>
                    <a:pt x="324" y="270"/>
                  </a:lnTo>
                  <a:lnTo>
                    <a:pt x="324" y="270"/>
                  </a:lnTo>
                  <a:lnTo>
                    <a:pt x="322" y="270"/>
                  </a:lnTo>
                  <a:lnTo>
                    <a:pt x="322" y="268"/>
                  </a:lnTo>
                  <a:lnTo>
                    <a:pt x="320" y="266"/>
                  </a:lnTo>
                  <a:lnTo>
                    <a:pt x="320" y="264"/>
                  </a:lnTo>
                  <a:lnTo>
                    <a:pt x="318" y="264"/>
                  </a:lnTo>
                  <a:lnTo>
                    <a:pt x="318" y="264"/>
                  </a:lnTo>
                  <a:lnTo>
                    <a:pt x="315" y="264"/>
                  </a:lnTo>
                  <a:lnTo>
                    <a:pt x="313" y="264"/>
                  </a:lnTo>
                  <a:lnTo>
                    <a:pt x="311" y="259"/>
                  </a:lnTo>
                  <a:lnTo>
                    <a:pt x="309" y="259"/>
                  </a:lnTo>
                  <a:lnTo>
                    <a:pt x="309" y="259"/>
                  </a:lnTo>
                  <a:lnTo>
                    <a:pt x="307" y="261"/>
                  </a:lnTo>
                  <a:lnTo>
                    <a:pt x="305" y="264"/>
                  </a:lnTo>
                  <a:lnTo>
                    <a:pt x="305" y="264"/>
                  </a:lnTo>
                  <a:lnTo>
                    <a:pt x="301" y="264"/>
                  </a:lnTo>
                  <a:lnTo>
                    <a:pt x="299" y="264"/>
                  </a:lnTo>
                  <a:lnTo>
                    <a:pt x="297" y="266"/>
                  </a:lnTo>
                  <a:lnTo>
                    <a:pt x="297" y="268"/>
                  </a:lnTo>
                  <a:lnTo>
                    <a:pt x="295" y="268"/>
                  </a:lnTo>
                  <a:lnTo>
                    <a:pt x="295" y="266"/>
                  </a:lnTo>
                  <a:lnTo>
                    <a:pt x="293" y="268"/>
                  </a:lnTo>
                  <a:lnTo>
                    <a:pt x="290" y="268"/>
                  </a:lnTo>
                  <a:lnTo>
                    <a:pt x="288" y="270"/>
                  </a:lnTo>
                  <a:lnTo>
                    <a:pt x="288" y="270"/>
                  </a:lnTo>
                  <a:lnTo>
                    <a:pt x="286" y="270"/>
                  </a:lnTo>
                  <a:lnTo>
                    <a:pt x="286" y="270"/>
                  </a:lnTo>
                  <a:lnTo>
                    <a:pt x="282" y="270"/>
                  </a:lnTo>
                  <a:lnTo>
                    <a:pt x="282" y="270"/>
                  </a:lnTo>
                  <a:lnTo>
                    <a:pt x="278" y="272"/>
                  </a:lnTo>
                  <a:lnTo>
                    <a:pt x="276" y="272"/>
                  </a:lnTo>
                  <a:lnTo>
                    <a:pt x="276" y="274"/>
                  </a:lnTo>
                  <a:lnTo>
                    <a:pt x="276" y="274"/>
                  </a:lnTo>
                  <a:lnTo>
                    <a:pt x="274" y="276"/>
                  </a:lnTo>
                  <a:lnTo>
                    <a:pt x="272" y="276"/>
                  </a:lnTo>
                  <a:lnTo>
                    <a:pt x="265" y="276"/>
                  </a:lnTo>
                  <a:lnTo>
                    <a:pt x="265" y="276"/>
                  </a:lnTo>
                  <a:lnTo>
                    <a:pt x="263" y="276"/>
                  </a:lnTo>
                  <a:lnTo>
                    <a:pt x="261" y="276"/>
                  </a:lnTo>
                  <a:lnTo>
                    <a:pt x="259" y="276"/>
                  </a:lnTo>
                  <a:lnTo>
                    <a:pt x="259" y="278"/>
                  </a:lnTo>
                  <a:lnTo>
                    <a:pt x="257" y="278"/>
                  </a:lnTo>
                  <a:lnTo>
                    <a:pt x="255" y="282"/>
                  </a:lnTo>
                  <a:lnTo>
                    <a:pt x="255" y="282"/>
                  </a:lnTo>
                  <a:lnTo>
                    <a:pt x="253" y="284"/>
                  </a:lnTo>
                  <a:lnTo>
                    <a:pt x="255" y="286"/>
                  </a:lnTo>
                  <a:lnTo>
                    <a:pt x="255" y="286"/>
                  </a:lnTo>
                  <a:lnTo>
                    <a:pt x="255" y="289"/>
                  </a:lnTo>
                  <a:lnTo>
                    <a:pt x="255" y="289"/>
                  </a:lnTo>
                  <a:lnTo>
                    <a:pt x="253" y="291"/>
                  </a:lnTo>
                  <a:lnTo>
                    <a:pt x="253" y="293"/>
                  </a:lnTo>
                  <a:lnTo>
                    <a:pt x="253" y="295"/>
                  </a:lnTo>
                  <a:lnTo>
                    <a:pt x="253" y="297"/>
                  </a:lnTo>
                  <a:lnTo>
                    <a:pt x="253" y="299"/>
                  </a:lnTo>
                  <a:lnTo>
                    <a:pt x="253" y="299"/>
                  </a:lnTo>
                  <a:lnTo>
                    <a:pt x="255" y="301"/>
                  </a:lnTo>
                  <a:lnTo>
                    <a:pt x="255" y="305"/>
                  </a:lnTo>
                  <a:lnTo>
                    <a:pt x="255" y="309"/>
                  </a:lnTo>
                  <a:lnTo>
                    <a:pt x="253" y="312"/>
                  </a:lnTo>
                  <a:lnTo>
                    <a:pt x="253" y="312"/>
                  </a:lnTo>
                  <a:lnTo>
                    <a:pt x="251" y="314"/>
                  </a:lnTo>
                  <a:lnTo>
                    <a:pt x="249" y="314"/>
                  </a:lnTo>
                  <a:lnTo>
                    <a:pt x="249" y="314"/>
                  </a:lnTo>
                  <a:lnTo>
                    <a:pt x="247" y="314"/>
                  </a:lnTo>
                  <a:lnTo>
                    <a:pt x="247" y="312"/>
                  </a:lnTo>
                  <a:lnTo>
                    <a:pt x="244" y="312"/>
                  </a:lnTo>
                  <a:lnTo>
                    <a:pt x="244" y="312"/>
                  </a:lnTo>
                  <a:lnTo>
                    <a:pt x="238" y="312"/>
                  </a:lnTo>
                  <a:lnTo>
                    <a:pt x="236" y="312"/>
                  </a:lnTo>
                  <a:lnTo>
                    <a:pt x="236" y="312"/>
                  </a:lnTo>
                  <a:lnTo>
                    <a:pt x="234" y="312"/>
                  </a:lnTo>
                  <a:lnTo>
                    <a:pt x="234" y="312"/>
                  </a:lnTo>
                  <a:lnTo>
                    <a:pt x="232" y="312"/>
                  </a:lnTo>
                  <a:lnTo>
                    <a:pt x="230" y="312"/>
                  </a:lnTo>
                  <a:lnTo>
                    <a:pt x="230" y="314"/>
                  </a:lnTo>
                  <a:lnTo>
                    <a:pt x="228" y="314"/>
                  </a:lnTo>
                  <a:lnTo>
                    <a:pt x="226" y="314"/>
                  </a:lnTo>
                  <a:lnTo>
                    <a:pt x="224" y="316"/>
                  </a:lnTo>
                  <a:lnTo>
                    <a:pt x="221" y="316"/>
                  </a:lnTo>
                  <a:lnTo>
                    <a:pt x="221" y="318"/>
                  </a:lnTo>
                  <a:lnTo>
                    <a:pt x="221" y="320"/>
                  </a:lnTo>
                  <a:lnTo>
                    <a:pt x="224" y="322"/>
                  </a:lnTo>
                  <a:lnTo>
                    <a:pt x="224" y="324"/>
                  </a:lnTo>
                  <a:lnTo>
                    <a:pt x="224" y="324"/>
                  </a:lnTo>
                  <a:lnTo>
                    <a:pt x="221" y="326"/>
                  </a:lnTo>
                  <a:lnTo>
                    <a:pt x="221" y="326"/>
                  </a:lnTo>
                  <a:lnTo>
                    <a:pt x="221" y="326"/>
                  </a:lnTo>
                  <a:lnTo>
                    <a:pt x="219" y="326"/>
                  </a:lnTo>
                  <a:lnTo>
                    <a:pt x="217" y="324"/>
                  </a:lnTo>
                  <a:lnTo>
                    <a:pt x="217" y="324"/>
                  </a:lnTo>
                  <a:lnTo>
                    <a:pt x="217" y="322"/>
                  </a:lnTo>
                  <a:lnTo>
                    <a:pt x="217" y="322"/>
                  </a:lnTo>
                  <a:lnTo>
                    <a:pt x="217" y="320"/>
                  </a:lnTo>
                  <a:lnTo>
                    <a:pt x="217" y="320"/>
                  </a:lnTo>
                  <a:lnTo>
                    <a:pt x="215" y="320"/>
                  </a:lnTo>
                  <a:lnTo>
                    <a:pt x="215" y="320"/>
                  </a:lnTo>
                  <a:lnTo>
                    <a:pt x="213" y="320"/>
                  </a:lnTo>
                  <a:lnTo>
                    <a:pt x="213" y="322"/>
                  </a:lnTo>
                  <a:lnTo>
                    <a:pt x="213" y="322"/>
                  </a:lnTo>
                  <a:lnTo>
                    <a:pt x="215" y="324"/>
                  </a:lnTo>
                  <a:lnTo>
                    <a:pt x="215" y="324"/>
                  </a:lnTo>
                  <a:lnTo>
                    <a:pt x="215" y="326"/>
                  </a:lnTo>
                  <a:lnTo>
                    <a:pt x="215" y="326"/>
                  </a:lnTo>
                  <a:lnTo>
                    <a:pt x="215" y="328"/>
                  </a:lnTo>
                  <a:lnTo>
                    <a:pt x="213" y="330"/>
                  </a:lnTo>
                  <a:lnTo>
                    <a:pt x="213" y="330"/>
                  </a:lnTo>
                  <a:lnTo>
                    <a:pt x="211" y="332"/>
                  </a:lnTo>
                  <a:lnTo>
                    <a:pt x="209" y="332"/>
                  </a:lnTo>
                  <a:lnTo>
                    <a:pt x="209" y="335"/>
                  </a:lnTo>
                  <a:lnTo>
                    <a:pt x="207" y="335"/>
                  </a:lnTo>
                  <a:lnTo>
                    <a:pt x="205" y="335"/>
                  </a:lnTo>
                  <a:lnTo>
                    <a:pt x="203" y="335"/>
                  </a:lnTo>
                  <a:lnTo>
                    <a:pt x="203" y="335"/>
                  </a:lnTo>
                  <a:lnTo>
                    <a:pt x="199" y="332"/>
                  </a:lnTo>
                  <a:lnTo>
                    <a:pt x="199" y="332"/>
                  </a:lnTo>
                  <a:lnTo>
                    <a:pt x="199" y="330"/>
                  </a:lnTo>
                  <a:lnTo>
                    <a:pt x="196" y="328"/>
                  </a:lnTo>
                  <a:lnTo>
                    <a:pt x="196" y="328"/>
                  </a:lnTo>
                  <a:lnTo>
                    <a:pt x="194" y="326"/>
                  </a:lnTo>
                  <a:lnTo>
                    <a:pt x="192" y="326"/>
                  </a:lnTo>
                  <a:lnTo>
                    <a:pt x="190" y="326"/>
                  </a:lnTo>
                  <a:lnTo>
                    <a:pt x="190" y="328"/>
                  </a:lnTo>
                  <a:lnTo>
                    <a:pt x="188" y="328"/>
                  </a:lnTo>
                  <a:lnTo>
                    <a:pt x="188" y="330"/>
                  </a:lnTo>
                  <a:lnTo>
                    <a:pt x="186" y="330"/>
                  </a:lnTo>
                  <a:lnTo>
                    <a:pt x="186" y="330"/>
                  </a:lnTo>
                  <a:lnTo>
                    <a:pt x="184" y="330"/>
                  </a:lnTo>
                  <a:lnTo>
                    <a:pt x="182" y="330"/>
                  </a:lnTo>
                  <a:lnTo>
                    <a:pt x="180" y="328"/>
                  </a:lnTo>
                  <a:lnTo>
                    <a:pt x="176" y="328"/>
                  </a:lnTo>
                  <a:lnTo>
                    <a:pt x="173" y="328"/>
                  </a:lnTo>
                  <a:lnTo>
                    <a:pt x="171" y="328"/>
                  </a:lnTo>
                  <a:lnTo>
                    <a:pt x="169" y="328"/>
                  </a:lnTo>
                  <a:lnTo>
                    <a:pt x="167" y="330"/>
                  </a:lnTo>
                  <a:lnTo>
                    <a:pt x="165" y="330"/>
                  </a:lnTo>
                  <a:lnTo>
                    <a:pt x="165" y="330"/>
                  </a:lnTo>
                  <a:lnTo>
                    <a:pt x="163" y="332"/>
                  </a:lnTo>
                  <a:lnTo>
                    <a:pt x="163" y="332"/>
                  </a:lnTo>
                  <a:lnTo>
                    <a:pt x="161" y="335"/>
                  </a:lnTo>
                  <a:lnTo>
                    <a:pt x="159" y="335"/>
                  </a:lnTo>
                  <a:lnTo>
                    <a:pt x="159" y="332"/>
                  </a:lnTo>
                  <a:lnTo>
                    <a:pt x="157" y="332"/>
                  </a:lnTo>
                  <a:lnTo>
                    <a:pt x="157" y="332"/>
                  </a:lnTo>
                  <a:lnTo>
                    <a:pt x="155" y="335"/>
                  </a:lnTo>
                  <a:lnTo>
                    <a:pt x="157" y="337"/>
                  </a:lnTo>
                  <a:lnTo>
                    <a:pt x="157" y="337"/>
                  </a:lnTo>
                  <a:lnTo>
                    <a:pt x="155" y="339"/>
                  </a:lnTo>
                  <a:lnTo>
                    <a:pt x="155" y="339"/>
                  </a:lnTo>
                  <a:lnTo>
                    <a:pt x="155" y="341"/>
                  </a:lnTo>
                  <a:lnTo>
                    <a:pt x="155" y="341"/>
                  </a:lnTo>
                  <a:lnTo>
                    <a:pt x="155" y="343"/>
                  </a:lnTo>
                  <a:lnTo>
                    <a:pt x="155" y="343"/>
                  </a:lnTo>
                  <a:lnTo>
                    <a:pt x="155" y="345"/>
                  </a:lnTo>
                  <a:lnTo>
                    <a:pt x="153" y="345"/>
                  </a:lnTo>
                  <a:lnTo>
                    <a:pt x="150" y="345"/>
                  </a:lnTo>
                  <a:lnTo>
                    <a:pt x="150" y="345"/>
                  </a:lnTo>
                  <a:lnTo>
                    <a:pt x="148" y="347"/>
                  </a:lnTo>
                  <a:lnTo>
                    <a:pt x="148" y="347"/>
                  </a:lnTo>
                  <a:lnTo>
                    <a:pt x="148" y="349"/>
                  </a:lnTo>
                  <a:lnTo>
                    <a:pt x="148" y="349"/>
                  </a:lnTo>
                  <a:lnTo>
                    <a:pt x="148" y="349"/>
                  </a:lnTo>
                  <a:lnTo>
                    <a:pt x="146" y="351"/>
                  </a:lnTo>
                  <a:lnTo>
                    <a:pt x="146" y="351"/>
                  </a:lnTo>
                  <a:lnTo>
                    <a:pt x="146" y="353"/>
                  </a:lnTo>
                  <a:lnTo>
                    <a:pt x="144" y="353"/>
                  </a:lnTo>
                  <a:lnTo>
                    <a:pt x="144" y="353"/>
                  </a:lnTo>
                  <a:lnTo>
                    <a:pt x="144" y="353"/>
                  </a:lnTo>
                  <a:lnTo>
                    <a:pt x="142" y="353"/>
                  </a:lnTo>
                  <a:lnTo>
                    <a:pt x="142" y="353"/>
                  </a:lnTo>
                  <a:lnTo>
                    <a:pt x="142" y="355"/>
                  </a:lnTo>
                  <a:lnTo>
                    <a:pt x="140" y="355"/>
                  </a:lnTo>
                  <a:lnTo>
                    <a:pt x="140" y="355"/>
                  </a:lnTo>
                  <a:lnTo>
                    <a:pt x="136" y="353"/>
                  </a:lnTo>
                  <a:lnTo>
                    <a:pt x="136" y="353"/>
                  </a:lnTo>
                  <a:lnTo>
                    <a:pt x="136" y="351"/>
                  </a:lnTo>
                  <a:lnTo>
                    <a:pt x="134" y="349"/>
                  </a:lnTo>
                  <a:lnTo>
                    <a:pt x="134" y="347"/>
                  </a:lnTo>
                  <a:lnTo>
                    <a:pt x="134" y="347"/>
                  </a:lnTo>
                  <a:lnTo>
                    <a:pt x="134" y="347"/>
                  </a:lnTo>
                  <a:lnTo>
                    <a:pt x="132" y="347"/>
                  </a:lnTo>
                  <a:lnTo>
                    <a:pt x="132" y="347"/>
                  </a:lnTo>
                  <a:lnTo>
                    <a:pt x="132" y="349"/>
                  </a:lnTo>
                  <a:lnTo>
                    <a:pt x="130" y="349"/>
                  </a:lnTo>
                  <a:lnTo>
                    <a:pt x="130" y="351"/>
                  </a:lnTo>
                  <a:lnTo>
                    <a:pt x="130" y="351"/>
                  </a:lnTo>
                  <a:lnTo>
                    <a:pt x="127" y="349"/>
                  </a:lnTo>
                  <a:lnTo>
                    <a:pt x="125" y="349"/>
                  </a:lnTo>
                  <a:lnTo>
                    <a:pt x="123" y="349"/>
                  </a:lnTo>
                  <a:lnTo>
                    <a:pt x="123" y="349"/>
                  </a:lnTo>
                  <a:lnTo>
                    <a:pt x="121" y="349"/>
                  </a:lnTo>
                  <a:lnTo>
                    <a:pt x="119" y="347"/>
                  </a:lnTo>
                  <a:lnTo>
                    <a:pt x="117" y="347"/>
                  </a:lnTo>
                  <a:lnTo>
                    <a:pt x="117" y="347"/>
                  </a:lnTo>
                  <a:lnTo>
                    <a:pt x="115" y="349"/>
                  </a:lnTo>
                  <a:lnTo>
                    <a:pt x="115" y="349"/>
                  </a:lnTo>
                  <a:lnTo>
                    <a:pt x="113" y="349"/>
                  </a:lnTo>
                  <a:lnTo>
                    <a:pt x="113" y="349"/>
                  </a:lnTo>
                  <a:lnTo>
                    <a:pt x="113" y="349"/>
                  </a:lnTo>
                  <a:lnTo>
                    <a:pt x="111" y="351"/>
                  </a:lnTo>
                  <a:lnTo>
                    <a:pt x="111" y="351"/>
                  </a:lnTo>
                  <a:lnTo>
                    <a:pt x="109" y="351"/>
                  </a:lnTo>
                  <a:lnTo>
                    <a:pt x="109" y="351"/>
                  </a:lnTo>
                  <a:lnTo>
                    <a:pt x="107" y="351"/>
                  </a:lnTo>
                  <a:lnTo>
                    <a:pt x="107" y="349"/>
                  </a:lnTo>
                  <a:lnTo>
                    <a:pt x="107" y="349"/>
                  </a:lnTo>
                  <a:lnTo>
                    <a:pt x="105" y="349"/>
                  </a:lnTo>
                  <a:lnTo>
                    <a:pt x="105" y="349"/>
                  </a:lnTo>
                  <a:lnTo>
                    <a:pt x="102" y="349"/>
                  </a:lnTo>
                  <a:lnTo>
                    <a:pt x="102" y="349"/>
                  </a:lnTo>
                  <a:lnTo>
                    <a:pt x="100" y="349"/>
                  </a:lnTo>
                  <a:lnTo>
                    <a:pt x="100" y="349"/>
                  </a:lnTo>
                  <a:lnTo>
                    <a:pt x="100" y="349"/>
                  </a:lnTo>
                  <a:lnTo>
                    <a:pt x="98" y="349"/>
                  </a:lnTo>
                  <a:lnTo>
                    <a:pt x="98" y="349"/>
                  </a:lnTo>
                  <a:lnTo>
                    <a:pt x="96" y="349"/>
                  </a:lnTo>
                  <a:lnTo>
                    <a:pt x="94" y="349"/>
                  </a:lnTo>
                  <a:lnTo>
                    <a:pt x="94" y="349"/>
                  </a:lnTo>
                  <a:lnTo>
                    <a:pt x="92" y="347"/>
                  </a:lnTo>
                  <a:lnTo>
                    <a:pt x="92" y="347"/>
                  </a:lnTo>
                  <a:lnTo>
                    <a:pt x="92" y="347"/>
                  </a:lnTo>
                  <a:lnTo>
                    <a:pt x="90" y="347"/>
                  </a:lnTo>
                  <a:lnTo>
                    <a:pt x="90" y="345"/>
                  </a:lnTo>
                  <a:lnTo>
                    <a:pt x="90" y="347"/>
                  </a:lnTo>
                  <a:lnTo>
                    <a:pt x="88" y="347"/>
                  </a:lnTo>
                  <a:lnTo>
                    <a:pt x="88" y="347"/>
                  </a:lnTo>
                  <a:lnTo>
                    <a:pt x="86" y="347"/>
                  </a:lnTo>
                  <a:lnTo>
                    <a:pt x="84" y="345"/>
                  </a:lnTo>
                  <a:lnTo>
                    <a:pt x="77" y="345"/>
                  </a:lnTo>
                  <a:lnTo>
                    <a:pt x="73" y="341"/>
                  </a:lnTo>
                  <a:lnTo>
                    <a:pt x="73" y="341"/>
                  </a:lnTo>
                  <a:lnTo>
                    <a:pt x="73" y="341"/>
                  </a:lnTo>
                  <a:lnTo>
                    <a:pt x="61" y="341"/>
                  </a:lnTo>
                  <a:lnTo>
                    <a:pt x="56" y="341"/>
                  </a:lnTo>
                  <a:lnTo>
                    <a:pt x="54" y="341"/>
                  </a:lnTo>
                  <a:lnTo>
                    <a:pt x="52" y="339"/>
                  </a:lnTo>
                  <a:lnTo>
                    <a:pt x="52" y="339"/>
                  </a:lnTo>
                  <a:lnTo>
                    <a:pt x="46" y="341"/>
                  </a:lnTo>
                  <a:lnTo>
                    <a:pt x="44" y="341"/>
                  </a:lnTo>
                  <a:lnTo>
                    <a:pt x="36" y="345"/>
                  </a:lnTo>
                  <a:lnTo>
                    <a:pt x="31" y="349"/>
                  </a:lnTo>
                  <a:lnTo>
                    <a:pt x="31" y="351"/>
                  </a:lnTo>
                  <a:lnTo>
                    <a:pt x="31" y="353"/>
                  </a:lnTo>
                  <a:lnTo>
                    <a:pt x="31" y="355"/>
                  </a:lnTo>
                  <a:lnTo>
                    <a:pt x="31" y="360"/>
                  </a:lnTo>
                  <a:lnTo>
                    <a:pt x="31" y="362"/>
                  </a:lnTo>
                  <a:lnTo>
                    <a:pt x="31" y="364"/>
                  </a:lnTo>
                  <a:lnTo>
                    <a:pt x="33" y="364"/>
                  </a:lnTo>
                  <a:lnTo>
                    <a:pt x="33" y="364"/>
                  </a:lnTo>
                  <a:lnTo>
                    <a:pt x="33" y="364"/>
                  </a:lnTo>
                  <a:lnTo>
                    <a:pt x="33" y="364"/>
                  </a:lnTo>
                  <a:lnTo>
                    <a:pt x="36" y="366"/>
                  </a:lnTo>
                  <a:lnTo>
                    <a:pt x="36" y="370"/>
                  </a:lnTo>
                  <a:lnTo>
                    <a:pt x="38" y="372"/>
                  </a:lnTo>
                  <a:lnTo>
                    <a:pt x="38" y="372"/>
                  </a:lnTo>
                  <a:lnTo>
                    <a:pt x="36" y="372"/>
                  </a:lnTo>
                  <a:lnTo>
                    <a:pt x="36" y="372"/>
                  </a:lnTo>
                  <a:lnTo>
                    <a:pt x="33" y="372"/>
                  </a:lnTo>
                  <a:lnTo>
                    <a:pt x="33" y="372"/>
                  </a:lnTo>
                  <a:lnTo>
                    <a:pt x="33" y="372"/>
                  </a:lnTo>
                  <a:lnTo>
                    <a:pt x="31" y="372"/>
                  </a:lnTo>
                  <a:lnTo>
                    <a:pt x="31" y="372"/>
                  </a:lnTo>
                  <a:lnTo>
                    <a:pt x="29" y="374"/>
                  </a:lnTo>
                  <a:lnTo>
                    <a:pt x="29" y="376"/>
                  </a:lnTo>
                  <a:lnTo>
                    <a:pt x="29" y="376"/>
                  </a:lnTo>
                  <a:lnTo>
                    <a:pt x="29" y="376"/>
                  </a:lnTo>
                  <a:lnTo>
                    <a:pt x="29" y="376"/>
                  </a:lnTo>
                  <a:lnTo>
                    <a:pt x="29" y="383"/>
                  </a:lnTo>
                  <a:lnTo>
                    <a:pt x="29" y="387"/>
                  </a:lnTo>
                  <a:lnTo>
                    <a:pt x="29" y="389"/>
                  </a:lnTo>
                  <a:lnTo>
                    <a:pt x="29" y="389"/>
                  </a:lnTo>
                  <a:lnTo>
                    <a:pt x="29" y="389"/>
                  </a:lnTo>
                  <a:lnTo>
                    <a:pt x="29" y="389"/>
                  </a:lnTo>
                  <a:lnTo>
                    <a:pt x="27" y="387"/>
                  </a:lnTo>
                  <a:lnTo>
                    <a:pt x="25" y="387"/>
                  </a:lnTo>
                  <a:lnTo>
                    <a:pt x="25" y="387"/>
                  </a:lnTo>
                  <a:lnTo>
                    <a:pt x="25" y="389"/>
                  </a:lnTo>
                  <a:lnTo>
                    <a:pt x="25" y="389"/>
                  </a:lnTo>
                  <a:lnTo>
                    <a:pt x="25" y="389"/>
                  </a:lnTo>
                  <a:lnTo>
                    <a:pt x="27" y="391"/>
                  </a:lnTo>
                  <a:lnTo>
                    <a:pt x="27" y="393"/>
                  </a:lnTo>
                  <a:lnTo>
                    <a:pt x="27" y="395"/>
                  </a:lnTo>
                  <a:lnTo>
                    <a:pt x="29" y="395"/>
                  </a:lnTo>
                  <a:lnTo>
                    <a:pt x="29" y="395"/>
                  </a:lnTo>
                  <a:lnTo>
                    <a:pt x="29" y="397"/>
                  </a:lnTo>
                  <a:lnTo>
                    <a:pt x="29" y="397"/>
                  </a:lnTo>
                  <a:lnTo>
                    <a:pt x="31" y="403"/>
                  </a:lnTo>
                  <a:lnTo>
                    <a:pt x="31" y="406"/>
                  </a:lnTo>
                  <a:lnTo>
                    <a:pt x="31" y="406"/>
                  </a:lnTo>
                  <a:lnTo>
                    <a:pt x="33" y="406"/>
                  </a:lnTo>
                  <a:lnTo>
                    <a:pt x="36" y="408"/>
                  </a:lnTo>
                  <a:lnTo>
                    <a:pt x="38" y="408"/>
                  </a:lnTo>
                  <a:lnTo>
                    <a:pt x="38" y="408"/>
                  </a:lnTo>
                  <a:lnTo>
                    <a:pt x="40" y="410"/>
                  </a:lnTo>
                  <a:lnTo>
                    <a:pt x="40" y="416"/>
                  </a:lnTo>
                  <a:lnTo>
                    <a:pt x="42" y="422"/>
                  </a:lnTo>
                  <a:lnTo>
                    <a:pt x="42" y="424"/>
                  </a:lnTo>
                  <a:lnTo>
                    <a:pt x="42" y="426"/>
                  </a:lnTo>
                  <a:lnTo>
                    <a:pt x="42" y="426"/>
                  </a:lnTo>
                  <a:lnTo>
                    <a:pt x="42" y="428"/>
                  </a:lnTo>
                  <a:lnTo>
                    <a:pt x="42" y="428"/>
                  </a:lnTo>
                  <a:lnTo>
                    <a:pt x="42" y="431"/>
                  </a:lnTo>
                  <a:lnTo>
                    <a:pt x="40" y="431"/>
                  </a:lnTo>
                  <a:lnTo>
                    <a:pt x="40" y="431"/>
                  </a:lnTo>
                  <a:lnTo>
                    <a:pt x="40" y="433"/>
                  </a:lnTo>
                  <a:lnTo>
                    <a:pt x="38" y="435"/>
                  </a:lnTo>
                  <a:lnTo>
                    <a:pt x="38" y="437"/>
                  </a:lnTo>
                  <a:lnTo>
                    <a:pt x="38" y="437"/>
                  </a:lnTo>
                  <a:lnTo>
                    <a:pt x="33" y="441"/>
                  </a:lnTo>
                  <a:lnTo>
                    <a:pt x="33" y="441"/>
                  </a:lnTo>
                  <a:lnTo>
                    <a:pt x="33" y="441"/>
                  </a:lnTo>
                  <a:lnTo>
                    <a:pt x="31" y="441"/>
                  </a:lnTo>
                  <a:lnTo>
                    <a:pt x="31" y="441"/>
                  </a:lnTo>
                  <a:lnTo>
                    <a:pt x="31" y="441"/>
                  </a:lnTo>
                  <a:lnTo>
                    <a:pt x="31" y="439"/>
                  </a:lnTo>
                  <a:lnTo>
                    <a:pt x="29" y="439"/>
                  </a:lnTo>
                  <a:lnTo>
                    <a:pt x="29" y="439"/>
                  </a:lnTo>
                  <a:lnTo>
                    <a:pt x="29" y="439"/>
                  </a:lnTo>
                  <a:lnTo>
                    <a:pt x="27" y="439"/>
                  </a:lnTo>
                  <a:lnTo>
                    <a:pt x="27" y="439"/>
                  </a:lnTo>
                  <a:lnTo>
                    <a:pt x="25" y="439"/>
                  </a:lnTo>
                  <a:lnTo>
                    <a:pt x="25" y="439"/>
                  </a:lnTo>
                  <a:lnTo>
                    <a:pt x="23" y="439"/>
                  </a:lnTo>
                  <a:lnTo>
                    <a:pt x="23" y="439"/>
                  </a:lnTo>
                  <a:lnTo>
                    <a:pt x="21" y="439"/>
                  </a:lnTo>
                  <a:lnTo>
                    <a:pt x="19" y="437"/>
                  </a:lnTo>
                  <a:lnTo>
                    <a:pt x="17" y="437"/>
                  </a:lnTo>
                  <a:lnTo>
                    <a:pt x="15" y="437"/>
                  </a:lnTo>
                  <a:lnTo>
                    <a:pt x="6" y="433"/>
                  </a:lnTo>
                  <a:lnTo>
                    <a:pt x="4" y="433"/>
                  </a:lnTo>
                  <a:lnTo>
                    <a:pt x="2" y="435"/>
                  </a:lnTo>
                  <a:lnTo>
                    <a:pt x="2" y="437"/>
                  </a:lnTo>
                  <a:lnTo>
                    <a:pt x="2" y="439"/>
                  </a:lnTo>
                  <a:lnTo>
                    <a:pt x="2" y="439"/>
                  </a:lnTo>
                  <a:lnTo>
                    <a:pt x="2" y="441"/>
                  </a:lnTo>
                  <a:lnTo>
                    <a:pt x="2" y="441"/>
                  </a:lnTo>
                  <a:lnTo>
                    <a:pt x="0" y="441"/>
                  </a:lnTo>
                  <a:lnTo>
                    <a:pt x="0" y="443"/>
                  </a:lnTo>
                  <a:lnTo>
                    <a:pt x="0" y="443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4" y="445"/>
                  </a:lnTo>
                  <a:lnTo>
                    <a:pt x="4" y="445"/>
                  </a:lnTo>
                  <a:lnTo>
                    <a:pt x="6" y="445"/>
                  </a:lnTo>
                  <a:lnTo>
                    <a:pt x="8" y="445"/>
                  </a:lnTo>
                  <a:lnTo>
                    <a:pt x="8" y="447"/>
                  </a:lnTo>
                  <a:lnTo>
                    <a:pt x="8" y="447"/>
                  </a:lnTo>
                  <a:lnTo>
                    <a:pt x="10" y="447"/>
                  </a:lnTo>
                  <a:lnTo>
                    <a:pt x="10" y="447"/>
                  </a:lnTo>
                  <a:lnTo>
                    <a:pt x="10" y="449"/>
                  </a:lnTo>
                  <a:lnTo>
                    <a:pt x="10" y="449"/>
                  </a:lnTo>
                  <a:lnTo>
                    <a:pt x="10" y="451"/>
                  </a:lnTo>
                  <a:lnTo>
                    <a:pt x="10" y="454"/>
                  </a:lnTo>
                  <a:lnTo>
                    <a:pt x="10" y="456"/>
                  </a:lnTo>
                  <a:lnTo>
                    <a:pt x="8" y="464"/>
                  </a:lnTo>
                  <a:lnTo>
                    <a:pt x="8" y="464"/>
                  </a:lnTo>
                  <a:lnTo>
                    <a:pt x="8" y="464"/>
                  </a:lnTo>
                  <a:lnTo>
                    <a:pt x="8" y="464"/>
                  </a:lnTo>
                  <a:lnTo>
                    <a:pt x="6" y="466"/>
                  </a:lnTo>
                  <a:lnTo>
                    <a:pt x="4" y="466"/>
                  </a:lnTo>
                  <a:lnTo>
                    <a:pt x="4" y="466"/>
                  </a:lnTo>
                  <a:lnTo>
                    <a:pt x="4" y="470"/>
                  </a:lnTo>
                  <a:lnTo>
                    <a:pt x="4" y="470"/>
                  </a:lnTo>
                  <a:lnTo>
                    <a:pt x="4" y="472"/>
                  </a:lnTo>
                  <a:lnTo>
                    <a:pt x="4" y="474"/>
                  </a:lnTo>
                  <a:lnTo>
                    <a:pt x="2" y="477"/>
                  </a:lnTo>
                  <a:lnTo>
                    <a:pt x="2" y="479"/>
                  </a:lnTo>
                  <a:lnTo>
                    <a:pt x="2" y="481"/>
                  </a:lnTo>
                  <a:lnTo>
                    <a:pt x="2" y="483"/>
                  </a:lnTo>
                  <a:lnTo>
                    <a:pt x="4" y="487"/>
                  </a:lnTo>
                  <a:lnTo>
                    <a:pt x="4" y="487"/>
                  </a:lnTo>
                  <a:lnTo>
                    <a:pt x="4" y="489"/>
                  </a:lnTo>
                  <a:lnTo>
                    <a:pt x="6" y="489"/>
                  </a:lnTo>
                  <a:lnTo>
                    <a:pt x="6" y="489"/>
                  </a:lnTo>
                  <a:lnTo>
                    <a:pt x="8" y="489"/>
                  </a:lnTo>
                  <a:lnTo>
                    <a:pt x="8" y="491"/>
                  </a:lnTo>
                  <a:lnTo>
                    <a:pt x="8" y="491"/>
                  </a:lnTo>
                  <a:lnTo>
                    <a:pt x="10" y="493"/>
                  </a:lnTo>
                  <a:lnTo>
                    <a:pt x="10" y="495"/>
                  </a:lnTo>
                  <a:lnTo>
                    <a:pt x="10" y="495"/>
                  </a:lnTo>
                  <a:lnTo>
                    <a:pt x="10" y="495"/>
                  </a:lnTo>
                  <a:lnTo>
                    <a:pt x="13" y="495"/>
                  </a:lnTo>
                  <a:lnTo>
                    <a:pt x="13" y="495"/>
                  </a:lnTo>
                  <a:lnTo>
                    <a:pt x="15" y="495"/>
                  </a:lnTo>
                  <a:lnTo>
                    <a:pt x="15" y="495"/>
                  </a:lnTo>
                  <a:lnTo>
                    <a:pt x="15" y="495"/>
                  </a:lnTo>
                  <a:lnTo>
                    <a:pt x="17" y="495"/>
                  </a:lnTo>
                  <a:lnTo>
                    <a:pt x="19" y="495"/>
                  </a:lnTo>
                  <a:lnTo>
                    <a:pt x="21" y="495"/>
                  </a:lnTo>
                  <a:lnTo>
                    <a:pt x="21" y="495"/>
                  </a:lnTo>
                  <a:lnTo>
                    <a:pt x="21" y="497"/>
                  </a:lnTo>
                  <a:lnTo>
                    <a:pt x="21" y="497"/>
                  </a:lnTo>
                  <a:lnTo>
                    <a:pt x="21" y="499"/>
                  </a:lnTo>
                  <a:lnTo>
                    <a:pt x="21" y="499"/>
                  </a:lnTo>
                  <a:lnTo>
                    <a:pt x="21" y="502"/>
                  </a:lnTo>
                  <a:lnTo>
                    <a:pt x="21" y="502"/>
                  </a:lnTo>
                  <a:lnTo>
                    <a:pt x="19" y="504"/>
                  </a:lnTo>
                  <a:lnTo>
                    <a:pt x="19" y="504"/>
                  </a:lnTo>
                  <a:lnTo>
                    <a:pt x="19" y="504"/>
                  </a:lnTo>
                  <a:lnTo>
                    <a:pt x="19" y="504"/>
                  </a:lnTo>
                  <a:lnTo>
                    <a:pt x="17" y="504"/>
                  </a:lnTo>
                  <a:lnTo>
                    <a:pt x="17" y="504"/>
                  </a:lnTo>
                  <a:lnTo>
                    <a:pt x="17" y="504"/>
                  </a:lnTo>
                  <a:lnTo>
                    <a:pt x="17" y="504"/>
                  </a:lnTo>
                  <a:lnTo>
                    <a:pt x="15" y="504"/>
                  </a:lnTo>
                  <a:lnTo>
                    <a:pt x="15" y="504"/>
                  </a:lnTo>
                  <a:lnTo>
                    <a:pt x="15" y="506"/>
                  </a:lnTo>
                  <a:lnTo>
                    <a:pt x="15" y="506"/>
                  </a:lnTo>
                  <a:lnTo>
                    <a:pt x="15" y="508"/>
                  </a:lnTo>
                  <a:lnTo>
                    <a:pt x="15" y="508"/>
                  </a:lnTo>
                  <a:lnTo>
                    <a:pt x="15" y="510"/>
                  </a:lnTo>
                  <a:lnTo>
                    <a:pt x="15" y="510"/>
                  </a:lnTo>
                  <a:lnTo>
                    <a:pt x="17" y="512"/>
                  </a:lnTo>
                  <a:lnTo>
                    <a:pt x="17" y="512"/>
                  </a:lnTo>
                  <a:lnTo>
                    <a:pt x="21" y="514"/>
                  </a:lnTo>
                  <a:lnTo>
                    <a:pt x="21" y="514"/>
                  </a:lnTo>
                  <a:lnTo>
                    <a:pt x="21" y="514"/>
                  </a:lnTo>
                  <a:lnTo>
                    <a:pt x="21" y="516"/>
                  </a:lnTo>
                  <a:lnTo>
                    <a:pt x="21" y="516"/>
                  </a:lnTo>
                  <a:lnTo>
                    <a:pt x="19" y="516"/>
                  </a:lnTo>
                  <a:lnTo>
                    <a:pt x="19" y="518"/>
                  </a:lnTo>
                  <a:lnTo>
                    <a:pt x="19" y="518"/>
                  </a:lnTo>
                  <a:lnTo>
                    <a:pt x="25" y="520"/>
                  </a:lnTo>
                  <a:lnTo>
                    <a:pt x="29" y="520"/>
                  </a:lnTo>
                  <a:lnTo>
                    <a:pt x="31" y="520"/>
                  </a:lnTo>
                  <a:lnTo>
                    <a:pt x="33" y="522"/>
                  </a:lnTo>
                  <a:lnTo>
                    <a:pt x="36" y="522"/>
                  </a:lnTo>
                  <a:lnTo>
                    <a:pt x="36" y="522"/>
                  </a:lnTo>
                  <a:lnTo>
                    <a:pt x="38" y="520"/>
                  </a:lnTo>
                  <a:lnTo>
                    <a:pt x="38" y="520"/>
                  </a:lnTo>
                  <a:lnTo>
                    <a:pt x="38" y="520"/>
                  </a:lnTo>
                  <a:lnTo>
                    <a:pt x="38" y="516"/>
                  </a:lnTo>
                  <a:lnTo>
                    <a:pt x="38" y="516"/>
                  </a:lnTo>
                  <a:lnTo>
                    <a:pt x="38" y="516"/>
                  </a:lnTo>
                  <a:lnTo>
                    <a:pt x="40" y="514"/>
                  </a:lnTo>
                  <a:lnTo>
                    <a:pt x="40" y="512"/>
                  </a:lnTo>
                  <a:lnTo>
                    <a:pt x="42" y="510"/>
                  </a:lnTo>
                  <a:lnTo>
                    <a:pt x="42" y="510"/>
                  </a:lnTo>
                  <a:lnTo>
                    <a:pt x="44" y="510"/>
                  </a:lnTo>
                  <a:lnTo>
                    <a:pt x="44" y="512"/>
                  </a:lnTo>
                  <a:lnTo>
                    <a:pt x="46" y="512"/>
                  </a:lnTo>
                  <a:lnTo>
                    <a:pt x="48" y="512"/>
                  </a:lnTo>
                  <a:lnTo>
                    <a:pt x="50" y="512"/>
                  </a:lnTo>
                  <a:lnTo>
                    <a:pt x="52" y="512"/>
                  </a:lnTo>
                  <a:lnTo>
                    <a:pt x="54" y="512"/>
                  </a:lnTo>
                  <a:lnTo>
                    <a:pt x="54" y="512"/>
                  </a:lnTo>
                  <a:lnTo>
                    <a:pt x="54" y="512"/>
                  </a:lnTo>
                  <a:lnTo>
                    <a:pt x="54" y="512"/>
                  </a:lnTo>
                  <a:lnTo>
                    <a:pt x="54" y="512"/>
                  </a:lnTo>
                  <a:lnTo>
                    <a:pt x="54" y="514"/>
                  </a:lnTo>
                  <a:lnTo>
                    <a:pt x="56" y="514"/>
                  </a:lnTo>
                  <a:lnTo>
                    <a:pt x="56" y="516"/>
                  </a:lnTo>
                  <a:lnTo>
                    <a:pt x="61" y="516"/>
                  </a:lnTo>
                  <a:lnTo>
                    <a:pt x="61" y="516"/>
                  </a:lnTo>
                  <a:lnTo>
                    <a:pt x="63" y="516"/>
                  </a:lnTo>
                  <a:lnTo>
                    <a:pt x="63" y="518"/>
                  </a:lnTo>
                  <a:lnTo>
                    <a:pt x="65" y="520"/>
                  </a:lnTo>
                  <a:lnTo>
                    <a:pt x="67" y="520"/>
                  </a:lnTo>
                  <a:lnTo>
                    <a:pt x="67" y="520"/>
                  </a:lnTo>
                  <a:lnTo>
                    <a:pt x="67" y="520"/>
                  </a:lnTo>
                  <a:lnTo>
                    <a:pt x="69" y="520"/>
                  </a:lnTo>
                  <a:lnTo>
                    <a:pt x="67" y="518"/>
                  </a:lnTo>
                  <a:lnTo>
                    <a:pt x="65" y="516"/>
                  </a:lnTo>
                  <a:lnTo>
                    <a:pt x="65" y="516"/>
                  </a:lnTo>
                  <a:lnTo>
                    <a:pt x="65" y="514"/>
                  </a:lnTo>
                  <a:lnTo>
                    <a:pt x="65" y="514"/>
                  </a:lnTo>
                  <a:lnTo>
                    <a:pt x="65" y="512"/>
                  </a:lnTo>
                  <a:lnTo>
                    <a:pt x="65" y="512"/>
                  </a:lnTo>
                  <a:lnTo>
                    <a:pt x="67" y="512"/>
                  </a:lnTo>
                  <a:lnTo>
                    <a:pt x="67" y="512"/>
                  </a:lnTo>
                  <a:lnTo>
                    <a:pt x="69" y="512"/>
                  </a:lnTo>
                  <a:lnTo>
                    <a:pt x="69" y="512"/>
                  </a:lnTo>
                  <a:lnTo>
                    <a:pt x="69" y="512"/>
                  </a:lnTo>
                  <a:lnTo>
                    <a:pt x="71" y="512"/>
                  </a:lnTo>
                  <a:lnTo>
                    <a:pt x="71" y="514"/>
                  </a:lnTo>
                  <a:lnTo>
                    <a:pt x="71" y="514"/>
                  </a:lnTo>
                  <a:lnTo>
                    <a:pt x="71" y="514"/>
                  </a:lnTo>
                  <a:lnTo>
                    <a:pt x="71" y="514"/>
                  </a:lnTo>
                  <a:lnTo>
                    <a:pt x="71" y="514"/>
                  </a:lnTo>
                  <a:lnTo>
                    <a:pt x="75" y="516"/>
                  </a:lnTo>
                  <a:lnTo>
                    <a:pt x="75" y="516"/>
                  </a:lnTo>
                  <a:lnTo>
                    <a:pt x="75" y="516"/>
                  </a:lnTo>
                  <a:lnTo>
                    <a:pt x="75" y="516"/>
                  </a:lnTo>
                  <a:lnTo>
                    <a:pt x="75" y="518"/>
                  </a:lnTo>
                  <a:lnTo>
                    <a:pt x="75" y="520"/>
                  </a:lnTo>
                  <a:lnTo>
                    <a:pt x="75" y="520"/>
                  </a:lnTo>
                  <a:lnTo>
                    <a:pt x="75" y="522"/>
                  </a:lnTo>
                  <a:lnTo>
                    <a:pt x="75" y="525"/>
                  </a:lnTo>
                  <a:lnTo>
                    <a:pt x="75" y="525"/>
                  </a:lnTo>
                  <a:lnTo>
                    <a:pt x="75" y="527"/>
                  </a:lnTo>
                  <a:lnTo>
                    <a:pt x="75" y="527"/>
                  </a:lnTo>
                  <a:lnTo>
                    <a:pt x="75" y="527"/>
                  </a:lnTo>
                  <a:lnTo>
                    <a:pt x="75" y="527"/>
                  </a:lnTo>
                  <a:lnTo>
                    <a:pt x="73" y="529"/>
                  </a:lnTo>
                  <a:lnTo>
                    <a:pt x="69" y="529"/>
                  </a:lnTo>
                  <a:lnTo>
                    <a:pt x="67" y="529"/>
                  </a:lnTo>
                  <a:lnTo>
                    <a:pt x="67" y="529"/>
                  </a:lnTo>
                  <a:lnTo>
                    <a:pt x="67" y="529"/>
                  </a:lnTo>
                  <a:lnTo>
                    <a:pt x="65" y="531"/>
                  </a:lnTo>
                  <a:lnTo>
                    <a:pt x="63" y="533"/>
                  </a:lnTo>
                  <a:lnTo>
                    <a:pt x="63" y="533"/>
                  </a:lnTo>
                  <a:lnTo>
                    <a:pt x="63" y="533"/>
                  </a:lnTo>
                  <a:lnTo>
                    <a:pt x="63" y="533"/>
                  </a:lnTo>
                  <a:lnTo>
                    <a:pt x="63" y="533"/>
                  </a:lnTo>
                  <a:lnTo>
                    <a:pt x="65" y="535"/>
                  </a:lnTo>
                  <a:lnTo>
                    <a:pt x="65" y="535"/>
                  </a:lnTo>
                  <a:lnTo>
                    <a:pt x="65" y="535"/>
                  </a:lnTo>
                  <a:lnTo>
                    <a:pt x="65" y="535"/>
                  </a:lnTo>
                  <a:lnTo>
                    <a:pt x="65" y="537"/>
                  </a:lnTo>
                  <a:lnTo>
                    <a:pt x="63" y="539"/>
                  </a:lnTo>
                  <a:lnTo>
                    <a:pt x="63" y="539"/>
                  </a:lnTo>
                  <a:lnTo>
                    <a:pt x="63" y="541"/>
                  </a:lnTo>
                  <a:lnTo>
                    <a:pt x="63" y="541"/>
                  </a:lnTo>
                  <a:lnTo>
                    <a:pt x="63" y="541"/>
                  </a:lnTo>
                  <a:lnTo>
                    <a:pt x="65" y="543"/>
                  </a:lnTo>
                  <a:lnTo>
                    <a:pt x="65" y="543"/>
                  </a:lnTo>
                  <a:lnTo>
                    <a:pt x="65" y="545"/>
                  </a:lnTo>
                  <a:lnTo>
                    <a:pt x="65" y="545"/>
                  </a:lnTo>
                  <a:lnTo>
                    <a:pt x="65" y="548"/>
                  </a:lnTo>
                  <a:lnTo>
                    <a:pt x="65" y="548"/>
                  </a:lnTo>
                  <a:lnTo>
                    <a:pt x="67" y="548"/>
                  </a:lnTo>
                  <a:lnTo>
                    <a:pt x="67" y="550"/>
                  </a:lnTo>
                  <a:lnTo>
                    <a:pt x="67" y="550"/>
                  </a:lnTo>
                  <a:lnTo>
                    <a:pt x="69" y="550"/>
                  </a:lnTo>
                  <a:lnTo>
                    <a:pt x="67" y="552"/>
                  </a:lnTo>
                  <a:lnTo>
                    <a:pt x="67" y="552"/>
                  </a:lnTo>
                  <a:lnTo>
                    <a:pt x="67" y="554"/>
                  </a:lnTo>
                  <a:lnTo>
                    <a:pt x="69" y="556"/>
                  </a:lnTo>
                  <a:lnTo>
                    <a:pt x="69" y="556"/>
                  </a:lnTo>
                  <a:lnTo>
                    <a:pt x="69" y="556"/>
                  </a:lnTo>
                  <a:lnTo>
                    <a:pt x="69" y="558"/>
                  </a:lnTo>
                  <a:lnTo>
                    <a:pt x="67" y="558"/>
                  </a:lnTo>
                  <a:lnTo>
                    <a:pt x="67" y="558"/>
                  </a:lnTo>
                  <a:lnTo>
                    <a:pt x="65" y="556"/>
                  </a:lnTo>
                  <a:lnTo>
                    <a:pt x="63" y="556"/>
                  </a:lnTo>
                  <a:lnTo>
                    <a:pt x="63" y="556"/>
                  </a:lnTo>
                  <a:lnTo>
                    <a:pt x="63" y="556"/>
                  </a:lnTo>
                  <a:lnTo>
                    <a:pt x="63" y="554"/>
                  </a:lnTo>
                  <a:lnTo>
                    <a:pt x="63" y="554"/>
                  </a:lnTo>
                  <a:lnTo>
                    <a:pt x="63" y="552"/>
                  </a:lnTo>
                  <a:lnTo>
                    <a:pt x="63" y="552"/>
                  </a:lnTo>
                  <a:lnTo>
                    <a:pt x="61" y="550"/>
                  </a:lnTo>
                  <a:lnTo>
                    <a:pt x="59" y="545"/>
                  </a:lnTo>
                  <a:lnTo>
                    <a:pt x="59" y="545"/>
                  </a:lnTo>
                  <a:lnTo>
                    <a:pt x="59" y="545"/>
                  </a:lnTo>
                  <a:lnTo>
                    <a:pt x="59" y="545"/>
                  </a:lnTo>
                  <a:lnTo>
                    <a:pt x="56" y="545"/>
                  </a:lnTo>
                  <a:lnTo>
                    <a:pt x="56" y="543"/>
                  </a:lnTo>
                  <a:lnTo>
                    <a:pt x="54" y="543"/>
                  </a:lnTo>
                  <a:lnTo>
                    <a:pt x="54" y="543"/>
                  </a:lnTo>
                  <a:lnTo>
                    <a:pt x="54" y="543"/>
                  </a:lnTo>
                  <a:lnTo>
                    <a:pt x="46" y="545"/>
                  </a:lnTo>
                  <a:lnTo>
                    <a:pt x="46" y="545"/>
                  </a:lnTo>
                  <a:lnTo>
                    <a:pt x="44" y="545"/>
                  </a:lnTo>
                  <a:lnTo>
                    <a:pt x="42" y="545"/>
                  </a:lnTo>
                  <a:lnTo>
                    <a:pt x="40" y="545"/>
                  </a:lnTo>
                  <a:lnTo>
                    <a:pt x="40" y="545"/>
                  </a:lnTo>
                  <a:lnTo>
                    <a:pt x="38" y="545"/>
                  </a:lnTo>
                  <a:lnTo>
                    <a:pt x="38" y="543"/>
                  </a:lnTo>
                  <a:lnTo>
                    <a:pt x="38" y="543"/>
                  </a:lnTo>
                  <a:lnTo>
                    <a:pt x="36" y="541"/>
                  </a:lnTo>
                  <a:lnTo>
                    <a:pt x="36" y="541"/>
                  </a:lnTo>
                  <a:lnTo>
                    <a:pt x="31" y="541"/>
                  </a:lnTo>
                  <a:lnTo>
                    <a:pt x="31" y="541"/>
                  </a:lnTo>
                  <a:lnTo>
                    <a:pt x="29" y="539"/>
                  </a:lnTo>
                  <a:lnTo>
                    <a:pt x="29" y="539"/>
                  </a:lnTo>
                  <a:lnTo>
                    <a:pt x="29" y="539"/>
                  </a:lnTo>
                  <a:lnTo>
                    <a:pt x="27" y="539"/>
                  </a:lnTo>
                  <a:lnTo>
                    <a:pt x="27" y="537"/>
                  </a:lnTo>
                  <a:lnTo>
                    <a:pt x="27" y="535"/>
                  </a:lnTo>
                  <a:lnTo>
                    <a:pt x="25" y="531"/>
                  </a:lnTo>
                  <a:lnTo>
                    <a:pt x="25" y="529"/>
                  </a:lnTo>
                  <a:lnTo>
                    <a:pt x="25" y="529"/>
                  </a:lnTo>
                  <a:lnTo>
                    <a:pt x="25" y="529"/>
                  </a:lnTo>
                  <a:lnTo>
                    <a:pt x="25" y="529"/>
                  </a:lnTo>
                  <a:lnTo>
                    <a:pt x="25" y="529"/>
                  </a:lnTo>
                  <a:lnTo>
                    <a:pt x="23" y="529"/>
                  </a:lnTo>
                  <a:lnTo>
                    <a:pt x="23" y="529"/>
                  </a:lnTo>
                  <a:lnTo>
                    <a:pt x="21" y="527"/>
                  </a:lnTo>
                  <a:lnTo>
                    <a:pt x="21" y="527"/>
                  </a:lnTo>
                  <a:lnTo>
                    <a:pt x="21" y="527"/>
                  </a:lnTo>
                  <a:lnTo>
                    <a:pt x="21" y="527"/>
                  </a:lnTo>
                  <a:lnTo>
                    <a:pt x="19" y="527"/>
                  </a:lnTo>
                  <a:lnTo>
                    <a:pt x="19" y="527"/>
                  </a:lnTo>
                  <a:lnTo>
                    <a:pt x="19" y="529"/>
                  </a:lnTo>
                  <a:lnTo>
                    <a:pt x="19" y="529"/>
                  </a:lnTo>
                  <a:lnTo>
                    <a:pt x="17" y="529"/>
                  </a:lnTo>
                  <a:lnTo>
                    <a:pt x="17" y="529"/>
                  </a:lnTo>
                  <a:lnTo>
                    <a:pt x="15" y="531"/>
                  </a:lnTo>
                  <a:lnTo>
                    <a:pt x="15" y="531"/>
                  </a:lnTo>
                  <a:lnTo>
                    <a:pt x="17" y="531"/>
                  </a:lnTo>
                  <a:lnTo>
                    <a:pt x="21" y="537"/>
                  </a:lnTo>
                  <a:lnTo>
                    <a:pt x="23" y="539"/>
                  </a:lnTo>
                  <a:lnTo>
                    <a:pt x="23" y="539"/>
                  </a:lnTo>
                  <a:lnTo>
                    <a:pt x="23" y="541"/>
                  </a:lnTo>
                  <a:lnTo>
                    <a:pt x="23" y="541"/>
                  </a:lnTo>
                  <a:lnTo>
                    <a:pt x="23" y="541"/>
                  </a:lnTo>
                  <a:lnTo>
                    <a:pt x="21" y="543"/>
                  </a:lnTo>
                  <a:lnTo>
                    <a:pt x="23" y="545"/>
                  </a:lnTo>
                  <a:lnTo>
                    <a:pt x="23" y="545"/>
                  </a:lnTo>
                  <a:lnTo>
                    <a:pt x="23" y="545"/>
                  </a:lnTo>
                  <a:lnTo>
                    <a:pt x="23" y="548"/>
                  </a:lnTo>
                  <a:lnTo>
                    <a:pt x="25" y="548"/>
                  </a:lnTo>
                  <a:lnTo>
                    <a:pt x="27" y="550"/>
                  </a:lnTo>
                  <a:lnTo>
                    <a:pt x="27" y="552"/>
                  </a:lnTo>
                  <a:lnTo>
                    <a:pt x="29" y="554"/>
                  </a:lnTo>
                  <a:lnTo>
                    <a:pt x="29" y="554"/>
                  </a:lnTo>
                  <a:lnTo>
                    <a:pt x="29" y="556"/>
                  </a:lnTo>
                  <a:lnTo>
                    <a:pt x="29" y="556"/>
                  </a:lnTo>
                  <a:lnTo>
                    <a:pt x="29" y="556"/>
                  </a:lnTo>
                  <a:lnTo>
                    <a:pt x="29" y="558"/>
                  </a:lnTo>
                  <a:lnTo>
                    <a:pt x="29" y="558"/>
                  </a:lnTo>
                  <a:lnTo>
                    <a:pt x="29" y="558"/>
                  </a:lnTo>
                  <a:lnTo>
                    <a:pt x="27" y="558"/>
                  </a:lnTo>
                  <a:lnTo>
                    <a:pt x="27" y="560"/>
                  </a:lnTo>
                  <a:lnTo>
                    <a:pt x="27" y="560"/>
                  </a:lnTo>
                  <a:lnTo>
                    <a:pt x="27" y="560"/>
                  </a:lnTo>
                  <a:lnTo>
                    <a:pt x="27" y="562"/>
                  </a:lnTo>
                  <a:lnTo>
                    <a:pt x="25" y="562"/>
                  </a:lnTo>
                  <a:lnTo>
                    <a:pt x="25" y="564"/>
                  </a:lnTo>
                  <a:lnTo>
                    <a:pt x="25" y="564"/>
                  </a:lnTo>
                  <a:lnTo>
                    <a:pt x="25" y="566"/>
                  </a:lnTo>
                  <a:lnTo>
                    <a:pt x="25" y="568"/>
                  </a:lnTo>
                  <a:lnTo>
                    <a:pt x="25" y="570"/>
                  </a:lnTo>
                  <a:lnTo>
                    <a:pt x="25" y="573"/>
                  </a:lnTo>
                  <a:lnTo>
                    <a:pt x="25" y="573"/>
                  </a:lnTo>
                  <a:lnTo>
                    <a:pt x="27" y="573"/>
                  </a:lnTo>
                  <a:lnTo>
                    <a:pt x="27" y="570"/>
                  </a:lnTo>
                  <a:lnTo>
                    <a:pt x="27" y="570"/>
                  </a:lnTo>
                  <a:lnTo>
                    <a:pt x="27" y="568"/>
                  </a:lnTo>
                  <a:lnTo>
                    <a:pt x="27" y="568"/>
                  </a:lnTo>
                  <a:lnTo>
                    <a:pt x="27" y="568"/>
                  </a:lnTo>
                  <a:lnTo>
                    <a:pt x="29" y="568"/>
                  </a:lnTo>
                  <a:lnTo>
                    <a:pt x="29" y="568"/>
                  </a:lnTo>
                  <a:lnTo>
                    <a:pt x="29" y="570"/>
                  </a:lnTo>
                  <a:lnTo>
                    <a:pt x="29" y="570"/>
                  </a:lnTo>
                  <a:lnTo>
                    <a:pt x="31" y="573"/>
                  </a:lnTo>
                  <a:lnTo>
                    <a:pt x="31" y="573"/>
                  </a:lnTo>
                  <a:lnTo>
                    <a:pt x="33" y="573"/>
                  </a:lnTo>
                  <a:lnTo>
                    <a:pt x="33" y="573"/>
                  </a:lnTo>
                  <a:lnTo>
                    <a:pt x="33" y="573"/>
                  </a:lnTo>
                  <a:lnTo>
                    <a:pt x="33" y="570"/>
                  </a:lnTo>
                  <a:lnTo>
                    <a:pt x="36" y="570"/>
                  </a:lnTo>
                  <a:lnTo>
                    <a:pt x="36" y="570"/>
                  </a:lnTo>
                  <a:lnTo>
                    <a:pt x="36" y="570"/>
                  </a:lnTo>
                  <a:lnTo>
                    <a:pt x="38" y="570"/>
                  </a:lnTo>
                  <a:lnTo>
                    <a:pt x="40" y="570"/>
                  </a:lnTo>
                  <a:lnTo>
                    <a:pt x="40" y="570"/>
                  </a:lnTo>
                  <a:lnTo>
                    <a:pt x="42" y="570"/>
                  </a:lnTo>
                  <a:lnTo>
                    <a:pt x="42" y="570"/>
                  </a:lnTo>
                  <a:lnTo>
                    <a:pt x="42" y="568"/>
                  </a:lnTo>
                  <a:lnTo>
                    <a:pt x="42" y="568"/>
                  </a:lnTo>
                  <a:lnTo>
                    <a:pt x="42" y="566"/>
                  </a:lnTo>
                  <a:lnTo>
                    <a:pt x="42" y="566"/>
                  </a:lnTo>
                  <a:lnTo>
                    <a:pt x="42" y="564"/>
                  </a:lnTo>
                  <a:lnTo>
                    <a:pt x="42" y="564"/>
                  </a:lnTo>
                  <a:lnTo>
                    <a:pt x="42" y="562"/>
                  </a:lnTo>
                  <a:lnTo>
                    <a:pt x="40" y="562"/>
                  </a:lnTo>
                  <a:lnTo>
                    <a:pt x="40" y="562"/>
                  </a:lnTo>
                  <a:lnTo>
                    <a:pt x="40" y="562"/>
                  </a:lnTo>
                  <a:lnTo>
                    <a:pt x="40" y="562"/>
                  </a:lnTo>
                  <a:lnTo>
                    <a:pt x="40" y="560"/>
                  </a:lnTo>
                  <a:lnTo>
                    <a:pt x="40" y="560"/>
                  </a:lnTo>
                  <a:lnTo>
                    <a:pt x="42" y="560"/>
                  </a:lnTo>
                  <a:lnTo>
                    <a:pt x="42" y="560"/>
                  </a:lnTo>
                  <a:lnTo>
                    <a:pt x="42" y="560"/>
                  </a:lnTo>
                  <a:lnTo>
                    <a:pt x="42" y="558"/>
                  </a:lnTo>
                  <a:lnTo>
                    <a:pt x="42" y="558"/>
                  </a:lnTo>
                  <a:lnTo>
                    <a:pt x="42" y="558"/>
                  </a:lnTo>
                  <a:lnTo>
                    <a:pt x="42" y="558"/>
                  </a:lnTo>
                  <a:lnTo>
                    <a:pt x="42" y="558"/>
                  </a:lnTo>
                  <a:lnTo>
                    <a:pt x="42" y="556"/>
                  </a:lnTo>
                  <a:lnTo>
                    <a:pt x="42" y="556"/>
                  </a:lnTo>
                  <a:lnTo>
                    <a:pt x="42" y="556"/>
                  </a:lnTo>
                  <a:lnTo>
                    <a:pt x="44" y="556"/>
                  </a:lnTo>
                  <a:lnTo>
                    <a:pt x="44" y="556"/>
                  </a:lnTo>
                  <a:lnTo>
                    <a:pt x="44" y="556"/>
                  </a:lnTo>
                  <a:lnTo>
                    <a:pt x="44" y="556"/>
                  </a:lnTo>
                  <a:lnTo>
                    <a:pt x="44" y="558"/>
                  </a:lnTo>
                  <a:lnTo>
                    <a:pt x="44" y="558"/>
                  </a:lnTo>
                  <a:lnTo>
                    <a:pt x="44" y="560"/>
                  </a:lnTo>
                  <a:lnTo>
                    <a:pt x="46" y="560"/>
                  </a:lnTo>
                  <a:lnTo>
                    <a:pt x="48" y="558"/>
                  </a:lnTo>
                  <a:lnTo>
                    <a:pt x="48" y="558"/>
                  </a:lnTo>
                  <a:lnTo>
                    <a:pt x="48" y="558"/>
                  </a:lnTo>
                  <a:lnTo>
                    <a:pt x="50" y="558"/>
                  </a:lnTo>
                  <a:lnTo>
                    <a:pt x="50" y="560"/>
                  </a:lnTo>
                  <a:lnTo>
                    <a:pt x="52" y="560"/>
                  </a:lnTo>
                  <a:lnTo>
                    <a:pt x="54" y="560"/>
                  </a:lnTo>
                  <a:lnTo>
                    <a:pt x="54" y="560"/>
                  </a:lnTo>
                  <a:lnTo>
                    <a:pt x="56" y="560"/>
                  </a:lnTo>
                  <a:lnTo>
                    <a:pt x="56" y="562"/>
                  </a:lnTo>
                  <a:lnTo>
                    <a:pt x="59" y="562"/>
                  </a:lnTo>
                  <a:lnTo>
                    <a:pt x="59" y="562"/>
                  </a:lnTo>
                  <a:lnTo>
                    <a:pt x="61" y="562"/>
                  </a:lnTo>
                  <a:lnTo>
                    <a:pt x="61" y="562"/>
                  </a:lnTo>
                  <a:lnTo>
                    <a:pt x="63" y="562"/>
                  </a:lnTo>
                  <a:lnTo>
                    <a:pt x="65" y="562"/>
                  </a:lnTo>
                  <a:lnTo>
                    <a:pt x="67" y="562"/>
                  </a:lnTo>
                  <a:lnTo>
                    <a:pt x="69" y="562"/>
                  </a:lnTo>
                  <a:lnTo>
                    <a:pt x="69" y="562"/>
                  </a:lnTo>
                  <a:lnTo>
                    <a:pt x="69" y="564"/>
                  </a:lnTo>
                  <a:lnTo>
                    <a:pt x="69" y="564"/>
                  </a:lnTo>
                  <a:lnTo>
                    <a:pt x="69" y="566"/>
                  </a:lnTo>
                  <a:lnTo>
                    <a:pt x="71" y="566"/>
                  </a:lnTo>
                  <a:lnTo>
                    <a:pt x="71" y="566"/>
                  </a:lnTo>
                  <a:lnTo>
                    <a:pt x="71" y="568"/>
                  </a:lnTo>
                  <a:lnTo>
                    <a:pt x="73" y="568"/>
                  </a:lnTo>
                  <a:lnTo>
                    <a:pt x="73" y="573"/>
                  </a:lnTo>
                  <a:lnTo>
                    <a:pt x="73" y="573"/>
                  </a:lnTo>
                  <a:lnTo>
                    <a:pt x="73" y="575"/>
                  </a:lnTo>
                  <a:lnTo>
                    <a:pt x="73" y="577"/>
                  </a:lnTo>
                  <a:lnTo>
                    <a:pt x="73" y="577"/>
                  </a:lnTo>
                  <a:lnTo>
                    <a:pt x="75" y="577"/>
                  </a:lnTo>
                  <a:lnTo>
                    <a:pt x="75" y="577"/>
                  </a:lnTo>
                  <a:lnTo>
                    <a:pt x="75" y="577"/>
                  </a:lnTo>
                  <a:lnTo>
                    <a:pt x="77" y="577"/>
                  </a:lnTo>
                  <a:lnTo>
                    <a:pt x="79" y="577"/>
                  </a:lnTo>
                  <a:lnTo>
                    <a:pt x="79" y="577"/>
                  </a:lnTo>
                  <a:lnTo>
                    <a:pt x="82" y="575"/>
                  </a:lnTo>
                  <a:lnTo>
                    <a:pt x="84" y="573"/>
                  </a:lnTo>
                  <a:lnTo>
                    <a:pt x="86" y="573"/>
                  </a:lnTo>
                  <a:lnTo>
                    <a:pt x="88" y="573"/>
                  </a:lnTo>
                  <a:lnTo>
                    <a:pt x="88" y="573"/>
                  </a:lnTo>
                  <a:lnTo>
                    <a:pt x="90" y="573"/>
                  </a:lnTo>
                  <a:lnTo>
                    <a:pt x="88" y="573"/>
                  </a:lnTo>
                  <a:lnTo>
                    <a:pt x="88" y="570"/>
                  </a:lnTo>
                  <a:lnTo>
                    <a:pt x="88" y="570"/>
                  </a:lnTo>
                  <a:lnTo>
                    <a:pt x="90" y="570"/>
                  </a:lnTo>
                  <a:lnTo>
                    <a:pt x="90" y="568"/>
                  </a:lnTo>
                  <a:lnTo>
                    <a:pt x="90" y="568"/>
                  </a:lnTo>
                  <a:lnTo>
                    <a:pt x="92" y="568"/>
                  </a:lnTo>
                  <a:lnTo>
                    <a:pt x="94" y="568"/>
                  </a:lnTo>
                  <a:lnTo>
                    <a:pt x="94" y="568"/>
                  </a:lnTo>
                  <a:lnTo>
                    <a:pt x="94" y="570"/>
                  </a:lnTo>
                  <a:lnTo>
                    <a:pt x="96" y="570"/>
                  </a:lnTo>
                  <a:lnTo>
                    <a:pt x="96" y="570"/>
                  </a:lnTo>
                  <a:lnTo>
                    <a:pt x="96" y="570"/>
                  </a:lnTo>
                  <a:lnTo>
                    <a:pt x="96" y="570"/>
                  </a:lnTo>
                  <a:lnTo>
                    <a:pt x="98" y="568"/>
                  </a:lnTo>
                  <a:lnTo>
                    <a:pt x="98" y="568"/>
                  </a:lnTo>
                  <a:lnTo>
                    <a:pt x="98" y="566"/>
                  </a:lnTo>
                  <a:lnTo>
                    <a:pt x="98" y="566"/>
                  </a:lnTo>
                  <a:lnTo>
                    <a:pt x="100" y="566"/>
                  </a:lnTo>
                  <a:lnTo>
                    <a:pt x="102" y="564"/>
                  </a:lnTo>
                  <a:lnTo>
                    <a:pt x="102" y="564"/>
                  </a:lnTo>
                  <a:lnTo>
                    <a:pt x="102" y="564"/>
                  </a:lnTo>
                  <a:lnTo>
                    <a:pt x="105" y="562"/>
                  </a:lnTo>
                  <a:lnTo>
                    <a:pt x="105" y="562"/>
                  </a:lnTo>
                  <a:lnTo>
                    <a:pt x="107" y="560"/>
                  </a:lnTo>
                  <a:lnTo>
                    <a:pt x="109" y="560"/>
                  </a:lnTo>
                  <a:lnTo>
                    <a:pt x="109" y="560"/>
                  </a:lnTo>
                  <a:lnTo>
                    <a:pt x="109" y="558"/>
                  </a:lnTo>
                  <a:lnTo>
                    <a:pt x="109" y="558"/>
                  </a:lnTo>
                  <a:lnTo>
                    <a:pt x="109" y="558"/>
                  </a:lnTo>
                  <a:lnTo>
                    <a:pt x="109" y="556"/>
                  </a:lnTo>
                  <a:lnTo>
                    <a:pt x="107" y="556"/>
                  </a:lnTo>
                  <a:lnTo>
                    <a:pt x="107" y="556"/>
                  </a:lnTo>
                  <a:lnTo>
                    <a:pt x="107" y="554"/>
                  </a:lnTo>
                  <a:lnTo>
                    <a:pt x="107" y="554"/>
                  </a:lnTo>
                  <a:lnTo>
                    <a:pt x="107" y="554"/>
                  </a:lnTo>
                  <a:lnTo>
                    <a:pt x="109" y="552"/>
                  </a:lnTo>
                  <a:lnTo>
                    <a:pt x="109" y="552"/>
                  </a:lnTo>
                  <a:lnTo>
                    <a:pt x="109" y="552"/>
                  </a:lnTo>
                  <a:lnTo>
                    <a:pt x="111" y="554"/>
                  </a:lnTo>
                  <a:lnTo>
                    <a:pt x="113" y="554"/>
                  </a:lnTo>
                  <a:lnTo>
                    <a:pt x="115" y="554"/>
                  </a:lnTo>
                  <a:lnTo>
                    <a:pt x="115" y="554"/>
                  </a:lnTo>
                  <a:lnTo>
                    <a:pt x="115" y="554"/>
                  </a:lnTo>
                  <a:lnTo>
                    <a:pt x="117" y="554"/>
                  </a:lnTo>
                  <a:lnTo>
                    <a:pt x="117" y="554"/>
                  </a:lnTo>
                  <a:lnTo>
                    <a:pt x="119" y="554"/>
                  </a:lnTo>
                  <a:lnTo>
                    <a:pt x="119" y="554"/>
                  </a:lnTo>
                  <a:lnTo>
                    <a:pt x="119" y="554"/>
                  </a:lnTo>
                  <a:lnTo>
                    <a:pt x="121" y="552"/>
                  </a:lnTo>
                  <a:lnTo>
                    <a:pt x="121" y="552"/>
                  </a:lnTo>
                  <a:lnTo>
                    <a:pt x="121" y="552"/>
                  </a:lnTo>
                  <a:lnTo>
                    <a:pt x="123" y="550"/>
                  </a:lnTo>
                  <a:lnTo>
                    <a:pt x="123" y="550"/>
                  </a:lnTo>
                  <a:lnTo>
                    <a:pt x="123" y="550"/>
                  </a:lnTo>
                  <a:lnTo>
                    <a:pt x="123" y="550"/>
                  </a:lnTo>
                  <a:lnTo>
                    <a:pt x="123" y="552"/>
                  </a:lnTo>
                  <a:lnTo>
                    <a:pt x="123" y="552"/>
                  </a:lnTo>
                  <a:lnTo>
                    <a:pt x="123" y="554"/>
                  </a:lnTo>
                  <a:lnTo>
                    <a:pt x="123" y="554"/>
                  </a:lnTo>
                  <a:lnTo>
                    <a:pt x="123" y="556"/>
                  </a:lnTo>
                  <a:lnTo>
                    <a:pt x="123" y="556"/>
                  </a:lnTo>
                  <a:lnTo>
                    <a:pt x="121" y="558"/>
                  </a:lnTo>
                  <a:lnTo>
                    <a:pt x="121" y="558"/>
                  </a:lnTo>
                  <a:lnTo>
                    <a:pt x="121" y="558"/>
                  </a:lnTo>
                  <a:lnTo>
                    <a:pt x="121" y="560"/>
                  </a:lnTo>
                  <a:lnTo>
                    <a:pt x="121" y="562"/>
                  </a:lnTo>
                  <a:lnTo>
                    <a:pt x="121" y="562"/>
                  </a:lnTo>
                  <a:lnTo>
                    <a:pt x="121" y="564"/>
                  </a:lnTo>
                  <a:lnTo>
                    <a:pt x="121" y="564"/>
                  </a:lnTo>
                  <a:lnTo>
                    <a:pt x="123" y="564"/>
                  </a:lnTo>
                  <a:lnTo>
                    <a:pt x="123" y="562"/>
                  </a:lnTo>
                  <a:lnTo>
                    <a:pt x="125" y="560"/>
                  </a:lnTo>
                  <a:lnTo>
                    <a:pt x="125" y="560"/>
                  </a:lnTo>
                  <a:lnTo>
                    <a:pt x="127" y="560"/>
                  </a:lnTo>
                  <a:lnTo>
                    <a:pt x="127" y="560"/>
                  </a:lnTo>
                  <a:lnTo>
                    <a:pt x="130" y="560"/>
                  </a:lnTo>
                  <a:lnTo>
                    <a:pt x="130" y="560"/>
                  </a:lnTo>
                  <a:lnTo>
                    <a:pt x="130" y="560"/>
                  </a:lnTo>
                  <a:lnTo>
                    <a:pt x="134" y="558"/>
                  </a:lnTo>
                  <a:lnTo>
                    <a:pt x="138" y="560"/>
                  </a:lnTo>
                  <a:lnTo>
                    <a:pt x="140" y="564"/>
                  </a:lnTo>
                  <a:lnTo>
                    <a:pt x="140" y="566"/>
                  </a:lnTo>
                  <a:lnTo>
                    <a:pt x="140" y="566"/>
                  </a:lnTo>
                  <a:lnTo>
                    <a:pt x="140" y="568"/>
                  </a:lnTo>
                  <a:lnTo>
                    <a:pt x="138" y="570"/>
                  </a:lnTo>
                  <a:lnTo>
                    <a:pt x="138" y="573"/>
                  </a:lnTo>
                  <a:lnTo>
                    <a:pt x="138" y="573"/>
                  </a:lnTo>
                  <a:lnTo>
                    <a:pt x="140" y="575"/>
                  </a:lnTo>
                  <a:lnTo>
                    <a:pt x="140" y="575"/>
                  </a:lnTo>
                  <a:lnTo>
                    <a:pt x="140" y="577"/>
                  </a:lnTo>
                  <a:lnTo>
                    <a:pt x="140" y="577"/>
                  </a:lnTo>
                  <a:lnTo>
                    <a:pt x="140" y="577"/>
                  </a:lnTo>
                  <a:lnTo>
                    <a:pt x="140" y="579"/>
                  </a:lnTo>
                  <a:lnTo>
                    <a:pt x="138" y="579"/>
                  </a:lnTo>
                  <a:lnTo>
                    <a:pt x="136" y="577"/>
                  </a:lnTo>
                  <a:lnTo>
                    <a:pt x="136" y="577"/>
                  </a:lnTo>
                  <a:lnTo>
                    <a:pt x="136" y="579"/>
                  </a:lnTo>
                  <a:lnTo>
                    <a:pt x="136" y="579"/>
                  </a:lnTo>
                  <a:lnTo>
                    <a:pt x="136" y="581"/>
                  </a:lnTo>
                  <a:lnTo>
                    <a:pt x="136" y="581"/>
                  </a:lnTo>
                  <a:lnTo>
                    <a:pt x="138" y="583"/>
                  </a:lnTo>
                  <a:lnTo>
                    <a:pt x="138" y="583"/>
                  </a:lnTo>
                  <a:lnTo>
                    <a:pt x="140" y="581"/>
                  </a:lnTo>
                  <a:lnTo>
                    <a:pt x="140" y="581"/>
                  </a:lnTo>
                  <a:lnTo>
                    <a:pt x="142" y="581"/>
                  </a:lnTo>
                  <a:lnTo>
                    <a:pt x="142" y="581"/>
                  </a:lnTo>
                  <a:lnTo>
                    <a:pt x="144" y="583"/>
                  </a:lnTo>
                  <a:lnTo>
                    <a:pt x="146" y="587"/>
                  </a:lnTo>
                  <a:lnTo>
                    <a:pt x="148" y="587"/>
                  </a:lnTo>
                  <a:lnTo>
                    <a:pt x="148" y="587"/>
                  </a:lnTo>
                  <a:lnTo>
                    <a:pt x="148" y="587"/>
                  </a:lnTo>
                  <a:lnTo>
                    <a:pt x="150" y="587"/>
                  </a:lnTo>
                  <a:lnTo>
                    <a:pt x="150" y="587"/>
                  </a:lnTo>
                  <a:lnTo>
                    <a:pt x="153" y="589"/>
                  </a:lnTo>
                  <a:lnTo>
                    <a:pt x="155" y="589"/>
                  </a:lnTo>
                  <a:lnTo>
                    <a:pt x="157" y="589"/>
                  </a:lnTo>
                  <a:lnTo>
                    <a:pt x="157" y="589"/>
                  </a:lnTo>
                  <a:lnTo>
                    <a:pt x="159" y="589"/>
                  </a:lnTo>
                  <a:lnTo>
                    <a:pt x="159" y="587"/>
                  </a:lnTo>
                  <a:lnTo>
                    <a:pt x="161" y="587"/>
                  </a:lnTo>
                  <a:lnTo>
                    <a:pt x="161" y="587"/>
                  </a:lnTo>
                  <a:lnTo>
                    <a:pt x="161" y="587"/>
                  </a:lnTo>
                  <a:lnTo>
                    <a:pt x="163" y="589"/>
                  </a:lnTo>
                  <a:lnTo>
                    <a:pt x="163" y="589"/>
                  </a:lnTo>
                  <a:lnTo>
                    <a:pt x="163" y="589"/>
                  </a:lnTo>
                  <a:lnTo>
                    <a:pt x="165" y="589"/>
                  </a:lnTo>
                  <a:lnTo>
                    <a:pt x="165" y="589"/>
                  </a:lnTo>
                  <a:lnTo>
                    <a:pt x="167" y="589"/>
                  </a:lnTo>
                  <a:lnTo>
                    <a:pt x="167" y="589"/>
                  </a:lnTo>
                  <a:lnTo>
                    <a:pt x="167" y="589"/>
                  </a:lnTo>
                  <a:lnTo>
                    <a:pt x="167" y="589"/>
                  </a:lnTo>
                  <a:lnTo>
                    <a:pt x="167" y="591"/>
                  </a:lnTo>
                  <a:lnTo>
                    <a:pt x="167" y="593"/>
                  </a:lnTo>
                  <a:lnTo>
                    <a:pt x="167" y="593"/>
                  </a:lnTo>
                  <a:lnTo>
                    <a:pt x="167" y="596"/>
                  </a:lnTo>
                  <a:lnTo>
                    <a:pt x="167" y="598"/>
                  </a:lnTo>
                  <a:lnTo>
                    <a:pt x="167" y="598"/>
                  </a:lnTo>
                  <a:lnTo>
                    <a:pt x="167" y="600"/>
                  </a:lnTo>
                  <a:lnTo>
                    <a:pt x="167" y="600"/>
                  </a:lnTo>
                  <a:lnTo>
                    <a:pt x="167" y="602"/>
                  </a:lnTo>
                  <a:lnTo>
                    <a:pt x="167" y="602"/>
                  </a:lnTo>
                  <a:lnTo>
                    <a:pt x="167" y="608"/>
                  </a:lnTo>
                  <a:lnTo>
                    <a:pt x="167" y="608"/>
                  </a:lnTo>
                  <a:lnTo>
                    <a:pt x="167" y="608"/>
                  </a:lnTo>
                  <a:lnTo>
                    <a:pt x="165" y="608"/>
                  </a:lnTo>
                  <a:lnTo>
                    <a:pt x="165" y="610"/>
                  </a:lnTo>
                  <a:lnTo>
                    <a:pt x="165" y="610"/>
                  </a:lnTo>
                  <a:lnTo>
                    <a:pt x="165" y="610"/>
                  </a:lnTo>
                  <a:lnTo>
                    <a:pt x="165" y="612"/>
                  </a:lnTo>
                  <a:lnTo>
                    <a:pt x="167" y="612"/>
                  </a:lnTo>
                  <a:lnTo>
                    <a:pt x="167" y="612"/>
                  </a:lnTo>
                  <a:lnTo>
                    <a:pt x="167" y="614"/>
                  </a:lnTo>
                  <a:lnTo>
                    <a:pt x="167" y="614"/>
                  </a:lnTo>
                  <a:lnTo>
                    <a:pt x="169" y="616"/>
                  </a:lnTo>
                  <a:lnTo>
                    <a:pt x="169" y="616"/>
                  </a:lnTo>
                  <a:lnTo>
                    <a:pt x="169" y="616"/>
                  </a:lnTo>
                  <a:lnTo>
                    <a:pt x="171" y="616"/>
                  </a:lnTo>
                  <a:lnTo>
                    <a:pt x="171" y="616"/>
                  </a:lnTo>
                  <a:lnTo>
                    <a:pt x="173" y="616"/>
                  </a:lnTo>
                  <a:lnTo>
                    <a:pt x="173" y="616"/>
                  </a:lnTo>
                  <a:lnTo>
                    <a:pt x="173" y="616"/>
                  </a:lnTo>
                  <a:lnTo>
                    <a:pt x="176" y="616"/>
                  </a:lnTo>
                  <a:lnTo>
                    <a:pt x="176" y="616"/>
                  </a:lnTo>
                  <a:lnTo>
                    <a:pt x="176" y="616"/>
                  </a:lnTo>
                  <a:lnTo>
                    <a:pt x="176" y="616"/>
                  </a:lnTo>
                  <a:lnTo>
                    <a:pt x="178" y="619"/>
                  </a:lnTo>
                  <a:lnTo>
                    <a:pt x="182" y="621"/>
                  </a:lnTo>
                  <a:lnTo>
                    <a:pt x="182" y="621"/>
                  </a:lnTo>
                  <a:lnTo>
                    <a:pt x="182" y="621"/>
                  </a:lnTo>
                  <a:lnTo>
                    <a:pt x="184" y="621"/>
                  </a:lnTo>
                  <a:lnTo>
                    <a:pt x="184" y="621"/>
                  </a:lnTo>
                  <a:lnTo>
                    <a:pt x="184" y="621"/>
                  </a:lnTo>
                  <a:lnTo>
                    <a:pt x="184" y="621"/>
                  </a:lnTo>
                  <a:lnTo>
                    <a:pt x="186" y="619"/>
                  </a:lnTo>
                  <a:lnTo>
                    <a:pt x="186" y="619"/>
                  </a:lnTo>
                  <a:lnTo>
                    <a:pt x="186" y="621"/>
                  </a:lnTo>
                  <a:lnTo>
                    <a:pt x="188" y="621"/>
                  </a:lnTo>
                  <a:lnTo>
                    <a:pt x="188" y="621"/>
                  </a:lnTo>
                  <a:lnTo>
                    <a:pt x="188" y="623"/>
                  </a:lnTo>
                  <a:lnTo>
                    <a:pt x="188" y="623"/>
                  </a:lnTo>
                  <a:lnTo>
                    <a:pt x="188" y="625"/>
                  </a:lnTo>
                  <a:lnTo>
                    <a:pt x="188" y="627"/>
                  </a:lnTo>
                  <a:lnTo>
                    <a:pt x="188" y="627"/>
                  </a:lnTo>
                  <a:lnTo>
                    <a:pt x="188" y="627"/>
                  </a:lnTo>
                  <a:lnTo>
                    <a:pt x="186" y="629"/>
                  </a:lnTo>
                  <a:lnTo>
                    <a:pt x="186" y="629"/>
                  </a:lnTo>
                  <a:lnTo>
                    <a:pt x="186" y="631"/>
                  </a:lnTo>
                  <a:lnTo>
                    <a:pt x="186" y="631"/>
                  </a:lnTo>
                  <a:lnTo>
                    <a:pt x="186" y="633"/>
                  </a:lnTo>
                  <a:lnTo>
                    <a:pt x="184" y="635"/>
                  </a:lnTo>
                  <a:lnTo>
                    <a:pt x="184" y="635"/>
                  </a:lnTo>
                  <a:lnTo>
                    <a:pt x="182" y="637"/>
                  </a:lnTo>
                  <a:lnTo>
                    <a:pt x="182" y="639"/>
                  </a:lnTo>
                  <a:lnTo>
                    <a:pt x="182" y="642"/>
                  </a:lnTo>
                  <a:lnTo>
                    <a:pt x="182" y="642"/>
                  </a:lnTo>
                  <a:lnTo>
                    <a:pt x="182" y="644"/>
                  </a:lnTo>
                  <a:lnTo>
                    <a:pt x="180" y="644"/>
                  </a:lnTo>
                  <a:lnTo>
                    <a:pt x="178" y="646"/>
                  </a:lnTo>
                  <a:lnTo>
                    <a:pt x="178" y="646"/>
                  </a:lnTo>
                  <a:lnTo>
                    <a:pt x="178" y="646"/>
                  </a:lnTo>
                  <a:lnTo>
                    <a:pt x="178" y="648"/>
                  </a:lnTo>
                  <a:lnTo>
                    <a:pt x="176" y="650"/>
                  </a:lnTo>
                  <a:lnTo>
                    <a:pt x="176" y="650"/>
                  </a:lnTo>
                  <a:lnTo>
                    <a:pt x="176" y="650"/>
                  </a:lnTo>
                  <a:lnTo>
                    <a:pt x="176" y="652"/>
                  </a:lnTo>
                  <a:lnTo>
                    <a:pt x="171" y="656"/>
                  </a:lnTo>
                  <a:lnTo>
                    <a:pt x="171" y="656"/>
                  </a:lnTo>
                  <a:lnTo>
                    <a:pt x="171" y="658"/>
                  </a:lnTo>
                  <a:lnTo>
                    <a:pt x="171" y="658"/>
                  </a:lnTo>
                  <a:lnTo>
                    <a:pt x="173" y="658"/>
                  </a:lnTo>
                  <a:lnTo>
                    <a:pt x="173" y="658"/>
                  </a:lnTo>
                  <a:lnTo>
                    <a:pt x="176" y="660"/>
                  </a:lnTo>
                  <a:lnTo>
                    <a:pt x="178" y="662"/>
                  </a:lnTo>
                  <a:lnTo>
                    <a:pt x="178" y="662"/>
                  </a:lnTo>
                  <a:lnTo>
                    <a:pt x="178" y="664"/>
                  </a:lnTo>
                  <a:lnTo>
                    <a:pt x="178" y="664"/>
                  </a:lnTo>
                  <a:lnTo>
                    <a:pt x="176" y="664"/>
                  </a:lnTo>
                  <a:lnTo>
                    <a:pt x="173" y="664"/>
                  </a:lnTo>
                  <a:lnTo>
                    <a:pt x="167" y="660"/>
                  </a:lnTo>
                  <a:lnTo>
                    <a:pt x="167" y="658"/>
                  </a:lnTo>
                  <a:lnTo>
                    <a:pt x="167" y="658"/>
                  </a:lnTo>
                  <a:lnTo>
                    <a:pt x="167" y="658"/>
                  </a:lnTo>
                  <a:lnTo>
                    <a:pt x="165" y="658"/>
                  </a:lnTo>
                  <a:lnTo>
                    <a:pt x="165" y="658"/>
                  </a:lnTo>
                  <a:lnTo>
                    <a:pt x="165" y="660"/>
                  </a:lnTo>
                  <a:lnTo>
                    <a:pt x="165" y="660"/>
                  </a:lnTo>
                  <a:lnTo>
                    <a:pt x="165" y="662"/>
                  </a:lnTo>
                  <a:lnTo>
                    <a:pt x="165" y="664"/>
                  </a:lnTo>
                  <a:lnTo>
                    <a:pt x="163" y="664"/>
                  </a:lnTo>
                  <a:lnTo>
                    <a:pt x="163" y="664"/>
                  </a:lnTo>
                  <a:lnTo>
                    <a:pt x="163" y="664"/>
                  </a:lnTo>
                  <a:lnTo>
                    <a:pt x="161" y="664"/>
                  </a:lnTo>
                  <a:lnTo>
                    <a:pt x="161" y="664"/>
                  </a:lnTo>
                  <a:lnTo>
                    <a:pt x="161" y="664"/>
                  </a:lnTo>
                  <a:lnTo>
                    <a:pt x="159" y="667"/>
                  </a:lnTo>
                  <a:lnTo>
                    <a:pt x="159" y="667"/>
                  </a:lnTo>
                  <a:lnTo>
                    <a:pt x="159" y="667"/>
                  </a:lnTo>
                  <a:lnTo>
                    <a:pt x="159" y="667"/>
                  </a:lnTo>
                  <a:lnTo>
                    <a:pt x="157" y="667"/>
                  </a:lnTo>
                  <a:lnTo>
                    <a:pt x="157" y="664"/>
                  </a:lnTo>
                  <a:lnTo>
                    <a:pt x="157" y="664"/>
                  </a:lnTo>
                  <a:lnTo>
                    <a:pt x="155" y="664"/>
                  </a:lnTo>
                  <a:lnTo>
                    <a:pt x="155" y="664"/>
                  </a:lnTo>
                  <a:lnTo>
                    <a:pt x="155" y="664"/>
                  </a:lnTo>
                  <a:lnTo>
                    <a:pt x="155" y="667"/>
                  </a:lnTo>
                  <a:lnTo>
                    <a:pt x="155" y="667"/>
                  </a:lnTo>
                  <a:lnTo>
                    <a:pt x="155" y="669"/>
                  </a:lnTo>
                  <a:lnTo>
                    <a:pt x="155" y="671"/>
                  </a:lnTo>
                  <a:lnTo>
                    <a:pt x="155" y="671"/>
                  </a:lnTo>
                  <a:lnTo>
                    <a:pt x="155" y="673"/>
                  </a:lnTo>
                  <a:lnTo>
                    <a:pt x="155" y="675"/>
                  </a:lnTo>
                  <a:lnTo>
                    <a:pt x="153" y="675"/>
                  </a:lnTo>
                  <a:lnTo>
                    <a:pt x="157" y="681"/>
                  </a:lnTo>
                  <a:lnTo>
                    <a:pt x="161" y="683"/>
                  </a:lnTo>
                  <a:lnTo>
                    <a:pt x="165" y="687"/>
                  </a:lnTo>
                  <a:lnTo>
                    <a:pt x="169" y="687"/>
                  </a:lnTo>
                  <a:lnTo>
                    <a:pt x="169" y="687"/>
                  </a:lnTo>
                  <a:lnTo>
                    <a:pt x="169" y="687"/>
                  </a:lnTo>
                  <a:lnTo>
                    <a:pt x="171" y="687"/>
                  </a:lnTo>
                  <a:lnTo>
                    <a:pt x="173" y="687"/>
                  </a:lnTo>
                  <a:lnTo>
                    <a:pt x="173" y="687"/>
                  </a:lnTo>
                  <a:lnTo>
                    <a:pt x="176" y="687"/>
                  </a:lnTo>
                  <a:lnTo>
                    <a:pt x="180" y="683"/>
                  </a:lnTo>
                  <a:lnTo>
                    <a:pt x="180" y="681"/>
                  </a:lnTo>
                  <a:lnTo>
                    <a:pt x="180" y="679"/>
                  </a:lnTo>
                  <a:lnTo>
                    <a:pt x="180" y="679"/>
                  </a:lnTo>
                  <a:lnTo>
                    <a:pt x="180" y="677"/>
                  </a:lnTo>
                  <a:lnTo>
                    <a:pt x="180" y="677"/>
                  </a:lnTo>
                  <a:lnTo>
                    <a:pt x="182" y="677"/>
                  </a:lnTo>
                  <a:lnTo>
                    <a:pt x="182" y="677"/>
                  </a:lnTo>
                  <a:lnTo>
                    <a:pt x="182" y="677"/>
                  </a:lnTo>
                  <a:lnTo>
                    <a:pt x="184" y="677"/>
                  </a:lnTo>
                  <a:lnTo>
                    <a:pt x="184" y="677"/>
                  </a:lnTo>
                  <a:lnTo>
                    <a:pt x="188" y="675"/>
                  </a:lnTo>
                  <a:lnTo>
                    <a:pt x="188" y="675"/>
                  </a:lnTo>
                  <a:lnTo>
                    <a:pt x="188" y="673"/>
                  </a:lnTo>
                  <a:lnTo>
                    <a:pt x="192" y="667"/>
                  </a:lnTo>
                  <a:lnTo>
                    <a:pt x="194" y="658"/>
                  </a:lnTo>
                  <a:lnTo>
                    <a:pt x="194" y="656"/>
                  </a:lnTo>
                  <a:lnTo>
                    <a:pt x="194" y="656"/>
                  </a:lnTo>
                  <a:lnTo>
                    <a:pt x="194" y="654"/>
                  </a:lnTo>
                  <a:lnTo>
                    <a:pt x="194" y="652"/>
                  </a:lnTo>
                  <a:lnTo>
                    <a:pt x="194" y="652"/>
                  </a:lnTo>
                  <a:lnTo>
                    <a:pt x="196" y="650"/>
                  </a:lnTo>
                  <a:lnTo>
                    <a:pt x="196" y="648"/>
                  </a:lnTo>
                  <a:lnTo>
                    <a:pt x="199" y="648"/>
                  </a:lnTo>
                  <a:lnTo>
                    <a:pt x="199" y="648"/>
                  </a:lnTo>
                  <a:lnTo>
                    <a:pt x="201" y="648"/>
                  </a:lnTo>
                  <a:lnTo>
                    <a:pt x="201" y="648"/>
                  </a:lnTo>
                  <a:lnTo>
                    <a:pt x="203" y="646"/>
                  </a:lnTo>
                  <a:lnTo>
                    <a:pt x="203" y="646"/>
                  </a:lnTo>
                  <a:lnTo>
                    <a:pt x="203" y="644"/>
                  </a:lnTo>
                  <a:lnTo>
                    <a:pt x="205" y="644"/>
                  </a:lnTo>
                  <a:lnTo>
                    <a:pt x="209" y="644"/>
                  </a:lnTo>
                  <a:lnTo>
                    <a:pt x="211" y="644"/>
                  </a:lnTo>
                  <a:lnTo>
                    <a:pt x="213" y="642"/>
                  </a:lnTo>
                  <a:lnTo>
                    <a:pt x="217" y="642"/>
                  </a:lnTo>
                  <a:lnTo>
                    <a:pt x="217" y="642"/>
                  </a:lnTo>
                  <a:lnTo>
                    <a:pt x="219" y="644"/>
                  </a:lnTo>
                  <a:lnTo>
                    <a:pt x="219" y="646"/>
                  </a:lnTo>
                  <a:lnTo>
                    <a:pt x="219" y="646"/>
                  </a:lnTo>
                  <a:lnTo>
                    <a:pt x="219" y="646"/>
                  </a:lnTo>
                  <a:lnTo>
                    <a:pt x="221" y="646"/>
                  </a:lnTo>
                  <a:lnTo>
                    <a:pt x="224" y="646"/>
                  </a:lnTo>
                  <a:lnTo>
                    <a:pt x="224" y="644"/>
                  </a:lnTo>
                  <a:lnTo>
                    <a:pt x="224" y="644"/>
                  </a:lnTo>
                  <a:lnTo>
                    <a:pt x="224" y="644"/>
                  </a:lnTo>
                  <a:lnTo>
                    <a:pt x="224" y="642"/>
                  </a:lnTo>
                  <a:lnTo>
                    <a:pt x="226" y="642"/>
                  </a:lnTo>
                  <a:lnTo>
                    <a:pt x="226" y="639"/>
                  </a:lnTo>
                  <a:lnTo>
                    <a:pt x="228" y="642"/>
                  </a:lnTo>
                  <a:lnTo>
                    <a:pt x="230" y="642"/>
                  </a:lnTo>
                  <a:lnTo>
                    <a:pt x="230" y="642"/>
                  </a:lnTo>
                  <a:lnTo>
                    <a:pt x="232" y="642"/>
                  </a:lnTo>
                  <a:lnTo>
                    <a:pt x="232" y="642"/>
                  </a:lnTo>
                  <a:lnTo>
                    <a:pt x="232" y="642"/>
                  </a:lnTo>
                  <a:lnTo>
                    <a:pt x="232" y="644"/>
                  </a:lnTo>
                  <a:lnTo>
                    <a:pt x="232" y="644"/>
                  </a:lnTo>
                  <a:lnTo>
                    <a:pt x="234" y="646"/>
                  </a:lnTo>
                  <a:lnTo>
                    <a:pt x="236" y="646"/>
                  </a:lnTo>
                  <a:lnTo>
                    <a:pt x="236" y="646"/>
                  </a:lnTo>
                  <a:lnTo>
                    <a:pt x="238" y="646"/>
                  </a:lnTo>
                  <a:lnTo>
                    <a:pt x="238" y="646"/>
                  </a:lnTo>
                  <a:lnTo>
                    <a:pt x="240" y="646"/>
                  </a:lnTo>
                  <a:lnTo>
                    <a:pt x="242" y="646"/>
                  </a:lnTo>
                  <a:lnTo>
                    <a:pt x="247" y="646"/>
                  </a:lnTo>
                  <a:lnTo>
                    <a:pt x="247" y="646"/>
                  </a:lnTo>
                  <a:lnTo>
                    <a:pt x="249" y="646"/>
                  </a:lnTo>
                  <a:lnTo>
                    <a:pt x="249" y="644"/>
                  </a:lnTo>
                  <a:lnTo>
                    <a:pt x="253" y="642"/>
                  </a:lnTo>
                  <a:lnTo>
                    <a:pt x="255" y="635"/>
                  </a:lnTo>
                  <a:lnTo>
                    <a:pt x="257" y="635"/>
                  </a:lnTo>
                  <a:lnTo>
                    <a:pt x="257" y="635"/>
                  </a:lnTo>
                  <a:lnTo>
                    <a:pt x="259" y="635"/>
                  </a:lnTo>
                  <a:lnTo>
                    <a:pt x="261" y="635"/>
                  </a:lnTo>
                  <a:lnTo>
                    <a:pt x="261" y="637"/>
                  </a:lnTo>
                  <a:lnTo>
                    <a:pt x="261" y="637"/>
                  </a:lnTo>
                  <a:lnTo>
                    <a:pt x="263" y="637"/>
                  </a:lnTo>
                  <a:lnTo>
                    <a:pt x="265" y="635"/>
                  </a:lnTo>
                  <a:lnTo>
                    <a:pt x="267" y="633"/>
                  </a:lnTo>
                  <a:lnTo>
                    <a:pt x="270" y="631"/>
                  </a:lnTo>
                  <a:lnTo>
                    <a:pt x="270" y="629"/>
                  </a:lnTo>
                  <a:lnTo>
                    <a:pt x="270" y="629"/>
                  </a:lnTo>
                  <a:lnTo>
                    <a:pt x="274" y="627"/>
                  </a:lnTo>
                  <a:lnTo>
                    <a:pt x="274" y="627"/>
                  </a:lnTo>
                  <a:lnTo>
                    <a:pt x="274" y="625"/>
                  </a:lnTo>
                  <a:lnTo>
                    <a:pt x="274" y="625"/>
                  </a:lnTo>
                  <a:lnTo>
                    <a:pt x="274" y="623"/>
                  </a:lnTo>
                  <a:lnTo>
                    <a:pt x="274" y="623"/>
                  </a:lnTo>
                  <a:lnTo>
                    <a:pt x="276" y="621"/>
                  </a:lnTo>
                  <a:lnTo>
                    <a:pt x="276" y="619"/>
                  </a:lnTo>
                  <a:lnTo>
                    <a:pt x="276" y="619"/>
                  </a:lnTo>
                  <a:lnTo>
                    <a:pt x="276" y="616"/>
                  </a:lnTo>
                  <a:lnTo>
                    <a:pt x="276" y="616"/>
                  </a:lnTo>
                  <a:lnTo>
                    <a:pt x="276" y="616"/>
                  </a:lnTo>
                  <a:lnTo>
                    <a:pt x="278" y="614"/>
                  </a:lnTo>
                  <a:lnTo>
                    <a:pt x="280" y="614"/>
                  </a:lnTo>
                  <a:lnTo>
                    <a:pt x="282" y="614"/>
                  </a:lnTo>
                  <a:lnTo>
                    <a:pt x="284" y="614"/>
                  </a:lnTo>
                  <a:lnTo>
                    <a:pt x="284" y="616"/>
                  </a:lnTo>
                  <a:lnTo>
                    <a:pt x="286" y="616"/>
                  </a:lnTo>
                  <a:lnTo>
                    <a:pt x="288" y="619"/>
                  </a:lnTo>
                  <a:lnTo>
                    <a:pt x="288" y="621"/>
                  </a:lnTo>
                  <a:lnTo>
                    <a:pt x="288" y="621"/>
                  </a:lnTo>
                  <a:lnTo>
                    <a:pt x="290" y="621"/>
                  </a:lnTo>
                  <a:lnTo>
                    <a:pt x="293" y="621"/>
                  </a:lnTo>
                  <a:lnTo>
                    <a:pt x="299" y="621"/>
                  </a:lnTo>
                  <a:lnTo>
                    <a:pt x="301" y="621"/>
                  </a:lnTo>
                  <a:lnTo>
                    <a:pt x="301" y="621"/>
                  </a:lnTo>
                  <a:lnTo>
                    <a:pt x="301" y="623"/>
                  </a:lnTo>
                  <a:lnTo>
                    <a:pt x="301" y="623"/>
                  </a:lnTo>
                  <a:lnTo>
                    <a:pt x="301" y="625"/>
                  </a:lnTo>
                  <a:lnTo>
                    <a:pt x="301" y="625"/>
                  </a:lnTo>
                  <a:lnTo>
                    <a:pt x="301" y="625"/>
                  </a:lnTo>
                  <a:lnTo>
                    <a:pt x="305" y="627"/>
                  </a:lnTo>
                  <a:lnTo>
                    <a:pt x="305" y="627"/>
                  </a:lnTo>
                  <a:lnTo>
                    <a:pt x="307" y="627"/>
                  </a:lnTo>
                  <a:lnTo>
                    <a:pt x="309" y="627"/>
                  </a:lnTo>
                  <a:lnTo>
                    <a:pt x="309" y="627"/>
                  </a:lnTo>
                  <a:lnTo>
                    <a:pt x="311" y="627"/>
                  </a:lnTo>
                  <a:lnTo>
                    <a:pt x="311" y="625"/>
                  </a:lnTo>
                  <a:lnTo>
                    <a:pt x="311" y="625"/>
                  </a:lnTo>
                  <a:lnTo>
                    <a:pt x="311" y="625"/>
                  </a:lnTo>
                  <a:lnTo>
                    <a:pt x="309" y="625"/>
                  </a:lnTo>
                  <a:lnTo>
                    <a:pt x="309" y="623"/>
                  </a:lnTo>
                  <a:lnTo>
                    <a:pt x="309" y="623"/>
                  </a:lnTo>
                  <a:lnTo>
                    <a:pt x="307" y="623"/>
                  </a:lnTo>
                  <a:lnTo>
                    <a:pt x="307" y="623"/>
                  </a:lnTo>
                  <a:lnTo>
                    <a:pt x="307" y="621"/>
                  </a:lnTo>
                  <a:lnTo>
                    <a:pt x="307" y="621"/>
                  </a:lnTo>
                  <a:lnTo>
                    <a:pt x="307" y="621"/>
                  </a:lnTo>
                  <a:lnTo>
                    <a:pt x="309" y="619"/>
                  </a:lnTo>
                  <a:lnTo>
                    <a:pt x="309" y="619"/>
                  </a:lnTo>
                  <a:lnTo>
                    <a:pt x="311" y="621"/>
                  </a:lnTo>
                  <a:lnTo>
                    <a:pt x="311" y="621"/>
                  </a:lnTo>
                  <a:lnTo>
                    <a:pt x="313" y="619"/>
                  </a:lnTo>
                  <a:lnTo>
                    <a:pt x="320" y="616"/>
                  </a:lnTo>
                  <a:lnTo>
                    <a:pt x="328" y="612"/>
                  </a:lnTo>
                  <a:lnTo>
                    <a:pt x="328" y="610"/>
                  </a:lnTo>
                  <a:lnTo>
                    <a:pt x="328" y="610"/>
                  </a:lnTo>
                  <a:lnTo>
                    <a:pt x="328" y="608"/>
                  </a:lnTo>
                  <a:lnTo>
                    <a:pt x="328" y="608"/>
                  </a:lnTo>
                  <a:lnTo>
                    <a:pt x="328" y="608"/>
                  </a:lnTo>
                  <a:lnTo>
                    <a:pt x="328" y="606"/>
                  </a:lnTo>
                  <a:lnTo>
                    <a:pt x="330" y="606"/>
                  </a:lnTo>
                  <a:lnTo>
                    <a:pt x="330" y="604"/>
                  </a:lnTo>
                  <a:lnTo>
                    <a:pt x="332" y="602"/>
                  </a:lnTo>
                  <a:lnTo>
                    <a:pt x="334" y="602"/>
                  </a:lnTo>
                  <a:lnTo>
                    <a:pt x="336" y="602"/>
                  </a:lnTo>
                  <a:lnTo>
                    <a:pt x="336" y="600"/>
                  </a:lnTo>
                  <a:lnTo>
                    <a:pt x="338" y="600"/>
                  </a:lnTo>
                  <a:lnTo>
                    <a:pt x="338" y="600"/>
                  </a:lnTo>
                  <a:lnTo>
                    <a:pt x="338" y="598"/>
                  </a:lnTo>
                  <a:lnTo>
                    <a:pt x="336" y="598"/>
                  </a:lnTo>
                  <a:lnTo>
                    <a:pt x="336" y="598"/>
                  </a:lnTo>
                  <a:lnTo>
                    <a:pt x="336" y="598"/>
                  </a:lnTo>
                  <a:lnTo>
                    <a:pt x="336" y="596"/>
                  </a:lnTo>
                  <a:lnTo>
                    <a:pt x="334" y="596"/>
                  </a:lnTo>
                  <a:lnTo>
                    <a:pt x="336" y="596"/>
                  </a:lnTo>
                  <a:lnTo>
                    <a:pt x="336" y="596"/>
                  </a:lnTo>
                  <a:lnTo>
                    <a:pt x="336" y="593"/>
                  </a:lnTo>
                  <a:lnTo>
                    <a:pt x="336" y="596"/>
                  </a:lnTo>
                  <a:lnTo>
                    <a:pt x="338" y="596"/>
                  </a:lnTo>
                  <a:lnTo>
                    <a:pt x="341" y="598"/>
                  </a:lnTo>
                  <a:lnTo>
                    <a:pt x="343" y="598"/>
                  </a:lnTo>
                  <a:lnTo>
                    <a:pt x="343" y="598"/>
                  </a:lnTo>
                  <a:lnTo>
                    <a:pt x="343" y="598"/>
                  </a:lnTo>
                  <a:lnTo>
                    <a:pt x="343" y="600"/>
                  </a:lnTo>
                  <a:lnTo>
                    <a:pt x="343" y="600"/>
                  </a:lnTo>
                  <a:lnTo>
                    <a:pt x="343" y="600"/>
                  </a:lnTo>
                  <a:lnTo>
                    <a:pt x="343" y="600"/>
                  </a:lnTo>
                  <a:lnTo>
                    <a:pt x="343" y="602"/>
                  </a:lnTo>
                  <a:lnTo>
                    <a:pt x="343" y="602"/>
                  </a:lnTo>
                  <a:lnTo>
                    <a:pt x="343" y="602"/>
                  </a:lnTo>
                  <a:lnTo>
                    <a:pt x="345" y="602"/>
                  </a:lnTo>
                  <a:lnTo>
                    <a:pt x="347" y="602"/>
                  </a:lnTo>
                  <a:lnTo>
                    <a:pt x="347" y="602"/>
                  </a:lnTo>
                  <a:lnTo>
                    <a:pt x="353" y="604"/>
                  </a:lnTo>
                  <a:lnTo>
                    <a:pt x="355" y="604"/>
                  </a:lnTo>
                  <a:lnTo>
                    <a:pt x="359" y="602"/>
                  </a:lnTo>
                  <a:lnTo>
                    <a:pt x="359" y="602"/>
                  </a:lnTo>
                  <a:lnTo>
                    <a:pt x="359" y="602"/>
                  </a:lnTo>
                  <a:lnTo>
                    <a:pt x="359" y="602"/>
                  </a:lnTo>
                  <a:lnTo>
                    <a:pt x="357" y="602"/>
                  </a:lnTo>
                  <a:lnTo>
                    <a:pt x="357" y="602"/>
                  </a:lnTo>
                  <a:lnTo>
                    <a:pt x="355" y="600"/>
                  </a:lnTo>
                  <a:lnTo>
                    <a:pt x="355" y="600"/>
                  </a:lnTo>
                  <a:lnTo>
                    <a:pt x="355" y="600"/>
                  </a:lnTo>
                  <a:lnTo>
                    <a:pt x="351" y="600"/>
                  </a:lnTo>
                  <a:lnTo>
                    <a:pt x="347" y="600"/>
                  </a:lnTo>
                  <a:lnTo>
                    <a:pt x="345" y="598"/>
                  </a:lnTo>
                  <a:lnTo>
                    <a:pt x="345" y="598"/>
                  </a:lnTo>
                  <a:lnTo>
                    <a:pt x="345" y="598"/>
                  </a:lnTo>
                  <a:lnTo>
                    <a:pt x="343" y="593"/>
                  </a:lnTo>
                  <a:lnTo>
                    <a:pt x="338" y="591"/>
                  </a:lnTo>
                  <a:lnTo>
                    <a:pt x="338" y="589"/>
                  </a:lnTo>
                  <a:lnTo>
                    <a:pt x="338" y="585"/>
                  </a:lnTo>
                  <a:lnTo>
                    <a:pt x="341" y="583"/>
                  </a:lnTo>
                  <a:lnTo>
                    <a:pt x="341" y="581"/>
                  </a:lnTo>
                  <a:lnTo>
                    <a:pt x="343" y="581"/>
                  </a:lnTo>
                  <a:lnTo>
                    <a:pt x="343" y="579"/>
                  </a:lnTo>
                  <a:lnTo>
                    <a:pt x="343" y="579"/>
                  </a:lnTo>
                  <a:lnTo>
                    <a:pt x="343" y="579"/>
                  </a:lnTo>
                  <a:lnTo>
                    <a:pt x="345" y="581"/>
                  </a:lnTo>
                  <a:lnTo>
                    <a:pt x="345" y="581"/>
                  </a:lnTo>
                  <a:lnTo>
                    <a:pt x="345" y="583"/>
                  </a:lnTo>
                  <a:lnTo>
                    <a:pt x="345" y="585"/>
                  </a:lnTo>
                  <a:lnTo>
                    <a:pt x="347" y="585"/>
                  </a:lnTo>
                  <a:lnTo>
                    <a:pt x="347" y="583"/>
                  </a:lnTo>
                  <a:lnTo>
                    <a:pt x="347" y="575"/>
                  </a:lnTo>
                  <a:lnTo>
                    <a:pt x="347" y="575"/>
                  </a:lnTo>
                  <a:lnTo>
                    <a:pt x="351" y="579"/>
                  </a:lnTo>
                  <a:lnTo>
                    <a:pt x="353" y="583"/>
                  </a:lnTo>
                  <a:lnTo>
                    <a:pt x="357" y="589"/>
                  </a:lnTo>
                  <a:lnTo>
                    <a:pt x="361" y="598"/>
                  </a:lnTo>
                  <a:lnTo>
                    <a:pt x="361" y="598"/>
                  </a:lnTo>
                  <a:lnTo>
                    <a:pt x="361" y="596"/>
                  </a:lnTo>
                  <a:lnTo>
                    <a:pt x="361" y="596"/>
                  </a:lnTo>
                  <a:lnTo>
                    <a:pt x="361" y="596"/>
                  </a:lnTo>
                  <a:lnTo>
                    <a:pt x="359" y="589"/>
                  </a:lnTo>
                  <a:lnTo>
                    <a:pt x="357" y="581"/>
                  </a:lnTo>
                  <a:lnTo>
                    <a:pt x="355" y="579"/>
                  </a:lnTo>
                  <a:lnTo>
                    <a:pt x="355" y="577"/>
                  </a:lnTo>
                  <a:lnTo>
                    <a:pt x="355" y="575"/>
                  </a:lnTo>
                  <a:lnTo>
                    <a:pt x="357" y="573"/>
                  </a:lnTo>
                  <a:lnTo>
                    <a:pt x="357" y="566"/>
                  </a:lnTo>
                  <a:lnTo>
                    <a:pt x="357" y="562"/>
                  </a:lnTo>
                  <a:lnTo>
                    <a:pt x="349" y="548"/>
                  </a:lnTo>
                  <a:lnTo>
                    <a:pt x="347" y="543"/>
                  </a:lnTo>
                  <a:lnTo>
                    <a:pt x="345" y="531"/>
                  </a:lnTo>
                  <a:lnTo>
                    <a:pt x="345" y="527"/>
                  </a:lnTo>
                  <a:lnTo>
                    <a:pt x="347" y="522"/>
                  </a:lnTo>
                  <a:lnTo>
                    <a:pt x="345" y="520"/>
                  </a:lnTo>
                  <a:lnTo>
                    <a:pt x="343" y="522"/>
                  </a:lnTo>
                  <a:lnTo>
                    <a:pt x="341" y="522"/>
                  </a:lnTo>
                  <a:lnTo>
                    <a:pt x="341" y="525"/>
                  </a:lnTo>
                  <a:lnTo>
                    <a:pt x="338" y="527"/>
                  </a:lnTo>
                  <a:lnTo>
                    <a:pt x="336" y="525"/>
                  </a:lnTo>
                  <a:lnTo>
                    <a:pt x="338" y="522"/>
                  </a:lnTo>
                  <a:lnTo>
                    <a:pt x="338" y="522"/>
                  </a:lnTo>
                  <a:lnTo>
                    <a:pt x="341" y="522"/>
                  </a:lnTo>
                  <a:lnTo>
                    <a:pt x="341" y="520"/>
                  </a:lnTo>
                  <a:lnTo>
                    <a:pt x="343" y="520"/>
                  </a:lnTo>
                  <a:lnTo>
                    <a:pt x="345" y="518"/>
                  </a:lnTo>
                  <a:lnTo>
                    <a:pt x="347" y="518"/>
                  </a:lnTo>
                  <a:lnTo>
                    <a:pt x="349" y="512"/>
                  </a:lnTo>
                  <a:lnTo>
                    <a:pt x="351" y="510"/>
                  </a:lnTo>
                  <a:lnTo>
                    <a:pt x="351" y="506"/>
                  </a:lnTo>
                  <a:lnTo>
                    <a:pt x="351" y="497"/>
                  </a:lnTo>
                  <a:lnTo>
                    <a:pt x="351" y="491"/>
                  </a:lnTo>
                  <a:lnTo>
                    <a:pt x="351" y="489"/>
                  </a:lnTo>
                  <a:lnTo>
                    <a:pt x="351" y="489"/>
                  </a:lnTo>
                  <a:lnTo>
                    <a:pt x="353" y="487"/>
                  </a:lnTo>
                  <a:lnTo>
                    <a:pt x="353" y="487"/>
                  </a:lnTo>
                  <a:lnTo>
                    <a:pt x="351" y="487"/>
                  </a:lnTo>
                  <a:lnTo>
                    <a:pt x="351" y="487"/>
                  </a:lnTo>
                  <a:lnTo>
                    <a:pt x="349" y="487"/>
                  </a:lnTo>
                  <a:lnTo>
                    <a:pt x="347" y="487"/>
                  </a:lnTo>
                  <a:lnTo>
                    <a:pt x="347" y="487"/>
                  </a:lnTo>
                  <a:lnTo>
                    <a:pt x="349" y="485"/>
                  </a:lnTo>
                  <a:lnTo>
                    <a:pt x="349" y="485"/>
                  </a:lnTo>
                  <a:lnTo>
                    <a:pt x="351" y="485"/>
                  </a:lnTo>
                  <a:lnTo>
                    <a:pt x="351" y="483"/>
                  </a:lnTo>
                  <a:lnTo>
                    <a:pt x="349" y="481"/>
                  </a:lnTo>
                  <a:lnTo>
                    <a:pt x="349" y="481"/>
                  </a:lnTo>
                  <a:lnTo>
                    <a:pt x="349" y="477"/>
                  </a:lnTo>
                  <a:lnTo>
                    <a:pt x="347" y="477"/>
                  </a:lnTo>
                  <a:lnTo>
                    <a:pt x="345" y="474"/>
                  </a:lnTo>
                  <a:lnTo>
                    <a:pt x="345" y="472"/>
                  </a:lnTo>
                  <a:lnTo>
                    <a:pt x="343" y="472"/>
                  </a:lnTo>
                  <a:lnTo>
                    <a:pt x="343" y="472"/>
                  </a:lnTo>
                  <a:lnTo>
                    <a:pt x="343" y="466"/>
                  </a:lnTo>
                  <a:lnTo>
                    <a:pt x="341" y="449"/>
                  </a:lnTo>
                  <a:lnTo>
                    <a:pt x="341" y="447"/>
                  </a:lnTo>
                  <a:lnTo>
                    <a:pt x="338" y="445"/>
                  </a:lnTo>
                  <a:lnTo>
                    <a:pt x="338" y="441"/>
                  </a:lnTo>
                  <a:lnTo>
                    <a:pt x="338" y="433"/>
                  </a:lnTo>
                  <a:lnTo>
                    <a:pt x="341" y="420"/>
                  </a:lnTo>
                  <a:lnTo>
                    <a:pt x="343" y="410"/>
                  </a:lnTo>
                  <a:lnTo>
                    <a:pt x="341" y="410"/>
                  </a:lnTo>
                  <a:lnTo>
                    <a:pt x="345" y="403"/>
                  </a:lnTo>
                  <a:lnTo>
                    <a:pt x="345" y="401"/>
                  </a:lnTo>
                  <a:lnTo>
                    <a:pt x="347" y="399"/>
                  </a:lnTo>
                  <a:lnTo>
                    <a:pt x="349" y="395"/>
                  </a:lnTo>
                  <a:lnTo>
                    <a:pt x="351" y="395"/>
                  </a:lnTo>
                  <a:lnTo>
                    <a:pt x="353" y="391"/>
                  </a:lnTo>
                  <a:lnTo>
                    <a:pt x="353" y="389"/>
                  </a:lnTo>
                  <a:lnTo>
                    <a:pt x="353" y="389"/>
                  </a:lnTo>
                  <a:lnTo>
                    <a:pt x="353" y="387"/>
                  </a:lnTo>
                  <a:lnTo>
                    <a:pt x="355" y="385"/>
                  </a:lnTo>
                  <a:lnTo>
                    <a:pt x="355" y="383"/>
                  </a:lnTo>
                  <a:lnTo>
                    <a:pt x="359" y="370"/>
                  </a:lnTo>
                  <a:lnTo>
                    <a:pt x="361" y="368"/>
                  </a:lnTo>
                  <a:lnTo>
                    <a:pt x="368" y="360"/>
                  </a:lnTo>
                  <a:lnTo>
                    <a:pt x="372" y="357"/>
                  </a:lnTo>
                  <a:lnTo>
                    <a:pt x="376" y="357"/>
                  </a:lnTo>
                  <a:lnTo>
                    <a:pt x="378" y="355"/>
                  </a:lnTo>
                  <a:lnTo>
                    <a:pt x="378" y="355"/>
                  </a:lnTo>
                  <a:lnTo>
                    <a:pt x="380" y="353"/>
                  </a:lnTo>
                  <a:lnTo>
                    <a:pt x="380" y="353"/>
                  </a:lnTo>
                  <a:lnTo>
                    <a:pt x="380" y="353"/>
                  </a:lnTo>
                  <a:lnTo>
                    <a:pt x="382" y="353"/>
                  </a:lnTo>
                  <a:lnTo>
                    <a:pt x="387" y="351"/>
                  </a:lnTo>
                  <a:lnTo>
                    <a:pt x="387" y="351"/>
                  </a:lnTo>
                  <a:lnTo>
                    <a:pt x="389" y="349"/>
                  </a:lnTo>
                  <a:lnTo>
                    <a:pt x="389" y="349"/>
                  </a:lnTo>
                  <a:lnTo>
                    <a:pt x="391" y="351"/>
                  </a:lnTo>
                  <a:lnTo>
                    <a:pt x="391" y="349"/>
                  </a:lnTo>
                  <a:lnTo>
                    <a:pt x="393" y="349"/>
                  </a:lnTo>
                  <a:lnTo>
                    <a:pt x="395" y="349"/>
                  </a:lnTo>
                  <a:lnTo>
                    <a:pt x="399" y="349"/>
                  </a:lnTo>
                  <a:lnTo>
                    <a:pt x="399" y="347"/>
                  </a:lnTo>
                  <a:lnTo>
                    <a:pt x="399" y="347"/>
                  </a:lnTo>
                  <a:lnTo>
                    <a:pt x="401" y="347"/>
                  </a:lnTo>
                  <a:lnTo>
                    <a:pt x="401" y="347"/>
                  </a:lnTo>
                  <a:lnTo>
                    <a:pt x="401" y="347"/>
                  </a:lnTo>
                  <a:lnTo>
                    <a:pt x="403" y="347"/>
                  </a:lnTo>
                  <a:lnTo>
                    <a:pt x="407" y="347"/>
                  </a:lnTo>
                  <a:lnTo>
                    <a:pt x="409" y="347"/>
                  </a:lnTo>
                  <a:lnTo>
                    <a:pt x="412" y="349"/>
                  </a:lnTo>
                  <a:lnTo>
                    <a:pt x="414" y="353"/>
                  </a:lnTo>
                  <a:lnTo>
                    <a:pt x="414" y="357"/>
                  </a:lnTo>
                  <a:lnTo>
                    <a:pt x="414" y="366"/>
                  </a:lnTo>
                  <a:lnTo>
                    <a:pt x="416" y="366"/>
                  </a:lnTo>
                  <a:lnTo>
                    <a:pt x="416" y="364"/>
                  </a:lnTo>
                  <a:lnTo>
                    <a:pt x="420" y="355"/>
                  </a:lnTo>
                  <a:lnTo>
                    <a:pt x="422" y="347"/>
                  </a:lnTo>
                  <a:lnTo>
                    <a:pt x="422" y="343"/>
                  </a:lnTo>
                  <a:lnTo>
                    <a:pt x="422" y="339"/>
                  </a:lnTo>
                  <a:lnTo>
                    <a:pt x="420" y="335"/>
                  </a:lnTo>
                  <a:lnTo>
                    <a:pt x="422" y="335"/>
                  </a:lnTo>
                  <a:lnTo>
                    <a:pt x="422" y="337"/>
                  </a:lnTo>
                  <a:lnTo>
                    <a:pt x="422" y="337"/>
                  </a:lnTo>
                  <a:lnTo>
                    <a:pt x="424" y="335"/>
                  </a:lnTo>
                  <a:lnTo>
                    <a:pt x="422" y="335"/>
                  </a:lnTo>
                  <a:lnTo>
                    <a:pt x="424" y="332"/>
                  </a:lnTo>
                  <a:lnTo>
                    <a:pt x="424" y="337"/>
                  </a:lnTo>
                  <a:lnTo>
                    <a:pt x="424" y="339"/>
                  </a:lnTo>
                  <a:lnTo>
                    <a:pt x="424" y="341"/>
                  </a:lnTo>
                  <a:lnTo>
                    <a:pt x="424" y="347"/>
                  </a:lnTo>
                  <a:lnTo>
                    <a:pt x="424" y="349"/>
                  </a:lnTo>
                  <a:lnTo>
                    <a:pt x="424" y="351"/>
                  </a:lnTo>
                  <a:lnTo>
                    <a:pt x="426" y="353"/>
                  </a:lnTo>
                  <a:lnTo>
                    <a:pt x="428" y="353"/>
                  </a:lnTo>
                  <a:lnTo>
                    <a:pt x="428" y="355"/>
                  </a:lnTo>
                  <a:lnTo>
                    <a:pt x="432" y="357"/>
                  </a:lnTo>
                  <a:lnTo>
                    <a:pt x="432" y="360"/>
                  </a:lnTo>
                  <a:lnTo>
                    <a:pt x="432" y="360"/>
                  </a:lnTo>
                  <a:lnTo>
                    <a:pt x="435" y="360"/>
                  </a:lnTo>
                  <a:lnTo>
                    <a:pt x="435" y="360"/>
                  </a:lnTo>
                  <a:lnTo>
                    <a:pt x="435" y="360"/>
                  </a:lnTo>
                  <a:lnTo>
                    <a:pt x="435" y="357"/>
                  </a:lnTo>
                  <a:lnTo>
                    <a:pt x="435" y="355"/>
                  </a:lnTo>
                  <a:lnTo>
                    <a:pt x="435" y="355"/>
                  </a:lnTo>
                  <a:lnTo>
                    <a:pt x="435" y="355"/>
                  </a:lnTo>
                  <a:lnTo>
                    <a:pt x="432" y="353"/>
                  </a:lnTo>
                  <a:lnTo>
                    <a:pt x="432" y="353"/>
                  </a:lnTo>
                  <a:lnTo>
                    <a:pt x="437" y="349"/>
                  </a:lnTo>
                  <a:lnTo>
                    <a:pt x="439" y="347"/>
                  </a:lnTo>
                  <a:lnTo>
                    <a:pt x="443" y="345"/>
                  </a:lnTo>
                  <a:lnTo>
                    <a:pt x="447" y="341"/>
                  </a:lnTo>
                  <a:lnTo>
                    <a:pt x="449" y="341"/>
                  </a:lnTo>
                  <a:lnTo>
                    <a:pt x="449" y="339"/>
                  </a:lnTo>
                  <a:lnTo>
                    <a:pt x="449" y="332"/>
                  </a:lnTo>
                  <a:lnTo>
                    <a:pt x="449" y="330"/>
                  </a:lnTo>
                  <a:lnTo>
                    <a:pt x="451" y="328"/>
                  </a:lnTo>
                  <a:lnTo>
                    <a:pt x="453" y="322"/>
                  </a:lnTo>
                  <a:lnTo>
                    <a:pt x="455" y="316"/>
                  </a:lnTo>
                  <a:lnTo>
                    <a:pt x="458" y="312"/>
                  </a:lnTo>
                  <a:lnTo>
                    <a:pt x="460" y="307"/>
                  </a:lnTo>
                  <a:lnTo>
                    <a:pt x="460" y="305"/>
                  </a:lnTo>
                  <a:lnTo>
                    <a:pt x="460" y="305"/>
                  </a:lnTo>
                  <a:lnTo>
                    <a:pt x="460" y="303"/>
                  </a:lnTo>
                  <a:lnTo>
                    <a:pt x="460" y="303"/>
                  </a:lnTo>
                  <a:lnTo>
                    <a:pt x="460" y="301"/>
                  </a:lnTo>
                  <a:lnTo>
                    <a:pt x="466" y="297"/>
                  </a:lnTo>
                  <a:lnTo>
                    <a:pt x="468" y="297"/>
                  </a:lnTo>
                  <a:lnTo>
                    <a:pt x="468" y="297"/>
                  </a:lnTo>
                  <a:lnTo>
                    <a:pt x="470" y="297"/>
                  </a:lnTo>
                  <a:lnTo>
                    <a:pt x="472" y="297"/>
                  </a:lnTo>
                  <a:lnTo>
                    <a:pt x="472" y="297"/>
                  </a:lnTo>
                  <a:lnTo>
                    <a:pt x="474" y="297"/>
                  </a:lnTo>
                  <a:lnTo>
                    <a:pt x="474" y="297"/>
                  </a:lnTo>
                  <a:lnTo>
                    <a:pt x="476" y="297"/>
                  </a:lnTo>
                  <a:lnTo>
                    <a:pt x="476" y="299"/>
                  </a:lnTo>
                  <a:lnTo>
                    <a:pt x="476" y="299"/>
                  </a:lnTo>
                  <a:lnTo>
                    <a:pt x="476" y="299"/>
                  </a:lnTo>
                  <a:lnTo>
                    <a:pt x="476" y="301"/>
                  </a:lnTo>
                  <a:lnTo>
                    <a:pt x="483" y="299"/>
                  </a:lnTo>
                  <a:lnTo>
                    <a:pt x="485" y="299"/>
                  </a:lnTo>
                  <a:lnTo>
                    <a:pt x="487" y="299"/>
                  </a:lnTo>
                  <a:lnTo>
                    <a:pt x="489" y="299"/>
                  </a:lnTo>
                  <a:lnTo>
                    <a:pt x="489" y="297"/>
                  </a:lnTo>
                  <a:lnTo>
                    <a:pt x="491" y="297"/>
                  </a:lnTo>
                  <a:lnTo>
                    <a:pt x="491" y="297"/>
                  </a:lnTo>
                  <a:lnTo>
                    <a:pt x="491" y="299"/>
                  </a:lnTo>
                  <a:lnTo>
                    <a:pt x="491" y="301"/>
                  </a:lnTo>
                  <a:lnTo>
                    <a:pt x="493" y="301"/>
                  </a:lnTo>
                  <a:lnTo>
                    <a:pt x="497" y="301"/>
                  </a:lnTo>
                  <a:lnTo>
                    <a:pt x="497" y="301"/>
                  </a:lnTo>
                  <a:lnTo>
                    <a:pt x="499" y="301"/>
                  </a:lnTo>
                  <a:lnTo>
                    <a:pt x="501" y="301"/>
                  </a:lnTo>
                  <a:lnTo>
                    <a:pt x="503" y="303"/>
                  </a:lnTo>
                  <a:lnTo>
                    <a:pt x="506" y="303"/>
                  </a:lnTo>
                  <a:lnTo>
                    <a:pt x="506" y="303"/>
                  </a:lnTo>
                  <a:lnTo>
                    <a:pt x="510" y="303"/>
                  </a:lnTo>
                  <a:lnTo>
                    <a:pt x="512" y="301"/>
                  </a:lnTo>
                  <a:lnTo>
                    <a:pt x="520" y="297"/>
                  </a:lnTo>
                  <a:lnTo>
                    <a:pt x="522" y="297"/>
                  </a:lnTo>
                  <a:lnTo>
                    <a:pt x="524" y="297"/>
                  </a:lnTo>
                  <a:lnTo>
                    <a:pt x="529" y="295"/>
                  </a:lnTo>
                  <a:lnTo>
                    <a:pt x="529" y="295"/>
                  </a:lnTo>
                  <a:lnTo>
                    <a:pt x="531" y="293"/>
                  </a:lnTo>
                  <a:lnTo>
                    <a:pt x="531" y="293"/>
                  </a:lnTo>
                  <a:lnTo>
                    <a:pt x="533" y="293"/>
                  </a:lnTo>
                  <a:lnTo>
                    <a:pt x="535" y="293"/>
                  </a:lnTo>
                  <a:lnTo>
                    <a:pt x="535" y="293"/>
                  </a:lnTo>
                  <a:lnTo>
                    <a:pt x="537" y="291"/>
                  </a:lnTo>
                  <a:lnTo>
                    <a:pt x="539" y="289"/>
                  </a:lnTo>
                  <a:lnTo>
                    <a:pt x="541" y="291"/>
                  </a:lnTo>
                  <a:lnTo>
                    <a:pt x="543" y="289"/>
                  </a:lnTo>
                  <a:lnTo>
                    <a:pt x="547" y="286"/>
                  </a:lnTo>
                  <a:lnTo>
                    <a:pt x="552" y="284"/>
                  </a:lnTo>
                  <a:lnTo>
                    <a:pt x="554" y="284"/>
                  </a:lnTo>
                  <a:lnTo>
                    <a:pt x="556" y="282"/>
                  </a:lnTo>
                  <a:lnTo>
                    <a:pt x="562" y="276"/>
                  </a:lnTo>
                  <a:lnTo>
                    <a:pt x="566" y="276"/>
                  </a:lnTo>
                  <a:lnTo>
                    <a:pt x="564" y="274"/>
                  </a:lnTo>
                  <a:lnTo>
                    <a:pt x="564" y="272"/>
                  </a:lnTo>
                  <a:lnTo>
                    <a:pt x="564" y="272"/>
                  </a:lnTo>
                  <a:lnTo>
                    <a:pt x="564" y="270"/>
                  </a:lnTo>
                  <a:lnTo>
                    <a:pt x="564" y="270"/>
                  </a:lnTo>
                  <a:lnTo>
                    <a:pt x="564" y="272"/>
                  </a:lnTo>
                  <a:lnTo>
                    <a:pt x="566" y="272"/>
                  </a:lnTo>
                  <a:lnTo>
                    <a:pt x="566" y="272"/>
                  </a:lnTo>
                  <a:lnTo>
                    <a:pt x="566" y="272"/>
                  </a:lnTo>
                  <a:lnTo>
                    <a:pt x="566" y="272"/>
                  </a:lnTo>
                  <a:lnTo>
                    <a:pt x="566" y="270"/>
                  </a:lnTo>
                  <a:lnTo>
                    <a:pt x="568" y="266"/>
                  </a:lnTo>
                  <a:lnTo>
                    <a:pt x="570" y="261"/>
                  </a:lnTo>
                  <a:lnTo>
                    <a:pt x="570" y="257"/>
                  </a:lnTo>
                  <a:lnTo>
                    <a:pt x="572" y="251"/>
                  </a:lnTo>
                  <a:lnTo>
                    <a:pt x="572" y="247"/>
                  </a:lnTo>
                  <a:lnTo>
                    <a:pt x="572" y="241"/>
                  </a:lnTo>
                  <a:lnTo>
                    <a:pt x="570" y="238"/>
                  </a:lnTo>
                  <a:lnTo>
                    <a:pt x="570" y="236"/>
                  </a:lnTo>
                  <a:lnTo>
                    <a:pt x="570" y="238"/>
                  </a:lnTo>
                  <a:lnTo>
                    <a:pt x="570" y="243"/>
                  </a:lnTo>
                  <a:lnTo>
                    <a:pt x="572" y="247"/>
                  </a:lnTo>
                  <a:lnTo>
                    <a:pt x="570" y="247"/>
                  </a:lnTo>
                  <a:lnTo>
                    <a:pt x="568" y="247"/>
                  </a:lnTo>
                  <a:lnTo>
                    <a:pt x="568" y="247"/>
                  </a:lnTo>
                  <a:lnTo>
                    <a:pt x="568" y="247"/>
                  </a:lnTo>
                  <a:lnTo>
                    <a:pt x="566" y="247"/>
                  </a:lnTo>
                  <a:lnTo>
                    <a:pt x="566" y="247"/>
                  </a:lnTo>
                  <a:lnTo>
                    <a:pt x="566" y="247"/>
                  </a:lnTo>
                  <a:lnTo>
                    <a:pt x="566" y="247"/>
                  </a:lnTo>
                  <a:lnTo>
                    <a:pt x="564" y="247"/>
                  </a:lnTo>
                  <a:lnTo>
                    <a:pt x="562" y="245"/>
                  </a:lnTo>
                  <a:lnTo>
                    <a:pt x="560" y="243"/>
                  </a:lnTo>
                  <a:lnTo>
                    <a:pt x="560" y="241"/>
                  </a:lnTo>
                  <a:lnTo>
                    <a:pt x="560" y="238"/>
                  </a:lnTo>
                  <a:lnTo>
                    <a:pt x="564" y="232"/>
                  </a:lnTo>
                  <a:lnTo>
                    <a:pt x="564" y="228"/>
                  </a:lnTo>
                  <a:lnTo>
                    <a:pt x="566" y="226"/>
                  </a:lnTo>
                  <a:lnTo>
                    <a:pt x="570" y="224"/>
                  </a:lnTo>
                  <a:lnTo>
                    <a:pt x="572" y="220"/>
                  </a:lnTo>
                  <a:lnTo>
                    <a:pt x="575" y="218"/>
                  </a:lnTo>
                  <a:lnTo>
                    <a:pt x="577" y="215"/>
                  </a:lnTo>
                  <a:lnTo>
                    <a:pt x="579" y="215"/>
                  </a:lnTo>
                  <a:lnTo>
                    <a:pt x="581" y="211"/>
                  </a:lnTo>
                  <a:lnTo>
                    <a:pt x="583" y="209"/>
                  </a:lnTo>
                  <a:lnTo>
                    <a:pt x="608" y="195"/>
                  </a:lnTo>
                  <a:lnTo>
                    <a:pt x="612" y="193"/>
                  </a:lnTo>
                  <a:lnTo>
                    <a:pt x="616" y="190"/>
                  </a:lnTo>
                  <a:lnTo>
                    <a:pt x="620" y="190"/>
                  </a:lnTo>
                  <a:lnTo>
                    <a:pt x="620" y="188"/>
                  </a:lnTo>
                  <a:lnTo>
                    <a:pt x="623" y="186"/>
                  </a:lnTo>
                  <a:lnTo>
                    <a:pt x="625" y="186"/>
                  </a:lnTo>
                  <a:lnTo>
                    <a:pt x="625" y="188"/>
                  </a:lnTo>
                  <a:lnTo>
                    <a:pt x="625" y="188"/>
                  </a:lnTo>
                  <a:lnTo>
                    <a:pt x="631" y="184"/>
                  </a:lnTo>
                  <a:lnTo>
                    <a:pt x="631" y="184"/>
                  </a:lnTo>
                  <a:lnTo>
                    <a:pt x="633" y="184"/>
                  </a:lnTo>
                  <a:lnTo>
                    <a:pt x="633" y="182"/>
                  </a:lnTo>
                  <a:lnTo>
                    <a:pt x="635" y="180"/>
                  </a:lnTo>
                  <a:lnTo>
                    <a:pt x="637" y="180"/>
                  </a:lnTo>
                  <a:lnTo>
                    <a:pt x="641" y="178"/>
                  </a:lnTo>
                  <a:lnTo>
                    <a:pt x="646" y="176"/>
                  </a:lnTo>
                  <a:lnTo>
                    <a:pt x="654" y="172"/>
                  </a:lnTo>
                  <a:lnTo>
                    <a:pt x="656" y="170"/>
                  </a:lnTo>
                  <a:lnTo>
                    <a:pt x="658" y="170"/>
                  </a:lnTo>
                  <a:lnTo>
                    <a:pt x="658" y="170"/>
                  </a:lnTo>
                  <a:lnTo>
                    <a:pt x="660" y="167"/>
                  </a:lnTo>
                  <a:lnTo>
                    <a:pt x="660" y="167"/>
                  </a:lnTo>
                  <a:lnTo>
                    <a:pt x="658" y="163"/>
                  </a:lnTo>
                  <a:lnTo>
                    <a:pt x="660" y="163"/>
                  </a:lnTo>
                  <a:lnTo>
                    <a:pt x="662" y="163"/>
                  </a:lnTo>
                  <a:lnTo>
                    <a:pt x="662" y="163"/>
                  </a:lnTo>
                  <a:lnTo>
                    <a:pt x="664" y="161"/>
                  </a:lnTo>
                  <a:lnTo>
                    <a:pt x="666" y="161"/>
                  </a:lnTo>
                  <a:lnTo>
                    <a:pt x="666" y="159"/>
                  </a:lnTo>
                  <a:lnTo>
                    <a:pt x="666" y="159"/>
                  </a:lnTo>
                  <a:lnTo>
                    <a:pt x="664" y="159"/>
                  </a:lnTo>
                  <a:lnTo>
                    <a:pt x="660" y="157"/>
                  </a:lnTo>
                  <a:lnTo>
                    <a:pt x="660" y="157"/>
                  </a:lnTo>
                  <a:lnTo>
                    <a:pt x="660" y="155"/>
                  </a:lnTo>
                  <a:lnTo>
                    <a:pt x="662" y="155"/>
                  </a:lnTo>
                  <a:lnTo>
                    <a:pt x="664" y="155"/>
                  </a:lnTo>
                  <a:lnTo>
                    <a:pt x="664" y="157"/>
                  </a:lnTo>
                  <a:lnTo>
                    <a:pt x="664" y="157"/>
                  </a:lnTo>
                  <a:lnTo>
                    <a:pt x="664" y="157"/>
                  </a:lnTo>
                  <a:lnTo>
                    <a:pt x="664" y="157"/>
                  </a:lnTo>
                  <a:lnTo>
                    <a:pt x="664" y="157"/>
                  </a:lnTo>
                  <a:lnTo>
                    <a:pt x="666" y="157"/>
                  </a:lnTo>
                  <a:lnTo>
                    <a:pt x="666" y="157"/>
                  </a:lnTo>
                  <a:lnTo>
                    <a:pt x="666" y="157"/>
                  </a:lnTo>
                  <a:lnTo>
                    <a:pt x="669" y="157"/>
                  </a:lnTo>
                  <a:lnTo>
                    <a:pt x="669" y="157"/>
                  </a:lnTo>
                  <a:lnTo>
                    <a:pt x="671" y="155"/>
                  </a:lnTo>
                  <a:lnTo>
                    <a:pt x="677" y="149"/>
                  </a:lnTo>
                  <a:lnTo>
                    <a:pt x="679" y="147"/>
                  </a:lnTo>
                  <a:lnTo>
                    <a:pt x="679" y="142"/>
                  </a:lnTo>
                  <a:lnTo>
                    <a:pt x="679" y="140"/>
                  </a:lnTo>
                  <a:lnTo>
                    <a:pt x="681" y="138"/>
                  </a:lnTo>
                  <a:lnTo>
                    <a:pt x="681" y="136"/>
                  </a:lnTo>
                  <a:lnTo>
                    <a:pt x="681" y="134"/>
                  </a:lnTo>
                  <a:lnTo>
                    <a:pt x="681" y="134"/>
                  </a:lnTo>
                  <a:lnTo>
                    <a:pt x="683" y="134"/>
                  </a:lnTo>
                  <a:lnTo>
                    <a:pt x="683" y="136"/>
                  </a:lnTo>
                  <a:lnTo>
                    <a:pt x="683" y="136"/>
                  </a:lnTo>
                  <a:lnTo>
                    <a:pt x="685" y="134"/>
                  </a:lnTo>
                  <a:lnTo>
                    <a:pt x="689" y="132"/>
                  </a:lnTo>
                  <a:lnTo>
                    <a:pt x="689" y="130"/>
                  </a:lnTo>
                  <a:lnTo>
                    <a:pt x="692" y="130"/>
                  </a:lnTo>
                  <a:lnTo>
                    <a:pt x="692" y="128"/>
                  </a:lnTo>
                  <a:lnTo>
                    <a:pt x="692" y="128"/>
                  </a:lnTo>
                  <a:lnTo>
                    <a:pt x="694" y="128"/>
                  </a:lnTo>
                  <a:lnTo>
                    <a:pt x="694" y="124"/>
                  </a:lnTo>
                  <a:lnTo>
                    <a:pt x="696" y="124"/>
                  </a:lnTo>
                  <a:lnTo>
                    <a:pt x="698" y="119"/>
                  </a:lnTo>
                  <a:lnTo>
                    <a:pt x="714" y="111"/>
                  </a:lnTo>
                  <a:lnTo>
                    <a:pt x="746" y="96"/>
                  </a:lnTo>
                  <a:lnTo>
                    <a:pt x="748" y="92"/>
                  </a:lnTo>
                  <a:lnTo>
                    <a:pt x="750" y="90"/>
                  </a:lnTo>
                  <a:lnTo>
                    <a:pt x="750" y="88"/>
                  </a:lnTo>
                  <a:lnTo>
                    <a:pt x="750" y="88"/>
                  </a:lnTo>
                  <a:lnTo>
                    <a:pt x="752" y="86"/>
                  </a:lnTo>
                  <a:lnTo>
                    <a:pt x="752" y="86"/>
                  </a:lnTo>
                  <a:lnTo>
                    <a:pt x="752" y="84"/>
                  </a:lnTo>
                  <a:lnTo>
                    <a:pt x="754" y="82"/>
                  </a:lnTo>
                  <a:lnTo>
                    <a:pt x="756" y="80"/>
                  </a:lnTo>
                  <a:lnTo>
                    <a:pt x="760" y="78"/>
                  </a:lnTo>
                  <a:lnTo>
                    <a:pt x="763" y="76"/>
                  </a:lnTo>
                  <a:lnTo>
                    <a:pt x="767" y="71"/>
                  </a:lnTo>
                  <a:lnTo>
                    <a:pt x="771" y="67"/>
                  </a:lnTo>
                  <a:lnTo>
                    <a:pt x="773" y="65"/>
                  </a:lnTo>
                  <a:lnTo>
                    <a:pt x="771" y="67"/>
                  </a:lnTo>
                  <a:lnTo>
                    <a:pt x="767" y="69"/>
                  </a:lnTo>
                  <a:lnTo>
                    <a:pt x="765" y="71"/>
                  </a:lnTo>
                  <a:lnTo>
                    <a:pt x="763" y="71"/>
                  </a:lnTo>
                  <a:lnTo>
                    <a:pt x="760" y="71"/>
                  </a:lnTo>
                  <a:lnTo>
                    <a:pt x="763" y="69"/>
                  </a:lnTo>
                  <a:lnTo>
                    <a:pt x="763" y="69"/>
                  </a:lnTo>
                  <a:lnTo>
                    <a:pt x="765" y="69"/>
                  </a:lnTo>
                  <a:lnTo>
                    <a:pt x="767" y="69"/>
                  </a:lnTo>
                  <a:lnTo>
                    <a:pt x="767" y="69"/>
                  </a:lnTo>
                  <a:lnTo>
                    <a:pt x="769" y="67"/>
                  </a:lnTo>
                  <a:lnTo>
                    <a:pt x="769" y="67"/>
                  </a:lnTo>
                  <a:lnTo>
                    <a:pt x="771" y="65"/>
                  </a:lnTo>
                  <a:lnTo>
                    <a:pt x="773" y="65"/>
                  </a:lnTo>
                  <a:lnTo>
                    <a:pt x="775" y="61"/>
                  </a:lnTo>
                  <a:lnTo>
                    <a:pt x="779" y="57"/>
                  </a:lnTo>
                  <a:lnTo>
                    <a:pt x="781" y="57"/>
                  </a:lnTo>
                  <a:lnTo>
                    <a:pt x="781" y="55"/>
                  </a:lnTo>
                  <a:lnTo>
                    <a:pt x="783" y="53"/>
                  </a:lnTo>
                  <a:lnTo>
                    <a:pt x="792" y="42"/>
                  </a:lnTo>
                  <a:lnTo>
                    <a:pt x="792" y="40"/>
                  </a:lnTo>
                  <a:lnTo>
                    <a:pt x="800" y="28"/>
                  </a:lnTo>
                  <a:lnTo>
                    <a:pt x="804" y="25"/>
                  </a:lnTo>
                  <a:lnTo>
                    <a:pt x="806" y="23"/>
                  </a:lnTo>
                  <a:lnTo>
                    <a:pt x="808" y="21"/>
                  </a:lnTo>
                  <a:lnTo>
                    <a:pt x="813" y="15"/>
                  </a:lnTo>
                  <a:lnTo>
                    <a:pt x="813" y="13"/>
                  </a:lnTo>
                  <a:lnTo>
                    <a:pt x="817" y="9"/>
                  </a:lnTo>
                  <a:lnTo>
                    <a:pt x="817" y="9"/>
                  </a:lnTo>
                  <a:lnTo>
                    <a:pt x="815" y="7"/>
                  </a:lnTo>
                  <a:close/>
                  <a:moveTo>
                    <a:pt x="562" y="261"/>
                  </a:moveTo>
                  <a:lnTo>
                    <a:pt x="562" y="261"/>
                  </a:lnTo>
                  <a:lnTo>
                    <a:pt x="564" y="259"/>
                  </a:lnTo>
                  <a:lnTo>
                    <a:pt x="564" y="259"/>
                  </a:lnTo>
                  <a:lnTo>
                    <a:pt x="564" y="259"/>
                  </a:lnTo>
                  <a:lnTo>
                    <a:pt x="564" y="259"/>
                  </a:lnTo>
                  <a:lnTo>
                    <a:pt x="564" y="259"/>
                  </a:lnTo>
                  <a:lnTo>
                    <a:pt x="566" y="259"/>
                  </a:lnTo>
                  <a:lnTo>
                    <a:pt x="566" y="261"/>
                  </a:lnTo>
                  <a:lnTo>
                    <a:pt x="564" y="261"/>
                  </a:lnTo>
                  <a:lnTo>
                    <a:pt x="564" y="261"/>
                  </a:lnTo>
                  <a:lnTo>
                    <a:pt x="562" y="261"/>
                  </a:lnTo>
                  <a:lnTo>
                    <a:pt x="562" y="261"/>
                  </a:lnTo>
                  <a:lnTo>
                    <a:pt x="562" y="261"/>
                  </a:lnTo>
                  <a:lnTo>
                    <a:pt x="564" y="264"/>
                  </a:lnTo>
                  <a:lnTo>
                    <a:pt x="562" y="264"/>
                  </a:lnTo>
                  <a:lnTo>
                    <a:pt x="562" y="264"/>
                  </a:lnTo>
                  <a:lnTo>
                    <a:pt x="560" y="264"/>
                  </a:lnTo>
                  <a:lnTo>
                    <a:pt x="558" y="261"/>
                  </a:lnTo>
                  <a:lnTo>
                    <a:pt x="556" y="261"/>
                  </a:lnTo>
                  <a:lnTo>
                    <a:pt x="554" y="261"/>
                  </a:lnTo>
                  <a:lnTo>
                    <a:pt x="554" y="261"/>
                  </a:lnTo>
                  <a:lnTo>
                    <a:pt x="554" y="259"/>
                  </a:lnTo>
                  <a:lnTo>
                    <a:pt x="554" y="259"/>
                  </a:lnTo>
                  <a:lnTo>
                    <a:pt x="554" y="259"/>
                  </a:lnTo>
                  <a:lnTo>
                    <a:pt x="556" y="259"/>
                  </a:lnTo>
                  <a:lnTo>
                    <a:pt x="556" y="257"/>
                  </a:lnTo>
                  <a:lnTo>
                    <a:pt x="556" y="257"/>
                  </a:lnTo>
                  <a:lnTo>
                    <a:pt x="558" y="257"/>
                  </a:lnTo>
                  <a:lnTo>
                    <a:pt x="556" y="259"/>
                  </a:lnTo>
                  <a:lnTo>
                    <a:pt x="558" y="259"/>
                  </a:lnTo>
                  <a:lnTo>
                    <a:pt x="558" y="261"/>
                  </a:lnTo>
                  <a:lnTo>
                    <a:pt x="562" y="261"/>
                  </a:lnTo>
                  <a:close/>
                  <a:moveTo>
                    <a:pt x="430" y="357"/>
                  </a:moveTo>
                  <a:lnTo>
                    <a:pt x="426" y="355"/>
                  </a:lnTo>
                  <a:lnTo>
                    <a:pt x="422" y="353"/>
                  </a:lnTo>
                  <a:lnTo>
                    <a:pt x="422" y="353"/>
                  </a:lnTo>
                  <a:lnTo>
                    <a:pt x="420" y="355"/>
                  </a:lnTo>
                  <a:lnTo>
                    <a:pt x="426" y="362"/>
                  </a:lnTo>
                  <a:lnTo>
                    <a:pt x="428" y="364"/>
                  </a:lnTo>
                  <a:lnTo>
                    <a:pt x="428" y="364"/>
                  </a:lnTo>
                  <a:lnTo>
                    <a:pt x="430" y="364"/>
                  </a:lnTo>
                  <a:lnTo>
                    <a:pt x="432" y="362"/>
                  </a:lnTo>
                  <a:lnTo>
                    <a:pt x="432" y="362"/>
                  </a:lnTo>
                  <a:lnTo>
                    <a:pt x="432" y="360"/>
                  </a:lnTo>
                  <a:lnTo>
                    <a:pt x="430" y="357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7982AE6B-872B-22D3-F3FE-6775BF0EDA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45825" y="5184260"/>
              <a:ext cx="331788" cy="1133475"/>
            </a:xfrm>
            <a:custGeom>
              <a:avLst/>
              <a:gdLst>
                <a:gd name="T0" fmla="*/ 161 w 209"/>
                <a:gd name="T1" fmla="*/ 664 h 714"/>
                <a:gd name="T2" fmla="*/ 144 w 209"/>
                <a:gd name="T3" fmla="*/ 687 h 714"/>
                <a:gd name="T4" fmla="*/ 157 w 209"/>
                <a:gd name="T5" fmla="*/ 699 h 714"/>
                <a:gd name="T6" fmla="*/ 167 w 209"/>
                <a:gd name="T7" fmla="*/ 708 h 714"/>
                <a:gd name="T8" fmla="*/ 173 w 209"/>
                <a:gd name="T9" fmla="*/ 687 h 714"/>
                <a:gd name="T10" fmla="*/ 148 w 209"/>
                <a:gd name="T11" fmla="*/ 647 h 714"/>
                <a:gd name="T12" fmla="*/ 144 w 209"/>
                <a:gd name="T13" fmla="*/ 662 h 714"/>
                <a:gd name="T14" fmla="*/ 113 w 209"/>
                <a:gd name="T15" fmla="*/ 585 h 714"/>
                <a:gd name="T16" fmla="*/ 117 w 209"/>
                <a:gd name="T17" fmla="*/ 599 h 714"/>
                <a:gd name="T18" fmla="*/ 136 w 209"/>
                <a:gd name="T19" fmla="*/ 587 h 714"/>
                <a:gd name="T20" fmla="*/ 131 w 209"/>
                <a:gd name="T21" fmla="*/ 582 h 714"/>
                <a:gd name="T22" fmla="*/ 129 w 209"/>
                <a:gd name="T23" fmla="*/ 562 h 714"/>
                <a:gd name="T24" fmla="*/ 131 w 209"/>
                <a:gd name="T25" fmla="*/ 578 h 714"/>
                <a:gd name="T26" fmla="*/ 131 w 209"/>
                <a:gd name="T27" fmla="*/ 582 h 714"/>
                <a:gd name="T28" fmla="*/ 86 w 209"/>
                <a:gd name="T29" fmla="*/ 555 h 714"/>
                <a:gd name="T30" fmla="*/ 140 w 209"/>
                <a:gd name="T31" fmla="*/ 541 h 714"/>
                <a:gd name="T32" fmla="*/ 56 w 209"/>
                <a:gd name="T33" fmla="*/ 457 h 714"/>
                <a:gd name="T34" fmla="*/ 63 w 209"/>
                <a:gd name="T35" fmla="*/ 463 h 714"/>
                <a:gd name="T36" fmla="*/ 19 w 209"/>
                <a:gd name="T37" fmla="*/ 301 h 714"/>
                <a:gd name="T38" fmla="*/ 17 w 209"/>
                <a:gd name="T39" fmla="*/ 326 h 714"/>
                <a:gd name="T40" fmla="*/ 33 w 209"/>
                <a:gd name="T41" fmla="*/ 315 h 714"/>
                <a:gd name="T42" fmla="*/ 46 w 209"/>
                <a:gd name="T43" fmla="*/ 227 h 714"/>
                <a:gd name="T44" fmla="*/ 40 w 209"/>
                <a:gd name="T45" fmla="*/ 240 h 714"/>
                <a:gd name="T46" fmla="*/ 0 w 209"/>
                <a:gd name="T47" fmla="*/ 217 h 714"/>
                <a:gd name="T48" fmla="*/ 81 w 209"/>
                <a:gd name="T49" fmla="*/ 171 h 714"/>
                <a:gd name="T50" fmla="*/ 81 w 209"/>
                <a:gd name="T51" fmla="*/ 182 h 714"/>
                <a:gd name="T52" fmla="*/ 88 w 209"/>
                <a:gd name="T53" fmla="*/ 165 h 714"/>
                <a:gd name="T54" fmla="*/ 86 w 209"/>
                <a:gd name="T55" fmla="*/ 154 h 714"/>
                <a:gd name="T56" fmla="*/ 52 w 209"/>
                <a:gd name="T57" fmla="*/ 81 h 714"/>
                <a:gd name="T58" fmla="*/ 46 w 209"/>
                <a:gd name="T59" fmla="*/ 83 h 714"/>
                <a:gd name="T60" fmla="*/ 75 w 209"/>
                <a:gd name="T61" fmla="*/ 123 h 714"/>
                <a:gd name="T62" fmla="*/ 75 w 209"/>
                <a:gd name="T63" fmla="*/ 90 h 714"/>
                <a:gd name="T64" fmla="*/ 67 w 209"/>
                <a:gd name="T65" fmla="*/ 79 h 714"/>
                <a:gd name="T66" fmla="*/ 73 w 209"/>
                <a:gd name="T67" fmla="*/ 69 h 714"/>
                <a:gd name="T68" fmla="*/ 77 w 209"/>
                <a:gd name="T69" fmla="*/ 67 h 714"/>
                <a:gd name="T70" fmla="*/ 79 w 209"/>
                <a:gd name="T71" fmla="*/ 40 h 714"/>
                <a:gd name="T72" fmla="*/ 88 w 209"/>
                <a:gd name="T73" fmla="*/ 29 h 714"/>
                <a:gd name="T74" fmla="*/ 79 w 209"/>
                <a:gd name="T75" fmla="*/ 10 h 714"/>
                <a:gd name="T76" fmla="*/ 73 w 209"/>
                <a:gd name="T77" fmla="*/ 17 h 714"/>
                <a:gd name="T78" fmla="*/ 63 w 209"/>
                <a:gd name="T79" fmla="*/ 37 h 714"/>
                <a:gd name="T80" fmla="*/ 65 w 209"/>
                <a:gd name="T81" fmla="*/ 56 h 714"/>
                <a:gd name="T82" fmla="*/ 56 w 209"/>
                <a:gd name="T83" fmla="*/ 88 h 714"/>
                <a:gd name="T84" fmla="*/ 54 w 209"/>
                <a:gd name="T85" fmla="*/ 106 h 714"/>
                <a:gd name="T86" fmla="*/ 58 w 209"/>
                <a:gd name="T87" fmla="*/ 146 h 714"/>
                <a:gd name="T88" fmla="*/ 56 w 209"/>
                <a:gd name="T89" fmla="*/ 154 h 714"/>
                <a:gd name="T90" fmla="*/ 50 w 209"/>
                <a:gd name="T91" fmla="*/ 152 h 714"/>
                <a:gd name="T92" fmla="*/ 42 w 209"/>
                <a:gd name="T93" fmla="*/ 182 h 714"/>
                <a:gd name="T94" fmla="*/ 33 w 209"/>
                <a:gd name="T95" fmla="*/ 186 h 714"/>
                <a:gd name="T96" fmla="*/ 35 w 209"/>
                <a:gd name="T97" fmla="*/ 196 h 714"/>
                <a:gd name="T98" fmla="*/ 44 w 209"/>
                <a:gd name="T99" fmla="*/ 211 h 714"/>
                <a:gd name="T100" fmla="*/ 44 w 209"/>
                <a:gd name="T101" fmla="*/ 221 h 714"/>
                <a:gd name="T102" fmla="*/ 56 w 209"/>
                <a:gd name="T103" fmla="*/ 213 h 714"/>
                <a:gd name="T104" fmla="*/ 48 w 209"/>
                <a:gd name="T105" fmla="*/ 215 h 714"/>
                <a:gd name="T106" fmla="*/ 56 w 209"/>
                <a:gd name="T107" fmla="*/ 182 h 714"/>
                <a:gd name="T108" fmla="*/ 56 w 209"/>
                <a:gd name="T109" fmla="*/ 171 h 714"/>
                <a:gd name="T110" fmla="*/ 63 w 209"/>
                <a:gd name="T111" fmla="*/ 159 h 714"/>
                <a:gd name="T112" fmla="*/ 69 w 209"/>
                <a:gd name="T113" fmla="*/ 146 h 714"/>
                <a:gd name="T114" fmla="*/ 69 w 209"/>
                <a:gd name="T115" fmla="*/ 138 h 714"/>
                <a:gd name="T116" fmla="*/ 71 w 209"/>
                <a:gd name="T117" fmla="*/ 129 h 714"/>
                <a:gd name="T118" fmla="*/ 79 w 209"/>
                <a:gd name="T119" fmla="*/ 2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9" h="714">
                  <a:moveTo>
                    <a:pt x="171" y="685"/>
                  </a:moveTo>
                  <a:lnTo>
                    <a:pt x="171" y="685"/>
                  </a:lnTo>
                  <a:lnTo>
                    <a:pt x="171" y="681"/>
                  </a:lnTo>
                  <a:lnTo>
                    <a:pt x="169" y="679"/>
                  </a:lnTo>
                  <a:lnTo>
                    <a:pt x="169" y="676"/>
                  </a:lnTo>
                  <a:lnTo>
                    <a:pt x="169" y="672"/>
                  </a:lnTo>
                  <a:lnTo>
                    <a:pt x="167" y="670"/>
                  </a:lnTo>
                  <a:lnTo>
                    <a:pt x="167" y="670"/>
                  </a:lnTo>
                  <a:lnTo>
                    <a:pt x="167" y="668"/>
                  </a:lnTo>
                  <a:lnTo>
                    <a:pt x="165" y="666"/>
                  </a:lnTo>
                  <a:lnTo>
                    <a:pt x="163" y="664"/>
                  </a:lnTo>
                  <a:lnTo>
                    <a:pt x="161" y="664"/>
                  </a:lnTo>
                  <a:lnTo>
                    <a:pt x="161" y="664"/>
                  </a:lnTo>
                  <a:lnTo>
                    <a:pt x="157" y="666"/>
                  </a:lnTo>
                  <a:lnTo>
                    <a:pt x="157" y="666"/>
                  </a:lnTo>
                  <a:lnTo>
                    <a:pt x="154" y="666"/>
                  </a:lnTo>
                  <a:lnTo>
                    <a:pt x="154" y="666"/>
                  </a:lnTo>
                  <a:lnTo>
                    <a:pt x="152" y="668"/>
                  </a:lnTo>
                  <a:lnTo>
                    <a:pt x="152" y="668"/>
                  </a:lnTo>
                  <a:lnTo>
                    <a:pt x="152" y="668"/>
                  </a:lnTo>
                  <a:lnTo>
                    <a:pt x="150" y="668"/>
                  </a:lnTo>
                  <a:lnTo>
                    <a:pt x="148" y="668"/>
                  </a:lnTo>
                  <a:lnTo>
                    <a:pt x="148" y="670"/>
                  </a:lnTo>
                  <a:lnTo>
                    <a:pt x="146" y="674"/>
                  </a:lnTo>
                  <a:lnTo>
                    <a:pt x="144" y="676"/>
                  </a:lnTo>
                  <a:lnTo>
                    <a:pt x="144" y="687"/>
                  </a:lnTo>
                  <a:lnTo>
                    <a:pt x="146" y="685"/>
                  </a:lnTo>
                  <a:lnTo>
                    <a:pt x="148" y="685"/>
                  </a:lnTo>
                  <a:lnTo>
                    <a:pt x="150" y="687"/>
                  </a:lnTo>
                  <a:lnTo>
                    <a:pt x="152" y="689"/>
                  </a:lnTo>
                  <a:lnTo>
                    <a:pt x="152" y="691"/>
                  </a:lnTo>
                  <a:lnTo>
                    <a:pt x="154" y="693"/>
                  </a:lnTo>
                  <a:lnTo>
                    <a:pt x="154" y="695"/>
                  </a:lnTo>
                  <a:lnTo>
                    <a:pt x="157" y="695"/>
                  </a:lnTo>
                  <a:lnTo>
                    <a:pt x="157" y="697"/>
                  </a:lnTo>
                  <a:lnTo>
                    <a:pt x="157" y="697"/>
                  </a:lnTo>
                  <a:lnTo>
                    <a:pt x="157" y="699"/>
                  </a:lnTo>
                  <a:lnTo>
                    <a:pt x="159" y="699"/>
                  </a:lnTo>
                  <a:lnTo>
                    <a:pt x="157" y="699"/>
                  </a:lnTo>
                  <a:lnTo>
                    <a:pt x="157" y="702"/>
                  </a:lnTo>
                  <a:lnTo>
                    <a:pt x="159" y="702"/>
                  </a:lnTo>
                  <a:lnTo>
                    <a:pt x="159" y="704"/>
                  </a:lnTo>
                  <a:lnTo>
                    <a:pt x="159" y="704"/>
                  </a:lnTo>
                  <a:lnTo>
                    <a:pt x="159" y="706"/>
                  </a:lnTo>
                  <a:lnTo>
                    <a:pt x="161" y="706"/>
                  </a:lnTo>
                  <a:lnTo>
                    <a:pt x="161" y="708"/>
                  </a:lnTo>
                  <a:lnTo>
                    <a:pt x="161" y="710"/>
                  </a:lnTo>
                  <a:lnTo>
                    <a:pt x="161" y="712"/>
                  </a:lnTo>
                  <a:lnTo>
                    <a:pt x="161" y="712"/>
                  </a:lnTo>
                  <a:lnTo>
                    <a:pt x="163" y="714"/>
                  </a:lnTo>
                  <a:lnTo>
                    <a:pt x="165" y="710"/>
                  </a:lnTo>
                  <a:lnTo>
                    <a:pt x="167" y="708"/>
                  </a:lnTo>
                  <a:lnTo>
                    <a:pt x="167" y="708"/>
                  </a:lnTo>
                  <a:lnTo>
                    <a:pt x="169" y="708"/>
                  </a:lnTo>
                  <a:lnTo>
                    <a:pt x="169" y="708"/>
                  </a:lnTo>
                  <a:lnTo>
                    <a:pt x="169" y="708"/>
                  </a:lnTo>
                  <a:lnTo>
                    <a:pt x="171" y="708"/>
                  </a:lnTo>
                  <a:lnTo>
                    <a:pt x="171" y="706"/>
                  </a:lnTo>
                  <a:lnTo>
                    <a:pt x="169" y="706"/>
                  </a:lnTo>
                  <a:lnTo>
                    <a:pt x="169" y="706"/>
                  </a:lnTo>
                  <a:lnTo>
                    <a:pt x="169" y="704"/>
                  </a:lnTo>
                  <a:lnTo>
                    <a:pt x="169" y="699"/>
                  </a:lnTo>
                  <a:lnTo>
                    <a:pt x="173" y="695"/>
                  </a:lnTo>
                  <a:lnTo>
                    <a:pt x="173" y="691"/>
                  </a:lnTo>
                  <a:lnTo>
                    <a:pt x="173" y="687"/>
                  </a:lnTo>
                  <a:lnTo>
                    <a:pt x="171" y="685"/>
                  </a:lnTo>
                  <a:close/>
                  <a:moveTo>
                    <a:pt x="150" y="656"/>
                  </a:moveTo>
                  <a:lnTo>
                    <a:pt x="152" y="656"/>
                  </a:lnTo>
                  <a:lnTo>
                    <a:pt x="152" y="653"/>
                  </a:lnTo>
                  <a:lnTo>
                    <a:pt x="152" y="651"/>
                  </a:lnTo>
                  <a:lnTo>
                    <a:pt x="152" y="649"/>
                  </a:lnTo>
                  <a:lnTo>
                    <a:pt x="152" y="649"/>
                  </a:lnTo>
                  <a:lnTo>
                    <a:pt x="150" y="647"/>
                  </a:lnTo>
                  <a:lnTo>
                    <a:pt x="150" y="647"/>
                  </a:lnTo>
                  <a:lnTo>
                    <a:pt x="150" y="645"/>
                  </a:lnTo>
                  <a:lnTo>
                    <a:pt x="150" y="643"/>
                  </a:lnTo>
                  <a:lnTo>
                    <a:pt x="148" y="645"/>
                  </a:lnTo>
                  <a:lnTo>
                    <a:pt x="148" y="647"/>
                  </a:lnTo>
                  <a:lnTo>
                    <a:pt x="146" y="649"/>
                  </a:lnTo>
                  <a:lnTo>
                    <a:pt x="144" y="649"/>
                  </a:lnTo>
                  <a:lnTo>
                    <a:pt x="142" y="651"/>
                  </a:lnTo>
                  <a:lnTo>
                    <a:pt x="140" y="653"/>
                  </a:lnTo>
                  <a:lnTo>
                    <a:pt x="140" y="656"/>
                  </a:lnTo>
                  <a:lnTo>
                    <a:pt x="140" y="656"/>
                  </a:lnTo>
                  <a:lnTo>
                    <a:pt x="142" y="658"/>
                  </a:lnTo>
                  <a:lnTo>
                    <a:pt x="142" y="658"/>
                  </a:lnTo>
                  <a:lnTo>
                    <a:pt x="142" y="660"/>
                  </a:lnTo>
                  <a:lnTo>
                    <a:pt x="142" y="660"/>
                  </a:lnTo>
                  <a:lnTo>
                    <a:pt x="142" y="662"/>
                  </a:lnTo>
                  <a:lnTo>
                    <a:pt x="142" y="662"/>
                  </a:lnTo>
                  <a:lnTo>
                    <a:pt x="144" y="662"/>
                  </a:lnTo>
                  <a:lnTo>
                    <a:pt x="148" y="658"/>
                  </a:lnTo>
                  <a:lnTo>
                    <a:pt x="150" y="656"/>
                  </a:lnTo>
                  <a:close/>
                  <a:moveTo>
                    <a:pt x="123" y="591"/>
                  </a:moveTo>
                  <a:lnTo>
                    <a:pt x="123" y="591"/>
                  </a:lnTo>
                  <a:lnTo>
                    <a:pt x="121" y="591"/>
                  </a:lnTo>
                  <a:lnTo>
                    <a:pt x="119" y="589"/>
                  </a:lnTo>
                  <a:lnTo>
                    <a:pt x="119" y="589"/>
                  </a:lnTo>
                  <a:lnTo>
                    <a:pt x="119" y="587"/>
                  </a:lnTo>
                  <a:lnTo>
                    <a:pt x="119" y="585"/>
                  </a:lnTo>
                  <a:lnTo>
                    <a:pt x="119" y="585"/>
                  </a:lnTo>
                  <a:lnTo>
                    <a:pt x="117" y="585"/>
                  </a:lnTo>
                  <a:lnTo>
                    <a:pt x="115" y="585"/>
                  </a:lnTo>
                  <a:lnTo>
                    <a:pt x="113" y="585"/>
                  </a:lnTo>
                  <a:lnTo>
                    <a:pt x="111" y="587"/>
                  </a:lnTo>
                  <a:lnTo>
                    <a:pt x="111" y="591"/>
                  </a:lnTo>
                  <a:lnTo>
                    <a:pt x="111" y="593"/>
                  </a:lnTo>
                  <a:lnTo>
                    <a:pt x="111" y="593"/>
                  </a:lnTo>
                  <a:lnTo>
                    <a:pt x="113" y="593"/>
                  </a:lnTo>
                  <a:lnTo>
                    <a:pt x="113" y="593"/>
                  </a:lnTo>
                  <a:lnTo>
                    <a:pt x="113" y="593"/>
                  </a:lnTo>
                  <a:lnTo>
                    <a:pt x="115" y="593"/>
                  </a:lnTo>
                  <a:lnTo>
                    <a:pt x="113" y="595"/>
                  </a:lnTo>
                  <a:lnTo>
                    <a:pt x="113" y="595"/>
                  </a:lnTo>
                  <a:lnTo>
                    <a:pt x="115" y="597"/>
                  </a:lnTo>
                  <a:lnTo>
                    <a:pt x="115" y="597"/>
                  </a:lnTo>
                  <a:lnTo>
                    <a:pt x="117" y="599"/>
                  </a:lnTo>
                  <a:lnTo>
                    <a:pt x="117" y="597"/>
                  </a:lnTo>
                  <a:lnTo>
                    <a:pt x="119" y="597"/>
                  </a:lnTo>
                  <a:lnTo>
                    <a:pt x="119" y="597"/>
                  </a:lnTo>
                  <a:lnTo>
                    <a:pt x="121" y="597"/>
                  </a:lnTo>
                  <a:lnTo>
                    <a:pt x="121" y="597"/>
                  </a:lnTo>
                  <a:lnTo>
                    <a:pt x="123" y="597"/>
                  </a:lnTo>
                  <a:lnTo>
                    <a:pt x="125" y="599"/>
                  </a:lnTo>
                  <a:lnTo>
                    <a:pt x="125" y="599"/>
                  </a:lnTo>
                  <a:lnTo>
                    <a:pt x="125" y="597"/>
                  </a:lnTo>
                  <a:lnTo>
                    <a:pt x="125" y="595"/>
                  </a:lnTo>
                  <a:lnTo>
                    <a:pt x="125" y="595"/>
                  </a:lnTo>
                  <a:lnTo>
                    <a:pt x="123" y="591"/>
                  </a:lnTo>
                  <a:close/>
                  <a:moveTo>
                    <a:pt x="136" y="587"/>
                  </a:moveTo>
                  <a:lnTo>
                    <a:pt x="136" y="585"/>
                  </a:lnTo>
                  <a:lnTo>
                    <a:pt x="134" y="585"/>
                  </a:lnTo>
                  <a:lnTo>
                    <a:pt x="134" y="585"/>
                  </a:lnTo>
                  <a:lnTo>
                    <a:pt x="134" y="587"/>
                  </a:lnTo>
                  <a:lnTo>
                    <a:pt x="131" y="585"/>
                  </a:lnTo>
                  <a:lnTo>
                    <a:pt x="131" y="587"/>
                  </a:lnTo>
                  <a:lnTo>
                    <a:pt x="131" y="589"/>
                  </a:lnTo>
                  <a:lnTo>
                    <a:pt x="131" y="589"/>
                  </a:lnTo>
                  <a:lnTo>
                    <a:pt x="138" y="593"/>
                  </a:lnTo>
                  <a:lnTo>
                    <a:pt x="138" y="589"/>
                  </a:lnTo>
                  <a:lnTo>
                    <a:pt x="138" y="587"/>
                  </a:lnTo>
                  <a:lnTo>
                    <a:pt x="136" y="587"/>
                  </a:lnTo>
                  <a:close/>
                  <a:moveTo>
                    <a:pt x="131" y="582"/>
                  </a:moveTo>
                  <a:lnTo>
                    <a:pt x="131" y="582"/>
                  </a:lnTo>
                  <a:lnTo>
                    <a:pt x="134" y="582"/>
                  </a:lnTo>
                  <a:lnTo>
                    <a:pt x="134" y="580"/>
                  </a:lnTo>
                  <a:lnTo>
                    <a:pt x="134" y="580"/>
                  </a:lnTo>
                  <a:lnTo>
                    <a:pt x="131" y="576"/>
                  </a:lnTo>
                  <a:lnTo>
                    <a:pt x="131" y="572"/>
                  </a:lnTo>
                  <a:lnTo>
                    <a:pt x="129" y="570"/>
                  </a:lnTo>
                  <a:lnTo>
                    <a:pt x="131" y="568"/>
                  </a:lnTo>
                  <a:lnTo>
                    <a:pt x="131" y="568"/>
                  </a:lnTo>
                  <a:lnTo>
                    <a:pt x="134" y="566"/>
                  </a:lnTo>
                  <a:lnTo>
                    <a:pt x="134" y="564"/>
                  </a:lnTo>
                  <a:lnTo>
                    <a:pt x="131" y="564"/>
                  </a:lnTo>
                  <a:lnTo>
                    <a:pt x="129" y="562"/>
                  </a:lnTo>
                  <a:lnTo>
                    <a:pt x="127" y="564"/>
                  </a:lnTo>
                  <a:lnTo>
                    <a:pt x="127" y="564"/>
                  </a:lnTo>
                  <a:lnTo>
                    <a:pt x="127" y="566"/>
                  </a:lnTo>
                  <a:lnTo>
                    <a:pt x="125" y="568"/>
                  </a:lnTo>
                  <a:lnTo>
                    <a:pt x="125" y="568"/>
                  </a:lnTo>
                  <a:lnTo>
                    <a:pt x="125" y="570"/>
                  </a:lnTo>
                  <a:lnTo>
                    <a:pt x="125" y="570"/>
                  </a:lnTo>
                  <a:lnTo>
                    <a:pt x="125" y="576"/>
                  </a:lnTo>
                  <a:lnTo>
                    <a:pt x="127" y="578"/>
                  </a:lnTo>
                  <a:lnTo>
                    <a:pt x="127" y="580"/>
                  </a:lnTo>
                  <a:lnTo>
                    <a:pt x="129" y="578"/>
                  </a:lnTo>
                  <a:lnTo>
                    <a:pt x="129" y="578"/>
                  </a:lnTo>
                  <a:lnTo>
                    <a:pt x="131" y="578"/>
                  </a:lnTo>
                  <a:lnTo>
                    <a:pt x="131" y="578"/>
                  </a:lnTo>
                  <a:lnTo>
                    <a:pt x="131" y="580"/>
                  </a:lnTo>
                  <a:lnTo>
                    <a:pt x="129" y="580"/>
                  </a:lnTo>
                  <a:lnTo>
                    <a:pt x="129" y="580"/>
                  </a:lnTo>
                  <a:lnTo>
                    <a:pt x="129" y="580"/>
                  </a:lnTo>
                  <a:lnTo>
                    <a:pt x="129" y="580"/>
                  </a:lnTo>
                  <a:lnTo>
                    <a:pt x="127" y="582"/>
                  </a:lnTo>
                  <a:lnTo>
                    <a:pt x="127" y="582"/>
                  </a:lnTo>
                  <a:lnTo>
                    <a:pt x="127" y="585"/>
                  </a:lnTo>
                  <a:lnTo>
                    <a:pt x="127" y="587"/>
                  </a:lnTo>
                  <a:lnTo>
                    <a:pt x="129" y="587"/>
                  </a:lnTo>
                  <a:lnTo>
                    <a:pt x="131" y="585"/>
                  </a:lnTo>
                  <a:lnTo>
                    <a:pt x="131" y="582"/>
                  </a:lnTo>
                  <a:lnTo>
                    <a:pt x="131" y="582"/>
                  </a:lnTo>
                  <a:close/>
                  <a:moveTo>
                    <a:pt x="96" y="562"/>
                  </a:moveTo>
                  <a:lnTo>
                    <a:pt x="92" y="562"/>
                  </a:lnTo>
                  <a:lnTo>
                    <a:pt x="90" y="560"/>
                  </a:lnTo>
                  <a:lnTo>
                    <a:pt x="90" y="557"/>
                  </a:lnTo>
                  <a:lnTo>
                    <a:pt x="90" y="555"/>
                  </a:lnTo>
                  <a:lnTo>
                    <a:pt x="90" y="551"/>
                  </a:lnTo>
                  <a:lnTo>
                    <a:pt x="90" y="549"/>
                  </a:lnTo>
                  <a:lnTo>
                    <a:pt x="88" y="549"/>
                  </a:lnTo>
                  <a:lnTo>
                    <a:pt x="86" y="551"/>
                  </a:lnTo>
                  <a:lnTo>
                    <a:pt x="86" y="551"/>
                  </a:lnTo>
                  <a:lnTo>
                    <a:pt x="86" y="553"/>
                  </a:lnTo>
                  <a:lnTo>
                    <a:pt x="86" y="555"/>
                  </a:lnTo>
                  <a:lnTo>
                    <a:pt x="86" y="557"/>
                  </a:lnTo>
                  <a:lnTo>
                    <a:pt x="88" y="562"/>
                  </a:lnTo>
                  <a:lnTo>
                    <a:pt x="90" y="564"/>
                  </a:lnTo>
                  <a:lnTo>
                    <a:pt x="92" y="564"/>
                  </a:lnTo>
                  <a:lnTo>
                    <a:pt x="94" y="566"/>
                  </a:lnTo>
                  <a:lnTo>
                    <a:pt x="96" y="566"/>
                  </a:lnTo>
                  <a:lnTo>
                    <a:pt x="96" y="564"/>
                  </a:lnTo>
                  <a:lnTo>
                    <a:pt x="96" y="564"/>
                  </a:lnTo>
                  <a:lnTo>
                    <a:pt x="96" y="562"/>
                  </a:lnTo>
                  <a:close/>
                  <a:moveTo>
                    <a:pt x="140" y="534"/>
                  </a:moveTo>
                  <a:lnTo>
                    <a:pt x="140" y="537"/>
                  </a:lnTo>
                  <a:lnTo>
                    <a:pt x="140" y="541"/>
                  </a:lnTo>
                  <a:lnTo>
                    <a:pt x="140" y="541"/>
                  </a:lnTo>
                  <a:lnTo>
                    <a:pt x="140" y="541"/>
                  </a:lnTo>
                  <a:lnTo>
                    <a:pt x="142" y="539"/>
                  </a:lnTo>
                  <a:lnTo>
                    <a:pt x="142" y="537"/>
                  </a:lnTo>
                  <a:lnTo>
                    <a:pt x="142" y="537"/>
                  </a:lnTo>
                  <a:lnTo>
                    <a:pt x="142" y="534"/>
                  </a:lnTo>
                  <a:lnTo>
                    <a:pt x="142" y="532"/>
                  </a:lnTo>
                  <a:lnTo>
                    <a:pt x="140" y="530"/>
                  </a:lnTo>
                  <a:lnTo>
                    <a:pt x="140" y="528"/>
                  </a:lnTo>
                  <a:lnTo>
                    <a:pt x="140" y="528"/>
                  </a:lnTo>
                  <a:lnTo>
                    <a:pt x="140" y="530"/>
                  </a:lnTo>
                  <a:lnTo>
                    <a:pt x="140" y="534"/>
                  </a:lnTo>
                  <a:close/>
                  <a:moveTo>
                    <a:pt x="58" y="459"/>
                  </a:moveTo>
                  <a:lnTo>
                    <a:pt x="56" y="457"/>
                  </a:lnTo>
                  <a:lnTo>
                    <a:pt x="54" y="457"/>
                  </a:lnTo>
                  <a:lnTo>
                    <a:pt x="54" y="457"/>
                  </a:lnTo>
                  <a:lnTo>
                    <a:pt x="54" y="459"/>
                  </a:lnTo>
                  <a:lnTo>
                    <a:pt x="54" y="459"/>
                  </a:lnTo>
                  <a:lnTo>
                    <a:pt x="52" y="461"/>
                  </a:lnTo>
                  <a:lnTo>
                    <a:pt x="50" y="461"/>
                  </a:lnTo>
                  <a:lnTo>
                    <a:pt x="50" y="463"/>
                  </a:lnTo>
                  <a:lnTo>
                    <a:pt x="50" y="466"/>
                  </a:lnTo>
                  <a:lnTo>
                    <a:pt x="50" y="468"/>
                  </a:lnTo>
                  <a:lnTo>
                    <a:pt x="52" y="470"/>
                  </a:lnTo>
                  <a:lnTo>
                    <a:pt x="58" y="472"/>
                  </a:lnTo>
                  <a:lnTo>
                    <a:pt x="63" y="468"/>
                  </a:lnTo>
                  <a:lnTo>
                    <a:pt x="63" y="463"/>
                  </a:lnTo>
                  <a:lnTo>
                    <a:pt x="60" y="459"/>
                  </a:lnTo>
                  <a:lnTo>
                    <a:pt x="58" y="459"/>
                  </a:lnTo>
                  <a:close/>
                  <a:moveTo>
                    <a:pt x="37" y="301"/>
                  </a:moveTo>
                  <a:lnTo>
                    <a:pt x="37" y="301"/>
                  </a:lnTo>
                  <a:lnTo>
                    <a:pt x="35" y="296"/>
                  </a:lnTo>
                  <a:lnTo>
                    <a:pt x="35" y="294"/>
                  </a:lnTo>
                  <a:lnTo>
                    <a:pt x="33" y="290"/>
                  </a:lnTo>
                  <a:lnTo>
                    <a:pt x="31" y="288"/>
                  </a:lnTo>
                  <a:lnTo>
                    <a:pt x="27" y="290"/>
                  </a:lnTo>
                  <a:lnTo>
                    <a:pt x="21" y="294"/>
                  </a:lnTo>
                  <a:lnTo>
                    <a:pt x="21" y="296"/>
                  </a:lnTo>
                  <a:lnTo>
                    <a:pt x="21" y="298"/>
                  </a:lnTo>
                  <a:lnTo>
                    <a:pt x="19" y="301"/>
                  </a:lnTo>
                  <a:lnTo>
                    <a:pt x="17" y="301"/>
                  </a:lnTo>
                  <a:lnTo>
                    <a:pt x="17" y="301"/>
                  </a:lnTo>
                  <a:lnTo>
                    <a:pt x="17" y="301"/>
                  </a:lnTo>
                  <a:lnTo>
                    <a:pt x="17" y="305"/>
                  </a:lnTo>
                  <a:lnTo>
                    <a:pt x="17" y="307"/>
                  </a:lnTo>
                  <a:lnTo>
                    <a:pt x="17" y="311"/>
                  </a:lnTo>
                  <a:lnTo>
                    <a:pt x="17" y="313"/>
                  </a:lnTo>
                  <a:lnTo>
                    <a:pt x="19" y="315"/>
                  </a:lnTo>
                  <a:lnTo>
                    <a:pt x="21" y="317"/>
                  </a:lnTo>
                  <a:lnTo>
                    <a:pt x="21" y="319"/>
                  </a:lnTo>
                  <a:lnTo>
                    <a:pt x="19" y="321"/>
                  </a:lnTo>
                  <a:lnTo>
                    <a:pt x="17" y="326"/>
                  </a:lnTo>
                  <a:lnTo>
                    <a:pt x="17" y="326"/>
                  </a:lnTo>
                  <a:lnTo>
                    <a:pt x="19" y="326"/>
                  </a:lnTo>
                  <a:lnTo>
                    <a:pt x="21" y="326"/>
                  </a:lnTo>
                  <a:lnTo>
                    <a:pt x="23" y="326"/>
                  </a:lnTo>
                  <a:lnTo>
                    <a:pt x="25" y="326"/>
                  </a:lnTo>
                  <a:lnTo>
                    <a:pt x="27" y="328"/>
                  </a:lnTo>
                  <a:lnTo>
                    <a:pt x="29" y="328"/>
                  </a:lnTo>
                  <a:lnTo>
                    <a:pt x="31" y="328"/>
                  </a:lnTo>
                  <a:lnTo>
                    <a:pt x="33" y="326"/>
                  </a:lnTo>
                  <a:lnTo>
                    <a:pt x="35" y="321"/>
                  </a:lnTo>
                  <a:lnTo>
                    <a:pt x="33" y="319"/>
                  </a:lnTo>
                  <a:lnTo>
                    <a:pt x="33" y="319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5" y="315"/>
                  </a:lnTo>
                  <a:lnTo>
                    <a:pt x="35" y="313"/>
                  </a:lnTo>
                  <a:lnTo>
                    <a:pt x="37" y="311"/>
                  </a:lnTo>
                  <a:lnTo>
                    <a:pt x="37" y="309"/>
                  </a:lnTo>
                  <a:lnTo>
                    <a:pt x="37" y="305"/>
                  </a:lnTo>
                  <a:lnTo>
                    <a:pt x="37" y="301"/>
                  </a:lnTo>
                  <a:close/>
                  <a:moveTo>
                    <a:pt x="48" y="236"/>
                  </a:moveTo>
                  <a:lnTo>
                    <a:pt x="46" y="236"/>
                  </a:lnTo>
                  <a:lnTo>
                    <a:pt x="46" y="234"/>
                  </a:lnTo>
                  <a:lnTo>
                    <a:pt x="48" y="232"/>
                  </a:lnTo>
                  <a:lnTo>
                    <a:pt x="48" y="232"/>
                  </a:lnTo>
                  <a:lnTo>
                    <a:pt x="48" y="230"/>
                  </a:lnTo>
                  <a:lnTo>
                    <a:pt x="46" y="227"/>
                  </a:lnTo>
                  <a:lnTo>
                    <a:pt x="44" y="225"/>
                  </a:lnTo>
                  <a:lnTo>
                    <a:pt x="42" y="225"/>
                  </a:lnTo>
                  <a:lnTo>
                    <a:pt x="42" y="230"/>
                  </a:lnTo>
                  <a:lnTo>
                    <a:pt x="42" y="232"/>
                  </a:lnTo>
                  <a:lnTo>
                    <a:pt x="42" y="234"/>
                  </a:lnTo>
                  <a:lnTo>
                    <a:pt x="42" y="236"/>
                  </a:lnTo>
                  <a:lnTo>
                    <a:pt x="42" y="236"/>
                  </a:lnTo>
                  <a:lnTo>
                    <a:pt x="40" y="236"/>
                  </a:lnTo>
                  <a:lnTo>
                    <a:pt x="40" y="236"/>
                  </a:lnTo>
                  <a:lnTo>
                    <a:pt x="37" y="236"/>
                  </a:lnTo>
                  <a:lnTo>
                    <a:pt x="37" y="240"/>
                  </a:lnTo>
                  <a:lnTo>
                    <a:pt x="40" y="240"/>
                  </a:lnTo>
                  <a:lnTo>
                    <a:pt x="40" y="240"/>
                  </a:lnTo>
                  <a:lnTo>
                    <a:pt x="40" y="240"/>
                  </a:lnTo>
                  <a:lnTo>
                    <a:pt x="42" y="242"/>
                  </a:lnTo>
                  <a:lnTo>
                    <a:pt x="44" y="240"/>
                  </a:lnTo>
                  <a:lnTo>
                    <a:pt x="46" y="240"/>
                  </a:lnTo>
                  <a:lnTo>
                    <a:pt x="48" y="240"/>
                  </a:lnTo>
                  <a:lnTo>
                    <a:pt x="48" y="238"/>
                  </a:lnTo>
                  <a:lnTo>
                    <a:pt x="48" y="238"/>
                  </a:lnTo>
                  <a:lnTo>
                    <a:pt x="48" y="236"/>
                  </a:lnTo>
                  <a:close/>
                  <a:moveTo>
                    <a:pt x="4" y="217"/>
                  </a:moveTo>
                  <a:lnTo>
                    <a:pt x="4" y="217"/>
                  </a:lnTo>
                  <a:lnTo>
                    <a:pt x="2" y="217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2" y="219"/>
                  </a:lnTo>
                  <a:lnTo>
                    <a:pt x="2" y="223"/>
                  </a:lnTo>
                  <a:lnTo>
                    <a:pt x="4" y="223"/>
                  </a:lnTo>
                  <a:lnTo>
                    <a:pt x="6" y="223"/>
                  </a:lnTo>
                  <a:lnTo>
                    <a:pt x="6" y="221"/>
                  </a:lnTo>
                  <a:lnTo>
                    <a:pt x="6" y="219"/>
                  </a:lnTo>
                  <a:lnTo>
                    <a:pt x="6" y="217"/>
                  </a:lnTo>
                  <a:lnTo>
                    <a:pt x="4" y="217"/>
                  </a:lnTo>
                  <a:close/>
                  <a:moveTo>
                    <a:pt x="83" y="179"/>
                  </a:moveTo>
                  <a:lnTo>
                    <a:pt x="83" y="179"/>
                  </a:lnTo>
                  <a:lnTo>
                    <a:pt x="83" y="177"/>
                  </a:lnTo>
                  <a:lnTo>
                    <a:pt x="81" y="173"/>
                  </a:lnTo>
                  <a:lnTo>
                    <a:pt x="81" y="171"/>
                  </a:lnTo>
                  <a:lnTo>
                    <a:pt x="81" y="171"/>
                  </a:lnTo>
                  <a:lnTo>
                    <a:pt x="77" y="171"/>
                  </a:lnTo>
                  <a:lnTo>
                    <a:pt x="77" y="171"/>
                  </a:lnTo>
                  <a:lnTo>
                    <a:pt x="75" y="173"/>
                  </a:lnTo>
                  <a:lnTo>
                    <a:pt x="73" y="175"/>
                  </a:lnTo>
                  <a:lnTo>
                    <a:pt x="75" y="177"/>
                  </a:lnTo>
                  <a:lnTo>
                    <a:pt x="75" y="177"/>
                  </a:lnTo>
                  <a:lnTo>
                    <a:pt x="77" y="177"/>
                  </a:lnTo>
                  <a:lnTo>
                    <a:pt x="77" y="179"/>
                  </a:lnTo>
                  <a:lnTo>
                    <a:pt x="77" y="179"/>
                  </a:lnTo>
                  <a:lnTo>
                    <a:pt x="79" y="179"/>
                  </a:lnTo>
                  <a:lnTo>
                    <a:pt x="81" y="179"/>
                  </a:lnTo>
                  <a:lnTo>
                    <a:pt x="81" y="182"/>
                  </a:lnTo>
                  <a:lnTo>
                    <a:pt x="81" y="182"/>
                  </a:lnTo>
                  <a:lnTo>
                    <a:pt x="83" y="184"/>
                  </a:lnTo>
                  <a:lnTo>
                    <a:pt x="83" y="186"/>
                  </a:lnTo>
                  <a:lnTo>
                    <a:pt x="86" y="186"/>
                  </a:lnTo>
                  <a:lnTo>
                    <a:pt x="83" y="179"/>
                  </a:lnTo>
                  <a:close/>
                  <a:moveTo>
                    <a:pt x="86" y="154"/>
                  </a:moveTo>
                  <a:lnTo>
                    <a:pt x="86" y="156"/>
                  </a:lnTo>
                  <a:lnTo>
                    <a:pt x="86" y="159"/>
                  </a:lnTo>
                  <a:lnTo>
                    <a:pt x="86" y="161"/>
                  </a:lnTo>
                  <a:lnTo>
                    <a:pt x="86" y="161"/>
                  </a:lnTo>
                  <a:lnTo>
                    <a:pt x="88" y="163"/>
                  </a:lnTo>
                  <a:lnTo>
                    <a:pt x="88" y="165"/>
                  </a:lnTo>
                  <a:lnTo>
                    <a:pt x="88" y="165"/>
                  </a:lnTo>
                  <a:lnTo>
                    <a:pt x="90" y="165"/>
                  </a:lnTo>
                  <a:lnTo>
                    <a:pt x="90" y="163"/>
                  </a:lnTo>
                  <a:lnTo>
                    <a:pt x="90" y="159"/>
                  </a:lnTo>
                  <a:lnTo>
                    <a:pt x="90" y="159"/>
                  </a:lnTo>
                  <a:lnTo>
                    <a:pt x="90" y="156"/>
                  </a:lnTo>
                  <a:lnTo>
                    <a:pt x="90" y="156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8" y="154"/>
                  </a:lnTo>
                  <a:lnTo>
                    <a:pt x="88" y="154"/>
                  </a:lnTo>
                  <a:lnTo>
                    <a:pt x="86" y="154"/>
                  </a:lnTo>
                  <a:lnTo>
                    <a:pt x="86" y="154"/>
                  </a:lnTo>
                  <a:close/>
                  <a:moveTo>
                    <a:pt x="167" y="146"/>
                  </a:moveTo>
                  <a:lnTo>
                    <a:pt x="167" y="146"/>
                  </a:lnTo>
                  <a:lnTo>
                    <a:pt x="165" y="146"/>
                  </a:lnTo>
                  <a:lnTo>
                    <a:pt x="165" y="148"/>
                  </a:lnTo>
                  <a:lnTo>
                    <a:pt x="167" y="146"/>
                  </a:lnTo>
                  <a:close/>
                  <a:moveTo>
                    <a:pt x="48" y="92"/>
                  </a:moveTo>
                  <a:lnTo>
                    <a:pt x="48" y="90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8"/>
                  </a:lnTo>
                  <a:lnTo>
                    <a:pt x="50" y="85"/>
                  </a:lnTo>
                  <a:lnTo>
                    <a:pt x="52" y="83"/>
                  </a:lnTo>
                  <a:lnTo>
                    <a:pt x="52" y="81"/>
                  </a:lnTo>
                  <a:lnTo>
                    <a:pt x="52" y="77"/>
                  </a:lnTo>
                  <a:lnTo>
                    <a:pt x="52" y="75"/>
                  </a:lnTo>
                  <a:lnTo>
                    <a:pt x="52" y="75"/>
                  </a:lnTo>
                  <a:lnTo>
                    <a:pt x="52" y="73"/>
                  </a:lnTo>
                  <a:lnTo>
                    <a:pt x="52" y="73"/>
                  </a:lnTo>
                  <a:lnTo>
                    <a:pt x="50" y="73"/>
                  </a:lnTo>
                  <a:lnTo>
                    <a:pt x="50" y="73"/>
                  </a:lnTo>
                  <a:lnTo>
                    <a:pt x="50" y="73"/>
                  </a:lnTo>
                  <a:lnTo>
                    <a:pt x="48" y="73"/>
                  </a:lnTo>
                  <a:lnTo>
                    <a:pt x="48" y="73"/>
                  </a:lnTo>
                  <a:lnTo>
                    <a:pt x="48" y="75"/>
                  </a:lnTo>
                  <a:lnTo>
                    <a:pt x="48" y="77"/>
                  </a:lnTo>
                  <a:lnTo>
                    <a:pt x="46" y="83"/>
                  </a:lnTo>
                  <a:lnTo>
                    <a:pt x="46" y="83"/>
                  </a:lnTo>
                  <a:lnTo>
                    <a:pt x="46" y="85"/>
                  </a:lnTo>
                  <a:lnTo>
                    <a:pt x="48" y="92"/>
                  </a:lnTo>
                  <a:lnTo>
                    <a:pt x="48" y="92"/>
                  </a:lnTo>
                  <a:close/>
                  <a:moveTo>
                    <a:pt x="209" y="25"/>
                  </a:moveTo>
                  <a:lnTo>
                    <a:pt x="207" y="27"/>
                  </a:lnTo>
                  <a:lnTo>
                    <a:pt x="209" y="27"/>
                  </a:lnTo>
                  <a:lnTo>
                    <a:pt x="209" y="27"/>
                  </a:lnTo>
                  <a:lnTo>
                    <a:pt x="209" y="25"/>
                  </a:lnTo>
                  <a:close/>
                  <a:moveTo>
                    <a:pt x="75" y="127"/>
                  </a:moveTo>
                  <a:lnTo>
                    <a:pt x="75" y="127"/>
                  </a:lnTo>
                  <a:lnTo>
                    <a:pt x="75" y="125"/>
                  </a:lnTo>
                  <a:lnTo>
                    <a:pt x="75" y="123"/>
                  </a:lnTo>
                  <a:lnTo>
                    <a:pt x="77" y="123"/>
                  </a:lnTo>
                  <a:lnTo>
                    <a:pt x="77" y="121"/>
                  </a:lnTo>
                  <a:lnTo>
                    <a:pt x="79" y="117"/>
                  </a:lnTo>
                  <a:lnTo>
                    <a:pt x="77" y="113"/>
                  </a:lnTo>
                  <a:lnTo>
                    <a:pt x="77" y="111"/>
                  </a:lnTo>
                  <a:lnTo>
                    <a:pt x="77" y="106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7" y="98"/>
                  </a:lnTo>
                  <a:lnTo>
                    <a:pt x="77" y="96"/>
                  </a:lnTo>
                  <a:lnTo>
                    <a:pt x="75" y="94"/>
                  </a:lnTo>
                  <a:lnTo>
                    <a:pt x="75" y="92"/>
                  </a:lnTo>
                  <a:lnTo>
                    <a:pt x="75" y="90"/>
                  </a:lnTo>
                  <a:lnTo>
                    <a:pt x="75" y="88"/>
                  </a:lnTo>
                  <a:lnTo>
                    <a:pt x="75" y="85"/>
                  </a:lnTo>
                  <a:lnTo>
                    <a:pt x="73" y="83"/>
                  </a:lnTo>
                  <a:lnTo>
                    <a:pt x="73" y="81"/>
                  </a:lnTo>
                  <a:lnTo>
                    <a:pt x="73" y="81"/>
                  </a:lnTo>
                  <a:lnTo>
                    <a:pt x="71" y="81"/>
                  </a:lnTo>
                  <a:lnTo>
                    <a:pt x="71" y="79"/>
                  </a:lnTo>
                  <a:lnTo>
                    <a:pt x="71" y="79"/>
                  </a:lnTo>
                  <a:lnTo>
                    <a:pt x="69" y="81"/>
                  </a:lnTo>
                  <a:lnTo>
                    <a:pt x="69" y="81"/>
                  </a:lnTo>
                  <a:lnTo>
                    <a:pt x="67" y="81"/>
                  </a:lnTo>
                  <a:lnTo>
                    <a:pt x="67" y="81"/>
                  </a:lnTo>
                  <a:lnTo>
                    <a:pt x="67" y="79"/>
                  </a:lnTo>
                  <a:lnTo>
                    <a:pt x="67" y="79"/>
                  </a:lnTo>
                  <a:lnTo>
                    <a:pt x="67" y="79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73" y="73"/>
                  </a:lnTo>
                  <a:lnTo>
                    <a:pt x="73" y="75"/>
                  </a:lnTo>
                  <a:lnTo>
                    <a:pt x="73" y="75"/>
                  </a:lnTo>
                  <a:lnTo>
                    <a:pt x="75" y="75"/>
                  </a:lnTo>
                  <a:lnTo>
                    <a:pt x="75" y="73"/>
                  </a:lnTo>
                  <a:lnTo>
                    <a:pt x="75" y="71"/>
                  </a:lnTo>
                  <a:lnTo>
                    <a:pt x="73" y="69"/>
                  </a:lnTo>
                  <a:lnTo>
                    <a:pt x="71" y="69"/>
                  </a:lnTo>
                  <a:lnTo>
                    <a:pt x="71" y="67"/>
                  </a:lnTo>
                  <a:lnTo>
                    <a:pt x="73" y="65"/>
                  </a:lnTo>
                  <a:lnTo>
                    <a:pt x="75" y="65"/>
                  </a:lnTo>
                  <a:lnTo>
                    <a:pt x="75" y="63"/>
                  </a:lnTo>
                  <a:lnTo>
                    <a:pt x="75" y="63"/>
                  </a:lnTo>
                  <a:lnTo>
                    <a:pt x="75" y="65"/>
                  </a:lnTo>
                  <a:lnTo>
                    <a:pt x="75" y="67"/>
                  </a:lnTo>
                  <a:lnTo>
                    <a:pt x="75" y="67"/>
                  </a:lnTo>
                  <a:lnTo>
                    <a:pt x="77" y="69"/>
                  </a:lnTo>
                  <a:lnTo>
                    <a:pt x="77" y="69"/>
                  </a:lnTo>
                  <a:lnTo>
                    <a:pt x="77" y="67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81" y="67"/>
                  </a:lnTo>
                  <a:lnTo>
                    <a:pt x="83" y="65"/>
                  </a:lnTo>
                  <a:lnTo>
                    <a:pt x="83" y="60"/>
                  </a:lnTo>
                  <a:lnTo>
                    <a:pt x="83" y="58"/>
                  </a:lnTo>
                  <a:lnTo>
                    <a:pt x="83" y="50"/>
                  </a:lnTo>
                  <a:lnTo>
                    <a:pt x="86" y="48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83" y="42"/>
                  </a:lnTo>
                  <a:lnTo>
                    <a:pt x="83" y="40"/>
                  </a:lnTo>
                  <a:lnTo>
                    <a:pt x="81" y="37"/>
                  </a:lnTo>
                  <a:lnTo>
                    <a:pt x="79" y="40"/>
                  </a:lnTo>
                  <a:lnTo>
                    <a:pt x="77" y="37"/>
                  </a:lnTo>
                  <a:lnTo>
                    <a:pt x="77" y="37"/>
                  </a:lnTo>
                  <a:lnTo>
                    <a:pt x="77" y="35"/>
                  </a:lnTo>
                  <a:lnTo>
                    <a:pt x="77" y="33"/>
                  </a:lnTo>
                  <a:lnTo>
                    <a:pt x="79" y="33"/>
                  </a:lnTo>
                  <a:lnTo>
                    <a:pt x="79" y="35"/>
                  </a:lnTo>
                  <a:lnTo>
                    <a:pt x="79" y="37"/>
                  </a:lnTo>
                  <a:lnTo>
                    <a:pt x="81" y="35"/>
                  </a:lnTo>
                  <a:lnTo>
                    <a:pt x="83" y="35"/>
                  </a:lnTo>
                  <a:lnTo>
                    <a:pt x="83" y="33"/>
                  </a:lnTo>
                  <a:lnTo>
                    <a:pt x="83" y="33"/>
                  </a:lnTo>
                  <a:lnTo>
                    <a:pt x="86" y="31"/>
                  </a:lnTo>
                  <a:lnTo>
                    <a:pt x="88" y="29"/>
                  </a:lnTo>
                  <a:lnTo>
                    <a:pt x="88" y="29"/>
                  </a:lnTo>
                  <a:lnTo>
                    <a:pt x="88" y="29"/>
                  </a:lnTo>
                  <a:lnTo>
                    <a:pt x="86" y="29"/>
                  </a:lnTo>
                  <a:lnTo>
                    <a:pt x="86" y="29"/>
                  </a:lnTo>
                  <a:lnTo>
                    <a:pt x="86" y="23"/>
                  </a:lnTo>
                  <a:lnTo>
                    <a:pt x="86" y="19"/>
                  </a:lnTo>
                  <a:lnTo>
                    <a:pt x="86" y="14"/>
                  </a:lnTo>
                  <a:lnTo>
                    <a:pt x="83" y="12"/>
                  </a:lnTo>
                  <a:lnTo>
                    <a:pt x="83" y="12"/>
                  </a:lnTo>
                  <a:lnTo>
                    <a:pt x="81" y="12"/>
                  </a:lnTo>
                  <a:lnTo>
                    <a:pt x="81" y="12"/>
                  </a:lnTo>
                  <a:lnTo>
                    <a:pt x="81" y="1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79" y="12"/>
                  </a:lnTo>
                  <a:lnTo>
                    <a:pt x="79" y="12"/>
                  </a:lnTo>
                  <a:lnTo>
                    <a:pt x="79" y="14"/>
                  </a:lnTo>
                  <a:lnTo>
                    <a:pt x="79" y="14"/>
                  </a:lnTo>
                  <a:lnTo>
                    <a:pt x="79" y="14"/>
                  </a:lnTo>
                  <a:lnTo>
                    <a:pt x="79" y="14"/>
                  </a:lnTo>
                  <a:lnTo>
                    <a:pt x="77" y="12"/>
                  </a:lnTo>
                  <a:lnTo>
                    <a:pt x="77" y="14"/>
                  </a:lnTo>
                  <a:lnTo>
                    <a:pt x="75" y="14"/>
                  </a:lnTo>
                  <a:lnTo>
                    <a:pt x="73" y="14"/>
                  </a:lnTo>
                  <a:lnTo>
                    <a:pt x="73" y="14"/>
                  </a:lnTo>
                  <a:lnTo>
                    <a:pt x="73" y="17"/>
                  </a:lnTo>
                  <a:lnTo>
                    <a:pt x="73" y="19"/>
                  </a:lnTo>
                  <a:lnTo>
                    <a:pt x="73" y="19"/>
                  </a:lnTo>
                  <a:lnTo>
                    <a:pt x="71" y="21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5"/>
                  </a:lnTo>
                  <a:lnTo>
                    <a:pt x="69" y="27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67" y="31"/>
                  </a:lnTo>
                  <a:lnTo>
                    <a:pt x="65" y="35"/>
                  </a:lnTo>
                  <a:lnTo>
                    <a:pt x="63" y="37"/>
                  </a:lnTo>
                  <a:lnTo>
                    <a:pt x="65" y="40"/>
                  </a:lnTo>
                  <a:lnTo>
                    <a:pt x="65" y="40"/>
                  </a:lnTo>
                  <a:lnTo>
                    <a:pt x="65" y="42"/>
                  </a:lnTo>
                  <a:lnTo>
                    <a:pt x="65" y="46"/>
                  </a:lnTo>
                  <a:lnTo>
                    <a:pt x="65" y="46"/>
                  </a:lnTo>
                  <a:lnTo>
                    <a:pt x="63" y="48"/>
                  </a:lnTo>
                  <a:lnTo>
                    <a:pt x="63" y="50"/>
                  </a:lnTo>
                  <a:lnTo>
                    <a:pt x="63" y="52"/>
                  </a:lnTo>
                  <a:lnTo>
                    <a:pt x="63" y="52"/>
                  </a:lnTo>
                  <a:lnTo>
                    <a:pt x="63" y="54"/>
                  </a:lnTo>
                  <a:lnTo>
                    <a:pt x="65" y="56"/>
                  </a:lnTo>
                  <a:lnTo>
                    <a:pt x="65" y="56"/>
                  </a:lnTo>
                  <a:lnTo>
                    <a:pt x="65" y="56"/>
                  </a:lnTo>
                  <a:lnTo>
                    <a:pt x="65" y="56"/>
                  </a:lnTo>
                  <a:lnTo>
                    <a:pt x="63" y="60"/>
                  </a:lnTo>
                  <a:lnTo>
                    <a:pt x="60" y="67"/>
                  </a:lnTo>
                  <a:lnTo>
                    <a:pt x="60" y="69"/>
                  </a:lnTo>
                  <a:lnTo>
                    <a:pt x="63" y="71"/>
                  </a:lnTo>
                  <a:lnTo>
                    <a:pt x="63" y="71"/>
                  </a:lnTo>
                  <a:lnTo>
                    <a:pt x="63" y="73"/>
                  </a:lnTo>
                  <a:lnTo>
                    <a:pt x="60" y="75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58" y="85"/>
                  </a:lnTo>
                  <a:lnTo>
                    <a:pt x="58" y="88"/>
                  </a:lnTo>
                  <a:lnTo>
                    <a:pt x="56" y="88"/>
                  </a:lnTo>
                  <a:lnTo>
                    <a:pt x="54" y="88"/>
                  </a:lnTo>
                  <a:lnTo>
                    <a:pt x="54" y="90"/>
                  </a:lnTo>
                  <a:lnTo>
                    <a:pt x="52" y="90"/>
                  </a:lnTo>
                  <a:lnTo>
                    <a:pt x="52" y="92"/>
                  </a:lnTo>
                  <a:lnTo>
                    <a:pt x="54" y="96"/>
                  </a:lnTo>
                  <a:lnTo>
                    <a:pt x="54" y="102"/>
                  </a:lnTo>
                  <a:lnTo>
                    <a:pt x="54" y="104"/>
                  </a:lnTo>
                  <a:lnTo>
                    <a:pt x="56" y="104"/>
                  </a:lnTo>
                  <a:lnTo>
                    <a:pt x="56" y="106"/>
                  </a:lnTo>
                  <a:lnTo>
                    <a:pt x="56" y="106"/>
                  </a:lnTo>
                  <a:lnTo>
                    <a:pt x="56" y="106"/>
                  </a:lnTo>
                  <a:lnTo>
                    <a:pt x="56" y="106"/>
                  </a:lnTo>
                  <a:lnTo>
                    <a:pt x="54" y="106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2" y="111"/>
                  </a:lnTo>
                  <a:lnTo>
                    <a:pt x="50" y="113"/>
                  </a:lnTo>
                  <a:lnTo>
                    <a:pt x="50" y="138"/>
                  </a:lnTo>
                  <a:lnTo>
                    <a:pt x="50" y="140"/>
                  </a:lnTo>
                  <a:lnTo>
                    <a:pt x="52" y="142"/>
                  </a:lnTo>
                  <a:lnTo>
                    <a:pt x="54" y="142"/>
                  </a:lnTo>
                  <a:lnTo>
                    <a:pt x="56" y="142"/>
                  </a:lnTo>
                  <a:lnTo>
                    <a:pt x="58" y="144"/>
                  </a:lnTo>
                  <a:lnTo>
                    <a:pt x="58" y="144"/>
                  </a:lnTo>
                  <a:lnTo>
                    <a:pt x="58" y="146"/>
                  </a:lnTo>
                  <a:lnTo>
                    <a:pt x="58" y="146"/>
                  </a:lnTo>
                  <a:lnTo>
                    <a:pt x="56" y="146"/>
                  </a:lnTo>
                  <a:lnTo>
                    <a:pt x="56" y="146"/>
                  </a:lnTo>
                  <a:lnTo>
                    <a:pt x="54" y="146"/>
                  </a:lnTo>
                  <a:lnTo>
                    <a:pt x="54" y="146"/>
                  </a:lnTo>
                  <a:lnTo>
                    <a:pt x="54" y="148"/>
                  </a:lnTo>
                  <a:lnTo>
                    <a:pt x="54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58" y="152"/>
                  </a:lnTo>
                  <a:lnTo>
                    <a:pt x="58" y="154"/>
                  </a:lnTo>
                  <a:lnTo>
                    <a:pt x="56" y="154"/>
                  </a:lnTo>
                  <a:lnTo>
                    <a:pt x="56" y="156"/>
                  </a:lnTo>
                  <a:lnTo>
                    <a:pt x="54" y="156"/>
                  </a:lnTo>
                  <a:lnTo>
                    <a:pt x="52" y="156"/>
                  </a:lnTo>
                  <a:lnTo>
                    <a:pt x="52" y="156"/>
                  </a:lnTo>
                  <a:lnTo>
                    <a:pt x="52" y="156"/>
                  </a:lnTo>
                  <a:lnTo>
                    <a:pt x="52" y="156"/>
                  </a:lnTo>
                  <a:lnTo>
                    <a:pt x="52" y="156"/>
                  </a:lnTo>
                  <a:lnTo>
                    <a:pt x="50" y="156"/>
                  </a:lnTo>
                  <a:lnTo>
                    <a:pt x="50" y="156"/>
                  </a:lnTo>
                  <a:lnTo>
                    <a:pt x="52" y="154"/>
                  </a:lnTo>
                  <a:lnTo>
                    <a:pt x="50" y="152"/>
                  </a:lnTo>
                  <a:lnTo>
                    <a:pt x="50" y="150"/>
                  </a:lnTo>
                  <a:lnTo>
                    <a:pt x="50" y="152"/>
                  </a:lnTo>
                  <a:lnTo>
                    <a:pt x="48" y="152"/>
                  </a:lnTo>
                  <a:lnTo>
                    <a:pt x="48" y="152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4" y="159"/>
                  </a:lnTo>
                  <a:lnTo>
                    <a:pt x="42" y="161"/>
                  </a:lnTo>
                  <a:lnTo>
                    <a:pt x="44" y="171"/>
                  </a:lnTo>
                  <a:lnTo>
                    <a:pt x="42" y="173"/>
                  </a:lnTo>
                  <a:lnTo>
                    <a:pt x="42" y="175"/>
                  </a:lnTo>
                  <a:lnTo>
                    <a:pt x="42" y="175"/>
                  </a:lnTo>
                  <a:lnTo>
                    <a:pt x="42" y="177"/>
                  </a:lnTo>
                  <a:lnTo>
                    <a:pt x="42" y="179"/>
                  </a:lnTo>
                  <a:lnTo>
                    <a:pt x="42" y="182"/>
                  </a:lnTo>
                  <a:lnTo>
                    <a:pt x="42" y="182"/>
                  </a:lnTo>
                  <a:lnTo>
                    <a:pt x="42" y="188"/>
                  </a:lnTo>
                  <a:lnTo>
                    <a:pt x="40" y="188"/>
                  </a:lnTo>
                  <a:lnTo>
                    <a:pt x="40" y="188"/>
                  </a:lnTo>
                  <a:lnTo>
                    <a:pt x="40" y="188"/>
                  </a:lnTo>
                  <a:lnTo>
                    <a:pt x="40" y="186"/>
                  </a:lnTo>
                  <a:lnTo>
                    <a:pt x="40" y="186"/>
                  </a:lnTo>
                  <a:lnTo>
                    <a:pt x="37" y="186"/>
                  </a:lnTo>
                  <a:lnTo>
                    <a:pt x="37" y="184"/>
                  </a:lnTo>
                  <a:lnTo>
                    <a:pt x="35" y="182"/>
                  </a:lnTo>
                  <a:lnTo>
                    <a:pt x="35" y="182"/>
                  </a:lnTo>
                  <a:lnTo>
                    <a:pt x="35" y="182"/>
                  </a:lnTo>
                  <a:lnTo>
                    <a:pt x="33" y="186"/>
                  </a:lnTo>
                  <a:lnTo>
                    <a:pt x="31" y="188"/>
                  </a:lnTo>
                  <a:lnTo>
                    <a:pt x="31" y="188"/>
                  </a:lnTo>
                  <a:lnTo>
                    <a:pt x="31" y="190"/>
                  </a:lnTo>
                  <a:lnTo>
                    <a:pt x="31" y="190"/>
                  </a:lnTo>
                  <a:lnTo>
                    <a:pt x="31" y="190"/>
                  </a:lnTo>
                  <a:lnTo>
                    <a:pt x="31" y="190"/>
                  </a:lnTo>
                  <a:lnTo>
                    <a:pt x="31" y="190"/>
                  </a:lnTo>
                  <a:lnTo>
                    <a:pt x="31" y="190"/>
                  </a:lnTo>
                  <a:lnTo>
                    <a:pt x="33" y="192"/>
                  </a:lnTo>
                  <a:lnTo>
                    <a:pt x="33" y="192"/>
                  </a:lnTo>
                  <a:lnTo>
                    <a:pt x="35" y="192"/>
                  </a:lnTo>
                  <a:lnTo>
                    <a:pt x="35" y="192"/>
                  </a:lnTo>
                  <a:lnTo>
                    <a:pt x="35" y="196"/>
                  </a:lnTo>
                  <a:lnTo>
                    <a:pt x="35" y="202"/>
                  </a:lnTo>
                  <a:lnTo>
                    <a:pt x="35" y="202"/>
                  </a:lnTo>
                  <a:lnTo>
                    <a:pt x="37" y="205"/>
                  </a:lnTo>
                  <a:lnTo>
                    <a:pt x="37" y="205"/>
                  </a:lnTo>
                  <a:lnTo>
                    <a:pt x="37" y="205"/>
                  </a:lnTo>
                  <a:lnTo>
                    <a:pt x="40" y="205"/>
                  </a:lnTo>
                  <a:lnTo>
                    <a:pt x="40" y="205"/>
                  </a:lnTo>
                  <a:lnTo>
                    <a:pt x="40" y="207"/>
                  </a:lnTo>
                  <a:lnTo>
                    <a:pt x="40" y="209"/>
                  </a:lnTo>
                  <a:lnTo>
                    <a:pt x="40" y="209"/>
                  </a:lnTo>
                  <a:lnTo>
                    <a:pt x="40" y="211"/>
                  </a:lnTo>
                  <a:lnTo>
                    <a:pt x="42" y="211"/>
                  </a:lnTo>
                  <a:lnTo>
                    <a:pt x="44" y="211"/>
                  </a:lnTo>
                  <a:lnTo>
                    <a:pt x="44" y="213"/>
                  </a:lnTo>
                  <a:lnTo>
                    <a:pt x="44" y="213"/>
                  </a:lnTo>
                  <a:lnTo>
                    <a:pt x="42" y="213"/>
                  </a:lnTo>
                  <a:lnTo>
                    <a:pt x="42" y="213"/>
                  </a:lnTo>
                  <a:lnTo>
                    <a:pt x="42" y="215"/>
                  </a:lnTo>
                  <a:lnTo>
                    <a:pt x="42" y="215"/>
                  </a:lnTo>
                  <a:lnTo>
                    <a:pt x="42" y="217"/>
                  </a:lnTo>
                  <a:lnTo>
                    <a:pt x="42" y="217"/>
                  </a:lnTo>
                  <a:lnTo>
                    <a:pt x="44" y="219"/>
                  </a:lnTo>
                  <a:lnTo>
                    <a:pt x="44" y="219"/>
                  </a:lnTo>
                  <a:lnTo>
                    <a:pt x="44" y="219"/>
                  </a:lnTo>
                  <a:lnTo>
                    <a:pt x="44" y="221"/>
                  </a:lnTo>
                  <a:lnTo>
                    <a:pt x="44" y="221"/>
                  </a:lnTo>
                  <a:lnTo>
                    <a:pt x="48" y="225"/>
                  </a:lnTo>
                  <a:lnTo>
                    <a:pt x="48" y="225"/>
                  </a:lnTo>
                  <a:lnTo>
                    <a:pt x="50" y="225"/>
                  </a:lnTo>
                  <a:lnTo>
                    <a:pt x="50" y="225"/>
                  </a:lnTo>
                  <a:lnTo>
                    <a:pt x="50" y="227"/>
                  </a:lnTo>
                  <a:lnTo>
                    <a:pt x="52" y="225"/>
                  </a:lnTo>
                  <a:lnTo>
                    <a:pt x="52" y="223"/>
                  </a:lnTo>
                  <a:lnTo>
                    <a:pt x="54" y="221"/>
                  </a:lnTo>
                  <a:lnTo>
                    <a:pt x="54" y="217"/>
                  </a:lnTo>
                  <a:lnTo>
                    <a:pt x="54" y="217"/>
                  </a:lnTo>
                  <a:lnTo>
                    <a:pt x="54" y="215"/>
                  </a:lnTo>
                  <a:lnTo>
                    <a:pt x="56" y="215"/>
                  </a:lnTo>
                  <a:lnTo>
                    <a:pt x="56" y="213"/>
                  </a:lnTo>
                  <a:lnTo>
                    <a:pt x="54" y="209"/>
                  </a:lnTo>
                  <a:lnTo>
                    <a:pt x="54" y="209"/>
                  </a:lnTo>
                  <a:lnTo>
                    <a:pt x="54" y="207"/>
                  </a:lnTo>
                  <a:lnTo>
                    <a:pt x="52" y="207"/>
                  </a:lnTo>
                  <a:lnTo>
                    <a:pt x="52" y="209"/>
                  </a:lnTo>
                  <a:lnTo>
                    <a:pt x="52" y="211"/>
                  </a:lnTo>
                  <a:lnTo>
                    <a:pt x="52" y="211"/>
                  </a:lnTo>
                  <a:lnTo>
                    <a:pt x="50" y="211"/>
                  </a:lnTo>
                  <a:lnTo>
                    <a:pt x="50" y="211"/>
                  </a:lnTo>
                  <a:lnTo>
                    <a:pt x="50" y="213"/>
                  </a:lnTo>
                  <a:lnTo>
                    <a:pt x="50" y="215"/>
                  </a:lnTo>
                  <a:lnTo>
                    <a:pt x="48" y="215"/>
                  </a:lnTo>
                  <a:lnTo>
                    <a:pt x="48" y="215"/>
                  </a:lnTo>
                  <a:lnTo>
                    <a:pt x="48" y="215"/>
                  </a:lnTo>
                  <a:lnTo>
                    <a:pt x="48" y="213"/>
                  </a:lnTo>
                  <a:lnTo>
                    <a:pt x="48" y="211"/>
                  </a:lnTo>
                  <a:lnTo>
                    <a:pt x="48" y="211"/>
                  </a:lnTo>
                  <a:lnTo>
                    <a:pt x="50" y="207"/>
                  </a:lnTo>
                  <a:lnTo>
                    <a:pt x="52" y="207"/>
                  </a:lnTo>
                  <a:lnTo>
                    <a:pt x="54" y="207"/>
                  </a:lnTo>
                  <a:lnTo>
                    <a:pt x="54" y="205"/>
                  </a:lnTo>
                  <a:lnTo>
                    <a:pt x="58" y="188"/>
                  </a:lnTo>
                  <a:lnTo>
                    <a:pt x="58" y="186"/>
                  </a:lnTo>
                  <a:lnTo>
                    <a:pt x="58" y="184"/>
                  </a:lnTo>
                  <a:lnTo>
                    <a:pt x="58" y="182"/>
                  </a:lnTo>
                  <a:lnTo>
                    <a:pt x="56" y="182"/>
                  </a:lnTo>
                  <a:lnTo>
                    <a:pt x="54" y="182"/>
                  </a:lnTo>
                  <a:lnTo>
                    <a:pt x="54" y="182"/>
                  </a:lnTo>
                  <a:lnTo>
                    <a:pt x="54" y="184"/>
                  </a:lnTo>
                  <a:lnTo>
                    <a:pt x="54" y="188"/>
                  </a:lnTo>
                  <a:lnTo>
                    <a:pt x="52" y="188"/>
                  </a:lnTo>
                  <a:lnTo>
                    <a:pt x="52" y="179"/>
                  </a:lnTo>
                  <a:lnTo>
                    <a:pt x="52" y="177"/>
                  </a:lnTo>
                  <a:lnTo>
                    <a:pt x="54" y="175"/>
                  </a:lnTo>
                  <a:lnTo>
                    <a:pt x="56" y="173"/>
                  </a:lnTo>
                  <a:lnTo>
                    <a:pt x="54" y="173"/>
                  </a:lnTo>
                  <a:lnTo>
                    <a:pt x="54" y="171"/>
                  </a:lnTo>
                  <a:lnTo>
                    <a:pt x="56" y="171"/>
                  </a:lnTo>
                  <a:lnTo>
                    <a:pt x="56" y="171"/>
                  </a:lnTo>
                  <a:lnTo>
                    <a:pt x="58" y="171"/>
                  </a:lnTo>
                  <a:lnTo>
                    <a:pt x="56" y="169"/>
                  </a:lnTo>
                  <a:lnTo>
                    <a:pt x="54" y="167"/>
                  </a:lnTo>
                  <a:lnTo>
                    <a:pt x="56" y="167"/>
                  </a:lnTo>
                  <a:lnTo>
                    <a:pt x="56" y="167"/>
                  </a:lnTo>
                  <a:lnTo>
                    <a:pt x="58" y="165"/>
                  </a:lnTo>
                  <a:lnTo>
                    <a:pt x="60" y="165"/>
                  </a:lnTo>
                  <a:lnTo>
                    <a:pt x="60" y="165"/>
                  </a:lnTo>
                  <a:lnTo>
                    <a:pt x="60" y="163"/>
                  </a:lnTo>
                  <a:lnTo>
                    <a:pt x="63" y="163"/>
                  </a:lnTo>
                  <a:lnTo>
                    <a:pt x="63" y="163"/>
                  </a:lnTo>
                  <a:lnTo>
                    <a:pt x="63" y="161"/>
                  </a:lnTo>
                  <a:lnTo>
                    <a:pt x="63" y="159"/>
                  </a:lnTo>
                  <a:lnTo>
                    <a:pt x="65" y="156"/>
                  </a:lnTo>
                  <a:lnTo>
                    <a:pt x="67" y="156"/>
                  </a:lnTo>
                  <a:lnTo>
                    <a:pt x="67" y="154"/>
                  </a:lnTo>
                  <a:lnTo>
                    <a:pt x="69" y="154"/>
                  </a:lnTo>
                  <a:lnTo>
                    <a:pt x="69" y="154"/>
                  </a:lnTo>
                  <a:lnTo>
                    <a:pt x="69" y="152"/>
                  </a:lnTo>
                  <a:lnTo>
                    <a:pt x="69" y="152"/>
                  </a:lnTo>
                  <a:lnTo>
                    <a:pt x="67" y="150"/>
                  </a:lnTo>
                  <a:lnTo>
                    <a:pt x="67" y="150"/>
                  </a:lnTo>
                  <a:lnTo>
                    <a:pt x="67" y="148"/>
                  </a:lnTo>
                  <a:lnTo>
                    <a:pt x="69" y="148"/>
                  </a:lnTo>
                  <a:lnTo>
                    <a:pt x="69" y="146"/>
                  </a:lnTo>
                  <a:lnTo>
                    <a:pt x="69" y="146"/>
                  </a:lnTo>
                  <a:lnTo>
                    <a:pt x="69" y="144"/>
                  </a:lnTo>
                  <a:lnTo>
                    <a:pt x="67" y="144"/>
                  </a:lnTo>
                  <a:lnTo>
                    <a:pt x="67" y="144"/>
                  </a:lnTo>
                  <a:lnTo>
                    <a:pt x="67" y="142"/>
                  </a:lnTo>
                  <a:lnTo>
                    <a:pt x="67" y="142"/>
                  </a:lnTo>
                  <a:lnTo>
                    <a:pt x="67" y="142"/>
                  </a:lnTo>
                  <a:lnTo>
                    <a:pt x="69" y="142"/>
                  </a:lnTo>
                  <a:lnTo>
                    <a:pt x="69" y="140"/>
                  </a:lnTo>
                  <a:lnTo>
                    <a:pt x="71" y="140"/>
                  </a:lnTo>
                  <a:lnTo>
                    <a:pt x="71" y="140"/>
                  </a:lnTo>
                  <a:lnTo>
                    <a:pt x="69" y="140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67" y="136"/>
                  </a:lnTo>
                  <a:lnTo>
                    <a:pt x="67" y="136"/>
                  </a:lnTo>
                  <a:lnTo>
                    <a:pt x="65" y="136"/>
                  </a:lnTo>
                  <a:lnTo>
                    <a:pt x="65" y="131"/>
                  </a:lnTo>
                  <a:lnTo>
                    <a:pt x="63" y="131"/>
                  </a:lnTo>
                  <a:lnTo>
                    <a:pt x="63" y="129"/>
                  </a:lnTo>
                  <a:lnTo>
                    <a:pt x="67" y="129"/>
                  </a:lnTo>
                  <a:lnTo>
                    <a:pt x="69" y="129"/>
                  </a:lnTo>
                  <a:lnTo>
                    <a:pt x="69" y="127"/>
                  </a:lnTo>
                  <a:lnTo>
                    <a:pt x="69" y="127"/>
                  </a:lnTo>
                  <a:lnTo>
                    <a:pt x="69" y="129"/>
                  </a:lnTo>
                  <a:lnTo>
                    <a:pt x="71" y="129"/>
                  </a:lnTo>
                  <a:lnTo>
                    <a:pt x="71" y="129"/>
                  </a:lnTo>
                  <a:lnTo>
                    <a:pt x="71" y="131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3" y="129"/>
                  </a:lnTo>
                  <a:lnTo>
                    <a:pt x="75" y="127"/>
                  </a:lnTo>
                  <a:close/>
                  <a:moveTo>
                    <a:pt x="81" y="4"/>
                  </a:moveTo>
                  <a:lnTo>
                    <a:pt x="83" y="4"/>
                  </a:lnTo>
                  <a:lnTo>
                    <a:pt x="83" y="2"/>
                  </a:lnTo>
                  <a:lnTo>
                    <a:pt x="83" y="2"/>
                  </a:lnTo>
                  <a:lnTo>
                    <a:pt x="83" y="0"/>
                  </a:lnTo>
                  <a:lnTo>
                    <a:pt x="81" y="0"/>
                  </a:lnTo>
                  <a:lnTo>
                    <a:pt x="77" y="2"/>
                  </a:lnTo>
                  <a:lnTo>
                    <a:pt x="79" y="2"/>
                  </a:lnTo>
                  <a:lnTo>
                    <a:pt x="81" y="4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1" name="Freeform 16">
            <a:extLst>
              <a:ext uri="{FF2B5EF4-FFF2-40B4-BE49-F238E27FC236}">
                <a16:creationId xmlns:a16="http://schemas.microsoft.com/office/drawing/2014/main" id="{203E7DCB-D7C7-4143-C58F-C98BBE5CA7C0}"/>
              </a:ext>
            </a:extLst>
          </p:cNvPr>
          <p:cNvSpPr>
            <a:spLocks noEditPoints="1"/>
          </p:cNvSpPr>
          <p:nvPr/>
        </p:nvSpPr>
        <p:spPr bwMode="auto">
          <a:xfrm>
            <a:off x="4322560" y="3922129"/>
            <a:ext cx="659043" cy="972662"/>
          </a:xfrm>
          <a:custGeom>
            <a:avLst/>
            <a:gdLst>
              <a:gd name="T0" fmla="*/ 58 w 117"/>
              <a:gd name="T1" fmla="*/ 0 h 174"/>
              <a:gd name="T2" fmla="*/ 0 w 117"/>
              <a:gd name="T3" fmla="*/ 58 h 174"/>
              <a:gd name="T4" fmla="*/ 43 w 117"/>
              <a:gd name="T5" fmla="*/ 115 h 174"/>
              <a:gd name="T6" fmla="*/ 43 w 117"/>
              <a:gd name="T7" fmla="*/ 115 h 174"/>
              <a:gd name="T8" fmla="*/ 58 w 117"/>
              <a:gd name="T9" fmla="*/ 174 h 174"/>
              <a:gd name="T10" fmla="*/ 73 w 117"/>
              <a:gd name="T11" fmla="*/ 115 h 174"/>
              <a:gd name="T12" fmla="*/ 73 w 117"/>
              <a:gd name="T13" fmla="*/ 115 h 174"/>
              <a:gd name="T14" fmla="*/ 117 w 117"/>
              <a:gd name="T15" fmla="*/ 58 h 174"/>
              <a:gd name="T16" fmla="*/ 58 w 117"/>
              <a:gd name="T17" fmla="*/ 0 h 174"/>
              <a:gd name="T18" fmla="*/ 58 w 117"/>
              <a:gd name="T19" fmla="*/ 82 h 174"/>
              <a:gd name="T20" fmla="*/ 35 w 117"/>
              <a:gd name="T21" fmla="*/ 58 h 174"/>
              <a:gd name="T22" fmla="*/ 58 w 117"/>
              <a:gd name="T23" fmla="*/ 35 h 174"/>
              <a:gd name="T24" fmla="*/ 81 w 117"/>
              <a:gd name="T25" fmla="*/ 58 h 174"/>
              <a:gd name="T26" fmla="*/ 58 w 117"/>
              <a:gd name="T27" fmla="*/ 8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7" h="174">
                <a:moveTo>
                  <a:pt x="58" y="0"/>
                </a:moveTo>
                <a:cubicBezTo>
                  <a:pt x="26" y="0"/>
                  <a:pt x="0" y="26"/>
                  <a:pt x="0" y="58"/>
                </a:cubicBezTo>
                <a:cubicBezTo>
                  <a:pt x="0" y="85"/>
                  <a:pt x="18" y="108"/>
                  <a:pt x="43" y="115"/>
                </a:cubicBezTo>
                <a:cubicBezTo>
                  <a:pt x="43" y="115"/>
                  <a:pt x="43" y="115"/>
                  <a:pt x="43" y="115"/>
                </a:cubicBezTo>
                <a:cubicBezTo>
                  <a:pt x="58" y="174"/>
                  <a:pt x="58" y="174"/>
                  <a:pt x="58" y="174"/>
                </a:cubicBezTo>
                <a:cubicBezTo>
                  <a:pt x="73" y="115"/>
                  <a:pt x="73" y="115"/>
                  <a:pt x="73" y="115"/>
                </a:cubicBezTo>
                <a:cubicBezTo>
                  <a:pt x="73" y="115"/>
                  <a:pt x="73" y="115"/>
                  <a:pt x="73" y="115"/>
                </a:cubicBezTo>
                <a:cubicBezTo>
                  <a:pt x="98" y="108"/>
                  <a:pt x="117" y="85"/>
                  <a:pt x="117" y="58"/>
                </a:cubicBezTo>
                <a:cubicBezTo>
                  <a:pt x="117" y="26"/>
                  <a:pt x="90" y="0"/>
                  <a:pt x="58" y="0"/>
                </a:cubicBezTo>
                <a:close/>
                <a:moveTo>
                  <a:pt x="58" y="82"/>
                </a:moveTo>
                <a:cubicBezTo>
                  <a:pt x="45" y="82"/>
                  <a:pt x="35" y="71"/>
                  <a:pt x="35" y="58"/>
                </a:cubicBezTo>
                <a:cubicBezTo>
                  <a:pt x="35" y="45"/>
                  <a:pt x="45" y="35"/>
                  <a:pt x="58" y="35"/>
                </a:cubicBezTo>
                <a:cubicBezTo>
                  <a:pt x="71" y="35"/>
                  <a:pt x="81" y="45"/>
                  <a:pt x="81" y="58"/>
                </a:cubicBezTo>
                <a:cubicBezTo>
                  <a:pt x="81" y="71"/>
                  <a:pt x="71" y="82"/>
                  <a:pt x="58" y="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2" name="Freeform 16">
            <a:extLst>
              <a:ext uri="{FF2B5EF4-FFF2-40B4-BE49-F238E27FC236}">
                <a16:creationId xmlns:a16="http://schemas.microsoft.com/office/drawing/2014/main" id="{EE4B9DF1-2010-42B5-BAAA-818C40C17B4B}"/>
              </a:ext>
            </a:extLst>
          </p:cNvPr>
          <p:cNvSpPr>
            <a:spLocks noEditPoints="1"/>
          </p:cNvSpPr>
          <p:nvPr/>
        </p:nvSpPr>
        <p:spPr bwMode="auto">
          <a:xfrm>
            <a:off x="5496843" y="2575342"/>
            <a:ext cx="659043" cy="972662"/>
          </a:xfrm>
          <a:custGeom>
            <a:avLst/>
            <a:gdLst>
              <a:gd name="T0" fmla="*/ 58 w 117"/>
              <a:gd name="T1" fmla="*/ 0 h 174"/>
              <a:gd name="T2" fmla="*/ 0 w 117"/>
              <a:gd name="T3" fmla="*/ 58 h 174"/>
              <a:gd name="T4" fmla="*/ 43 w 117"/>
              <a:gd name="T5" fmla="*/ 115 h 174"/>
              <a:gd name="T6" fmla="*/ 43 w 117"/>
              <a:gd name="T7" fmla="*/ 115 h 174"/>
              <a:gd name="T8" fmla="*/ 58 w 117"/>
              <a:gd name="T9" fmla="*/ 174 h 174"/>
              <a:gd name="T10" fmla="*/ 73 w 117"/>
              <a:gd name="T11" fmla="*/ 115 h 174"/>
              <a:gd name="T12" fmla="*/ 73 w 117"/>
              <a:gd name="T13" fmla="*/ 115 h 174"/>
              <a:gd name="T14" fmla="*/ 117 w 117"/>
              <a:gd name="T15" fmla="*/ 58 h 174"/>
              <a:gd name="T16" fmla="*/ 58 w 117"/>
              <a:gd name="T17" fmla="*/ 0 h 174"/>
              <a:gd name="T18" fmla="*/ 58 w 117"/>
              <a:gd name="T19" fmla="*/ 82 h 174"/>
              <a:gd name="T20" fmla="*/ 35 w 117"/>
              <a:gd name="T21" fmla="*/ 58 h 174"/>
              <a:gd name="T22" fmla="*/ 58 w 117"/>
              <a:gd name="T23" fmla="*/ 35 h 174"/>
              <a:gd name="T24" fmla="*/ 81 w 117"/>
              <a:gd name="T25" fmla="*/ 58 h 174"/>
              <a:gd name="T26" fmla="*/ 58 w 117"/>
              <a:gd name="T27" fmla="*/ 8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7" h="174">
                <a:moveTo>
                  <a:pt x="58" y="0"/>
                </a:moveTo>
                <a:cubicBezTo>
                  <a:pt x="26" y="0"/>
                  <a:pt x="0" y="26"/>
                  <a:pt x="0" y="58"/>
                </a:cubicBezTo>
                <a:cubicBezTo>
                  <a:pt x="0" y="85"/>
                  <a:pt x="18" y="108"/>
                  <a:pt x="43" y="115"/>
                </a:cubicBezTo>
                <a:cubicBezTo>
                  <a:pt x="43" y="115"/>
                  <a:pt x="43" y="115"/>
                  <a:pt x="43" y="115"/>
                </a:cubicBezTo>
                <a:cubicBezTo>
                  <a:pt x="58" y="174"/>
                  <a:pt x="58" y="174"/>
                  <a:pt x="58" y="174"/>
                </a:cubicBezTo>
                <a:cubicBezTo>
                  <a:pt x="73" y="115"/>
                  <a:pt x="73" y="115"/>
                  <a:pt x="73" y="115"/>
                </a:cubicBezTo>
                <a:cubicBezTo>
                  <a:pt x="73" y="115"/>
                  <a:pt x="73" y="115"/>
                  <a:pt x="73" y="115"/>
                </a:cubicBezTo>
                <a:cubicBezTo>
                  <a:pt x="98" y="108"/>
                  <a:pt x="117" y="85"/>
                  <a:pt x="117" y="58"/>
                </a:cubicBezTo>
                <a:cubicBezTo>
                  <a:pt x="117" y="26"/>
                  <a:pt x="90" y="0"/>
                  <a:pt x="58" y="0"/>
                </a:cubicBezTo>
                <a:close/>
                <a:moveTo>
                  <a:pt x="58" y="82"/>
                </a:moveTo>
                <a:cubicBezTo>
                  <a:pt x="45" y="82"/>
                  <a:pt x="35" y="71"/>
                  <a:pt x="35" y="58"/>
                </a:cubicBezTo>
                <a:cubicBezTo>
                  <a:pt x="35" y="45"/>
                  <a:pt x="45" y="35"/>
                  <a:pt x="58" y="35"/>
                </a:cubicBezTo>
                <a:cubicBezTo>
                  <a:pt x="71" y="35"/>
                  <a:pt x="81" y="45"/>
                  <a:pt x="81" y="58"/>
                </a:cubicBezTo>
                <a:cubicBezTo>
                  <a:pt x="81" y="71"/>
                  <a:pt x="71" y="82"/>
                  <a:pt x="58" y="82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A070E7A-BE98-0262-8382-73244F113846}"/>
              </a:ext>
            </a:extLst>
          </p:cNvPr>
          <p:cNvSpPr/>
          <p:nvPr/>
        </p:nvSpPr>
        <p:spPr>
          <a:xfrm>
            <a:off x="1657871" y="3736334"/>
            <a:ext cx="1371600" cy="137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Donut 114">
            <a:extLst>
              <a:ext uri="{FF2B5EF4-FFF2-40B4-BE49-F238E27FC236}">
                <a16:creationId xmlns:a16="http://schemas.microsoft.com/office/drawing/2014/main" id="{52DD9E4F-2580-37F5-B542-BCDC4D7FFFDE}"/>
              </a:ext>
            </a:extLst>
          </p:cNvPr>
          <p:cNvSpPr/>
          <p:nvPr/>
        </p:nvSpPr>
        <p:spPr>
          <a:xfrm>
            <a:off x="1202932" y="3302728"/>
            <a:ext cx="2286000" cy="2286000"/>
          </a:xfrm>
          <a:prstGeom prst="donut">
            <a:avLst>
              <a:gd name="adj" fmla="val 1297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Block Arc 115">
            <a:extLst>
              <a:ext uri="{FF2B5EF4-FFF2-40B4-BE49-F238E27FC236}">
                <a16:creationId xmlns:a16="http://schemas.microsoft.com/office/drawing/2014/main" id="{B0FFD0C3-1997-573D-3EA3-ED8B12DB5C51}"/>
              </a:ext>
            </a:extLst>
          </p:cNvPr>
          <p:cNvSpPr/>
          <p:nvPr/>
        </p:nvSpPr>
        <p:spPr>
          <a:xfrm flipH="1">
            <a:off x="1215477" y="3284624"/>
            <a:ext cx="2286000" cy="2286000"/>
          </a:xfrm>
          <a:prstGeom prst="blockArc">
            <a:avLst>
              <a:gd name="adj1" fmla="val 4814806"/>
              <a:gd name="adj2" fmla="val 16166021"/>
              <a:gd name="adj3" fmla="val 128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8" name="Picture 117" descr="Icon&#10;&#10;Description automatically generated">
            <a:extLst>
              <a:ext uri="{FF2B5EF4-FFF2-40B4-BE49-F238E27FC236}">
                <a16:creationId xmlns:a16="http://schemas.microsoft.com/office/drawing/2014/main" id="{33F6A26B-29D5-F3E5-58BB-97C5D299C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333" y="3701759"/>
            <a:ext cx="1448740" cy="1448740"/>
          </a:xfrm>
          <a:prstGeom prst="rect">
            <a:avLst/>
          </a:prstGeom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6ED1D14-A252-37C0-911F-F8D083F70C51}"/>
              </a:ext>
            </a:extLst>
          </p:cNvPr>
          <p:cNvGrpSpPr/>
          <p:nvPr/>
        </p:nvGrpSpPr>
        <p:grpSpPr>
          <a:xfrm>
            <a:off x="5519387" y="3779046"/>
            <a:ext cx="2286000" cy="2286000"/>
            <a:chOff x="3581400" y="1510747"/>
            <a:chExt cx="2286000" cy="2286000"/>
          </a:xfrm>
        </p:grpSpPr>
        <p:sp>
          <p:nvSpPr>
            <p:cNvPr id="121" name="Donut 120">
              <a:extLst>
                <a:ext uri="{FF2B5EF4-FFF2-40B4-BE49-F238E27FC236}">
                  <a16:creationId xmlns:a16="http://schemas.microsoft.com/office/drawing/2014/main" id="{51B013F1-646F-A514-459D-E1615CCE5BEA}"/>
                </a:ext>
              </a:extLst>
            </p:cNvPr>
            <p:cNvSpPr/>
            <p:nvPr/>
          </p:nvSpPr>
          <p:spPr>
            <a:xfrm>
              <a:off x="3581400" y="1510747"/>
              <a:ext cx="2286000" cy="2286000"/>
            </a:xfrm>
            <a:prstGeom prst="donut">
              <a:avLst>
                <a:gd name="adj" fmla="val 1297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2" name="Block Arc 121">
              <a:extLst>
                <a:ext uri="{FF2B5EF4-FFF2-40B4-BE49-F238E27FC236}">
                  <a16:creationId xmlns:a16="http://schemas.microsoft.com/office/drawing/2014/main" id="{D02037BB-B542-D8A7-547C-12EC7CA09B93}"/>
                </a:ext>
              </a:extLst>
            </p:cNvPr>
            <p:cNvSpPr/>
            <p:nvPr/>
          </p:nvSpPr>
          <p:spPr>
            <a:xfrm flipH="1">
              <a:off x="3581400" y="1510747"/>
              <a:ext cx="2286000" cy="2286000"/>
            </a:xfrm>
            <a:prstGeom prst="blockArc">
              <a:avLst>
                <a:gd name="adj1" fmla="val 21528096"/>
                <a:gd name="adj2" fmla="val 16166021"/>
                <a:gd name="adj3" fmla="val 12854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4" name="Oval 123">
            <a:extLst>
              <a:ext uri="{FF2B5EF4-FFF2-40B4-BE49-F238E27FC236}">
                <a16:creationId xmlns:a16="http://schemas.microsoft.com/office/drawing/2014/main" id="{11C05119-CFC0-2553-CC9E-B2BF2BE46E0C}"/>
              </a:ext>
            </a:extLst>
          </p:cNvPr>
          <p:cNvSpPr/>
          <p:nvPr/>
        </p:nvSpPr>
        <p:spPr>
          <a:xfrm>
            <a:off x="5968074" y="4217771"/>
            <a:ext cx="1371600" cy="13716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Picture 126" descr="Logo&#10;&#10;Description automatically generated with low confidence">
            <a:extLst>
              <a:ext uri="{FF2B5EF4-FFF2-40B4-BE49-F238E27FC236}">
                <a16:creationId xmlns:a16="http://schemas.microsoft.com/office/drawing/2014/main" id="{110B574A-3B70-66B5-57C2-9820CEFAE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043" y="4242344"/>
            <a:ext cx="1371601" cy="1371601"/>
          </a:xfrm>
          <a:prstGeom prst="rect">
            <a:avLst/>
          </a:prstGeom>
        </p:spPr>
      </p:pic>
      <p:sp>
        <p:nvSpPr>
          <p:cNvPr id="617" name="Oval 616">
            <a:extLst>
              <a:ext uri="{FF2B5EF4-FFF2-40B4-BE49-F238E27FC236}">
                <a16:creationId xmlns:a16="http://schemas.microsoft.com/office/drawing/2014/main" id="{BB714854-B3BD-504E-6180-DA86EA6899E3}"/>
              </a:ext>
            </a:extLst>
          </p:cNvPr>
          <p:cNvSpPr/>
          <p:nvPr/>
        </p:nvSpPr>
        <p:spPr>
          <a:xfrm>
            <a:off x="1630372" y="1381946"/>
            <a:ext cx="1462079" cy="1335550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3200" b="1" dirty="0">
                <a:latin typeface="Arial" pitchFamily="34" charset="0"/>
                <a:cs typeface="Arial" pitchFamily="34" charset="0"/>
              </a:rPr>
              <a:t>2007</a:t>
            </a:r>
          </a:p>
        </p:txBody>
      </p:sp>
      <p:cxnSp>
        <p:nvCxnSpPr>
          <p:cNvPr id="620" name="Straight Arrow Connector 619">
            <a:extLst>
              <a:ext uri="{FF2B5EF4-FFF2-40B4-BE49-F238E27FC236}">
                <a16:creationId xmlns:a16="http://schemas.microsoft.com/office/drawing/2014/main" id="{0F7D9162-8C42-242B-9D1E-813C03A02167}"/>
              </a:ext>
            </a:extLst>
          </p:cNvPr>
          <p:cNvCxnSpPr>
            <a:cxnSpLocks/>
            <a:endCxn id="617" idx="4"/>
          </p:cNvCxnSpPr>
          <p:nvPr/>
        </p:nvCxnSpPr>
        <p:spPr>
          <a:xfrm flipV="1">
            <a:off x="2361412" y="2717496"/>
            <a:ext cx="0" cy="5865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TextBox 628">
            <a:extLst>
              <a:ext uri="{FF2B5EF4-FFF2-40B4-BE49-F238E27FC236}">
                <a16:creationId xmlns:a16="http://schemas.microsoft.com/office/drawing/2014/main" id="{9CABF899-C3E8-E636-ABBC-8B7B4A8ADAFC}"/>
              </a:ext>
            </a:extLst>
          </p:cNvPr>
          <p:cNvSpPr txBox="1"/>
          <p:nvPr/>
        </p:nvSpPr>
        <p:spPr>
          <a:xfrm>
            <a:off x="945841" y="5734203"/>
            <a:ext cx="42932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Flipkart</a:t>
            </a:r>
            <a:r>
              <a:rPr lang="en-US" dirty="0">
                <a:solidFill>
                  <a:schemeClr val="accent1"/>
                </a:solidFill>
              </a:rPr>
              <a:t> was founded and headquartered in Bengaluru, which accounted for </a:t>
            </a:r>
            <a:r>
              <a:rPr lang="en-US" b="1" i="1" dirty="0">
                <a:solidFill>
                  <a:schemeClr val="accent1"/>
                </a:solidFill>
              </a:rPr>
              <a:t>31.9% </a:t>
            </a:r>
            <a:r>
              <a:rPr lang="en-US" dirty="0">
                <a:solidFill>
                  <a:schemeClr val="accent1"/>
                </a:solidFill>
              </a:rPr>
              <a:t>Indian e-commerce market</a:t>
            </a:r>
          </a:p>
        </p:txBody>
      </p:sp>
      <p:sp>
        <p:nvSpPr>
          <p:cNvPr id="631" name="Oval 630">
            <a:extLst>
              <a:ext uri="{FF2B5EF4-FFF2-40B4-BE49-F238E27FC236}">
                <a16:creationId xmlns:a16="http://schemas.microsoft.com/office/drawing/2014/main" id="{A0AB389E-0104-86E1-456A-EF74BB6C6ADC}"/>
              </a:ext>
            </a:extLst>
          </p:cNvPr>
          <p:cNvSpPr/>
          <p:nvPr/>
        </p:nvSpPr>
        <p:spPr>
          <a:xfrm>
            <a:off x="6149823" y="1931991"/>
            <a:ext cx="1462079" cy="1335550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3200" b="1" dirty="0">
                <a:latin typeface="Arial" pitchFamily="34" charset="0"/>
                <a:cs typeface="Arial" pitchFamily="34" charset="0"/>
              </a:rPr>
              <a:t>2013</a:t>
            </a:r>
          </a:p>
        </p:txBody>
      </p:sp>
      <p:cxnSp>
        <p:nvCxnSpPr>
          <p:cNvPr id="632" name="Straight Arrow Connector 631">
            <a:extLst>
              <a:ext uri="{FF2B5EF4-FFF2-40B4-BE49-F238E27FC236}">
                <a16:creationId xmlns:a16="http://schemas.microsoft.com/office/drawing/2014/main" id="{6B9C1CCB-E69B-AB26-DFDF-1D8CDE5E30B2}"/>
              </a:ext>
            </a:extLst>
          </p:cNvPr>
          <p:cNvCxnSpPr>
            <a:cxnSpLocks/>
            <a:endCxn id="631" idx="4"/>
          </p:cNvCxnSpPr>
          <p:nvPr/>
        </p:nvCxnSpPr>
        <p:spPr>
          <a:xfrm flipH="1" flipV="1">
            <a:off x="6880863" y="3267541"/>
            <a:ext cx="1207" cy="61566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TextBox 635">
            <a:extLst>
              <a:ext uri="{FF2B5EF4-FFF2-40B4-BE49-F238E27FC236}">
                <a16:creationId xmlns:a16="http://schemas.microsoft.com/office/drawing/2014/main" id="{82F98D56-DC7A-A8AE-EF19-893526DF8F6C}"/>
              </a:ext>
            </a:extLst>
          </p:cNvPr>
          <p:cNvSpPr txBox="1"/>
          <p:nvPr/>
        </p:nvSpPr>
        <p:spPr>
          <a:xfrm>
            <a:off x="7704439" y="3265836"/>
            <a:ext cx="3746927" cy="1070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b="1" dirty="0">
                <a:solidFill>
                  <a:srgbClr val="002060"/>
                </a:solidFill>
              </a:rPr>
              <a:t>Amazon India </a:t>
            </a:r>
            <a:r>
              <a:rPr lang="en-US" dirty="0">
                <a:solidFill>
                  <a:srgbClr val="002060"/>
                </a:solidFill>
              </a:rPr>
              <a:t>was established with 31.2% contribution to Indian Market Size in F2022</a:t>
            </a:r>
          </a:p>
        </p:txBody>
      </p:sp>
      <p:pic>
        <p:nvPicPr>
          <p:cNvPr id="648" name="Picture 647" descr="Chart&#10;&#10;Description automatically generated with low confidence">
            <a:extLst>
              <a:ext uri="{FF2B5EF4-FFF2-40B4-BE49-F238E27FC236}">
                <a16:creationId xmlns:a16="http://schemas.microsoft.com/office/drawing/2014/main" id="{F675D9DC-F596-1321-A7B7-155380B59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210" y="2350633"/>
            <a:ext cx="17907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448230" y="4918836"/>
            <a:ext cx="3860800" cy="142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133811" y="2319562"/>
            <a:ext cx="2474782" cy="3515522"/>
            <a:chOff x="8099434" y="2121218"/>
            <a:chExt cx="1322388" cy="1878013"/>
          </a:xfrm>
        </p:grpSpPr>
        <p:sp>
          <p:nvSpPr>
            <p:cNvPr id="6" name="Freeform 33"/>
            <p:cNvSpPr>
              <a:spLocks/>
            </p:cNvSpPr>
            <p:nvPr/>
          </p:nvSpPr>
          <p:spPr bwMode="auto">
            <a:xfrm>
              <a:off x="8099434" y="2121218"/>
              <a:ext cx="1322388" cy="1878013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34"/>
            <p:cNvSpPr>
              <a:spLocks/>
            </p:cNvSpPr>
            <p:nvPr/>
          </p:nvSpPr>
          <p:spPr bwMode="auto">
            <a:xfrm>
              <a:off x="8107372" y="2127568"/>
              <a:ext cx="1308100" cy="1863725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Oval 35"/>
            <p:cNvSpPr>
              <a:spLocks noChangeArrowheads="1"/>
            </p:cNvSpPr>
            <p:nvPr/>
          </p:nvSpPr>
          <p:spPr bwMode="auto">
            <a:xfrm>
              <a:off x="8748722" y="2197418"/>
              <a:ext cx="23813" cy="238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Oval 36"/>
            <p:cNvSpPr>
              <a:spLocks noChangeArrowheads="1"/>
            </p:cNvSpPr>
            <p:nvPr/>
          </p:nvSpPr>
          <p:spPr bwMode="auto">
            <a:xfrm>
              <a:off x="8748722" y="2195831"/>
              <a:ext cx="23813" cy="238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Oval 37"/>
            <p:cNvSpPr>
              <a:spLocks noChangeArrowheads="1"/>
            </p:cNvSpPr>
            <p:nvPr/>
          </p:nvSpPr>
          <p:spPr bwMode="auto">
            <a:xfrm>
              <a:off x="8753484" y="2200593"/>
              <a:ext cx="14288" cy="142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Oval 38"/>
            <p:cNvSpPr>
              <a:spLocks noChangeArrowheads="1"/>
            </p:cNvSpPr>
            <p:nvPr/>
          </p:nvSpPr>
          <p:spPr bwMode="auto">
            <a:xfrm>
              <a:off x="8756659" y="2203768"/>
              <a:ext cx="7938" cy="7938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39"/>
            <p:cNvSpPr>
              <a:spLocks/>
            </p:cNvSpPr>
            <p:nvPr/>
          </p:nvSpPr>
          <p:spPr bwMode="auto">
            <a:xfrm>
              <a:off x="8759834" y="2206943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Rectangle 40"/>
            <p:cNvSpPr>
              <a:spLocks noChangeArrowheads="1"/>
            </p:cNvSpPr>
            <p:nvPr/>
          </p:nvSpPr>
          <p:spPr bwMode="auto">
            <a:xfrm>
              <a:off x="8723322" y="2203768"/>
              <a:ext cx="11113" cy="11113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Rectangle 41"/>
            <p:cNvSpPr>
              <a:spLocks noChangeArrowheads="1"/>
            </p:cNvSpPr>
            <p:nvPr/>
          </p:nvSpPr>
          <p:spPr bwMode="auto">
            <a:xfrm>
              <a:off x="8178809" y="2278381"/>
              <a:ext cx="1165225" cy="1554163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Rectangle 42"/>
            <p:cNvSpPr>
              <a:spLocks noChangeArrowheads="1"/>
            </p:cNvSpPr>
            <p:nvPr/>
          </p:nvSpPr>
          <p:spPr bwMode="auto">
            <a:xfrm>
              <a:off x="8185159" y="2284731"/>
              <a:ext cx="1152525" cy="15414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16" name="Oval 43"/>
            <p:cNvSpPr>
              <a:spLocks noChangeArrowheads="1"/>
            </p:cNvSpPr>
            <p:nvPr/>
          </p:nvSpPr>
          <p:spPr bwMode="auto">
            <a:xfrm>
              <a:off x="8712209" y="3865881"/>
              <a:ext cx="98425" cy="1000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44"/>
            <p:cNvSpPr>
              <a:spLocks/>
            </p:cNvSpPr>
            <p:nvPr/>
          </p:nvSpPr>
          <p:spPr bwMode="auto">
            <a:xfrm>
              <a:off x="8736022" y="3889693"/>
              <a:ext cx="50800" cy="50800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144147" y="203695"/>
            <a:ext cx="5903707" cy="967721"/>
            <a:chOff x="3075285" y="203695"/>
            <a:chExt cx="5903707" cy="967721"/>
          </a:xfrm>
        </p:grpSpPr>
        <p:sp>
          <p:nvSpPr>
            <p:cNvPr id="24" name="Rounded Rectangle 23"/>
            <p:cNvSpPr/>
            <p:nvPr/>
          </p:nvSpPr>
          <p:spPr>
            <a:xfrm>
              <a:off x="3075285" y="203695"/>
              <a:ext cx="5903707" cy="96772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27333" y="364391"/>
              <a:ext cx="5271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Explanatory Data Analysis</a:t>
              </a:r>
            </a:p>
          </p:txBody>
        </p:sp>
      </p:grpSp>
      <p:sp>
        <p:nvSpPr>
          <p:cNvPr id="33" name="Oval 32"/>
          <p:cNvSpPr/>
          <p:nvPr/>
        </p:nvSpPr>
        <p:spPr>
          <a:xfrm>
            <a:off x="7776875" y="1803566"/>
            <a:ext cx="1002378" cy="100237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760799" y="3598665"/>
            <a:ext cx="1002378" cy="100237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4120059" y="3090282"/>
            <a:ext cx="1619923" cy="1921177"/>
            <a:chOff x="3995738" y="2400300"/>
            <a:chExt cx="1878012" cy="2227263"/>
          </a:xfrm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5380038" y="4110038"/>
              <a:ext cx="493712" cy="5175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"/>
            <p:cNvSpPr>
              <a:spLocks/>
            </p:cNvSpPr>
            <p:nvPr/>
          </p:nvSpPr>
          <p:spPr bwMode="auto">
            <a:xfrm>
              <a:off x="3995738" y="2400300"/>
              <a:ext cx="1317625" cy="2227263"/>
            </a:xfrm>
            <a:custGeom>
              <a:avLst/>
              <a:gdLst>
                <a:gd name="T0" fmla="*/ 225 w 411"/>
                <a:gd name="T1" fmla="*/ 469 h 688"/>
                <a:gd name="T2" fmla="*/ 160 w 411"/>
                <a:gd name="T3" fmla="*/ 344 h 688"/>
                <a:gd name="T4" fmla="*/ 225 w 411"/>
                <a:gd name="T5" fmla="*/ 219 h 688"/>
                <a:gd name="T6" fmla="*/ 401 w 411"/>
                <a:gd name="T7" fmla="*/ 160 h 688"/>
                <a:gd name="T8" fmla="*/ 411 w 411"/>
                <a:gd name="T9" fmla="*/ 160 h 688"/>
                <a:gd name="T10" fmla="*/ 411 w 411"/>
                <a:gd name="T11" fmla="*/ 0 h 688"/>
                <a:gd name="T12" fmla="*/ 401 w 411"/>
                <a:gd name="T13" fmla="*/ 0 h 688"/>
                <a:gd name="T14" fmla="*/ 123 w 411"/>
                <a:gd name="T15" fmla="*/ 96 h 688"/>
                <a:gd name="T16" fmla="*/ 0 w 411"/>
                <a:gd name="T17" fmla="*/ 344 h 688"/>
                <a:gd name="T18" fmla="*/ 123 w 411"/>
                <a:gd name="T19" fmla="*/ 592 h 688"/>
                <a:gd name="T20" fmla="*/ 401 w 411"/>
                <a:gd name="T21" fmla="*/ 688 h 688"/>
                <a:gd name="T22" fmla="*/ 411 w 411"/>
                <a:gd name="T23" fmla="*/ 688 h 688"/>
                <a:gd name="T24" fmla="*/ 411 w 411"/>
                <a:gd name="T25" fmla="*/ 528 h 688"/>
                <a:gd name="T26" fmla="*/ 401 w 411"/>
                <a:gd name="T27" fmla="*/ 528 h 688"/>
                <a:gd name="T28" fmla="*/ 225 w 411"/>
                <a:gd name="T29" fmla="*/ 469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1" h="688">
                  <a:moveTo>
                    <a:pt x="225" y="469"/>
                  </a:moveTo>
                  <a:cubicBezTo>
                    <a:pt x="183" y="434"/>
                    <a:pt x="160" y="390"/>
                    <a:pt x="160" y="344"/>
                  </a:cubicBezTo>
                  <a:cubicBezTo>
                    <a:pt x="160" y="298"/>
                    <a:pt x="183" y="254"/>
                    <a:pt x="225" y="219"/>
                  </a:cubicBezTo>
                  <a:cubicBezTo>
                    <a:pt x="271" y="181"/>
                    <a:pt x="334" y="160"/>
                    <a:pt x="401" y="160"/>
                  </a:cubicBezTo>
                  <a:cubicBezTo>
                    <a:pt x="411" y="160"/>
                    <a:pt x="411" y="160"/>
                    <a:pt x="411" y="16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297" y="0"/>
                    <a:pt x="198" y="34"/>
                    <a:pt x="123" y="96"/>
                  </a:cubicBezTo>
                  <a:cubicBezTo>
                    <a:pt x="44" y="161"/>
                    <a:pt x="0" y="249"/>
                    <a:pt x="0" y="344"/>
                  </a:cubicBezTo>
                  <a:cubicBezTo>
                    <a:pt x="0" y="439"/>
                    <a:pt x="44" y="527"/>
                    <a:pt x="123" y="592"/>
                  </a:cubicBezTo>
                  <a:cubicBezTo>
                    <a:pt x="198" y="654"/>
                    <a:pt x="297" y="688"/>
                    <a:pt x="401" y="688"/>
                  </a:cubicBezTo>
                  <a:cubicBezTo>
                    <a:pt x="411" y="688"/>
                    <a:pt x="411" y="688"/>
                    <a:pt x="411" y="688"/>
                  </a:cubicBezTo>
                  <a:cubicBezTo>
                    <a:pt x="411" y="528"/>
                    <a:pt x="411" y="528"/>
                    <a:pt x="411" y="528"/>
                  </a:cubicBezTo>
                  <a:cubicBezTo>
                    <a:pt x="401" y="528"/>
                    <a:pt x="401" y="528"/>
                    <a:pt x="401" y="528"/>
                  </a:cubicBezTo>
                  <a:cubicBezTo>
                    <a:pt x="334" y="528"/>
                    <a:pt x="271" y="507"/>
                    <a:pt x="225" y="46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7"/>
            <p:cNvSpPr>
              <a:spLocks noChangeArrowheads="1"/>
            </p:cNvSpPr>
            <p:nvPr/>
          </p:nvSpPr>
          <p:spPr bwMode="auto">
            <a:xfrm>
              <a:off x="5380038" y="2400300"/>
              <a:ext cx="493712" cy="517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Freeform 11"/>
          <p:cNvSpPr>
            <a:spLocks/>
          </p:cNvSpPr>
          <p:nvPr/>
        </p:nvSpPr>
        <p:spPr bwMode="auto">
          <a:xfrm rot="20436657">
            <a:off x="5823426" y="2863461"/>
            <a:ext cx="1735424" cy="275476"/>
          </a:xfrm>
          <a:custGeom>
            <a:avLst/>
            <a:gdLst>
              <a:gd name="T0" fmla="*/ 1088 w 1582"/>
              <a:gd name="T1" fmla="*/ 318 h 349"/>
              <a:gd name="T2" fmla="*/ 564 w 1582"/>
              <a:gd name="T3" fmla="*/ 242 h 349"/>
              <a:gd name="T4" fmla="*/ 599 w 1582"/>
              <a:gd name="T5" fmla="*/ 349 h 349"/>
              <a:gd name="T6" fmla="*/ 0 w 1582"/>
              <a:gd name="T7" fmla="*/ 41 h 349"/>
              <a:gd name="T8" fmla="*/ 524 w 1582"/>
              <a:gd name="T9" fmla="*/ 120 h 349"/>
              <a:gd name="T10" fmla="*/ 488 w 1582"/>
              <a:gd name="T11" fmla="*/ 10 h 349"/>
              <a:gd name="T12" fmla="*/ 1012 w 1582"/>
              <a:gd name="T13" fmla="*/ 87 h 349"/>
              <a:gd name="T14" fmla="*/ 983 w 1582"/>
              <a:gd name="T15" fmla="*/ 0 h 349"/>
              <a:gd name="T16" fmla="*/ 1582 w 1582"/>
              <a:gd name="T17" fmla="*/ 306 h 349"/>
              <a:gd name="T18" fmla="*/ 1058 w 1582"/>
              <a:gd name="T19" fmla="*/ 229 h 349"/>
              <a:gd name="T20" fmla="*/ 1088 w 1582"/>
              <a:gd name="T21" fmla="*/ 31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82" h="349">
                <a:moveTo>
                  <a:pt x="1088" y="318"/>
                </a:moveTo>
                <a:lnTo>
                  <a:pt x="564" y="242"/>
                </a:lnTo>
                <a:lnTo>
                  <a:pt x="599" y="349"/>
                </a:lnTo>
                <a:lnTo>
                  <a:pt x="0" y="41"/>
                </a:lnTo>
                <a:lnTo>
                  <a:pt x="524" y="120"/>
                </a:lnTo>
                <a:lnTo>
                  <a:pt x="488" y="10"/>
                </a:lnTo>
                <a:lnTo>
                  <a:pt x="1012" y="87"/>
                </a:lnTo>
                <a:lnTo>
                  <a:pt x="983" y="0"/>
                </a:lnTo>
                <a:lnTo>
                  <a:pt x="1582" y="306"/>
                </a:lnTo>
                <a:lnTo>
                  <a:pt x="1058" y="229"/>
                </a:lnTo>
                <a:lnTo>
                  <a:pt x="1088" y="31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11"/>
          <p:cNvSpPr>
            <a:spLocks/>
          </p:cNvSpPr>
          <p:nvPr/>
        </p:nvSpPr>
        <p:spPr bwMode="auto">
          <a:xfrm>
            <a:off x="5896575" y="3945794"/>
            <a:ext cx="1735424" cy="275476"/>
          </a:xfrm>
          <a:custGeom>
            <a:avLst/>
            <a:gdLst>
              <a:gd name="T0" fmla="*/ 1088 w 1582"/>
              <a:gd name="T1" fmla="*/ 318 h 349"/>
              <a:gd name="T2" fmla="*/ 564 w 1582"/>
              <a:gd name="T3" fmla="*/ 242 h 349"/>
              <a:gd name="T4" fmla="*/ 599 w 1582"/>
              <a:gd name="T5" fmla="*/ 349 h 349"/>
              <a:gd name="T6" fmla="*/ 0 w 1582"/>
              <a:gd name="T7" fmla="*/ 41 h 349"/>
              <a:gd name="T8" fmla="*/ 524 w 1582"/>
              <a:gd name="T9" fmla="*/ 120 h 349"/>
              <a:gd name="T10" fmla="*/ 488 w 1582"/>
              <a:gd name="T11" fmla="*/ 10 h 349"/>
              <a:gd name="T12" fmla="*/ 1012 w 1582"/>
              <a:gd name="T13" fmla="*/ 87 h 349"/>
              <a:gd name="T14" fmla="*/ 983 w 1582"/>
              <a:gd name="T15" fmla="*/ 0 h 349"/>
              <a:gd name="T16" fmla="*/ 1582 w 1582"/>
              <a:gd name="T17" fmla="*/ 306 h 349"/>
              <a:gd name="T18" fmla="*/ 1058 w 1582"/>
              <a:gd name="T19" fmla="*/ 229 h 349"/>
              <a:gd name="T20" fmla="*/ 1088 w 1582"/>
              <a:gd name="T21" fmla="*/ 31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82" h="349">
                <a:moveTo>
                  <a:pt x="1088" y="318"/>
                </a:moveTo>
                <a:lnTo>
                  <a:pt x="564" y="242"/>
                </a:lnTo>
                <a:lnTo>
                  <a:pt x="599" y="349"/>
                </a:lnTo>
                <a:lnTo>
                  <a:pt x="0" y="41"/>
                </a:lnTo>
                <a:lnTo>
                  <a:pt x="524" y="120"/>
                </a:lnTo>
                <a:lnTo>
                  <a:pt x="488" y="10"/>
                </a:lnTo>
                <a:lnTo>
                  <a:pt x="1012" y="87"/>
                </a:lnTo>
                <a:lnTo>
                  <a:pt x="983" y="0"/>
                </a:lnTo>
                <a:lnTo>
                  <a:pt x="1582" y="306"/>
                </a:lnTo>
                <a:lnTo>
                  <a:pt x="1058" y="229"/>
                </a:lnTo>
                <a:lnTo>
                  <a:pt x="1088" y="31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7703430" y="5084271"/>
            <a:ext cx="1002378" cy="100237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1"/>
          <p:cNvSpPr>
            <a:spLocks/>
          </p:cNvSpPr>
          <p:nvPr/>
        </p:nvSpPr>
        <p:spPr bwMode="auto">
          <a:xfrm rot="900000">
            <a:off x="5961923" y="5130453"/>
            <a:ext cx="1735424" cy="275476"/>
          </a:xfrm>
          <a:custGeom>
            <a:avLst/>
            <a:gdLst>
              <a:gd name="T0" fmla="*/ 1088 w 1582"/>
              <a:gd name="T1" fmla="*/ 318 h 349"/>
              <a:gd name="T2" fmla="*/ 564 w 1582"/>
              <a:gd name="T3" fmla="*/ 242 h 349"/>
              <a:gd name="T4" fmla="*/ 599 w 1582"/>
              <a:gd name="T5" fmla="*/ 349 h 349"/>
              <a:gd name="T6" fmla="*/ 0 w 1582"/>
              <a:gd name="T7" fmla="*/ 41 h 349"/>
              <a:gd name="T8" fmla="*/ 524 w 1582"/>
              <a:gd name="T9" fmla="*/ 120 h 349"/>
              <a:gd name="T10" fmla="*/ 488 w 1582"/>
              <a:gd name="T11" fmla="*/ 10 h 349"/>
              <a:gd name="T12" fmla="*/ 1012 w 1582"/>
              <a:gd name="T13" fmla="*/ 87 h 349"/>
              <a:gd name="T14" fmla="*/ 983 w 1582"/>
              <a:gd name="T15" fmla="*/ 0 h 349"/>
              <a:gd name="T16" fmla="*/ 1582 w 1582"/>
              <a:gd name="T17" fmla="*/ 306 h 349"/>
              <a:gd name="T18" fmla="*/ 1058 w 1582"/>
              <a:gd name="T19" fmla="*/ 229 h 349"/>
              <a:gd name="T20" fmla="*/ 1088 w 1582"/>
              <a:gd name="T21" fmla="*/ 31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82" h="349">
                <a:moveTo>
                  <a:pt x="1088" y="318"/>
                </a:moveTo>
                <a:lnTo>
                  <a:pt x="564" y="242"/>
                </a:lnTo>
                <a:lnTo>
                  <a:pt x="599" y="349"/>
                </a:lnTo>
                <a:lnTo>
                  <a:pt x="0" y="41"/>
                </a:lnTo>
                <a:lnTo>
                  <a:pt x="524" y="120"/>
                </a:lnTo>
                <a:lnTo>
                  <a:pt x="488" y="10"/>
                </a:lnTo>
                <a:lnTo>
                  <a:pt x="1012" y="87"/>
                </a:lnTo>
                <a:lnTo>
                  <a:pt x="983" y="0"/>
                </a:lnTo>
                <a:lnTo>
                  <a:pt x="1582" y="306"/>
                </a:lnTo>
                <a:lnTo>
                  <a:pt x="1058" y="229"/>
                </a:lnTo>
                <a:lnTo>
                  <a:pt x="1088" y="31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9151722" y="1830259"/>
            <a:ext cx="2812878" cy="1027072"/>
            <a:chOff x="9227922" y="1411159"/>
            <a:chExt cx="2812878" cy="1027072"/>
          </a:xfrm>
        </p:grpSpPr>
        <p:sp>
          <p:nvSpPr>
            <p:cNvPr id="105" name="Rounded Rectangle 104"/>
            <p:cNvSpPr/>
            <p:nvPr/>
          </p:nvSpPr>
          <p:spPr>
            <a:xfrm>
              <a:off x="9230397" y="1411159"/>
              <a:ext cx="2670186" cy="400285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Product Information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227922" y="1853456"/>
              <a:ext cx="28128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Product ID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About Product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9151722" y="3545241"/>
            <a:ext cx="2812878" cy="1027072"/>
            <a:chOff x="9227922" y="1411159"/>
            <a:chExt cx="2812878" cy="1027072"/>
          </a:xfrm>
        </p:grpSpPr>
        <p:sp>
          <p:nvSpPr>
            <p:cNvPr id="110" name="Rounded Rectangle 109"/>
            <p:cNvSpPr/>
            <p:nvPr/>
          </p:nvSpPr>
          <p:spPr>
            <a:xfrm>
              <a:off x="9230397" y="1411159"/>
              <a:ext cx="2670186" cy="400285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Customer Information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9227922" y="1853456"/>
              <a:ext cx="28128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Customer ID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Customer Name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9151722" y="5237554"/>
            <a:ext cx="2812878" cy="1027072"/>
            <a:chOff x="9227922" y="1411159"/>
            <a:chExt cx="2812878" cy="1027072"/>
          </a:xfrm>
        </p:grpSpPr>
        <p:sp>
          <p:nvSpPr>
            <p:cNvPr id="113" name="Rounded Rectangle 112"/>
            <p:cNvSpPr/>
            <p:nvPr/>
          </p:nvSpPr>
          <p:spPr>
            <a:xfrm>
              <a:off x="9230397" y="1411159"/>
              <a:ext cx="2670186" cy="400285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Customer Review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227922" y="1853456"/>
              <a:ext cx="28128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Review Rating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Review Content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387" y="5259887"/>
            <a:ext cx="487722" cy="7803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241" y="3704546"/>
            <a:ext cx="733494" cy="77442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434" y="4083532"/>
            <a:ext cx="1261981" cy="115834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334" y="2996146"/>
            <a:ext cx="542591" cy="865707"/>
          </a:xfrm>
          <a:prstGeom prst="rect">
            <a:avLst/>
          </a:prstGeom>
        </p:spPr>
      </p:pic>
      <p:sp>
        <p:nvSpPr>
          <p:cNvPr id="20" name="Freeform 108">
            <a:extLst>
              <a:ext uri="{FF2B5EF4-FFF2-40B4-BE49-F238E27FC236}">
                <a16:creationId xmlns:a16="http://schemas.microsoft.com/office/drawing/2014/main" id="{AC04B416-8F55-88F0-D786-EB4C8B900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8175" y="1947399"/>
            <a:ext cx="703998" cy="724950"/>
          </a:xfrm>
          <a:custGeom>
            <a:avLst/>
            <a:gdLst>
              <a:gd name="T0" fmla="*/ 31559 w 619"/>
              <a:gd name="T1" fmla="*/ 32084 h 634"/>
              <a:gd name="T2" fmla="*/ 31559 w 619"/>
              <a:gd name="T3" fmla="*/ 32084 h 634"/>
              <a:gd name="T4" fmla="*/ 26180 w 619"/>
              <a:gd name="T5" fmla="*/ 37130 h 634"/>
              <a:gd name="T6" fmla="*/ 31559 w 619"/>
              <a:gd name="T7" fmla="*/ 42538 h 634"/>
              <a:gd name="T8" fmla="*/ 42318 w 619"/>
              <a:gd name="T9" fmla="*/ 37130 h 634"/>
              <a:gd name="T10" fmla="*/ 31559 w 619"/>
              <a:gd name="T11" fmla="*/ 32084 h 634"/>
              <a:gd name="T12" fmla="*/ 195452 w 619"/>
              <a:gd name="T13" fmla="*/ 0 h 634"/>
              <a:gd name="T14" fmla="*/ 195452 w 619"/>
              <a:gd name="T15" fmla="*/ 0 h 634"/>
              <a:gd name="T16" fmla="*/ 26180 w 619"/>
              <a:gd name="T17" fmla="*/ 0 h 634"/>
              <a:gd name="T18" fmla="*/ 0 w 619"/>
              <a:gd name="T19" fmla="*/ 32084 h 634"/>
              <a:gd name="T20" fmla="*/ 0 w 619"/>
              <a:gd name="T21" fmla="*/ 201874 h 634"/>
              <a:gd name="T22" fmla="*/ 26180 w 619"/>
              <a:gd name="T23" fmla="*/ 228190 h 634"/>
              <a:gd name="T24" fmla="*/ 195452 w 619"/>
              <a:gd name="T25" fmla="*/ 228190 h 634"/>
              <a:gd name="T26" fmla="*/ 221632 w 619"/>
              <a:gd name="T27" fmla="*/ 201874 h 634"/>
              <a:gd name="T28" fmla="*/ 221632 w 619"/>
              <a:gd name="T29" fmla="*/ 32084 h 634"/>
              <a:gd name="T30" fmla="*/ 195452 w 619"/>
              <a:gd name="T31" fmla="*/ 0 h 634"/>
              <a:gd name="T32" fmla="*/ 211232 w 619"/>
              <a:gd name="T33" fmla="*/ 201874 h 634"/>
              <a:gd name="T34" fmla="*/ 211232 w 619"/>
              <a:gd name="T35" fmla="*/ 201874 h 634"/>
              <a:gd name="T36" fmla="*/ 195452 w 619"/>
              <a:gd name="T37" fmla="*/ 212328 h 634"/>
              <a:gd name="T38" fmla="*/ 26180 w 619"/>
              <a:gd name="T39" fmla="*/ 212328 h 634"/>
              <a:gd name="T40" fmla="*/ 10400 w 619"/>
              <a:gd name="T41" fmla="*/ 201874 h 634"/>
              <a:gd name="T42" fmla="*/ 10400 w 619"/>
              <a:gd name="T43" fmla="*/ 74261 h 634"/>
              <a:gd name="T44" fmla="*/ 211232 w 619"/>
              <a:gd name="T45" fmla="*/ 74261 h 634"/>
              <a:gd name="T46" fmla="*/ 211232 w 619"/>
              <a:gd name="T47" fmla="*/ 201874 h 634"/>
              <a:gd name="T48" fmla="*/ 211232 w 619"/>
              <a:gd name="T49" fmla="*/ 58399 h 634"/>
              <a:gd name="T50" fmla="*/ 211232 w 619"/>
              <a:gd name="T51" fmla="*/ 58399 h 634"/>
              <a:gd name="T52" fmla="*/ 10400 w 619"/>
              <a:gd name="T53" fmla="*/ 58399 h 634"/>
              <a:gd name="T54" fmla="*/ 10400 w 619"/>
              <a:gd name="T55" fmla="*/ 32084 h 634"/>
              <a:gd name="T56" fmla="*/ 26180 w 619"/>
              <a:gd name="T57" fmla="*/ 15862 h 634"/>
              <a:gd name="T58" fmla="*/ 195452 w 619"/>
              <a:gd name="T59" fmla="*/ 15862 h 634"/>
              <a:gd name="T60" fmla="*/ 211232 w 619"/>
              <a:gd name="T61" fmla="*/ 32084 h 634"/>
              <a:gd name="T62" fmla="*/ 211232 w 619"/>
              <a:gd name="T63" fmla="*/ 58399 h 634"/>
              <a:gd name="T64" fmla="*/ 89657 w 619"/>
              <a:gd name="T65" fmla="*/ 32084 h 634"/>
              <a:gd name="T66" fmla="*/ 89657 w 619"/>
              <a:gd name="T67" fmla="*/ 32084 h 634"/>
              <a:gd name="T68" fmla="*/ 84278 w 619"/>
              <a:gd name="T69" fmla="*/ 37130 h 634"/>
              <a:gd name="T70" fmla="*/ 89657 w 619"/>
              <a:gd name="T71" fmla="*/ 42538 h 634"/>
              <a:gd name="T72" fmla="*/ 95037 w 619"/>
              <a:gd name="T73" fmla="*/ 37130 h 634"/>
              <a:gd name="T74" fmla="*/ 89657 w 619"/>
              <a:gd name="T75" fmla="*/ 32084 h 634"/>
              <a:gd name="T76" fmla="*/ 63477 w 619"/>
              <a:gd name="T77" fmla="*/ 32084 h 634"/>
              <a:gd name="T78" fmla="*/ 63477 w 619"/>
              <a:gd name="T79" fmla="*/ 32084 h 634"/>
              <a:gd name="T80" fmla="*/ 52718 w 619"/>
              <a:gd name="T81" fmla="*/ 37130 h 634"/>
              <a:gd name="T82" fmla="*/ 63477 w 619"/>
              <a:gd name="T83" fmla="*/ 42538 h 634"/>
              <a:gd name="T84" fmla="*/ 68498 w 619"/>
              <a:gd name="T85" fmla="*/ 37130 h 634"/>
              <a:gd name="T86" fmla="*/ 63477 w 619"/>
              <a:gd name="T87" fmla="*/ 32084 h 63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19" h="634">
                <a:moveTo>
                  <a:pt x="88" y="89"/>
                </a:moveTo>
                <a:lnTo>
                  <a:pt x="88" y="89"/>
                </a:lnTo>
                <a:cubicBezTo>
                  <a:pt x="88" y="89"/>
                  <a:pt x="73" y="89"/>
                  <a:pt x="73" y="103"/>
                </a:cubicBezTo>
                <a:cubicBezTo>
                  <a:pt x="73" y="118"/>
                  <a:pt x="88" y="118"/>
                  <a:pt x="88" y="118"/>
                </a:cubicBezTo>
                <a:cubicBezTo>
                  <a:pt x="103" y="118"/>
                  <a:pt x="118" y="118"/>
                  <a:pt x="118" y="103"/>
                </a:cubicBezTo>
                <a:cubicBezTo>
                  <a:pt x="118" y="89"/>
                  <a:pt x="103" y="89"/>
                  <a:pt x="88" y="89"/>
                </a:cubicBezTo>
                <a:close/>
                <a:moveTo>
                  <a:pt x="545" y="0"/>
                </a:moveTo>
                <a:lnTo>
                  <a:pt x="545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4"/>
                  <a:pt x="0" y="89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29" y="633"/>
                  <a:pt x="73" y="633"/>
                </a:cubicBezTo>
                <a:cubicBezTo>
                  <a:pt x="545" y="633"/>
                  <a:pt x="545" y="633"/>
                  <a:pt x="545" y="633"/>
                </a:cubicBezTo>
                <a:cubicBezTo>
                  <a:pt x="589" y="633"/>
                  <a:pt x="618" y="604"/>
                  <a:pt x="618" y="560"/>
                </a:cubicBezTo>
                <a:cubicBezTo>
                  <a:pt x="618" y="89"/>
                  <a:pt x="618" y="89"/>
                  <a:pt x="618" y="89"/>
                </a:cubicBezTo>
                <a:cubicBezTo>
                  <a:pt x="618" y="44"/>
                  <a:pt x="589" y="0"/>
                  <a:pt x="545" y="0"/>
                </a:cubicBezTo>
                <a:close/>
                <a:moveTo>
                  <a:pt x="589" y="560"/>
                </a:moveTo>
                <a:lnTo>
                  <a:pt x="589" y="560"/>
                </a:lnTo>
                <a:cubicBezTo>
                  <a:pt x="589" y="574"/>
                  <a:pt x="559" y="589"/>
                  <a:pt x="545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74"/>
                  <a:pt x="29" y="560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589" y="206"/>
                  <a:pt x="589" y="206"/>
                  <a:pt x="589" y="206"/>
                </a:cubicBezTo>
                <a:lnTo>
                  <a:pt x="589" y="560"/>
                </a:lnTo>
                <a:close/>
                <a:moveTo>
                  <a:pt x="589" y="162"/>
                </a:moveTo>
                <a:lnTo>
                  <a:pt x="589" y="162"/>
                </a:lnTo>
                <a:cubicBezTo>
                  <a:pt x="29" y="162"/>
                  <a:pt x="29" y="162"/>
                  <a:pt x="29" y="162"/>
                </a:cubicBezTo>
                <a:cubicBezTo>
                  <a:pt x="29" y="89"/>
                  <a:pt x="29" y="89"/>
                  <a:pt x="29" y="89"/>
                </a:cubicBezTo>
                <a:cubicBezTo>
                  <a:pt x="29" y="59"/>
                  <a:pt x="59" y="44"/>
                  <a:pt x="73" y="44"/>
                </a:cubicBezTo>
                <a:cubicBezTo>
                  <a:pt x="545" y="44"/>
                  <a:pt x="545" y="44"/>
                  <a:pt x="545" y="44"/>
                </a:cubicBezTo>
                <a:cubicBezTo>
                  <a:pt x="559" y="44"/>
                  <a:pt x="589" y="59"/>
                  <a:pt x="589" y="89"/>
                </a:cubicBezTo>
                <a:lnTo>
                  <a:pt x="589" y="162"/>
                </a:lnTo>
                <a:close/>
                <a:moveTo>
                  <a:pt x="250" y="89"/>
                </a:moveTo>
                <a:lnTo>
                  <a:pt x="250" y="89"/>
                </a:lnTo>
                <a:cubicBezTo>
                  <a:pt x="235" y="89"/>
                  <a:pt x="235" y="89"/>
                  <a:pt x="235" y="103"/>
                </a:cubicBezTo>
                <a:cubicBezTo>
                  <a:pt x="235" y="118"/>
                  <a:pt x="235" y="118"/>
                  <a:pt x="250" y="118"/>
                </a:cubicBezTo>
                <a:cubicBezTo>
                  <a:pt x="265" y="118"/>
                  <a:pt x="265" y="118"/>
                  <a:pt x="265" y="103"/>
                </a:cubicBezTo>
                <a:cubicBezTo>
                  <a:pt x="265" y="89"/>
                  <a:pt x="265" y="89"/>
                  <a:pt x="250" y="89"/>
                </a:cubicBezTo>
                <a:close/>
                <a:moveTo>
                  <a:pt x="177" y="89"/>
                </a:moveTo>
                <a:lnTo>
                  <a:pt x="177" y="89"/>
                </a:lnTo>
                <a:cubicBezTo>
                  <a:pt x="162" y="89"/>
                  <a:pt x="147" y="89"/>
                  <a:pt x="147" y="103"/>
                </a:cubicBezTo>
                <a:cubicBezTo>
                  <a:pt x="147" y="118"/>
                  <a:pt x="162" y="118"/>
                  <a:pt x="177" y="118"/>
                </a:cubicBezTo>
                <a:cubicBezTo>
                  <a:pt x="177" y="118"/>
                  <a:pt x="191" y="118"/>
                  <a:pt x="191" y="103"/>
                </a:cubicBezTo>
                <a:cubicBezTo>
                  <a:pt x="191" y="89"/>
                  <a:pt x="177" y="89"/>
                  <a:pt x="177" y="89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9598"/>
          </a:p>
        </p:txBody>
      </p:sp>
      <p:pic>
        <p:nvPicPr>
          <p:cNvPr id="22" name="Picture 21" descr="Logo&#10;&#10;Description automatically generated with low confidence">
            <a:extLst>
              <a:ext uri="{FF2B5EF4-FFF2-40B4-BE49-F238E27FC236}">
                <a16:creationId xmlns:a16="http://schemas.microsoft.com/office/drawing/2014/main" id="{CD65F663-E94E-CF3A-4ECC-F7280A959E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5038" y="5790705"/>
            <a:ext cx="1993900" cy="863600"/>
          </a:xfrm>
          <a:prstGeom prst="rect">
            <a:avLst/>
          </a:prstGeom>
        </p:spPr>
      </p:pic>
      <p:pic>
        <p:nvPicPr>
          <p:cNvPr id="39" name="Picture 38" descr="Logo&#10;&#10;Description automatically generated with low confidence">
            <a:extLst>
              <a:ext uri="{FF2B5EF4-FFF2-40B4-BE49-F238E27FC236}">
                <a16:creationId xmlns:a16="http://schemas.microsoft.com/office/drawing/2014/main" id="{D78E1A1A-E8EF-B8F3-7B12-761772702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8452" y="1804858"/>
            <a:ext cx="1002378" cy="100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2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3" grpId="0" animBg="1"/>
      <p:bldP spid="62" grpId="0" animBg="1"/>
      <p:bldP spid="74" grpId="0" animBg="1"/>
      <p:bldP spid="75" grpId="0" animBg="1"/>
      <p:bldP spid="102" grpId="0" animBg="1"/>
      <p:bldP spid="10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E-Commer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5CCDE"/>
      </a:accent1>
      <a:accent2>
        <a:srgbClr val="E05316"/>
      </a:accent2>
      <a:accent3>
        <a:srgbClr val="79E0AF"/>
      </a:accent3>
      <a:accent4>
        <a:srgbClr val="FA8E43"/>
      </a:accent4>
      <a:accent5>
        <a:srgbClr val="017794"/>
      </a:accent5>
      <a:accent6>
        <a:srgbClr val="03944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7832</TotalTime>
  <Words>933</Words>
  <Application>Microsoft Macintosh PowerPoint</Application>
  <PresentationFormat>Widescreen</PresentationFormat>
  <Paragraphs>178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PresenterMedia.com</dc:creator>
  <cp:lastModifiedBy>Aronica Yang</cp:lastModifiedBy>
  <cp:revision>202</cp:revision>
  <dcterms:created xsi:type="dcterms:W3CDTF">2020-11-24T18:43:11Z</dcterms:created>
  <dcterms:modified xsi:type="dcterms:W3CDTF">2023-04-07T17:53:02Z</dcterms:modified>
</cp:coreProperties>
</file>