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anum Gothic Coding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anumGothicCoding-bold.fntdata"/><Relationship Id="rId16" Type="http://schemas.openxmlformats.org/officeDocument/2006/relationships/font" Target="fonts/NanumGothicCoding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1a88d4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1a88d4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1a88d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1a88d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1a88d4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1a88d4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1a88d4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1a88d4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1a88d4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1a88d4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1a88d4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1a88d4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1a88d4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1a88d4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1a88d4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31a88d4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1a88d4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1a88d4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rms.naver.com/entry.naver?docId=358597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Nanum Gothic Coding"/>
                <a:ea typeface="Nanum Gothic Coding"/>
                <a:cs typeface="Nanum Gothic Coding"/>
                <a:sym typeface="Nanum Gothic Coding"/>
              </a:rPr>
              <a:t>아두이노</a:t>
            </a:r>
            <a:r>
              <a:rPr lang="en" sz="4400">
                <a:latin typeface="Nanum Gothic Coding"/>
                <a:ea typeface="Nanum Gothic Coding"/>
                <a:cs typeface="Nanum Gothic Coding"/>
                <a:sym typeface="Nanum Gothic Coding"/>
              </a:rPr>
              <a:t>를 이용한 Li-fi 통신 </a:t>
            </a:r>
            <a:endParaRPr sz="44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30322 전영채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LED_PIN A1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BUTTON_PIN A0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PERIOD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char* string = "Welcome to DICAID:)";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string_length;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setup()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pinMode(LED_PIN, OUTPUT);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//pinMode(BUTTON_PIN, INPUT_PULLUP);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string_length = strlen(string);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loop()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for(int i = 0; i &lt; string_length; i 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send_byte(string[i]);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delay(1000);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send_byte(char my_byte)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digitalWrite(LED_PIN, LOW);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delay(PERIOD);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//transmission of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for(int i = 0; i &lt; 8; i++)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digitalWrite(LED_PIN, (my_byte&amp;(0x01 &lt;&lt; i))!=0 );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delay(PERIOD);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digitalWrite(LED_PIN, HIGH);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delay(PERIOD);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anum Gothic Coding"/>
                <a:ea typeface="Nanum Gothic Coding"/>
                <a:cs typeface="Nanum Gothic Coding"/>
                <a:sym typeface="Nanum Gothic Coding"/>
              </a:rPr>
              <a:t>주</a:t>
            </a:r>
            <a:r>
              <a:rPr lang="en">
                <a:latin typeface="Nanum Gothic Coding"/>
                <a:ea typeface="Nanum Gothic Coding"/>
                <a:cs typeface="Nanum Gothic Coding"/>
                <a:sym typeface="Nanum Gothic Coding"/>
              </a:rPr>
              <a:t>제 선정 동기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홍대에 있는 한 카페에 라이파이 모듈이 구비돼 있다는 이야기를 듣고 정말 획기적이라는 생각이 들었다. 이에 조사를 좀 해보니, 라이파이에 대한 관심이 2016, 2017년도에 멈춰있다는 것을 알게 됐다. 제대로 상용화가 됐다면 지금쯤 우리 주변에서 볼 때가 됐을 텐데, 주변에 Li-Fi를 아는 친구는 볼 수 없었다. 어째서 상용화가 제대로 이루어지지 않은 것인지 의문이 생겼다, 그에 따라 직접 Li-Fi를 구현하여 알아보고자 한다. </a:t>
            </a:r>
            <a:endParaRPr sz="19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3333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발광 다이오드(LED)에서 나오는 빛의 파장을 이용하여 정보를 전달하는 가시광 통신</a:t>
            </a:r>
            <a:endParaRPr sz="1550">
              <a:solidFill>
                <a:srgbClr val="33333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33333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저비용, 고속통신, 안정성, 보안성 등 다양한 장점을 갖고 있으며 허가 불필요 대역으로 주파수 사용 대가가 무료다. LTE-A 서비스를 위해 20메가헤르츠(MHz) 이용권을 사려면 1조 원에 가까운 사용료를 지급해야 한다. 라이파이는 조명이 있는 곳이면 어디서나 사용할 수 있으며 인체에 해가 없고 정보 보안 부문에서 뛰어나다.</a:t>
            </a:r>
            <a:endParaRPr sz="1550">
              <a:solidFill>
                <a:srgbClr val="33333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(ICT 시사상식 2015, 2014.12.31)</a:t>
            </a:r>
            <a:endParaRPr sz="14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33333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0400"/>
            <a:ext cx="3539225" cy="4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아두이</a:t>
            </a:r>
            <a:r>
              <a:rPr lang="en"/>
              <a:t>노로 라이파이 구현하기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준비</a:t>
            </a:r>
            <a:r>
              <a:rPr lang="en"/>
              <a:t>물: 아두이노 우노, 나노 보드, 케이블, 발광다이오드, 가변저항, 220K옴, 버튼, 조도센서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회로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코드 업로드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디버깅 및 코드 수정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완성! 갖고 놀자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25" y="1813524"/>
            <a:ext cx="4170951" cy="20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1582" r="19291" t="0"/>
          <a:stretch/>
        </p:blipFill>
        <p:spPr>
          <a:xfrm rot="-5400000">
            <a:off x="2634450" y="230000"/>
            <a:ext cx="3052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6638" l="32476" r="19289" t="0"/>
          <a:stretch/>
        </p:blipFill>
        <p:spPr>
          <a:xfrm rot="-5400000">
            <a:off x="3437300" y="138023"/>
            <a:ext cx="4156401" cy="49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95350" y="142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1125"/>
            <a:ext cx="3972624" cy="454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13822" l="0" r="0" t="0"/>
          <a:stretch/>
        </p:blipFill>
        <p:spPr>
          <a:xfrm>
            <a:off x="462175" y="0"/>
            <a:ext cx="3972626" cy="497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27842" r="19294" t="35191"/>
          <a:stretch/>
        </p:blipFill>
        <p:spPr>
          <a:xfrm rot="-5400000">
            <a:off x="2803751" y="-30251"/>
            <a:ext cx="3303575" cy="53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0"/>
            <a:ext cx="486221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528" y="445028"/>
            <a:ext cx="5399525" cy="386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3"/>
            <a:ext cx="9143998" cy="312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그렇다</a:t>
            </a:r>
            <a:r>
              <a:rPr lang="en"/>
              <a:t>면 왜 상용화가 안 된걸까??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장애물이 있거나 어두운 곳에서는 통신할 수 없다. </a:t>
            </a:r>
            <a:endParaRPr sz="14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006"/>
              <a:buFont typeface="Arial"/>
              <a:buNone/>
            </a:pPr>
            <a:r>
              <a:rPr b="1" lang="en" sz="1718">
                <a:solidFill>
                  <a:srgbClr val="202124"/>
                </a:solidFill>
                <a:highlight>
                  <a:srgbClr val="FFFFFF"/>
                </a:highlight>
              </a:rPr>
              <a:t>Since a Li-Fi connection can't pass through walls, there needs to be a series of transmitters in every room of your home to transmit the signal</a:t>
            </a:r>
            <a:r>
              <a:rPr lang="en" sz="1718">
                <a:solidFill>
                  <a:srgbClr val="202124"/>
                </a:solidFill>
                <a:highlight>
                  <a:srgbClr val="FFFFFF"/>
                </a:highlight>
              </a:rPr>
              <a:t>. Besides the obvious limitations this would impose, it would also be quite cost prohibitive for most people.</a:t>
            </a:r>
            <a:endParaRPr sz="1718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라이파이는 발광다이오드 플리커 현상을 활용해 빛으로 데이터를 주고받는 기술이다. 이론적으로 와이파이보다 전송 속도가 100배 이상 빠르고 정보 보안 부문에서도 훨씬 뛰어나다.</a:t>
            </a:r>
            <a:endParaRPr sz="14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글로벌 기업들이 차세대 성장동력으로 라이파이 기술에 주목하는 이유다. 그동안 국내에서는 한국전자통신연구원(ETRI)을 중심으로 연구개발이 활발했지만, 최근 삼성전자 · 유양디앤유 등 기업들이 상업화에 성과를 내고 있다. 이마트는 2013년 쇼핑카트에 라이파이 기술을 적용해 관심을 끌었다. 매장 천장에 설치된 LED 조명에서 카트로 데이터를 보내는 방식이다. 쇼핑객의 위치를 파악해 실시간으로 쿠폰 등을 보낼 수 있다. 삼성전자 등 국내 업체들은 향후 초고속 데이터 시장 쪽에 기대를 걸고 있다.</a:t>
            </a:r>
            <a:endParaRPr sz="14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33AC"/>
                </a:solidFill>
                <a:uFill>
                  <a:noFill/>
                </a:uFill>
                <a:latin typeface="Dotum"/>
                <a:ea typeface="Dotum"/>
                <a:cs typeface="Dotum"/>
                <a:sym typeface="Dot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라이파이</a:t>
            </a:r>
            <a:r>
              <a:rPr lang="en" sz="13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[Li-Fi] (ICT 시사상식 2015, 2014.12.31)</a:t>
            </a:r>
            <a:endParaRPr sz="13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LED_PIN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LDR_PIN A2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THRESHOLD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#define PERIOD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previous_state;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current_state;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setup()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Serial.begin(9600);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pinMode(LED_PIN, OUTPUT);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loop()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current_state = get_ldr();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if(!current_state &amp;&amp; previous_state)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print_byte(get_byte());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previous_state = current_state;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get_ldr()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int voltage = analogRead(LDR_PIN);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return voltage &gt; THRESHOLD ? true : false;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 get_byte()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char ret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delay(PERIOD*1.5);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for(int i = 0; i &lt; 8; i++)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ret = ret | get_ldr() &lt;&lt; i;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delay(PERIOD);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return ret;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print_byte(char my_byte)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char buff[2];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sprintf(buff, "%c", my_byte);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Serial.print(buff);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