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7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B1A5-5BB1-774E-BCB6-C9D66EB455DC}" type="datetimeFigureOut">
              <a:rPr kumimoji="1" lang="zh-CN" altLang="en-US" smtClean="0"/>
              <a:t>15/10/9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633D-D8DF-304A-BB71-B3A9663ADA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4935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B1A5-5BB1-774E-BCB6-C9D66EB455DC}" type="datetimeFigureOut">
              <a:rPr kumimoji="1" lang="zh-CN" altLang="en-US" smtClean="0"/>
              <a:t>15/10/9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633D-D8DF-304A-BB71-B3A9663ADA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3066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B1A5-5BB1-774E-BCB6-C9D66EB455DC}" type="datetimeFigureOut">
              <a:rPr kumimoji="1" lang="zh-CN" altLang="en-US" smtClean="0"/>
              <a:t>15/10/9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633D-D8DF-304A-BB71-B3A9663ADA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35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B1A5-5BB1-774E-BCB6-C9D66EB455DC}" type="datetimeFigureOut">
              <a:rPr kumimoji="1" lang="zh-CN" altLang="en-US" smtClean="0"/>
              <a:t>15/10/9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633D-D8DF-304A-BB71-B3A9663ADA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7324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B1A5-5BB1-774E-BCB6-C9D66EB455DC}" type="datetimeFigureOut">
              <a:rPr kumimoji="1" lang="zh-CN" altLang="en-US" smtClean="0"/>
              <a:t>15/10/9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633D-D8DF-304A-BB71-B3A9663ADA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6362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B1A5-5BB1-774E-BCB6-C9D66EB455DC}" type="datetimeFigureOut">
              <a:rPr kumimoji="1" lang="zh-CN" altLang="en-US" smtClean="0"/>
              <a:t>15/10/9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633D-D8DF-304A-BB71-B3A9663ADA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3951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B1A5-5BB1-774E-BCB6-C9D66EB455DC}" type="datetimeFigureOut">
              <a:rPr kumimoji="1" lang="zh-CN" altLang="en-US" smtClean="0"/>
              <a:t>15/10/9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633D-D8DF-304A-BB71-B3A9663ADA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8696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B1A5-5BB1-774E-BCB6-C9D66EB455DC}" type="datetimeFigureOut">
              <a:rPr kumimoji="1" lang="zh-CN" altLang="en-US" smtClean="0"/>
              <a:t>15/10/9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633D-D8DF-304A-BB71-B3A9663ADA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7552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B1A5-5BB1-774E-BCB6-C9D66EB455DC}" type="datetimeFigureOut">
              <a:rPr kumimoji="1" lang="zh-CN" altLang="en-US" smtClean="0"/>
              <a:t>15/10/9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633D-D8DF-304A-BB71-B3A9663ADA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7947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B1A5-5BB1-774E-BCB6-C9D66EB455DC}" type="datetimeFigureOut">
              <a:rPr kumimoji="1" lang="zh-CN" altLang="en-US" smtClean="0"/>
              <a:t>15/10/9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633D-D8DF-304A-BB71-B3A9663ADA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725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B1A5-5BB1-774E-BCB6-C9D66EB455DC}" type="datetimeFigureOut">
              <a:rPr kumimoji="1" lang="zh-CN" altLang="en-US" smtClean="0"/>
              <a:t>15/10/9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633D-D8DF-304A-BB71-B3A9663ADA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2556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5B1A5-5BB1-774E-BCB6-C9D66EB455DC}" type="datetimeFigureOut">
              <a:rPr kumimoji="1" lang="zh-CN" altLang="en-US" smtClean="0"/>
              <a:t>15/10/9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3633D-D8DF-304A-BB71-B3A9663ADA6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7" name="图片 6" descr="未标题-1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657" y="26754"/>
            <a:ext cx="1766732" cy="49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1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4599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dai mike</dc:creator>
  <cp:lastModifiedBy>dai mike</cp:lastModifiedBy>
  <cp:revision>2</cp:revision>
  <dcterms:created xsi:type="dcterms:W3CDTF">2015-10-09T06:55:37Z</dcterms:created>
  <dcterms:modified xsi:type="dcterms:W3CDTF">2015-10-09T06:59:52Z</dcterms:modified>
</cp:coreProperties>
</file>