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>
        <p:scale>
          <a:sx n="75" d="100"/>
          <a:sy n="75" d="100"/>
        </p:scale>
        <p:origin x="-1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977FA-3F9F-44FC-9391-E8017E55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1C91B8-D2E1-4BF0-B2BF-CDFCEC625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37C28-47F4-47AB-A4FC-2FB99429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D86-C321-4C8B-A04B-06715027A1A5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5A99B-CA9A-4798-AB20-8B810B3C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CB91E-8ADD-4EBA-BAD4-3C75AC6F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AB9-7AFD-42D9-A07E-EDF89D0DD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8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5DE05-C6CB-4445-B67A-BA09A9D8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28819-1E1B-45D2-BCA6-32B81CABB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C94A8-7D91-4E52-BB22-D4D97A07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D86-C321-4C8B-A04B-06715027A1A5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48513-7E00-42DF-86F8-047E8381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A5C73-A0E7-48B0-ACC2-083616E4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AB9-7AFD-42D9-A07E-EDF89D0DD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9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05B40F-F9FC-4D47-96E2-94856EE37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E38906-7895-4807-9681-6F8CFA4F8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61FE1-5CB8-40CA-B248-8D9BACF9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D86-C321-4C8B-A04B-06715027A1A5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27BCF-3FCC-4660-8EBC-8EC58294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62371-D0E7-425C-A70E-53344D4D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AB9-7AFD-42D9-A07E-EDF89D0DD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9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A2F2F-9874-4FB6-9048-53DA882E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13908-D860-4A54-B7EA-B1286ECB5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27526-5EEF-4C74-8DF2-6EEBDE5D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D86-C321-4C8B-A04B-06715027A1A5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EF1B1-97C5-465E-9856-642323FC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C7168-8DFE-4C9E-B781-15A82EF0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AB9-7AFD-42D9-A07E-EDF89D0DD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3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E50F3-0145-4F95-8A8B-CFA3B3662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E7D6C-91C4-4376-83DC-3E3D4AD1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E94D9-E1EE-4E5E-B44E-A4563279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D86-C321-4C8B-A04B-06715027A1A5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12B45-8B08-4CA6-BEED-7241BC6A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2A623-398C-439F-89E4-0B4478E8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AB9-7AFD-42D9-A07E-EDF89D0DD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6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81758-133A-481C-AAD3-9D255472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3EDF0-9BA8-4DAB-A691-67AF5E78A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DBADC-A923-4CA4-9047-22A142143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A2689-9192-48CC-90DE-19B31B08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D86-C321-4C8B-A04B-06715027A1A5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527E0-E293-4155-83A1-14217785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95EF4-3BD2-40E9-AA23-C109BFFC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AB9-7AFD-42D9-A07E-EDF89D0DD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78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E898B-968D-4B2B-811A-A6A02B54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D23658-B97C-466F-8E6B-1401B7B8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C17C30-BC87-43C9-A1EC-228CC95A5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C0DD3A-8704-4F1D-BDAF-746341874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29452D-D479-4E4C-B677-14D863B67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282FEB-4BBB-4C0C-B956-11EB651C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D86-C321-4C8B-A04B-06715027A1A5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71C0F9-FF2E-476E-AC1C-04AB2122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17515C-AEC8-411D-877B-0851EB53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AB9-7AFD-42D9-A07E-EDF89D0DD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2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721C9-622E-457E-A26D-7D5CA7A5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D13557-2008-4C1E-8C6B-3CCE6335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D86-C321-4C8B-A04B-06715027A1A5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F07DF6-D2E7-48E9-A235-7B502EE9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11A837-BC8D-43D5-A5BE-35E96DE7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AB9-7AFD-42D9-A07E-EDF89D0DD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3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E31867-10A1-4795-936C-1FCBCCA0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D86-C321-4C8B-A04B-06715027A1A5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B810FD-94C2-46EA-9208-63A1A22E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B6C0B1-A90A-4D71-A908-59785E9B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AB9-7AFD-42D9-A07E-EDF89D0DD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8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2DFD4-E655-4F2A-83AD-9D511A71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4CD2A-7883-4431-A391-3B05CD62A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6FEFA-4199-4495-8F21-A89A9DBA4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77445-57B2-4EFE-8436-DE29A4D2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D86-C321-4C8B-A04B-06715027A1A5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4BC4A-1A62-438F-8631-23581EA8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51B89-E9FF-4EB3-ADBF-57B3A523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AB9-7AFD-42D9-A07E-EDF89D0DD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0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815E8-5ECD-46FF-BA49-4E856242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702AB8-EB7E-4C17-ABEA-675EDCB24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A40F1-1C5F-4AA7-8339-EADB06F08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91BD26-A7EC-47B1-8B23-78AB6AD0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2D86-C321-4C8B-A04B-06715027A1A5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AF0DD-9CE3-4464-9B4D-80E77160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3B39ED-1891-4BCF-9D99-0F35753B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76AB9-7AFD-42D9-A07E-EDF89D0DD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3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DF8009-A223-4CC0-8213-E3992879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E36B0-0084-4669-9593-937AC7EF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B627A-7748-4B34-B77D-BECBD1BC6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52D86-C321-4C8B-A04B-06715027A1A5}" type="datetimeFigureOut">
              <a:rPr lang="ko-KR" altLang="en-US" smtClean="0"/>
              <a:t>2021-09-11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C680-5E7C-4639-8939-D9BF3B2D1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B2B8D-5B9B-4E4E-AE1E-F8F8E08D2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6AB9-7AFD-42D9-A07E-EDF89D0DDD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0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216B4-E601-4003-AE41-8607B49B5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맥도날드 키오스크 영상 </a:t>
            </a:r>
            <a:r>
              <a:rPr lang="en-US" altLang="ko-KR" sz="4400" dirty="0"/>
              <a:t>1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8C85BD-180C-4B2E-81C0-1EF17C610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https://www.youtube.com/watch?v=6qNO9fVFLSc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921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9C7E2-CD5A-41EE-99F3-68431379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02283-19C3-4FE9-8A61-BE29AF40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51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7CE0-7B5A-4C65-8F4C-1337F8DF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5AF7B-1DF8-4DB2-9304-4CC16D426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6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BCB37E-4537-468D-B10E-52800719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5" y="1260629"/>
            <a:ext cx="2859316" cy="48382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466955-60B5-425E-9CD3-37300399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1" y="396397"/>
            <a:ext cx="4473742" cy="58763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900AF2-A6F5-43D1-8352-BE35EE747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595311"/>
            <a:ext cx="37242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8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982DB3-C088-4644-A3D5-6E6FDEFA0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040" y="304048"/>
            <a:ext cx="4114800" cy="5857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2342C5-F09A-40BE-834A-39A9097FF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07" y="275473"/>
            <a:ext cx="45148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0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C733A-312C-4EFC-8CAD-628116B3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2148-B084-4944-9E5F-12935B40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3D7664-50A6-4C50-90E8-EAB7467A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3" y="174939"/>
            <a:ext cx="3943350" cy="6134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EB0BEA-6C03-4056-A34D-46FFE049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5" y="23813"/>
            <a:ext cx="61436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6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06D42-BCC9-442D-B7FC-3819923A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1E5AE-C687-4A30-952D-139C9E3F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A82484-67BC-4445-AB74-F3198F343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4" y="530142"/>
            <a:ext cx="5276850" cy="556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48AA93-8D74-44A9-AFC7-E1E913BEF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98" y="111042"/>
            <a:ext cx="52768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0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E6B0C-BFEC-4280-B365-D5A0CD3C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AFD9A-DEE4-45E3-B2CE-771FA10C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77C90E-7EEB-4F3C-851A-D9F9B7C9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05400" cy="6686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FED923-3E7B-4CC8-9959-4387472FC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37" y="739775"/>
            <a:ext cx="43529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3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C6361-0677-4B71-8C50-D63A7CE8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77008-6DAA-4920-A4D0-C98D96A76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BB6B43-6390-4A0E-ABA6-2C557517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9" y="365124"/>
            <a:ext cx="653828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69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39610-7B09-47E0-AE03-F1CDBE27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74CB3-3691-4F39-8FF2-1F93A48D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45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6B128-C628-4E72-9D60-70E4BA0B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B49C7-D698-4783-8E73-C340179AF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1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와이드스크린</PresentationFormat>
  <Paragraphs>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맥도날드 키오스크 영상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맥도날드 키오스크 영상 1</dc:title>
  <dc:creator>조 민지</dc:creator>
  <cp:lastModifiedBy>조 민지</cp:lastModifiedBy>
  <cp:revision>1</cp:revision>
  <dcterms:created xsi:type="dcterms:W3CDTF">2021-09-11T08:33:07Z</dcterms:created>
  <dcterms:modified xsi:type="dcterms:W3CDTF">2021-09-11T08:33:54Z</dcterms:modified>
</cp:coreProperties>
</file>