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handoutMasterIdLst>
    <p:handoutMasterId r:id="rId23"/>
  </p:handoutMasterIdLst>
  <p:sldIdLst>
    <p:sldId id="314" r:id="rId5"/>
    <p:sldId id="1072" r:id="rId6"/>
    <p:sldId id="1073" r:id="rId7"/>
    <p:sldId id="1077" r:id="rId8"/>
    <p:sldId id="2639" r:id="rId9"/>
    <p:sldId id="1244" r:id="rId10"/>
    <p:sldId id="2640" r:id="rId11"/>
    <p:sldId id="2644" r:id="rId12"/>
    <p:sldId id="2645" r:id="rId13"/>
    <p:sldId id="2641" r:id="rId14"/>
    <p:sldId id="2642" r:id="rId15"/>
    <p:sldId id="2646" r:id="rId16"/>
    <p:sldId id="2638" r:id="rId17"/>
    <p:sldId id="2623" r:id="rId18"/>
    <p:sldId id="1075" r:id="rId19"/>
    <p:sldId id="2643" r:id="rId20"/>
    <p:sldId id="1069" r:id="rId21"/>
  </p:sldIdLst>
  <p:sldSz cx="12188825" cy="6858000"/>
  <p:notesSz cx="6858000" cy="9144000"/>
  <p:custDataLst>
    <p:tags r:id="rId24"/>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3D6A3C2D-425F-471C-A41B-7F33B655E544}">
          <p14:sldIdLst>
            <p14:sldId id="314"/>
            <p14:sldId id="1072"/>
            <p14:sldId id="1073"/>
            <p14:sldId id="1077"/>
            <p14:sldId id="2639"/>
            <p14:sldId id="1244"/>
            <p14:sldId id="2640"/>
            <p14:sldId id="2644"/>
            <p14:sldId id="2645"/>
            <p14:sldId id="2641"/>
            <p14:sldId id="2642"/>
            <p14:sldId id="2646"/>
            <p14:sldId id="2638"/>
            <p14:sldId id="2623"/>
            <p14:sldId id="1075"/>
            <p14:sldId id="2643"/>
            <p14:sldId id="1069"/>
          </p14:sldIdLst>
        </p14:section>
      </p14:sectionLst>
    </p:ext>
    <p:ext uri="{EFAFB233-063F-42B5-8137-9DF3F51BA10A}">
      <p15:sldGuideLst xmlns:p15="http://schemas.microsoft.com/office/powerpoint/2012/main">
        <p15:guide id="1" orient="horz" pos="463" userDrawn="1">
          <p15:clr>
            <a:srgbClr val="A4A3A4"/>
          </p15:clr>
        </p15:guide>
        <p15:guide id="2" orient="horz" pos="4176" userDrawn="1">
          <p15:clr>
            <a:srgbClr val="A4A3A4"/>
          </p15:clr>
        </p15:guide>
        <p15:guide id="3" orient="horz" pos="3870" userDrawn="1">
          <p15:clr>
            <a:srgbClr val="A4A3A4"/>
          </p15:clr>
        </p15:guide>
        <p15:guide id="4" pos="3960" userDrawn="1">
          <p15:clr>
            <a:srgbClr val="A4A3A4"/>
          </p15:clr>
        </p15:guide>
        <p15:guide id="5" pos="2279" userDrawn="1">
          <p15:clr>
            <a:srgbClr val="A4A3A4"/>
          </p15:clr>
        </p15:guide>
        <p15:guide id="6" pos="54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2E4"/>
    <a:srgbClr val="F26A52"/>
    <a:srgbClr val="294E95"/>
    <a:srgbClr val="7A126B"/>
    <a:srgbClr val="ABA8B1"/>
    <a:srgbClr val="4E444E"/>
    <a:srgbClr val="1E0113"/>
    <a:srgbClr val="C9D0F0"/>
    <a:srgbClr val="11184F"/>
    <a:srgbClr val="D9C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5214" autoAdjust="0"/>
  </p:normalViewPr>
  <p:slideViewPr>
    <p:cSldViewPr snapToGrid="0" snapToObjects="1" showGuides="1">
      <p:cViewPr varScale="1">
        <p:scale>
          <a:sx n="84" d="100"/>
          <a:sy n="84" d="100"/>
        </p:scale>
        <p:origin x="806" y="82"/>
      </p:cViewPr>
      <p:guideLst>
        <p:guide orient="horz" pos="463"/>
        <p:guide orient="horz" pos="4176"/>
        <p:guide orient="horz" pos="3870"/>
        <p:guide pos="3960"/>
        <p:guide pos="2279"/>
        <p:guide pos="5452"/>
      </p:guideLst>
    </p:cSldViewPr>
  </p:slideViewPr>
  <p:notesTextViewPr>
    <p:cViewPr>
      <p:scale>
        <a:sx n="1" d="1"/>
        <a:sy n="1" d="1"/>
      </p:scale>
      <p:origin x="0" y="0"/>
    </p:cViewPr>
  </p:notesTextViewPr>
  <p:sorterViewPr>
    <p:cViewPr>
      <p:scale>
        <a:sx n="200" d="100"/>
        <a:sy n="200" d="100"/>
      </p:scale>
      <p:origin x="0" y="-19848"/>
    </p:cViewPr>
  </p:sorterViewPr>
  <p:notesViewPr>
    <p:cSldViewPr snapToGrid="0" snapToObjects="1">
      <p:cViewPr varScale="1">
        <p:scale>
          <a:sx n="85" d="100"/>
          <a:sy n="85" d="100"/>
        </p:scale>
        <p:origin x="3804" y="90"/>
      </p:cViewPr>
      <p:guideLst>
        <p:guide orient="horz" pos="2880"/>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anose="020B0604020202020204" pitchFamily="34" charset="0"/>
                <a:cs typeface="Arial" panose="020B0604020202020204" pitchFamily="34" charset="0"/>
              </a:rPr>
              <a:t>8/29/2024</a:t>
            </a:fld>
            <a:endParaRPr lang="en-US" sz="1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dirty="0">
                <a:solidFill>
                  <a:srgbClr val="939598"/>
                </a:solidFill>
                <a:latin typeface="Arial" panose="020B0604020202020204" pitchFamily="34" charset="0"/>
                <a:cs typeface="Arial" panose="020B0604020202020204" pitchFamily="34" charset="0"/>
              </a:rPr>
              <a:t>2011 LENOVO CONFIDENTIAL. All rights reserved.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anose="020B0604020202020204" pitchFamily="34" charset="0"/>
                <a:cs typeface="Arial" panose="020B0604020202020204" pitchFamily="34" charset="0"/>
              </a:rPr>
              <a:t>‹#›</a:t>
            </a:fld>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anose="020B0604020202020204" pitchFamily="34" charset="0"/>
                <a:cs typeface="Arial" panose="020B0604020202020204" pitchFamily="34" charset="0"/>
              </a:defRPr>
            </a:lvl1pPr>
          </a:lstStyle>
          <a:p>
            <a:fld id="{F23CF275-28B3-497F-9AED-85D5F023BA5C}" type="datetimeFigureOut">
              <a:rPr lang="en-US" smtClean="0"/>
              <a:t>8/29/2024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anose="020B0604020202020204" pitchFamily="34" charset="0"/>
                <a:cs typeface="Arial" panose="020B0604020202020204" pitchFamily="34" charset="0"/>
              </a:defRPr>
            </a:lvl1pPr>
          </a:lstStyle>
          <a:p>
            <a:r>
              <a:rPr lang="en-US" sz="800" cap="all" dirty="0">
                <a:solidFill>
                  <a:srgbClr val="939598"/>
                </a:solidFill>
              </a:rPr>
              <a:t>2011 LENOVO CONFIDENTIAL. All rights reserved.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anose="020B0604020202020204" pitchFamily="34" charset="0"/>
                <a:cs typeface="Arial" panose="020B0604020202020204" pitchFamily="34" charset="0"/>
              </a:defRPr>
            </a:lvl1pPr>
          </a:lstStyle>
          <a:p>
            <a:fld id="{4AED87EB-65D7-4500-873C-410831173A82}" type="slidenum">
              <a:rPr lang="en-US" smtClean="0"/>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各位大家好</a:t>
            </a:r>
            <a:r>
              <a:rPr lang="en-US" altLang="zh-TW" dirty="0"/>
              <a:t>.</a:t>
            </a:r>
            <a:r>
              <a:rPr lang="zh-TW" altLang="en-US" dirty="0"/>
              <a:t>今天主要是跟大家介紹</a:t>
            </a:r>
            <a:r>
              <a:rPr lang="en-US" altLang="zh-TW" dirty="0"/>
              <a:t>RAS.</a:t>
            </a:r>
            <a:br>
              <a:rPr lang="en-US" altLang="zh-TW" dirty="0"/>
            </a:br>
            <a:endParaRPr lang="en-US" dirty="0"/>
          </a:p>
        </p:txBody>
      </p:sp>
      <p:sp>
        <p:nvSpPr>
          <p:cNvPr id="4" name="Slide Number Placeholder 3"/>
          <p:cNvSpPr>
            <a:spLocks noGrp="1"/>
          </p:cNvSpPr>
          <p:nvPr>
            <p:ph type="sldNum" sz="quarter" idx="10"/>
          </p:nvPr>
        </p:nvSpPr>
        <p:spPr/>
        <p:txBody>
          <a:bodyPr/>
          <a:lstStyle/>
          <a:p>
            <a:fld id="{4AED87EB-65D7-4500-873C-410831173A82}"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sp>
        <p:nvSpPr>
          <p:cNvPr id="56" name="Title 16"/>
          <p:cNvSpPr>
            <a:spLocks noGrp="1"/>
          </p:cNvSpPr>
          <p:nvPr userDrawn="1">
            <p:ph type="title" hasCustomPrompt="1"/>
          </p:nvPr>
        </p:nvSpPr>
        <p:spPr bwMode="gray">
          <a:xfrm>
            <a:off x="548640" y="1685684"/>
            <a:ext cx="9960236" cy="2894768"/>
          </a:xfrm>
          <a:prstGeom prst="rect">
            <a:avLst/>
          </a:prstGeom>
        </p:spPr>
        <p:txBody>
          <a:bodyPr wrap="square" lIns="0" tIns="0" rIns="121899" bIns="0" anchor="b" anchorCtr="0"/>
          <a:lstStyle>
            <a:lvl1pPr marL="0" algn="l" defTabSz="1219200" rtl="0" eaLnBrk="1" latinLnBrk="0" hangingPunct="1">
              <a:lnSpc>
                <a:spcPts val="6800"/>
              </a:lnSpc>
              <a:spcBef>
                <a:spcPct val="0"/>
              </a:spcBef>
              <a:buNone/>
              <a:defRPr lang="en-US" sz="80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Presentation</a:t>
            </a:r>
            <a:br>
              <a:rPr lang="en-US" dirty="0"/>
            </a:br>
            <a:r>
              <a:rPr lang="en-US" dirty="0"/>
              <a:t>title here</a:t>
            </a:r>
            <a:br>
              <a:rPr lang="en-US" dirty="0"/>
            </a:br>
            <a:r>
              <a:rPr lang="en-US" dirty="0"/>
              <a:t>three lines</a:t>
            </a:r>
          </a:p>
        </p:txBody>
      </p:sp>
      <p:sp>
        <p:nvSpPr>
          <p:cNvPr id="55" name="Subtitle 2"/>
          <p:cNvSpPr>
            <a:spLocks noGrp="1"/>
          </p:cNvSpPr>
          <p:nvPr userDrawn="1">
            <p:ph type="subTitle" idx="1" hasCustomPrompt="1"/>
          </p:nvPr>
        </p:nvSpPr>
        <p:spPr bwMode="gray">
          <a:xfrm>
            <a:off x="548640" y="4715116"/>
            <a:ext cx="9949796" cy="457200"/>
          </a:xfrm>
          <a:prstGeom prst="rect">
            <a:avLst/>
          </a:prstGeom>
        </p:spPr>
        <p:txBody>
          <a:bodyPr lIns="0" tIns="0" rIns="0" bIns="0" anchor="b" anchorCtr="0"/>
          <a:lstStyle>
            <a:lvl1pPr marL="0" indent="0" algn="l" defTabSz="1219200" rtl="0" eaLnBrk="1" latinLnBrk="0" hangingPunct="1">
              <a:lnSpc>
                <a:spcPct val="90000"/>
              </a:lnSpc>
              <a:spcBef>
                <a:spcPct val="0"/>
              </a:spcBef>
              <a:buNone/>
              <a:defRPr lang="en-US" sz="2600" b="0" kern="1200" cap="none" spc="0" baseline="0" dirty="0">
                <a:solidFill>
                  <a:schemeClr val="tx1"/>
                </a:solidFill>
                <a:latin typeface="Arial" panose="020B0604020202020204" pitchFamily="34" charset="0"/>
                <a:ea typeface="+mn-ea"/>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Speaker Name | Date</a:t>
            </a:r>
          </a:p>
        </p:txBody>
      </p:sp>
      <p:sp>
        <p:nvSpPr>
          <p:cNvPr id="49" name="TextBox 48"/>
          <p:cNvSpPr txBox="1"/>
          <p:nvPr userDrawn="1"/>
        </p:nvSpPr>
        <p:spPr>
          <a:xfrm>
            <a:off x="548640" y="6473952"/>
            <a:ext cx="4114800" cy="153888"/>
          </a:xfrm>
          <a:prstGeom prst="rect">
            <a:avLst/>
          </a:prstGeom>
          <a:noFill/>
        </p:spPr>
        <p:txBody>
          <a:bodyPr wrap="square" lIns="0" tIns="0" rIns="0" bIns="0" rtlCol="0">
            <a:spAutoFit/>
          </a:bodyPr>
          <a:lstStyle/>
          <a:p>
            <a:r>
              <a:rPr lang="en-US" sz="1000" dirty="0">
                <a:latin typeface="Arial" panose="020B0604020202020204" pitchFamily="34" charset="0"/>
                <a:cs typeface="Arial" panose="020B0604020202020204" pitchFamily="34" charset="0"/>
              </a:rPr>
              <a:t>2024 Lenovo Internal. All rights reserved.</a:t>
            </a:r>
          </a:p>
        </p:txBody>
      </p:sp>
      <p:grpSp>
        <p:nvGrpSpPr>
          <p:cNvPr id="48" name="Group 47"/>
          <p:cNvGrpSpPr>
            <a:grpSpLocks noChangeAspect="1"/>
          </p:cNvGrpSpPr>
          <p:nvPr userDrawn="1"/>
        </p:nvGrpSpPr>
        <p:grpSpPr>
          <a:xfrm rot="16200000">
            <a:off x="9855467" y="2024677"/>
            <a:ext cx="3499241" cy="1167475"/>
            <a:chOff x="547688" y="952500"/>
            <a:chExt cx="12190413" cy="4067175"/>
          </a:xfrm>
        </p:grpSpPr>
        <p:sp>
          <p:nvSpPr>
            <p:cNvPr id="50" name="Rectangle 49"/>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1" name="Freeform 7"/>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8"/>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9"/>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0"/>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3" name="Freeform 5"/>
          <p:cNvSpPr>
            <a:spLocks noChangeAspect="1" noEditPoints="1"/>
          </p:cNvSpPr>
          <p:nvPr userDrawn="1"/>
        </p:nvSpPr>
        <p:spPr bwMode="auto">
          <a:xfrm>
            <a:off x="548640" y="858794"/>
            <a:ext cx="3941064" cy="312470"/>
          </a:xfrm>
          <a:custGeom>
            <a:avLst/>
            <a:gdLst>
              <a:gd name="T0" fmla="*/ 557 w 2065"/>
              <a:gd name="T1" fmla="*/ 102 h 161"/>
              <a:gd name="T2" fmla="*/ 510 w 2065"/>
              <a:gd name="T3" fmla="*/ 76 h 161"/>
              <a:gd name="T4" fmla="*/ 583 w 2065"/>
              <a:gd name="T5" fmla="*/ 36 h 161"/>
              <a:gd name="T6" fmla="*/ 641 w 2065"/>
              <a:gd name="T7" fmla="*/ 34 h 161"/>
              <a:gd name="T8" fmla="*/ 2038 w 2065"/>
              <a:gd name="T9" fmla="*/ 1 h 161"/>
              <a:gd name="T10" fmla="*/ 706 w 2065"/>
              <a:gd name="T11" fmla="*/ 59 h 161"/>
              <a:gd name="T12" fmla="*/ 733 w 2065"/>
              <a:gd name="T13" fmla="*/ 100 h 161"/>
              <a:gd name="T14" fmla="*/ 1999 w 2065"/>
              <a:gd name="T15" fmla="*/ 132 h 161"/>
              <a:gd name="T16" fmla="*/ 760 w 2065"/>
              <a:gd name="T17" fmla="*/ 84 h 161"/>
              <a:gd name="T18" fmla="*/ 787 w 2065"/>
              <a:gd name="T19" fmla="*/ 93 h 161"/>
              <a:gd name="T20" fmla="*/ 828 w 2065"/>
              <a:gd name="T21" fmla="*/ 76 h 161"/>
              <a:gd name="T22" fmla="*/ 133 w 2065"/>
              <a:gd name="T23" fmla="*/ 36 h 161"/>
              <a:gd name="T24" fmla="*/ 166 w 2065"/>
              <a:gd name="T25" fmla="*/ 78 h 161"/>
              <a:gd name="T26" fmla="*/ 225 w 2065"/>
              <a:gd name="T27" fmla="*/ 132 h 161"/>
              <a:gd name="T28" fmla="*/ 32 w 2065"/>
              <a:gd name="T29" fmla="*/ 40 h 161"/>
              <a:gd name="T30" fmla="*/ 5 w 2065"/>
              <a:gd name="T31" fmla="*/ 43 h 161"/>
              <a:gd name="T32" fmla="*/ 0 w 2065"/>
              <a:gd name="T33" fmla="*/ 114 h 161"/>
              <a:gd name="T34" fmla="*/ 266 w 2065"/>
              <a:gd name="T35" fmla="*/ 43 h 161"/>
              <a:gd name="T36" fmla="*/ 258 w 2065"/>
              <a:gd name="T37" fmla="*/ 104 h 161"/>
              <a:gd name="T38" fmla="*/ 347 w 2065"/>
              <a:gd name="T39" fmla="*/ 76 h 161"/>
              <a:gd name="T40" fmla="*/ 285 w 2065"/>
              <a:gd name="T41" fmla="*/ 103 h 161"/>
              <a:gd name="T42" fmla="*/ 429 w 2065"/>
              <a:gd name="T43" fmla="*/ 36 h 161"/>
              <a:gd name="T44" fmla="*/ 479 w 2065"/>
              <a:gd name="T45" fmla="*/ 128 h 161"/>
              <a:gd name="T46" fmla="*/ 479 w 2065"/>
              <a:gd name="T47" fmla="*/ 36 h 161"/>
              <a:gd name="T48" fmla="*/ 354 w 2065"/>
              <a:gd name="T49" fmla="*/ 132 h 161"/>
              <a:gd name="T50" fmla="*/ 382 w 2065"/>
              <a:gd name="T51" fmla="*/ 55 h 161"/>
              <a:gd name="T52" fmla="*/ 1387 w 2065"/>
              <a:gd name="T53" fmla="*/ 84 h 161"/>
              <a:gd name="T54" fmla="*/ 1335 w 2065"/>
              <a:gd name="T55" fmla="*/ 58 h 161"/>
              <a:gd name="T56" fmla="*/ 1834 w 2065"/>
              <a:gd name="T57" fmla="*/ 132 h 161"/>
              <a:gd name="T58" fmla="*/ 1748 w 2065"/>
              <a:gd name="T59" fmla="*/ 34 h 161"/>
              <a:gd name="T60" fmla="*/ 1748 w 2065"/>
              <a:gd name="T61" fmla="*/ 34 h 161"/>
              <a:gd name="T62" fmla="*/ 1773 w 2065"/>
              <a:gd name="T63" fmla="*/ 84 h 161"/>
              <a:gd name="T64" fmla="*/ 1465 w 2065"/>
              <a:gd name="T65" fmla="*/ 109 h 161"/>
              <a:gd name="T66" fmla="*/ 1480 w 2065"/>
              <a:gd name="T67" fmla="*/ 148 h 161"/>
              <a:gd name="T68" fmla="*/ 1442 w 2065"/>
              <a:gd name="T69" fmla="*/ 102 h 161"/>
              <a:gd name="T70" fmla="*/ 1675 w 2065"/>
              <a:gd name="T71" fmla="*/ 37 h 161"/>
              <a:gd name="T72" fmla="*/ 1655 w 2065"/>
              <a:gd name="T73" fmla="*/ 7 h 161"/>
              <a:gd name="T74" fmla="*/ 1648 w 2065"/>
              <a:gd name="T75" fmla="*/ 132 h 161"/>
              <a:gd name="T76" fmla="*/ 1526 w 2065"/>
              <a:gd name="T77" fmla="*/ 36 h 161"/>
              <a:gd name="T78" fmla="*/ 1528 w 2065"/>
              <a:gd name="T79" fmla="*/ 161 h 161"/>
              <a:gd name="T80" fmla="*/ 980 w 2065"/>
              <a:gd name="T81" fmla="*/ 49 h 161"/>
              <a:gd name="T82" fmla="*/ 997 w 2065"/>
              <a:gd name="T83" fmla="*/ 59 h 161"/>
              <a:gd name="T84" fmla="*/ 1250 w 2065"/>
              <a:gd name="T85" fmla="*/ 132 h 161"/>
              <a:gd name="T86" fmla="*/ 1075 w 2065"/>
              <a:gd name="T87" fmla="*/ 49 h 161"/>
              <a:gd name="T88" fmla="*/ 1092 w 2065"/>
              <a:gd name="T89" fmla="*/ 59 h 161"/>
              <a:gd name="T90" fmla="*/ 910 w 2065"/>
              <a:gd name="T91" fmla="*/ 111 h 161"/>
              <a:gd name="T92" fmla="*/ 909 w 2065"/>
              <a:gd name="T93" fmla="*/ 34 h 161"/>
              <a:gd name="T94" fmla="*/ 910 w 2065"/>
              <a:gd name="T95" fmla="*/ 111 h 161"/>
              <a:gd name="T96" fmla="*/ 1962 w 2065"/>
              <a:gd name="T97" fmla="*/ 77 h 161"/>
              <a:gd name="T98" fmla="*/ 1962 w 2065"/>
              <a:gd name="T99" fmla="*/ 132 h 161"/>
              <a:gd name="T100" fmla="*/ 1941 w 2065"/>
              <a:gd name="T101" fmla="*/ 115 h 161"/>
              <a:gd name="T102" fmla="*/ 1193 w 2065"/>
              <a:gd name="T103" fmla="*/ 34 h 161"/>
              <a:gd name="T104" fmla="*/ 1193 w 2065"/>
              <a:gd name="T105" fmla="*/ 34 h 161"/>
              <a:gd name="T106" fmla="*/ 1218 w 2065"/>
              <a:gd name="T107" fmla="*/ 8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5" h="161">
                <a:moveTo>
                  <a:pt x="530" y="34"/>
                </a:moveTo>
                <a:cubicBezTo>
                  <a:pt x="502" y="34"/>
                  <a:pt x="483" y="57"/>
                  <a:pt x="483" y="84"/>
                </a:cubicBezTo>
                <a:cubicBezTo>
                  <a:pt x="483" y="84"/>
                  <a:pt x="483" y="84"/>
                  <a:pt x="483" y="84"/>
                </a:cubicBezTo>
                <a:cubicBezTo>
                  <a:pt x="483" y="114"/>
                  <a:pt x="504" y="134"/>
                  <a:pt x="533" y="134"/>
                </a:cubicBezTo>
                <a:cubicBezTo>
                  <a:pt x="551" y="134"/>
                  <a:pt x="563" y="127"/>
                  <a:pt x="572" y="116"/>
                </a:cubicBezTo>
                <a:cubicBezTo>
                  <a:pt x="557" y="102"/>
                  <a:pt x="557" y="102"/>
                  <a:pt x="557" y="102"/>
                </a:cubicBezTo>
                <a:cubicBezTo>
                  <a:pt x="549" y="109"/>
                  <a:pt x="543" y="112"/>
                  <a:pt x="533" y="112"/>
                </a:cubicBezTo>
                <a:cubicBezTo>
                  <a:pt x="521" y="112"/>
                  <a:pt x="513" y="106"/>
                  <a:pt x="510" y="93"/>
                </a:cubicBezTo>
                <a:cubicBezTo>
                  <a:pt x="577" y="93"/>
                  <a:pt x="577" y="93"/>
                  <a:pt x="577" y="93"/>
                </a:cubicBezTo>
                <a:cubicBezTo>
                  <a:pt x="577" y="91"/>
                  <a:pt x="577" y="88"/>
                  <a:pt x="577" y="86"/>
                </a:cubicBezTo>
                <a:cubicBezTo>
                  <a:pt x="577" y="59"/>
                  <a:pt x="563" y="34"/>
                  <a:pt x="530" y="34"/>
                </a:cubicBezTo>
                <a:close/>
                <a:moveTo>
                  <a:pt x="510" y="76"/>
                </a:moveTo>
                <a:cubicBezTo>
                  <a:pt x="512" y="64"/>
                  <a:pt x="519" y="56"/>
                  <a:pt x="530" y="56"/>
                </a:cubicBezTo>
                <a:cubicBezTo>
                  <a:pt x="542" y="56"/>
                  <a:pt x="549" y="64"/>
                  <a:pt x="551" y="76"/>
                </a:cubicBezTo>
                <a:lnTo>
                  <a:pt x="510" y="76"/>
                </a:lnTo>
                <a:close/>
                <a:moveTo>
                  <a:pt x="610" y="55"/>
                </a:moveTo>
                <a:cubicBezTo>
                  <a:pt x="610" y="36"/>
                  <a:pt x="610" y="36"/>
                  <a:pt x="610" y="36"/>
                </a:cubicBezTo>
                <a:cubicBezTo>
                  <a:pt x="583" y="36"/>
                  <a:pt x="583" y="36"/>
                  <a:pt x="583" y="36"/>
                </a:cubicBezTo>
                <a:cubicBezTo>
                  <a:pt x="583" y="132"/>
                  <a:pt x="583" y="132"/>
                  <a:pt x="583" y="132"/>
                </a:cubicBezTo>
                <a:cubicBezTo>
                  <a:pt x="610" y="132"/>
                  <a:pt x="610" y="132"/>
                  <a:pt x="610" y="132"/>
                </a:cubicBezTo>
                <a:cubicBezTo>
                  <a:pt x="610" y="97"/>
                  <a:pt x="610" y="97"/>
                  <a:pt x="610" y="97"/>
                </a:cubicBezTo>
                <a:cubicBezTo>
                  <a:pt x="610" y="74"/>
                  <a:pt x="621" y="63"/>
                  <a:pt x="640" y="63"/>
                </a:cubicBezTo>
                <a:cubicBezTo>
                  <a:pt x="641" y="63"/>
                  <a:pt x="641" y="63"/>
                  <a:pt x="641" y="63"/>
                </a:cubicBezTo>
                <a:cubicBezTo>
                  <a:pt x="641" y="34"/>
                  <a:pt x="641" y="34"/>
                  <a:pt x="641" y="34"/>
                </a:cubicBezTo>
                <a:cubicBezTo>
                  <a:pt x="625" y="33"/>
                  <a:pt x="616" y="42"/>
                  <a:pt x="610" y="55"/>
                </a:cubicBezTo>
                <a:close/>
                <a:moveTo>
                  <a:pt x="2038" y="1"/>
                </a:moveTo>
                <a:cubicBezTo>
                  <a:pt x="2038" y="132"/>
                  <a:pt x="2038" y="132"/>
                  <a:pt x="2038" y="132"/>
                </a:cubicBezTo>
                <a:cubicBezTo>
                  <a:pt x="2065" y="132"/>
                  <a:pt x="2065" y="132"/>
                  <a:pt x="2065" y="132"/>
                </a:cubicBezTo>
                <a:cubicBezTo>
                  <a:pt x="2065" y="1"/>
                  <a:pt x="2065" y="1"/>
                  <a:pt x="2065" y="1"/>
                </a:cubicBezTo>
                <a:lnTo>
                  <a:pt x="2038" y="1"/>
                </a:lnTo>
                <a:close/>
                <a:moveTo>
                  <a:pt x="733" y="11"/>
                </a:moveTo>
                <a:cubicBezTo>
                  <a:pt x="706" y="11"/>
                  <a:pt x="706" y="11"/>
                  <a:pt x="706" y="11"/>
                </a:cubicBezTo>
                <a:cubicBezTo>
                  <a:pt x="706" y="36"/>
                  <a:pt x="706" y="36"/>
                  <a:pt x="706" y="36"/>
                </a:cubicBezTo>
                <a:cubicBezTo>
                  <a:pt x="694" y="36"/>
                  <a:pt x="694" y="36"/>
                  <a:pt x="694" y="36"/>
                </a:cubicBezTo>
                <a:cubicBezTo>
                  <a:pt x="694" y="59"/>
                  <a:pt x="694" y="59"/>
                  <a:pt x="694" y="59"/>
                </a:cubicBezTo>
                <a:cubicBezTo>
                  <a:pt x="706" y="59"/>
                  <a:pt x="706" y="59"/>
                  <a:pt x="706" y="59"/>
                </a:cubicBezTo>
                <a:cubicBezTo>
                  <a:pt x="706" y="105"/>
                  <a:pt x="706" y="105"/>
                  <a:pt x="706" y="105"/>
                </a:cubicBezTo>
                <a:cubicBezTo>
                  <a:pt x="706" y="127"/>
                  <a:pt x="717" y="134"/>
                  <a:pt x="734" y="134"/>
                </a:cubicBezTo>
                <a:cubicBezTo>
                  <a:pt x="743" y="134"/>
                  <a:pt x="750" y="132"/>
                  <a:pt x="755" y="128"/>
                </a:cubicBezTo>
                <a:cubicBezTo>
                  <a:pt x="755" y="106"/>
                  <a:pt x="755" y="106"/>
                  <a:pt x="755" y="106"/>
                </a:cubicBezTo>
                <a:cubicBezTo>
                  <a:pt x="752" y="108"/>
                  <a:pt x="747" y="110"/>
                  <a:pt x="742" y="110"/>
                </a:cubicBezTo>
                <a:cubicBezTo>
                  <a:pt x="736" y="110"/>
                  <a:pt x="733" y="107"/>
                  <a:pt x="733" y="100"/>
                </a:cubicBezTo>
                <a:cubicBezTo>
                  <a:pt x="733" y="59"/>
                  <a:pt x="733" y="59"/>
                  <a:pt x="733" y="59"/>
                </a:cubicBezTo>
                <a:cubicBezTo>
                  <a:pt x="756" y="59"/>
                  <a:pt x="756" y="59"/>
                  <a:pt x="756" y="59"/>
                </a:cubicBezTo>
                <a:cubicBezTo>
                  <a:pt x="756" y="36"/>
                  <a:pt x="756" y="36"/>
                  <a:pt x="756" y="36"/>
                </a:cubicBezTo>
                <a:cubicBezTo>
                  <a:pt x="733" y="36"/>
                  <a:pt x="733" y="36"/>
                  <a:pt x="733" y="36"/>
                </a:cubicBezTo>
                <a:lnTo>
                  <a:pt x="733" y="11"/>
                </a:lnTo>
                <a:close/>
                <a:moveTo>
                  <a:pt x="1999" y="132"/>
                </a:moveTo>
                <a:cubicBezTo>
                  <a:pt x="2027" y="132"/>
                  <a:pt x="2027" y="132"/>
                  <a:pt x="2027" y="132"/>
                </a:cubicBezTo>
                <a:cubicBezTo>
                  <a:pt x="2027" y="1"/>
                  <a:pt x="2027" y="1"/>
                  <a:pt x="2027" y="1"/>
                </a:cubicBezTo>
                <a:cubicBezTo>
                  <a:pt x="1999" y="1"/>
                  <a:pt x="1999" y="1"/>
                  <a:pt x="1999" y="1"/>
                </a:cubicBezTo>
                <a:lnTo>
                  <a:pt x="1999" y="132"/>
                </a:lnTo>
                <a:close/>
                <a:moveTo>
                  <a:pt x="807" y="34"/>
                </a:moveTo>
                <a:cubicBezTo>
                  <a:pt x="779" y="34"/>
                  <a:pt x="760" y="57"/>
                  <a:pt x="760" y="84"/>
                </a:cubicBezTo>
                <a:cubicBezTo>
                  <a:pt x="760" y="84"/>
                  <a:pt x="760" y="84"/>
                  <a:pt x="760" y="84"/>
                </a:cubicBezTo>
                <a:cubicBezTo>
                  <a:pt x="760" y="114"/>
                  <a:pt x="781" y="134"/>
                  <a:pt x="810" y="134"/>
                </a:cubicBezTo>
                <a:cubicBezTo>
                  <a:pt x="827" y="134"/>
                  <a:pt x="840" y="127"/>
                  <a:pt x="849" y="116"/>
                </a:cubicBezTo>
                <a:cubicBezTo>
                  <a:pt x="834" y="102"/>
                  <a:pt x="834" y="102"/>
                  <a:pt x="834" y="102"/>
                </a:cubicBezTo>
                <a:cubicBezTo>
                  <a:pt x="826" y="109"/>
                  <a:pt x="820" y="112"/>
                  <a:pt x="810" y="112"/>
                </a:cubicBezTo>
                <a:cubicBezTo>
                  <a:pt x="798" y="112"/>
                  <a:pt x="790" y="106"/>
                  <a:pt x="787" y="93"/>
                </a:cubicBezTo>
                <a:cubicBezTo>
                  <a:pt x="854" y="93"/>
                  <a:pt x="854" y="93"/>
                  <a:pt x="854" y="93"/>
                </a:cubicBezTo>
                <a:cubicBezTo>
                  <a:pt x="854" y="91"/>
                  <a:pt x="854" y="88"/>
                  <a:pt x="854" y="86"/>
                </a:cubicBezTo>
                <a:cubicBezTo>
                  <a:pt x="854" y="59"/>
                  <a:pt x="839" y="34"/>
                  <a:pt x="807" y="34"/>
                </a:cubicBezTo>
                <a:close/>
                <a:moveTo>
                  <a:pt x="787" y="76"/>
                </a:moveTo>
                <a:cubicBezTo>
                  <a:pt x="789" y="64"/>
                  <a:pt x="796" y="56"/>
                  <a:pt x="807" y="56"/>
                </a:cubicBezTo>
                <a:cubicBezTo>
                  <a:pt x="819" y="56"/>
                  <a:pt x="826" y="64"/>
                  <a:pt x="828" y="76"/>
                </a:cubicBezTo>
                <a:lnTo>
                  <a:pt x="787" y="76"/>
                </a:lnTo>
                <a:close/>
                <a:moveTo>
                  <a:pt x="220" y="34"/>
                </a:moveTo>
                <a:cubicBezTo>
                  <a:pt x="207" y="34"/>
                  <a:pt x="197" y="39"/>
                  <a:pt x="189" y="49"/>
                </a:cubicBezTo>
                <a:cubicBezTo>
                  <a:pt x="184" y="40"/>
                  <a:pt x="174" y="34"/>
                  <a:pt x="161" y="34"/>
                </a:cubicBezTo>
                <a:cubicBezTo>
                  <a:pt x="148" y="34"/>
                  <a:pt x="139" y="41"/>
                  <a:pt x="133" y="50"/>
                </a:cubicBezTo>
                <a:cubicBezTo>
                  <a:pt x="133" y="36"/>
                  <a:pt x="133" y="36"/>
                  <a:pt x="133" y="36"/>
                </a:cubicBezTo>
                <a:cubicBezTo>
                  <a:pt x="106" y="36"/>
                  <a:pt x="106" y="36"/>
                  <a:pt x="106" y="36"/>
                </a:cubicBezTo>
                <a:cubicBezTo>
                  <a:pt x="106" y="132"/>
                  <a:pt x="106" y="132"/>
                  <a:pt x="106" y="132"/>
                </a:cubicBezTo>
                <a:cubicBezTo>
                  <a:pt x="133" y="132"/>
                  <a:pt x="133" y="132"/>
                  <a:pt x="133" y="132"/>
                </a:cubicBezTo>
                <a:cubicBezTo>
                  <a:pt x="133" y="78"/>
                  <a:pt x="133" y="78"/>
                  <a:pt x="133" y="78"/>
                </a:cubicBezTo>
                <a:cubicBezTo>
                  <a:pt x="133" y="65"/>
                  <a:pt x="139" y="59"/>
                  <a:pt x="150" y="59"/>
                </a:cubicBezTo>
                <a:cubicBezTo>
                  <a:pt x="160" y="59"/>
                  <a:pt x="166" y="65"/>
                  <a:pt x="166" y="78"/>
                </a:cubicBezTo>
                <a:cubicBezTo>
                  <a:pt x="166" y="132"/>
                  <a:pt x="166" y="132"/>
                  <a:pt x="166" y="132"/>
                </a:cubicBezTo>
                <a:cubicBezTo>
                  <a:pt x="193" y="132"/>
                  <a:pt x="193" y="132"/>
                  <a:pt x="193" y="132"/>
                </a:cubicBezTo>
                <a:cubicBezTo>
                  <a:pt x="193" y="78"/>
                  <a:pt x="193" y="78"/>
                  <a:pt x="193" y="78"/>
                </a:cubicBezTo>
                <a:cubicBezTo>
                  <a:pt x="193" y="65"/>
                  <a:pt x="199" y="59"/>
                  <a:pt x="209" y="59"/>
                </a:cubicBezTo>
                <a:cubicBezTo>
                  <a:pt x="220" y="59"/>
                  <a:pt x="225" y="65"/>
                  <a:pt x="225" y="78"/>
                </a:cubicBezTo>
                <a:cubicBezTo>
                  <a:pt x="225" y="132"/>
                  <a:pt x="225" y="132"/>
                  <a:pt x="225" y="132"/>
                </a:cubicBezTo>
                <a:cubicBezTo>
                  <a:pt x="253" y="132"/>
                  <a:pt x="253" y="132"/>
                  <a:pt x="253" y="132"/>
                </a:cubicBezTo>
                <a:cubicBezTo>
                  <a:pt x="253" y="69"/>
                  <a:pt x="253" y="69"/>
                  <a:pt x="253" y="69"/>
                </a:cubicBezTo>
                <a:cubicBezTo>
                  <a:pt x="253" y="46"/>
                  <a:pt x="240" y="34"/>
                  <a:pt x="220" y="34"/>
                </a:cubicBezTo>
                <a:close/>
                <a:moveTo>
                  <a:pt x="59" y="57"/>
                </a:moveTo>
                <a:cubicBezTo>
                  <a:pt x="38" y="51"/>
                  <a:pt x="32" y="49"/>
                  <a:pt x="32" y="40"/>
                </a:cubicBezTo>
                <a:cubicBezTo>
                  <a:pt x="32" y="40"/>
                  <a:pt x="32" y="40"/>
                  <a:pt x="32" y="40"/>
                </a:cubicBezTo>
                <a:cubicBezTo>
                  <a:pt x="32" y="34"/>
                  <a:pt x="38" y="29"/>
                  <a:pt x="48" y="29"/>
                </a:cubicBezTo>
                <a:cubicBezTo>
                  <a:pt x="59" y="29"/>
                  <a:pt x="70" y="34"/>
                  <a:pt x="81" y="41"/>
                </a:cubicBezTo>
                <a:cubicBezTo>
                  <a:pt x="95" y="21"/>
                  <a:pt x="95" y="21"/>
                  <a:pt x="95" y="21"/>
                </a:cubicBezTo>
                <a:cubicBezTo>
                  <a:pt x="83" y="10"/>
                  <a:pt x="67" y="5"/>
                  <a:pt x="49" y="5"/>
                </a:cubicBezTo>
                <a:cubicBezTo>
                  <a:pt x="23" y="5"/>
                  <a:pt x="5" y="20"/>
                  <a:pt x="5" y="43"/>
                </a:cubicBezTo>
                <a:cubicBezTo>
                  <a:pt x="5" y="43"/>
                  <a:pt x="5" y="43"/>
                  <a:pt x="5" y="43"/>
                </a:cubicBezTo>
                <a:cubicBezTo>
                  <a:pt x="5" y="68"/>
                  <a:pt x="21" y="75"/>
                  <a:pt x="46" y="81"/>
                </a:cubicBezTo>
                <a:cubicBezTo>
                  <a:pt x="67" y="87"/>
                  <a:pt x="72" y="90"/>
                  <a:pt x="72" y="97"/>
                </a:cubicBezTo>
                <a:cubicBezTo>
                  <a:pt x="72" y="98"/>
                  <a:pt x="72" y="98"/>
                  <a:pt x="72" y="98"/>
                </a:cubicBezTo>
                <a:cubicBezTo>
                  <a:pt x="72" y="105"/>
                  <a:pt x="65" y="109"/>
                  <a:pt x="54" y="109"/>
                </a:cubicBezTo>
                <a:cubicBezTo>
                  <a:pt x="39" y="109"/>
                  <a:pt x="27" y="104"/>
                  <a:pt x="16" y="94"/>
                </a:cubicBezTo>
                <a:cubicBezTo>
                  <a:pt x="0" y="114"/>
                  <a:pt x="0" y="114"/>
                  <a:pt x="0" y="114"/>
                </a:cubicBezTo>
                <a:cubicBezTo>
                  <a:pt x="15" y="127"/>
                  <a:pt x="34" y="134"/>
                  <a:pt x="53" y="134"/>
                </a:cubicBezTo>
                <a:cubicBezTo>
                  <a:pt x="80" y="134"/>
                  <a:pt x="99" y="120"/>
                  <a:pt x="99" y="95"/>
                </a:cubicBezTo>
                <a:cubicBezTo>
                  <a:pt x="99" y="95"/>
                  <a:pt x="99" y="95"/>
                  <a:pt x="99" y="95"/>
                </a:cubicBezTo>
                <a:cubicBezTo>
                  <a:pt x="99" y="73"/>
                  <a:pt x="85" y="63"/>
                  <a:pt x="59" y="57"/>
                </a:cubicBezTo>
                <a:close/>
                <a:moveTo>
                  <a:pt x="304" y="35"/>
                </a:moveTo>
                <a:cubicBezTo>
                  <a:pt x="287" y="35"/>
                  <a:pt x="277" y="38"/>
                  <a:pt x="266" y="43"/>
                </a:cubicBezTo>
                <a:cubicBezTo>
                  <a:pt x="273" y="63"/>
                  <a:pt x="273" y="63"/>
                  <a:pt x="273" y="63"/>
                </a:cubicBezTo>
                <a:cubicBezTo>
                  <a:pt x="282" y="60"/>
                  <a:pt x="289" y="58"/>
                  <a:pt x="300" y="58"/>
                </a:cubicBezTo>
                <a:cubicBezTo>
                  <a:pt x="313" y="58"/>
                  <a:pt x="320" y="64"/>
                  <a:pt x="320" y="76"/>
                </a:cubicBezTo>
                <a:cubicBezTo>
                  <a:pt x="320" y="77"/>
                  <a:pt x="320" y="77"/>
                  <a:pt x="320" y="77"/>
                </a:cubicBezTo>
                <a:cubicBezTo>
                  <a:pt x="314" y="75"/>
                  <a:pt x="307" y="73"/>
                  <a:pt x="297" y="73"/>
                </a:cubicBezTo>
                <a:cubicBezTo>
                  <a:pt x="274" y="73"/>
                  <a:pt x="258" y="83"/>
                  <a:pt x="258" y="104"/>
                </a:cubicBezTo>
                <a:cubicBezTo>
                  <a:pt x="258" y="104"/>
                  <a:pt x="258" y="104"/>
                  <a:pt x="258" y="104"/>
                </a:cubicBezTo>
                <a:cubicBezTo>
                  <a:pt x="258" y="123"/>
                  <a:pt x="273" y="134"/>
                  <a:pt x="291" y="134"/>
                </a:cubicBezTo>
                <a:cubicBezTo>
                  <a:pt x="304" y="134"/>
                  <a:pt x="314" y="129"/>
                  <a:pt x="320" y="122"/>
                </a:cubicBezTo>
                <a:cubicBezTo>
                  <a:pt x="320" y="132"/>
                  <a:pt x="320" y="132"/>
                  <a:pt x="320" y="132"/>
                </a:cubicBezTo>
                <a:cubicBezTo>
                  <a:pt x="347" y="132"/>
                  <a:pt x="347" y="132"/>
                  <a:pt x="347" y="132"/>
                </a:cubicBezTo>
                <a:cubicBezTo>
                  <a:pt x="347" y="76"/>
                  <a:pt x="347" y="76"/>
                  <a:pt x="347" y="76"/>
                </a:cubicBezTo>
                <a:cubicBezTo>
                  <a:pt x="347" y="63"/>
                  <a:pt x="343" y="53"/>
                  <a:pt x="336" y="46"/>
                </a:cubicBezTo>
                <a:cubicBezTo>
                  <a:pt x="329" y="39"/>
                  <a:pt x="319" y="35"/>
                  <a:pt x="304" y="35"/>
                </a:cubicBezTo>
                <a:close/>
                <a:moveTo>
                  <a:pt x="321" y="98"/>
                </a:moveTo>
                <a:cubicBezTo>
                  <a:pt x="321" y="108"/>
                  <a:pt x="312" y="115"/>
                  <a:pt x="299" y="115"/>
                </a:cubicBezTo>
                <a:cubicBezTo>
                  <a:pt x="291" y="115"/>
                  <a:pt x="285" y="111"/>
                  <a:pt x="285" y="103"/>
                </a:cubicBezTo>
                <a:cubicBezTo>
                  <a:pt x="285" y="103"/>
                  <a:pt x="285" y="103"/>
                  <a:pt x="285" y="103"/>
                </a:cubicBezTo>
                <a:cubicBezTo>
                  <a:pt x="285" y="94"/>
                  <a:pt x="292" y="90"/>
                  <a:pt x="303" y="90"/>
                </a:cubicBezTo>
                <a:cubicBezTo>
                  <a:pt x="310" y="90"/>
                  <a:pt x="316" y="91"/>
                  <a:pt x="321" y="93"/>
                </a:cubicBezTo>
                <a:lnTo>
                  <a:pt x="321" y="98"/>
                </a:lnTo>
                <a:close/>
                <a:moveTo>
                  <a:pt x="457" y="11"/>
                </a:moveTo>
                <a:cubicBezTo>
                  <a:pt x="429" y="11"/>
                  <a:pt x="429" y="11"/>
                  <a:pt x="429" y="11"/>
                </a:cubicBezTo>
                <a:cubicBezTo>
                  <a:pt x="429" y="36"/>
                  <a:pt x="429" y="36"/>
                  <a:pt x="429" y="36"/>
                </a:cubicBezTo>
                <a:cubicBezTo>
                  <a:pt x="418" y="36"/>
                  <a:pt x="418" y="36"/>
                  <a:pt x="418" y="36"/>
                </a:cubicBezTo>
                <a:cubicBezTo>
                  <a:pt x="418" y="59"/>
                  <a:pt x="418" y="59"/>
                  <a:pt x="418" y="59"/>
                </a:cubicBezTo>
                <a:cubicBezTo>
                  <a:pt x="429" y="59"/>
                  <a:pt x="429" y="59"/>
                  <a:pt x="429" y="59"/>
                </a:cubicBezTo>
                <a:cubicBezTo>
                  <a:pt x="429" y="105"/>
                  <a:pt x="429" y="105"/>
                  <a:pt x="429" y="105"/>
                </a:cubicBezTo>
                <a:cubicBezTo>
                  <a:pt x="429" y="127"/>
                  <a:pt x="441" y="134"/>
                  <a:pt x="457" y="134"/>
                </a:cubicBezTo>
                <a:cubicBezTo>
                  <a:pt x="466" y="134"/>
                  <a:pt x="473" y="132"/>
                  <a:pt x="479" y="128"/>
                </a:cubicBezTo>
                <a:cubicBezTo>
                  <a:pt x="479" y="106"/>
                  <a:pt x="479" y="106"/>
                  <a:pt x="479" y="106"/>
                </a:cubicBezTo>
                <a:cubicBezTo>
                  <a:pt x="475" y="108"/>
                  <a:pt x="470" y="110"/>
                  <a:pt x="465" y="110"/>
                </a:cubicBezTo>
                <a:cubicBezTo>
                  <a:pt x="459" y="110"/>
                  <a:pt x="457" y="107"/>
                  <a:pt x="457" y="100"/>
                </a:cubicBezTo>
                <a:cubicBezTo>
                  <a:pt x="457" y="59"/>
                  <a:pt x="457" y="59"/>
                  <a:pt x="457" y="59"/>
                </a:cubicBezTo>
                <a:cubicBezTo>
                  <a:pt x="479" y="59"/>
                  <a:pt x="479" y="59"/>
                  <a:pt x="479" y="59"/>
                </a:cubicBezTo>
                <a:cubicBezTo>
                  <a:pt x="479" y="36"/>
                  <a:pt x="479" y="36"/>
                  <a:pt x="479" y="36"/>
                </a:cubicBezTo>
                <a:cubicBezTo>
                  <a:pt x="457" y="36"/>
                  <a:pt x="457" y="36"/>
                  <a:pt x="457" y="36"/>
                </a:cubicBezTo>
                <a:lnTo>
                  <a:pt x="457" y="11"/>
                </a:lnTo>
                <a:close/>
                <a:moveTo>
                  <a:pt x="382" y="55"/>
                </a:moveTo>
                <a:cubicBezTo>
                  <a:pt x="382" y="36"/>
                  <a:pt x="382" y="36"/>
                  <a:pt x="382" y="36"/>
                </a:cubicBezTo>
                <a:cubicBezTo>
                  <a:pt x="354" y="36"/>
                  <a:pt x="354" y="36"/>
                  <a:pt x="354" y="36"/>
                </a:cubicBezTo>
                <a:cubicBezTo>
                  <a:pt x="354" y="132"/>
                  <a:pt x="354" y="132"/>
                  <a:pt x="354" y="132"/>
                </a:cubicBezTo>
                <a:cubicBezTo>
                  <a:pt x="382" y="132"/>
                  <a:pt x="382" y="132"/>
                  <a:pt x="382" y="132"/>
                </a:cubicBezTo>
                <a:cubicBezTo>
                  <a:pt x="382" y="97"/>
                  <a:pt x="382" y="97"/>
                  <a:pt x="382" y="97"/>
                </a:cubicBezTo>
                <a:cubicBezTo>
                  <a:pt x="382" y="74"/>
                  <a:pt x="393" y="63"/>
                  <a:pt x="411" y="63"/>
                </a:cubicBezTo>
                <a:cubicBezTo>
                  <a:pt x="412" y="63"/>
                  <a:pt x="412" y="63"/>
                  <a:pt x="412" y="63"/>
                </a:cubicBezTo>
                <a:cubicBezTo>
                  <a:pt x="412" y="34"/>
                  <a:pt x="412" y="34"/>
                  <a:pt x="412" y="34"/>
                </a:cubicBezTo>
                <a:cubicBezTo>
                  <a:pt x="396" y="33"/>
                  <a:pt x="387" y="42"/>
                  <a:pt x="382" y="55"/>
                </a:cubicBezTo>
                <a:close/>
                <a:moveTo>
                  <a:pt x="1335" y="34"/>
                </a:moveTo>
                <a:cubicBezTo>
                  <a:pt x="1305" y="34"/>
                  <a:pt x="1283" y="56"/>
                  <a:pt x="1283" y="84"/>
                </a:cubicBezTo>
                <a:cubicBezTo>
                  <a:pt x="1283" y="84"/>
                  <a:pt x="1283" y="84"/>
                  <a:pt x="1283" y="84"/>
                </a:cubicBezTo>
                <a:cubicBezTo>
                  <a:pt x="1283" y="112"/>
                  <a:pt x="1305" y="134"/>
                  <a:pt x="1335" y="134"/>
                </a:cubicBezTo>
                <a:cubicBezTo>
                  <a:pt x="1365" y="134"/>
                  <a:pt x="1387" y="112"/>
                  <a:pt x="1387" y="84"/>
                </a:cubicBezTo>
                <a:cubicBezTo>
                  <a:pt x="1387" y="84"/>
                  <a:pt x="1387" y="84"/>
                  <a:pt x="1387" y="84"/>
                </a:cubicBezTo>
                <a:cubicBezTo>
                  <a:pt x="1387" y="56"/>
                  <a:pt x="1365" y="34"/>
                  <a:pt x="1335" y="34"/>
                </a:cubicBezTo>
                <a:close/>
                <a:moveTo>
                  <a:pt x="1360" y="84"/>
                </a:moveTo>
                <a:cubicBezTo>
                  <a:pt x="1360" y="99"/>
                  <a:pt x="1351" y="111"/>
                  <a:pt x="1335" y="111"/>
                </a:cubicBezTo>
                <a:cubicBezTo>
                  <a:pt x="1320" y="111"/>
                  <a:pt x="1310" y="98"/>
                  <a:pt x="1310" y="84"/>
                </a:cubicBezTo>
                <a:cubicBezTo>
                  <a:pt x="1310" y="84"/>
                  <a:pt x="1310" y="84"/>
                  <a:pt x="1310" y="84"/>
                </a:cubicBezTo>
                <a:cubicBezTo>
                  <a:pt x="1310" y="70"/>
                  <a:pt x="1319" y="58"/>
                  <a:pt x="1335" y="58"/>
                </a:cubicBezTo>
                <a:cubicBezTo>
                  <a:pt x="1350" y="58"/>
                  <a:pt x="1360" y="70"/>
                  <a:pt x="1360" y="84"/>
                </a:cubicBezTo>
                <a:close/>
                <a:moveTo>
                  <a:pt x="1834" y="55"/>
                </a:moveTo>
                <a:cubicBezTo>
                  <a:pt x="1834" y="36"/>
                  <a:pt x="1834" y="36"/>
                  <a:pt x="1834" y="36"/>
                </a:cubicBezTo>
                <a:cubicBezTo>
                  <a:pt x="1807" y="36"/>
                  <a:pt x="1807" y="36"/>
                  <a:pt x="1807" y="36"/>
                </a:cubicBezTo>
                <a:cubicBezTo>
                  <a:pt x="1807" y="132"/>
                  <a:pt x="1807" y="132"/>
                  <a:pt x="1807" y="132"/>
                </a:cubicBezTo>
                <a:cubicBezTo>
                  <a:pt x="1834" y="132"/>
                  <a:pt x="1834" y="132"/>
                  <a:pt x="1834" y="132"/>
                </a:cubicBezTo>
                <a:cubicBezTo>
                  <a:pt x="1834" y="97"/>
                  <a:pt x="1834" y="97"/>
                  <a:pt x="1834" y="97"/>
                </a:cubicBezTo>
                <a:cubicBezTo>
                  <a:pt x="1834" y="74"/>
                  <a:pt x="1845" y="63"/>
                  <a:pt x="1863" y="63"/>
                </a:cubicBezTo>
                <a:cubicBezTo>
                  <a:pt x="1865" y="63"/>
                  <a:pt x="1865" y="63"/>
                  <a:pt x="1865" y="63"/>
                </a:cubicBezTo>
                <a:cubicBezTo>
                  <a:pt x="1865" y="34"/>
                  <a:pt x="1865" y="34"/>
                  <a:pt x="1865" y="34"/>
                </a:cubicBezTo>
                <a:cubicBezTo>
                  <a:pt x="1848" y="33"/>
                  <a:pt x="1839" y="42"/>
                  <a:pt x="1834" y="55"/>
                </a:cubicBezTo>
                <a:close/>
                <a:moveTo>
                  <a:pt x="1748" y="34"/>
                </a:moveTo>
                <a:cubicBezTo>
                  <a:pt x="1718" y="34"/>
                  <a:pt x="1696" y="56"/>
                  <a:pt x="1696" y="84"/>
                </a:cubicBezTo>
                <a:cubicBezTo>
                  <a:pt x="1696" y="84"/>
                  <a:pt x="1696" y="84"/>
                  <a:pt x="1696" y="84"/>
                </a:cubicBezTo>
                <a:cubicBezTo>
                  <a:pt x="1696" y="112"/>
                  <a:pt x="1718" y="134"/>
                  <a:pt x="1748" y="134"/>
                </a:cubicBezTo>
                <a:cubicBezTo>
                  <a:pt x="1778" y="134"/>
                  <a:pt x="1800" y="112"/>
                  <a:pt x="1800" y="84"/>
                </a:cubicBezTo>
                <a:cubicBezTo>
                  <a:pt x="1800" y="84"/>
                  <a:pt x="1800" y="84"/>
                  <a:pt x="1800" y="84"/>
                </a:cubicBezTo>
                <a:cubicBezTo>
                  <a:pt x="1800" y="56"/>
                  <a:pt x="1778" y="34"/>
                  <a:pt x="1748" y="34"/>
                </a:cubicBezTo>
                <a:close/>
                <a:moveTo>
                  <a:pt x="1773" y="84"/>
                </a:moveTo>
                <a:cubicBezTo>
                  <a:pt x="1773" y="99"/>
                  <a:pt x="1764" y="111"/>
                  <a:pt x="1748" y="111"/>
                </a:cubicBezTo>
                <a:cubicBezTo>
                  <a:pt x="1733" y="111"/>
                  <a:pt x="1723" y="98"/>
                  <a:pt x="1723" y="84"/>
                </a:cubicBezTo>
                <a:cubicBezTo>
                  <a:pt x="1723" y="84"/>
                  <a:pt x="1723" y="84"/>
                  <a:pt x="1723" y="84"/>
                </a:cubicBezTo>
                <a:cubicBezTo>
                  <a:pt x="1723" y="70"/>
                  <a:pt x="1732" y="58"/>
                  <a:pt x="1748" y="58"/>
                </a:cubicBezTo>
                <a:cubicBezTo>
                  <a:pt x="1763" y="58"/>
                  <a:pt x="1773" y="70"/>
                  <a:pt x="1773" y="84"/>
                </a:cubicBezTo>
                <a:close/>
                <a:moveTo>
                  <a:pt x="1465" y="48"/>
                </a:moveTo>
                <a:cubicBezTo>
                  <a:pt x="1458" y="40"/>
                  <a:pt x="1449" y="34"/>
                  <a:pt x="1434" y="34"/>
                </a:cubicBezTo>
                <a:cubicBezTo>
                  <a:pt x="1412" y="34"/>
                  <a:pt x="1391" y="50"/>
                  <a:pt x="1391" y="79"/>
                </a:cubicBezTo>
                <a:cubicBezTo>
                  <a:pt x="1391" y="79"/>
                  <a:pt x="1391" y="79"/>
                  <a:pt x="1391" y="79"/>
                </a:cubicBezTo>
                <a:cubicBezTo>
                  <a:pt x="1391" y="108"/>
                  <a:pt x="1412" y="124"/>
                  <a:pt x="1434" y="124"/>
                </a:cubicBezTo>
                <a:cubicBezTo>
                  <a:pt x="1448" y="124"/>
                  <a:pt x="1457" y="118"/>
                  <a:pt x="1465" y="109"/>
                </a:cubicBezTo>
                <a:cubicBezTo>
                  <a:pt x="1465" y="113"/>
                  <a:pt x="1465" y="113"/>
                  <a:pt x="1465" y="113"/>
                </a:cubicBezTo>
                <a:cubicBezTo>
                  <a:pt x="1465" y="130"/>
                  <a:pt x="1457" y="139"/>
                  <a:pt x="1438" y="139"/>
                </a:cubicBezTo>
                <a:cubicBezTo>
                  <a:pt x="1425" y="139"/>
                  <a:pt x="1415" y="136"/>
                  <a:pt x="1405" y="131"/>
                </a:cubicBezTo>
                <a:cubicBezTo>
                  <a:pt x="1396" y="151"/>
                  <a:pt x="1396" y="151"/>
                  <a:pt x="1396" y="151"/>
                </a:cubicBezTo>
                <a:cubicBezTo>
                  <a:pt x="1408" y="158"/>
                  <a:pt x="1423" y="161"/>
                  <a:pt x="1439" y="161"/>
                </a:cubicBezTo>
                <a:cubicBezTo>
                  <a:pt x="1457" y="161"/>
                  <a:pt x="1471" y="157"/>
                  <a:pt x="1480" y="148"/>
                </a:cubicBezTo>
                <a:cubicBezTo>
                  <a:pt x="1488" y="140"/>
                  <a:pt x="1492" y="128"/>
                  <a:pt x="1492" y="110"/>
                </a:cubicBezTo>
                <a:cubicBezTo>
                  <a:pt x="1492" y="36"/>
                  <a:pt x="1492" y="36"/>
                  <a:pt x="1492" y="36"/>
                </a:cubicBezTo>
                <a:cubicBezTo>
                  <a:pt x="1465" y="36"/>
                  <a:pt x="1465" y="36"/>
                  <a:pt x="1465" y="36"/>
                </a:cubicBezTo>
                <a:lnTo>
                  <a:pt x="1465" y="48"/>
                </a:lnTo>
                <a:close/>
                <a:moveTo>
                  <a:pt x="1465" y="79"/>
                </a:moveTo>
                <a:cubicBezTo>
                  <a:pt x="1465" y="92"/>
                  <a:pt x="1455" y="102"/>
                  <a:pt x="1442" y="102"/>
                </a:cubicBezTo>
                <a:cubicBezTo>
                  <a:pt x="1429" y="102"/>
                  <a:pt x="1419" y="93"/>
                  <a:pt x="1419" y="79"/>
                </a:cubicBezTo>
                <a:cubicBezTo>
                  <a:pt x="1419" y="79"/>
                  <a:pt x="1419" y="79"/>
                  <a:pt x="1419" y="79"/>
                </a:cubicBezTo>
                <a:cubicBezTo>
                  <a:pt x="1419" y="66"/>
                  <a:pt x="1429" y="57"/>
                  <a:pt x="1442" y="57"/>
                </a:cubicBezTo>
                <a:cubicBezTo>
                  <a:pt x="1455" y="57"/>
                  <a:pt x="1465" y="66"/>
                  <a:pt x="1465" y="79"/>
                </a:cubicBezTo>
                <a:close/>
                <a:moveTo>
                  <a:pt x="1697" y="37"/>
                </a:moveTo>
                <a:cubicBezTo>
                  <a:pt x="1675" y="37"/>
                  <a:pt x="1675" y="37"/>
                  <a:pt x="1675" y="37"/>
                </a:cubicBezTo>
                <a:cubicBezTo>
                  <a:pt x="1675" y="33"/>
                  <a:pt x="1675" y="33"/>
                  <a:pt x="1675" y="33"/>
                </a:cubicBezTo>
                <a:cubicBezTo>
                  <a:pt x="1675" y="26"/>
                  <a:pt x="1678" y="23"/>
                  <a:pt x="1684" y="23"/>
                </a:cubicBezTo>
                <a:cubicBezTo>
                  <a:pt x="1689" y="23"/>
                  <a:pt x="1693" y="24"/>
                  <a:pt x="1697" y="25"/>
                </a:cubicBezTo>
                <a:cubicBezTo>
                  <a:pt x="1697" y="2"/>
                  <a:pt x="1697" y="2"/>
                  <a:pt x="1697" y="2"/>
                </a:cubicBezTo>
                <a:cubicBezTo>
                  <a:pt x="1692" y="1"/>
                  <a:pt x="1686" y="0"/>
                  <a:pt x="1677" y="0"/>
                </a:cubicBezTo>
                <a:cubicBezTo>
                  <a:pt x="1668" y="0"/>
                  <a:pt x="1660" y="2"/>
                  <a:pt x="1655" y="7"/>
                </a:cubicBezTo>
                <a:cubicBezTo>
                  <a:pt x="1650" y="12"/>
                  <a:pt x="1648" y="20"/>
                  <a:pt x="1648" y="31"/>
                </a:cubicBezTo>
                <a:cubicBezTo>
                  <a:pt x="1648" y="37"/>
                  <a:pt x="1648" y="37"/>
                  <a:pt x="1648" y="37"/>
                </a:cubicBezTo>
                <a:cubicBezTo>
                  <a:pt x="1636" y="37"/>
                  <a:pt x="1636" y="37"/>
                  <a:pt x="1636" y="37"/>
                </a:cubicBezTo>
                <a:cubicBezTo>
                  <a:pt x="1636" y="59"/>
                  <a:pt x="1636" y="59"/>
                  <a:pt x="1636" y="59"/>
                </a:cubicBezTo>
                <a:cubicBezTo>
                  <a:pt x="1648" y="59"/>
                  <a:pt x="1648" y="59"/>
                  <a:pt x="1648" y="59"/>
                </a:cubicBezTo>
                <a:cubicBezTo>
                  <a:pt x="1648" y="132"/>
                  <a:pt x="1648" y="132"/>
                  <a:pt x="1648" y="132"/>
                </a:cubicBezTo>
                <a:cubicBezTo>
                  <a:pt x="1675" y="132"/>
                  <a:pt x="1675" y="132"/>
                  <a:pt x="1675" y="132"/>
                </a:cubicBezTo>
                <a:cubicBezTo>
                  <a:pt x="1675" y="59"/>
                  <a:pt x="1675" y="59"/>
                  <a:pt x="1675" y="59"/>
                </a:cubicBezTo>
                <a:cubicBezTo>
                  <a:pt x="1697" y="59"/>
                  <a:pt x="1697" y="59"/>
                  <a:pt x="1697" y="59"/>
                </a:cubicBezTo>
                <a:lnTo>
                  <a:pt x="1697" y="37"/>
                </a:lnTo>
                <a:close/>
                <a:moveTo>
                  <a:pt x="1548" y="101"/>
                </a:moveTo>
                <a:cubicBezTo>
                  <a:pt x="1526" y="36"/>
                  <a:pt x="1526" y="36"/>
                  <a:pt x="1526" y="36"/>
                </a:cubicBezTo>
                <a:cubicBezTo>
                  <a:pt x="1497" y="36"/>
                  <a:pt x="1497" y="36"/>
                  <a:pt x="1497" y="36"/>
                </a:cubicBezTo>
                <a:cubicBezTo>
                  <a:pt x="1535" y="132"/>
                  <a:pt x="1535" y="132"/>
                  <a:pt x="1535" y="132"/>
                </a:cubicBezTo>
                <a:cubicBezTo>
                  <a:pt x="1532" y="137"/>
                  <a:pt x="1530" y="139"/>
                  <a:pt x="1525" y="139"/>
                </a:cubicBezTo>
                <a:cubicBezTo>
                  <a:pt x="1521" y="139"/>
                  <a:pt x="1517" y="137"/>
                  <a:pt x="1513" y="135"/>
                </a:cubicBezTo>
                <a:cubicBezTo>
                  <a:pt x="1504" y="155"/>
                  <a:pt x="1504" y="155"/>
                  <a:pt x="1504" y="155"/>
                </a:cubicBezTo>
                <a:cubicBezTo>
                  <a:pt x="1511" y="159"/>
                  <a:pt x="1519" y="161"/>
                  <a:pt x="1528" y="161"/>
                </a:cubicBezTo>
                <a:cubicBezTo>
                  <a:pt x="1545" y="161"/>
                  <a:pt x="1553" y="154"/>
                  <a:pt x="1560" y="134"/>
                </a:cubicBezTo>
                <a:cubicBezTo>
                  <a:pt x="1597" y="36"/>
                  <a:pt x="1597" y="36"/>
                  <a:pt x="1597" y="36"/>
                </a:cubicBezTo>
                <a:cubicBezTo>
                  <a:pt x="1569" y="36"/>
                  <a:pt x="1569" y="36"/>
                  <a:pt x="1569" y="36"/>
                </a:cubicBezTo>
                <a:lnTo>
                  <a:pt x="1548" y="101"/>
                </a:lnTo>
                <a:close/>
                <a:moveTo>
                  <a:pt x="1008" y="34"/>
                </a:moveTo>
                <a:cubicBezTo>
                  <a:pt x="994" y="34"/>
                  <a:pt x="986" y="41"/>
                  <a:pt x="980" y="49"/>
                </a:cubicBezTo>
                <a:cubicBezTo>
                  <a:pt x="980" y="1"/>
                  <a:pt x="980" y="1"/>
                  <a:pt x="980" y="1"/>
                </a:cubicBezTo>
                <a:cubicBezTo>
                  <a:pt x="952" y="1"/>
                  <a:pt x="952" y="1"/>
                  <a:pt x="952" y="1"/>
                </a:cubicBezTo>
                <a:cubicBezTo>
                  <a:pt x="952" y="132"/>
                  <a:pt x="952" y="132"/>
                  <a:pt x="952" y="132"/>
                </a:cubicBezTo>
                <a:cubicBezTo>
                  <a:pt x="980" y="132"/>
                  <a:pt x="980" y="132"/>
                  <a:pt x="980" y="132"/>
                </a:cubicBezTo>
                <a:cubicBezTo>
                  <a:pt x="980" y="78"/>
                  <a:pt x="980" y="78"/>
                  <a:pt x="980" y="78"/>
                </a:cubicBezTo>
                <a:cubicBezTo>
                  <a:pt x="980" y="65"/>
                  <a:pt x="986" y="59"/>
                  <a:pt x="997" y="59"/>
                </a:cubicBezTo>
                <a:cubicBezTo>
                  <a:pt x="1007" y="59"/>
                  <a:pt x="1013" y="65"/>
                  <a:pt x="1013" y="78"/>
                </a:cubicBezTo>
                <a:cubicBezTo>
                  <a:pt x="1013" y="132"/>
                  <a:pt x="1013" y="132"/>
                  <a:pt x="1013" y="132"/>
                </a:cubicBezTo>
                <a:cubicBezTo>
                  <a:pt x="1040" y="132"/>
                  <a:pt x="1040" y="132"/>
                  <a:pt x="1040" y="132"/>
                </a:cubicBezTo>
                <a:cubicBezTo>
                  <a:pt x="1040" y="70"/>
                  <a:pt x="1040" y="70"/>
                  <a:pt x="1040" y="70"/>
                </a:cubicBezTo>
                <a:cubicBezTo>
                  <a:pt x="1040" y="48"/>
                  <a:pt x="1028" y="34"/>
                  <a:pt x="1008" y="34"/>
                </a:cubicBezTo>
                <a:close/>
                <a:moveTo>
                  <a:pt x="1250" y="132"/>
                </a:moveTo>
                <a:cubicBezTo>
                  <a:pt x="1278" y="132"/>
                  <a:pt x="1278" y="132"/>
                  <a:pt x="1278" y="132"/>
                </a:cubicBezTo>
                <a:cubicBezTo>
                  <a:pt x="1278" y="1"/>
                  <a:pt x="1278" y="1"/>
                  <a:pt x="1278" y="1"/>
                </a:cubicBezTo>
                <a:cubicBezTo>
                  <a:pt x="1250" y="1"/>
                  <a:pt x="1250" y="1"/>
                  <a:pt x="1250" y="1"/>
                </a:cubicBezTo>
                <a:lnTo>
                  <a:pt x="1250" y="132"/>
                </a:lnTo>
                <a:close/>
                <a:moveTo>
                  <a:pt x="1103" y="34"/>
                </a:moveTo>
                <a:cubicBezTo>
                  <a:pt x="1089" y="34"/>
                  <a:pt x="1081" y="41"/>
                  <a:pt x="1075" y="49"/>
                </a:cubicBezTo>
                <a:cubicBezTo>
                  <a:pt x="1075" y="36"/>
                  <a:pt x="1075" y="36"/>
                  <a:pt x="1075" y="36"/>
                </a:cubicBezTo>
                <a:cubicBezTo>
                  <a:pt x="1047" y="36"/>
                  <a:pt x="1047" y="36"/>
                  <a:pt x="1047" y="36"/>
                </a:cubicBezTo>
                <a:cubicBezTo>
                  <a:pt x="1047" y="132"/>
                  <a:pt x="1047" y="132"/>
                  <a:pt x="1047" y="132"/>
                </a:cubicBezTo>
                <a:cubicBezTo>
                  <a:pt x="1075" y="132"/>
                  <a:pt x="1075" y="132"/>
                  <a:pt x="1075" y="132"/>
                </a:cubicBezTo>
                <a:cubicBezTo>
                  <a:pt x="1075" y="78"/>
                  <a:pt x="1075" y="78"/>
                  <a:pt x="1075" y="78"/>
                </a:cubicBezTo>
                <a:cubicBezTo>
                  <a:pt x="1075" y="65"/>
                  <a:pt x="1081" y="59"/>
                  <a:pt x="1092" y="59"/>
                </a:cubicBezTo>
                <a:cubicBezTo>
                  <a:pt x="1102" y="59"/>
                  <a:pt x="1108" y="65"/>
                  <a:pt x="1108" y="78"/>
                </a:cubicBezTo>
                <a:cubicBezTo>
                  <a:pt x="1108" y="132"/>
                  <a:pt x="1108" y="132"/>
                  <a:pt x="1108" y="132"/>
                </a:cubicBezTo>
                <a:cubicBezTo>
                  <a:pt x="1135" y="132"/>
                  <a:pt x="1135" y="132"/>
                  <a:pt x="1135" y="132"/>
                </a:cubicBezTo>
                <a:cubicBezTo>
                  <a:pt x="1135" y="70"/>
                  <a:pt x="1135" y="70"/>
                  <a:pt x="1135" y="70"/>
                </a:cubicBezTo>
                <a:cubicBezTo>
                  <a:pt x="1135" y="48"/>
                  <a:pt x="1123" y="34"/>
                  <a:pt x="1103" y="34"/>
                </a:cubicBezTo>
                <a:close/>
                <a:moveTo>
                  <a:pt x="910" y="111"/>
                </a:moveTo>
                <a:cubicBezTo>
                  <a:pt x="895" y="111"/>
                  <a:pt x="885" y="99"/>
                  <a:pt x="885" y="84"/>
                </a:cubicBezTo>
                <a:cubicBezTo>
                  <a:pt x="885" y="84"/>
                  <a:pt x="885" y="84"/>
                  <a:pt x="885" y="84"/>
                </a:cubicBezTo>
                <a:cubicBezTo>
                  <a:pt x="885" y="70"/>
                  <a:pt x="895" y="58"/>
                  <a:pt x="909" y="58"/>
                </a:cubicBezTo>
                <a:cubicBezTo>
                  <a:pt x="918" y="58"/>
                  <a:pt x="925" y="62"/>
                  <a:pt x="931" y="68"/>
                </a:cubicBezTo>
                <a:cubicBezTo>
                  <a:pt x="947" y="50"/>
                  <a:pt x="947" y="50"/>
                  <a:pt x="947" y="50"/>
                </a:cubicBezTo>
                <a:cubicBezTo>
                  <a:pt x="938" y="40"/>
                  <a:pt x="927" y="34"/>
                  <a:pt x="909" y="34"/>
                </a:cubicBezTo>
                <a:cubicBezTo>
                  <a:pt x="880" y="34"/>
                  <a:pt x="859" y="57"/>
                  <a:pt x="859" y="84"/>
                </a:cubicBezTo>
                <a:cubicBezTo>
                  <a:pt x="859" y="84"/>
                  <a:pt x="859" y="84"/>
                  <a:pt x="859" y="84"/>
                </a:cubicBezTo>
                <a:cubicBezTo>
                  <a:pt x="859" y="112"/>
                  <a:pt x="880" y="134"/>
                  <a:pt x="909" y="134"/>
                </a:cubicBezTo>
                <a:cubicBezTo>
                  <a:pt x="928" y="134"/>
                  <a:pt x="939" y="127"/>
                  <a:pt x="948" y="117"/>
                </a:cubicBezTo>
                <a:cubicBezTo>
                  <a:pt x="932" y="100"/>
                  <a:pt x="932" y="100"/>
                  <a:pt x="932" y="100"/>
                </a:cubicBezTo>
                <a:cubicBezTo>
                  <a:pt x="925" y="107"/>
                  <a:pt x="919" y="111"/>
                  <a:pt x="910" y="111"/>
                </a:cubicBezTo>
                <a:close/>
                <a:moveTo>
                  <a:pt x="1945" y="35"/>
                </a:moveTo>
                <a:cubicBezTo>
                  <a:pt x="1929" y="35"/>
                  <a:pt x="1918" y="38"/>
                  <a:pt x="1908" y="42"/>
                </a:cubicBezTo>
                <a:cubicBezTo>
                  <a:pt x="1915" y="63"/>
                  <a:pt x="1915" y="63"/>
                  <a:pt x="1915" y="63"/>
                </a:cubicBezTo>
                <a:cubicBezTo>
                  <a:pt x="1923" y="60"/>
                  <a:pt x="1931" y="58"/>
                  <a:pt x="1941" y="58"/>
                </a:cubicBezTo>
                <a:cubicBezTo>
                  <a:pt x="1955" y="58"/>
                  <a:pt x="1962" y="64"/>
                  <a:pt x="1962" y="76"/>
                </a:cubicBezTo>
                <a:cubicBezTo>
                  <a:pt x="1962" y="77"/>
                  <a:pt x="1962" y="77"/>
                  <a:pt x="1962" y="77"/>
                </a:cubicBezTo>
                <a:cubicBezTo>
                  <a:pt x="1955" y="75"/>
                  <a:pt x="1948" y="73"/>
                  <a:pt x="1938" y="73"/>
                </a:cubicBezTo>
                <a:cubicBezTo>
                  <a:pt x="1915" y="73"/>
                  <a:pt x="1899" y="83"/>
                  <a:pt x="1899" y="104"/>
                </a:cubicBezTo>
                <a:cubicBezTo>
                  <a:pt x="1899" y="104"/>
                  <a:pt x="1899" y="104"/>
                  <a:pt x="1899" y="104"/>
                </a:cubicBezTo>
                <a:cubicBezTo>
                  <a:pt x="1899" y="123"/>
                  <a:pt x="1914" y="134"/>
                  <a:pt x="1932" y="134"/>
                </a:cubicBezTo>
                <a:cubicBezTo>
                  <a:pt x="1946" y="134"/>
                  <a:pt x="1955" y="129"/>
                  <a:pt x="1962" y="122"/>
                </a:cubicBezTo>
                <a:cubicBezTo>
                  <a:pt x="1962" y="132"/>
                  <a:pt x="1962" y="132"/>
                  <a:pt x="1962" y="132"/>
                </a:cubicBezTo>
                <a:cubicBezTo>
                  <a:pt x="1988" y="132"/>
                  <a:pt x="1988" y="132"/>
                  <a:pt x="1988" y="132"/>
                </a:cubicBezTo>
                <a:cubicBezTo>
                  <a:pt x="1988" y="76"/>
                  <a:pt x="1988" y="76"/>
                  <a:pt x="1988" y="76"/>
                </a:cubicBezTo>
                <a:cubicBezTo>
                  <a:pt x="1988" y="63"/>
                  <a:pt x="1985" y="53"/>
                  <a:pt x="1978" y="46"/>
                </a:cubicBezTo>
                <a:cubicBezTo>
                  <a:pt x="1971" y="39"/>
                  <a:pt x="1960" y="35"/>
                  <a:pt x="1945" y="35"/>
                </a:cubicBezTo>
                <a:close/>
                <a:moveTo>
                  <a:pt x="1962" y="98"/>
                </a:moveTo>
                <a:cubicBezTo>
                  <a:pt x="1962" y="108"/>
                  <a:pt x="1953" y="115"/>
                  <a:pt x="1941" y="115"/>
                </a:cubicBezTo>
                <a:cubicBezTo>
                  <a:pt x="1932" y="115"/>
                  <a:pt x="1926" y="111"/>
                  <a:pt x="1926" y="103"/>
                </a:cubicBezTo>
                <a:cubicBezTo>
                  <a:pt x="1926" y="103"/>
                  <a:pt x="1926" y="103"/>
                  <a:pt x="1926" y="103"/>
                </a:cubicBezTo>
                <a:cubicBezTo>
                  <a:pt x="1926" y="94"/>
                  <a:pt x="1933" y="90"/>
                  <a:pt x="1945" y="90"/>
                </a:cubicBezTo>
                <a:cubicBezTo>
                  <a:pt x="1951" y="90"/>
                  <a:pt x="1957" y="91"/>
                  <a:pt x="1962" y="93"/>
                </a:cubicBezTo>
                <a:lnTo>
                  <a:pt x="1962" y="98"/>
                </a:lnTo>
                <a:close/>
                <a:moveTo>
                  <a:pt x="1193" y="34"/>
                </a:moveTo>
                <a:cubicBezTo>
                  <a:pt x="1163" y="34"/>
                  <a:pt x="1141" y="56"/>
                  <a:pt x="1141" y="84"/>
                </a:cubicBezTo>
                <a:cubicBezTo>
                  <a:pt x="1141" y="84"/>
                  <a:pt x="1141" y="84"/>
                  <a:pt x="1141" y="84"/>
                </a:cubicBezTo>
                <a:cubicBezTo>
                  <a:pt x="1141" y="112"/>
                  <a:pt x="1163" y="134"/>
                  <a:pt x="1193" y="134"/>
                </a:cubicBezTo>
                <a:cubicBezTo>
                  <a:pt x="1223" y="134"/>
                  <a:pt x="1245" y="112"/>
                  <a:pt x="1245" y="84"/>
                </a:cubicBezTo>
                <a:cubicBezTo>
                  <a:pt x="1245" y="84"/>
                  <a:pt x="1245" y="84"/>
                  <a:pt x="1245" y="84"/>
                </a:cubicBezTo>
                <a:cubicBezTo>
                  <a:pt x="1245" y="56"/>
                  <a:pt x="1223" y="34"/>
                  <a:pt x="1193" y="34"/>
                </a:cubicBezTo>
                <a:close/>
                <a:moveTo>
                  <a:pt x="1218" y="84"/>
                </a:moveTo>
                <a:cubicBezTo>
                  <a:pt x="1218" y="99"/>
                  <a:pt x="1209" y="111"/>
                  <a:pt x="1193" y="111"/>
                </a:cubicBezTo>
                <a:cubicBezTo>
                  <a:pt x="1178" y="111"/>
                  <a:pt x="1168" y="98"/>
                  <a:pt x="1168" y="84"/>
                </a:cubicBezTo>
                <a:cubicBezTo>
                  <a:pt x="1168" y="84"/>
                  <a:pt x="1168" y="84"/>
                  <a:pt x="1168" y="84"/>
                </a:cubicBezTo>
                <a:cubicBezTo>
                  <a:pt x="1168" y="70"/>
                  <a:pt x="1177" y="58"/>
                  <a:pt x="1193" y="58"/>
                </a:cubicBezTo>
                <a:cubicBezTo>
                  <a:pt x="1208" y="58"/>
                  <a:pt x="1218" y="70"/>
                  <a:pt x="1218" y="84"/>
                </a:cubicBezTo>
                <a:close/>
              </a:path>
            </a:pathLst>
          </a:custGeom>
          <a:solidFill>
            <a:schemeClr val="accent1"/>
          </a:solidFill>
          <a:ln>
            <a:noFill/>
          </a:ln>
        </p:spPr>
        <p:txBody>
          <a:bodyPr vert="horz" wrap="square" lIns="91440" tIns="45720" rIns="91440" bIns="45720" numCol="1" anchor="t" anchorCtr="0" compatLnSpc="1"/>
          <a:lstStyle/>
          <a:p>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_Black">
    <p:bg>
      <p:bgPr>
        <a:solidFill>
          <a:schemeClr val="tx1"/>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22" name="Content Placeholder 2"/>
          <p:cNvSpPr>
            <a:spLocks noGrp="1"/>
          </p:cNvSpPr>
          <p:nvPr>
            <p:ph sz="half" idx="1"/>
          </p:nvPr>
        </p:nvSpPr>
        <p:spPr bwMode="gray">
          <a:xfrm>
            <a:off x="548640" y="1307593"/>
            <a:ext cx="11073384"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6" name="TextBox 5"/>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7" name="Group 6"/>
          <p:cNvGrpSpPr/>
          <p:nvPr userDrawn="1"/>
        </p:nvGrpSpPr>
        <p:grpSpPr>
          <a:xfrm>
            <a:off x="554338" y="6421482"/>
            <a:ext cx="734356" cy="245008"/>
            <a:chOff x="547688" y="952500"/>
            <a:chExt cx="12190413" cy="4067175"/>
          </a:xfrm>
        </p:grpSpPr>
        <p:sp>
          <p:nvSpPr>
            <p:cNvPr id="8" name="Rectangle 7"/>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9" name="Freeform 8"/>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2" name="Freeform 11"/>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3" name="Freeform 12"/>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3"/>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6"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Subtitle Content">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75767"/>
            <a:ext cx="11073384" cy="4651413"/>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
          <p:cNvSpPr>
            <a:spLocks noGrp="1"/>
          </p:cNvSpPr>
          <p:nvPr>
            <p:ph type="body" idx="10"/>
          </p:nvPr>
        </p:nvSpPr>
        <p:spPr bwMode="gray">
          <a:xfrm>
            <a:off x="557784" y="899112"/>
            <a:ext cx="11073384" cy="292608"/>
          </a:xfrm>
          <a:prstGeom prst="rect">
            <a:avLst/>
          </a:prstGeom>
        </p:spPr>
        <p:txBody>
          <a:bodyPr lIns="0" tIns="0" rIns="0" bIns="0" anchor="ctr" anchorCtr="0">
            <a:noAutofit/>
          </a:bodyPr>
          <a:lstStyle>
            <a:lvl1pPr marL="0" indent="0">
              <a:lnSpc>
                <a:spcPts val="2200"/>
              </a:lnSpc>
              <a:spcBef>
                <a:spcPts val="0"/>
              </a:spcBef>
              <a:buNone/>
              <a:defRPr sz="2200" b="0">
                <a:solidFill>
                  <a:schemeClr val="tx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11" name="Title 28"/>
          <p:cNvSpPr>
            <a:spLocks noGrp="1"/>
          </p:cNvSpPr>
          <p:nvPr>
            <p:ph type="title" hasCustomPrompt="1"/>
          </p:nvPr>
        </p:nvSpPr>
        <p:spPr bwMode="gray">
          <a:xfrm>
            <a:off x="548640" y="402336"/>
            <a:ext cx="11073384" cy="369451"/>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_Black">
    <p:bg>
      <p:bgPr>
        <a:solidFill>
          <a:schemeClr val="tx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72767"/>
            <a:ext cx="11073384" cy="4654413"/>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
          <p:cNvSpPr>
            <a:spLocks noGrp="1"/>
          </p:cNvSpPr>
          <p:nvPr>
            <p:ph type="body" idx="10" hasCustomPrompt="1"/>
          </p:nvPr>
        </p:nvSpPr>
        <p:spPr bwMode="gray">
          <a:xfrm>
            <a:off x="557784" y="896112"/>
            <a:ext cx="11073384" cy="292608"/>
          </a:xfrm>
          <a:prstGeom prst="rect">
            <a:avLst/>
          </a:prstGeom>
        </p:spPr>
        <p:txBody>
          <a:bodyPr lIns="0" tIns="0" rIns="0" bIns="0" anchor="t" anchorCtr="0">
            <a:noAutofit/>
          </a:bodyPr>
          <a:lstStyle>
            <a:lvl1pPr marL="0" indent="0">
              <a:lnSpc>
                <a:spcPts val="2200"/>
              </a:lnSpc>
              <a:spcBef>
                <a:spcPts val="0"/>
              </a:spcBef>
              <a:buNone/>
              <a:defRPr sz="2000" b="0">
                <a:solidFill>
                  <a:schemeClr val="bg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548640" y="402336"/>
            <a:ext cx="11073384" cy="392616"/>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7" name="TextBox 6"/>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8" name="Group 7"/>
          <p:cNvGrpSpPr/>
          <p:nvPr userDrawn="1"/>
        </p:nvGrpSpPr>
        <p:grpSpPr>
          <a:xfrm>
            <a:off x="554338" y="6421482"/>
            <a:ext cx="734356" cy="245008"/>
            <a:chOff x="547688" y="952500"/>
            <a:chExt cx="12190413" cy="4067175"/>
          </a:xfrm>
        </p:grpSpPr>
        <p:sp>
          <p:nvSpPr>
            <p:cNvPr id="9" name="Rectangle 8"/>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0" name="Freeform 9"/>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3" name="Freeform 12"/>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4"/>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Slide">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sz="half" idx="14"/>
          </p:nvPr>
        </p:nvSpPr>
        <p:spPr bwMode="gray">
          <a:xfrm>
            <a:off x="6243066"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lumn Slide_Black">
    <p:bg>
      <p:bgPr>
        <a:solidFill>
          <a:schemeClr val="tx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sz="half" idx="14"/>
          </p:nvPr>
        </p:nvSpPr>
        <p:spPr bwMode="gray">
          <a:xfrm>
            <a:off x="6243066" y="1307592"/>
            <a:ext cx="537895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7" name="TextBox 6"/>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8" name="Group 7"/>
          <p:cNvGrpSpPr/>
          <p:nvPr userDrawn="1"/>
        </p:nvGrpSpPr>
        <p:grpSpPr>
          <a:xfrm>
            <a:off x="554338" y="6421482"/>
            <a:ext cx="734356" cy="245008"/>
            <a:chOff x="547688" y="952500"/>
            <a:chExt cx="12190413" cy="4067175"/>
          </a:xfrm>
        </p:grpSpPr>
        <p:sp>
          <p:nvSpPr>
            <p:cNvPr id="9" name="Rectangle 8"/>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0" name="Freeform 9"/>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3" name="Freeform 12"/>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4"/>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7"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8"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Slide">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8" name="Content Placeholder 2"/>
          <p:cNvSpPr>
            <a:spLocks noGrp="1"/>
          </p:cNvSpPr>
          <p:nvPr>
            <p:ph sz="half" idx="10"/>
          </p:nvPr>
        </p:nvSpPr>
        <p:spPr bwMode="gray">
          <a:xfrm>
            <a:off x="4347972"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1"/>
          </p:nvPr>
        </p:nvSpPr>
        <p:spPr bwMode="gray">
          <a:xfrm>
            <a:off x="8147304"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ree Column Slide_Black">
    <p:bg>
      <p:bgPr>
        <a:solidFill>
          <a:schemeClr val="tx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8" name="Content Placeholder 2"/>
          <p:cNvSpPr>
            <a:spLocks noGrp="1"/>
          </p:cNvSpPr>
          <p:nvPr>
            <p:ph sz="half" idx="10"/>
          </p:nvPr>
        </p:nvSpPr>
        <p:spPr bwMode="gray">
          <a:xfrm>
            <a:off x="4347972"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1"/>
          </p:nvPr>
        </p:nvSpPr>
        <p:spPr bwMode="gray">
          <a:xfrm>
            <a:off x="8147304" y="1307593"/>
            <a:ext cx="3474720" cy="491958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12" name="Group 11"/>
          <p:cNvGrpSpPr/>
          <p:nvPr userDrawn="1"/>
        </p:nvGrpSpPr>
        <p:grpSpPr>
          <a:xfrm>
            <a:off x="554338" y="6421482"/>
            <a:ext cx="734356" cy="245008"/>
            <a:chOff x="547688" y="952500"/>
            <a:chExt cx="12190413" cy="4067175"/>
          </a:xfrm>
        </p:grpSpPr>
        <p:sp>
          <p:nvSpPr>
            <p:cNvPr id="13" name="Rectangle 12"/>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3"/>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4"/>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8" name="Freeform 17"/>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9" name="Freeform 18"/>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0"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1"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mage">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6036718"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603671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r>
              <a:rPr lang="en-US"/>
              <a:t>Click icon to add picture</a:t>
            </a:r>
            <a:endParaRPr lang="en-US" dirty="0"/>
          </a:p>
        </p:txBody>
      </p:sp>
      <p:sp>
        <p:nvSpPr>
          <p:cNvPr id="18"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Image_Black">
    <p:bg>
      <p:bgPr>
        <a:solidFill>
          <a:schemeClr val="tx1"/>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6036718"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Content Placeholder 2"/>
          <p:cNvSpPr>
            <a:spLocks noGrp="1"/>
          </p:cNvSpPr>
          <p:nvPr>
            <p:ph sz="half" idx="1"/>
          </p:nvPr>
        </p:nvSpPr>
        <p:spPr bwMode="gray">
          <a:xfrm>
            <a:off x="548640" y="1307592"/>
            <a:ext cx="6036718"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r>
              <a:rPr lang="en-US"/>
              <a:t>Click icon to add picture</a:t>
            </a:r>
            <a:endParaRPr lang="en-US" dirty="0"/>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19" name="TextBox 18"/>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20" name="Group 19"/>
          <p:cNvGrpSpPr/>
          <p:nvPr userDrawn="1"/>
        </p:nvGrpSpPr>
        <p:grpSpPr>
          <a:xfrm>
            <a:off x="554338" y="6421482"/>
            <a:ext cx="734356" cy="245008"/>
            <a:chOff x="547688" y="952500"/>
            <a:chExt cx="12190413" cy="4067175"/>
          </a:xfrm>
        </p:grpSpPr>
        <p:sp>
          <p:nvSpPr>
            <p:cNvPr id="21" name="Rectangle 20"/>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22" name="Freeform 21"/>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3" name="Freeform 22"/>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4" name="Freeform 2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5" name="Freeform 24"/>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 Statement">
    <p:spTree>
      <p:nvGrpSpPr>
        <p:cNvPr id="1" name=""/>
        <p:cNvGrpSpPr/>
        <p:nvPr/>
      </p:nvGrpSpPr>
      <p:grpSpPr>
        <a:xfrm>
          <a:off x="0" y="0"/>
          <a:ext cx="0" cy="0"/>
          <a:chOff x="0" y="0"/>
          <a:chExt cx="0" cy="0"/>
        </a:xfrm>
      </p:grpSpPr>
      <p:sp>
        <p:nvSpPr>
          <p:cNvPr id="3" name="Rectangle 2"/>
          <p:cNvSpPr/>
          <p:nvPr userDrawn="1"/>
        </p:nvSpPr>
        <p:spPr>
          <a:xfrm>
            <a:off x="0" y="0"/>
            <a:ext cx="406179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8"/>
          <p:cNvSpPr>
            <a:spLocks noGrp="1"/>
          </p:cNvSpPr>
          <p:nvPr>
            <p:ph type="pic" sz="quarter" idx="16"/>
          </p:nvPr>
        </p:nvSpPr>
        <p:spPr>
          <a:xfrm>
            <a:off x="4061791" y="0"/>
            <a:ext cx="8127034" cy="6858000"/>
          </a:xfrm>
          <a:prstGeom prst="rect">
            <a:avLst/>
          </a:prstGeom>
        </p:spPr>
        <p:txBody>
          <a:bodyPr anchor="ctr"/>
          <a:lstStyle>
            <a:lvl1pPr marL="0" indent="0" algn="ctr">
              <a:buNone/>
              <a:defRPr sz="2400">
                <a:solidFill>
                  <a:schemeClr val="accent1"/>
                </a:solidFill>
              </a:defRPr>
            </a:lvl1pPr>
          </a:lstStyle>
          <a:p>
            <a:r>
              <a:rPr lang="en-US"/>
              <a:t>Click icon to add picture</a:t>
            </a:r>
            <a:endParaRPr lang="en-US" dirty="0"/>
          </a:p>
        </p:txBody>
      </p:sp>
      <p:sp>
        <p:nvSpPr>
          <p:cNvPr id="14" name="Text Placeholder 3"/>
          <p:cNvSpPr>
            <a:spLocks noGrp="1"/>
          </p:cNvSpPr>
          <p:nvPr>
            <p:ph type="body" sz="quarter" idx="18" hasCustomPrompt="1"/>
          </p:nvPr>
        </p:nvSpPr>
        <p:spPr>
          <a:xfrm>
            <a:off x="548640" y="849535"/>
            <a:ext cx="3513151" cy="1926795"/>
          </a:xfrm>
          <a:prstGeom prst="rect">
            <a:avLst/>
          </a:prstGeom>
          <a:noFill/>
        </p:spPr>
        <p:txBody>
          <a:bodyPr lIns="0" tIns="0" rIns="0" bIns="0" anchor="t">
            <a:noAutofit/>
          </a:bodyPr>
          <a:lstStyle>
            <a:lvl1pPr marL="0" indent="0">
              <a:lnSpc>
                <a:spcPts val="4200"/>
              </a:lnSpc>
              <a:spcBef>
                <a:spcPts val="0"/>
              </a:spcBef>
              <a:buFont typeface="Arial" panose="020B0604020202020204" pitchFamily="34" charset="0"/>
              <a:buNone/>
              <a:defRPr sz="4600" b="1" strike="noStrike" spc="-150" baseline="0">
                <a:solidFill>
                  <a:schemeClr val="tx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Photo plus</a:t>
            </a:r>
            <a:br>
              <a:rPr lang="en-US" dirty="0"/>
            </a:br>
            <a:r>
              <a:rPr lang="en-US" dirty="0"/>
              <a:t>statement</a:t>
            </a:r>
            <a:br>
              <a:rPr lang="en-US" dirty="0"/>
            </a:br>
            <a:r>
              <a:rPr lang="en-US" dirty="0"/>
              <a:t>layout</a:t>
            </a:r>
          </a:p>
        </p:txBody>
      </p:sp>
      <p:sp>
        <p:nvSpPr>
          <p:cNvPr id="8" name="Text Placeholder 7"/>
          <p:cNvSpPr>
            <a:spLocks noGrp="1"/>
          </p:cNvSpPr>
          <p:nvPr>
            <p:ph type="body" sz="quarter" idx="19" hasCustomPrompt="1"/>
          </p:nvPr>
        </p:nvSpPr>
        <p:spPr>
          <a:xfrm>
            <a:off x="548641" y="2943638"/>
            <a:ext cx="3513150" cy="1641615"/>
          </a:xfrm>
          <a:prstGeom prst="rect">
            <a:avLst/>
          </a:prstGeom>
        </p:spPr>
        <p:txBody>
          <a:bodyPr lIns="0" tIns="0" rIns="0" bIns="0"/>
          <a:lstStyle>
            <a:lvl1pPr marL="0" indent="0">
              <a:lnSpc>
                <a:spcPts val="2400"/>
              </a:lnSpc>
              <a:spcBef>
                <a:spcPts val="0"/>
              </a:spcBef>
              <a:buNone/>
              <a:defRPr sz="2400" baseline="0">
                <a:solidFill>
                  <a:schemeClr val="tx1"/>
                </a:solidFill>
              </a:defRPr>
            </a:lvl1pPr>
            <a:lvl2pPr marL="609600" indent="0">
              <a:buNone/>
              <a:defRPr/>
            </a:lvl2pPr>
            <a:lvl3pPr marL="1219200" indent="0">
              <a:buNone/>
              <a:defRPr/>
            </a:lvl3pPr>
            <a:lvl4pPr marL="1828165" indent="0">
              <a:buNone/>
              <a:defRPr/>
            </a:lvl4pPr>
            <a:lvl5pPr marL="2437765" indent="0">
              <a:buNone/>
              <a:defRPr/>
            </a:lvl5pPr>
          </a:lstStyle>
          <a:p>
            <a:pPr lvl="0"/>
            <a:r>
              <a:rPr lang="en-US" dirty="0"/>
              <a:t>Subtitle goes here</a:t>
            </a:r>
          </a:p>
        </p:txBody>
      </p:sp>
      <p:sp>
        <p:nvSpPr>
          <p:cNvPr id="18"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Black">
    <p:bg>
      <p:bgPr>
        <a:solidFill>
          <a:schemeClr val="tx1"/>
        </a:solidFill>
        <a:effectLst/>
      </p:bgPr>
    </p:bg>
    <p:spTree>
      <p:nvGrpSpPr>
        <p:cNvPr id="1" name=""/>
        <p:cNvGrpSpPr/>
        <p:nvPr/>
      </p:nvGrpSpPr>
      <p:grpSpPr>
        <a:xfrm>
          <a:off x="0" y="0"/>
          <a:ext cx="0" cy="0"/>
          <a:chOff x="0" y="0"/>
          <a:chExt cx="0" cy="0"/>
        </a:xfrm>
      </p:grpSpPr>
      <p:sp>
        <p:nvSpPr>
          <p:cNvPr id="56" name="Title 16"/>
          <p:cNvSpPr>
            <a:spLocks noGrp="1"/>
          </p:cNvSpPr>
          <p:nvPr userDrawn="1">
            <p:ph type="title" hasCustomPrompt="1"/>
          </p:nvPr>
        </p:nvSpPr>
        <p:spPr bwMode="gray">
          <a:xfrm>
            <a:off x="548640" y="1682496"/>
            <a:ext cx="9960236" cy="2898648"/>
          </a:xfrm>
          <a:prstGeom prst="rect">
            <a:avLst/>
          </a:prstGeom>
        </p:spPr>
        <p:txBody>
          <a:bodyPr lIns="0" tIns="0" rIns="121899" bIns="0" anchor="b" anchorCtr="0"/>
          <a:lstStyle>
            <a:lvl1pPr marL="0" algn="l" defTabSz="1219200" rtl="0" eaLnBrk="1" latinLnBrk="0" hangingPunct="1">
              <a:lnSpc>
                <a:spcPts val="6800"/>
              </a:lnSpc>
              <a:spcBef>
                <a:spcPct val="0"/>
              </a:spcBef>
              <a:buNone/>
              <a:defRPr lang="en-US" sz="80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Presentation</a:t>
            </a:r>
            <a:br>
              <a:rPr lang="en-US" dirty="0"/>
            </a:br>
            <a:r>
              <a:rPr lang="en-US" dirty="0"/>
              <a:t>title here</a:t>
            </a:r>
            <a:br>
              <a:rPr lang="en-US" dirty="0"/>
            </a:br>
            <a:r>
              <a:rPr lang="en-US" dirty="0"/>
              <a:t>three lines</a:t>
            </a:r>
          </a:p>
        </p:txBody>
      </p:sp>
      <p:sp>
        <p:nvSpPr>
          <p:cNvPr id="55" name="Subtitle 2"/>
          <p:cNvSpPr>
            <a:spLocks noGrp="1"/>
          </p:cNvSpPr>
          <p:nvPr userDrawn="1">
            <p:ph type="subTitle" idx="1" hasCustomPrompt="1"/>
          </p:nvPr>
        </p:nvSpPr>
        <p:spPr bwMode="gray">
          <a:xfrm>
            <a:off x="548640" y="4718304"/>
            <a:ext cx="9949796" cy="457200"/>
          </a:xfrm>
          <a:prstGeom prst="rect">
            <a:avLst/>
          </a:prstGeom>
        </p:spPr>
        <p:txBody>
          <a:bodyPr lIns="0" tIns="0" rIns="0" bIns="0" anchor="b" anchorCtr="0"/>
          <a:lstStyle>
            <a:lvl1pPr marL="0" indent="0" algn="l" defTabSz="1219200" rtl="0" eaLnBrk="1" latinLnBrk="0" hangingPunct="1">
              <a:lnSpc>
                <a:spcPct val="90000"/>
              </a:lnSpc>
              <a:spcBef>
                <a:spcPct val="0"/>
              </a:spcBef>
              <a:buNone/>
              <a:defRPr lang="en-US" sz="2600" b="0" kern="1200" cap="none" spc="0" baseline="0" dirty="0">
                <a:solidFill>
                  <a:schemeClr val="bg1"/>
                </a:solidFill>
                <a:latin typeface="Arial" panose="020B0604020202020204" pitchFamily="34" charset="0"/>
                <a:ea typeface="+mn-ea"/>
                <a:cs typeface="Arial" panose="020B0604020202020204"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Speaker Name | Date</a:t>
            </a:r>
          </a:p>
        </p:txBody>
      </p:sp>
      <p:sp>
        <p:nvSpPr>
          <p:cNvPr id="49" name="TextBox 48"/>
          <p:cNvSpPr txBox="1"/>
          <p:nvPr userDrawn="1"/>
        </p:nvSpPr>
        <p:spPr>
          <a:xfrm>
            <a:off x="548640"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14" name="Group 13"/>
          <p:cNvGrpSpPr>
            <a:grpSpLocks noChangeAspect="1"/>
          </p:cNvGrpSpPr>
          <p:nvPr userDrawn="1"/>
        </p:nvGrpSpPr>
        <p:grpSpPr>
          <a:xfrm rot="16200000">
            <a:off x="9855467" y="2024677"/>
            <a:ext cx="3499241" cy="1167475"/>
            <a:chOff x="547688" y="952500"/>
            <a:chExt cx="12190413" cy="4067175"/>
          </a:xfrm>
        </p:grpSpPr>
        <p:sp>
          <p:nvSpPr>
            <p:cNvPr id="15" name="Rectangle 14"/>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 name="Freeform 7"/>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8"/>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9"/>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0"/>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2" name="Freeform 5"/>
          <p:cNvSpPr>
            <a:spLocks noChangeAspect="1" noEditPoints="1"/>
          </p:cNvSpPr>
          <p:nvPr userDrawn="1"/>
        </p:nvSpPr>
        <p:spPr bwMode="auto">
          <a:xfrm>
            <a:off x="548640" y="858794"/>
            <a:ext cx="3941064" cy="312470"/>
          </a:xfrm>
          <a:custGeom>
            <a:avLst/>
            <a:gdLst>
              <a:gd name="T0" fmla="*/ 557 w 2065"/>
              <a:gd name="T1" fmla="*/ 102 h 161"/>
              <a:gd name="T2" fmla="*/ 510 w 2065"/>
              <a:gd name="T3" fmla="*/ 76 h 161"/>
              <a:gd name="T4" fmla="*/ 583 w 2065"/>
              <a:gd name="T5" fmla="*/ 36 h 161"/>
              <a:gd name="T6" fmla="*/ 641 w 2065"/>
              <a:gd name="T7" fmla="*/ 34 h 161"/>
              <a:gd name="T8" fmla="*/ 2038 w 2065"/>
              <a:gd name="T9" fmla="*/ 1 h 161"/>
              <a:gd name="T10" fmla="*/ 706 w 2065"/>
              <a:gd name="T11" fmla="*/ 59 h 161"/>
              <a:gd name="T12" fmla="*/ 733 w 2065"/>
              <a:gd name="T13" fmla="*/ 100 h 161"/>
              <a:gd name="T14" fmla="*/ 1999 w 2065"/>
              <a:gd name="T15" fmla="*/ 132 h 161"/>
              <a:gd name="T16" fmla="*/ 760 w 2065"/>
              <a:gd name="T17" fmla="*/ 84 h 161"/>
              <a:gd name="T18" fmla="*/ 787 w 2065"/>
              <a:gd name="T19" fmla="*/ 93 h 161"/>
              <a:gd name="T20" fmla="*/ 828 w 2065"/>
              <a:gd name="T21" fmla="*/ 76 h 161"/>
              <a:gd name="T22" fmla="*/ 133 w 2065"/>
              <a:gd name="T23" fmla="*/ 36 h 161"/>
              <a:gd name="T24" fmla="*/ 166 w 2065"/>
              <a:gd name="T25" fmla="*/ 78 h 161"/>
              <a:gd name="T26" fmla="*/ 225 w 2065"/>
              <a:gd name="T27" fmla="*/ 132 h 161"/>
              <a:gd name="T28" fmla="*/ 32 w 2065"/>
              <a:gd name="T29" fmla="*/ 40 h 161"/>
              <a:gd name="T30" fmla="*/ 5 w 2065"/>
              <a:gd name="T31" fmla="*/ 43 h 161"/>
              <a:gd name="T32" fmla="*/ 0 w 2065"/>
              <a:gd name="T33" fmla="*/ 114 h 161"/>
              <a:gd name="T34" fmla="*/ 266 w 2065"/>
              <a:gd name="T35" fmla="*/ 43 h 161"/>
              <a:gd name="T36" fmla="*/ 258 w 2065"/>
              <a:gd name="T37" fmla="*/ 104 h 161"/>
              <a:gd name="T38" fmla="*/ 347 w 2065"/>
              <a:gd name="T39" fmla="*/ 76 h 161"/>
              <a:gd name="T40" fmla="*/ 285 w 2065"/>
              <a:gd name="T41" fmla="*/ 103 h 161"/>
              <a:gd name="T42" fmla="*/ 429 w 2065"/>
              <a:gd name="T43" fmla="*/ 36 h 161"/>
              <a:gd name="T44" fmla="*/ 479 w 2065"/>
              <a:gd name="T45" fmla="*/ 128 h 161"/>
              <a:gd name="T46" fmla="*/ 479 w 2065"/>
              <a:gd name="T47" fmla="*/ 36 h 161"/>
              <a:gd name="T48" fmla="*/ 354 w 2065"/>
              <a:gd name="T49" fmla="*/ 132 h 161"/>
              <a:gd name="T50" fmla="*/ 382 w 2065"/>
              <a:gd name="T51" fmla="*/ 55 h 161"/>
              <a:gd name="T52" fmla="*/ 1387 w 2065"/>
              <a:gd name="T53" fmla="*/ 84 h 161"/>
              <a:gd name="T54" fmla="*/ 1335 w 2065"/>
              <a:gd name="T55" fmla="*/ 58 h 161"/>
              <a:gd name="T56" fmla="*/ 1834 w 2065"/>
              <a:gd name="T57" fmla="*/ 132 h 161"/>
              <a:gd name="T58" fmla="*/ 1748 w 2065"/>
              <a:gd name="T59" fmla="*/ 34 h 161"/>
              <a:gd name="T60" fmla="*/ 1748 w 2065"/>
              <a:gd name="T61" fmla="*/ 34 h 161"/>
              <a:gd name="T62" fmla="*/ 1773 w 2065"/>
              <a:gd name="T63" fmla="*/ 84 h 161"/>
              <a:gd name="T64" fmla="*/ 1465 w 2065"/>
              <a:gd name="T65" fmla="*/ 109 h 161"/>
              <a:gd name="T66" fmla="*/ 1480 w 2065"/>
              <a:gd name="T67" fmla="*/ 148 h 161"/>
              <a:gd name="T68" fmla="*/ 1442 w 2065"/>
              <a:gd name="T69" fmla="*/ 102 h 161"/>
              <a:gd name="T70" fmla="*/ 1675 w 2065"/>
              <a:gd name="T71" fmla="*/ 37 h 161"/>
              <a:gd name="T72" fmla="*/ 1655 w 2065"/>
              <a:gd name="T73" fmla="*/ 7 h 161"/>
              <a:gd name="T74" fmla="*/ 1648 w 2065"/>
              <a:gd name="T75" fmla="*/ 132 h 161"/>
              <a:gd name="T76" fmla="*/ 1526 w 2065"/>
              <a:gd name="T77" fmla="*/ 36 h 161"/>
              <a:gd name="T78" fmla="*/ 1528 w 2065"/>
              <a:gd name="T79" fmla="*/ 161 h 161"/>
              <a:gd name="T80" fmla="*/ 980 w 2065"/>
              <a:gd name="T81" fmla="*/ 49 h 161"/>
              <a:gd name="T82" fmla="*/ 997 w 2065"/>
              <a:gd name="T83" fmla="*/ 59 h 161"/>
              <a:gd name="T84" fmla="*/ 1250 w 2065"/>
              <a:gd name="T85" fmla="*/ 132 h 161"/>
              <a:gd name="T86" fmla="*/ 1075 w 2065"/>
              <a:gd name="T87" fmla="*/ 49 h 161"/>
              <a:gd name="T88" fmla="*/ 1092 w 2065"/>
              <a:gd name="T89" fmla="*/ 59 h 161"/>
              <a:gd name="T90" fmla="*/ 910 w 2065"/>
              <a:gd name="T91" fmla="*/ 111 h 161"/>
              <a:gd name="T92" fmla="*/ 909 w 2065"/>
              <a:gd name="T93" fmla="*/ 34 h 161"/>
              <a:gd name="T94" fmla="*/ 910 w 2065"/>
              <a:gd name="T95" fmla="*/ 111 h 161"/>
              <a:gd name="T96" fmla="*/ 1962 w 2065"/>
              <a:gd name="T97" fmla="*/ 77 h 161"/>
              <a:gd name="T98" fmla="*/ 1962 w 2065"/>
              <a:gd name="T99" fmla="*/ 132 h 161"/>
              <a:gd name="T100" fmla="*/ 1941 w 2065"/>
              <a:gd name="T101" fmla="*/ 115 h 161"/>
              <a:gd name="T102" fmla="*/ 1193 w 2065"/>
              <a:gd name="T103" fmla="*/ 34 h 161"/>
              <a:gd name="T104" fmla="*/ 1193 w 2065"/>
              <a:gd name="T105" fmla="*/ 34 h 161"/>
              <a:gd name="T106" fmla="*/ 1218 w 2065"/>
              <a:gd name="T107" fmla="*/ 8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5" h="161">
                <a:moveTo>
                  <a:pt x="530" y="34"/>
                </a:moveTo>
                <a:cubicBezTo>
                  <a:pt x="502" y="34"/>
                  <a:pt x="483" y="57"/>
                  <a:pt x="483" y="84"/>
                </a:cubicBezTo>
                <a:cubicBezTo>
                  <a:pt x="483" y="84"/>
                  <a:pt x="483" y="84"/>
                  <a:pt x="483" y="84"/>
                </a:cubicBezTo>
                <a:cubicBezTo>
                  <a:pt x="483" y="114"/>
                  <a:pt x="504" y="134"/>
                  <a:pt x="533" y="134"/>
                </a:cubicBezTo>
                <a:cubicBezTo>
                  <a:pt x="551" y="134"/>
                  <a:pt x="563" y="127"/>
                  <a:pt x="572" y="116"/>
                </a:cubicBezTo>
                <a:cubicBezTo>
                  <a:pt x="557" y="102"/>
                  <a:pt x="557" y="102"/>
                  <a:pt x="557" y="102"/>
                </a:cubicBezTo>
                <a:cubicBezTo>
                  <a:pt x="549" y="109"/>
                  <a:pt x="543" y="112"/>
                  <a:pt x="533" y="112"/>
                </a:cubicBezTo>
                <a:cubicBezTo>
                  <a:pt x="521" y="112"/>
                  <a:pt x="513" y="106"/>
                  <a:pt x="510" y="93"/>
                </a:cubicBezTo>
                <a:cubicBezTo>
                  <a:pt x="577" y="93"/>
                  <a:pt x="577" y="93"/>
                  <a:pt x="577" y="93"/>
                </a:cubicBezTo>
                <a:cubicBezTo>
                  <a:pt x="577" y="91"/>
                  <a:pt x="577" y="88"/>
                  <a:pt x="577" y="86"/>
                </a:cubicBezTo>
                <a:cubicBezTo>
                  <a:pt x="577" y="59"/>
                  <a:pt x="563" y="34"/>
                  <a:pt x="530" y="34"/>
                </a:cubicBezTo>
                <a:close/>
                <a:moveTo>
                  <a:pt x="510" y="76"/>
                </a:moveTo>
                <a:cubicBezTo>
                  <a:pt x="512" y="64"/>
                  <a:pt x="519" y="56"/>
                  <a:pt x="530" y="56"/>
                </a:cubicBezTo>
                <a:cubicBezTo>
                  <a:pt x="542" y="56"/>
                  <a:pt x="549" y="64"/>
                  <a:pt x="551" y="76"/>
                </a:cubicBezTo>
                <a:lnTo>
                  <a:pt x="510" y="76"/>
                </a:lnTo>
                <a:close/>
                <a:moveTo>
                  <a:pt x="610" y="55"/>
                </a:moveTo>
                <a:cubicBezTo>
                  <a:pt x="610" y="36"/>
                  <a:pt x="610" y="36"/>
                  <a:pt x="610" y="36"/>
                </a:cubicBezTo>
                <a:cubicBezTo>
                  <a:pt x="583" y="36"/>
                  <a:pt x="583" y="36"/>
                  <a:pt x="583" y="36"/>
                </a:cubicBezTo>
                <a:cubicBezTo>
                  <a:pt x="583" y="132"/>
                  <a:pt x="583" y="132"/>
                  <a:pt x="583" y="132"/>
                </a:cubicBezTo>
                <a:cubicBezTo>
                  <a:pt x="610" y="132"/>
                  <a:pt x="610" y="132"/>
                  <a:pt x="610" y="132"/>
                </a:cubicBezTo>
                <a:cubicBezTo>
                  <a:pt x="610" y="97"/>
                  <a:pt x="610" y="97"/>
                  <a:pt x="610" y="97"/>
                </a:cubicBezTo>
                <a:cubicBezTo>
                  <a:pt x="610" y="74"/>
                  <a:pt x="621" y="63"/>
                  <a:pt x="640" y="63"/>
                </a:cubicBezTo>
                <a:cubicBezTo>
                  <a:pt x="641" y="63"/>
                  <a:pt x="641" y="63"/>
                  <a:pt x="641" y="63"/>
                </a:cubicBezTo>
                <a:cubicBezTo>
                  <a:pt x="641" y="34"/>
                  <a:pt x="641" y="34"/>
                  <a:pt x="641" y="34"/>
                </a:cubicBezTo>
                <a:cubicBezTo>
                  <a:pt x="625" y="33"/>
                  <a:pt x="616" y="42"/>
                  <a:pt x="610" y="55"/>
                </a:cubicBezTo>
                <a:close/>
                <a:moveTo>
                  <a:pt x="2038" y="1"/>
                </a:moveTo>
                <a:cubicBezTo>
                  <a:pt x="2038" y="132"/>
                  <a:pt x="2038" y="132"/>
                  <a:pt x="2038" y="132"/>
                </a:cubicBezTo>
                <a:cubicBezTo>
                  <a:pt x="2065" y="132"/>
                  <a:pt x="2065" y="132"/>
                  <a:pt x="2065" y="132"/>
                </a:cubicBezTo>
                <a:cubicBezTo>
                  <a:pt x="2065" y="1"/>
                  <a:pt x="2065" y="1"/>
                  <a:pt x="2065" y="1"/>
                </a:cubicBezTo>
                <a:lnTo>
                  <a:pt x="2038" y="1"/>
                </a:lnTo>
                <a:close/>
                <a:moveTo>
                  <a:pt x="733" y="11"/>
                </a:moveTo>
                <a:cubicBezTo>
                  <a:pt x="706" y="11"/>
                  <a:pt x="706" y="11"/>
                  <a:pt x="706" y="11"/>
                </a:cubicBezTo>
                <a:cubicBezTo>
                  <a:pt x="706" y="36"/>
                  <a:pt x="706" y="36"/>
                  <a:pt x="706" y="36"/>
                </a:cubicBezTo>
                <a:cubicBezTo>
                  <a:pt x="694" y="36"/>
                  <a:pt x="694" y="36"/>
                  <a:pt x="694" y="36"/>
                </a:cubicBezTo>
                <a:cubicBezTo>
                  <a:pt x="694" y="59"/>
                  <a:pt x="694" y="59"/>
                  <a:pt x="694" y="59"/>
                </a:cubicBezTo>
                <a:cubicBezTo>
                  <a:pt x="706" y="59"/>
                  <a:pt x="706" y="59"/>
                  <a:pt x="706" y="59"/>
                </a:cubicBezTo>
                <a:cubicBezTo>
                  <a:pt x="706" y="105"/>
                  <a:pt x="706" y="105"/>
                  <a:pt x="706" y="105"/>
                </a:cubicBezTo>
                <a:cubicBezTo>
                  <a:pt x="706" y="127"/>
                  <a:pt x="717" y="134"/>
                  <a:pt x="734" y="134"/>
                </a:cubicBezTo>
                <a:cubicBezTo>
                  <a:pt x="743" y="134"/>
                  <a:pt x="750" y="132"/>
                  <a:pt x="755" y="128"/>
                </a:cubicBezTo>
                <a:cubicBezTo>
                  <a:pt x="755" y="106"/>
                  <a:pt x="755" y="106"/>
                  <a:pt x="755" y="106"/>
                </a:cubicBezTo>
                <a:cubicBezTo>
                  <a:pt x="752" y="108"/>
                  <a:pt x="747" y="110"/>
                  <a:pt x="742" y="110"/>
                </a:cubicBezTo>
                <a:cubicBezTo>
                  <a:pt x="736" y="110"/>
                  <a:pt x="733" y="107"/>
                  <a:pt x="733" y="100"/>
                </a:cubicBezTo>
                <a:cubicBezTo>
                  <a:pt x="733" y="59"/>
                  <a:pt x="733" y="59"/>
                  <a:pt x="733" y="59"/>
                </a:cubicBezTo>
                <a:cubicBezTo>
                  <a:pt x="756" y="59"/>
                  <a:pt x="756" y="59"/>
                  <a:pt x="756" y="59"/>
                </a:cubicBezTo>
                <a:cubicBezTo>
                  <a:pt x="756" y="36"/>
                  <a:pt x="756" y="36"/>
                  <a:pt x="756" y="36"/>
                </a:cubicBezTo>
                <a:cubicBezTo>
                  <a:pt x="733" y="36"/>
                  <a:pt x="733" y="36"/>
                  <a:pt x="733" y="36"/>
                </a:cubicBezTo>
                <a:lnTo>
                  <a:pt x="733" y="11"/>
                </a:lnTo>
                <a:close/>
                <a:moveTo>
                  <a:pt x="1999" y="132"/>
                </a:moveTo>
                <a:cubicBezTo>
                  <a:pt x="2027" y="132"/>
                  <a:pt x="2027" y="132"/>
                  <a:pt x="2027" y="132"/>
                </a:cubicBezTo>
                <a:cubicBezTo>
                  <a:pt x="2027" y="1"/>
                  <a:pt x="2027" y="1"/>
                  <a:pt x="2027" y="1"/>
                </a:cubicBezTo>
                <a:cubicBezTo>
                  <a:pt x="1999" y="1"/>
                  <a:pt x="1999" y="1"/>
                  <a:pt x="1999" y="1"/>
                </a:cubicBezTo>
                <a:lnTo>
                  <a:pt x="1999" y="132"/>
                </a:lnTo>
                <a:close/>
                <a:moveTo>
                  <a:pt x="807" y="34"/>
                </a:moveTo>
                <a:cubicBezTo>
                  <a:pt x="779" y="34"/>
                  <a:pt x="760" y="57"/>
                  <a:pt x="760" y="84"/>
                </a:cubicBezTo>
                <a:cubicBezTo>
                  <a:pt x="760" y="84"/>
                  <a:pt x="760" y="84"/>
                  <a:pt x="760" y="84"/>
                </a:cubicBezTo>
                <a:cubicBezTo>
                  <a:pt x="760" y="114"/>
                  <a:pt x="781" y="134"/>
                  <a:pt x="810" y="134"/>
                </a:cubicBezTo>
                <a:cubicBezTo>
                  <a:pt x="827" y="134"/>
                  <a:pt x="840" y="127"/>
                  <a:pt x="849" y="116"/>
                </a:cubicBezTo>
                <a:cubicBezTo>
                  <a:pt x="834" y="102"/>
                  <a:pt x="834" y="102"/>
                  <a:pt x="834" y="102"/>
                </a:cubicBezTo>
                <a:cubicBezTo>
                  <a:pt x="826" y="109"/>
                  <a:pt x="820" y="112"/>
                  <a:pt x="810" y="112"/>
                </a:cubicBezTo>
                <a:cubicBezTo>
                  <a:pt x="798" y="112"/>
                  <a:pt x="790" y="106"/>
                  <a:pt x="787" y="93"/>
                </a:cubicBezTo>
                <a:cubicBezTo>
                  <a:pt x="854" y="93"/>
                  <a:pt x="854" y="93"/>
                  <a:pt x="854" y="93"/>
                </a:cubicBezTo>
                <a:cubicBezTo>
                  <a:pt x="854" y="91"/>
                  <a:pt x="854" y="88"/>
                  <a:pt x="854" y="86"/>
                </a:cubicBezTo>
                <a:cubicBezTo>
                  <a:pt x="854" y="59"/>
                  <a:pt x="839" y="34"/>
                  <a:pt x="807" y="34"/>
                </a:cubicBezTo>
                <a:close/>
                <a:moveTo>
                  <a:pt x="787" y="76"/>
                </a:moveTo>
                <a:cubicBezTo>
                  <a:pt x="789" y="64"/>
                  <a:pt x="796" y="56"/>
                  <a:pt x="807" y="56"/>
                </a:cubicBezTo>
                <a:cubicBezTo>
                  <a:pt x="819" y="56"/>
                  <a:pt x="826" y="64"/>
                  <a:pt x="828" y="76"/>
                </a:cubicBezTo>
                <a:lnTo>
                  <a:pt x="787" y="76"/>
                </a:lnTo>
                <a:close/>
                <a:moveTo>
                  <a:pt x="220" y="34"/>
                </a:moveTo>
                <a:cubicBezTo>
                  <a:pt x="207" y="34"/>
                  <a:pt x="197" y="39"/>
                  <a:pt x="189" y="49"/>
                </a:cubicBezTo>
                <a:cubicBezTo>
                  <a:pt x="184" y="40"/>
                  <a:pt x="174" y="34"/>
                  <a:pt x="161" y="34"/>
                </a:cubicBezTo>
                <a:cubicBezTo>
                  <a:pt x="148" y="34"/>
                  <a:pt x="139" y="41"/>
                  <a:pt x="133" y="50"/>
                </a:cubicBezTo>
                <a:cubicBezTo>
                  <a:pt x="133" y="36"/>
                  <a:pt x="133" y="36"/>
                  <a:pt x="133" y="36"/>
                </a:cubicBezTo>
                <a:cubicBezTo>
                  <a:pt x="106" y="36"/>
                  <a:pt x="106" y="36"/>
                  <a:pt x="106" y="36"/>
                </a:cubicBezTo>
                <a:cubicBezTo>
                  <a:pt x="106" y="132"/>
                  <a:pt x="106" y="132"/>
                  <a:pt x="106" y="132"/>
                </a:cubicBezTo>
                <a:cubicBezTo>
                  <a:pt x="133" y="132"/>
                  <a:pt x="133" y="132"/>
                  <a:pt x="133" y="132"/>
                </a:cubicBezTo>
                <a:cubicBezTo>
                  <a:pt x="133" y="78"/>
                  <a:pt x="133" y="78"/>
                  <a:pt x="133" y="78"/>
                </a:cubicBezTo>
                <a:cubicBezTo>
                  <a:pt x="133" y="65"/>
                  <a:pt x="139" y="59"/>
                  <a:pt x="150" y="59"/>
                </a:cubicBezTo>
                <a:cubicBezTo>
                  <a:pt x="160" y="59"/>
                  <a:pt x="166" y="65"/>
                  <a:pt x="166" y="78"/>
                </a:cubicBezTo>
                <a:cubicBezTo>
                  <a:pt x="166" y="132"/>
                  <a:pt x="166" y="132"/>
                  <a:pt x="166" y="132"/>
                </a:cubicBezTo>
                <a:cubicBezTo>
                  <a:pt x="193" y="132"/>
                  <a:pt x="193" y="132"/>
                  <a:pt x="193" y="132"/>
                </a:cubicBezTo>
                <a:cubicBezTo>
                  <a:pt x="193" y="78"/>
                  <a:pt x="193" y="78"/>
                  <a:pt x="193" y="78"/>
                </a:cubicBezTo>
                <a:cubicBezTo>
                  <a:pt x="193" y="65"/>
                  <a:pt x="199" y="59"/>
                  <a:pt x="209" y="59"/>
                </a:cubicBezTo>
                <a:cubicBezTo>
                  <a:pt x="220" y="59"/>
                  <a:pt x="225" y="65"/>
                  <a:pt x="225" y="78"/>
                </a:cubicBezTo>
                <a:cubicBezTo>
                  <a:pt x="225" y="132"/>
                  <a:pt x="225" y="132"/>
                  <a:pt x="225" y="132"/>
                </a:cubicBezTo>
                <a:cubicBezTo>
                  <a:pt x="253" y="132"/>
                  <a:pt x="253" y="132"/>
                  <a:pt x="253" y="132"/>
                </a:cubicBezTo>
                <a:cubicBezTo>
                  <a:pt x="253" y="69"/>
                  <a:pt x="253" y="69"/>
                  <a:pt x="253" y="69"/>
                </a:cubicBezTo>
                <a:cubicBezTo>
                  <a:pt x="253" y="46"/>
                  <a:pt x="240" y="34"/>
                  <a:pt x="220" y="34"/>
                </a:cubicBezTo>
                <a:close/>
                <a:moveTo>
                  <a:pt x="59" y="57"/>
                </a:moveTo>
                <a:cubicBezTo>
                  <a:pt x="38" y="51"/>
                  <a:pt x="32" y="49"/>
                  <a:pt x="32" y="40"/>
                </a:cubicBezTo>
                <a:cubicBezTo>
                  <a:pt x="32" y="40"/>
                  <a:pt x="32" y="40"/>
                  <a:pt x="32" y="40"/>
                </a:cubicBezTo>
                <a:cubicBezTo>
                  <a:pt x="32" y="34"/>
                  <a:pt x="38" y="29"/>
                  <a:pt x="48" y="29"/>
                </a:cubicBezTo>
                <a:cubicBezTo>
                  <a:pt x="59" y="29"/>
                  <a:pt x="70" y="34"/>
                  <a:pt x="81" y="41"/>
                </a:cubicBezTo>
                <a:cubicBezTo>
                  <a:pt x="95" y="21"/>
                  <a:pt x="95" y="21"/>
                  <a:pt x="95" y="21"/>
                </a:cubicBezTo>
                <a:cubicBezTo>
                  <a:pt x="83" y="10"/>
                  <a:pt x="67" y="5"/>
                  <a:pt x="49" y="5"/>
                </a:cubicBezTo>
                <a:cubicBezTo>
                  <a:pt x="23" y="5"/>
                  <a:pt x="5" y="20"/>
                  <a:pt x="5" y="43"/>
                </a:cubicBezTo>
                <a:cubicBezTo>
                  <a:pt x="5" y="43"/>
                  <a:pt x="5" y="43"/>
                  <a:pt x="5" y="43"/>
                </a:cubicBezTo>
                <a:cubicBezTo>
                  <a:pt x="5" y="68"/>
                  <a:pt x="21" y="75"/>
                  <a:pt x="46" y="81"/>
                </a:cubicBezTo>
                <a:cubicBezTo>
                  <a:pt x="67" y="87"/>
                  <a:pt x="72" y="90"/>
                  <a:pt x="72" y="97"/>
                </a:cubicBezTo>
                <a:cubicBezTo>
                  <a:pt x="72" y="98"/>
                  <a:pt x="72" y="98"/>
                  <a:pt x="72" y="98"/>
                </a:cubicBezTo>
                <a:cubicBezTo>
                  <a:pt x="72" y="105"/>
                  <a:pt x="65" y="109"/>
                  <a:pt x="54" y="109"/>
                </a:cubicBezTo>
                <a:cubicBezTo>
                  <a:pt x="39" y="109"/>
                  <a:pt x="27" y="104"/>
                  <a:pt x="16" y="94"/>
                </a:cubicBezTo>
                <a:cubicBezTo>
                  <a:pt x="0" y="114"/>
                  <a:pt x="0" y="114"/>
                  <a:pt x="0" y="114"/>
                </a:cubicBezTo>
                <a:cubicBezTo>
                  <a:pt x="15" y="127"/>
                  <a:pt x="34" y="134"/>
                  <a:pt x="53" y="134"/>
                </a:cubicBezTo>
                <a:cubicBezTo>
                  <a:pt x="80" y="134"/>
                  <a:pt x="99" y="120"/>
                  <a:pt x="99" y="95"/>
                </a:cubicBezTo>
                <a:cubicBezTo>
                  <a:pt x="99" y="95"/>
                  <a:pt x="99" y="95"/>
                  <a:pt x="99" y="95"/>
                </a:cubicBezTo>
                <a:cubicBezTo>
                  <a:pt x="99" y="73"/>
                  <a:pt x="85" y="63"/>
                  <a:pt x="59" y="57"/>
                </a:cubicBezTo>
                <a:close/>
                <a:moveTo>
                  <a:pt x="304" y="35"/>
                </a:moveTo>
                <a:cubicBezTo>
                  <a:pt x="287" y="35"/>
                  <a:pt x="277" y="38"/>
                  <a:pt x="266" y="43"/>
                </a:cubicBezTo>
                <a:cubicBezTo>
                  <a:pt x="273" y="63"/>
                  <a:pt x="273" y="63"/>
                  <a:pt x="273" y="63"/>
                </a:cubicBezTo>
                <a:cubicBezTo>
                  <a:pt x="282" y="60"/>
                  <a:pt x="289" y="58"/>
                  <a:pt x="300" y="58"/>
                </a:cubicBezTo>
                <a:cubicBezTo>
                  <a:pt x="313" y="58"/>
                  <a:pt x="320" y="64"/>
                  <a:pt x="320" y="76"/>
                </a:cubicBezTo>
                <a:cubicBezTo>
                  <a:pt x="320" y="77"/>
                  <a:pt x="320" y="77"/>
                  <a:pt x="320" y="77"/>
                </a:cubicBezTo>
                <a:cubicBezTo>
                  <a:pt x="314" y="75"/>
                  <a:pt x="307" y="73"/>
                  <a:pt x="297" y="73"/>
                </a:cubicBezTo>
                <a:cubicBezTo>
                  <a:pt x="274" y="73"/>
                  <a:pt x="258" y="83"/>
                  <a:pt x="258" y="104"/>
                </a:cubicBezTo>
                <a:cubicBezTo>
                  <a:pt x="258" y="104"/>
                  <a:pt x="258" y="104"/>
                  <a:pt x="258" y="104"/>
                </a:cubicBezTo>
                <a:cubicBezTo>
                  <a:pt x="258" y="123"/>
                  <a:pt x="273" y="134"/>
                  <a:pt x="291" y="134"/>
                </a:cubicBezTo>
                <a:cubicBezTo>
                  <a:pt x="304" y="134"/>
                  <a:pt x="314" y="129"/>
                  <a:pt x="320" y="122"/>
                </a:cubicBezTo>
                <a:cubicBezTo>
                  <a:pt x="320" y="132"/>
                  <a:pt x="320" y="132"/>
                  <a:pt x="320" y="132"/>
                </a:cubicBezTo>
                <a:cubicBezTo>
                  <a:pt x="347" y="132"/>
                  <a:pt x="347" y="132"/>
                  <a:pt x="347" y="132"/>
                </a:cubicBezTo>
                <a:cubicBezTo>
                  <a:pt x="347" y="76"/>
                  <a:pt x="347" y="76"/>
                  <a:pt x="347" y="76"/>
                </a:cubicBezTo>
                <a:cubicBezTo>
                  <a:pt x="347" y="63"/>
                  <a:pt x="343" y="53"/>
                  <a:pt x="336" y="46"/>
                </a:cubicBezTo>
                <a:cubicBezTo>
                  <a:pt x="329" y="39"/>
                  <a:pt x="319" y="35"/>
                  <a:pt x="304" y="35"/>
                </a:cubicBezTo>
                <a:close/>
                <a:moveTo>
                  <a:pt x="321" y="98"/>
                </a:moveTo>
                <a:cubicBezTo>
                  <a:pt x="321" y="108"/>
                  <a:pt x="312" y="115"/>
                  <a:pt x="299" y="115"/>
                </a:cubicBezTo>
                <a:cubicBezTo>
                  <a:pt x="291" y="115"/>
                  <a:pt x="285" y="111"/>
                  <a:pt x="285" y="103"/>
                </a:cubicBezTo>
                <a:cubicBezTo>
                  <a:pt x="285" y="103"/>
                  <a:pt x="285" y="103"/>
                  <a:pt x="285" y="103"/>
                </a:cubicBezTo>
                <a:cubicBezTo>
                  <a:pt x="285" y="94"/>
                  <a:pt x="292" y="90"/>
                  <a:pt x="303" y="90"/>
                </a:cubicBezTo>
                <a:cubicBezTo>
                  <a:pt x="310" y="90"/>
                  <a:pt x="316" y="91"/>
                  <a:pt x="321" y="93"/>
                </a:cubicBezTo>
                <a:lnTo>
                  <a:pt x="321" y="98"/>
                </a:lnTo>
                <a:close/>
                <a:moveTo>
                  <a:pt x="457" y="11"/>
                </a:moveTo>
                <a:cubicBezTo>
                  <a:pt x="429" y="11"/>
                  <a:pt x="429" y="11"/>
                  <a:pt x="429" y="11"/>
                </a:cubicBezTo>
                <a:cubicBezTo>
                  <a:pt x="429" y="36"/>
                  <a:pt x="429" y="36"/>
                  <a:pt x="429" y="36"/>
                </a:cubicBezTo>
                <a:cubicBezTo>
                  <a:pt x="418" y="36"/>
                  <a:pt x="418" y="36"/>
                  <a:pt x="418" y="36"/>
                </a:cubicBezTo>
                <a:cubicBezTo>
                  <a:pt x="418" y="59"/>
                  <a:pt x="418" y="59"/>
                  <a:pt x="418" y="59"/>
                </a:cubicBezTo>
                <a:cubicBezTo>
                  <a:pt x="429" y="59"/>
                  <a:pt x="429" y="59"/>
                  <a:pt x="429" y="59"/>
                </a:cubicBezTo>
                <a:cubicBezTo>
                  <a:pt x="429" y="105"/>
                  <a:pt x="429" y="105"/>
                  <a:pt x="429" y="105"/>
                </a:cubicBezTo>
                <a:cubicBezTo>
                  <a:pt x="429" y="127"/>
                  <a:pt x="441" y="134"/>
                  <a:pt x="457" y="134"/>
                </a:cubicBezTo>
                <a:cubicBezTo>
                  <a:pt x="466" y="134"/>
                  <a:pt x="473" y="132"/>
                  <a:pt x="479" y="128"/>
                </a:cubicBezTo>
                <a:cubicBezTo>
                  <a:pt x="479" y="106"/>
                  <a:pt x="479" y="106"/>
                  <a:pt x="479" y="106"/>
                </a:cubicBezTo>
                <a:cubicBezTo>
                  <a:pt x="475" y="108"/>
                  <a:pt x="470" y="110"/>
                  <a:pt x="465" y="110"/>
                </a:cubicBezTo>
                <a:cubicBezTo>
                  <a:pt x="459" y="110"/>
                  <a:pt x="457" y="107"/>
                  <a:pt x="457" y="100"/>
                </a:cubicBezTo>
                <a:cubicBezTo>
                  <a:pt x="457" y="59"/>
                  <a:pt x="457" y="59"/>
                  <a:pt x="457" y="59"/>
                </a:cubicBezTo>
                <a:cubicBezTo>
                  <a:pt x="479" y="59"/>
                  <a:pt x="479" y="59"/>
                  <a:pt x="479" y="59"/>
                </a:cubicBezTo>
                <a:cubicBezTo>
                  <a:pt x="479" y="36"/>
                  <a:pt x="479" y="36"/>
                  <a:pt x="479" y="36"/>
                </a:cubicBezTo>
                <a:cubicBezTo>
                  <a:pt x="457" y="36"/>
                  <a:pt x="457" y="36"/>
                  <a:pt x="457" y="36"/>
                </a:cubicBezTo>
                <a:lnTo>
                  <a:pt x="457" y="11"/>
                </a:lnTo>
                <a:close/>
                <a:moveTo>
                  <a:pt x="382" y="55"/>
                </a:moveTo>
                <a:cubicBezTo>
                  <a:pt x="382" y="36"/>
                  <a:pt x="382" y="36"/>
                  <a:pt x="382" y="36"/>
                </a:cubicBezTo>
                <a:cubicBezTo>
                  <a:pt x="354" y="36"/>
                  <a:pt x="354" y="36"/>
                  <a:pt x="354" y="36"/>
                </a:cubicBezTo>
                <a:cubicBezTo>
                  <a:pt x="354" y="132"/>
                  <a:pt x="354" y="132"/>
                  <a:pt x="354" y="132"/>
                </a:cubicBezTo>
                <a:cubicBezTo>
                  <a:pt x="382" y="132"/>
                  <a:pt x="382" y="132"/>
                  <a:pt x="382" y="132"/>
                </a:cubicBezTo>
                <a:cubicBezTo>
                  <a:pt x="382" y="97"/>
                  <a:pt x="382" y="97"/>
                  <a:pt x="382" y="97"/>
                </a:cubicBezTo>
                <a:cubicBezTo>
                  <a:pt x="382" y="74"/>
                  <a:pt x="393" y="63"/>
                  <a:pt x="411" y="63"/>
                </a:cubicBezTo>
                <a:cubicBezTo>
                  <a:pt x="412" y="63"/>
                  <a:pt x="412" y="63"/>
                  <a:pt x="412" y="63"/>
                </a:cubicBezTo>
                <a:cubicBezTo>
                  <a:pt x="412" y="34"/>
                  <a:pt x="412" y="34"/>
                  <a:pt x="412" y="34"/>
                </a:cubicBezTo>
                <a:cubicBezTo>
                  <a:pt x="396" y="33"/>
                  <a:pt x="387" y="42"/>
                  <a:pt x="382" y="55"/>
                </a:cubicBezTo>
                <a:close/>
                <a:moveTo>
                  <a:pt x="1335" y="34"/>
                </a:moveTo>
                <a:cubicBezTo>
                  <a:pt x="1305" y="34"/>
                  <a:pt x="1283" y="56"/>
                  <a:pt x="1283" y="84"/>
                </a:cubicBezTo>
                <a:cubicBezTo>
                  <a:pt x="1283" y="84"/>
                  <a:pt x="1283" y="84"/>
                  <a:pt x="1283" y="84"/>
                </a:cubicBezTo>
                <a:cubicBezTo>
                  <a:pt x="1283" y="112"/>
                  <a:pt x="1305" y="134"/>
                  <a:pt x="1335" y="134"/>
                </a:cubicBezTo>
                <a:cubicBezTo>
                  <a:pt x="1365" y="134"/>
                  <a:pt x="1387" y="112"/>
                  <a:pt x="1387" y="84"/>
                </a:cubicBezTo>
                <a:cubicBezTo>
                  <a:pt x="1387" y="84"/>
                  <a:pt x="1387" y="84"/>
                  <a:pt x="1387" y="84"/>
                </a:cubicBezTo>
                <a:cubicBezTo>
                  <a:pt x="1387" y="56"/>
                  <a:pt x="1365" y="34"/>
                  <a:pt x="1335" y="34"/>
                </a:cubicBezTo>
                <a:close/>
                <a:moveTo>
                  <a:pt x="1360" y="84"/>
                </a:moveTo>
                <a:cubicBezTo>
                  <a:pt x="1360" y="99"/>
                  <a:pt x="1351" y="111"/>
                  <a:pt x="1335" y="111"/>
                </a:cubicBezTo>
                <a:cubicBezTo>
                  <a:pt x="1320" y="111"/>
                  <a:pt x="1310" y="98"/>
                  <a:pt x="1310" y="84"/>
                </a:cubicBezTo>
                <a:cubicBezTo>
                  <a:pt x="1310" y="84"/>
                  <a:pt x="1310" y="84"/>
                  <a:pt x="1310" y="84"/>
                </a:cubicBezTo>
                <a:cubicBezTo>
                  <a:pt x="1310" y="70"/>
                  <a:pt x="1319" y="58"/>
                  <a:pt x="1335" y="58"/>
                </a:cubicBezTo>
                <a:cubicBezTo>
                  <a:pt x="1350" y="58"/>
                  <a:pt x="1360" y="70"/>
                  <a:pt x="1360" y="84"/>
                </a:cubicBezTo>
                <a:close/>
                <a:moveTo>
                  <a:pt x="1834" y="55"/>
                </a:moveTo>
                <a:cubicBezTo>
                  <a:pt x="1834" y="36"/>
                  <a:pt x="1834" y="36"/>
                  <a:pt x="1834" y="36"/>
                </a:cubicBezTo>
                <a:cubicBezTo>
                  <a:pt x="1807" y="36"/>
                  <a:pt x="1807" y="36"/>
                  <a:pt x="1807" y="36"/>
                </a:cubicBezTo>
                <a:cubicBezTo>
                  <a:pt x="1807" y="132"/>
                  <a:pt x="1807" y="132"/>
                  <a:pt x="1807" y="132"/>
                </a:cubicBezTo>
                <a:cubicBezTo>
                  <a:pt x="1834" y="132"/>
                  <a:pt x="1834" y="132"/>
                  <a:pt x="1834" y="132"/>
                </a:cubicBezTo>
                <a:cubicBezTo>
                  <a:pt x="1834" y="97"/>
                  <a:pt x="1834" y="97"/>
                  <a:pt x="1834" y="97"/>
                </a:cubicBezTo>
                <a:cubicBezTo>
                  <a:pt x="1834" y="74"/>
                  <a:pt x="1845" y="63"/>
                  <a:pt x="1863" y="63"/>
                </a:cubicBezTo>
                <a:cubicBezTo>
                  <a:pt x="1865" y="63"/>
                  <a:pt x="1865" y="63"/>
                  <a:pt x="1865" y="63"/>
                </a:cubicBezTo>
                <a:cubicBezTo>
                  <a:pt x="1865" y="34"/>
                  <a:pt x="1865" y="34"/>
                  <a:pt x="1865" y="34"/>
                </a:cubicBezTo>
                <a:cubicBezTo>
                  <a:pt x="1848" y="33"/>
                  <a:pt x="1839" y="42"/>
                  <a:pt x="1834" y="55"/>
                </a:cubicBezTo>
                <a:close/>
                <a:moveTo>
                  <a:pt x="1748" y="34"/>
                </a:moveTo>
                <a:cubicBezTo>
                  <a:pt x="1718" y="34"/>
                  <a:pt x="1696" y="56"/>
                  <a:pt x="1696" y="84"/>
                </a:cubicBezTo>
                <a:cubicBezTo>
                  <a:pt x="1696" y="84"/>
                  <a:pt x="1696" y="84"/>
                  <a:pt x="1696" y="84"/>
                </a:cubicBezTo>
                <a:cubicBezTo>
                  <a:pt x="1696" y="112"/>
                  <a:pt x="1718" y="134"/>
                  <a:pt x="1748" y="134"/>
                </a:cubicBezTo>
                <a:cubicBezTo>
                  <a:pt x="1778" y="134"/>
                  <a:pt x="1800" y="112"/>
                  <a:pt x="1800" y="84"/>
                </a:cubicBezTo>
                <a:cubicBezTo>
                  <a:pt x="1800" y="84"/>
                  <a:pt x="1800" y="84"/>
                  <a:pt x="1800" y="84"/>
                </a:cubicBezTo>
                <a:cubicBezTo>
                  <a:pt x="1800" y="56"/>
                  <a:pt x="1778" y="34"/>
                  <a:pt x="1748" y="34"/>
                </a:cubicBezTo>
                <a:close/>
                <a:moveTo>
                  <a:pt x="1773" y="84"/>
                </a:moveTo>
                <a:cubicBezTo>
                  <a:pt x="1773" y="99"/>
                  <a:pt x="1764" y="111"/>
                  <a:pt x="1748" y="111"/>
                </a:cubicBezTo>
                <a:cubicBezTo>
                  <a:pt x="1733" y="111"/>
                  <a:pt x="1723" y="98"/>
                  <a:pt x="1723" y="84"/>
                </a:cubicBezTo>
                <a:cubicBezTo>
                  <a:pt x="1723" y="84"/>
                  <a:pt x="1723" y="84"/>
                  <a:pt x="1723" y="84"/>
                </a:cubicBezTo>
                <a:cubicBezTo>
                  <a:pt x="1723" y="70"/>
                  <a:pt x="1732" y="58"/>
                  <a:pt x="1748" y="58"/>
                </a:cubicBezTo>
                <a:cubicBezTo>
                  <a:pt x="1763" y="58"/>
                  <a:pt x="1773" y="70"/>
                  <a:pt x="1773" y="84"/>
                </a:cubicBezTo>
                <a:close/>
                <a:moveTo>
                  <a:pt x="1465" y="48"/>
                </a:moveTo>
                <a:cubicBezTo>
                  <a:pt x="1458" y="40"/>
                  <a:pt x="1449" y="34"/>
                  <a:pt x="1434" y="34"/>
                </a:cubicBezTo>
                <a:cubicBezTo>
                  <a:pt x="1412" y="34"/>
                  <a:pt x="1391" y="50"/>
                  <a:pt x="1391" y="79"/>
                </a:cubicBezTo>
                <a:cubicBezTo>
                  <a:pt x="1391" y="79"/>
                  <a:pt x="1391" y="79"/>
                  <a:pt x="1391" y="79"/>
                </a:cubicBezTo>
                <a:cubicBezTo>
                  <a:pt x="1391" y="108"/>
                  <a:pt x="1412" y="124"/>
                  <a:pt x="1434" y="124"/>
                </a:cubicBezTo>
                <a:cubicBezTo>
                  <a:pt x="1448" y="124"/>
                  <a:pt x="1457" y="118"/>
                  <a:pt x="1465" y="109"/>
                </a:cubicBezTo>
                <a:cubicBezTo>
                  <a:pt x="1465" y="113"/>
                  <a:pt x="1465" y="113"/>
                  <a:pt x="1465" y="113"/>
                </a:cubicBezTo>
                <a:cubicBezTo>
                  <a:pt x="1465" y="130"/>
                  <a:pt x="1457" y="139"/>
                  <a:pt x="1438" y="139"/>
                </a:cubicBezTo>
                <a:cubicBezTo>
                  <a:pt x="1425" y="139"/>
                  <a:pt x="1415" y="136"/>
                  <a:pt x="1405" y="131"/>
                </a:cubicBezTo>
                <a:cubicBezTo>
                  <a:pt x="1396" y="151"/>
                  <a:pt x="1396" y="151"/>
                  <a:pt x="1396" y="151"/>
                </a:cubicBezTo>
                <a:cubicBezTo>
                  <a:pt x="1408" y="158"/>
                  <a:pt x="1423" y="161"/>
                  <a:pt x="1439" y="161"/>
                </a:cubicBezTo>
                <a:cubicBezTo>
                  <a:pt x="1457" y="161"/>
                  <a:pt x="1471" y="157"/>
                  <a:pt x="1480" y="148"/>
                </a:cubicBezTo>
                <a:cubicBezTo>
                  <a:pt x="1488" y="140"/>
                  <a:pt x="1492" y="128"/>
                  <a:pt x="1492" y="110"/>
                </a:cubicBezTo>
                <a:cubicBezTo>
                  <a:pt x="1492" y="36"/>
                  <a:pt x="1492" y="36"/>
                  <a:pt x="1492" y="36"/>
                </a:cubicBezTo>
                <a:cubicBezTo>
                  <a:pt x="1465" y="36"/>
                  <a:pt x="1465" y="36"/>
                  <a:pt x="1465" y="36"/>
                </a:cubicBezTo>
                <a:lnTo>
                  <a:pt x="1465" y="48"/>
                </a:lnTo>
                <a:close/>
                <a:moveTo>
                  <a:pt x="1465" y="79"/>
                </a:moveTo>
                <a:cubicBezTo>
                  <a:pt x="1465" y="92"/>
                  <a:pt x="1455" y="102"/>
                  <a:pt x="1442" y="102"/>
                </a:cubicBezTo>
                <a:cubicBezTo>
                  <a:pt x="1429" y="102"/>
                  <a:pt x="1419" y="93"/>
                  <a:pt x="1419" y="79"/>
                </a:cubicBezTo>
                <a:cubicBezTo>
                  <a:pt x="1419" y="79"/>
                  <a:pt x="1419" y="79"/>
                  <a:pt x="1419" y="79"/>
                </a:cubicBezTo>
                <a:cubicBezTo>
                  <a:pt x="1419" y="66"/>
                  <a:pt x="1429" y="57"/>
                  <a:pt x="1442" y="57"/>
                </a:cubicBezTo>
                <a:cubicBezTo>
                  <a:pt x="1455" y="57"/>
                  <a:pt x="1465" y="66"/>
                  <a:pt x="1465" y="79"/>
                </a:cubicBezTo>
                <a:close/>
                <a:moveTo>
                  <a:pt x="1697" y="37"/>
                </a:moveTo>
                <a:cubicBezTo>
                  <a:pt x="1675" y="37"/>
                  <a:pt x="1675" y="37"/>
                  <a:pt x="1675" y="37"/>
                </a:cubicBezTo>
                <a:cubicBezTo>
                  <a:pt x="1675" y="33"/>
                  <a:pt x="1675" y="33"/>
                  <a:pt x="1675" y="33"/>
                </a:cubicBezTo>
                <a:cubicBezTo>
                  <a:pt x="1675" y="26"/>
                  <a:pt x="1678" y="23"/>
                  <a:pt x="1684" y="23"/>
                </a:cubicBezTo>
                <a:cubicBezTo>
                  <a:pt x="1689" y="23"/>
                  <a:pt x="1693" y="24"/>
                  <a:pt x="1697" y="25"/>
                </a:cubicBezTo>
                <a:cubicBezTo>
                  <a:pt x="1697" y="2"/>
                  <a:pt x="1697" y="2"/>
                  <a:pt x="1697" y="2"/>
                </a:cubicBezTo>
                <a:cubicBezTo>
                  <a:pt x="1692" y="1"/>
                  <a:pt x="1686" y="0"/>
                  <a:pt x="1677" y="0"/>
                </a:cubicBezTo>
                <a:cubicBezTo>
                  <a:pt x="1668" y="0"/>
                  <a:pt x="1660" y="2"/>
                  <a:pt x="1655" y="7"/>
                </a:cubicBezTo>
                <a:cubicBezTo>
                  <a:pt x="1650" y="12"/>
                  <a:pt x="1648" y="20"/>
                  <a:pt x="1648" y="31"/>
                </a:cubicBezTo>
                <a:cubicBezTo>
                  <a:pt x="1648" y="37"/>
                  <a:pt x="1648" y="37"/>
                  <a:pt x="1648" y="37"/>
                </a:cubicBezTo>
                <a:cubicBezTo>
                  <a:pt x="1636" y="37"/>
                  <a:pt x="1636" y="37"/>
                  <a:pt x="1636" y="37"/>
                </a:cubicBezTo>
                <a:cubicBezTo>
                  <a:pt x="1636" y="59"/>
                  <a:pt x="1636" y="59"/>
                  <a:pt x="1636" y="59"/>
                </a:cubicBezTo>
                <a:cubicBezTo>
                  <a:pt x="1648" y="59"/>
                  <a:pt x="1648" y="59"/>
                  <a:pt x="1648" y="59"/>
                </a:cubicBezTo>
                <a:cubicBezTo>
                  <a:pt x="1648" y="132"/>
                  <a:pt x="1648" y="132"/>
                  <a:pt x="1648" y="132"/>
                </a:cubicBezTo>
                <a:cubicBezTo>
                  <a:pt x="1675" y="132"/>
                  <a:pt x="1675" y="132"/>
                  <a:pt x="1675" y="132"/>
                </a:cubicBezTo>
                <a:cubicBezTo>
                  <a:pt x="1675" y="59"/>
                  <a:pt x="1675" y="59"/>
                  <a:pt x="1675" y="59"/>
                </a:cubicBezTo>
                <a:cubicBezTo>
                  <a:pt x="1697" y="59"/>
                  <a:pt x="1697" y="59"/>
                  <a:pt x="1697" y="59"/>
                </a:cubicBezTo>
                <a:lnTo>
                  <a:pt x="1697" y="37"/>
                </a:lnTo>
                <a:close/>
                <a:moveTo>
                  <a:pt x="1548" y="101"/>
                </a:moveTo>
                <a:cubicBezTo>
                  <a:pt x="1526" y="36"/>
                  <a:pt x="1526" y="36"/>
                  <a:pt x="1526" y="36"/>
                </a:cubicBezTo>
                <a:cubicBezTo>
                  <a:pt x="1497" y="36"/>
                  <a:pt x="1497" y="36"/>
                  <a:pt x="1497" y="36"/>
                </a:cubicBezTo>
                <a:cubicBezTo>
                  <a:pt x="1535" y="132"/>
                  <a:pt x="1535" y="132"/>
                  <a:pt x="1535" y="132"/>
                </a:cubicBezTo>
                <a:cubicBezTo>
                  <a:pt x="1532" y="137"/>
                  <a:pt x="1530" y="139"/>
                  <a:pt x="1525" y="139"/>
                </a:cubicBezTo>
                <a:cubicBezTo>
                  <a:pt x="1521" y="139"/>
                  <a:pt x="1517" y="137"/>
                  <a:pt x="1513" y="135"/>
                </a:cubicBezTo>
                <a:cubicBezTo>
                  <a:pt x="1504" y="155"/>
                  <a:pt x="1504" y="155"/>
                  <a:pt x="1504" y="155"/>
                </a:cubicBezTo>
                <a:cubicBezTo>
                  <a:pt x="1511" y="159"/>
                  <a:pt x="1519" y="161"/>
                  <a:pt x="1528" y="161"/>
                </a:cubicBezTo>
                <a:cubicBezTo>
                  <a:pt x="1545" y="161"/>
                  <a:pt x="1553" y="154"/>
                  <a:pt x="1560" y="134"/>
                </a:cubicBezTo>
                <a:cubicBezTo>
                  <a:pt x="1597" y="36"/>
                  <a:pt x="1597" y="36"/>
                  <a:pt x="1597" y="36"/>
                </a:cubicBezTo>
                <a:cubicBezTo>
                  <a:pt x="1569" y="36"/>
                  <a:pt x="1569" y="36"/>
                  <a:pt x="1569" y="36"/>
                </a:cubicBezTo>
                <a:lnTo>
                  <a:pt x="1548" y="101"/>
                </a:lnTo>
                <a:close/>
                <a:moveTo>
                  <a:pt x="1008" y="34"/>
                </a:moveTo>
                <a:cubicBezTo>
                  <a:pt x="994" y="34"/>
                  <a:pt x="986" y="41"/>
                  <a:pt x="980" y="49"/>
                </a:cubicBezTo>
                <a:cubicBezTo>
                  <a:pt x="980" y="1"/>
                  <a:pt x="980" y="1"/>
                  <a:pt x="980" y="1"/>
                </a:cubicBezTo>
                <a:cubicBezTo>
                  <a:pt x="952" y="1"/>
                  <a:pt x="952" y="1"/>
                  <a:pt x="952" y="1"/>
                </a:cubicBezTo>
                <a:cubicBezTo>
                  <a:pt x="952" y="132"/>
                  <a:pt x="952" y="132"/>
                  <a:pt x="952" y="132"/>
                </a:cubicBezTo>
                <a:cubicBezTo>
                  <a:pt x="980" y="132"/>
                  <a:pt x="980" y="132"/>
                  <a:pt x="980" y="132"/>
                </a:cubicBezTo>
                <a:cubicBezTo>
                  <a:pt x="980" y="78"/>
                  <a:pt x="980" y="78"/>
                  <a:pt x="980" y="78"/>
                </a:cubicBezTo>
                <a:cubicBezTo>
                  <a:pt x="980" y="65"/>
                  <a:pt x="986" y="59"/>
                  <a:pt x="997" y="59"/>
                </a:cubicBezTo>
                <a:cubicBezTo>
                  <a:pt x="1007" y="59"/>
                  <a:pt x="1013" y="65"/>
                  <a:pt x="1013" y="78"/>
                </a:cubicBezTo>
                <a:cubicBezTo>
                  <a:pt x="1013" y="132"/>
                  <a:pt x="1013" y="132"/>
                  <a:pt x="1013" y="132"/>
                </a:cubicBezTo>
                <a:cubicBezTo>
                  <a:pt x="1040" y="132"/>
                  <a:pt x="1040" y="132"/>
                  <a:pt x="1040" y="132"/>
                </a:cubicBezTo>
                <a:cubicBezTo>
                  <a:pt x="1040" y="70"/>
                  <a:pt x="1040" y="70"/>
                  <a:pt x="1040" y="70"/>
                </a:cubicBezTo>
                <a:cubicBezTo>
                  <a:pt x="1040" y="48"/>
                  <a:pt x="1028" y="34"/>
                  <a:pt x="1008" y="34"/>
                </a:cubicBezTo>
                <a:close/>
                <a:moveTo>
                  <a:pt x="1250" y="132"/>
                </a:moveTo>
                <a:cubicBezTo>
                  <a:pt x="1278" y="132"/>
                  <a:pt x="1278" y="132"/>
                  <a:pt x="1278" y="132"/>
                </a:cubicBezTo>
                <a:cubicBezTo>
                  <a:pt x="1278" y="1"/>
                  <a:pt x="1278" y="1"/>
                  <a:pt x="1278" y="1"/>
                </a:cubicBezTo>
                <a:cubicBezTo>
                  <a:pt x="1250" y="1"/>
                  <a:pt x="1250" y="1"/>
                  <a:pt x="1250" y="1"/>
                </a:cubicBezTo>
                <a:lnTo>
                  <a:pt x="1250" y="132"/>
                </a:lnTo>
                <a:close/>
                <a:moveTo>
                  <a:pt x="1103" y="34"/>
                </a:moveTo>
                <a:cubicBezTo>
                  <a:pt x="1089" y="34"/>
                  <a:pt x="1081" y="41"/>
                  <a:pt x="1075" y="49"/>
                </a:cubicBezTo>
                <a:cubicBezTo>
                  <a:pt x="1075" y="36"/>
                  <a:pt x="1075" y="36"/>
                  <a:pt x="1075" y="36"/>
                </a:cubicBezTo>
                <a:cubicBezTo>
                  <a:pt x="1047" y="36"/>
                  <a:pt x="1047" y="36"/>
                  <a:pt x="1047" y="36"/>
                </a:cubicBezTo>
                <a:cubicBezTo>
                  <a:pt x="1047" y="132"/>
                  <a:pt x="1047" y="132"/>
                  <a:pt x="1047" y="132"/>
                </a:cubicBezTo>
                <a:cubicBezTo>
                  <a:pt x="1075" y="132"/>
                  <a:pt x="1075" y="132"/>
                  <a:pt x="1075" y="132"/>
                </a:cubicBezTo>
                <a:cubicBezTo>
                  <a:pt x="1075" y="78"/>
                  <a:pt x="1075" y="78"/>
                  <a:pt x="1075" y="78"/>
                </a:cubicBezTo>
                <a:cubicBezTo>
                  <a:pt x="1075" y="65"/>
                  <a:pt x="1081" y="59"/>
                  <a:pt x="1092" y="59"/>
                </a:cubicBezTo>
                <a:cubicBezTo>
                  <a:pt x="1102" y="59"/>
                  <a:pt x="1108" y="65"/>
                  <a:pt x="1108" y="78"/>
                </a:cubicBezTo>
                <a:cubicBezTo>
                  <a:pt x="1108" y="132"/>
                  <a:pt x="1108" y="132"/>
                  <a:pt x="1108" y="132"/>
                </a:cubicBezTo>
                <a:cubicBezTo>
                  <a:pt x="1135" y="132"/>
                  <a:pt x="1135" y="132"/>
                  <a:pt x="1135" y="132"/>
                </a:cubicBezTo>
                <a:cubicBezTo>
                  <a:pt x="1135" y="70"/>
                  <a:pt x="1135" y="70"/>
                  <a:pt x="1135" y="70"/>
                </a:cubicBezTo>
                <a:cubicBezTo>
                  <a:pt x="1135" y="48"/>
                  <a:pt x="1123" y="34"/>
                  <a:pt x="1103" y="34"/>
                </a:cubicBezTo>
                <a:close/>
                <a:moveTo>
                  <a:pt x="910" y="111"/>
                </a:moveTo>
                <a:cubicBezTo>
                  <a:pt x="895" y="111"/>
                  <a:pt x="885" y="99"/>
                  <a:pt x="885" y="84"/>
                </a:cubicBezTo>
                <a:cubicBezTo>
                  <a:pt x="885" y="84"/>
                  <a:pt x="885" y="84"/>
                  <a:pt x="885" y="84"/>
                </a:cubicBezTo>
                <a:cubicBezTo>
                  <a:pt x="885" y="70"/>
                  <a:pt x="895" y="58"/>
                  <a:pt x="909" y="58"/>
                </a:cubicBezTo>
                <a:cubicBezTo>
                  <a:pt x="918" y="58"/>
                  <a:pt x="925" y="62"/>
                  <a:pt x="931" y="68"/>
                </a:cubicBezTo>
                <a:cubicBezTo>
                  <a:pt x="947" y="50"/>
                  <a:pt x="947" y="50"/>
                  <a:pt x="947" y="50"/>
                </a:cubicBezTo>
                <a:cubicBezTo>
                  <a:pt x="938" y="40"/>
                  <a:pt x="927" y="34"/>
                  <a:pt x="909" y="34"/>
                </a:cubicBezTo>
                <a:cubicBezTo>
                  <a:pt x="880" y="34"/>
                  <a:pt x="859" y="57"/>
                  <a:pt x="859" y="84"/>
                </a:cubicBezTo>
                <a:cubicBezTo>
                  <a:pt x="859" y="84"/>
                  <a:pt x="859" y="84"/>
                  <a:pt x="859" y="84"/>
                </a:cubicBezTo>
                <a:cubicBezTo>
                  <a:pt x="859" y="112"/>
                  <a:pt x="880" y="134"/>
                  <a:pt x="909" y="134"/>
                </a:cubicBezTo>
                <a:cubicBezTo>
                  <a:pt x="928" y="134"/>
                  <a:pt x="939" y="127"/>
                  <a:pt x="948" y="117"/>
                </a:cubicBezTo>
                <a:cubicBezTo>
                  <a:pt x="932" y="100"/>
                  <a:pt x="932" y="100"/>
                  <a:pt x="932" y="100"/>
                </a:cubicBezTo>
                <a:cubicBezTo>
                  <a:pt x="925" y="107"/>
                  <a:pt x="919" y="111"/>
                  <a:pt x="910" y="111"/>
                </a:cubicBezTo>
                <a:close/>
                <a:moveTo>
                  <a:pt x="1945" y="35"/>
                </a:moveTo>
                <a:cubicBezTo>
                  <a:pt x="1929" y="35"/>
                  <a:pt x="1918" y="38"/>
                  <a:pt x="1908" y="42"/>
                </a:cubicBezTo>
                <a:cubicBezTo>
                  <a:pt x="1915" y="63"/>
                  <a:pt x="1915" y="63"/>
                  <a:pt x="1915" y="63"/>
                </a:cubicBezTo>
                <a:cubicBezTo>
                  <a:pt x="1923" y="60"/>
                  <a:pt x="1931" y="58"/>
                  <a:pt x="1941" y="58"/>
                </a:cubicBezTo>
                <a:cubicBezTo>
                  <a:pt x="1955" y="58"/>
                  <a:pt x="1962" y="64"/>
                  <a:pt x="1962" y="76"/>
                </a:cubicBezTo>
                <a:cubicBezTo>
                  <a:pt x="1962" y="77"/>
                  <a:pt x="1962" y="77"/>
                  <a:pt x="1962" y="77"/>
                </a:cubicBezTo>
                <a:cubicBezTo>
                  <a:pt x="1955" y="75"/>
                  <a:pt x="1948" y="73"/>
                  <a:pt x="1938" y="73"/>
                </a:cubicBezTo>
                <a:cubicBezTo>
                  <a:pt x="1915" y="73"/>
                  <a:pt x="1899" y="83"/>
                  <a:pt x="1899" y="104"/>
                </a:cubicBezTo>
                <a:cubicBezTo>
                  <a:pt x="1899" y="104"/>
                  <a:pt x="1899" y="104"/>
                  <a:pt x="1899" y="104"/>
                </a:cubicBezTo>
                <a:cubicBezTo>
                  <a:pt x="1899" y="123"/>
                  <a:pt x="1914" y="134"/>
                  <a:pt x="1932" y="134"/>
                </a:cubicBezTo>
                <a:cubicBezTo>
                  <a:pt x="1946" y="134"/>
                  <a:pt x="1955" y="129"/>
                  <a:pt x="1962" y="122"/>
                </a:cubicBezTo>
                <a:cubicBezTo>
                  <a:pt x="1962" y="132"/>
                  <a:pt x="1962" y="132"/>
                  <a:pt x="1962" y="132"/>
                </a:cubicBezTo>
                <a:cubicBezTo>
                  <a:pt x="1988" y="132"/>
                  <a:pt x="1988" y="132"/>
                  <a:pt x="1988" y="132"/>
                </a:cubicBezTo>
                <a:cubicBezTo>
                  <a:pt x="1988" y="76"/>
                  <a:pt x="1988" y="76"/>
                  <a:pt x="1988" y="76"/>
                </a:cubicBezTo>
                <a:cubicBezTo>
                  <a:pt x="1988" y="63"/>
                  <a:pt x="1985" y="53"/>
                  <a:pt x="1978" y="46"/>
                </a:cubicBezTo>
                <a:cubicBezTo>
                  <a:pt x="1971" y="39"/>
                  <a:pt x="1960" y="35"/>
                  <a:pt x="1945" y="35"/>
                </a:cubicBezTo>
                <a:close/>
                <a:moveTo>
                  <a:pt x="1962" y="98"/>
                </a:moveTo>
                <a:cubicBezTo>
                  <a:pt x="1962" y="108"/>
                  <a:pt x="1953" y="115"/>
                  <a:pt x="1941" y="115"/>
                </a:cubicBezTo>
                <a:cubicBezTo>
                  <a:pt x="1932" y="115"/>
                  <a:pt x="1926" y="111"/>
                  <a:pt x="1926" y="103"/>
                </a:cubicBezTo>
                <a:cubicBezTo>
                  <a:pt x="1926" y="103"/>
                  <a:pt x="1926" y="103"/>
                  <a:pt x="1926" y="103"/>
                </a:cubicBezTo>
                <a:cubicBezTo>
                  <a:pt x="1926" y="94"/>
                  <a:pt x="1933" y="90"/>
                  <a:pt x="1945" y="90"/>
                </a:cubicBezTo>
                <a:cubicBezTo>
                  <a:pt x="1951" y="90"/>
                  <a:pt x="1957" y="91"/>
                  <a:pt x="1962" y="93"/>
                </a:cubicBezTo>
                <a:lnTo>
                  <a:pt x="1962" y="98"/>
                </a:lnTo>
                <a:close/>
                <a:moveTo>
                  <a:pt x="1193" y="34"/>
                </a:moveTo>
                <a:cubicBezTo>
                  <a:pt x="1163" y="34"/>
                  <a:pt x="1141" y="56"/>
                  <a:pt x="1141" y="84"/>
                </a:cubicBezTo>
                <a:cubicBezTo>
                  <a:pt x="1141" y="84"/>
                  <a:pt x="1141" y="84"/>
                  <a:pt x="1141" y="84"/>
                </a:cubicBezTo>
                <a:cubicBezTo>
                  <a:pt x="1141" y="112"/>
                  <a:pt x="1163" y="134"/>
                  <a:pt x="1193" y="134"/>
                </a:cubicBezTo>
                <a:cubicBezTo>
                  <a:pt x="1223" y="134"/>
                  <a:pt x="1245" y="112"/>
                  <a:pt x="1245" y="84"/>
                </a:cubicBezTo>
                <a:cubicBezTo>
                  <a:pt x="1245" y="84"/>
                  <a:pt x="1245" y="84"/>
                  <a:pt x="1245" y="84"/>
                </a:cubicBezTo>
                <a:cubicBezTo>
                  <a:pt x="1245" y="56"/>
                  <a:pt x="1223" y="34"/>
                  <a:pt x="1193" y="34"/>
                </a:cubicBezTo>
                <a:close/>
                <a:moveTo>
                  <a:pt x="1218" y="84"/>
                </a:moveTo>
                <a:cubicBezTo>
                  <a:pt x="1218" y="99"/>
                  <a:pt x="1209" y="111"/>
                  <a:pt x="1193" y="111"/>
                </a:cubicBezTo>
                <a:cubicBezTo>
                  <a:pt x="1178" y="111"/>
                  <a:pt x="1168" y="98"/>
                  <a:pt x="1168" y="84"/>
                </a:cubicBezTo>
                <a:cubicBezTo>
                  <a:pt x="1168" y="84"/>
                  <a:pt x="1168" y="84"/>
                  <a:pt x="1168" y="84"/>
                </a:cubicBezTo>
                <a:cubicBezTo>
                  <a:pt x="1168" y="70"/>
                  <a:pt x="1177" y="58"/>
                  <a:pt x="1193" y="58"/>
                </a:cubicBezTo>
                <a:cubicBezTo>
                  <a:pt x="1208" y="58"/>
                  <a:pt x="1218" y="70"/>
                  <a:pt x="1218" y="84"/>
                </a:cubicBezTo>
                <a:close/>
              </a:path>
            </a:pathLst>
          </a:custGeom>
          <a:solidFill>
            <a:schemeClr val="accent1"/>
          </a:solidFill>
          <a:ln>
            <a:noFill/>
          </a:ln>
        </p:spPr>
        <p:txBody>
          <a:bodyPr vert="horz" wrap="square" lIns="91440" tIns="45720" rIns="91440" bIns="45720" numCol="1" anchor="t" anchorCtr="0" compatLnSpc="1"/>
          <a:lstStyle/>
          <a:p>
            <a:endParaRPr lang="en-US"/>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hoto + Statement_Black">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6179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8"/>
          <p:cNvSpPr>
            <a:spLocks noGrp="1"/>
          </p:cNvSpPr>
          <p:nvPr>
            <p:ph type="pic" sz="quarter" idx="16"/>
          </p:nvPr>
        </p:nvSpPr>
        <p:spPr>
          <a:xfrm>
            <a:off x="4061791" y="0"/>
            <a:ext cx="8127034" cy="6858000"/>
          </a:xfrm>
          <a:prstGeom prst="rect">
            <a:avLst/>
          </a:prstGeom>
        </p:spPr>
        <p:txBody>
          <a:bodyPr anchor="ctr"/>
          <a:lstStyle>
            <a:lvl1pPr marL="0" indent="0" algn="ctr">
              <a:buNone/>
              <a:defRPr sz="2400">
                <a:solidFill>
                  <a:schemeClr val="accent1"/>
                </a:solidFill>
              </a:defRPr>
            </a:lvl1pPr>
          </a:lstStyle>
          <a:p>
            <a:r>
              <a:rPr lang="en-US"/>
              <a:t>Click icon to add picture</a:t>
            </a:r>
            <a:endParaRPr lang="en-US" dirty="0"/>
          </a:p>
        </p:txBody>
      </p:sp>
      <p:sp>
        <p:nvSpPr>
          <p:cNvPr id="14" name="Text Placeholder 3"/>
          <p:cNvSpPr>
            <a:spLocks noGrp="1"/>
          </p:cNvSpPr>
          <p:nvPr>
            <p:ph type="body" sz="quarter" idx="18" hasCustomPrompt="1"/>
          </p:nvPr>
        </p:nvSpPr>
        <p:spPr>
          <a:xfrm>
            <a:off x="548640" y="849535"/>
            <a:ext cx="3513151" cy="1926795"/>
          </a:xfrm>
          <a:prstGeom prst="rect">
            <a:avLst/>
          </a:prstGeom>
          <a:noFill/>
        </p:spPr>
        <p:txBody>
          <a:bodyPr lIns="0" tIns="0" rIns="0" bIns="0" anchor="t">
            <a:noAutofit/>
          </a:bodyPr>
          <a:lstStyle>
            <a:lvl1pPr marL="0" indent="0">
              <a:lnSpc>
                <a:spcPts val="4200"/>
              </a:lnSpc>
              <a:spcBef>
                <a:spcPts val="0"/>
              </a:spcBef>
              <a:buFont typeface="Arial" panose="020B0604020202020204" pitchFamily="34" charset="0"/>
              <a:buNone/>
              <a:defRPr sz="4600" b="1" strike="noStrike" spc="-150" baseline="0">
                <a:solidFill>
                  <a:schemeClr val="bg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Photo plus</a:t>
            </a:r>
            <a:br>
              <a:rPr lang="en-US" dirty="0"/>
            </a:br>
            <a:r>
              <a:rPr lang="en-US" dirty="0"/>
              <a:t>statement</a:t>
            </a:r>
            <a:br>
              <a:rPr lang="en-US" dirty="0"/>
            </a:br>
            <a:r>
              <a:rPr lang="en-US" dirty="0"/>
              <a:t>layout</a:t>
            </a:r>
          </a:p>
        </p:txBody>
      </p:sp>
      <p:sp>
        <p:nvSpPr>
          <p:cNvPr id="8" name="Text Placeholder 7"/>
          <p:cNvSpPr>
            <a:spLocks noGrp="1"/>
          </p:cNvSpPr>
          <p:nvPr>
            <p:ph type="body" sz="quarter" idx="19" hasCustomPrompt="1"/>
          </p:nvPr>
        </p:nvSpPr>
        <p:spPr>
          <a:xfrm>
            <a:off x="548641" y="2943638"/>
            <a:ext cx="3513150" cy="1641615"/>
          </a:xfrm>
          <a:prstGeom prst="rect">
            <a:avLst/>
          </a:prstGeom>
        </p:spPr>
        <p:txBody>
          <a:bodyPr lIns="0" tIns="0" rIns="0" bIns="0"/>
          <a:lstStyle>
            <a:lvl1pPr marL="0" indent="0">
              <a:lnSpc>
                <a:spcPts val="2400"/>
              </a:lnSpc>
              <a:spcBef>
                <a:spcPts val="0"/>
              </a:spcBef>
              <a:buNone/>
              <a:defRPr sz="2400" baseline="0">
                <a:solidFill>
                  <a:schemeClr val="bg1"/>
                </a:solidFill>
              </a:defRPr>
            </a:lvl1pPr>
            <a:lvl2pPr marL="609600" indent="0">
              <a:buNone/>
              <a:defRPr/>
            </a:lvl2pPr>
            <a:lvl3pPr marL="1219200" indent="0">
              <a:buNone/>
              <a:defRPr/>
            </a:lvl3pPr>
            <a:lvl4pPr marL="1828165" indent="0">
              <a:buNone/>
              <a:defRPr/>
            </a:lvl4pPr>
            <a:lvl5pPr marL="2437765" indent="0">
              <a:buNone/>
              <a:defRPr/>
            </a:lvl5pPr>
          </a:lstStyle>
          <a:p>
            <a:pPr lvl="0"/>
            <a:r>
              <a:rPr lang="en-US" dirty="0"/>
              <a:t>Subtitle goes here</a:t>
            </a:r>
          </a:p>
        </p:txBody>
      </p:sp>
      <p:sp>
        <p:nvSpPr>
          <p:cNvPr id="13"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9" name="TextBox 8"/>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10" name="Group 9"/>
          <p:cNvGrpSpPr/>
          <p:nvPr userDrawn="1"/>
        </p:nvGrpSpPr>
        <p:grpSpPr>
          <a:xfrm>
            <a:off x="554338" y="6421482"/>
            <a:ext cx="734356" cy="245008"/>
            <a:chOff x="547688" y="952500"/>
            <a:chExt cx="12190413" cy="4067175"/>
          </a:xfrm>
        </p:grpSpPr>
        <p:sp>
          <p:nvSpPr>
            <p:cNvPr id="11" name="Rectangle 10"/>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2" name="Freeform 11"/>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4"/>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6" name="Freeform 15"/>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7" name="Freeform 16"/>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8"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9"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bg1"/>
        </a:solidFill>
        <a:effectLst/>
      </p:bgPr>
    </p:bg>
    <p:spTree>
      <p:nvGrpSpPr>
        <p:cNvPr id="1" name=""/>
        <p:cNvGrpSpPr/>
        <p:nvPr/>
      </p:nvGrpSpPr>
      <p:grpSpPr>
        <a:xfrm>
          <a:off x="0" y="0"/>
          <a:ext cx="0" cy="0"/>
          <a:chOff x="0" y="0"/>
          <a:chExt cx="0" cy="0"/>
        </a:xfrm>
      </p:grpSpPr>
      <p:sp>
        <p:nvSpPr>
          <p:cNvPr id="15" name="Text Placeholder 107"/>
          <p:cNvSpPr>
            <a:spLocks noGrp="1"/>
          </p:cNvSpPr>
          <p:nvPr>
            <p:ph type="body" sz="quarter" idx="18" hasCustomPrompt="1"/>
          </p:nvPr>
        </p:nvSpPr>
        <p:spPr bwMode="white">
          <a:xfrm>
            <a:off x="548640" y="1276349"/>
            <a:ext cx="10165080" cy="3242641"/>
          </a:xfrm>
          <a:prstGeom prst="rect">
            <a:avLst/>
          </a:prstGeom>
        </p:spPr>
        <p:txBody>
          <a:bodyPr lIns="0" anchor="t">
            <a:normAutofit/>
          </a:bodyPr>
          <a:lstStyle>
            <a:lvl1pPr marL="0" indent="0" algn="l">
              <a:lnSpc>
                <a:spcPct val="100000"/>
              </a:lnSpc>
              <a:buNone/>
              <a:defRPr sz="4400" b="1" spc="-150">
                <a:solidFill>
                  <a:schemeClr val="tx1"/>
                </a:solidFill>
              </a:defRPr>
            </a:lvl1pPr>
            <a:lvl2pPr marL="341630" indent="0" algn="ctr">
              <a:buNone/>
              <a:defRPr>
                <a:solidFill>
                  <a:schemeClr val="bg1"/>
                </a:solidFill>
              </a:defRPr>
            </a:lvl2pPr>
            <a:lvl3pPr marL="679450" indent="0" algn="ctr">
              <a:buNone/>
              <a:defRPr>
                <a:solidFill>
                  <a:schemeClr val="bg1"/>
                </a:solidFill>
              </a:defRPr>
            </a:lvl3pPr>
            <a:lvl4pPr marL="966470"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sp>
        <p:nvSpPr>
          <p:cNvPr id="17" name="Text Placeholder 110"/>
          <p:cNvSpPr>
            <a:spLocks noGrp="1"/>
          </p:cNvSpPr>
          <p:nvPr>
            <p:ph type="body" sz="quarter" idx="19" hasCustomPrompt="1"/>
          </p:nvPr>
        </p:nvSpPr>
        <p:spPr>
          <a:xfrm>
            <a:off x="554337" y="4623890"/>
            <a:ext cx="10159383" cy="876300"/>
          </a:xfrm>
          <a:prstGeom prst="rect">
            <a:avLst/>
          </a:prstGeom>
        </p:spPr>
        <p:txBody>
          <a:bodyPr lIns="0"/>
          <a:lstStyle>
            <a:lvl1pPr marL="0" indent="0" algn="l">
              <a:buNone/>
              <a:defRPr sz="2400" b="1" spc="-150" baseline="0">
                <a:solidFill>
                  <a:schemeClr val="tx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Click to edit quote source</a:t>
            </a:r>
          </a:p>
        </p:txBody>
      </p:sp>
      <p:grpSp>
        <p:nvGrpSpPr>
          <p:cNvPr id="12" name="Group 11"/>
          <p:cNvGrpSpPr/>
          <p:nvPr userDrawn="1"/>
        </p:nvGrpSpPr>
        <p:grpSpPr>
          <a:xfrm>
            <a:off x="548640" y="398463"/>
            <a:ext cx="990600" cy="735013"/>
            <a:chOff x="657226" y="398463"/>
            <a:chExt cx="990600" cy="735013"/>
          </a:xfrm>
          <a:solidFill>
            <a:schemeClr val="accent1"/>
          </a:solidFill>
        </p:grpSpPr>
        <p:sp>
          <p:nvSpPr>
            <p:cNvPr id="7" name="Freeform 5"/>
            <p:cNvSpPr/>
            <p:nvPr userDrawn="1"/>
          </p:nvSpPr>
          <p:spPr bwMode="auto">
            <a:xfrm>
              <a:off x="657226"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6"/>
            <p:cNvSpPr/>
            <p:nvPr userDrawn="1"/>
          </p:nvSpPr>
          <p:spPr bwMode="auto">
            <a:xfrm>
              <a:off x="1195388"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Layout_Black">
    <p:bg>
      <p:bgPr>
        <a:solidFill>
          <a:schemeClr val="tx1"/>
        </a:solidFill>
        <a:effectLst/>
      </p:bgPr>
    </p:bg>
    <p:spTree>
      <p:nvGrpSpPr>
        <p:cNvPr id="1" name=""/>
        <p:cNvGrpSpPr/>
        <p:nvPr/>
      </p:nvGrpSpPr>
      <p:grpSpPr>
        <a:xfrm>
          <a:off x="0" y="0"/>
          <a:ext cx="0" cy="0"/>
          <a:chOff x="0" y="0"/>
          <a:chExt cx="0" cy="0"/>
        </a:xfrm>
      </p:grpSpPr>
      <p:sp>
        <p:nvSpPr>
          <p:cNvPr id="15" name="Text Placeholder 107"/>
          <p:cNvSpPr>
            <a:spLocks noGrp="1"/>
          </p:cNvSpPr>
          <p:nvPr>
            <p:ph type="body" sz="quarter" idx="18" hasCustomPrompt="1"/>
          </p:nvPr>
        </p:nvSpPr>
        <p:spPr bwMode="white">
          <a:xfrm>
            <a:off x="548640" y="1276349"/>
            <a:ext cx="10165080" cy="3242641"/>
          </a:xfrm>
          <a:prstGeom prst="rect">
            <a:avLst/>
          </a:prstGeom>
        </p:spPr>
        <p:txBody>
          <a:bodyPr lIns="0" anchor="t">
            <a:normAutofit/>
          </a:bodyPr>
          <a:lstStyle>
            <a:lvl1pPr marL="0" indent="0" algn="l">
              <a:lnSpc>
                <a:spcPct val="100000"/>
              </a:lnSpc>
              <a:buNone/>
              <a:defRPr sz="4400" b="1" spc="-150">
                <a:solidFill>
                  <a:schemeClr val="bg1"/>
                </a:solidFill>
              </a:defRPr>
            </a:lvl1pPr>
            <a:lvl2pPr marL="341630" indent="0" algn="ctr">
              <a:buNone/>
              <a:defRPr>
                <a:solidFill>
                  <a:schemeClr val="bg1"/>
                </a:solidFill>
              </a:defRPr>
            </a:lvl2pPr>
            <a:lvl3pPr marL="679450" indent="0" algn="ctr">
              <a:buNone/>
              <a:defRPr>
                <a:solidFill>
                  <a:schemeClr val="bg1"/>
                </a:solidFill>
              </a:defRPr>
            </a:lvl3pPr>
            <a:lvl4pPr marL="966470"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sp>
        <p:nvSpPr>
          <p:cNvPr id="17" name="Text Placeholder 110"/>
          <p:cNvSpPr>
            <a:spLocks noGrp="1"/>
          </p:cNvSpPr>
          <p:nvPr>
            <p:ph type="body" sz="quarter" idx="19" hasCustomPrompt="1"/>
          </p:nvPr>
        </p:nvSpPr>
        <p:spPr>
          <a:xfrm>
            <a:off x="554337" y="4623890"/>
            <a:ext cx="10159383" cy="876300"/>
          </a:xfrm>
          <a:prstGeom prst="rect">
            <a:avLst/>
          </a:prstGeom>
        </p:spPr>
        <p:txBody>
          <a:bodyPr lIns="0"/>
          <a:lstStyle>
            <a:lvl1pPr marL="0" indent="0" algn="l">
              <a:buNone/>
              <a:defRPr sz="2400" b="1" spc="-150" baseline="0">
                <a:solidFill>
                  <a:schemeClr val="bg1"/>
                </a:solidFill>
              </a:defRPr>
            </a:lvl1pPr>
            <a:lvl2pPr marL="341630" indent="0">
              <a:buNone/>
              <a:defRPr/>
            </a:lvl2pPr>
            <a:lvl3pPr marL="679450" indent="0">
              <a:buNone/>
              <a:defRPr/>
            </a:lvl3pPr>
            <a:lvl4pPr marL="966470" indent="0">
              <a:buNone/>
              <a:defRPr/>
            </a:lvl4pPr>
            <a:lvl5pPr marL="1146175" indent="0">
              <a:buNone/>
              <a:defRPr/>
            </a:lvl5pPr>
          </a:lstStyle>
          <a:p>
            <a:pPr lvl="0"/>
            <a:r>
              <a:rPr lang="en-US" dirty="0"/>
              <a:t>Click to edit quote source</a:t>
            </a:r>
          </a:p>
        </p:txBody>
      </p:sp>
      <p:sp>
        <p:nvSpPr>
          <p:cNvPr id="14"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9" name="TextBox 8"/>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10" name="Group 9"/>
          <p:cNvGrpSpPr/>
          <p:nvPr userDrawn="1"/>
        </p:nvGrpSpPr>
        <p:grpSpPr>
          <a:xfrm>
            <a:off x="554338" y="6421482"/>
            <a:ext cx="734356" cy="245008"/>
            <a:chOff x="547688" y="952500"/>
            <a:chExt cx="12190413" cy="4067175"/>
          </a:xfrm>
        </p:grpSpPr>
        <p:sp>
          <p:nvSpPr>
            <p:cNvPr id="11" name="Rectangle 10"/>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3" name="Freeform 12"/>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6" name="Freeform 15"/>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8" name="Freeform 17"/>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9" name="Freeform 18"/>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0"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1"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grpSp>
        <p:nvGrpSpPr>
          <p:cNvPr id="22" name="Group 21"/>
          <p:cNvGrpSpPr/>
          <p:nvPr userDrawn="1"/>
        </p:nvGrpSpPr>
        <p:grpSpPr>
          <a:xfrm>
            <a:off x="548640" y="398463"/>
            <a:ext cx="990600" cy="735013"/>
            <a:chOff x="657226" y="398463"/>
            <a:chExt cx="990600" cy="735013"/>
          </a:xfrm>
          <a:solidFill>
            <a:schemeClr val="accent1"/>
          </a:solidFill>
        </p:grpSpPr>
        <p:sp>
          <p:nvSpPr>
            <p:cNvPr id="23" name="Freeform 5"/>
            <p:cNvSpPr/>
            <p:nvPr userDrawn="1"/>
          </p:nvSpPr>
          <p:spPr bwMode="auto">
            <a:xfrm>
              <a:off x="657226"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6"/>
            <p:cNvSpPr/>
            <p:nvPr userDrawn="1"/>
          </p:nvSpPr>
          <p:spPr bwMode="auto">
            <a:xfrm>
              <a:off x="1195388"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 Product">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0" y="0"/>
            <a:ext cx="6566888" cy="6858000"/>
          </a:xfrm>
          <a:prstGeom prst="rect">
            <a:avLst/>
          </a:prstGeom>
        </p:spPr>
        <p:txBody>
          <a:bodyPr anchor="ctr"/>
          <a:lstStyle>
            <a:lvl1pPr marL="0" indent="0" algn="ctr">
              <a:buNone/>
              <a:defRPr sz="2400">
                <a:solidFill>
                  <a:schemeClr val="accent1"/>
                </a:solidFill>
              </a:defRPr>
            </a:lvl1pPr>
          </a:lstStyle>
          <a:p>
            <a:r>
              <a:rPr lang="en-US"/>
              <a:t>Click icon to add picture</a:t>
            </a:r>
            <a:endParaRPr lang="en-US" dirty="0"/>
          </a:p>
        </p:txBody>
      </p:sp>
      <p:sp>
        <p:nvSpPr>
          <p:cNvPr id="9" name="Content Placeholder 2"/>
          <p:cNvSpPr>
            <a:spLocks noGrp="1"/>
          </p:cNvSpPr>
          <p:nvPr>
            <p:ph sz="half" idx="18"/>
          </p:nvPr>
        </p:nvSpPr>
        <p:spPr bwMode="gray">
          <a:xfrm>
            <a:off x="6835284" y="1307592"/>
            <a:ext cx="4707555" cy="491958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28"/>
          <p:cNvSpPr>
            <a:spLocks noGrp="1"/>
          </p:cNvSpPr>
          <p:nvPr>
            <p:ph type="title" hasCustomPrompt="1"/>
          </p:nvPr>
        </p:nvSpPr>
        <p:spPr bwMode="gray">
          <a:xfrm>
            <a:off x="6835283" y="402336"/>
            <a:ext cx="4707555"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title</a:t>
            </a:r>
          </a:p>
        </p:txBody>
      </p:sp>
      <p:sp>
        <p:nvSpPr>
          <p:cNvPr id="18"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w/ Product_Black">
    <p:bg>
      <p:bgPr>
        <a:solidFill>
          <a:schemeClr val="tx1"/>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0" y="0"/>
            <a:ext cx="6566888" cy="6858000"/>
          </a:xfrm>
          <a:prstGeom prst="rect">
            <a:avLst/>
          </a:prstGeom>
        </p:spPr>
        <p:txBody>
          <a:bodyPr anchor="ctr"/>
          <a:lstStyle>
            <a:lvl1pPr marL="0" indent="0" algn="ctr">
              <a:buNone/>
              <a:defRPr sz="2400">
                <a:solidFill>
                  <a:schemeClr val="accent1"/>
                </a:solidFill>
              </a:defRPr>
            </a:lvl1pPr>
          </a:lstStyle>
          <a:p>
            <a:r>
              <a:rPr lang="en-US"/>
              <a:t>Click icon to add picture</a:t>
            </a:r>
            <a:endParaRPr lang="en-US" dirty="0"/>
          </a:p>
        </p:txBody>
      </p:sp>
      <p:sp>
        <p:nvSpPr>
          <p:cNvPr id="9" name="Content Placeholder 2"/>
          <p:cNvSpPr>
            <a:spLocks noGrp="1"/>
          </p:cNvSpPr>
          <p:nvPr>
            <p:ph sz="half" idx="18"/>
          </p:nvPr>
        </p:nvSpPr>
        <p:spPr bwMode="gray">
          <a:xfrm>
            <a:off x="6835284" y="1307592"/>
            <a:ext cx="4707555" cy="502376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28"/>
          <p:cNvSpPr>
            <a:spLocks noGrp="1"/>
          </p:cNvSpPr>
          <p:nvPr>
            <p:ph type="title" hasCustomPrompt="1"/>
          </p:nvPr>
        </p:nvSpPr>
        <p:spPr bwMode="gray">
          <a:xfrm>
            <a:off x="6835283" y="402336"/>
            <a:ext cx="4707555"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title</a:t>
            </a:r>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8" name="TextBox 7"/>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10" name="Group 9"/>
          <p:cNvGrpSpPr/>
          <p:nvPr userDrawn="1"/>
        </p:nvGrpSpPr>
        <p:grpSpPr>
          <a:xfrm>
            <a:off x="554338" y="6421482"/>
            <a:ext cx="734356" cy="245008"/>
            <a:chOff x="547688" y="952500"/>
            <a:chExt cx="12190413" cy="4067175"/>
          </a:xfrm>
        </p:grpSpPr>
        <p:sp>
          <p:nvSpPr>
            <p:cNvPr id="13" name="Rectangle 12"/>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3"/>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4"/>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6" name="Freeform 15"/>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7" name="Freeform 16"/>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8"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9"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9" name="Chart Placeholder 2"/>
          <p:cNvSpPr>
            <a:spLocks noGrp="1"/>
          </p:cNvSpPr>
          <p:nvPr>
            <p:ph type="chart" sz="quarter" idx="10" hasCustomPrompt="1"/>
          </p:nvPr>
        </p:nvSpPr>
        <p:spPr bwMode="gray">
          <a:xfrm>
            <a:off x="548639" y="1307593"/>
            <a:ext cx="11073385" cy="4919588"/>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16"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_Black">
    <p:bg>
      <p:bgPr>
        <a:solidFill>
          <a:schemeClr val="tx1"/>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9" name="Chart Placeholder 2"/>
          <p:cNvSpPr>
            <a:spLocks noGrp="1"/>
          </p:cNvSpPr>
          <p:nvPr>
            <p:ph type="chart" sz="quarter" idx="10" hasCustomPrompt="1"/>
          </p:nvPr>
        </p:nvSpPr>
        <p:spPr bwMode="gray">
          <a:xfrm>
            <a:off x="548639" y="1307593"/>
            <a:ext cx="11073385" cy="4919588"/>
          </a:xfrm>
          <a:prstGeom prst="rect">
            <a:avLst/>
          </a:prstGeom>
        </p:spPr>
        <p:txBody>
          <a:bodyPr lIns="121899" tIns="853291" rIns="121899" bIns="60949" anchor="ctr" anchorCtr="0"/>
          <a:lstStyle>
            <a:lvl1pPr marL="0" indent="0" algn="ctr">
              <a:buFontTx/>
              <a:buNone/>
              <a:defRPr sz="2400" baseline="0">
                <a:solidFill>
                  <a:schemeClr val="bg1"/>
                </a:solidFill>
              </a:defRPr>
            </a:lvl1pPr>
          </a:lstStyle>
          <a:p>
            <a:r>
              <a:rPr lang="en-US" dirty="0"/>
              <a:t>Click icon to create chart</a:t>
            </a:r>
          </a:p>
        </p:txBody>
      </p:sp>
      <p:sp>
        <p:nvSpPr>
          <p:cNvPr id="1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6" name="TextBox 5"/>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7" name="Group 6"/>
          <p:cNvGrpSpPr/>
          <p:nvPr userDrawn="1"/>
        </p:nvGrpSpPr>
        <p:grpSpPr>
          <a:xfrm>
            <a:off x="554338" y="6421482"/>
            <a:ext cx="734356" cy="245008"/>
            <a:chOff x="547688" y="952500"/>
            <a:chExt cx="12190413" cy="4067175"/>
          </a:xfrm>
        </p:grpSpPr>
        <p:sp>
          <p:nvSpPr>
            <p:cNvPr id="8" name="Rectangle 7"/>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2" name="Freeform 11"/>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3" name="Freeform 12"/>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4"/>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Slide_Black">
    <p:bg>
      <p:bgPr>
        <a:solidFill>
          <a:schemeClr val="tx1"/>
        </a:solidFill>
        <a:effectLst/>
      </p:bgPr>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14" name="TextBox 13"/>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15" name="Group 14"/>
          <p:cNvGrpSpPr/>
          <p:nvPr userDrawn="1"/>
        </p:nvGrpSpPr>
        <p:grpSpPr>
          <a:xfrm>
            <a:off x="554338" y="6421482"/>
            <a:ext cx="734356" cy="245008"/>
            <a:chOff x="547688" y="952500"/>
            <a:chExt cx="12190413" cy="4067175"/>
          </a:xfrm>
        </p:grpSpPr>
        <p:sp>
          <p:nvSpPr>
            <p:cNvPr id="16" name="Rectangle 15"/>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7" name="Freeform 16"/>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8" name="Freeform 17"/>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9" name="Freeform 18"/>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0" name="Freeform 19"/>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1"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22"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Slide_Black">
    <p:bg>
      <p:bgPr>
        <a:solidFill>
          <a:schemeClr val="bg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9390324" y="1007069"/>
            <a:ext cx="1965963" cy="1042086"/>
            <a:chOff x="4988072" y="501936"/>
            <a:chExt cx="1978802" cy="1051017"/>
          </a:xfrm>
          <a:solidFill>
            <a:schemeClr val="accent1"/>
          </a:solidFill>
        </p:grpSpPr>
        <p:sp>
          <p:nvSpPr>
            <p:cNvPr id="5" name="Freeform 5"/>
            <p:cNvSpPr/>
            <p:nvPr userDrawn="1"/>
          </p:nvSpPr>
          <p:spPr bwMode="auto">
            <a:xfrm>
              <a:off x="5559016" y="501936"/>
              <a:ext cx="218094" cy="282813"/>
            </a:xfrm>
            <a:custGeom>
              <a:avLst/>
              <a:gdLst>
                <a:gd name="T0" fmla="*/ 0 w 502"/>
                <a:gd name="T1" fmla="*/ 550 h 651"/>
                <a:gd name="T2" fmla="*/ 83 w 502"/>
                <a:gd name="T3" fmla="*/ 451 h 651"/>
                <a:gd name="T4" fmla="*/ 272 w 502"/>
                <a:gd name="T5" fmla="*/ 528 h 651"/>
                <a:gd name="T6" fmla="*/ 363 w 502"/>
                <a:gd name="T7" fmla="*/ 469 h 651"/>
                <a:gd name="T8" fmla="*/ 363 w 502"/>
                <a:gd name="T9" fmla="*/ 467 h 651"/>
                <a:gd name="T10" fmla="*/ 236 w 502"/>
                <a:gd name="T11" fmla="*/ 386 h 651"/>
                <a:gd name="T12" fmla="*/ 26 w 502"/>
                <a:gd name="T13" fmla="*/ 192 h 651"/>
                <a:gd name="T14" fmla="*/ 26 w 502"/>
                <a:gd name="T15" fmla="*/ 191 h 651"/>
                <a:gd name="T16" fmla="*/ 247 w 502"/>
                <a:gd name="T17" fmla="*/ 0 h 651"/>
                <a:gd name="T18" fmla="*/ 483 w 502"/>
                <a:gd name="T19" fmla="*/ 80 h 651"/>
                <a:gd name="T20" fmla="*/ 410 w 502"/>
                <a:gd name="T21" fmla="*/ 185 h 651"/>
                <a:gd name="T22" fmla="*/ 246 w 502"/>
                <a:gd name="T23" fmla="*/ 123 h 651"/>
                <a:gd name="T24" fmla="*/ 164 w 502"/>
                <a:gd name="T25" fmla="*/ 178 h 651"/>
                <a:gd name="T26" fmla="*/ 164 w 502"/>
                <a:gd name="T27" fmla="*/ 180 h 651"/>
                <a:gd name="T28" fmla="*/ 301 w 502"/>
                <a:gd name="T29" fmla="*/ 263 h 651"/>
                <a:gd name="T30" fmla="*/ 502 w 502"/>
                <a:gd name="T31" fmla="*/ 453 h 651"/>
                <a:gd name="T32" fmla="*/ 502 w 502"/>
                <a:gd name="T33" fmla="*/ 455 h 651"/>
                <a:gd name="T34" fmla="*/ 269 w 502"/>
                <a:gd name="T35" fmla="*/ 651 h 651"/>
                <a:gd name="T36" fmla="*/ 0 w 502"/>
                <a:gd name="T37" fmla="*/ 55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651">
                  <a:moveTo>
                    <a:pt x="0" y="550"/>
                  </a:moveTo>
                  <a:cubicBezTo>
                    <a:pt x="83" y="451"/>
                    <a:pt x="83" y="451"/>
                    <a:pt x="83" y="451"/>
                  </a:cubicBezTo>
                  <a:cubicBezTo>
                    <a:pt x="140" y="498"/>
                    <a:pt x="200" y="528"/>
                    <a:pt x="272" y="528"/>
                  </a:cubicBezTo>
                  <a:cubicBezTo>
                    <a:pt x="329" y="528"/>
                    <a:pt x="363" y="506"/>
                    <a:pt x="363" y="469"/>
                  </a:cubicBezTo>
                  <a:cubicBezTo>
                    <a:pt x="363" y="467"/>
                    <a:pt x="363" y="467"/>
                    <a:pt x="363" y="467"/>
                  </a:cubicBezTo>
                  <a:cubicBezTo>
                    <a:pt x="363" y="431"/>
                    <a:pt x="342" y="413"/>
                    <a:pt x="236" y="386"/>
                  </a:cubicBezTo>
                  <a:cubicBezTo>
                    <a:pt x="108" y="354"/>
                    <a:pt x="26" y="318"/>
                    <a:pt x="26" y="192"/>
                  </a:cubicBezTo>
                  <a:cubicBezTo>
                    <a:pt x="26" y="191"/>
                    <a:pt x="26" y="191"/>
                    <a:pt x="26" y="191"/>
                  </a:cubicBezTo>
                  <a:cubicBezTo>
                    <a:pt x="26" y="76"/>
                    <a:pt x="118" y="0"/>
                    <a:pt x="247" y="0"/>
                  </a:cubicBezTo>
                  <a:cubicBezTo>
                    <a:pt x="340" y="0"/>
                    <a:pt x="419" y="29"/>
                    <a:pt x="483" y="80"/>
                  </a:cubicBezTo>
                  <a:cubicBezTo>
                    <a:pt x="410" y="185"/>
                    <a:pt x="410" y="185"/>
                    <a:pt x="410" y="185"/>
                  </a:cubicBezTo>
                  <a:cubicBezTo>
                    <a:pt x="354" y="146"/>
                    <a:pt x="299" y="123"/>
                    <a:pt x="246" y="123"/>
                  </a:cubicBezTo>
                  <a:cubicBezTo>
                    <a:pt x="192" y="123"/>
                    <a:pt x="164" y="147"/>
                    <a:pt x="164" y="178"/>
                  </a:cubicBezTo>
                  <a:cubicBezTo>
                    <a:pt x="164" y="180"/>
                    <a:pt x="164" y="180"/>
                    <a:pt x="164" y="180"/>
                  </a:cubicBezTo>
                  <a:cubicBezTo>
                    <a:pt x="164" y="221"/>
                    <a:pt x="191" y="235"/>
                    <a:pt x="301" y="263"/>
                  </a:cubicBezTo>
                  <a:cubicBezTo>
                    <a:pt x="429" y="297"/>
                    <a:pt x="502" y="343"/>
                    <a:pt x="502" y="453"/>
                  </a:cubicBezTo>
                  <a:cubicBezTo>
                    <a:pt x="502" y="455"/>
                    <a:pt x="502" y="455"/>
                    <a:pt x="502" y="455"/>
                  </a:cubicBezTo>
                  <a:cubicBezTo>
                    <a:pt x="502" y="581"/>
                    <a:pt x="406" y="651"/>
                    <a:pt x="269" y="651"/>
                  </a:cubicBezTo>
                  <a:cubicBezTo>
                    <a:pt x="173" y="651"/>
                    <a:pt x="76" y="618"/>
                    <a:pt x="0" y="5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6"/>
            <p:cNvSpPr/>
            <p:nvPr userDrawn="1"/>
          </p:nvSpPr>
          <p:spPr bwMode="auto">
            <a:xfrm>
              <a:off x="5791295" y="566212"/>
              <a:ext cx="322264" cy="214547"/>
            </a:xfrm>
            <a:custGeom>
              <a:avLst/>
              <a:gdLst>
                <a:gd name="T0" fmla="*/ 0 w 741"/>
                <a:gd name="T1" fmla="*/ 9 h 494"/>
                <a:gd name="T2" fmla="*/ 138 w 741"/>
                <a:gd name="T3" fmla="*/ 9 h 494"/>
                <a:gd name="T4" fmla="*/ 138 w 741"/>
                <a:gd name="T5" fmla="*/ 78 h 494"/>
                <a:gd name="T6" fmla="*/ 281 w 741"/>
                <a:gd name="T7" fmla="*/ 0 h 494"/>
                <a:gd name="T8" fmla="*/ 418 w 741"/>
                <a:gd name="T9" fmla="*/ 77 h 494"/>
                <a:gd name="T10" fmla="*/ 577 w 741"/>
                <a:gd name="T11" fmla="*/ 0 h 494"/>
                <a:gd name="T12" fmla="*/ 741 w 741"/>
                <a:gd name="T13" fmla="*/ 178 h 494"/>
                <a:gd name="T14" fmla="*/ 741 w 741"/>
                <a:gd name="T15" fmla="*/ 494 h 494"/>
                <a:gd name="T16" fmla="*/ 603 w 741"/>
                <a:gd name="T17" fmla="*/ 494 h 494"/>
                <a:gd name="T18" fmla="*/ 603 w 741"/>
                <a:gd name="T19" fmla="*/ 224 h 494"/>
                <a:gd name="T20" fmla="*/ 523 w 741"/>
                <a:gd name="T21" fmla="*/ 125 h 494"/>
                <a:gd name="T22" fmla="*/ 439 w 741"/>
                <a:gd name="T23" fmla="*/ 224 h 494"/>
                <a:gd name="T24" fmla="*/ 439 w 741"/>
                <a:gd name="T25" fmla="*/ 494 h 494"/>
                <a:gd name="T26" fmla="*/ 302 w 741"/>
                <a:gd name="T27" fmla="*/ 494 h 494"/>
                <a:gd name="T28" fmla="*/ 302 w 741"/>
                <a:gd name="T29" fmla="*/ 224 h 494"/>
                <a:gd name="T30" fmla="*/ 221 w 741"/>
                <a:gd name="T31" fmla="*/ 125 h 494"/>
                <a:gd name="T32" fmla="*/ 138 w 741"/>
                <a:gd name="T33" fmla="*/ 224 h 494"/>
                <a:gd name="T34" fmla="*/ 138 w 741"/>
                <a:gd name="T35" fmla="*/ 494 h 494"/>
                <a:gd name="T36" fmla="*/ 0 w 741"/>
                <a:gd name="T37" fmla="*/ 494 h 494"/>
                <a:gd name="T38" fmla="*/ 0 w 741"/>
                <a:gd name="T39"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1" h="494">
                  <a:moveTo>
                    <a:pt x="0" y="9"/>
                  </a:moveTo>
                  <a:cubicBezTo>
                    <a:pt x="138" y="9"/>
                    <a:pt x="138" y="9"/>
                    <a:pt x="138" y="9"/>
                  </a:cubicBezTo>
                  <a:cubicBezTo>
                    <a:pt x="138" y="78"/>
                    <a:pt x="138" y="78"/>
                    <a:pt x="138" y="78"/>
                  </a:cubicBezTo>
                  <a:cubicBezTo>
                    <a:pt x="170" y="37"/>
                    <a:pt x="211" y="0"/>
                    <a:pt x="281" y="0"/>
                  </a:cubicBezTo>
                  <a:cubicBezTo>
                    <a:pt x="344" y="0"/>
                    <a:pt x="392" y="28"/>
                    <a:pt x="418" y="77"/>
                  </a:cubicBezTo>
                  <a:cubicBezTo>
                    <a:pt x="460" y="27"/>
                    <a:pt x="511" y="0"/>
                    <a:pt x="577" y="0"/>
                  </a:cubicBezTo>
                  <a:cubicBezTo>
                    <a:pt x="679" y="0"/>
                    <a:pt x="741" y="62"/>
                    <a:pt x="741" y="178"/>
                  </a:cubicBezTo>
                  <a:cubicBezTo>
                    <a:pt x="741" y="494"/>
                    <a:pt x="741" y="494"/>
                    <a:pt x="741" y="494"/>
                  </a:cubicBezTo>
                  <a:cubicBezTo>
                    <a:pt x="603" y="494"/>
                    <a:pt x="603" y="494"/>
                    <a:pt x="603" y="494"/>
                  </a:cubicBezTo>
                  <a:cubicBezTo>
                    <a:pt x="603" y="224"/>
                    <a:pt x="603" y="224"/>
                    <a:pt x="603" y="224"/>
                  </a:cubicBezTo>
                  <a:cubicBezTo>
                    <a:pt x="603" y="159"/>
                    <a:pt x="574" y="125"/>
                    <a:pt x="523" y="125"/>
                  </a:cubicBezTo>
                  <a:cubicBezTo>
                    <a:pt x="471" y="125"/>
                    <a:pt x="439" y="159"/>
                    <a:pt x="439" y="224"/>
                  </a:cubicBezTo>
                  <a:cubicBezTo>
                    <a:pt x="439" y="494"/>
                    <a:pt x="439" y="494"/>
                    <a:pt x="439" y="494"/>
                  </a:cubicBezTo>
                  <a:cubicBezTo>
                    <a:pt x="302" y="494"/>
                    <a:pt x="302" y="494"/>
                    <a:pt x="302" y="494"/>
                  </a:cubicBezTo>
                  <a:cubicBezTo>
                    <a:pt x="302" y="224"/>
                    <a:pt x="302" y="224"/>
                    <a:pt x="302" y="224"/>
                  </a:cubicBezTo>
                  <a:cubicBezTo>
                    <a:pt x="302" y="159"/>
                    <a:pt x="273" y="125"/>
                    <a:pt x="221" y="125"/>
                  </a:cubicBezTo>
                  <a:cubicBezTo>
                    <a:pt x="170" y="125"/>
                    <a:pt x="138" y="159"/>
                    <a:pt x="138" y="224"/>
                  </a:cubicBezTo>
                  <a:cubicBezTo>
                    <a:pt x="138" y="494"/>
                    <a:pt x="138" y="494"/>
                    <a:pt x="138"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7"/>
            <p:cNvSpPr>
              <a:spLocks noEditPoints="1"/>
            </p:cNvSpPr>
            <p:nvPr userDrawn="1"/>
          </p:nvSpPr>
          <p:spPr bwMode="auto">
            <a:xfrm>
              <a:off x="6125971" y="567985"/>
              <a:ext cx="193713" cy="216764"/>
            </a:xfrm>
            <a:custGeom>
              <a:avLst/>
              <a:gdLst>
                <a:gd name="T0" fmla="*/ 0 w 446"/>
                <a:gd name="T1" fmla="*/ 351 h 499"/>
                <a:gd name="T2" fmla="*/ 0 w 446"/>
                <a:gd name="T3" fmla="*/ 349 h 499"/>
                <a:gd name="T4" fmla="*/ 195 w 446"/>
                <a:gd name="T5" fmla="*/ 194 h 499"/>
                <a:gd name="T6" fmla="*/ 314 w 446"/>
                <a:gd name="T7" fmla="*/ 214 h 499"/>
                <a:gd name="T8" fmla="*/ 314 w 446"/>
                <a:gd name="T9" fmla="*/ 206 h 499"/>
                <a:gd name="T10" fmla="*/ 210 w 446"/>
                <a:gd name="T11" fmla="*/ 117 h 499"/>
                <a:gd name="T12" fmla="*/ 76 w 446"/>
                <a:gd name="T13" fmla="*/ 144 h 499"/>
                <a:gd name="T14" fmla="*/ 42 w 446"/>
                <a:gd name="T15" fmla="*/ 39 h 499"/>
                <a:gd name="T16" fmla="*/ 230 w 446"/>
                <a:gd name="T17" fmla="*/ 0 h 499"/>
                <a:gd name="T18" fmla="*/ 394 w 446"/>
                <a:gd name="T19" fmla="*/ 54 h 499"/>
                <a:gd name="T20" fmla="*/ 446 w 446"/>
                <a:gd name="T21" fmla="*/ 209 h 499"/>
                <a:gd name="T22" fmla="*/ 446 w 446"/>
                <a:gd name="T23" fmla="*/ 490 h 499"/>
                <a:gd name="T24" fmla="*/ 313 w 446"/>
                <a:gd name="T25" fmla="*/ 490 h 499"/>
                <a:gd name="T26" fmla="*/ 313 w 446"/>
                <a:gd name="T27" fmla="*/ 438 h 499"/>
                <a:gd name="T28" fmla="*/ 166 w 446"/>
                <a:gd name="T29" fmla="*/ 499 h 499"/>
                <a:gd name="T30" fmla="*/ 0 w 446"/>
                <a:gd name="T31" fmla="*/ 351 h 499"/>
                <a:gd name="T32" fmla="*/ 316 w 446"/>
                <a:gd name="T33" fmla="*/ 319 h 499"/>
                <a:gd name="T34" fmla="*/ 316 w 446"/>
                <a:gd name="T35" fmla="*/ 295 h 499"/>
                <a:gd name="T36" fmla="*/ 228 w 446"/>
                <a:gd name="T37" fmla="*/ 277 h 499"/>
                <a:gd name="T38" fmla="*/ 133 w 446"/>
                <a:gd name="T39" fmla="*/ 344 h 499"/>
                <a:gd name="T40" fmla="*/ 133 w 446"/>
                <a:gd name="T41" fmla="*/ 346 h 499"/>
                <a:gd name="T42" fmla="*/ 208 w 446"/>
                <a:gd name="T43" fmla="*/ 404 h 499"/>
                <a:gd name="T44" fmla="*/ 316 w 446"/>
                <a:gd name="T45" fmla="*/ 3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99">
                  <a:moveTo>
                    <a:pt x="0" y="351"/>
                  </a:moveTo>
                  <a:cubicBezTo>
                    <a:pt x="0" y="349"/>
                    <a:pt x="0" y="349"/>
                    <a:pt x="0" y="349"/>
                  </a:cubicBezTo>
                  <a:cubicBezTo>
                    <a:pt x="0" y="243"/>
                    <a:pt x="80" y="194"/>
                    <a:pt x="195" y="194"/>
                  </a:cubicBezTo>
                  <a:cubicBezTo>
                    <a:pt x="244" y="194"/>
                    <a:pt x="280" y="202"/>
                    <a:pt x="314" y="214"/>
                  </a:cubicBezTo>
                  <a:cubicBezTo>
                    <a:pt x="314" y="206"/>
                    <a:pt x="314" y="206"/>
                    <a:pt x="314" y="206"/>
                  </a:cubicBezTo>
                  <a:cubicBezTo>
                    <a:pt x="314" y="149"/>
                    <a:pt x="279" y="117"/>
                    <a:pt x="210" y="117"/>
                  </a:cubicBezTo>
                  <a:cubicBezTo>
                    <a:pt x="157" y="117"/>
                    <a:pt x="120" y="127"/>
                    <a:pt x="76" y="144"/>
                  </a:cubicBezTo>
                  <a:cubicBezTo>
                    <a:pt x="42" y="39"/>
                    <a:pt x="42" y="39"/>
                    <a:pt x="42" y="39"/>
                  </a:cubicBezTo>
                  <a:cubicBezTo>
                    <a:pt x="95" y="15"/>
                    <a:pt x="147" y="0"/>
                    <a:pt x="230" y="0"/>
                  </a:cubicBezTo>
                  <a:cubicBezTo>
                    <a:pt x="305" y="0"/>
                    <a:pt x="359" y="20"/>
                    <a:pt x="394" y="54"/>
                  </a:cubicBezTo>
                  <a:cubicBezTo>
                    <a:pt x="430" y="90"/>
                    <a:pt x="446" y="144"/>
                    <a:pt x="446" y="209"/>
                  </a:cubicBezTo>
                  <a:cubicBezTo>
                    <a:pt x="446" y="490"/>
                    <a:pt x="446" y="490"/>
                    <a:pt x="446" y="490"/>
                  </a:cubicBezTo>
                  <a:cubicBezTo>
                    <a:pt x="313" y="490"/>
                    <a:pt x="313" y="490"/>
                    <a:pt x="313" y="490"/>
                  </a:cubicBezTo>
                  <a:cubicBezTo>
                    <a:pt x="313" y="438"/>
                    <a:pt x="313" y="438"/>
                    <a:pt x="313" y="438"/>
                  </a:cubicBezTo>
                  <a:cubicBezTo>
                    <a:pt x="280" y="475"/>
                    <a:pt x="233" y="499"/>
                    <a:pt x="166" y="499"/>
                  </a:cubicBezTo>
                  <a:cubicBezTo>
                    <a:pt x="75" y="499"/>
                    <a:pt x="0" y="447"/>
                    <a:pt x="0" y="351"/>
                  </a:cubicBezTo>
                  <a:close/>
                  <a:moveTo>
                    <a:pt x="316" y="319"/>
                  </a:moveTo>
                  <a:cubicBezTo>
                    <a:pt x="316" y="295"/>
                    <a:pt x="316" y="295"/>
                    <a:pt x="316" y="295"/>
                  </a:cubicBezTo>
                  <a:cubicBezTo>
                    <a:pt x="292" y="284"/>
                    <a:pt x="262" y="277"/>
                    <a:pt x="228" y="277"/>
                  </a:cubicBezTo>
                  <a:cubicBezTo>
                    <a:pt x="169" y="277"/>
                    <a:pt x="133" y="300"/>
                    <a:pt x="133" y="344"/>
                  </a:cubicBezTo>
                  <a:cubicBezTo>
                    <a:pt x="133" y="346"/>
                    <a:pt x="133" y="346"/>
                    <a:pt x="133" y="346"/>
                  </a:cubicBezTo>
                  <a:cubicBezTo>
                    <a:pt x="133" y="383"/>
                    <a:pt x="164" y="404"/>
                    <a:pt x="208" y="404"/>
                  </a:cubicBezTo>
                  <a:cubicBezTo>
                    <a:pt x="272" y="404"/>
                    <a:pt x="316" y="369"/>
                    <a:pt x="316" y="3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
            <p:cNvSpPr/>
            <p:nvPr userDrawn="1"/>
          </p:nvSpPr>
          <p:spPr bwMode="auto">
            <a:xfrm>
              <a:off x="6336529" y="564438"/>
              <a:ext cx="127665"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Freeform 9"/>
            <p:cNvSpPr/>
            <p:nvPr userDrawn="1"/>
          </p:nvSpPr>
          <p:spPr bwMode="auto">
            <a:xfrm>
              <a:off x="6475719" y="516121"/>
              <a:ext cx="134757" cy="268184"/>
            </a:xfrm>
            <a:custGeom>
              <a:avLst/>
              <a:gdLst>
                <a:gd name="T0" fmla="*/ 58 w 310"/>
                <a:gd name="T1" fmla="*/ 472 h 617"/>
                <a:gd name="T2" fmla="*/ 58 w 310"/>
                <a:gd name="T3" fmla="*/ 242 h 617"/>
                <a:gd name="T4" fmla="*/ 0 w 310"/>
                <a:gd name="T5" fmla="*/ 242 h 617"/>
                <a:gd name="T6" fmla="*/ 0 w 310"/>
                <a:gd name="T7" fmla="*/ 124 h 617"/>
                <a:gd name="T8" fmla="*/ 58 w 310"/>
                <a:gd name="T9" fmla="*/ 124 h 617"/>
                <a:gd name="T10" fmla="*/ 58 w 310"/>
                <a:gd name="T11" fmla="*/ 0 h 617"/>
                <a:gd name="T12" fmla="*/ 196 w 310"/>
                <a:gd name="T13" fmla="*/ 0 h 617"/>
                <a:gd name="T14" fmla="*/ 196 w 310"/>
                <a:gd name="T15" fmla="*/ 124 h 617"/>
                <a:gd name="T16" fmla="*/ 310 w 310"/>
                <a:gd name="T17" fmla="*/ 124 h 617"/>
                <a:gd name="T18" fmla="*/ 310 w 310"/>
                <a:gd name="T19" fmla="*/ 242 h 617"/>
                <a:gd name="T20" fmla="*/ 196 w 310"/>
                <a:gd name="T21" fmla="*/ 242 h 617"/>
                <a:gd name="T22" fmla="*/ 196 w 310"/>
                <a:gd name="T23" fmla="*/ 449 h 617"/>
                <a:gd name="T24" fmla="*/ 240 w 310"/>
                <a:gd name="T25" fmla="*/ 496 h 617"/>
                <a:gd name="T26" fmla="*/ 308 w 310"/>
                <a:gd name="T27" fmla="*/ 479 h 617"/>
                <a:gd name="T28" fmla="*/ 308 w 310"/>
                <a:gd name="T29" fmla="*/ 589 h 617"/>
                <a:gd name="T30" fmla="*/ 199 w 310"/>
                <a:gd name="T31" fmla="*/ 617 h 617"/>
                <a:gd name="T32" fmla="*/ 58 w 310"/>
                <a:gd name="T33" fmla="*/ 47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7">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6" y="0"/>
                    <a:pt x="196" y="0"/>
                    <a:pt x="196" y="0"/>
                  </a:cubicBezTo>
                  <a:cubicBezTo>
                    <a:pt x="196" y="124"/>
                    <a:pt x="196" y="124"/>
                    <a:pt x="196" y="124"/>
                  </a:cubicBezTo>
                  <a:cubicBezTo>
                    <a:pt x="310" y="124"/>
                    <a:pt x="310" y="124"/>
                    <a:pt x="310" y="124"/>
                  </a:cubicBezTo>
                  <a:cubicBezTo>
                    <a:pt x="310" y="242"/>
                    <a:pt x="310" y="242"/>
                    <a:pt x="310" y="242"/>
                  </a:cubicBezTo>
                  <a:cubicBezTo>
                    <a:pt x="196" y="242"/>
                    <a:pt x="196" y="242"/>
                    <a:pt x="196" y="242"/>
                  </a:cubicBezTo>
                  <a:cubicBezTo>
                    <a:pt x="196" y="449"/>
                    <a:pt x="196" y="449"/>
                    <a:pt x="196" y="449"/>
                  </a:cubicBezTo>
                  <a:cubicBezTo>
                    <a:pt x="196" y="481"/>
                    <a:pt x="209" y="496"/>
                    <a:pt x="240" y="496"/>
                  </a:cubicBezTo>
                  <a:cubicBezTo>
                    <a:pt x="265" y="496"/>
                    <a:pt x="288" y="490"/>
                    <a:pt x="308" y="479"/>
                  </a:cubicBezTo>
                  <a:cubicBezTo>
                    <a:pt x="308" y="589"/>
                    <a:pt x="308" y="589"/>
                    <a:pt x="308" y="589"/>
                  </a:cubicBezTo>
                  <a:cubicBezTo>
                    <a:pt x="279" y="607"/>
                    <a:pt x="245" y="617"/>
                    <a:pt x="199" y="617"/>
                  </a:cubicBezTo>
                  <a:cubicBezTo>
                    <a:pt x="115" y="617"/>
                    <a:pt x="58" y="584"/>
                    <a:pt x="58"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Freeform 10"/>
            <p:cNvSpPr>
              <a:spLocks noEditPoints="1"/>
            </p:cNvSpPr>
            <p:nvPr userDrawn="1"/>
          </p:nvSpPr>
          <p:spPr bwMode="auto">
            <a:xfrm>
              <a:off x="6618455" y="566212"/>
              <a:ext cx="207012" cy="219424"/>
            </a:xfrm>
            <a:custGeom>
              <a:avLst/>
              <a:gdLst>
                <a:gd name="T0" fmla="*/ 0 w 476"/>
                <a:gd name="T1" fmla="*/ 254 h 505"/>
                <a:gd name="T2" fmla="*/ 0 w 476"/>
                <a:gd name="T3" fmla="*/ 253 h 505"/>
                <a:gd name="T4" fmla="*/ 240 w 476"/>
                <a:gd name="T5" fmla="*/ 0 h 505"/>
                <a:gd name="T6" fmla="*/ 476 w 476"/>
                <a:gd name="T7" fmla="*/ 263 h 505"/>
                <a:gd name="T8" fmla="*/ 475 w 476"/>
                <a:gd name="T9" fmla="*/ 300 h 505"/>
                <a:gd name="T10" fmla="*/ 137 w 476"/>
                <a:gd name="T11" fmla="*/ 300 h 505"/>
                <a:gd name="T12" fmla="*/ 256 w 476"/>
                <a:gd name="T13" fmla="*/ 395 h 505"/>
                <a:gd name="T14" fmla="*/ 373 w 476"/>
                <a:gd name="T15" fmla="*/ 345 h 505"/>
                <a:gd name="T16" fmla="*/ 452 w 476"/>
                <a:gd name="T17" fmla="*/ 415 h 505"/>
                <a:gd name="T18" fmla="*/ 254 w 476"/>
                <a:gd name="T19" fmla="*/ 505 h 505"/>
                <a:gd name="T20" fmla="*/ 0 w 476"/>
                <a:gd name="T21" fmla="*/ 254 h 505"/>
                <a:gd name="T22" fmla="*/ 342 w 476"/>
                <a:gd name="T23" fmla="*/ 214 h 505"/>
                <a:gd name="T24" fmla="*/ 240 w 476"/>
                <a:gd name="T25" fmla="*/ 111 h 505"/>
                <a:gd name="T26" fmla="*/ 135 w 476"/>
                <a:gd name="T27" fmla="*/ 214 h 505"/>
                <a:gd name="T28" fmla="*/ 342 w 476"/>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05">
                  <a:moveTo>
                    <a:pt x="0" y="254"/>
                  </a:moveTo>
                  <a:cubicBezTo>
                    <a:pt x="0" y="253"/>
                    <a:pt x="0" y="253"/>
                    <a:pt x="0" y="253"/>
                  </a:cubicBezTo>
                  <a:cubicBezTo>
                    <a:pt x="0" y="114"/>
                    <a:pt x="99" y="0"/>
                    <a:pt x="240" y="0"/>
                  </a:cubicBezTo>
                  <a:cubicBezTo>
                    <a:pt x="402" y="0"/>
                    <a:pt x="476" y="126"/>
                    <a:pt x="476" y="263"/>
                  </a:cubicBezTo>
                  <a:cubicBezTo>
                    <a:pt x="476"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2" y="214"/>
                  </a:moveTo>
                  <a:cubicBezTo>
                    <a:pt x="334" y="152"/>
                    <a:pt x="298" y="111"/>
                    <a:pt x="240" y="111"/>
                  </a:cubicBezTo>
                  <a:cubicBezTo>
                    <a:pt x="183" y="111"/>
                    <a:pt x="146" y="151"/>
                    <a:pt x="135" y="214"/>
                  </a:cubicBezTo>
                  <a:lnTo>
                    <a:pt x="342"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1"/>
            <p:cNvSpPr/>
            <p:nvPr userDrawn="1"/>
          </p:nvSpPr>
          <p:spPr bwMode="auto">
            <a:xfrm>
              <a:off x="6837879" y="564438"/>
              <a:ext cx="127221"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12"/>
            <p:cNvSpPr/>
            <p:nvPr userDrawn="1"/>
          </p:nvSpPr>
          <p:spPr bwMode="auto">
            <a:xfrm>
              <a:off x="4988072" y="888476"/>
              <a:ext cx="134757" cy="268628"/>
            </a:xfrm>
            <a:custGeom>
              <a:avLst/>
              <a:gdLst>
                <a:gd name="T0" fmla="*/ 58 w 310"/>
                <a:gd name="T1" fmla="*/ 472 h 618"/>
                <a:gd name="T2" fmla="*/ 58 w 310"/>
                <a:gd name="T3" fmla="*/ 242 h 618"/>
                <a:gd name="T4" fmla="*/ 0 w 310"/>
                <a:gd name="T5" fmla="*/ 242 h 618"/>
                <a:gd name="T6" fmla="*/ 0 w 310"/>
                <a:gd name="T7" fmla="*/ 124 h 618"/>
                <a:gd name="T8" fmla="*/ 58 w 310"/>
                <a:gd name="T9" fmla="*/ 124 h 618"/>
                <a:gd name="T10" fmla="*/ 58 w 310"/>
                <a:gd name="T11" fmla="*/ 0 h 618"/>
                <a:gd name="T12" fmla="*/ 195 w 310"/>
                <a:gd name="T13" fmla="*/ 0 h 618"/>
                <a:gd name="T14" fmla="*/ 195 w 310"/>
                <a:gd name="T15" fmla="*/ 124 h 618"/>
                <a:gd name="T16" fmla="*/ 310 w 310"/>
                <a:gd name="T17" fmla="*/ 124 h 618"/>
                <a:gd name="T18" fmla="*/ 310 w 310"/>
                <a:gd name="T19" fmla="*/ 242 h 618"/>
                <a:gd name="T20" fmla="*/ 195 w 310"/>
                <a:gd name="T21" fmla="*/ 242 h 618"/>
                <a:gd name="T22" fmla="*/ 195 w 310"/>
                <a:gd name="T23" fmla="*/ 449 h 618"/>
                <a:gd name="T24" fmla="*/ 240 w 310"/>
                <a:gd name="T25" fmla="*/ 496 h 618"/>
                <a:gd name="T26" fmla="*/ 308 w 310"/>
                <a:gd name="T27" fmla="*/ 479 h 618"/>
                <a:gd name="T28" fmla="*/ 308 w 310"/>
                <a:gd name="T29" fmla="*/ 590 h 618"/>
                <a:gd name="T30" fmla="*/ 199 w 310"/>
                <a:gd name="T31" fmla="*/ 618 h 618"/>
                <a:gd name="T32" fmla="*/ 58 w 310"/>
                <a:gd name="T33" fmla="*/ 47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8">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5" y="0"/>
                    <a:pt x="195" y="0"/>
                    <a:pt x="195" y="0"/>
                  </a:cubicBezTo>
                  <a:cubicBezTo>
                    <a:pt x="195" y="124"/>
                    <a:pt x="195" y="124"/>
                    <a:pt x="195" y="124"/>
                  </a:cubicBezTo>
                  <a:cubicBezTo>
                    <a:pt x="310" y="124"/>
                    <a:pt x="310" y="124"/>
                    <a:pt x="310" y="124"/>
                  </a:cubicBezTo>
                  <a:cubicBezTo>
                    <a:pt x="310" y="242"/>
                    <a:pt x="310" y="242"/>
                    <a:pt x="310" y="242"/>
                  </a:cubicBezTo>
                  <a:cubicBezTo>
                    <a:pt x="195" y="242"/>
                    <a:pt x="195" y="242"/>
                    <a:pt x="195" y="242"/>
                  </a:cubicBezTo>
                  <a:cubicBezTo>
                    <a:pt x="195" y="449"/>
                    <a:pt x="195" y="449"/>
                    <a:pt x="195" y="449"/>
                  </a:cubicBezTo>
                  <a:cubicBezTo>
                    <a:pt x="195" y="481"/>
                    <a:pt x="209" y="496"/>
                    <a:pt x="240" y="496"/>
                  </a:cubicBezTo>
                  <a:cubicBezTo>
                    <a:pt x="265" y="496"/>
                    <a:pt x="288" y="490"/>
                    <a:pt x="308" y="479"/>
                  </a:cubicBezTo>
                  <a:cubicBezTo>
                    <a:pt x="308" y="590"/>
                    <a:pt x="308" y="590"/>
                    <a:pt x="308" y="590"/>
                  </a:cubicBezTo>
                  <a:cubicBezTo>
                    <a:pt x="279" y="607"/>
                    <a:pt x="245" y="618"/>
                    <a:pt x="199" y="618"/>
                  </a:cubicBezTo>
                  <a:cubicBezTo>
                    <a:pt x="115" y="618"/>
                    <a:pt x="58" y="584"/>
                    <a:pt x="58"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3"/>
            <p:cNvSpPr>
              <a:spLocks noEditPoints="1"/>
            </p:cNvSpPr>
            <p:nvPr userDrawn="1"/>
          </p:nvSpPr>
          <p:spPr bwMode="auto">
            <a:xfrm>
              <a:off x="5131251" y="938123"/>
              <a:ext cx="207455" cy="219867"/>
            </a:xfrm>
            <a:custGeom>
              <a:avLst/>
              <a:gdLst>
                <a:gd name="T0" fmla="*/ 0 w 477"/>
                <a:gd name="T1" fmla="*/ 254 h 505"/>
                <a:gd name="T2" fmla="*/ 0 w 477"/>
                <a:gd name="T3" fmla="*/ 253 h 505"/>
                <a:gd name="T4" fmla="*/ 240 w 477"/>
                <a:gd name="T5" fmla="*/ 0 h 505"/>
                <a:gd name="T6" fmla="*/ 477 w 477"/>
                <a:gd name="T7" fmla="*/ 263 h 505"/>
                <a:gd name="T8" fmla="*/ 475 w 477"/>
                <a:gd name="T9" fmla="*/ 300 h 505"/>
                <a:gd name="T10" fmla="*/ 137 w 477"/>
                <a:gd name="T11" fmla="*/ 300 h 505"/>
                <a:gd name="T12" fmla="*/ 256 w 477"/>
                <a:gd name="T13" fmla="*/ 395 h 505"/>
                <a:gd name="T14" fmla="*/ 373 w 477"/>
                <a:gd name="T15" fmla="*/ 345 h 505"/>
                <a:gd name="T16" fmla="*/ 452 w 477"/>
                <a:gd name="T17" fmla="*/ 415 h 505"/>
                <a:gd name="T18" fmla="*/ 254 w 477"/>
                <a:gd name="T19" fmla="*/ 505 h 505"/>
                <a:gd name="T20" fmla="*/ 0 w 477"/>
                <a:gd name="T21" fmla="*/ 254 h 505"/>
                <a:gd name="T22" fmla="*/ 343 w 477"/>
                <a:gd name="T23" fmla="*/ 214 h 505"/>
                <a:gd name="T24" fmla="*/ 240 w 477"/>
                <a:gd name="T25" fmla="*/ 111 h 505"/>
                <a:gd name="T26" fmla="*/ 135 w 477"/>
                <a:gd name="T27" fmla="*/ 214 h 505"/>
                <a:gd name="T28" fmla="*/ 343 w 477"/>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7" h="505">
                  <a:moveTo>
                    <a:pt x="0" y="254"/>
                  </a:moveTo>
                  <a:cubicBezTo>
                    <a:pt x="0" y="253"/>
                    <a:pt x="0" y="253"/>
                    <a:pt x="0" y="253"/>
                  </a:cubicBezTo>
                  <a:cubicBezTo>
                    <a:pt x="0" y="114"/>
                    <a:pt x="99" y="0"/>
                    <a:pt x="240" y="0"/>
                  </a:cubicBezTo>
                  <a:cubicBezTo>
                    <a:pt x="402" y="0"/>
                    <a:pt x="477" y="126"/>
                    <a:pt x="477" y="263"/>
                  </a:cubicBezTo>
                  <a:cubicBezTo>
                    <a:pt x="477"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3" y="214"/>
                  </a:moveTo>
                  <a:cubicBezTo>
                    <a:pt x="334" y="152"/>
                    <a:pt x="298" y="111"/>
                    <a:pt x="240" y="111"/>
                  </a:cubicBezTo>
                  <a:cubicBezTo>
                    <a:pt x="183" y="111"/>
                    <a:pt x="146" y="151"/>
                    <a:pt x="135" y="214"/>
                  </a:cubicBezTo>
                  <a:lnTo>
                    <a:pt x="343"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4"/>
            <p:cNvSpPr/>
            <p:nvPr userDrawn="1"/>
          </p:nvSpPr>
          <p:spPr bwMode="auto">
            <a:xfrm>
              <a:off x="5348015" y="938123"/>
              <a:ext cx="195486" cy="219867"/>
            </a:xfrm>
            <a:custGeom>
              <a:avLst/>
              <a:gdLst>
                <a:gd name="T0" fmla="*/ 0 w 450"/>
                <a:gd name="T1" fmla="*/ 254 h 505"/>
                <a:gd name="T2" fmla="*/ 0 w 450"/>
                <a:gd name="T3" fmla="*/ 253 h 505"/>
                <a:gd name="T4" fmla="*/ 254 w 450"/>
                <a:gd name="T5" fmla="*/ 0 h 505"/>
                <a:gd name="T6" fmla="*/ 448 w 450"/>
                <a:gd name="T7" fmla="*/ 82 h 505"/>
                <a:gd name="T8" fmla="*/ 363 w 450"/>
                <a:gd name="T9" fmla="*/ 172 h 505"/>
                <a:gd name="T10" fmla="*/ 253 w 450"/>
                <a:gd name="T11" fmla="*/ 119 h 505"/>
                <a:gd name="T12" fmla="*/ 135 w 450"/>
                <a:gd name="T13" fmla="*/ 251 h 505"/>
                <a:gd name="T14" fmla="*/ 135 w 450"/>
                <a:gd name="T15" fmla="*/ 253 h 505"/>
                <a:gd name="T16" fmla="*/ 258 w 450"/>
                <a:gd name="T17" fmla="*/ 387 h 505"/>
                <a:gd name="T18" fmla="*/ 370 w 450"/>
                <a:gd name="T19" fmla="*/ 335 h 505"/>
                <a:gd name="T20" fmla="*/ 450 w 450"/>
                <a:gd name="T21" fmla="*/ 416 h 505"/>
                <a:gd name="T22" fmla="*/ 252 w 450"/>
                <a:gd name="T23" fmla="*/ 505 h 505"/>
                <a:gd name="T24" fmla="*/ 0 w 450"/>
                <a:gd name="T25"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0" h="505">
                  <a:moveTo>
                    <a:pt x="0" y="254"/>
                  </a:moveTo>
                  <a:cubicBezTo>
                    <a:pt x="0" y="253"/>
                    <a:pt x="0" y="253"/>
                    <a:pt x="0" y="253"/>
                  </a:cubicBezTo>
                  <a:cubicBezTo>
                    <a:pt x="0" y="114"/>
                    <a:pt x="106" y="0"/>
                    <a:pt x="254" y="0"/>
                  </a:cubicBezTo>
                  <a:cubicBezTo>
                    <a:pt x="345" y="0"/>
                    <a:pt x="402" y="31"/>
                    <a:pt x="448" y="82"/>
                  </a:cubicBezTo>
                  <a:cubicBezTo>
                    <a:pt x="363" y="172"/>
                    <a:pt x="363" y="172"/>
                    <a:pt x="363" y="172"/>
                  </a:cubicBezTo>
                  <a:cubicBezTo>
                    <a:pt x="333" y="139"/>
                    <a:pt x="302" y="119"/>
                    <a:pt x="253" y="119"/>
                  </a:cubicBezTo>
                  <a:cubicBezTo>
                    <a:pt x="184" y="119"/>
                    <a:pt x="135" y="179"/>
                    <a:pt x="135" y="251"/>
                  </a:cubicBezTo>
                  <a:cubicBezTo>
                    <a:pt x="135" y="253"/>
                    <a:pt x="135" y="253"/>
                    <a:pt x="135" y="253"/>
                  </a:cubicBezTo>
                  <a:cubicBezTo>
                    <a:pt x="135" y="327"/>
                    <a:pt x="183" y="387"/>
                    <a:pt x="258" y="387"/>
                  </a:cubicBezTo>
                  <a:cubicBezTo>
                    <a:pt x="305" y="387"/>
                    <a:pt x="336" y="367"/>
                    <a:pt x="370" y="335"/>
                  </a:cubicBezTo>
                  <a:cubicBezTo>
                    <a:pt x="450" y="416"/>
                    <a:pt x="450" y="416"/>
                    <a:pt x="450" y="416"/>
                  </a:cubicBezTo>
                  <a:cubicBezTo>
                    <a:pt x="403" y="468"/>
                    <a:pt x="349" y="505"/>
                    <a:pt x="252" y="505"/>
                  </a:cubicBezTo>
                  <a:cubicBezTo>
                    <a:pt x="106" y="505"/>
                    <a:pt x="0" y="393"/>
                    <a:pt x="0"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15"/>
            <p:cNvSpPr/>
            <p:nvPr userDrawn="1"/>
          </p:nvSpPr>
          <p:spPr bwMode="auto">
            <a:xfrm>
              <a:off x="5553254" y="866312"/>
              <a:ext cx="193270" cy="286802"/>
            </a:xfrm>
            <a:custGeom>
              <a:avLst/>
              <a:gdLst>
                <a:gd name="T0" fmla="*/ 0 w 445"/>
                <a:gd name="T1" fmla="*/ 0 h 660"/>
                <a:gd name="T2" fmla="*/ 138 w 445"/>
                <a:gd name="T3" fmla="*/ 0 h 660"/>
                <a:gd name="T4" fmla="*/ 138 w 445"/>
                <a:gd name="T5" fmla="*/ 244 h 660"/>
                <a:gd name="T6" fmla="*/ 280 w 445"/>
                <a:gd name="T7" fmla="*/ 166 h 660"/>
                <a:gd name="T8" fmla="*/ 445 w 445"/>
                <a:gd name="T9" fmla="*/ 346 h 660"/>
                <a:gd name="T10" fmla="*/ 445 w 445"/>
                <a:gd name="T11" fmla="*/ 660 h 660"/>
                <a:gd name="T12" fmla="*/ 307 w 445"/>
                <a:gd name="T13" fmla="*/ 660 h 660"/>
                <a:gd name="T14" fmla="*/ 307 w 445"/>
                <a:gd name="T15" fmla="*/ 390 h 660"/>
                <a:gd name="T16" fmla="*/ 224 w 445"/>
                <a:gd name="T17" fmla="*/ 291 h 660"/>
                <a:gd name="T18" fmla="*/ 138 w 445"/>
                <a:gd name="T19" fmla="*/ 390 h 660"/>
                <a:gd name="T20" fmla="*/ 138 w 445"/>
                <a:gd name="T21" fmla="*/ 660 h 660"/>
                <a:gd name="T22" fmla="*/ 0 w 445"/>
                <a:gd name="T23" fmla="*/ 660 h 660"/>
                <a:gd name="T24" fmla="*/ 0 w 445"/>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5" h="660">
                  <a:moveTo>
                    <a:pt x="0" y="0"/>
                  </a:moveTo>
                  <a:cubicBezTo>
                    <a:pt x="138" y="0"/>
                    <a:pt x="138" y="0"/>
                    <a:pt x="138" y="0"/>
                  </a:cubicBezTo>
                  <a:cubicBezTo>
                    <a:pt x="138" y="244"/>
                    <a:pt x="138" y="244"/>
                    <a:pt x="138" y="244"/>
                  </a:cubicBezTo>
                  <a:cubicBezTo>
                    <a:pt x="169" y="203"/>
                    <a:pt x="210" y="166"/>
                    <a:pt x="280" y="166"/>
                  </a:cubicBezTo>
                  <a:cubicBezTo>
                    <a:pt x="384" y="166"/>
                    <a:pt x="445" y="235"/>
                    <a:pt x="445" y="346"/>
                  </a:cubicBezTo>
                  <a:cubicBezTo>
                    <a:pt x="445" y="660"/>
                    <a:pt x="445" y="660"/>
                    <a:pt x="445" y="660"/>
                  </a:cubicBezTo>
                  <a:cubicBezTo>
                    <a:pt x="307" y="660"/>
                    <a:pt x="307" y="660"/>
                    <a:pt x="307" y="660"/>
                  </a:cubicBezTo>
                  <a:cubicBezTo>
                    <a:pt x="307" y="390"/>
                    <a:pt x="307" y="390"/>
                    <a:pt x="307" y="390"/>
                  </a:cubicBezTo>
                  <a:cubicBezTo>
                    <a:pt x="307" y="324"/>
                    <a:pt x="276" y="291"/>
                    <a:pt x="224" y="291"/>
                  </a:cubicBezTo>
                  <a:cubicBezTo>
                    <a:pt x="171" y="291"/>
                    <a:pt x="138" y="324"/>
                    <a:pt x="138" y="390"/>
                  </a:cubicBezTo>
                  <a:cubicBezTo>
                    <a:pt x="138" y="660"/>
                    <a:pt x="138" y="660"/>
                    <a:pt x="138" y="660"/>
                  </a:cubicBezTo>
                  <a:cubicBezTo>
                    <a:pt x="0" y="660"/>
                    <a:pt x="0" y="660"/>
                    <a:pt x="0" y="66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6"/>
            <p:cNvSpPr/>
            <p:nvPr userDrawn="1"/>
          </p:nvSpPr>
          <p:spPr bwMode="auto">
            <a:xfrm>
              <a:off x="5762039" y="938123"/>
              <a:ext cx="192827" cy="214991"/>
            </a:xfrm>
            <a:custGeom>
              <a:avLst/>
              <a:gdLst>
                <a:gd name="T0" fmla="*/ 0 w 444"/>
                <a:gd name="T1" fmla="*/ 9 h 494"/>
                <a:gd name="T2" fmla="*/ 137 w 444"/>
                <a:gd name="T3" fmla="*/ 9 h 494"/>
                <a:gd name="T4" fmla="*/ 137 w 444"/>
                <a:gd name="T5" fmla="*/ 78 h 494"/>
                <a:gd name="T6" fmla="*/ 279 w 444"/>
                <a:gd name="T7" fmla="*/ 0 h 494"/>
                <a:gd name="T8" fmla="*/ 444 w 444"/>
                <a:gd name="T9" fmla="*/ 180 h 494"/>
                <a:gd name="T10" fmla="*/ 444 w 444"/>
                <a:gd name="T11" fmla="*/ 494 h 494"/>
                <a:gd name="T12" fmla="*/ 306 w 444"/>
                <a:gd name="T13" fmla="*/ 494 h 494"/>
                <a:gd name="T14" fmla="*/ 306 w 444"/>
                <a:gd name="T15" fmla="*/ 224 h 494"/>
                <a:gd name="T16" fmla="*/ 223 w 444"/>
                <a:gd name="T17" fmla="*/ 125 h 494"/>
                <a:gd name="T18" fmla="*/ 137 w 444"/>
                <a:gd name="T19" fmla="*/ 224 h 494"/>
                <a:gd name="T20" fmla="*/ 137 w 444"/>
                <a:gd name="T21" fmla="*/ 494 h 494"/>
                <a:gd name="T22" fmla="*/ 0 w 444"/>
                <a:gd name="T23" fmla="*/ 494 h 494"/>
                <a:gd name="T24" fmla="*/ 0 w 444"/>
                <a:gd name="T25"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94">
                  <a:moveTo>
                    <a:pt x="0" y="9"/>
                  </a:moveTo>
                  <a:cubicBezTo>
                    <a:pt x="137" y="9"/>
                    <a:pt x="137" y="9"/>
                    <a:pt x="137" y="9"/>
                  </a:cubicBezTo>
                  <a:cubicBezTo>
                    <a:pt x="137" y="78"/>
                    <a:pt x="137" y="78"/>
                    <a:pt x="137" y="78"/>
                  </a:cubicBezTo>
                  <a:cubicBezTo>
                    <a:pt x="169" y="37"/>
                    <a:pt x="210" y="0"/>
                    <a:pt x="279" y="0"/>
                  </a:cubicBezTo>
                  <a:cubicBezTo>
                    <a:pt x="383" y="0"/>
                    <a:pt x="444" y="69"/>
                    <a:pt x="444" y="180"/>
                  </a:cubicBezTo>
                  <a:cubicBezTo>
                    <a:pt x="444" y="494"/>
                    <a:pt x="444" y="494"/>
                    <a:pt x="444" y="494"/>
                  </a:cubicBezTo>
                  <a:cubicBezTo>
                    <a:pt x="306" y="494"/>
                    <a:pt x="306" y="494"/>
                    <a:pt x="306" y="494"/>
                  </a:cubicBezTo>
                  <a:cubicBezTo>
                    <a:pt x="306" y="224"/>
                    <a:pt x="306" y="224"/>
                    <a:pt x="306" y="224"/>
                  </a:cubicBezTo>
                  <a:cubicBezTo>
                    <a:pt x="306" y="158"/>
                    <a:pt x="276" y="125"/>
                    <a:pt x="223" y="125"/>
                  </a:cubicBezTo>
                  <a:cubicBezTo>
                    <a:pt x="171" y="125"/>
                    <a:pt x="137" y="158"/>
                    <a:pt x="137" y="224"/>
                  </a:cubicBezTo>
                  <a:cubicBezTo>
                    <a:pt x="137" y="494"/>
                    <a:pt x="137" y="494"/>
                    <a:pt x="137"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17"/>
            <p:cNvSpPr>
              <a:spLocks noEditPoints="1"/>
            </p:cNvSpPr>
            <p:nvPr userDrawn="1"/>
          </p:nvSpPr>
          <p:spPr bwMode="auto">
            <a:xfrm>
              <a:off x="5967277" y="938123"/>
              <a:ext cx="228289" cy="219867"/>
            </a:xfrm>
            <a:custGeom>
              <a:avLst/>
              <a:gdLst>
                <a:gd name="T0" fmla="*/ 0 w 525"/>
                <a:gd name="T1" fmla="*/ 254 h 505"/>
                <a:gd name="T2" fmla="*/ 0 w 525"/>
                <a:gd name="T3" fmla="*/ 253 h 505"/>
                <a:gd name="T4" fmla="*/ 263 w 525"/>
                <a:gd name="T5" fmla="*/ 0 h 505"/>
                <a:gd name="T6" fmla="*/ 525 w 525"/>
                <a:gd name="T7" fmla="*/ 251 h 505"/>
                <a:gd name="T8" fmla="*/ 525 w 525"/>
                <a:gd name="T9" fmla="*/ 253 h 505"/>
                <a:gd name="T10" fmla="*/ 262 w 525"/>
                <a:gd name="T11" fmla="*/ 505 h 505"/>
                <a:gd name="T12" fmla="*/ 0 w 525"/>
                <a:gd name="T13" fmla="*/ 254 h 505"/>
                <a:gd name="T14" fmla="*/ 389 w 525"/>
                <a:gd name="T15" fmla="*/ 254 h 505"/>
                <a:gd name="T16" fmla="*/ 389 w 525"/>
                <a:gd name="T17" fmla="*/ 253 h 505"/>
                <a:gd name="T18" fmla="*/ 262 w 525"/>
                <a:gd name="T19" fmla="*/ 119 h 505"/>
                <a:gd name="T20" fmla="*/ 136 w 525"/>
                <a:gd name="T21" fmla="*/ 251 h 505"/>
                <a:gd name="T22" fmla="*/ 136 w 525"/>
                <a:gd name="T23" fmla="*/ 253 h 505"/>
                <a:gd name="T24" fmla="*/ 263 w 525"/>
                <a:gd name="T25" fmla="*/ 387 h 505"/>
                <a:gd name="T26" fmla="*/ 389 w 525"/>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5">
                  <a:moveTo>
                    <a:pt x="0" y="254"/>
                  </a:moveTo>
                  <a:cubicBezTo>
                    <a:pt x="0" y="253"/>
                    <a:pt x="0" y="253"/>
                    <a:pt x="0" y="253"/>
                  </a:cubicBezTo>
                  <a:cubicBezTo>
                    <a:pt x="0" y="113"/>
                    <a:pt x="112" y="0"/>
                    <a:pt x="263" y="0"/>
                  </a:cubicBezTo>
                  <a:cubicBezTo>
                    <a:pt x="414" y="0"/>
                    <a:pt x="525" y="111"/>
                    <a:pt x="525" y="251"/>
                  </a:cubicBezTo>
                  <a:cubicBezTo>
                    <a:pt x="525" y="253"/>
                    <a:pt x="525" y="253"/>
                    <a:pt x="525" y="253"/>
                  </a:cubicBezTo>
                  <a:cubicBezTo>
                    <a:pt x="525" y="392"/>
                    <a:pt x="413" y="505"/>
                    <a:pt x="262" y="505"/>
                  </a:cubicBezTo>
                  <a:cubicBezTo>
                    <a:pt x="111" y="505"/>
                    <a:pt x="0" y="394"/>
                    <a:pt x="0" y="254"/>
                  </a:cubicBezTo>
                  <a:close/>
                  <a:moveTo>
                    <a:pt x="389" y="254"/>
                  </a:moveTo>
                  <a:cubicBezTo>
                    <a:pt x="389" y="253"/>
                    <a:pt x="389" y="253"/>
                    <a:pt x="389" y="253"/>
                  </a:cubicBezTo>
                  <a:cubicBezTo>
                    <a:pt x="389" y="181"/>
                    <a:pt x="338" y="119"/>
                    <a:pt x="262" y="119"/>
                  </a:cubicBezTo>
                  <a:cubicBezTo>
                    <a:pt x="183" y="119"/>
                    <a:pt x="136" y="179"/>
                    <a:pt x="136" y="251"/>
                  </a:cubicBezTo>
                  <a:cubicBezTo>
                    <a:pt x="136" y="253"/>
                    <a:pt x="136" y="253"/>
                    <a:pt x="136" y="253"/>
                  </a:cubicBezTo>
                  <a:cubicBezTo>
                    <a:pt x="136" y="324"/>
                    <a:pt x="187" y="387"/>
                    <a:pt x="263" y="387"/>
                  </a:cubicBezTo>
                  <a:cubicBezTo>
                    <a:pt x="342" y="387"/>
                    <a:pt x="389" y="326"/>
                    <a:pt x="389"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Rectangle 18"/>
            <p:cNvSpPr>
              <a:spLocks noChangeArrowheads="1"/>
            </p:cNvSpPr>
            <p:nvPr userDrawn="1"/>
          </p:nvSpPr>
          <p:spPr bwMode="auto">
            <a:xfrm>
              <a:off x="6207091" y="866312"/>
              <a:ext cx="59843" cy="2868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8" name="Freeform 19"/>
            <p:cNvSpPr>
              <a:spLocks noEditPoints="1"/>
            </p:cNvSpPr>
            <p:nvPr userDrawn="1"/>
          </p:nvSpPr>
          <p:spPr bwMode="auto">
            <a:xfrm>
              <a:off x="6278460" y="938123"/>
              <a:ext cx="228732" cy="219867"/>
            </a:xfrm>
            <a:custGeom>
              <a:avLst/>
              <a:gdLst>
                <a:gd name="T0" fmla="*/ 0 w 526"/>
                <a:gd name="T1" fmla="*/ 254 h 505"/>
                <a:gd name="T2" fmla="*/ 0 w 526"/>
                <a:gd name="T3" fmla="*/ 253 h 505"/>
                <a:gd name="T4" fmla="*/ 264 w 526"/>
                <a:gd name="T5" fmla="*/ 0 h 505"/>
                <a:gd name="T6" fmla="*/ 526 w 526"/>
                <a:gd name="T7" fmla="*/ 251 h 505"/>
                <a:gd name="T8" fmla="*/ 526 w 526"/>
                <a:gd name="T9" fmla="*/ 253 h 505"/>
                <a:gd name="T10" fmla="*/ 262 w 526"/>
                <a:gd name="T11" fmla="*/ 505 h 505"/>
                <a:gd name="T12" fmla="*/ 0 w 526"/>
                <a:gd name="T13" fmla="*/ 254 h 505"/>
                <a:gd name="T14" fmla="*/ 390 w 526"/>
                <a:gd name="T15" fmla="*/ 254 h 505"/>
                <a:gd name="T16" fmla="*/ 390 w 526"/>
                <a:gd name="T17" fmla="*/ 253 h 505"/>
                <a:gd name="T18" fmla="*/ 262 w 526"/>
                <a:gd name="T19" fmla="*/ 119 h 505"/>
                <a:gd name="T20" fmla="*/ 136 w 526"/>
                <a:gd name="T21" fmla="*/ 251 h 505"/>
                <a:gd name="T22" fmla="*/ 136 w 526"/>
                <a:gd name="T23" fmla="*/ 253 h 505"/>
                <a:gd name="T24" fmla="*/ 264 w 526"/>
                <a:gd name="T25" fmla="*/ 387 h 505"/>
                <a:gd name="T26" fmla="*/ 390 w 526"/>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6" h="505">
                  <a:moveTo>
                    <a:pt x="0" y="254"/>
                  </a:moveTo>
                  <a:cubicBezTo>
                    <a:pt x="0" y="253"/>
                    <a:pt x="0" y="253"/>
                    <a:pt x="0" y="253"/>
                  </a:cubicBezTo>
                  <a:cubicBezTo>
                    <a:pt x="0" y="113"/>
                    <a:pt x="113" y="0"/>
                    <a:pt x="264" y="0"/>
                  </a:cubicBezTo>
                  <a:cubicBezTo>
                    <a:pt x="414" y="0"/>
                    <a:pt x="526" y="111"/>
                    <a:pt x="526" y="251"/>
                  </a:cubicBezTo>
                  <a:cubicBezTo>
                    <a:pt x="526" y="253"/>
                    <a:pt x="526" y="253"/>
                    <a:pt x="526" y="253"/>
                  </a:cubicBezTo>
                  <a:cubicBezTo>
                    <a:pt x="526" y="392"/>
                    <a:pt x="413" y="505"/>
                    <a:pt x="262" y="505"/>
                  </a:cubicBezTo>
                  <a:cubicBezTo>
                    <a:pt x="112" y="505"/>
                    <a:pt x="0" y="394"/>
                    <a:pt x="0" y="254"/>
                  </a:cubicBezTo>
                  <a:close/>
                  <a:moveTo>
                    <a:pt x="390" y="254"/>
                  </a:moveTo>
                  <a:cubicBezTo>
                    <a:pt x="390" y="253"/>
                    <a:pt x="390" y="253"/>
                    <a:pt x="390" y="253"/>
                  </a:cubicBezTo>
                  <a:cubicBezTo>
                    <a:pt x="390" y="181"/>
                    <a:pt x="338" y="119"/>
                    <a:pt x="262" y="119"/>
                  </a:cubicBezTo>
                  <a:cubicBezTo>
                    <a:pt x="183" y="119"/>
                    <a:pt x="136" y="179"/>
                    <a:pt x="136" y="251"/>
                  </a:cubicBezTo>
                  <a:cubicBezTo>
                    <a:pt x="136" y="253"/>
                    <a:pt x="136" y="253"/>
                    <a:pt x="136" y="253"/>
                  </a:cubicBezTo>
                  <a:cubicBezTo>
                    <a:pt x="136" y="324"/>
                    <a:pt x="188" y="387"/>
                    <a:pt x="264" y="387"/>
                  </a:cubicBezTo>
                  <a:cubicBezTo>
                    <a:pt x="343" y="387"/>
                    <a:pt x="390" y="326"/>
                    <a:pt x="390"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0"/>
            <p:cNvSpPr>
              <a:spLocks noEditPoints="1"/>
            </p:cNvSpPr>
            <p:nvPr userDrawn="1"/>
          </p:nvSpPr>
          <p:spPr bwMode="auto">
            <a:xfrm>
              <a:off x="6516057" y="938123"/>
              <a:ext cx="221197" cy="278823"/>
            </a:xfrm>
            <a:custGeom>
              <a:avLst/>
              <a:gdLst>
                <a:gd name="T0" fmla="*/ 24 w 509"/>
                <a:gd name="T1" fmla="*/ 590 h 641"/>
                <a:gd name="T2" fmla="*/ 71 w 509"/>
                <a:gd name="T3" fmla="*/ 487 h 641"/>
                <a:gd name="T4" fmla="*/ 235 w 509"/>
                <a:gd name="T5" fmla="*/ 531 h 641"/>
                <a:gd name="T6" fmla="*/ 373 w 509"/>
                <a:gd name="T7" fmla="*/ 399 h 641"/>
                <a:gd name="T8" fmla="*/ 373 w 509"/>
                <a:gd name="T9" fmla="*/ 376 h 641"/>
                <a:gd name="T10" fmla="*/ 215 w 509"/>
                <a:gd name="T11" fmla="*/ 454 h 641"/>
                <a:gd name="T12" fmla="*/ 0 w 509"/>
                <a:gd name="T13" fmla="*/ 228 h 641"/>
                <a:gd name="T14" fmla="*/ 0 w 509"/>
                <a:gd name="T15" fmla="*/ 226 h 641"/>
                <a:gd name="T16" fmla="*/ 215 w 509"/>
                <a:gd name="T17" fmla="*/ 0 h 641"/>
                <a:gd name="T18" fmla="*/ 372 w 509"/>
                <a:gd name="T19" fmla="*/ 72 h 641"/>
                <a:gd name="T20" fmla="*/ 372 w 509"/>
                <a:gd name="T21" fmla="*/ 9 h 641"/>
                <a:gd name="T22" fmla="*/ 509 w 509"/>
                <a:gd name="T23" fmla="*/ 9 h 641"/>
                <a:gd name="T24" fmla="*/ 509 w 509"/>
                <a:gd name="T25" fmla="*/ 385 h 641"/>
                <a:gd name="T26" fmla="*/ 448 w 509"/>
                <a:gd name="T27" fmla="*/ 576 h 641"/>
                <a:gd name="T28" fmla="*/ 239 w 509"/>
                <a:gd name="T29" fmla="*/ 641 h 641"/>
                <a:gd name="T30" fmla="*/ 24 w 509"/>
                <a:gd name="T31" fmla="*/ 590 h 641"/>
                <a:gd name="T32" fmla="*/ 373 w 509"/>
                <a:gd name="T33" fmla="*/ 228 h 641"/>
                <a:gd name="T34" fmla="*/ 373 w 509"/>
                <a:gd name="T35" fmla="*/ 226 h 641"/>
                <a:gd name="T36" fmla="*/ 255 w 509"/>
                <a:gd name="T37" fmla="*/ 114 h 641"/>
                <a:gd name="T38" fmla="*/ 137 w 509"/>
                <a:gd name="T39" fmla="*/ 226 h 641"/>
                <a:gd name="T40" fmla="*/ 137 w 509"/>
                <a:gd name="T41" fmla="*/ 228 h 641"/>
                <a:gd name="T42" fmla="*/ 255 w 509"/>
                <a:gd name="T43" fmla="*/ 340 h 641"/>
                <a:gd name="T44" fmla="*/ 373 w 509"/>
                <a:gd name="T45" fmla="*/ 228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9" h="641">
                  <a:moveTo>
                    <a:pt x="24" y="590"/>
                  </a:moveTo>
                  <a:cubicBezTo>
                    <a:pt x="71" y="487"/>
                    <a:pt x="71" y="487"/>
                    <a:pt x="71" y="487"/>
                  </a:cubicBezTo>
                  <a:cubicBezTo>
                    <a:pt x="121" y="515"/>
                    <a:pt x="171" y="531"/>
                    <a:pt x="235" y="531"/>
                  </a:cubicBezTo>
                  <a:cubicBezTo>
                    <a:pt x="329" y="531"/>
                    <a:pt x="373" y="486"/>
                    <a:pt x="373" y="399"/>
                  </a:cubicBezTo>
                  <a:cubicBezTo>
                    <a:pt x="373" y="376"/>
                    <a:pt x="373" y="376"/>
                    <a:pt x="373" y="376"/>
                  </a:cubicBezTo>
                  <a:cubicBezTo>
                    <a:pt x="333" y="425"/>
                    <a:pt x="288" y="454"/>
                    <a:pt x="215" y="454"/>
                  </a:cubicBezTo>
                  <a:cubicBezTo>
                    <a:pt x="102" y="454"/>
                    <a:pt x="0" y="372"/>
                    <a:pt x="0" y="228"/>
                  </a:cubicBezTo>
                  <a:cubicBezTo>
                    <a:pt x="0" y="226"/>
                    <a:pt x="0" y="226"/>
                    <a:pt x="0" y="226"/>
                  </a:cubicBezTo>
                  <a:cubicBezTo>
                    <a:pt x="0" y="82"/>
                    <a:pt x="104" y="0"/>
                    <a:pt x="215" y="0"/>
                  </a:cubicBezTo>
                  <a:cubicBezTo>
                    <a:pt x="290" y="0"/>
                    <a:pt x="334" y="32"/>
                    <a:pt x="372" y="72"/>
                  </a:cubicBezTo>
                  <a:cubicBezTo>
                    <a:pt x="372" y="9"/>
                    <a:pt x="372" y="9"/>
                    <a:pt x="372" y="9"/>
                  </a:cubicBezTo>
                  <a:cubicBezTo>
                    <a:pt x="509" y="9"/>
                    <a:pt x="509" y="9"/>
                    <a:pt x="509" y="9"/>
                  </a:cubicBezTo>
                  <a:cubicBezTo>
                    <a:pt x="509" y="385"/>
                    <a:pt x="509" y="385"/>
                    <a:pt x="509" y="385"/>
                  </a:cubicBezTo>
                  <a:cubicBezTo>
                    <a:pt x="509" y="472"/>
                    <a:pt x="488" y="535"/>
                    <a:pt x="448" y="576"/>
                  </a:cubicBezTo>
                  <a:cubicBezTo>
                    <a:pt x="402" y="621"/>
                    <a:pt x="333" y="641"/>
                    <a:pt x="239" y="641"/>
                  </a:cubicBezTo>
                  <a:cubicBezTo>
                    <a:pt x="160" y="641"/>
                    <a:pt x="86" y="623"/>
                    <a:pt x="24" y="590"/>
                  </a:cubicBezTo>
                  <a:close/>
                  <a:moveTo>
                    <a:pt x="373" y="228"/>
                  </a:moveTo>
                  <a:cubicBezTo>
                    <a:pt x="373" y="226"/>
                    <a:pt x="373" y="226"/>
                    <a:pt x="373" y="226"/>
                  </a:cubicBezTo>
                  <a:cubicBezTo>
                    <a:pt x="373" y="160"/>
                    <a:pt x="322" y="114"/>
                    <a:pt x="255" y="114"/>
                  </a:cubicBezTo>
                  <a:cubicBezTo>
                    <a:pt x="188" y="114"/>
                    <a:pt x="137" y="160"/>
                    <a:pt x="137" y="226"/>
                  </a:cubicBezTo>
                  <a:cubicBezTo>
                    <a:pt x="137" y="228"/>
                    <a:pt x="137" y="228"/>
                    <a:pt x="137" y="228"/>
                  </a:cubicBezTo>
                  <a:cubicBezTo>
                    <a:pt x="137" y="295"/>
                    <a:pt x="188" y="340"/>
                    <a:pt x="255" y="340"/>
                  </a:cubicBezTo>
                  <a:cubicBezTo>
                    <a:pt x="322" y="340"/>
                    <a:pt x="373" y="294"/>
                    <a:pt x="373"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1"/>
            <p:cNvSpPr/>
            <p:nvPr userDrawn="1"/>
          </p:nvSpPr>
          <p:spPr bwMode="auto">
            <a:xfrm>
              <a:off x="6747450" y="942113"/>
              <a:ext cx="219424" cy="275277"/>
            </a:xfrm>
            <a:custGeom>
              <a:avLst/>
              <a:gdLst>
                <a:gd name="T0" fmla="*/ 362 w 505"/>
                <a:gd name="T1" fmla="*/ 0 h 633"/>
                <a:gd name="T2" fmla="*/ 505 w 505"/>
                <a:gd name="T3" fmla="*/ 0 h 633"/>
                <a:gd name="T4" fmla="*/ 319 w 505"/>
                <a:gd name="T5" fmla="*/ 497 h 633"/>
                <a:gd name="T6" fmla="*/ 159 w 505"/>
                <a:gd name="T7" fmla="*/ 633 h 633"/>
                <a:gd name="T8" fmla="*/ 37 w 505"/>
                <a:gd name="T9" fmla="*/ 599 h 633"/>
                <a:gd name="T10" fmla="*/ 83 w 505"/>
                <a:gd name="T11" fmla="*/ 500 h 633"/>
                <a:gd name="T12" fmla="*/ 142 w 505"/>
                <a:gd name="T13" fmla="*/ 519 h 633"/>
                <a:gd name="T14" fmla="*/ 190 w 505"/>
                <a:gd name="T15" fmla="*/ 487 h 633"/>
                <a:gd name="T16" fmla="*/ 0 w 505"/>
                <a:gd name="T17" fmla="*/ 0 h 633"/>
                <a:gd name="T18" fmla="*/ 146 w 505"/>
                <a:gd name="T19" fmla="*/ 0 h 633"/>
                <a:gd name="T20" fmla="*/ 256 w 505"/>
                <a:gd name="T21" fmla="*/ 331 h 633"/>
                <a:gd name="T22" fmla="*/ 362 w 505"/>
                <a:gd name="T23"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633">
                  <a:moveTo>
                    <a:pt x="362" y="0"/>
                  </a:moveTo>
                  <a:cubicBezTo>
                    <a:pt x="505" y="0"/>
                    <a:pt x="505" y="0"/>
                    <a:pt x="505" y="0"/>
                  </a:cubicBezTo>
                  <a:cubicBezTo>
                    <a:pt x="319" y="497"/>
                    <a:pt x="319" y="497"/>
                    <a:pt x="319" y="497"/>
                  </a:cubicBezTo>
                  <a:cubicBezTo>
                    <a:pt x="282" y="596"/>
                    <a:pt x="242" y="633"/>
                    <a:pt x="159" y="633"/>
                  </a:cubicBezTo>
                  <a:cubicBezTo>
                    <a:pt x="110" y="633"/>
                    <a:pt x="73" y="620"/>
                    <a:pt x="37" y="599"/>
                  </a:cubicBezTo>
                  <a:cubicBezTo>
                    <a:pt x="83" y="500"/>
                    <a:pt x="83" y="500"/>
                    <a:pt x="83" y="500"/>
                  </a:cubicBezTo>
                  <a:cubicBezTo>
                    <a:pt x="101" y="511"/>
                    <a:pt x="124" y="519"/>
                    <a:pt x="142" y="519"/>
                  </a:cubicBezTo>
                  <a:cubicBezTo>
                    <a:pt x="166" y="519"/>
                    <a:pt x="178" y="512"/>
                    <a:pt x="190" y="487"/>
                  </a:cubicBezTo>
                  <a:cubicBezTo>
                    <a:pt x="0" y="0"/>
                    <a:pt x="0" y="0"/>
                    <a:pt x="0" y="0"/>
                  </a:cubicBezTo>
                  <a:cubicBezTo>
                    <a:pt x="146" y="0"/>
                    <a:pt x="146" y="0"/>
                    <a:pt x="146" y="0"/>
                  </a:cubicBezTo>
                  <a:cubicBezTo>
                    <a:pt x="256" y="331"/>
                    <a:pt x="256" y="331"/>
                    <a:pt x="256" y="331"/>
                  </a:cubicBezTo>
                  <a:lnTo>
                    <a:pt x="3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2"/>
            <p:cNvSpPr/>
            <p:nvPr userDrawn="1"/>
          </p:nvSpPr>
          <p:spPr bwMode="auto">
            <a:xfrm>
              <a:off x="6005842" y="1258171"/>
              <a:ext cx="132541" cy="290348"/>
            </a:xfrm>
            <a:custGeom>
              <a:avLst/>
              <a:gdLst>
                <a:gd name="T0" fmla="*/ 57 w 305"/>
                <a:gd name="T1" fmla="*/ 299 h 667"/>
                <a:gd name="T2" fmla="*/ 0 w 305"/>
                <a:gd name="T3" fmla="*/ 299 h 667"/>
                <a:gd name="T4" fmla="*/ 0 w 305"/>
                <a:gd name="T5" fmla="*/ 186 h 667"/>
                <a:gd name="T6" fmla="*/ 57 w 305"/>
                <a:gd name="T7" fmla="*/ 186 h 667"/>
                <a:gd name="T8" fmla="*/ 57 w 305"/>
                <a:gd name="T9" fmla="*/ 155 h 667"/>
                <a:gd name="T10" fmla="*/ 96 w 305"/>
                <a:gd name="T11" fmla="*/ 38 h 667"/>
                <a:gd name="T12" fmla="*/ 208 w 305"/>
                <a:gd name="T13" fmla="*/ 0 h 667"/>
                <a:gd name="T14" fmla="*/ 305 w 305"/>
                <a:gd name="T15" fmla="*/ 13 h 667"/>
                <a:gd name="T16" fmla="*/ 305 w 305"/>
                <a:gd name="T17" fmla="*/ 127 h 667"/>
                <a:gd name="T18" fmla="*/ 243 w 305"/>
                <a:gd name="T19" fmla="*/ 115 h 667"/>
                <a:gd name="T20" fmla="*/ 193 w 305"/>
                <a:gd name="T21" fmla="*/ 168 h 667"/>
                <a:gd name="T22" fmla="*/ 193 w 305"/>
                <a:gd name="T23" fmla="*/ 187 h 667"/>
                <a:gd name="T24" fmla="*/ 305 w 305"/>
                <a:gd name="T25" fmla="*/ 187 h 667"/>
                <a:gd name="T26" fmla="*/ 305 w 305"/>
                <a:gd name="T27" fmla="*/ 299 h 667"/>
                <a:gd name="T28" fmla="*/ 195 w 305"/>
                <a:gd name="T29" fmla="*/ 299 h 667"/>
                <a:gd name="T30" fmla="*/ 195 w 305"/>
                <a:gd name="T31" fmla="*/ 667 h 667"/>
                <a:gd name="T32" fmla="*/ 57 w 305"/>
                <a:gd name="T33" fmla="*/ 667 h 667"/>
                <a:gd name="T34" fmla="*/ 57 w 305"/>
                <a:gd name="T35" fmla="*/ 2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5" h="667">
                  <a:moveTo>
                    <a:pt x="57" y="299"/>
                  </a:moveTo>
                  <a:cubicBezTo>
                    <a:pt x="0" y="299"/>
                    <a:pt x="0" y="299"/>
                    <a:pt x="0" y="299"/>
                  </a:cubicBezTo>
                  <a:cubicBezTo>
                    <a:pt x="0" y="186"/>
                    <a:pt x="0" y="186"/>
                    <a:pt x="0" y="186"/>
                  </a:cubicBezTo>
                  <a:cubicBezTo>
                    <a:pt x="57" y="186"/>
                    <a:pt x="57" y="186"/>
                    <a:pt x="57" y="186"/>
                  </a:cubicBezTo>
                  <a:cubicBezTo>
                    <a:pt x="57" y="155"/>
                    <a:pt x="57" y="155"/>
                    <a:pt x="57" y="155"/>
                  </a:cubicBezTo>
                  <a:cubicBezTo>
                    <a:pt x="57" y="102"/>
                    <a:pt x="71" y="63"/>
                    <a:pt x="96" y="38"/>
                  </a:cubicBezTo>
                  <a:cubicBezTo>
                    <a:pt x="122" y="12"/>
                    <a:pt x="159" y="0"/>
                    <a:pt x="208" y="0"/>
                  </a:cubicBezTo>
                  <a:cubicBezTo>
                    <a:pt x="251" y="0"/>
                    <a:pt x="280" y="5"/>
                    <a:pt x="305" y="13"/>
                  </a:cubicBezTo>
                  <a:cubicBezTo>
                    <a:pt x="305" y="127"/>
                    <a:pt x="305" y="127"/>
                    <a:pt x="305" y="127"/>
                  </a:cubicBezTo>
                  <a:cubicBezTo>
                    <a:pt x="286" y="120"/>
                    <a:pt x="267" y="115"/>
                    <a:pt x="243" y="115"/>
                  </a:cubicBezTo>
                  <a:cubicBezTo>
                    <a:pt x="211" y="115"/>
                    <a:pt x="193" y="132"/>
                    <a:pt x="193" y="168"/>
                  </a:cubicBezTo>
                  <a:cubicBezTo>
                    <a:pt x="193" y="187"/>
                    <a:pt x="193" y="187"/>
                    <a:pt x="193" y="187"/>
                  </a:cubicBezTo>
                  <a:cubicBezTo>
                    <a:pt x="305" y="187"/>
                    <a:pt x="305" y="187"/>
                    <a:pt x="305" y="187"/>
                  </a:cubicBezTo>
                  <a:cubicBezTo>
                    <a:pt x="305" y="299"/>
                    <a:pt x="305" y="299"/>
                    <a:pt x="305" y="299"/>
                  </a:cubicBezTo>
                  <a:cubicBezTo>
                    <a:pt x="195" y="299"/>
                    <a:pt x="195" y="299"/>
                    <a:pt x="195" y="299"/>
                  </a:cubicBezTo>
                  <a:cubicBezTo>
                    <a:pt x="195" y="667"/>
                    <a:pt x="195" y="667"/>
                    <a:pt x="195" y="667"/>
                  </a:cubicBezTo>
                  <a:cubicBezTo>
                    <a:pt x="57" y="667"/>
                    <a:pt x="57" y="667"/>
                    <a:pt x="57" y="667"/>
                  </a:cubicBezTo>
                  <a:lnTo>
                    <a:pt x="57" y="2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3"/>
            <p:cNvSpPr>
              <a:spLocks noEditPoints="1"/>
            </p:cNvSpPr>
            <p:nvPr userDrawn="1"/>
          </p:nvSpPr>
          <p:spPr bwMode="auto">
            <a:xfrm>
              <a:off x="6137497" y="1333086"/>
              <a:ext cx="228289" cy="219867"/>
            </a:xfrm>
            <a:custGeom>
              <a:avLst/>
              <a:gdLst>
                <a:gd name="T0" fmla="*/ 0 w 525"/>
                <a:gd name="T1" fmla="*/ 255 h 506"/>
                <a:gd name="T2" fmla="*/ 0 w 525"/>
                <a:gd name="T3" fmla="*/ 253 h 506"/>
                <a:gd name="T4" fmla="*/ 263 w 525"/>
                <a:gd name="T5" fmla="*/ 0 h 506"/>
                <a:gd name="T6" fmla="*/ 525 w 525"/>
                <a:gd name="T7" fmla="*/ 251 h 506"/>
                <a:gd name="T8" fmla="*/ 525 w 525"/>
                <a:gd name="T9" fmla="*/ 253 h 506"/>
                <a:gd name="T10" fmla="*/ 261 w 525"/>
                <a:gd name="T11" fmla="*/ 506 h 506"/>
                <a:gd name="T12" fmla="*/ 0 w 525"/>
                <a:gd name="T13" fmla="*/ 255 h 506"/>
                <a:gd name="T14" fmla="*/ 389 w 525"/>
                <a:gd name="T15" fmla="*/ 255 h 506"/>
                <a:gd name="T16" fmla="*/ 389 w 525"/>
                <a:gd name="T17" fmla="*/ 253 h 506"/>
                <a:gd name="T18" fmla="*/ 261 w 525"/>
                <a:gd name="T19" fmla="*/ 119 h 506"/>
                <a:gd name="T20" fmla="*/ 135 w 525"/>
                <a:gd name="T21" fmla="*/ 251 h 506"/>
                <a:gd name="T22" fmla="*/ 135 w 525"/>
                <a:gd name="T23" fmla="*/ 253 h 506"/>
                <a:gd name="T24" fmla="*/ 263 w 525"/>
                <a:gd name="T25" fmla="*/ 387 h 506"/>
                <a:gd name="T26" fmla="*/ 389 w 525"/>
                <a:gd name="T27" fmla="*/ 25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6">
                  <a:moveTo>
                    <a:pt x="0" y="255"/>
                  </a:moveTo>
                  <a:cubicBezTo>
                    <a:pt x="0" y="253"/>
                    <a:pt x="0" y="253"/>
                    <a:pt x="0" y="253"/>
                  </a:cubicBezTo>
                  <a:cubicBezTo>
                    <a:pt x="0" y="114"/>
                    <a:pt x="112" y="0"/>
                    <a:pt x="263" y="0"/>
                  </a:cubicBezTo>
                  <a:cubicBezTo>
                    <a:pt x="413" y="0"/>
                    <a:pt x="525" y="112"/>
                    <a:pt x="525" y="251"/>
                  </a:cubicBezTo>
                  <a:cubicBezTo>
                    <a:pt x="525" y="253"/>
                    <a:pt x="525" y="253"/>
                    <a:pt x="525" y="253"/>
                  </a:cubicBezTo>
                  <a:cubicBezTo>
                    <a:pt x="525" y="392"/>
                    <a:pt x="412" y="506"/>
                    <a:pt x="261" y="506"/>
                  </a:cubicBezTo>
                  <a:cubicBezTo>
                    <a:pt x="111" y="506"/>
                    <a:pt x="0" y="394"/>
                    <a:pt x="0" y="255"/>
                  </a:cubicBezTo>
                  <a:close/>
                  <a:moveTo>
                    <a:pt x="389" y="255"/>
                  </a:moveTo>
                  <a:cubicBezTo>
                    <a:pt x="389" y="253"/>
                    <a:pt x="389" y="253"/>
                    <a:pt x="389" y="253"/>
                  </a:cubicBezTo>
                  <a:cubicBezTo>
                    <a:pt x="389" y="182"/>
                    <a:pt x="337" y="119"/>
                    <a:pt x="261" y="119"/>
                  </a:cubicBezTo>
                  <a:cubicBezTo>
                    <a:pt x="183" y="119"/>
                    <a:pt x="135" y="180"/>
                    <a:pt x="135" y="251"/>
                  </a:cubicBezTo>
                  <a:cubicBezTo>
                    <a:pt x="135" y="253"/>
                    <a:pt x="135" y="253"/>
                    <a:pt x="135" y="253"/>
                  </a:cubicBezTo>
                  <a:cubicBezTo>
                    <a:pt x="135" y="325"/>
                    <a:pt x="187" y="387"/>
                    <a:pt x="263" y="387"/>
                  </a:cubicBezTo>
                  <a:cubicBezTo>
                    <a:pt x="342" y="387"/>
                    <a:pt x="389" y="326"/>
                    <a:pt x="389"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4"/>
            <p:cNvSpPr/>
            <p:nvPr userDrawn="1"/>
          </p:nvSpPr>
          <p:spPr bwMode="auto">
            <a:xfrm>
              <a:off x="6379084" y="1331756"/>
              <a:ext cx="127665" cy="216764"/>
            </a:xfrm>
            <a:custGeom>
              <a:avLst/>
              <a:gdLst>
                <a:gd name="T0" fmla="*/ 0 w 293"/>
                <a:gd name="T1" fmla="*/ 13 h 498"/>
                <a:gd name="T2" fmla="*/ 138 w 293"/>
                <a:gd name="T3" fmla="*/ 13 h 498"/>
                <a:gd name="T4" fmla="*/ 138 w 293"/>
                <a:gd name="T5" fmla="*/ 110 h 498"/>
                <a:gd name="T6" fmla="*/ 293 w 293"/>
                <a:gd name="T7" fmla="*/ 3 h 498"/>
                <a:gd name="T8" fmla="*/ 293 w 293"/>
                <a:gd name="T9" fmla="*/ 147 h 498"/>
                <a:gd name="T10" fmla="*/ 286 w 293"/>
                <a:gd name="T11" fmla="*/ 147 h 498"/>
                <a:gd name="T12" fmla="*/ 138 w 293"/>
                <a:gd name="T13" fmla="*/ 318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0"/>
                    <a:pt x="138" y="110"/>
                    <a:pt x="138" y="110"/>
                  </a:cubicBezTo>
                  <a:cubicBezTo>
                    <a:pt x="166" y="43"/>
                    <a:pt x="211" y="0"/>
                    <a:pt x="293" y="3"/>
                  </a:cubicBezTo>
                  <a:cubicBezTo>
                    <a:pt x="293" y="147"/>
                    <a:pt x="293" y="147"/>
                    <a:pt x="293" y="147"/>
                  </a:cubicBezTo>
                  <a:cubicBezTo>
                    <a:pt x="286" y="147"/>
                    <a:pt x="286" y="147"/>
                    <a:pt x="286" y="147"/>
                  </a:cubicBezTo>
                  <a:cubicBezTo>
                    <a:pt x="194" y="147"/>
                    <a:pt x="138" y="203"/>
                    <a:pt x="138" y="318"/>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5"/>
            <p:cNvSpPr>
              <a:spLocks noEditPoints="1"/>
            </p:cNvSpPr>
            <p:nvPr userDrawn="1"/>
          </p:nvSpPr>
          <p:spPr bwMode="auto">
            <a:xfrm>
              <a:off x="6582993" y="1334859"/>
              <a:ext cx="194157" cy="217207"/>
            </a:xfrm>
            <a:custGeom>
              <a:avLst/>
              <a:gdLst>
                <a:gd name="T0" fmla="*/ 0 w 446"/>
                <a:gd name="T1" fmla="*/ 351 h 500"/>
                <a:gd name="T2" fmla="*/ 0 w 446"/>
                <a:gd name="T3" fmla="*/ 349 h 500"/>
                <a:gd name="T4" fmla="*/ 195 w 446"/>
                <a:gd name="T5" fmla="*/ 195 h 500"/>
                <a:gd name="T6" fmla="*/ 314 w 446"/>
                <a:gd name="T7" fmla="*/ 215 h 500"/>
                <a:gd name="T8" fmla="*/ 314 w 446"/>
                <a:gd name="T9" fmla="*/ 206 h 500"/>
                <a:gd name="T10" fmla="*/ 210 w 446"/>
                <a:gd name="T11" fmla="*/ 118 h 500"/>
                <a:gd name="T12" fmla="*/ 76 w 446"/>
                <a:gd name="T13" fmla="*/ 144 h 500"/>
                <a:gd name="T14" fmla="*/ 42 w 446"/>
                <a:gd name="T15" fmla="*/ 39 h 500"/>
                <a:gd name="T16" fmla="*/ 230 w 446"/>
                <a:gd name="T17" fmla="*/ 0 h 500"/>
                <a:gd name="T18" fmla="*/ 394 w 446"/>
                <a:gd name="T19" fmla="*/ 54 h 500"/>
                <a:gd name="T20" fmla="*/ 446 w 446"/>
                <a:gd name="T21" fmla="*/ 209 h 500"/>
                <a:gd name="T22" fmla="*/ 446 w 446"/>
                <a:gd name="T23" fmla="*/ 491 h 500"/>
                <a:gd name="T24" fmla="*/ 313 w 446"/>
                <a:gd name="T25" fmla="*/ 491 h 500"/>
                <a:gd name="T26" fmla="*/ 313 w 446"/>
                <a:gd name="T27" fmla="*/ 438 h 500"/>
                <a:gd name="T28" fmla="*/ 167 w 446"/>
                <a:gd name="T29" fmla="*/ 500 h 500"/>
                <a:gd name="T30" fmla="*/ 0 w 446"/>
                <a:gd name="T31" fmla="*/ 351 h 500"/>
                <a:gd name="T32" fmla="*/ 316 w 446"/>
                <a:gd name="T33" fmla="*/ 320 h 500"/>
                <a:gd name="T34" fmla="*/ 316 w 446"/>
                <a:gd name="T35" fmla="*/ 295 h 500"/>
                <a:gd name="T36" fmla="*/ 228 w 446"/>
                <a:gd name="T37" fmla="*/ 277 h 500"/>
                <a:gd name="T38" fmla="*/ 133 w 446"/>
                <a:gd name="T39" fmla="*/ 344 h 500"/>
                <a:gd name="T40" fmla="*/ 133 w 446"/>
                <a:gd name="T41" fmla="*/ 346 h 500"/>
                <a:gd name="T42" fmla="*/ 208 w 446"/>
                <a:gd name="T43" fmla="*/ 405 h 500"/>
                <a:gd name="T44" fmla="*/ 316 w 446"/>
                <a:gd name="T45" fmla="*/ 32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500">
                  <a:moveTo>
                    <a:pt x="0" y="351"/>
                  </a:moveTo>
                  <a:cubicBezTo>
                    <a:pt x="0" y="349"/>
                    <a:pt x="0" y="349"/>
                    <a:pt x="0" y="349"/>
                  </a:cubicBezTo>
                  <a:cubicBezTo>
                    <a:pt x="0" y="244"/>
                    <a:pt x="81" y="195"/>
                    <a:pt x="195" y="195"/>
                  </a:cubicBezTo>
                  <a:cubicBezTo>
                    <a:pt x="244" y="195"/>
                    <a:pt x="280" y="203"/>
                    <a:pt x="314" y="215"/>
                  </a:cubicBezTo>
                  <a:cubicBezTo>
                    <a:pt x="314" y="206"/>
                    <a:pt x="314" y="206"/>
                    <a:pt x="314" y="206"/>
                  </a:cubicBezTo>
                  <a:cubicBezTo>
                    <a:pt x="314" y="149"/>
                    <a:pt x="279" y="118"/>
                    <a:pt x="210" y="118"/>
                  </a:cubicBezTo>
                  <a:cubicBezTo>
                    <a:pt x="157" y="118"/>
                    <a:pt x="120" y="128"/>
                    <a:pt x="76" y="144"/>
                  </a:cubicBezTo>
                  <a:cubicBezTo>
                    <a:pt x="42" y="39"/>
                    <a:pt x="42" y="39"/>
                    <a:pt x="42" y="39"/>
                  </a:cubicBezTo>
                  <a:cubicBezTo>
                    <a:pt x="95" y="15"/>
                    <a:pt x="148" y="0"/>
                    <a:pt x="230" y="0"/>
                  </a:cubicBezTo>
                  <a:cubicBezTo>
                    <a:pt x="305" y="0"/>
                    <a:pt x="359" y="20"/>
                    <a:pt x="394" y="54"/>
                  </a:cubicBezTo>
                  <a:cubicBezTo>
                    <a:pt x="430" y="91"/>
                    <a:pt x="446" y="144"/>
                    <a:pt x="446" y="209"/>
                  </a:cubicBezTo>
                  <a:cubicBezTo>
                    <a:pt x="446" y="491"/>
                    <a:pt x="446" y="491"/>
                    <a:pt x="446" y="491"/>
                  </a:cubicBezTo>
                  <a:cubicBezTo>
                    <a:pt x="313" y="491"/>
                    <a:pt x="313" y="491"/>
                    <a:pt x="313" y="491"/>
                  </a:cubicBezTo>
                  <a:cubicBezTo>
                    <a:pt x="313" y="438"/>
                    <a:pt x="313" y="438"/>
                    <a:pt x="313" y="438"/>
                  </a:cubicBezTo>
                  <a:cubicBezTo>
                    <a:pt x="280" y="475"/>
                    <a:pt x="234" y="500"/>
                    <a:pt x="167" y="500"/>
                  </a:cubicBezTo>
                  <a:cubicBezTo>
                    <a:pt x="75" y="500"/>
                    <a:pt x="0" y="447"/>
                    <a:pt x="0" y="351"/>
                  </a:cubicBezTo>
                  <a:close/>
                  <a:moveTo>
                    <a:pt x="316" y="320"/>
                  </a:moveTo>
                  <a:cubicBezTo>
                    <a:pt x="316" y="295"/>
                    <a:pt x="316" y="295"/>
                    <a:pt x="316" y="295"/>
                  </a:cubicBezTo>
                  <a:cubicBezTo>
                    <a:pt x="292" y="284"/>
                    <a:pt x="262" y="277"/>
                    <a:pt x="228" y="277"/>
                  </a:cubicBezTo>
                  <a:cubicBezTo>
                    <a:pt x="169" y="277"/>
                    <a:pt x="133" y="301"/>
                    <a:pt x="133" y="344"/>
                  </a:cubicBezTo>
                  <a:cubicBezTo>
                    <a:pt x="133" y="346"/>
                    <a:pt x="133" y="346"/>
                    <a:pt x="133" y="346"/>
                  </a:cubicBezTo>
                  <a:cubicBezTo>
                    <a:pt x="133" y="383"/>
                    <a:pt x="164" y="405"/>
                    <a:pt x="208" y="405"/>
                  </a:cubicBezTo>
                  <a:cubicBezTo>
                    <a:pt x="272" y="405"/>
                    <a:pt x="316" y="369"/>
                    <a:pt x="316" y="3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Rectangle 26"/>
            <p:cNvSpPr>
              <a:spLocks noChangeArrowheads="1"/>
            </p:cNvSpPr>
            <p:nvPr userDrawn="1"/>
          </p:nvSpPr>
          <p:spPr bwMode="auto">
            <a:xfrm>
              <a:off x="6801973" y="1260831"/>
              <a:ext cx="59843"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6" name="Rectangle 27"/>
            <p:cNvSpPr>
              <a:spLocks noChangeArrowheads="1"/>
            </p:cNvSpPr>
            <p:nvPr userDrawn="1"/>
          </p:nvSpPr>
          <p:spPr bwMode="auto">
            <a:xfrm>
              <a:off x="6886639" y="1260831"/>
              <a:ext cx="59399"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sp>
        <p:nvSpPr>
          <p:cNvPr id="37" name="Rectangle 28"/>
          <p:cNvSpPr>
            <a:spLocks noChangeArrowheads="1"/>
          </p:cNvSpPr>
          <p:nvPr userDrawn="1"/>
        </p:nvSpPr>
        <p:spPr bwMode="auto">
          <a:xfrm>
            <a:off x="11556230" y="837417"/>
            <a:ext cx="634181" cy="1898696"/>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nvGrpSpPr>
          <p:cNvPr id="45" name="Group 44"/>
          <p:cNvGrpSpPr/>
          <p:nvPr userDrawn="1"/>
        </p:nvGrpSpPr>
        <p:grpSpPr>
          <a:xfrm>
            <a:off x="11701122" y="1007069"/>
            <a:ext cx="321494" cy="1552800"/>
            <a:chOff x="7313961" y="501936"/>
            <a:chExt cx="323594" cy="1566108"/>
          </a:xfrm>
        </p:grpSpPr>
        <p:sp>
          <p:nvSpPr>
            <p:cNvPr id="38" name="Freeform 29"/>
            <p:cNvSpPr/>
            <p:nvPr userDrawn="1"/>
          </p:nvSpPr>
          <p:spPr bwMode="auto">
            <a:xfrm>
              <a:off x="7383556" y="1311808"/>
              <a:ext cx="249567" cy="247350"/>
            </a:xfrm>
            <a:custGeom>
              <a:avLst/>
              <a:gdLst>
                <a:gd name="T0" fmla="*/ 0 w 574"/>
                <a:gd name="T1" fmla="*/ 229 h 569"/>
                <a:gd name="T2" fmla="*/ 90 w 574"/>
                <a:gd name="T3" fmla="*/ 413 h 569"/>
                <a:gd name="T4" fmla="*/ 90 w 574"/>
                <a:gd name="T5" fmla="*/ 413 h 569"/>
                <a:gd name="T6" fmla="*/ 90 w 574"/>
                <a:gd name="T7" fmla="*/ 413 h 569"/>
                <a:gd name="T8" fmla="*/ 9 w 574"/>
                <a:gd name="T9" fmla="*/ 413 h 569"/>
                <a:gd name="T10" fmla="*/ 9 w 574"/>
                <a:gd name="T11" fmla="*/ 569 h 569"/>
                <a:gd name="T12" fmla="*/ 574 w 574"/>
                <a:gd name="T13" fmla="*/ 569 h 569"/>
                <a:gd name="T14" fmla="*/ 574 w 574"/>
                <a:gd name="T15" fmla="*/ 413 h 569"/>
                <a:gd name="T16" fmla="*/ 253 w 574"/>
                <a:gd name="T17" fmla="*/ 413 h 569"/>
                <a:gd name="T18" fmla="*/ 133 w 574"/>
                <a:gd name="T19" fmla="*/ 286 h 569"/>
                <a:gd name="T20" fmla="*/ 253 w 574"/>
                <a:gd name="T21" fmla="*/ 155 h 569"/>
                <a:gd name="T22" fmla="*/ 574 w 574"/>
                <a:gd name="T23" fmla="*/ 155 h 569"/>
                <a:gd name="T24" fmla="*/ 574 w 574"/>
                <a:gd name="T25" fmla="*/ 0 h 569"/>
                <a:gd name="T26" fmla="*/ 224 w 574"/>
                <a:gd name="T27" fmla="*/ 0 h 569"/>
                <a:gd name="T28" fmla="*/ 0 w 574"/>
                <a:gd name="T29" fmla="*/ 229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4" h="569">
                  <a:moveTo>
                    <a:pt x="0" y="229"/>
                  </a:moveTo>
                  <a:cubicBezTo>
                    <a:pt x="0" y="294"/>
                    <a:pt x="30" y="368"/>
                    <a:pt x="90" y="413"/>
                  </a:cubicBezTo>
                  <a:cubicBezTo>
                    <a:pt x="90" y="413"/>
                    <a:pt x="90" y="413"/>
                    <a:pt x="90" y="413"/>
                  </a:cubicBezTo>
                  <a:cubicBezTo>
                    <a:pt x="90" y="413"/>
                    <a:pt x="90" y="413"/>
                    <a:pt x="90" y="413"/>
                  </a:cubicBezTo>
                  <a:cubicBezTo>
                    <a:pt x="9" y="413"/>
                    <a:pt x="9" y="413"/>
                    <a:pt x="9" y="413"/>
                  </a:cubicBezTo>
                  <a:cubicBezTo>
                    <a:pt x="9" y="569"/>
                    <a:pt x="9" y="569"/>
                    <a:pt x="9" y="569"/>
                  </a:cubicBezTo>
                  <a:cubicBezTo>
                    <a:pt x="574" y="569"/>
                    <a:pt x="574" y="569"/>
                    <a:pt x="574" y="569"/>
                  </a:cubicBezTo>
                  <a:cubicBezTo>
                    <a:pt x="574" y="413"/>
                    <a:pt x="574" y="413"/>
                    <a:pt x="574" y="413"/>
                  </a:cubicBezTo>
                  <a:cubicBezTo>
                    <a:pt x="253" y="413"/>
                    <a:pt x="253" y="413"/>
                    <a:pt x="253" y="413"/>
                  </a:cubicBezTo>
                  <a:cubicBezTo>
                    <a:pt x="195" y="413"/>
                    <a:pt x="133" y="369"/>
                    <a:pt x="133" y="286"/>
                  </a:cubicBezTo>
                  <a:cubicBezTo>
                    <a:pt x="133" y="221"/>
                    <a:pt x="178" y="155"/>
                    <a:pt x="253" y="155"/>
                  </a:cubicBezTo>
                  <a:cubicBezTo>
                    <a:pt x="574" y="155"/>
                    <a:pt x="574" y="155"/>
                    <a:pt x="574" y="155"/>
                  </a:cubicBezTo>
                  <a:cubicBezTo>
                    <a:pt x="574" y="0"/>
                    <a:pt x="574" y="0"/>
                    <a:pt x="574" y="0"/>
                  </a:cubicBezTo>
                  <a:cubicBezTo>
                    <a:pt x="224" y="0"/>
                    <a:pt x="224" y="0"/>
                    <a:pt x="224" y="0"/>
                  </a:cubicBezTo>
                  <a:cubicBezTo>
                    <a:pt x="94" y="0"/>
                    <a:pt x="0" y="93"/>
                    <a:pt x="0" y="2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30"/>
            <p:cNvSpPr/>
            <p:nvPr userDrawn="1"/>
          </p:nvSpPr>
          <p:spPr bwMode="auto">
            <a:xfrm>
              <a:off x="7387546" y="755049"/>
              <a:ext cx="245577" cy="276163"/>
            </a:xfrm>
            <a:custGeom>
              <a:avLst/>
              <a:gdLst>
                <a:gd name="T0" fmla="*/ 0 w 554"/>
                <a:gd name="T1" fmla="*/ 174 h 623"/>
                <a:gd name="T2" fmla="*/ 377 w 554"/>
                <a:gd name="T3" fmla="*/ 311 h 623"/>
                <a:gd name="T4" fmla="*/ 0 w 554"/>
                <a:gd name="T5" fmla="*/ 450 h 623"/>
                <a:gd name="T6" fmla="*/ 0 w 554"/>
                <a:gd name="T7" fmla="*/ 623 h 623"/>
                <a:gd name="T8" fmla="*/ 554 w 554"/>
                <a:gd name="T9" fmla="*/ 395 h 623"/>
                <a:gd name="T10" fmla="*/ 554 w 554"/>
                <a:gd name="T11" fmla="*/ 228 h 623"/>
                <a:gd name="T12" fmla="*/ 0 w 554"/>
                <a:gd name="T13" fmla="*/ 0 h 623"/>
                <a:gd name="T14" fmla="*/ 0 w 554"/>
                <a:gd name="T15" fmla="*/ 174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23">
                  <a:moveTo>
                    <a:pt x="0" y="174"/>
                  </a:moveTo>
                  <a:lnTo>
                    <a:pt x="377" y="311"/>
                  </a:lnTo>
                  <a:lnTo>
                    <a:pt x="0" y="450"/>
                  </a:lnTo>
                  <a:lnTo>
                    <a:pt x="0" y="623"/>
                  </a:lnTo>
                  <a:lnTo>
                    <a:pt x="554" y="395"/>
                  </a:lnTo>
                  <a:lnTo>
                    <a:pt x="554" y="228"/>
                  </a:lnTo>
                  <a:lnTo>
                    <a:pt x="0" y="0"/>
                  </a:lnTo>
                  <a:lnTo>
                    <a:pt x="0" y="1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31"/>
            <p:cNvSpPr>
              <a:spLocks noEditPoints="1"/>
            </p:cNvSpPr>
            <p:nvPr userDrawn="1"/>
          </p:nvSpPr>
          <p:spPr bwMode="auto">
            <a:xfrm>
              <a:off x="7383556" y="1583096"/>
              <a:ext cx="253999" cy="256659"/>
            </a:xfrm>
            <a:custGeom>
              <a:avLst/>
              <a:gdLst>
                <a:gd name="T0" fmla="*/ 401 w 584"/>
                <a:gd name="T1" fmla="*/ 110 h 590"/>
                <a:gd name="T2" fmla="*/ 460 w 584"/>
                <a:gd name="T3" fmla="*/ 272 h 590"/>
                <a:gd name="T4" fmla="*/ 415 w 584"/>
                <a:gd name="T5" fmla="*/ 397 h 590"/>
                <a:gd name="T6" fmla="*/ 250 w 584"/>
                <a:gd name="T7" fmla="*/ 0 h 590"/>
                <a:gd name="T8" fmla="*/ 92 w 584"/>
                <a:gd name="T9" fmla="*/ 68 h 590"/>
                <a:gd name="T10" fmla="*/ 0 w 584"/>
                <a:gd name="T11" fmla="*/ 291 h 590"/>
                <a:gd name="T12" fmla="*/ 292 w 584"/>
                <a:gd name="T13" fmla="*/ 590 h 590"/>
                <a:gd name="T14" fmla="*/ 584 w 584"/>
                <a:gd name="T15" fmla="*/ 274 h 590"/>
                <a:gd name="T16" fmla="*/ 476 w 584"/>
                <a:gd name="T17" fmla="*/ 12 h 590"/>
                <a:gd name="T18" fmla="*/ 401 w 584"/>
                <a:gd name="T19" fmla="*/ 110 h 590"/>
                <a:gd name="T20" fmla="*/ 179 w 584"/>
                <a:gd name="T21" fmla="*/ 408 h 590"/>
                <a:gd name="T22" fmla="*/ 123 w 584"/>
                <a:gd name="T23" fmla="*/ 288 h 590"/>
                <a:gd name="T24" fmla="*/ 202 w 584"/>
                <a:gd name="T25" fmla="*/ 168 h 590"/>
                <a:gd name="T26" fmla="*/ 315 w 584"/>
                <a:gd name="T27" fmla="*/ 439 h 590"/>
                <a:gd name="T28" fmla="*/ 179 w 584"/>
                <a:gd name="T29" fmla="*/ 40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4" h="590">
                  <a:moveTo>
                    <a:pt x="401" y="110"/>
                  </a:moveTo>
                  <a:cubicBezTo>
                    <a:pt x="449" y="175"/>
                    <a:pt x="460" y="212"/>
                    <a:pt x="460" y="272"/>
                  </a:cubicBezTo>
                  <a:cubicBezTo>
                    <a:pt x="460" y="325"/>
                    <a:pt x="444" y="367"/>
                    <a:pt x="415" y="397"/>
                  </a:cubicBezTo>
                  <a:cubicBezTo>
                    <a:pt x="250" y="0"/>
                    <a:pt x="250" y="0"/>
                    <a:pt x="250" y="0"/>
                  </a:cubicBezTo>
                  <a:cubicBezTo>
                    <a:pt x="189" y="9"/>
                    <a:pt x="134" y="32"/>
                    <a:pt x="92" y="68"/>
                  </a:cubicBezTo>
                  <a:cubicBezTo>
                    <a:pt x="32" y="120"/>
                    <a:pt x="0" y="197"/>
                    <a:pt x="0" y="291"/>
                  </a:cubicBezTo>
                  <a:cubicBezTo>
                    <a:pt x="0" y="462"/>
                    <a:pt x="126" y="590"/>
                    <a:pt x="292" y="590"/>
                  </a:cubicBezTo>
                  <a:cubicBezTo>
                    <a:pt x="462" y="590"/>
                    <a:pt x="584" y="462"/>
                    <a:pt x="584" y="274"/>
                  </a:cubicBezTo>
                  <a:cubicBezTo>
                    <a:pt x="584" y="169"/>
                    <a:pt x="534" y="62"/>
                    <a:pt x="476" y="12"/>
                  </a:cubicBezTo>
                  <a:lnTo>
                    <a:pt x="401" y="110"/>
                  </a:lnTo>
                  <a:close/>
                  <a:moveTo>
                    <a:pt x="179" y="408"/>
                  </a:moveTo>
                  <a:cubicBezTo>
                    <a:pt x="144" y="381"/>
                    <a:pt x="123" y="339"/>
                    <a:pt x="123" y="288"/>
                  </a:cubicBezTo>
                  <a:cubicBezTo>
                    <a:pt x="123" y="232"/>
                    <a:pt x="155" y="190"/>
                    <a:pt x="202" y="168"/>
                  </a:cubicBezTo>
                  <a:cubicBezTo>
                    <a:pt x="315" y="439"/>
                    <a:pt x="315" y="439"/>
                    <a:pt x="315" y="439"/>
                  </a:cubicBezTo>
                  <a:cubicBezTo>
                    <a:pt x="257" y="447"/>
                    <a:pt x="212" y="432"/>
                    <a:pt x="179" y="40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32"/>
            <p:cNvSpPr/>
            <p:nvPr userDrawn="1"/>
          </p:nvSpPr>
          <p:spPr bwMode="auto">
            <a:xfrm>
              <a:off x="7313961" y="1846404"/>
              <a:ext cx="319161" cy="221640"/>
            </a:xfrm>
            <a:custGeom>
              <a:avLst/>
              <a:gdLst>
                <a:gd name="T0" fmla="*/ 580 w 720"/>
                <a:gd name="T1" fmla="*/ 0 h 500"/>
                <a:gd name="T2" fmla="*/ 580 w 720"/>
                <a:gd name="T3" fmla="*/ 346 h 500"/>
                <a:gd name="T4" fmla="*/ 0 w 720"/>
                <a:gd name="T5" fmla="*/ 346 h 500"/>
                <a:gd name="T6" fmla="*/ 0 w 720"/>
                <a:gd name="T7" fmla="*/ 500 h 500"/>
                <a:gd name="T8" fmla="*/ 720 w 720"/>
                <a:gd name="T9" fmla="*/ 500 h 500"/>
                <a:gd name="T10" fmla="*/ 720 w 720"/>
                <a:gd name="T11" fmla="*/ 0 h 500"/>
                <a:gd name="T12" fmla="*/ 580 w 72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720" h="500">
                  <a:moveTo>
                    <a:pt x="580" y="0"/>
                  </a:moveTo>
                  <a:lnTo>
                    <a:pt x="580" y="346"/>
                  </a:lnTo>
                  <a:lnTo>
                    <a:pt x="0" y="346"/>
                  </a:lnTo>
                  <a:lnTo>
                    <a:pt x="0" y="500"/>
                  </a:lnTo>
                  <a:lnTo>
                    <a:pt x="720" y="500"/>
                  </a:lnTo>
                  <a:lnTo>
                    <a:pt x="720" y="0"/>
                  </a:lnTo>
                  <a:lnTo>
                    <a:pt x="58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33"/>
            <p:cNvSpPr>
              <a:spLocks noEditPoints="1"/>
            </p:cNvSpPr>
            <p:nvPr userDrawn="1"/>
          </p:nvSpPr>
          <p:spPr bwMode="auto">
            <a:xfrm>
              <a:off x="7383556" y="501936"/>
              <a:ext cx="253999" cy="263752"/>
            </a:xfrm>
            <a:custGeom>
              <a:avLst/>
              <a:gdLst>
                <a:gd name="T0" fmla="*/ 584 w 584"/>
                <a:gd name="T1" fmla="*/ 304 h 607"/>
                <a:gd name="T2" fmla="*/ 292 w 584"/>
                <a:gd name="T3" fmla="*/ 607 h 607"/>
                <a:gd name="T4" fmla="*/ 0 w 584"/>
                <a:gd name="T5" fmla="*/ 302 h 607"/>
                <a:gd name="T6" fmla="*/ 292 w 584"/>
                <a:gd name="T7" fmla="*/ 0 h 607"/>
                <a:gd name="T8" fmla="*/ 584 w 584"/>
                <a:gd name="T9" fmla="*/ 304 h 607"/>
                <a:gd name="T10" fmla="*/ 133 w 584"/>
                <a:gd name="T11" fmla="*/ 304 h 607"/>
                <a:gd name="T12" fmla="*/ 292 w 584"/>
                <a:gd name="T13" fmla="*/ 454 h 607"/>
                <a:gd name="T14" fmla="*/ 451 w 584"/>
                <a:gd name="T15" fmla="*/ 302 h 607"/>
                <a:gd name="T16" fmla="*/ 292 w 584"/>
                <a:gd name="T17" fmla="*/ 153 h 607"/>
                <a:gd name="T18" fmla="*/ 133 w 584"/>
                <a:gd name="T19" fmla="*/ 30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4"/>
                  </a:moveTo>
                  <a:cubicBezTo>
                    <a:pt x="584" y="474"/>
                    <a:pt x="457" y="607"/>
                    <a:pt x="292" y="607"/>
                  </a:cubicBezTo>
                  <a:cubicBezTo>
                    <a:pt x="128" y="607"/>
                    <a:pt x="0" y="473"/>
                    <a:pt x="0" y="302"/>
                  </a:cubicBezTo>
                  <a:cubicBezTo>
                    <a:pt x="0" y="133"/>
                    <a:pt x="126" y="0"/>
                    <a:pt x="292" y="0"/>
                  </a:cubicBezTo>
                  <a:cubicBezTo>
                    <a:pt x="455" y="0"/>
                    <a:pt x="584" y="133"/>
                    <a:pt x="584" y="304"/>
                  </a:cubicBezTo>
                  <a:moveTo>
                    <a:pt x="133" y="304"/>
                  </a:moveTo>
                  <a:cubicBezTo>
                    <a:pt x="133" y="391"/>
                    <a:pt x="198" y="454"/>
                    <a:pt x="292" y="454"/>
                  </a:cubicBezTo>
                  <a:cubicBezTo>
                    <a:pt x="381" y="454"/>
                    <a:pt x="451" y="387"/>
                    <a:pt x="451" y="302"/>
                  </a:cubicBezTo>
                  <a:cubicBezTo>
                    <a:pt x="451" y="216"/>
                    <a:pt x="383" y="153"/>
                    <a:pt x="292" y="153"/>
                  </a:cubicBezTo>
                  <a:cubicBezTo>
                    <a:pt x="203" y="153"/>
                    <a:pt x="133" y="219"/>
                    <a:pt x="133" y="30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34"/>
            <p:cNvSpPr>
              <a:spLocks noEditPoints="1"/>
            </p:cNvSpPr>
            <p:nvPr userDrawn="1"/>
          </p:nvSpPr>
          <p:spPr bwMode="auto">
            <a:xfrm>
              <a:off x="7383556" y="1021017"/>
              <a:ext cx="253999" cy="263752"/>
            </a:xfrm>
            <a:custGeom>
              <a:avLst/>
              <a:gdLst>
                <a:gd name="T0" fmla="*/ 584 w 584"/>
                <a:gd name="T1" fmla="*/ 305 h 607"/>
                <a:gd name="T2" fmla="*/ 292 w 584"/>
                <a:gd name="T3" fmla="*/ 607 h 607"/>
                <a:gd name="T4" fmla="*/ 0 w 584"/>
                <a:gd name="T5" fmla="*/ 303 h 607"/>
                <a:gd name="T6" fmla="*/ 292 w 584"/>
                <a:gd name="T7" fmla="*/ 0 h 607"/>
                <a:gd name="T8" fmla="*/ 584 w 584"/>
                <a:gd name="T9" fmla="*/ 305 h 607"/>
                <a:gd name="T10" fmla="*/ 133 w 584"/>
                <a:gd name="T11" fmla="*/ 305 h 607"/>
                <a:gd name="T12" fmla="*/ 292 w 584"/>
                <a:gd name="T13" fmla="*/ 454 h 607"/>
                <a:gd name="T14" fmla="*/ 451 w 584"/>
                <a:gd name="T15" fmla="*/ 303 h 607"/>
                <a:gd name="T16" fmla="*/ 292 w 584"/>
                <a:gd name="T17" fmla="*/ 153 h 607"/>
                <a:gd name="T18" fmla="*/ 133 w 584"/>
                <a:gd name="T19" fmla="*/ 30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5"/>
                  </a:moveTo>
                  <a:cubicBezTo>
                    <a:pt x="584" y="474"/>
                    <a:pt x="457" y="607"/>
                    <a:pt x="292" y="607"/>
                  </a:cubicBezTo>
                  <a:cubicBezTo>
                    <a:pt x="128" y="607"/>
                    <a:pt x="0" y="474"/>
                    <a:pt x="0" y="303"/>
                  </a:cubicBezTo>
                  <a:cubicBezTo>
                    <a:pt x="0" y="133"/>
                    <a:pt x="126" y="0"/>
                    <a:pt x="292" y="0"/>
                  </a:cubicBezTo>
                  <a:cubicBezTo>
                    <a:pt x="455" y="0"/>
                    <a:pt x="584" y="134"/>
                    <a:pt x="584" y="305"/>
                  </a:cubicBezTo>
                  <a:moveTo>
                    <a:pt x="133" y="305"/>
                  </a:moveTo>
                  <a:cubicBezTo>
                    <a:pt x="133" y="391"/>
                    <a:pt x="198" y="454"/>
                    <a:pt x="292" y="454"/>
                  </a:cubicBezTo>
                  <a:cubicBezTo>
                    <a:pt x="381" y="454"/>
                    <a:pt x="451" y="388"/>
                    <a:pt x="451" y="303"/>
                  </a:cubicBezTo>
                  <a:cubicBezTo>
                    <a:pt x="451" y="216"/>
                    <a:pt x="383" y="153"/>
                    <a:pt x="292" y="153"/>
                  </a:cubicBezTo>
                  <a:cubicBezTo>
                    <a:pt x="203" y="153"/>
                    <a:pt x="133" y="220"/>
                    <a:pt x="133" y="30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3" name="Group 52"/>
          <p:cNvGrpSpPr/>
          <p:nvPr userDrawn="1"/>
        </p:nvGrpSpPr>
        <p:grpSpPr>
          <a:xfrm>
            <a:off x="1154741" y="3561907"/>
            <a:ext cx="7851377" cy="1769127"/>
            <a:chOff x="541049" y="2649538"/>
            <a:chExt cx="9285724" cy="2092325"/>
          </a:xfrm>
          <a:solidFill>
            <a:schemeClr val="accent1"/>
          </a:solidFill>
        </p:grpSpPr>
        <p:sp>
          <p:nvSpPr>
            <p:cNvPr id="54" name="Freeform 5"/>
            <p:cNvSpPr/>
            <p:nvPr userDrawn="1"/>
          </p:nvSpPr>
          <p:spPr bwMode="auto">
            <a:xfrm>
              <a:off x="541049" y="2809876"/>
              <a:ext cx="963613" cy="1928813"/>
            </a:xfrm>
            <a:custGeom>
              <a:avLst/>
              <a:gdLst>
                <a:gd name="T0" fmla="*/ 57 w 301"/>
                <a:gd name="T1" fmla="*/ 458 h 600"/>
                <a:gd name="T2" fmla="*/ 57 w 301"/>
                <a:gd name="T3" fmla="*/ 235 h 600"/>
                <a:gd name="T4" fmla="*/ 0 w 301"/>
                <a:gd name="T5" fmla="*/ 235 h 600"/>
                <a:gd name="T6" fmla="*/ 0 w 301"/>
                <a:gd name="T7" fmla="*/ 121 h 600"/>
                <a:gd name="T8" fmla="*/ 57 w 301"/>
                <a:gd name="T9" fmla="*/ 121 h 600"/>
                <a:gd name="T10" fmla="*/ 57 w 301"/>
                <a:gd name="T11" fmla="*/ 0 h 600"/>
                <a:gd name="T12" fmla="*/ 190 w 301"/>
                <a:gd name="T13" fmla="*/ 0 h 600"/>
                <a:gd name="T14" fmla="*/ 190 w 301"/>
                <a:gd name="T15" fmla="*/ 121 h 600"/>
                <a:gd name="T16" fmla="*/ 301 w 301"/>
                <a:gd name="T17" fmla="*/ 121 h 600"/>
                <a:gd name="T18" fmla="*/ 301 w 301"/>
                <a:gd name="T19" fmla="*/ 235 h 600"/>
                <a:gd name="T20" fmla="*/ 190 w 301"/>
                <a:gd name="T21" fmla="*/ 235 h 600"/>
                <a:gd name="T22" fmla="*/ 190 w 301"/>
                <a:gd name="T23" fmla="*/ 436 h 600"/>
                <a:gd name="T24" fmla="*/ 233 w 301"/>
                <a:gd name="T25" fmla="*/ 482 h 600"/>
                <a:gd name="T26" fmla="*/ 299 w 301"/>
                <a:gd name="T27" fmla="*/ 465 h 600"/>
                <a:gd name="T28" fmla="*/ 299 w 301"/>
                <a:gd name="T29" fmla="*/ 573 h 600"/>
                <a:gd name="T30" fmla="*/ 194 w 301"/>
                <a:gd name="T31" fmla="*/ 600 h 600"/>
                <a:gd name="T32" fmla="*/ 57 w 301"/>
                <a:gd name="T33" fmla="*/ 458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600">
                  <a:moveTo>
                    <a:pt x="57" y="458"/>
                  </a:moveTo>
                  <a:cubicBezTo>
                    <a:pt x="57" y="235"/>
                    <a:pt x="57" y="235"/>
                    <a:pt x="57" y="235"/>
                  </a:cubicBezTo>
                  <a:cubicBezTo>
                    <a:pt x="0" y="235"/>
                    <a:pt x="0" y="235"/>
                    <a:pt x="0" y="235"/>
                  </a:cubicBezTo>
                  <a:cubicBezTo>
                    <a:pt x="0" y="121"/>
                    <a:pt x="0" y="121"/>
                    <a:pt x="0" y="121"/>
                  </a:cubicBezTo>
                  <a:cubicBezTo>
                    <a:pt x="57" y="121"/>
                    <a:pt x="57" y="121"/>
                    <a:pt x="57" y="121"/>
                  </a:cubicBezTo>
                  <a:cubicBezTo>
                    <a:pt x="57" y="0"/>
                    <a:pt x="57" y="0"/>
                    <a:pt x="57" y="0"/>
                  </a:cubicBezTo>
                  <a:cubicBezTo>
                    <a:pt x="190" y="0"/>
                    <a:pt x="190" y="0"/>
                    <a:pt x="190" y="0"/>
                  </a:cubicBezTo>
                  <a:cubicBezTo>
                    <a:pt x="190" y="121"/>
                    <a:pt x="190" y="121"/>
                    <a:pt x="190" y="121"/>
                  </a:cubicBezTo>
                  <a:cubicBezTo>
                    <a:pt x="301" y="121"/>
                    <a:pt x="301" y="121"/>
                    <a:pt x="301" y="121"/>
                  </a:cubicBezTo>
                  <a:cubicBezTo>
                    <a:pt x="301" y="235"/>
                    <a:pt x="301" y="235"/>
                    <a:pt x="301" y="235"/>
                  </a:cubicBezTo>
                  <a:cubicBezTo>
                    <a:pt x="190" y="235"/>
                    <a:pt x="190" y="235"/>
                    <a:pt x="190" y="235"/>
                  </a:cubicBezTo>
                  <a:cubicBezTo>
                    <a:pt x="190" y="436"/>
                    <a:pt x="190" y="436"/>
                    <a:pt x="190" y="436"/>
                  </a:cubicBezTo>
                  <a:cubicBezTo>
                    <a:pt x="190" y="467"/>
                    <a:pt x="203" y="482"/>
                    <a:pt x="233" y="482"/>
                  </a:cubicBezTo>
                  <a:cubicBezTo>
                    <a:pt x="258" y="482"/>
                    <a:pt x="280" y="476"/>
                    <a:pt x="299" y="465"/>
                  </a:cubicBezTo>
                  <a:cubicBezTo>
                    <a:pt x="299" y="573"/>
                    <a:pt x="299" y="573"/>
                    <a:pt x="299" y="573"/>
                  </a:cubicBezTo>
                  <a:cubicBezTo>
                    <a:pt x="271" y="590"/>
                    <a:pt x="239" y="600"/>
                    <a:pt x="194" y="600"/>
                  </a:cubicBezTo>
                  <a:cubicBezTo>
                    <a:pt x="112" y="600"/>
                    <a:pt x="57" y="568"/>
                    <a:pt x="57"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6"/>
            <p:cNvSpPr/>
            <p:nvPr userDrawn="1"/>
          </p:nvSpPr>
          <p:spPr bwMode="auto">
            <a:xfrm>
              <a:off x="1708151" y="2649538"/>
              <a:ext cx="1382713" cy="2063750"/>
            </a:xfrm>
            <a:custGeom>
              <a:avLst/>
              <a:gdLst>
                <a:gd name="T0" fmla="*/ 0 w 432"/>
                <a:gd name="T1" fmla="*/ 0 h 642"/>
                <a:gd name="T2" fmla="*/ 134 w 432"/>
                <a:gd name="T3" fmla="*/ 0 h 642"/>
                <a:gd name="T4" fmla="*/ 134 w 432"/>
                <a:gd name="T5" fmla="*/ 237 h 642"/>
                <a:gd name="T6" fmla="*/ 272 w 432"/>
                <a:gd name="T7" fmla="*/ 162 h 642"/>
                <a:gd name="T8" fmla="*/ 432 w 432"/>
                <a:gd name="T9" fmla="*/ 337 h 642"/>
                <a:gd name="T10" fmla="*/ 432 w 432"/>
                <a:gd name="T11" fmla="*/ 642 h 642"/>
                <a:gd name="T12" fmla="*/ 298 w 432"/>
                <a:gd name="T13" fmla="*/ 642 h 642"/>
                <a:gd name="T14" fmla="*/ 298 w 432"/>
                <a:gd name="T15" fmla="*/ 379 h 642"/>
                <a:gd name="T16" fmla="*/ 218 w 432"/>
                <a:gd name="T17" fmla="*/ 283 h 642"/>
                <a:gd name="T18" fmla="*/ 134 w 432"/>
                <a:gd name="T19" fmla="*/ 379 h 642"/>
                <a:gd name="T20" fmla="*/ 134 w 432"/>
                <a:gd name="T21" fmla="*/ 642 h 642"/>
                <a:gd name="T22" fmla="*/ 0 w 432"/>
                <a:gd name="T23" fmla="*/ 642 h 642"/>
                <a:gd name="T24" fmla="*/ 0 w 432"/>
                <a:gd name="T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642">
                  <a:moveTo>
                    <a:pt x="0" y="0"/>
                  </a:moveTo>
                  <a:cubicBezTo>
                    <a:pt x="134" y="0"/>
                    <a:pt x="134" y="0"/>
                    <a:pt x="134" y="0"/>
                  </a:cubicBezTo>
                  <a:cubicBezTo>
                    <a:pt x="134" y="237"/>
                    <a:pt x="134" y="237"/>
                    <a:pt x="134" y="237"/>
                  </a:cubicBezTo>
                  <a:cubicBezTo>
                    <a:pt x="165" y="198"/>
                    <a:pt x="204" y="162"/>
                    <a:pt x="272" y="162"/>
                  </a:cubicBezTo>
                  <a:cubicBezTo>
                    <a:pt x="373" y="162"/>
                    <a:pt x="432" y="229"/>
                    <a:pt x="432" y="337"/>
                  </a:cubicBezTo>
                  <a:cubicBezTo>
                    <a:pt x="432" y="642"/>
                    <a:pt x="432" y="642"/>
                    <a:pt x="432" y="642"/>
                  </a:cubicBezTo>
                  <a:cubicBezTo>
                    <a:pt x="298" y="642"/>
                    <a:pt x="298" y="642"/>
                    <a:pt x="298" y="642"/>
                  </a:cubicBezTo>
                  <a:cubicBezTo>
                    <a:pt x="298" y="379"/>
                    <a:pt x="298" y="379"/>
                    <a:pt x="298" y="379"/>
                  </a:cubicBezTo>
                  <a:cubicBezTo>
                    <a:pt x="298" y="316"/>
                    <a:pt x="269" y="283"/>
                    <a:pt x="218" y="283"/>
                  </a:cubicBezTo>
                  <a:cubicBezTo>
                    <a:pt x="166" y="283"/>
                    <a:pt x="134" y="316"/>
                    <a:pt x="134" y="379"/>
                  </a:cubicBezTo>
                  <a:cubicBezTo>
                    <a:pt x="134" y="642"/>
                    <a:pt x="134" y="642"/>
                    <a:pt x="134" y="642"/>
                  </a:cubicBezTo>
                  <a:cubicBezTo>
                    <a:pt x="0" y="642"/>
                    <a:pt x="0" y="642"/>
                    <a:pt x="0" y="64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7"/>
            <p:cNvSpPr>
              <a:spLocks noEditPoints="1"/>
            </p:cNvSpPr>
            <p:nvPr userDrawn="1"/>
          </p:nvSpPr>
          <p:spPr bwMode="auto">
            <a:xfrm>
              <a:off x="3261304" y="3179763"/>
              <a:ext cx="1390650" cy="1562100"/>
            </a:xfrm>
            <a:custGeom>
              <a:avLst/>
              <a:gdLst>
                <a:gd name="T0" fmla="*/ 0 w 434"/>
                <a:gd name="T1" fmla="*/ 342 h 486"/>
                <a:gd name="T2" fmla="*/ 0 w 434"/>
                <a:gd name="T3" fmla="*/ 340 h 486"/>
                <a:gd name="T4" fmla="*/ 190 w 434"/>
                <a:gd name="T5" fmla="*/ 189 h 486"/>
                <a:gd name="T6" fmla="*/ 305 w 434"/>
                <a:gd name="T7" fmla="*/ 209 h 486"/>
                <a:gd name="T8" fmla="*/ 305 w 434"/>
                <a:gd name="T9" fmla="*/ 201 h 486"/>
                <a:gd name="T10" fmla="*/ 204 w 434"/>
                <a:gd name="T11" fmla="*/ 115 h 486"/>
                <a:gd name="T12" fmla="*/ 74 w 434"/>
                <a:gd name="T13" fmla="*/ 140 h 486"/>
                <a:gd name="T14" fmla="*/ 40 w 434"/>
                <a:gd name="T15" fmla="*/ 38 h 486"/>
                <a:gd name="T16" fmla="*/ 223 w 434"/>
                <a:gd name="T17" fmla="*/ 0 h 486"/>
                <a:gd name="T18" fmla="*/ 383 w 434"/>
                <a:gd name="T19" fmla="*/ 53 h 486"/>
                <a:gd name="T20" fmla="*/ 434 w 434"/>
                <a:gd name="T21" fmla="*/ 204 h 486"/>
                <a:gd name="T22" fmla="*/ 434 w 434"/>
                <a:gd name="T23" fmla="*/ 477 h 486"/>
                <a:gd name="T24" fmla="*/ 304 w 434"/>
                <a:gd name="T25" fmla="*/ 477 h 486"/>
                <a:gd name="T26" fmla="*/ 304 w 434"/>
                <a:gd name="T27" fmla="*/ 426 h 486"/>
                <a:gd name="T28" fmla="*/ 162 w 434"/>
                <a:gd name="T29" fmla="*/ 486 h 486"/>
                <a:gd name="T30" fmla="*/ 0 w 434"/>
                <a:gd name="T31" fmla="*/ 342 h 486"/>
                <a:gd name="T32" fmla="*/ 307 w 434"/>
                <a:gd name="T33" fmla="*/ 311 h 486"/>
                <a:gd name="T34" fmla="*/ 307 w 434"/>
                <a:gd name="T35" fmla="*/ 287 h 486"/>
                <a:gd name="T36" fmla="*/ 222 w 434"/>
                <a:gd name="T37" fmla="*/ 270 h 486"/>
                <a:gd name="T38" fmla="*/ 129 w 434"/>
                <a:gd name="T39" fmla="*/ 335 h 486"/>
                <a:gd name="T40" fmla="*/ 129 w 434"/>
                <a:gd name="T41" fmla="*/ 336 h 486"/>
                <a:gd name="T42" fmla="*/ 202 w 434"/>
                <a:gd name="T43" fmla="*/ 394 h 486"/>
                <a:gd name="T44" fmla="*/ 307 w 434"/>
                <a:gd name="T45" fmla="*/ 31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4" h="486">
                  <a:moveTo>
                    <a:pt x="0" y="342"/>
                  </a:moveTo>
                  <a:cubicBezTo>
                    <a:pt x="0" y="340"/>
                    <a:pt x="0" y="340"/>
                    <a:pt x="0" y="340"/>
                  </a:cubicBezTo>
                  <a:cubicBezTo>
                    <a:pt x="0" y="237"/>
                    <a:pt x="78" y="189"/>
                    <a:pt x="190" y="189"/>
                  </a:cubicBezTo>
                  <a:cubicBezTo>
                    <a:pt x="237" y="189"/>
                    <a:pt x="272" y="197"/>
                    <a:pt x="305" y="209"/>
                  </a:cubicBezTo>
                  <a:cubicBezTo>
                    <a:pt x="305" y="201"/>
                    <a:pt x="305" y="201"/>
                    <a:pt x="305" y="201"/>
                  </a:cubicBezTo>
                  <a:cubicBezTo>
                    <a:pt x="305" y="145"/>
                    <a:pt x="271" y="115"/>
                    <a:pt x="204" y="115"/>
                  </a:cubicBezTo>
                  <a:cubicBezTo>
                    <a:pt x="153" y="115"/>
                    <a:pt x="117" y="124"/>
                    <a:pt x="74" y="140"/>
                  </a:cubicBezTo>
                  <a:cubicBezTo>
                    <a:pt x="40" y="38"/>
                    <a:pt x="40" y="38"/>
                    <a:pt x="40" y="38"/>
                  </a:cubicBezTo>
                  <a:cubicBezTo>
                    <a:pt x="92" y="15"/>
                    <a:pt x="143" y="0"/>
                    <a:pt x="223" y="0"/>
                  </a:cubicBezTo>
                  <a:cubicBezTo>
                    <a:pt x="296" y="0"/>
                    <a:pt x="349" y="20"/>
                    <a:pt x="383" y="53"/>
                  </a:cubicBezTo>
                  <a:cubicBezTo>
                    <a:pt x="418" y="88"/>
                    <a:pt x="434" y="140"/>
                    <a:pt x="434" y="204"/>
                  </a:cubicBezTo>
                  <a:cubicBezTo>
                    <a:pt x="434" y="477"/>
                    <a:pt x="434" y="477"/>
                    <a:pt x="434" y="477"/>
                  </a:cubicBezTo>
                  <a:cubicBezTo>
                    <a:pt x="304" y="477"/>
                    <a:pt x="304" y="477"/>
                    <a:pt x="304" y="477"/>
                  </a:cubicBezTo>
                  <a:cubicBezTo>
                    <a:pt x="304" y="426"/>
                    <a:pt x="304" y="426"/>
                    <a:pt x="304" y="426"/>
                  </a:cubicBezTo>
                  <a:cubicBezTo>
                    <a:pt x="272" y="462"/>
                    <a:pt x="227" y="486"/>
                    <a:pt x="162" y="486"/>
                  </a:cubicBezTo>
                  <a:cubicBezTo>
                    <a:pt x="73" y="486"/>
                    <a:pt x="0" y="435"/>
                    <a:pt x="0" y="342"/>
                  </a:cubicBezTo>
                  <a:close/>
                  <a:moveTo>
                    <a:pt x="307" y="311"/>
                  </a:moveTo>
                  <a:cubicBezTo>
                    <a:pt x="307" y="287"/>
                    <a:pt x="307" y="287"/>
                    <a:pt x="307" y="287"/>
                  </a:cubicBezTo>
                  <a:cubicBezTo>
                    <a:pt x="284" y="277"/>
                    <a:pt x="254" y="270"/>
                    <a:pt x="222" y="270"/>
                  </a:cubicBezTo>
                  <a:cubicBezTo>
                    <a:pt x="164" y="270"/>
                    <a:pt x="129" y="292"/>
                    <a:pt x="129" y="335"/>
                  </a:cubicBezTo>
                  <a:cubicBezTo>
                    <a:pt x="129" y="336"/>
                    <a:pt x="129" y="336"/>
                    <a:pt x="129" y="336"/>
                  </a:cubicBezTo>
                  <a:cubicBezTo>
                    <a:pt x="129" y="372"/>
                    <a:pt x="159" y="394"/>
                    <a:pt x="202" y="394"/>
                  </a:cubicBezTo>
                  <a:cubicBezTo>
                    <a:pt x="265" y="394"/>
                    <a:pt x="307" y="359"/>
                    <a:pt x="307" y="3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8"/>
            <p:cNvSpPr/>
            <p:nvPr userDrawn="1"/>
          </p:nvSpPr>
          <p:spPr bwMode="auto">
            <a:xfrm>
              <a:off x="4859916" y="3170238"/>
              <a:ext cx="1384300" cy="1543050"/>
            </a:xfrm>
            <a:custGeom>
              <a:avLst/>
              <a:gdLst>
                <a:gd name="T0" fmla="*/ 0 w 432"/>
                <a:gd name="T1" fmla="*/ 9 h 480"/>
                <a:gd name="T2" fmla="*/ 133 w 432"/>
                <a:gd name="T3" fmla="*/ 9 h 480"/>
                <a:gd name="T4" fmla="*/ 133 w 432"/>
                <a:gd name="T5" fmla="*/ 75 h 480"/>
                <a:gd name="T6" fmla="*/ 272 w 432"/>
                <a:gd name="T7" fmla="*/ 0 h 480"/>
                <a:gd name="T8" fmla="*/ 432 w 432"/>
                <a:gd name="T9" fmla="*/ 175 h 480"/>
                <a:gd name="T10" fmla="*/ 432 w 432"/>
                <a:gd name="T11" fmla="*/ 480 h 480"/>
                <a:gd name="T12" fmla="*/ 298 w 432"/>
                <a:gd name="T13" fmla="*/ 480 h 480"/>
                <a:gd name="T14" fmla="*/ 298 w 432"/>
                <a:gd name="T15" fmla="*/ 217 h 480"/>
                <a:gd name="T16" fmla="*/ 217 w 432"/>
                <a:gd name="T17" fmla="*/ 121 h 480"/>
                <a:gd name="T18" fmla="*/ 133 w 432"/>
                <a:gd name="T19" fmla="*/ 217 h 480"/>
                <a:gd name="T20" fmla="*/ 133 w 432"/>
                <a:gd name="T21" fmla="*/ 480 h 480"/>
                <a:gd name="T22" fmla="*/ 0 w 432"/>
                <a:gd name="T23" fmla="*/ 480 h 480"/>
                <a:gd name="T24" fmla="*/ 0 w 432"/>
                <a:gd name="T25" fmla="*/ 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480">
                  <a:moveTo>
                    <a:pt x="0" y="9"/>
                  </a:moveTo>
                  <a:cubicBezTo>
                    <a:pt x="133" y="9"/>
                    <a:pt x="133" y="9"/>
                    <a:pt x="133" y="9"/>
                  </a:cubicBezTo>
                  <a:cubicBezTo>
                    <a:pt x="133" y="75"/>
                    <a:pt x="133" y="75"/>
                    <a:pt x="133" y="75"/>
                  </a:cubicBezTo>
                  <a:cubicBezTo>
                    <a:pt x="164" y="36"/>
                    <a:pt x="204" y="0"/>
                    <a:pt x="272" y="0"/>
                  </a:cubicBezTo>
                  <a:cubicBezTo>
                    <a:pt x="373" y="0"/>
                    <a:pt x="432" y="67"/>
                    <a:pt x="432" y="175"/>
                  </a:cubicBezTo>
                  <a:cubicBezTo>
                    <a:pt x="432" y="480"/>
                    <a:pt x="432" y="480"/>
                    <a:pt x="432" y="480"/>
                  </a:cubicBezTo>
                  <a:cubicBezTo>
                    <a:pt x="298" y="480"/>
                    <a:pt x="298" y="480"/>
                    <a:pt x="298" y="480"/>
                  </a:cubicBezTo>
                  <a:cubicBezTo>
                    <a:pt x="298" y="217"/>
                    <a:pt x="298" y="217"/>
                    <a:pt x="298" y="217"/>
                  </a:cubicBezTo>
                  <a:cubicBezTo>
                    <a:pt x="298" y="154"/>
                    <a:pt x="268" y="121"/>
                    <a:pt x="217" y="121"/>
                  </a:cubicBezTo>
                  <a:cubicBezTo>
                    <a:pt x="166" y="121"/>
                    <a:pt x="133" y="154"/>
                    <a:pt x="133" y="217"/>
                  </a:cubicBezTo>
                  <a:cubicBezTo>
                    <a:pt x="133" y="480"/>
                    <a:pt x="133" y="480"/>
                    <a:pt x="133" y="480"/>
                  </a:cubicBezTo>
                  <a:cubicBezTo>
                    <a:pt x="0" y="480"/>
                    <a:pt x="0" y="480"/>
                    <a:pt x="0" y="48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9"/>
            <p:cNvSpPr/>
            <p:nvPr userDrawn="1"/>
          </p:nvSpPr>
          <p:spPr bwMode="auto">
            <a:xfrm>
              <a:off x="6436593" y="2649538"/>
              <a:ext cx="1460500" cy="2063750"/>
            </a:xfrm>
            <a:custGeom>
              <a:avLst/>
              <a:gdLst>
                <a:gd name="T0" fmla="*/ 0 w 920"/>
                <a:gd name="T1" fmla="*/ 0 h 1300"/>
                <a:gd name="T2" fmla="*/ 270 w 920"/>
                <a:gd name="T3" fmla="*/ 0 h 1300"/>
                <a:gd name="T4" fmla="*/ 270 w 920"/>
                <a:gd name="T5" fmla="*/ 692 h 1300"/>
                <a:gd name="T6" fmla="*/ 585 w 920"/>
                <a:gd name="T7" fmla="*/ 346 h 1300"/>
                <a:gd name="T8" fmla="*/ 908 w 920"/>
                <a:gd name="T9" fmla="*/ 346 h 1300"/>
                <a:gd name="T10" fmla="*/ 547 w 920"/>
                <a:gd name="T11" fmla="*/ 721 h 1300"/>
                <a:gd name="T12" fmla="*/ 920 w 920"/>
                <a:gd name="T13" fmla="*/ 1300 h 1300"/>
                <a:gd name="T14" fmla="*/ 609 w 920"/>
                <a:gd name="T15" fmla="*/ 1300 h 1300"/>
                <a:gd name="T16" fmla="*/ 365 w 920"/>
                <a:gd name="T17" fmla="*/ 909 h 1300"/>
                <a:gd name="T18" fmla="*/ 270 w 920"/>
                <a:gd name="T19" fmla="*/ 1010 h 1300"/>
                <a:gd name="T20" fmla="*/ 270 w 920"/>
                <a:gd name="T21" fmla="*/ 1300 h 1300"/>
                <a:gd name="T22" fmla="*/ 0 w 920"/>
                <a:gd name="T23" fmla="*/ 1300 h 1300"/>
                <a:gd name="T24" fmla="*/ 0 w 920"/>
                <a:gd name="T25" fmla="*/ 0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0" h="1300">
                  <a:moveTo>
                    <a:pt x="0" y="0"/>
                  </a:moveTo>
                  <a:lnTo>
                    <a:pt x="270" y="0"/>
                  </a:lnTo>
                  <a:lnTo>
                    <a:pt x="270" y="692"/>
                  </a:lnTo>
                  <a:lnTo>
                    <a:pt x="585" y="346"/>
                  </a:lnTo>
                  <a:lnTo>
                    <a:pt x="908" y="346"/>
                  </a:lnTo>
                  <a:lnTo>
                    <a:pt x="547" y="721"/>
                  </a:lnTo>
                  <a:lnTo>
                    <a:pt x="920" y="1300"/>
                  </a:lnTo>
                  <a:lnTo>
                    <a:pt x="609" y="1300"/>
                  </a:lnTo>
                  <a:lnTo>
                    <a:pt x="365" y="909"/>
                  </a:lnTo>
                  <a:lnTo>
                    <a:pt x="270" y="1010"/>
                  </a:lnTo>
                  <a:lnTo>
                    <a:pt x="270" y="1300"/>
                  </a:lnTo>
                  <a:lnTo>
                    <a:pt x="0" y="130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10"/>
            <p:cNvSpPr/>
            <p:nvPr userDrawn="1"/>
          </p:nvSpPr>
          <p:spPr bwMode="auto">
            <a:xfrm>
              <a:off x="7919896" y="3173413"/>
              <a:ext cx="1227138" cy="1568450"/>
            </a:xfrm>
            <a:custGeom>
              <a:avLst/>
              <a:gdLst>
                <a:gd name="T0" fmla="*/ 0 w 383"/>
                <a:gd name="T1" fmla="*/ 417 h 488"/>
                <a:gd name="T2" fmla="*/ 57 w 383"/>
                <a:gd name="T3" fmla="*/ 329 h 488"/>
                <a:gd name="T4" fmla="*/ 206 w 383"/>
                <a:gd name="T5" fmla="*/ 385 h 488"/>
                <a:gd name="T6" fmla="*/ 262 w 383"/>
                <a:gd name="T7" fmla="*/ 350 h 488"/>
                <a:gd name="T8" fmla="*/ 262 w 383"/>
                <a:gd name="T9" fmla="*/ 348 h 488"/>
                <a:gd name="T10" fmla="*/ 165 w 383"/>
                <a:gd name="T11" fmla="*/ 294 h 488"/>
                <a:gd name="T12" fmla="*/ 24 w 383"/>
                <a:gd name="T13" fmla="*/ 152 h 488"/>
                <a:gd name="T14" fmla="*/ 24 w 383"/>
                <a:gd name="T15" fmla="*/ 150 h 488"/>
                <a:gd name="T16" fmla="*/ 196 w 383"/>
                <a:gd name="T17" fmla="*/ 0 h 488"/>
                <a:gd name="T18" fmla="*/ 372 w 383"/>
                <a:gd name="T19" fmla="*/ 55 h 488"/>
                <a:gd name="T20" fmla="*/ 321 w 383"/>
                <a:gd name="T21" fmla="*/ 147 h 488"/>
                <a:gd name="T22" fmla="*/ 194 w 383"/>
                <a:gd name="T23" fmla="*/ 103 h 488"/>
                <a:gd name="T24" fmla="*/ 144 w 383"/>
                <a:gd name="T25" fmla="*/ 136 h 488"/>
                <a:gd name="T26" fmla="*/ 144 w 383"/>
                <a:gd name="T27" fmla="*/ 138 h 488"/>
                <a:gd name="T28" fmla="*/ 240 w 383"/>
                <a:gd name="T29" fmla="*/ 194 h 488"/>
                <a:gd name="T30" fmla="*/ 383 w 383"/>
                <a:gd name="T31" fmla="*/ 334 h 488"/>
                <a:gd name="T32" fmla="*/ 383 w 383"/>
                <a:gd name="T33" fmla="*/ 336 h 488"/>
                <a:gd name="T34" fmla="*/ 203 w 383"/>
                <a:gd name="T35" fmla="*/ 488 h 488"/>
                <a:gd name="T36" fmla="*/ 0 w 383"/>
                <a:gd name="T37" fmla="*/ 41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 h="488">
                  <a:moveTo>
                    <a:pt x="0" y="417"/>
                  </a:moveTo>
                  <a:cubicBezTo>
                    <a:pt x="57" y="329"/>
                    <a:pt x="57" y="329"/>
                    <a:pt x="57" y="329"/>
                  </a:cubicBezTo>
                  <a:cubicBezTo>
                    <a:pt x="108" y="366"/>
                    <a:pt x="162" y="385"/>
                    <a:pt x="206" y="385"/>
                  </a:cubicBezTo>
                  <a:cubicBezTo>
                    <a:pt x="245" y="385"/>
                    <a:pt x="262" y="371"/>
                    <a:pt x="262" y="350"/>
                  </a:cubicBezTo>
                  <a:cubicBezTo>
                    <a:pt x="262" y="348"/>
                    <a:pt x="262" y="348"/>
                    <a:pt x="262" y="348"/>
                  </a:cubicBezTo>
                  <a:cubicBezTo>
                    <a:pt x="262" y="319"/>
                    <a:pt x="217" y="309"/>
                    <a:pt x="165" y="294"/>
                  </a:cubicBezTo>
                  <a:cubicBezTo>
                    <a:pt x="99" y="274"/>
                    <a:pt x="24" y="243"/>
                    <a:pt x="24" y="152"/>
                  </a:cubicBezTo>
                  <a:cubicBezTo>
                    <a:pt x="24" y="150"/>
                    <a:pt x="24" y="150"/>
                    <a:pt x="24" y="150"/>
                  </a:cubicBezTo>
                  <a:cubicBezTo>
                    <a:pt x="24" y="54"/>
                    <a:pt x="101" y="0"/>
                    <a:pt x="196" y="0"/>
                  </a:cubicBezTo>
                  <a:cubicBezTo>
                    <a:pt x="256" y="0"/>
                    <a:pt x="321" y="21"/>
                    <a:pt x="372" y="55"/>
                  </a:cubicBezTo>
                  <a:cubicBezTo>
                    <a:pt x="321" y="147"/>
                    <a:pt x="321" y="147"/>
                    <a:pt x="321" y="147"/>
                  </a:cubicBezTo>
                  <a:cubicBezTo>
                    <a:pt x="275" y="120"/>
                    <a:pt x="228" y="103"/>
                    <a:pt x="194" y="103"/>
                  </a:cubicBezTo>
                  <a:cubicBezTo>
                    <a:pt x="161" y="103"/>
                    <a:pt x="144" y="118"/>
                    <a:pt x="144" y="136"/>
                  </a:cubicBezTo>
                  <a:cubicBezTo>
                    <a:pt x="144" y="138"/>
                    <a:pt x="144" y="138"/>
                    <a:pt x="144" y="138"/>
                  </a:cubicBezTo>
                  <a:cubicBezTo>
                    <a:pt x="144" y="164"/>
                    <a:pt x="189" y="176"/>
                    <a:pt x="240" y="194"/>
                  </a:cubicBezTo>
                  <a:cubicBezTo>
                    <a:pt x="306" y="216"/>
                    <a:pt x="383" y="248"/>
                    <a:pt x="383" y="334"/>
                  </a:cubicBezTo>
                  <a:cubicBezTo>
                    <a:pt x="383" y="336"/>
                    <a:pt x="383" y="336"/>
                    <a:pt x="383" y="336"/>
                  </a:cubicBezTo>
                  <a:cubicBezTo>
                    <a:pt x="383" y="440"/>
                    <a:pt x="305" y="488"/>
                    <a:pt x="203" y="488"/>
                  </a:cubicBezTo>
                  <a:cubicBezTo>
                    <a:pt x="137" y="488"/>
                    <a:pt x="63" y="466"/>
                    <a:pt x="0" y="4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Oval 11"/>
            <p:cNvSpPr>
              <a:spLocks noChangeArrowheads="1"/>
            </p:cNvSpPr>
            <p:nvPr userDrawn="1"/>
          </p:nvSpPr>
          <p:spPr bwMode="auto">
            <a:xfrm>
              <a:off x="9282260" y="4167188"/>
              <a:ext cx="544513" cy="546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_White">
    <p:bg>
      <p:bgPr>
        <a:solidFill>
          <a:schemeClr val="bg1"/>
        </a:solidFill>
        <a:effectLst/>
      </p:bgPr>
    </p:bg>
    <p:spTree>
      <p:nvGrpSpPr>
        <p:cNvPr id="1" name=""/>
        <p:cNvGrpSpPr/>
        <p:nvPr/>
      </p:nvGrpSpPr>
      <p:grpSpPr>
        <a:xfrm>
          <a:off x="0" y="0"/>
          <a:ext cx="0" cy="0"/>
          <a:chOff x="0" y="0"/>
          <a:chExt cx="0" cy="0"/>
        </a:xfrm>
      </p:grpSpPr>
      <p:sp>
        <p:nvSpPr>
          <p:cNvPr id="46" name="Title 16"/>
          <p:cNvSpPr>
            <a:spLocks noGrp="1"/>
          </p:cNvSpPr>
          <p:nvPr>
            <p:ph type="title" hasCustomPrompt="1"/>
          </p:nvPr>
        </p:nvSpPr>
        <p:spPr bwMode="gray">
          <a:xfrm>
            <a:off x="548639" y="1508929"/>
            <a:ext cx="9957816" cy="2405203"/>
          </a:xfrm>
          <a:prstGeom prst="rect">
            <a:avLst/>
          </a:prstGeom>
        </p:spPr>
        <p:txBody>
          <a:bodyPr lIns="0" tIns="0" rIns="0" bIns="0" anchor="b" anchorCtr="0"/>
          <a:lstStyle>
            <a:lvl1pPr marL="0" algn="l" defTabSz="1219200" rtl="0" eaLnBrk="1" latinLnBrk="0" hangingPunct="1">
              <a:lnSpc>
                <a:spcPts val="5000"/>
              </a:lnSpc>
              <a:spcBef>
                <a:spcPct val="0"/>
              </a:spcBef>
              <a:buNone/>
              <a:defRPr lang="en-US" sz="60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Section header</a:t>
            </a:r>
          </a:p>
        </p:txBody>
      </p:sp>
      <p:sp>
        <p:nvSpPr>
          <p:cNvPr id="11" name="Text Placeholder 2"/>
          <p:cNvSpPr>
            <a:spLocks noGrp="1"/>
          </p:cNvSpPr>
          <p:nvPr>
            <p:ph type="body" idx="1" hasCustomPrompt="1"/>
          </p:nvPr>
        </p:nvSpPr>
        <p:spPr bwMode="white">
          <a:xfrm>
            <a:off x="548640" y="3956227"/>
            <a:ext cx="9957816" cy="462018"/>
          </a:xfrm>
          <a:prstGeom prst="rect">
            <a:avLst/>
          </a:prstGeom>
        </p:spPr>
        <p:txBody>
          <a:bodyPr lIns="0" tIns="0" rIns="0" bIns="0" anchor="b"/>
          <a:lstStyle>
            <a:lvl1pPr marL="0" indent="0">
              <a:lnSpc>
                <a:spcPts val="2400"/>
              </a:lnSpc>
              <a:spcBef>
                <a:spcPts val="0"/>
              </a:spcBef>
              <a:buNone/>
              <a:defRPr sz="2500" spc="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here</a:t>
            </a:r>
          </a:p>
        </p:txBody>
      </p:sp>
      <p:sp>
        <p:nvSpPr>
          <p:cNvPr id="5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75" name="TextBox 74"/>
          <p:cNvSpPr txBox="1"/>
          <p:nvPr userDrawn="1"/>
        </p:nvSpPr>
        <p:spPr>
          <a:xfrm>
            <a:off x="548640" y="6473952"/>
            <a:ext cx="4114800" cy="153888"/>
          </a:xfrm>
          <a:prstGeom prst="rect">
            <a:avLst/>
          </a:prstGeom>
          <a:noFill/>
        </p:spPr>
        <p:txBody>
          <a:bodyPr wrap="square" lIns="0" tIns="0" rIns="0" bIns="0" rtlCol="0">
            <a:spAutoFit/>
          </a:bodyPr>
          <a:lstStyle/>
          <a:p>
            <a:r>
              <a:rPr lang="en-US" sz="1000" dirty="0">
                <a:latin typeface="Arial" panose="020B0604020202020204" pitchFamily="34" charset="0"/>
                <a:cs typeface="Arial" panose="020B0604020202020204" pitchFamily="34" charset="0"/>
              </a:rPr>
              <a:t>2024 Lenovo Internal. All rights reserved.</a:t>
            </a:r>
          </a:p>
        </p:txBody>
      </p:sp>
      <p:grpSp>
        <p:nvGrpSpPr>
          <p:cNvPr id="14" name="Group 13"/>
          <p:cNvGrpSpPr>
            <a:grpSpLocks noChangeAspect="1"/>
          </p:cNvGrpSpPr>
          <p:nvPr userDrawn="1"/>
        </p:nvGrpSpPr>
        <p:grpSpPr>
          <a:xfrm rot="16200000">
            <a:off x="9855467" y="2024677"/>
            <a:ext cx="3499241" cy="1167475"/>
            <a:chOff x="547688" y="952500"/>
            <a:chExt cx="12190413" cy="4067175"/>
          </a:xfrm>
        </p:grpSpPr>
        <p:sp>
          <p:nvSpPr>
            <p:cNvPr id="15" name="Rectangle 14"/>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 name="Freeform 7"/>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8"/>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9"/>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0"/>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osing Slide_Color">
    <p:bg>
      <p:bgPr>
        <a:solidFill>
          <a:schemeClr val="tx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9390324" y="1007069"/>
            <a:ext cx="1965963" cy="1042086"/>
            <a:chOff x="4988072" y="501936"/>
            <a:chExt cx="1978802" cy="1051017"/>
          </a:xfrm>
          <a:solidFill>
            <a:schemeClr val="bg1"/>
          </a:solidFill>
        </p:grpSpPr>
        <p:sp>
          <p:nvSpPr>
            <p:cNvPr id="5" name="Freeform 5"/>
            <p:cNvSpPr/>
            <p:nvPr userDrawn="1"/>
          </p:nvSpPr>
          <p:spPr bwMode="auto">
            <a:xfrm>
              <a:off x="5559016" y="501936"/>
              <a:ext cx="218094" cy="282813"/>
            </a:xfrm>
            <a:custGeom>
              <a:avLst/>
              <a:gdLst>
                <a:gd name="T0" fmla="*/ 0 w 502"/>
                <a:gd name="T1" fmla="*/ 550 h 651"/>
                <a:gd name="T2" fmla="*/ 83 w 502"/>
                <a:gd name="T3" fmla="*/ 451 h 651"/>
                <a:gd name="T4" fmla="*/ 272 w 502"/>
                <a:gd name="T5" fmla="*/ 528 h 651"/>
                <a:gd name="T6" fmla="*/ 363 w 502"/>
                <a:gd name="T7" fmla="*/ 469 h 651"/>
                <a:gd name="T8" fmla="*/ 363 w 502"/>
                <a:gd name="T9" fmla="*/ 467 h 651"/>
                <a:gd name="T10" fmla="*/ 236 w 502"/>
                <a:gd name="T11" fmla="*/ 386 h 651"/>
                <a:gd name="T12" fmla="*/ 26 w 502"/>
                <a:gd name="T13" fmla="*/ 192 h 651"/>
                <a:gd name="T14" fmla="*/ 26 w 502"/>
                <a:gd name="T15" fmla="*/ 191 h 651"/>
                <a:gd name="T16" fmla="*/ 247 w 502"/>
                <a:gd name="T17" fmla="*/ 0 h 651"/>
                <a:gd name="T18" fmla="*/ 483 w 502"/>
                <a:gd name="T19" fmla="*/ 80 h 651"/>
                <a:gd name="T20" fmla="*/ 410 w 502"/>
                <a:gd name="T21" fmla="*/ 185 h 651"/>
                <a:gd name="T22" fmla="*/ 246 w 502"/>
                <a:gd name="T23" fmla="*/ 123 h 651"/>
                <a:gd name="T24" fmla="*/ 164 w 502"/>
                <a:gd name="T25" fmla="*/ 178 h 651"/>
                <a:gd name="T26" fmla="*/ 164 w 502"/>
                <a:gd name="T27" fmla="*/ 180 h 651"/>
                <a:gd name="T28" fmla="*/ 301 w 502"/>
                <a:gd name="T29" fmla="*/ 263 h 651"/>
                <a:gd name="T30" fmla="*/ 502 w 502"/>
                <a:gd name="T31" fmla="*/ 453 h 651"/>
                <a:gd name="T32" fmla="*/ 502 w 502"/>
                <a:gd name="T33" fmla="*/ 455 h 651"/>
                <a:gd name="T34" fmla="*/ 269 w 502"/>
                <a:gd name="T35" fmla="*/ 651 h 651"/>
                <a:gd name="T36" fmla="*/ 0 w 502"/>
                <a:gd name="T37" fmla="*/ 55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651">
                  <a:moveTo>
                    <a:pt x="0" y="550"/>
                  </a:moveTo>
                  <a:cubicBezTo>
                    <a:pt x="83" y="451"/>
                    <a:pt x="83" y="451"/>
                    <a:pt x="83" y="451"/>
                  </a:cubicBezTo>
                  <a:cubicBezTo>
                    <a:pt x="140" y="498"/>
                    <a:pt x="200" y="528"/>
                    <a:pt x="272" y="528"/>
                  </a:cubicBezTo>
                  <a:cubicBezTo>
                    <a:pt x="329" y="528"/>
                    <a:pt x="363" y="506"/>
                    <a:pt x="363" y="469"/>
                  </a:cubicBezTo>
                  <a:cubicBezTo>
                    <a:pt x="363" y="467"/>
                    <a:pt x="363" y="467"/>
                    <a:pt x="363" y="467"/>
                  </a:cubicBezTo>
                  <a:cubicBezTo>
                    <a:pt x="363" y="431"/>
                    <a:pt x="342" y="413"/>
                    <a:pt x="236" y="386"/>
                  </a:cubicBezTo>
                  <a:cubicBezTo>
                    <a:pt x="108" y="354"/>
                    <a:pt x="26" y="318"/>
                    <a:pt x="26" y="192"/>
                  </a:cubicBezTo>
                  <a:cubicBezTo>
                    <a:pt x="26" y="191"/>
                    <a:pt x="26" y="191"/>
                    <a:pt x="26" y="191"/>
                  </a:cubicBezTo>
                  <a:cubicBezTo>
                    <a:pt x="26" y="76"/>
                    <a:pt x="118" y="0"/>
                    <a:pt x="247" y="0"/>
                  </a:cubicBezTo>
                  <a:cubicBezTo>
                    <a:pt x="340" y="0"/>
                    <a:pt x="419" y="29"/>
                    <a:pt x="483" y="80"/>
                  </a:cubicBezTo>
                  <a:cubicBezTo>
                    <a:pt x="410" y="185"/>
                    <a:pt x="410" y="185"/>
                    <a:pt x="410" y="185"/>
                  </a:cubicBezTo>
                  <a:cubicBezTo>
                    <a:pt x="354" y="146"/>
                    <a:pt x="299" y="123"/>
                    <a:pt x="246" y="123"/>
                  </a:cubicBezTo>
                  <a:cubicBezTo>
                    <a:pt x="192" y="123"/>
                    <a:pt x="164" y="147"/>
                    <a:pt x="164" y="178"/>
                  </a:cubicBezTo>
                  <a:cubicBezTo>
                    <a:pt x="164" y="180"/>
                    <a:pt x="164" y="180"/>
                    <a:pt x="164" y="180"/>
                  </a:cubicBezTo>
                  <a:cubicBezTo>
                    <a:pt x="164" y="221"/>
                    <a:pt x="191" y="235"/>
                    <a:pt x="301" y="263"/>
                  </a:cubicBezTo>
                  <a:cubicBezTo>
                    <a:pt x="429" y="297"/>
                    <a:pt x="502" y="343"/>
                    <a:pt x="502" y="453"/>
                  </a:cubicBezTo>
                  <a:cubicBezTo>
                    <a:pt x="502" y="455"/>
                    <a:pt x="502" y="455"/>
                    <a:pt x="502" y="455"/>
                  </a:cubicBezTo>
                  <a:cubicBezTo>
                    <a:pt x="502" y="581"/>
                    <a:pt x="406" y="651"/>
                    <a:pt x="269" y="651"/>
                  </a:cubicBezTo>
                  <a:cubicBezTo>
                    <a:pt x="173" y="651"/>
                    <a:pt x="76" y="618"/>
                    <a:pt x="0" y="5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6"/>
            <p:cNvSpPr/>
            <p:nvPr userDrawn="1"/>
          </p:nvSpPr>
          <p:spPr bwMode="auto">
            <a:xfrm>
              <a:off x="5791295" y="566212"/>
              <a:ext cx="322264" cy="214547"/>
            </a:xfrm>
            <a:custGeom>
              <a:avLst/>
              <a:gdLst>
                <a:gd name="T0" fmla="*/ 0 w 741"/>
                <a:gd name="T1" fmla="*/ 9 h 494"/>
                <a:gd name="T2" fmla="*/ 138 w 741"/>
                <a:gd name="T3" fmla="*/ 9 h 494"/>
                <a:gd name="T4" fmla="*/ 138 w 741"/>
                <a:gd name="T5" fmla="*/ 78 h 494"/>
                <a:gd name="T6" fmla="*/ 281 w 741"/>
                <a:gd name="T7" fmla="*/ 0 h 494"/>
                <a:gd name="T8" fmla="*/ 418 w 741"/>
                <a:gd name="T9" fmla="*/ 77 h 494"/>
                <a:gd name="T10" fmla="*/ 577 w 741"/>
                <a:gd name="T11" fmla="*/ 0 h 494"/>
                <a:gd name="T12" fmla="*/ 741 w 741"/>
                <a:gd name="T13" fmla="*/ 178 h 494"/>
                <a:gd name="T14" fmla="*/ 741 w 741"/>
                <a:gd name="T15" fmla="*/ 494 h 494"/>
                <a:gd name="T16" fmla="*/ 603 w 741"/>
                <a:gd name="T17" fmla="*/ 494 h 494"/>
                <a:gd name="T18" fmla="*/ 603 w 741"/>
                <a:gd name="T19" fmla="*/ 224 h 494"/>
                <a:gd name="T20" fmla="*/ 523 w 741"/>
                <a:gd name="T21" fmla="*/ 125 h 494"/>
                <a:gd name="T22" fmla="*/ 439 w 741"/>
                <a:gd name="T23" fmla="*/ 224 h 494"/>
                <a:gd name="T24" fmla="*/ 439 w 741"/>
                <a:gd name="T25" fmla="*/ 494 h 494"/>
                <a:gd name="T26" fmla="*/ 302 w 741"/>
                <a:gd name="T27" fmla="*/ 494 h 494"/>
                <a:gd name="T28" fmla="*/ 302 w 741"/>
                <a:gd name="T29" fmla="*/ 224 h 494"/>
                <a:gd name="T30" fmla="*/ 221 w 741"/>
                <a:gd name="T31" fmla="*/ 125 h 494"/>
                <a:gd name="T32" fmla="*/ 138 w 741"/>
                <a:gd name="T33" fmla="*/ 224 h 494"/>
                <a:gd name="T34" fmla="*/ 138 w 741"/>
                <a:gd name="T35" fmla="*/ 494 h 494"/>
                <a:gd name="T36" fmla="*/ 0 w 741"/>
                <a:gd name="T37" fmla="*/ 494 h 494"/>
                <a:gd name="T38" fmla="*/ 0 w 741"/>
                <a:gd name="T39"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1" h="494">
                  <a:moveTo>
                    <a:pt x="0" y="9"/>
                  </a:moveTo>
                  <a:cubicBezTo>
                    <a:pt x="138" y="9"/>
                    <a:pt x="138" y="9"/>
                    <a:pt x="138" y="9"/>
                  </a:cubicBezTo>
                  <a:cubicBezTo>
                    <a:pt x="138" y="78"/>
                    <a:pt x="138" y="78"/>
                    <a:pt x="138" y="78"/>
                  </a:cubicBezTo>
                  <a:cubicBezTo>
                    <a:pt x="170" y="37"/>
                    <a:pt x="211" y="0"/>
                    <a:pt x="281" y="0"/>
                  </a:cubicBezTo>
                  <a:cubicBezTo>
                    <a:pt x="344" y="0"/>
                    <a:pt x="392" y="28"/>
                    <a:pt x="418" y="77"/>
                  </a:cubicBezTo>
                  <a:cubicBezTo>
                    <a:pt x="460" y="27"/>
                    <a:pt x="511" y="0"/>
                    <a:pt x="577" y="0"/>
                  </a:cubicBezTo>
                  <a:cubicBezTo>
                    <a:pt x="679" y="0"/>
                    <a:pt x="741" y="62"/>
                    <a:pt x="741" y="178"/>
                  </a:cubicBezTo>
                  <a:cubicBezTo>
                    <a:pt x="741" y="494"/>
                    <a:pt x="741" y="494"/>
                    <a:pt x="741" y="494"/>
                  </a:cubicBezTo>
                  <a:cubicBezTo>
                    <a:pt x="603" y="494"/>
                    <a:pt x="603" y="494"/>
                    <a:pt x="603" y="494"/>
                  </a:cubicBezTo>
                  <a:cubicBezTo>
                    <a:pt x="603" y="224"/>
                    <a:pt x="603" y="224"/>
                    <a:pt x="603" y="224"/>
                  </a:cubicBezTo>
                  <a:cubicBezTo>
                    <a:pt x="603" y="159"/>
                    <a:pt x="574" y="125"/>
                    <a:pt x="523" y="125"/>
                  </a:cubicBezTo>
                  <a:cubicBezTo>
                    <a:pt x="471" y="125"/>
                    <a:pt x="439" y="159"/>
                    <a:pt x="439" y="224"/>
                  </a:cubicBezTo>
                  <a:cubicBezTo>
                    <a:pt x="439" y="494"/>
                    <a:pt x="439" y="494"/>
                    <a:pt x="439" y="494"/>
                  </a:cubicBezTo>
                  <a:cubicBezTo>
                    <a:pt x="302" y="494"/>
                    <a:pt x="302" y="494"/>
                    <a:pt x="302" y="494"/>
                  </a:cubicBezTo>
                  <a:cubicBezTo>
                    <a:pt x="302" y="224"/>
                    <a:pt x="302" y="224"/>
                    <a:pt x="302" y="224"/>
                  </a:cubicBezTo>
                  <a:cubicBezTo>
                    <a:pt x="302" y="159"/>
                    <a:pt x="273" y="125"/>
                    <a:pt x="221" y="125"/>
                  </a:cubicBezTo>
                  <a:cubicBezTo>
                    <a:pt x="170" y="125"/>
                    <a:pt x="138" y="159"/>
                    <a:pt x="138" y="224"/>
                  </a:cubicBezTo>
                  <a:cubicBezTo>
                    <a:pt x="138" y="494"/>
                    <a:pt x="138" y="494"/>
                    <a:pt x="138"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7"/>
            <p:cNvSpPr>
              <a:spLocks noEditPoints="1"/>
            </p:cNvSpPr>
            <p:nvPr userDrawn="1"/>
          </p:nvSpPr>
          <p:spPr bwMode="auto">
            <a:xfrm>
              <a:off x="6125971" y="567985"/>
              <a:ext cx="193713" cy="216764"/>
            </a:xfrm>
            <a:custGeom>
              <a:avLst/>
              <a:gdLst>
                <a:gd name="T0" fmla="*/ 0 w 446"/>
                <a:gd name="T1" fmla="*/ 351 h 499"/>
                <a:gd name="T2" fmla="*/ 0 w 446"/>
                <a:gd name="T3" fmla="*/ 349 h 499"/>
                <a:gd name="T4" fmla="*/ 195 w 446"/>
                <a:gd name="T5" fmla="*/ 194 h 499"/>
                <a:gd name="T6" fmla="*/ 314 w 446"/>
                <a:gd name="T7" fmla="*/ 214 h 499"/>
                <a:gd name="T8" fmla="*/ 314 w 446"/>
                <a:gd name="T9" fmla="*/ 206 h 499"/>
                <a:gd name="T10" fmla="*/ 210 w 446"/>
                <a:gd name="T11" fmla="*/ 117 h 499"/>
                <a:gd name="T12" fmla="*/ 76 w 446"/>
                <a:gd name="T13" fmla="*/ 144 h 499"/>
                <a:gd name="T14" fmla="*/ 42 w 446"/>
                <a:gd name="T15" fmla="*/ 39 h 499"/>
                <a:gd name="T16" fmla="*/ 230 w 446"/>
                <a:gd name="T17" fmla="*/ 0 h 499"/>
                <a:gd name="T18" fmla="*/ 394 w 446"/>
                <a:gd name="T19" fmla="*/ 54 h 499"/>
                <a:gd name="T20" fmla="*/ 446 w 446"/>
                <a:gd name="T21" fmla="*/ 209 h 499"/>
                <a:gd name="T22" fmla="*/ 446 w 446"/>
                <a:gd name="T23" fmla="*/ 490 h 499"/>
                <a:gd name="T24" fmla="*/ 313 w 446"/>
                <a:gd name="T25" fmla="*/ 490 h 499"/>
                <a:gd name="T26" fmla="*/ 313 w 446"/>
                <a:gd name="T27" fmla="*/ 438 h 499"/>
                <a:gd name="T28" fmla="*/ 166 w 446"/>
                <a:gd name="T29" fmla="*/ 499 h 499"/>
                <a:gd name="T30" fmla="*/ 0 w 446"/>
                <a:gd name="T31" fmla="*/ 351 h 499"/>
                <a:gd name="T32" fmla="*/ 316 w 446"/>
                <a:gd name="T33" fmla="*/ 319 h 499"/>
                <a:gd name="T34" fmla="*/ 316 w 446"/>
                <a:gd name="T35" fmla="*/ 295 h 499"/>
                <a:gd name="T36" fmla="*/ 228 w 446"/>
                <a:gd name="T37" fmla="*/ 277 h 499"/>
                <a:gd name="T38" fmla="*/ 133 w 446"/>
                <a:gd name="T39" fmla="*/ 344 h 499"/>
                <a:gd name="T40" fmla="*/ 133 w 446"/>
                <a:gd name="T41" fmla="*/ 346 h 499"/>
                <a:gd name="T42" fmla="*/ 208 w 446"/>
                <a:gd name="T43" fmla="*/ 404 h 499"/>
                <a:gd name="T44" fmla="*/ 316 w 446"/>
                <a:gd name="T45" fmla="*/ 3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99">
                  <a:moveTo>
                    <a:pt x="0" y="351"/>
                  </a:moveTo>
                  <a:cubicBezTo>
                    <a:pt x="0" y="349"/>
                    <a:pt x="0" y="349"/>
                    <a:pt x="0" y="349"/>
                  </a:cubicBezTo>
                  <a:cubicBezTo>
                    <a:pt x="0" y="243"/>
                    <a:pt x="80" y="194"/>
                    <a:pt x="195" y="194"/>
                  </a:cubicBezTo>
                  <a:cubicBezTo>
                    <a:pt x="244" y="194"/>
                    <a:pt x="280" y="202"/>
                    <a:pt x="314" y="214"/>
                  </a:cubicBezTo>
                  <a:cubicBezTo>
                    <a:pt x="314" y="206"/>
                    <a:pt x="314" y="206"/>
                    <a:pt x="314" y="206"/>
                  </a:cubicBezTo>
                  <a:cubicBezTo>
                    <a:pt x="314" y="149"/>
                    <a:pt x="279" y="117"/>
                    <a:pt x="210" y="117"/>
                  </a:cubicBezTo>
                  <a:cubicBezTo>
                    <a:pt x="157" y="117"/>
                    <a:pt x="120" y="127"/>
                    <a:pt x="76" y="144"/>
                  </a:cubicBezTo>
                  <a:cubicBezTo>
                    <a:pt x="42" y="39"/>
                    <a:pt x="42" y="39"/>
                    <a:pt x="42" y="39"/>
                  </a:cubicBezTo>
                  <a:cubicBezTo>
                    <a:pt x="95" y="15"/>
                    <a:pt x="147" y="0"/>
                    <a:pt x="230" y="0"/>
                  </a:cubicBezTo>
                  <a:cubicBezTo>
                    <a:pt x="305" y="0"/>
                    <a:pt x="359" y="20"/>
                    <a:pt x="394" y="54"/>
                  </a:cubicBezTo>
                  <a:cubicBezTo>
                    <a:pt x="430" y="90"/>
                    <a:pt x="446" y="144"/>
                    <a:pt x="446" y="209"/>
                  </a:cubicBezTo>
                  <a:cubicBezTo>
                    <a:pt x="446" y="490"/>
                    <a:pt x="446" y="490"/>
                    <a:pt x="446" y="490"/>
                  </a:cubicBezTo>
                  <a:cubicBezTo>
                    <a:pt x="313" y="490"/>
                    <a:pt x="313" y="490"/>
                    <a:pt x="313" y="490"/>
                  </a:cubicBezTo>
                  <a:cubicBezTo>
                    <a:pt x="313" y="438"/>
                    <a:pt x="313" y="438"/>
                    <a:pt x="313" y="438"/>
                  </a:cubicBezTo>
                  <a:cubicBezTo>
                    <a:pt x="280" y="475"/>
                    <a:pt x="233" y="499"/>
                    <a:pt x="166" y="499"/>
                  </a:cubicBezTo>
                  <a:cubicBezTo>
                    <a:pt x="75" y="499"/>
                    <a:pt x="0" y="447"/>
                    <a:pt x="0" y="351"/>
                  </a:cubicBezTo>
                  <a:close/>
                  <a:moveTo>
                    <a:pt x="316" y="319"/>
                  </a:moveTo>
                  <a:cubicBezTo>
                    <a:pt x="316" y="295"/>
                    <a:pt x="316" y="295"/>
                    <a:pt x="316" y="295"/>
                  </a:cubicBezTo>
                  <a:cubicBezTo>
                    <a:pt x="292" y="284"/>
                    <a:pt x="262" y="277"/>
                    <a:pt x="228" y="277"/>
                  </a:cubicBezTo>
                  <a:cubicBezTo>
                    <a:pt x="169" y="277"/>
                    <a:pt x="133" y="300"/>
                    <a:pt x="133" y="344"/>
                  </a:cubicBezTo>
                  <a:cubicBezTo>
                    <a:pt x="133" y="346"/>
                    <a:pt x="133" y="346"/>
                    <a:pt x="133" y="346"/>
                  </a:cubicBezTo>
                  <a:cubicBezTo>
                    <a:pt x="133" y="383"/>
                    <a:pt x="164" y="404"/>
                    <a:pt x="208" y="404"/>
                  </a:cubicBezTo>
                  <a:cubicBezTo>
                    <a:pt x="272" y="404"/>
                    <a:pt x="316" y="369"/>
                    <a:pt x="316" y="3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
            <p:cNvSpPr/>
            <p:nvPr userDrawn="1"/>
          </p:nvSpPr>
          <p:spPr bwMode="auto">
            <a:xfrm>
              <a:off x="6336529" y="564438"/>
              <a:ext cx="127665"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Freeform 9"/>
            <p:cNvSpPr/>
            <p:nvPr userDrawn="1"/>
          </p:nvSpPr>
          <p:spPr bwMode="auto">
            <a:xfrm>
              <a:off x="6475719" y="516121"/>
              <a:ext cx="134757" cy="268184"/>
            </a:xfrm>
            <a:custGeom>
              <a:avLst/>
              <a:gdLst>
                <a:gd name="T0" fmla="*/ 58 w 310"/>
                <a:gd name="T1" fmla="*/ 472 h 617"/>
                <a:gd name="T2" fmla="*/ 58 w 310"/>
                <a:gd name="T3" fmla="*/ 242 h 617"/>
                <a:gd name="T4" fmla="*/ 0 w 310"/>
                <a:gd name="T5" fmla="*/ 242 h 617"/>
                <a:gd name="T6" fmla="*/ 0 w 310"/>
                <a:gd name="T7" fmla="*/ 124 h 617"/>
                <a:gd name="T8" fmla="*/ 58 w 310"/>
                <a:gd name="T9" fmla="*/ 124 h 617"/>
                <a:gd name="T10" fmla="*/ 58 w 310"/>
                <a:gd name="T11" fmla="*/ 0 h 617"/>
                <a:gd name="T12" fmla="*/ 196 w 310"/>
                <a:gd name="T13" fmla="*/ 0 h 617"/>
                <a:gd name="T14" fmla="*/ 196 w 310"/>
                <a:gd name="T15" fmla="*/ 124 h 617"/>
                <a:gd name="T16" fmla="*/ 310 w 310"/>
                <a:gd name="T17" fmla="*/ 124 h 617"/>
                <a:gd name="T18" fmla="*/ 310 w 310"/>
                <a:gd name="T19" fmla="*/ 242 h 617"/>
                <a:gd name="T20" fmla="*/ 196 w 310"/>
                <a:gd name="T21" fmla="*/ 242 h 617"/>
                <a:gd name="T22" fmla="*/ 196 w 310"/>
                <a:gd name="T23" fmla="*/ 449 h 617"/>
                <a:gd name="T24" fmla="*/ 240 w 310"/>
                <a:gd name="T25" fmla="*/ 496 h 617"/>
                <a:gd name="T26" fmla="*/ 308 w 310"/>
                <a:gd name="T27" fmla="*/ 479 h 617"/>
                <a:gd name="T28" fmla="*/ 308 w 310"/>
                <a:gd name="T29" fmla="*/ 589 h 617"/>
                <a:gd name="T30" fmla="*/ 199 w 310"/>
                <a:gd name="T31" fmla="*/ 617 h 617"/>
                <a:gd name="T32" fmla="*/ 58 w 310"/>
                <a:gd name="T33" fmla="*/ 47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7">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6" y="0"/>
                    <a:pt x="196" y="0"/>
                    <a:pt x="196" y="0"/>
                  </a:cubicBezTo>
                  <a:cubicBezTo>
                    <a:pt x="196" y="124"/>
                    <a:pt x="196" y="124"/>
                    <a:pt x="196" y="124"/>
                  </a:cubicBezTo>
                  <a:cubicBezTo>
                    <a:pt x="310" y="124"/>
                    <a:pt x="310" y="124"/>
                    <a:pt x="310" y="124"/>
                  </a:cubicBezTo>
                  <a:cubicBezTo>
                    <a:pt x="310" y="242"/>
                    <a:pt x="310" y="242"/>
                    <a:pt x="310" y="242"/>
                  </a:cubicBezTo>
                  <a:cubicBezTo>
                    <a:pt x="196" y="242"/>
                    <a:pt x="196" y="242"/>
                    <a:pt x="196" y="242"/>
                  </a:cubicBezTo>
                  <a:cubicBezTo>
                    <a:pt x="196" y="449"/>
                    <a:pt x="196" y="449"/>
                    <a:pt x="196" y="449"/>
                  </a:cubicBezTo>
                  <a:cubicBezTo>
                    <a:pt x="196" y="481"/>
                    <a:pt x="209" y="496"/>
                    <a:pt x="240" y="496"/>
                  </a:cubicBezTo>
                  <a:cubicBezTo>
                    <a:pt x="265" y="496"/>
                    <a:pt x="288" y="490"/>
                    <a:pt x="308" y="479"/>
                  </a:cubicBezTo>
                  <a:cubicBezTo>
                    <a:pt x="308" y="589"/>
                    <a:pt x="308" y="589"/>
                    <a:pt x="308" y="589"/>
                  </a:cubicBezTo>
                  <a:cubicBezTo>
                    <a:pt x="279" y="607"/>
                    <a:pt x="245" y="617"/>
                    <a:pt x="199" y="617"/>
                  </a:cubicBezTo>
                  <a:cubicBezTo>
                    <a:pt x="115" y="617"/>
                    <a:pt x="58" y="584"/>
                    <a:pt x="58"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Freeform 10"/>
            <p:cNvSpPr>
              <a:spLocks noEditPoints="1"/>
            </p:cNvSpPr>
            <p:nvPr userDrawn="1"/>
          </p:nvSpPr>
          <p:spPr bwMode="auto">
            <a:xfrm>
              <a:off x="6618455" y="566212"/>
              <a:ext cx="207012" cy="219424"/>
            </a:xfrm>
            <a:custGeom>
              <a:avLst/>
              <a:gdLst>
                <a:gd name="T0" fmla="*/ 0 w 476"/>
                <a:gd name="T1" fmla="*/ 254 h 505"/>
                <a:gd name="T2" fmla="*/ 0 w 476"/>
                <a:gd name="T3" fmla="*/ 253 h 505"/>
                <a:gd name="T4" fmla="*/ 240 w 476"/>
                <a:gd name="T5" fmla="*/ 0 h 505"/>
                <a:gd name="T6" fmla="*/ 476 w 476"/>
                <a:gd name="T7" fmla="*/ 263 h 505"/>
                <a:gd name="T8" fmla="*/ 475 w 476"/>
                <a:gd name="T9" fmla="*/ 300 h 505"/>
                <a:gd name="T10" fmla="*/ 137 w 476"/>
                <a:gd name="T11" fmla="*/ 300 h 505"/>
                <a:gd name="T12" fmla="*/ 256 w 476"/>
                <a:gd name="T13" fmla="*/ 395 h 505"/>
                <a:gd name="T14" fmla="*/ 373 w 476"/>
                <a:gd name="T15" fmla="*/ 345 h 505"/>
                <a:gd name="T16" fmla="*/ 452 w 476"/>
                <a:gd name="T17" fmla="*/ 415 h 505"/>
                <a:gd name="T18" fmla="*/ 254 w 476"/>
                <a:gd name="T19" fmla="*/ 505 h 505"/>
                <a:gd name="T20" fmla="*/ 0 w 476"/>
                <a:gd name="T21" fmla="*/ 254 h 505"/>
                <a:gd name="T22" fmla="*/ 342 w 476"/>
                <a:gd name="T23" fmla="*/ 214 h 505"/>
                <a:gd name="T24" fmla="*/ 240 w 476"/>
                <a:gd name="T25" fmla="*/ 111 h 505"/>
                <a:gd name="T26" fmla="*/ 135 w 476"/>
                <a:gd name="T27" fmla="*/ 214 h 505"/>
                <a:gd name="T28" fmla="*/ 342 w 476"/>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05">
                  <a:moveTo>
                    <a:pt x="0" y="254"/>
                  </a:moveTo>
                  <a:cubicBezTo>
                    <a:pt x="0" y="253"/>
                    <a:pt x="0" y="253"/>
                    <a:pt x="0" y="253"/>
                  </a:cubicBezTo>
                  <a:cubicBezTo>
                    <a:pt x="0" y="114"/>
                    <a:pt x="99" y="0"/>
                    <a:pt x="240" y="0"/>
                  </a:cubicBezTo>
                  <a:cubicBezTo>
                    <a:pt x="402" y="0"/>
                    <a:pt x="476" y="126"/>
                    <a:pt x="476" y="263"/>
                  </a:cubicBezTo>
                  <a:cubicBezTo>
                    <a:pt x="476"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2" y="214"/>
                  </a:moveTo>
                  <a:cubicBezTo>
                    <a:pt x="334" y="152"/>
                    <a:pt x="298" y="111"/>
                    <a:pt x="240" y="111"/>
                  </a:cubicBezTo>
                  <a:cubicBezTo>
                    <a:pt x="183" y="111"/>
                    <a:pt x="146" y="151"/>
                    <a:pt x="135" y="214"/>
                  </a:cubicBezTo>
                  <a:lnTo>
                    <a:pt x="342"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1"/>
            <p:cNvSpPr/>
            <p:nvPr userDrawn="1"/>
          </p:nvSpPr>
          <p:spPr bwMode="auto">
            <a:xfrm>
              <a:off x="6837879" y="564438"/>
              <a:ext cx="127221"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12"/>
            <p:cNvSpPr/>
            <p:nvPr userDrawn="1"/>
          </p:nvSpPr>
          <p:spPr bwMode="auto">
            <a:xfrm>
              <a:off x="4988072" y="888476"/>
              <a:ext cx="134757" cy="268628"/>
            </a:xfrm>
            <a:custGeom>
              <a:avLst/>
              <a:gdLst>
                <a:gd name="T0" fmla="*/ 58 w 310"/>
                <a:gd name="T1" fmla="*/ 472 h 618"/>
                <a:gd name="T2" fmla="*/ 58 w 310"/>
                <a:gd name="T3" fmla="*/ 242 h 618"/>
                <a:gd name="T4" fmla="*/ 0 w 310"/>
                <a:gd name="T5" fmla="*/ 242 h 618"/>
                <a:gd name="T6" fmla="*/ 0 w 310"/>
                <a:gd name="T7" fmla="*/ 124 h 618"/>
                <a:gd name="T8" fmla="*/ 58 w 310"/>
                <a:gd name="T9" fmla="*/ 124 h 618"/>
                <a:gd name="T10" fmla="*/ 58 w 310"/>
                <a:gd name="T11" fmla="*/ 0 h 618"/>
                <a:gd name="T12" fmla="*/ 195 w 310"/>
                <a:gd name="T13" fmla="*/ 0 h 618"/>
                <a:gd name="T14" fmla="*/ 195 w 310"/>
                <a:gd name="T15" fmla="*/ 124 h 618"/>
                <a:gd name="T16" fmla="*/ 310 w 310"/>
                <a:gd name="T17" fmla="*/ 124 h 618"/>
                <a:gd name="T18" fmla="*/ 310 w 310"/>
                <a:gd name="T19" fmla="*/ 242 h 618"/>
                <a:gd name="T20" fmla="*/ 195 w 310"/>
                <a:gd name="T21" fmla="*/ 242 h 618"/>
                <a:gd name="T22" fmla="*/ 195 w 310"/>
                <a:gd name="T23" fmla="*/ 449 h 618"/>
                <a:gd name="T24" fmla="*/ 240 w 310"/>
                <a:gd name="T25" fmla="*/ 496 h 618"/>
                <a:gd name="T26" fmla="*/ 308 w 310"/>
                <a:gd name="T27" fmla="*/ 479 h 618"/>
                <a:gd name="T28" fmla="*/ 308 w 310"/>
                <a:gd name="T29" fmla="*/ 590 h 618"/>
                <a:gd name="T30" fmla="*/ 199 w 310"/>
                <a:gd name="T31" fmla="*/ 618 h 618"/>
                <a:gd name="T32" fmla="*/ 58 w 310"/>
                <a:gd name="T33" fmla="*/ 47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8">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5" y="0"/>
                    <a:pt x="195" y="0"/>
                    <a:pt x="195" y="0"/>
                  </a:cubicBezTo>
                  <a:cubicBezTo>
                    <a:pt x="195" y="124"/>
                    <a:pt x="195" y="124"/>
                    <a:pt x="195" y="124"/>
                  </a:cubicBezTo>
                  <a:cubicBezTo>
                    <a:pt x="310" y="124"/>
                    <a:pt x="310" y="124"/>
                    <a:pt x="310" y="124"/>
                  </a:cubicBezTo>
                  <a:cubicBezTo>
                    <a:pt x="310" y="242"/>
                    <a:pt x="310" y="242"/>
                    <a:pt x="310" y="242"/>
                  </a:cubicBezTo>
                  <a:cubicBezTo>
                    <a:pt x="195" y="242"/>
                    <a:pt x="195" y="242"/>
                    <a:pt x="195" y="242"/>
                  </a:cubicBezTo>
                  <a:cubicBezTo>
                    <a:pt x="195" y="449"/>
                    <a:pt x="195" y="449"/>
                    <a:pt x="195" y="449"/>
                  </a:cubicBezTo>
                  <a:cubicBezTo>
                    <a:pt x="195" y="481"/>
                    <a:pt x="209" y="496"/>
                    <a:pt x="240" y="496"/>
                  </a:cubicBezTo>
                  <a:cubicBezTo>
                    <a:pt x="265" y="496"/>
                    <a:pt x="288" y="490"/>
                    <a:pt x="308" y="479"/>
                  </a:cubicBezTo>
                  <a:cubicBezTo>
                    <a:pt x="308" y="590"/>
                    <a:pt x="308" y="590"/>
                    <a:pt x="308" y="590"/>
                  </a:cubicBezTo>
                  <a:cubicBezTo>
                    <a:pt x="279" y="607"/>
                    <a:pt x="245" y="618"/>
                    <a:pt x="199" y="618"/>
                  </a:cubicBezTo>
                  <a:cubicBezTo>
                    <a:pt x="115" y="618"/>
                    <a:pt x="58" y="584"/>
                    <a:pt x="58" y="4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3"/>
            <p:cNvSpPr>
              <a:spLocks noEditPoints="1"/>
            </p:cNvSpPr>
            <p:nvPr userDrawn="1"/>
          </p:nvSpPr>
          <p:spPr bwMode="auto">
            <a:xfrm>
              <a:off x="5131251" y="938123"/>
              <a:ext cx="207455" cy="219867"/>
            </a:xfrm>
            <a:custGeom>
              <a:avLst/>
              <a:gdLst>
                <a:gd name="T0" fmla="*/ 0 w 477"/>
                <a:gd name="T1" fmla="*/ 254 h 505"/>
                <a:gd name="T2" fmla="*/ 0 w 477"/>
                <a:gd name="T3" fmla="*/ 253 h 505"/>
                <a:gd name="T4" fmla="*/ 240 w 477"/>
                <a:gd name="T5" fmla="*/ 0 h 505"/>
                <a:gd name="T6" fmla="*/ 477 w 477"/>
                <a:gd name="T7" fmla="*/ 263 h 505"/>
                <a:gd name="T8" fmla="*/ 475 w 477"/>
                <a:gd name="T9" fmla="*/ 300 h 505"/>
                <a:gd name="T10" fmla="*/ 137 w 477"/>
                <a:gd name="T11" fmla="*/ 300 h 505"/>
                <a:gd name="T12" fmla="*/ 256 w 477"/>
                <a:gd name="T13" fmla="*/ 395 h 505"/>
                <a:gd name="T14" fmla="*/ 373 w 477"/>
                <a:gd name="T15" fmla="*/ 345 h 505"/>
                <a:gd name="T16" fmla="*/ 452 w 477"/>
                <a:gd name="T17" fmla="*/ 415 h 505"/>
                <a:gd name="T18" fmla="*/ 254 w 477"/>
                <a:gd name="T19" fmla="*/ 505 h 505"/>
                <a:gd name="T20" fmla="*/ 0 w 477"/>
                <a:gd name="T21" fmla="*/ 254 h 505"/>
                <a:gd name="T22" fmla="*/ 343 w 477"/>
                <a:gd name="T23" fmla="*/ 214 h 505"/>
                <a:gd name="T24" fmla="*/ 240 w 477"/>
                <a:gd name="T25" fmla="*/ 111 h 505"/>
                <a:gd name="T26" fmla="*/ 135 w 477"/>
                <a:gd name="T27" fmla="*/ 214 h 505"/>
                <a:gd name="T28" fmla="*/ 343 w 477"/>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7" h="505">
                  <a:moveTo>
                    <a:pt x="0" y="254"/>
                  </a:moveTo>
                  <a:cubicBezTo>
                    <a:pt x="0" y="253"/>
                    <a:pt x="0" y="253"/>
                    <a:pt x="0" y="253"/>
                  </a:cubicBezTo>
                  <a:cubicBezTo>
                    <a:pt x="0" y="114"/>
                    <a:pt x="99" y="0"/>
                    <a:pt x="240" y="0"/>
                  </a:cubicBezTo>
                  <a:cubicBezTo>
                    <a:pt x="402" y="0"/>
                    <a:pt x="477" y="126"/>
                    <a:pt x="477" y="263"/>
                  </a:cubicBezTo>
                  <a:cubicBezTo>
                    <a:pt x="477"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3" y="214"/>
                  </a:moveTo>
                  <a:cubicBezTo>
                    <a:pt x="334" y="152"/>
                    <a:pt x="298" y="111"/>
                    <a:pt x="240" y="111"/>
                  </a:cubicBezTo>
                  <a:cubicBezTo>
                    <a:pt x="183" y="111"/>
                    <a:pt x="146" y="151"/>
                    <a:pt x="135" y="214"/>
                  </a:cubicBezTo>
                  <a:lnTo>
                    <a:pt x="343"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4"/>
            <p:cNvSpPr/>
            <p:nvPr userDrawn="1"/>
          </p:nvSpPr>
          <p:spPr bwMode="auto">
            <a:xfrm>
              <a:off x="5348015" y="938123"/>
              <a:ext cx="195486" cy="219867"/>
            </a:xfrm>
            <a:custGeom>
              <a:avLst/>
              <a:gdLst>
                <a:gd name="T0" fmla="*/ 0 w 450"/>
                <a:gd name="T1" fmla="*/ 254 h 505"/>
                <a:gd name="T2" fmla="*/ 0 w 450"/>
                <a:gd name="T3" fmla="*/ 253 h 505"/>
                <a:gd name="T4" fmla="*/ 254 w 450"/>
                <a:gd name="T5" fmla="*/ 0 h 505"/>
                <a:gd name="T6" fmla="*/ 448 w 450"/>
                <a:gd name="T7" fmla="*/ 82 h 505"/>
                <a:gd name="T8" fmla="*/ 363 w 450"/>
                <a:gd name="T9" fmla="*/ 172 h 505"/>
                <a:gd name="T10" fmla="*/ 253 w 450"/>
                <a:gd name="T11" fmla="*/ 119 h 505"/>
                <a:gd name="T12" fmla="*/ 135 w 450"/>
                <a:gd name="T13" fmla="*/ 251 h 505"/>
                <a:gd name="T14" fmla="*/ 135 w 450"/>
                <a:gd name="T15" fmla="*/ 253 h 505"/>
                <a:gd name="T16" fmla="*/ 258 w 450"/>
                <a:gd name="T17" fmla="*/ 387 h 505"/>
                <a:gd name="T18" fmla="*/ 370 w 450"/>
                <a:gd name="T19" fmla="*/ 335 h 505"/>
                <a:gd name="T20" fmla="*/ 450 w 450"/>
                <a:gd name="T21" fmla="*/ 416 h 505"/>
                <a:gd name="T22" fmla="*/ 252 w 450"/>
                <a:gd name="T23" fmla="*/ 505 h 505"/>
                <a:gd name="T24" fmla="*/ 0 w 450"/>
                <a:gd name="T25"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0" h="505">
                  <a:moveTo>
                    <a:pt x="0" y="254"/>
                  </a:moveTo>
                  <a:cubicBezTo>
                    <a:pt x="0" y="253"/>
                    <a:pt x="0" y="253"/>
                    <a:pt x="0" y="253"/>
                  </a:cubicBezTo>
                  <a:cubicBezTo>
                    <a:pt x="0" y="114"/>
                    <a:pt x="106" y="0"/>
                    <a:pt x="254" y="0"/>
                  </a:cubicBezTo>
                  <a:cubicBezTo>
                    <a:pt x="345" y="0"/>
                    <a:pt x="402" y="31"/>
                    <a:pt x="448" y="82"/>
                  </a:cubicBezTo>
                  <a:cubicBezTo>
                    <a:pt x="363" y="172"/>
                    <a:pt x="363" y="172"/>
                    <a:pt x="363" y="172"/>
                  </a:cubicBezTo>
                  <a:cubicBezTo>
                    <a:pt x="333" y="139"/>
                    <a:pt x="302" y="119"/>
                    <a:pt x="253" y="119"/>
                  </a:cubicBezTo>
                  <a:cubicBezTo>
                    <a:pt x="184" y="119"/>
                    <a:pt x="135" y="179"/>
                    <a:pt x="135" y="251"/>
                  </a:cubicBezTo>
                  <a:cubicBezTo>
                    <a:pt x="135" y="253"/>
                    <a:pt x="135" y="253"/>
                    <a:pt x="135" y="253"/>
                  </a:cubicBezTo>
                  <a:cubicBezTo>
                    <a:pt x="135" y="327"/>
                    <a:pt x="183" y="387"/>
                    <a:pt x="258" y="387"/>
                  </a:cubicBezTo>
                  <a:cubicBezTo>
                    <a:pt x="305" y="387"/>
                    <a:pt x="336" y="367"/>
                    <a:pt x="370" y="335"/>
                  </a:cubicBezTo>
                  <a:cubicBezTo>
                    <a:pt x="450" y="416"/>
                    <a:pt x="450" y="416"/>
                    <a:pt x="450" y="416"/>
                  </a:cubicBezTo>
                  <a:cubicBezTo>
                    <a:pt x="403" y="468"/>
                    <a:pt x="349" y="505"/>
                    <a:pt x="252" y="505"/>
                  </a:cubicBezTo>
                  <a:cubicBezTo>
                    <a:pt x="106" y="505"/>
                    <a:pt x="0" y="393"/>
                    <a:pt x="0"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15"/>
            <p:cNvSpPr/>
            <p:nvPr userDrawn="1"/>
          </p:nvSpPr>
          <p:spPr bwMode="auto">
            <a:xfrm>
              <a:off x="5553254" y="866312"/>
              <a:ext cx="193270" cy="286802"/>
            </a:xfrm>
            <a:custGeom>
              <a:avLst/>
              <a:gdLst>
                <a:gd name="T0" fmla="*/ 0 w 445"/>
                <a:gd name="T1" fmla="*/ 0 h 660"/>
                <a:gd name="T2" fmla="*/ 138 w 445"/>
                <a:gd name="T3" fmla="*/ 0 h 660"/>
                <a:gd name="T4" fmla="*/ 138 w 445"/>
                <a:gd name="T5" fmla="*/ 244 h 660"/>
                <a:gd name="T6" fmla="*/ 280 w 445"/>
                <a:gd name="T7" fmla="*/ 166 h 660"/>
                <a:gd name="T8" fmla="*/ 445 w 445"/>
                <a:gd name="T9" fmla="*/ 346 h 660"/>
                <a:gd name="T10" fmla="*/ 445 w 445"/>
                <a:gd name="T11" fmla="*/ 660 h 660"/>
                <a:gd name="T12" fmla="*/ 307 w 445"/>
                <a:gd name="T13" fmla="*/ 660 h 660"/>
                <a:gd name="T14" fmla="*/ 307 w 445"/>
                <a:gd name="T15" fmla="*/ 390 h 660"/>
                <a:gd name="T16" fmla="*/ 224 w 445"/>
                <a:gd name="T17" fmla="*/ 291 h 660"/>
                <a:gd name="T18" fmla="*/ 138 w 445"/>
                <a:gd name="T19" fmla="*/ 390 h 660"/>
                <a:gd name="T20" fmla="*/ 138 w 445"/>
                <a:gd name="T21" fmla="*/ 660 h 660"/>
                <a:gd name="T22" fmla="*/ 0 w 445"/>
                <a:gd name="T23" fmla="*/ 660 h 660"/>
                <a:gd name="T24" fmla="*/ 0 w 445"/>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5" h="660">
                  <a:moveTo>
                    <a:pt x="0" y="0"/>
                  </a:moveTo>
                  <a:cubicBezTo>
                    <a:pt x="138" y="0"/>
                    <a:pt x="138" y="0"/>
                    <a:pt x="138" y="0"/>
                  </a:cubicBezTo>
                  <a:cubicBezTo>
                    <a:pt x="138" y="244"/>
                    <a:pt x="138" y="244"/>
                    <a:pt x="138" y="244"/>
                  </a:cubicBezTo>
                  <a:cubicBezTo>
                    <a:pt x="169" y="203"/>
                    <a:pt x="210" y="166"/>
                    <a:pt x="280" y="166"/>
                  </a:cubicBezTo>
                  <a:cubicBezTo>
                    <a:pt x="384" y="166"/>
                    <a:pt x="445" y="235"/>
                    <a:pt x="445" y="346"/>
                  </a:cubicBezTo>
                  <a:cubicBezTo>
                    <a:pt x="445" y="660"/>
                    <a:pt x="445" y="660"/>
                    <a:pt x="445" y="660"/>
                  </a:cubicBezTo>
                  <a:cubicBezTo>
                    <a:pt x="307" y="660"/>
                    <a:pt x="307" y="660"/>
                    <a:pt x="307" y="660"/>
                  </a:cubicBezTo>
                  <a:cubicBezTo>
                    <a:pt x="307" y="390"/>
                    <a:pt x="307" y="390"/>
                    <a:pt x="307" y="390"/>
                  </a:cubicBezTo>
                  <a:cubicBezTo>
                    <a:pt x="307" y="324"/>
                    <a:pt x="276" y="291"/>
                    <a:pt x="224" y="291"/>
                  </a:cubicBezTo>
                  <a:cubicBezTo>
                    <a:pt x="171" y="291"/>
                    <a:pt x="138" y="324"/>
                    <a:pt x="138" y="390"/>
                  </a:cubicBezTo>
                  <a:cubicBezTo>
                    <a:pt x="138" y="660"/>
                    <a:pt x="138" y="660"/>
                    <a:pt x="138" y="660"/>
                  </a:cubicBezTo>
                  <a:cubicBezTo>
                    <a:pt x="0" y="660"/>
                    <a:pt x="0" y="660"/>
                    <a:pt x="0" y="66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6"/>
            <p:cNvSpPr/>
            <p:nvPr userDrawn="1"/>
          </p:nvSpPr>
          <p:spPr bwMode="auto">
            <a:xfrm>
              <a:off x="5762039" y="938123"/>
              <a:ext cx="192827" cy="214991"/>
            </a:xfrm>
            <a:custGeom>
              <a:avLst/>
              <a:gdLst>
                <a:gd name="T0" fmla="*/ 0 w 444"/>
                <a:gd name="T1" fmla="*/ 9 h 494"/>
                <a:gd name="T2" fmla="*/ 137 w 444"/>
                <a:gd name="T3" fmla="*/ 9 h 494"/>
                <a:gd name="T4" fmla="*/ 137 w 444"/>
                <a:gd name="T5" fmla="*/ 78 h 494"/>
                <a:gd name="T6" fmla="*/ 279 w 444"/>
                <a:gd name="T7" fmla="*/ 0 h 494"/>
                <a:gd name="T8" fmla="*/ 444 w 444"/>
                <a:gd name="T9" fmla="*/ 180 h 494"/>
                <a:gd name="T10" fmla="*/ 444 w 444"/>
                <a:gd name="T11" fmla="*/ 494 h 494"/>
                <a:gd name="T12" fmla="*/ 306 w 444"/>
                <a:gd name="T13" fmla="*/ 494 h 494"/>
                <a:gd name="T14" fmla="*/ 306 w 444"/>
                <a:gd name="T15" fmla="*/ 224 h 494"/>
                <a:gd name="T16" fmla="*/ 223 w 444"/>
                <a:gd name="T17" fmla="*/ 125 h 494"/>
                <a:gd name="T18" fmla="*/ 137 w 444"/>
                <a:gd name="T19" fmla="*/ 224 h 494"/>
                <a:gd name="T20" fmla="*/ 137 w 444"/>
                <a:gd name="T21" fmla="*/ 494 h 494"/>
                <a:gd name="T22" fmla="*/ 0 w 444"/>
                <a:gd name="T23" fmla="*/ 494 h 494"/>
                <a:gd name="T24" fmla="*/ 0 w 444"/>
                <a:gd name="T25"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94">
                  <a:moveTo>
                    <a:pt x="0" y="9"/>
                  </a:moveTo>
                  <a:cubicBezTo>
                    <a:pt x="137" y="9"/>
                    <a:pt x="137" y="9"/>
                    <a:pt x="137" y="9"/>
                  </a:cubicBezTo>
                  <a:cubicBezTo>
                    <a:pt x="137" y="78"/>
                    <a:pt x="137" y="78"/>
                    <a:pt x="137" y="78"/>
                  </a:cubicBezTo>
                  <a:cubicBezTo>
                    <a:pt x="169" y="37"/>
                    <a:pt x="210" y="0"/>
                    <a:pt x="279" y="0"/>
                  </a:cubicBezTo>
                  <a:cubicBezTo>
                    <a:pt x="383" y="0"/>
                    <a:pt x="444" y="69"/>
                    <a:pt x="444" y="180"/>
                  </a:cubicBezTo>
                  <a:cubicBezTo>
                    <a:pt x="444" y="494"/>
                    <a:pt x="444" y="494"/>
                    <a:pt x="444" y="494"/>
                  </a:cubicBezTo>
                  <a:cubicBezTo>
                    <a:pt x="306" y="494"/>
                    <a:pt x="306" y="494"/>
                    <a:pt x="306" y="494"/>
                  </a:cubicBezTo>
                  <a:cubicBezTo>
                    <a:pt x="306" y="224"/>
                    <a:pt x="306" y="224"/>
                    <a:pt x="306" y="224"/>
                  </a:cubicBezTo>
                  <a:cubicBezTo>
                    <a:pt x="306" y="158"/>
                    <a:pt x="276" y="125"/>
                    <a:pt x="223" y="125"/>
                  </a:cubicBezTo>
                  <a:cubicBezTo>
                    <a:pt x="171" y="125"/>
                    <a:pt x="137" y="158"/>
                    <a:pt x="137" y="224"/>
                  </a:cubicBezTo>
                  <a:cubicBezTo>
                    <a:pt x="137" y="494"/>
                    <a:pt x="137" y="494"/>
                    <a:pt x="137"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17"/>
            <p:cNvSpPr>
              <a:spLocks noEditPoints="1"/>
            </p:cNvSpPr>
            <p:nvPr userDrawn="1"/>
          </p:nvSpPr>
          <p:spPr bwMode="auto">
            <a:xfrm>
              <a:off x="5967277" y="938123"/>
              <a:ext cx="228289" cy="219867"/>
            </a:xfrm>
            <a:custGeom>
              <a:avLst/>
              <a:gdLst>
                <a:gd name="T0" fmla="*/ 0 w 525"/>
                <a:gd name="T1" fmla="*/ 254 h 505"/>
                <a:gd name="T2" fmla="*/ 0 w 525"/>
                <a:gd name="T3" fmla="*/ 253 h 505"/>
                <a:gd name="T4" fmla="*/ 263 w 525"/>
                <a:gd name="T5" fmla="*/ 0 h 505"/>
                <a:gd name="T6" fmla="*/ 525 w 525"/>
                <a:gd name="T7" fmla="*/ 251 h 505"/>
                <a:gd name="T8" fmla="*/ 525 w 525"/>
                <a:gd name="T9" fmla="*/ 253 h 505"/>
                <a:gd name="T10" fmla="*/ 262 w 525"/>
                <a:gd name="T11" fmla="*/ 505 h 505"/>
                <a:gd name="T12" fmla="*/ 0 w 525"/>
                <a:gd name="T13" fmla="*/ 254 h 505"/>
                <a:gd name="T14" fmla="*/ 389 w 525"/>
                <a:gd name="T15" fmla="*/ 254 h 505"/>
                <a:gd name="T16" fmla="*/ 389 w 525"/>
                <a:gd name="T17" fmla="*/ 253 h 505"/>
                <a:gd name="T18" fmla="*/ 262 w 525"/>
                <a:gd name="T19" fmla="*/ 119 h 505"/>
                <a:gd name="T20" fmla="*/ 136 w 525"/>
                <a:gd name="T21" fmla="*/ 251 h 505"/>
                <a:gd name="T22" fmla="*/ 136 w 525"/>
                <a:gd name="T23" fmla="*/ 253 h 505"/>
                <a:gd name="T24" fmla="*/ 263 w 525"/>
                <a:gd name="T25" fmla="*/ 387 h 505"/>
                <a:gd name="T26" fmla="*/ 389 w 525"/>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5">
                  <a:moveTo>
                    <a:pt x="0" y="254"/>
                  </a:moveTo>
                  <a:cubicBezTo>
                    <a:pt x="0" y="253"/>
                    <a:pt x="0" y="253"/>
                    <a:pt x="0" y="253"/>
                  </a:cubicBezTo>
                  <a:cubicBezTo>
                    <a:pt x="0" y="113"/>
                    <a:pt x="112" y="0"/>
                    <a:pt x="263" y="0"/>
                  </a:cubicBezTo>
                  <a:cubicBezTo>
                    <a:pt x="414" y="0"/>
                    <a:pt x="525" y="111"/>
                    <a:pt x="525" y="251"/>
                  </a:cubicBezTo>
                  <a:cubicBezTo>
                    <a:pt x="525" y="253"/>
                    <a:pt x="525" y="253"/>
                    <a:pt x="525" y="253"/>
                  </a:cubicBezTo>
                  <a:cubicBezTo>
                    <a:pt x="525" y="392"/>
                    <a:pt x="413" y="505"/>
                    <a:pt x="262" y="505"/>
                  </a:cubicBezTo>
                  <a:cubicBezTo>
                    <a:pt x="111" y="505"/>
                    <a:pt x="0" y="394"/>
                    <a:pt x="0" y="254"/>
                  </a:cubicBezTo>
                  <a:close/>
                  <a:moveTo>
                    <a:pt x="389" y="254"/>
                  </a:moveTo>
                  <a:cubicBezTo>
                    <a:pt x="389" y="253"/>
                    <a:pt x="389" y="253"/>
                    <a:pt x="389" y="253"/>
                  </a:cubicBezTo>
                  <a:cubicBezTo>
                    <a:pt x="389" y="181"/>
                    <a:pt x="338" y="119"/>
                    <a:pt x="262" y="119"/>
                  </a:cubicBezTo>
                  <a:cubicBezTo>
                    <a:pt x="183" y="119"/>
                    <a:pt x="136" y="179"/>
                    <a:pt x="136" y="251"/>
                  </a:cubicBezTo>
                  <a:cubicBezTo>
                    <a:pt x="136" y="253"/>
                    <a:pt x="136" y="253"/>
                    <a:pt x="136" y="253"/>
                  </a:cubicBezTo>
                  <a:cubicBezTo>
                    <a:pt x="136" y="324"/>
                    <a:pt x="187" y="387"/>
                    <a:pt x="263" y="387"/>
                  </a:cubicBezTo>
                  <a:cubicBezTo>
                    <a:pt x="342" y="387"/>
                    <a:pt x="389" y="326"/>
                    <a:pt x="389"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Rectangle 18"/>
            <p:cNvSpPr>
              <a:spLocks noChangeArrowheads="1"/>
            </p:cNvSpPr>
            <p:nvPr userDrawn="1"/>
          </p:nvSpPr>
          <p:spPr bwMode="auto">
            <a:xfrm>
              <a:off x="6207091" y="866312"/>
              <a:ext cx="59843" cy="2868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8" name="Freeform 19"/>
            <p:cNvSpPr>
              <a:spLocks noEditPoints="1"/>
            </p:cNvSpPr>
            <p:nvPr userDrawn="1"/>
          </p:nvSpPr>
          <p:spPr bwMode="auto">
            <a:xfrm>
              <a:off x="6278460" y="938123"/>
              <a:ext cx="228732" cy="219867"/>
            </a:xfrm>
            <a:custGeom>
              <a:avLst/>
              <a:gdLst>
                <a:gd name="T0" fmla="*/ 0 w 526"/>
                <a:gd name="T1" fmla="*/ 254 h 505"/>
                <a:gd name="T2" fmla="*/ 0 w 526"/>
                <a:gd name="T3" fmla="*/ 253 h 505"/>
                <a:gd name="T4" fmla="*/ 264 w 526"/>
                <a:gd name="T5" fmla="*/ 0 h 505"/>
                <a:gd name="T6" fmla="*/ 526 w 526"/>
                <a:gd name="T7" fmla="*/ 251 h 505"/>
                <a:gd name="T8" fmla="*/ 526 w 526"/>
                <a:gd name="T9" fmla="*/ 253 h 505"/>
                <a:gd name="T10" fmla="*/ 262 w 526"/>
                <a:gd name="T11" fmla="*/ 505 h 505"/>
                <a:gd name="T12" fmla="*/ 0 w 526"/>
                <a:gd name="T13" fmla="*/ 254 h 505"/>
                <a:gd name="T14" fmla="*/ 390 w 526"/>
                <a:gd name="T15" fmla="*/ 254 h 505"/>
                <a:gd name="T16" fmla="*/ 390 w 526"/>
                <a:gd name="T17" fmla="*/ 253 h 505"/>
                <a:gd name="T18" fmla="*/ 262 w 526"/>
                <a:gd name="T19" fmla="*/ 119 h 505"/>
                <a:gd name="T20" fmla="*/ 136 w 526"/>
                <a:gd name="T21" fmla="*/ 251 h 505"/>
                <a:gd name="T22" fmla="*/ 136 w 526"/>
                <a:gd name="T23" fmla="*/ 253 h 505"/>
                <a:gd name="T24" fmla="*/ 264 w 526"/>
                <a:gd name="T25" fmla="*/ 387 h 505"/>
                <a:gd name="T26" fmla="*/ 390 w 526"/>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6" h="505">
                  <a:moveTo>
                    <a:pt x="0" y="254"/>
                  </a:moveTo>
                  <a:cubicBezTo>
                    <a:pt x="0" y="253"/>
                    <a:pt x="0" y="253"/>
                    <a:pt x="0" y="253"/>
                  </a:cubicBezTo>
                  <a:cubicBezTo>
                    <a:pt x="0" y="113"/>
                    <a:pt x="113" y="0"/>
                    <a:pt x="264" y="0"/>
                  </a:cubicBezTo>
                  <a:cubicBezTo>
                    <a:pt x="414" y="0"/>
                    <a:pt x="526" y="111"/>
                    <a:pt x="526" y="251"/>
                  </a:cubicBezTo>
                  <a:cubicBezTo>
                    <a:pt x="526" y="253"/>
                    <a:pt x="526" y="253"/>
                    <a:pt x="526" y="253"/>
                  </a:cubicBezTo>
                  <a:cubicBezTo>
                    <a:pt x="526" y="392"/>
                    <a:pt x="413" y="505"/>
                    <a:pt x="262" y="505"/>
                  </a:cubicBezTo>
                  <a:cubicBezTo>
                    <a:pt x="112" y="505"/>
                    <a:pt x="0" y="394"/>
                    <a:pt x="0" y="254"/>
                  </a:cubicBezTo>
                  <a:close/>
                  <a:moveTo>
                    <a:pt x="390" y="254"/>
                  </a:moveTo>
                  <a:cubicBezTo>
                    <a:pt x="390" y="253"/>
                    <a:pt x="390" y="253"/>
                    <a:pt x="390" y="253"/>
                  </a:cubicBezTo>
                  <a:cubicBezTo>
                    <a:pt x="390" y="181"/>
                    <a:pt x="338" y="119"/>
                    <a:pt x="262" y="119"/>
                  </a:cubicBezTo>
                  <a:cubicBezTo>
                    <a:pt x="183" y="119"/>
                    <a:pt x="136" y="179"/>
                    <a:pt x="136" y="251"/>
                  </a:cubicBezTo>
                  <a:cubicBezTo>
                    <a:pt x="136" y="253"/>
                    <a:pt x="136" y="253"/>
                    <a:pt x="136" y="253"/>
                  </a:cubicBezTo>
                  <a:cubicBezTo>
                    <a:pt x="136" y="324"/>
                    <a:pt x="188" y="387"/>
                    <a:pt x="264" y="387"/>
                  </a:cubicBezTo>
                  <a:cubicBezTo>
                    <a:pt x="343" y="387"/>
                    <a:pt x="390" y="326"/>
                    <a:pt x="390" y="2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0"/>
            <p:cNvSpPr>
              <a:spLocks noEditPoints="1"/>
            </p:cNvSpPr>
            <p:nvPr userDrawn="1"/>
          </p:nvSpPr>
          <p:spPr bwMode="auto">
            <a:xfrm>
              <a:off x="6516057" y="938123"/>
              <a:ext cx="221197" cy="278823"/>
            </a:xfrm>
            <a:custGeom>
              <a:avLst/>
              <a:gdLst>
                <a:gd name="T0" fmla="*/ 24 w 509"/>
                <a:gd name="T1" fmla="*/ 590 h 641"/>
                <a:gd name="T2" fmla="*/ 71 w 509"/>
                <a:gd name="T3" fmla="*/ 487 h 641"/>
                <a:gd name="T4" fmla="*/ 235 w 509"/>
                <a:gd name="T5" fmla="*/ 531 h 641"/>
                <a:gd name="T6" fmla="*/ 373 w 509"/>
                <a:gd name="T7" fmla="*/ 399 h 641"/>
                <a:gd name="T8" fmla="*/ 373 w 509"/>
                <a:gd name="T9" fmla="*/ 376 h 641"/>
                <a:gd name="T10" fmla="*/ 215 w 509"/>
                <a:gd name="T11" fmla="*/ 454 h 641"/>
                <a:gd name="T12" fmla="*/ 0 w 509"/>
                <a:gd name="T13" fmla="*/ 228 h 641"/>
                <a:gd name="T14" fmla="*/ 0 w 509"/>
                <a:gd name="T15" fmla="*/ 226 h 641"/>
                <a:gd name="T16" fmla="*/ 215 w 509"/>
                <a:gd name="T17" fmla="*/ 0 h 641"/>
                <a:gd name="T18" fmla="*/ 372 w 509"/>
                <a:gd name="T19" fmla="*/ 72 h 641"/>
                <a:gd name="T20" fmla="*/ 372 w 509"/>
                <a:gd name="T21" fmla="*/ 9 h 641"/>
                <a:gd name="T22" fmla="*/ 509 w 509"/>
                <a:gd name="T23" fmla="*/ 9 h 641"/>
                <a:gd name="T24" fmla="*/ 509 w 509"/>
                <a:gd name="T25" fmla="*/ 385 h 641"/>
                <a:gd name="T26" fmla="*/ 448 w 509"/>
                <a:gd name="T27" fmla="*/ 576 h 641"/>
                <a:gd name="T28" fmla="*/ 239 w 509"/>
                <a:gd name="T29" fmla="*/ 641 h 641"/>
                <a:gd name="T30" fmla="*/ 24 w 509"/>
                <a:gd name="T31" fmla="*/ 590 h 641"/>
                <a:gd name="T32" fmla="*/ 373 w 509"/>
                <a:gd name="T33" fmla="*/ 228 h 641"/>
                <a:gd name="T34" fmla="*/ 373 w 509"/>
                <a:gd name="T35" fmla="*/ 226 h 641"/>
                <a:gd name="T36" fmla="*/ 255 w 509"/>
                <a:gd name="T37" fmla="*/ 114 h 641"/>
                <a:gd name="T38" fmla="*/ 137 w 509"/>
                <a:gd name="T39" fmla="*/ 226 h 641"/>
                <a:gd name="T40" fmla="*/ 137 w 509"/>
                <a:gd name="T41" fmla="*/ 228 h 641"/>
                <a:gd name="T42" fmla="*/ 255 w 509"/>
                <a:gd name="T43" fmla="*/ 340 h 641"/>
                <a:gd name="T44" fmla="*/ 373 w 509"/>
                <a:gd name="T45" fmla="*/ 228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9" h="641">
                  <a:moveTo>
                    <a:pt x="24" y="590"/>
                  </a:moveTo>
                  <a:cubicBezTo>
                    <a:pt x="71" y="487"/>
                    <a:pt x="71" y="487"/>
                    <a:pt x="71" y="487"/>
                  </a:cubicBezTo>
                  <a:cubicBezTo>
                    <a:pt x="121" y="515"/>
                    <a:pt x="171" y="531"/>
                    <a:pt x="235" y="531"/>
                  </a:cubicBezTo>
                  <a:cubicBezTo>
                    <a:pt x="329" y="531"/>
                    <a:pt x="373" y="486"/>
                    <a:pt x="373" y="399"/>
                  </a:cubicBezTo>
                  <a:cubicBezTo>
                    <a:pt x="373" y="376"/>
                    <a:pt x="373" y="376"/>
                    <a:pt x="373" y="376"/>
                  </a:cubicBezTo>
                  <a:cubicBezTo>
                    <a:pt x="333" y="425"/>
                    <a:pt x="288" y="454"/>
                    <a:pt x="215" y="454"/>
                  </a:cubicBezTo>
                  <a:cubicBezTo>
                    <a:pt x="102" y="454"/>
                    <a:pt x="0" y="372"/>
                    <a:pt x="0" y="228"/>
                  </a:cubicBezTo>
                  <a:cubicBezTo>
                    <a:pt x="0" y="226"/>
                    <a:pt x="0" y="226"/>
                    <a:pt x="0" y="226"/>
                  </a:cubicBezTo>
                  <a:cubicBezTo>
                    <a:pt x="0" y="82"/>
                    <a:pt x="104" y="0"/>
                    <a:pt x="215" y="0"/>
                  </a:cubicBezTo>
                  <a:cubicBezTo>
                    <a:pt x="290" y="0"/>
                    <a:pt x="334" y="32"/>
                    <a:pt x="372" y="72"/>
                  </a:cubicBezTo>
                  <a:cubicBezTo>
                    <a:pt x="372" y="9"/>
                    <a:pt x="372" y="9"/>
                    <a:pt x="372" y="9"/>
                  </a:cubicBezTo>
                  <a:cubicBezTo>
                    <a:pt x="509" y="9"/>
                    <a:pt x="509" y="9"/>
                    <a:pt x="509" y="9"/>
                  </a:cubicBezTo>
                  <a:cubicBezTo>
                    <a:pt x="509" y="385"/>
                    <a:pt x="509" y="385"/>
                    <a:pt x="509" y="385"/>
                  </a:cubicBezTo>
                  <a:cubicBezTo>
                    <a:pt x="509" y="472"/>
                    <a:pt x="488" y="535"/>
                    <a:pt x="448" y="576"/>
                  </a:cubicBezTo>
                  <a:cubicBezTo>
                    <a:pt x="402" y="621"/>
                    <a:pt x="333" y="641"/>
                    <a:pt x="239" y="641"/>
                  </a:cubicBezTo>
                  <a:cubicBezTo>
                    <a:pt x="160" y="641"/>
                    <a:pt x="86" y="623"/>
                    <a:pt x="24" y="590"/>
                  </a:cubicBezTo>
                  <a:close/>
                  <a:moveTo>
                    <a:pt x="373" y="228"/>
                  </a:moveTo>
                  <a:cubicBezTo>
                    <a:pt x="373" y="226"/>
                    <a:pt x="373" y="226"/>
                    <a:pt x="373" y="226"/>
                  </a:cubicBezTo>
                  <a:cubicBezTo>
                    <a:pt x="373" y="160"/>
                    <a:pt x="322" y="114"/>
                    <a:pt x="255" y="114"/>
                  </a:cubicBezTo>
                  <a:cubicBezTo>
                    <a:pt x="188" y="114"/>
                    <a:pt x="137" y="160"/>
                    <a:pt x="137" y="226"/>
                  </a:cubicBezTo>
                  <a:cubicBezTo>
                    <a:pt x="137" y="228"/>
                    <a:pt x="137" y="228"/>
                    <a:pt x="137" y="228"/>
                  </a:cubicBezTo>
                  <a:cubicBezTo>
                    <a:pt x="137" y="295"/>
                    <a:pt x="188" y="340"/>
                    <a:pt x="255" y="340"/>
                  </a:cubicBezTo>
                  <a:cubicBezTo>
                    <a:pt x="322" y="340"/>
                    <a:pt x="373" y="294"/>
                    <a:pt x="373"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1"/>
            <p:cNvSpPr/>
            <p:nvPr userDrawn="1"/>
          </p:nvSpPr>
          <p:spPr bwMode="auto">
            <a:xfrm>
              <a:off x="6747450" y="942113"/>
              <a:ext cx="219424" cy="275277"/>
            </a:xfrm>
            <a:custGeom>
              <a:avLst/>
              <a:gdLst>
                <a:gd name="T0" fmla="*/ 362 w 505"/>
                <a:gd name="T1" fmla="*/ 0 h 633"/>
                <a:gd name="T2" fmla="*/ 505 w 505"/>
                <a:gd name="T3" fmla="*/ 0 h 633"/>
                <a:gd name="T4" fmla="*/ 319 w 505"/>
                <a:gd name="T5" fmla="*/ 497 h 633"/>
                <a:gd name="T6" fmla="*/ 159 w 505"/>
                <a:gd name="T7" fmla="*/ 633 h 633"/>
                <a:gd name="T8" fmla="*/ 37 w 505"/>
                <a:gd name="T9" fmla="*/ 599 h 633"/>
                <a:gd name="T10" fmla="*/ 83 w 505"/>
                <a:gd name="T11" fmla="*/ 500 h 633"/>
                <a:gd name="T12" fmla="*/ 142 w 505"/>
                <a:gd name="T13" fmla="*/ 519 h 633"/>
                <a:gd name="T14" fmla="*/ 190 w 505"/>
                <a:gd name="T15" fmla="*/ 487 h 633"/>
                <a:gd name="T16" fmla="*/ 0 w 505"/>
                <a:gd name="T17" fmla="*/ 0 h 633"/>
                <a:gd name="T18" fmla="*/ 146 w 505"/>
                <a:gd name="T19" fmla="*/ 0 h 633"/>
                <a:gd name="T20" fmla="*/ 256 w 505"/>
                <a:gd name="T21" fmla="*/ 331 h 633"/>
                <a:gd name="T22" fmla="*/ 362 w 505"/>
                <a:gd name="T23"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633">
                  <a:moveTo>
                    <a:pt x="362" y="0"/>
                  </a:moveTo>
                  <a:cubicBezTo>
                    <a:pt x="505" y="0"/>
                    <a:pt x="505" y="0"/>
                    <a:pt x="505" y="0"/>
                  </a:cubicBezTo>
                  <a:cubicBezTo>
                    <a:pt x="319" y="497"/>
                    <a:pt x="319" y="497"/>
                    <a:pt x="319" y="497"/>
                  </a:cubicBezTo>
                  <a:cubicBezTo>
                    <a:pt x="282" y="596"/>
                    <a:pt x="242" y="633"/>
                    <a:pt x="159" y="633"/>
                  </a:cubicBezTo>
                  <a:cubicBezTo>
                    <a:pt x="110" y="633"/>
                    <a:pt x="73" y="620"/>
                    <a:pt x="37" y="599"/>
                  </a:cubicBezTo>
                  <a:cubicBezTo>
                    <a:pt x="83" y="500"/>
                    <a:pt x="83" y="500"/>
                    <a:pt x="83" y="500"/>
                  </a:cubicBezTo>
                  <a:cubicBezTo>
                    <a:pt x="101" y="511"/>
                    <a:pt x="124" y="519"/>
                    <a:pt x="142" y="519"/>
                  </a:cubicBezTo>
                  <a:cubicBezTo>
                    <a:pt x="166" y="519"/>
                    <a:pt x="178" y="512"/>
                    <a:pt x="190" y="487"/>
                  </a:cubicBezTo>
                  <a:cubicBezTo>
                    <a:pt x="0" y="0"/>
                    <a:pt x="0" y="0"/>
                    <a:pt x="0" y="0"/>
                  </a:cubicBezTo>
                  <a:cubicBezTo>
                    <a:pt x="146" y="0"/>
                    <a:pt x="146" y="0"/>
                    <a:pt x="146" y="0"/>
                  </a:cubicBezTo>
                  <a:cubicBezTo>
                    <a:pt x="256" y="331"/>
                    <a:pt x="256" y="331"/>
                    <a:pt x="256" y="331"/>
                  </a:cubicBezTo>
                  <a:lnTo>
                    <a:pt x="3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2"/>
            <p:cNvSpPr/>
            <p:nvPr userDrawn="1"/>
          </p:nvSpPr>
          <p:spPr bwMode="auto">
            <a:xfrm>
              <a:off x="6005842" y="1258171"/>
              <a:ext cx="132541" cy="290348"/>
            </a:xfrm>
            <a:custGeom>
              <a:avLst/>
              <a:gdLst>
                <a:gd name="T0" fmla="*/ 57 w 305"/>
                <a:gd name="T1" fmla="*/ 299 h 667"/>
                <a:gd name="T2" fmla="*/ 0 w 305"/>
                <a:gd name="T3" fmla="*/ 299 h 667"/>
                <a:gd name="T4" fmla="*/ 0 w 305"/>
                <a:gd name="T5" fmla="*/ 186 h 667"/>
                <a:gd name="T6" fmla="*/ 57 w 305"/>
                <a:gd name="T7" fmla="*/ 186 h 667"/>
                <a:gd name="T8" fmla="*/ 57 w 305"/>
                <a:gd name="T9" fmla="*/ 155 h 667"/>
                <a:gd name="T10" fmla="*/ 96 w 305"/>
                <a:gd name="T11" fmla="*/ 38 h 667"/>
                <a:gd name="T12" fmla="*/ 208 w 305"/>
                <a:gd name="T13" fmla="*/ 0 h 667"/>
                <a:gd name="T14" fmla="*/ 305 w 305"/>
                <a:gd name="T15" fmla="*/ 13 h 667"/>
                <a:gd name="T16" fmla="*/ 305 w 305"/>
                <a:gd name="T17" fmla="*/ 127 h 667"/>
                <a:gd name="T18" fmla="*/ 243 w 305"/>
                <a:gd name="T19" fmla="*/ 115 h 667"/>
                <a:gd name="T20" fmla="*/ 193 w 305"/>
                <a:gd name="T21" fmla="*/ 168 h 667"/>
                <a:gd name="T22" fmla="*/ 193 w 305"/>
                <a:gd name="T23" fmla="*/ 187 h 667"/>
                <a:gd name="T24" fmla="*/ 305 w 305"/>
                <a:gd name="T25" fmla="*/ 187 h 667"/>
                <a:gd name="T26" fmla="*/ 305 w 305"/>
                <a:gd name="T27" fmla="*/ 299 h 667"/>
                <a:gd name="T28" fmla="*/ 195 w 305"/>
                <a:gd name="T29" fmla="*/ 299 h 667"/>
                <a:gd name="T30" fmla="*/ 195 w 305"/>
                <a:gd name="T31" fmla="*/ 667 h 667"/>
                <a:gd name="T32" fmla="*/ 57 w 305"/>
                <a:gd name="T33" fmla="*/ 667 h 667"/>
                <a:gd name="T34" fmla="*/ 57 w 305"/>
                <a:gd name="T35" fmla="*/ 2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5" h="667">
                  <a:moveTo>
                    <a:pt x="57" y="299"/>
                  </a:moveTo>
                  <a:cubicBezTo>
                    <a:pt x="0" y="299"/>
                    <a:pt x="0" y="299"/>
                    <a:pt x="0" y="299"/>
                  </a:cubicBezTo>
                  <a:cubicBezTo>
                    <a:pt x="0" y="186"/>
                    <a:pt x="0" y="186"/>
                    <a:pt x="0" y="186"/>
                  </a:cubicBezTo>
                  <a:cubicBezTo>
                    <a:pt x="57" y="186"/>
                    <a:pt x="57" y="186"/>
                    <a:pt x="57" y="186"/>
                  </a:cubicBezTo>
                  <a:cubicBezTo>
                    <a:pt x="57" y="155"/>
                    <a:pt x="57" y="155"/>
                    <a:pt x="57" y="155"/>
                  </a:cubicBezTo>
                  <a:cubicBezTo>
                    <a:pt x="57" y="102"/>
                    <a:pt x="71" y="63"/>
                    <a:pt x="96" y="38"/>
                  </a:cubicBezTo>
                  <a:cubicBezTo>
                    <a:pt x="122" y="12"/>
                    <a:pt x="159" y="0"/>
                    <a:pt x="208" y="0"/>
                  </a:cubicBezTo>
                  <a:cubicBezTo>
                    <a:pt x="251" y="0"/>
                    <a:pt x="280" y="5"/>
                    <a:pt x="305" y="13"/>
                  </a:cubicBezTo>
                  <a:cubicBezTo>
                    <a:pt x="305" y="127"/>
                    <a:pt x="305" y="127"/>
                    <a:pt x="305" y="127"/>
                  </a:cubicBezTo>
                  <a:cubicBezTo>
                    <a:pt x="286" y="120"/>
                    <a:pt x="267" y="115"/>
                    <a:pt x="243" y="115"/>
                  </a:cubicBezTo>
                  <a:cubicBezTo>
                    <a:pt x="211" y="115"/>
                    <a:pt x="193" y="132"/>
                    <a:pt x="193" y="168"/>
                  </a:cubicBezTo>
                  <a:cubicBezTo>
                    <a:pt x="193" y="187"/>
                    <a:pt x="193" y="187"/>
                    <a:pt x="193" y="187"/>
                  </a:cubicBezTo>
                  <a:cubicBezTo>
                    <a:pt x="305" y="187"/>
                    <a:pt x="305" y="187"/>
                    <a:pt x="305" y="187"/>
                  </a:cubicBezTo>
                  <a:cubicBezTo>
                    <a:pt x="305" y="299"/>
                    <a:pt x="305" y="299"/>
                    <a:pt x="305" y="299"/>
                  </a:cubicBezTo>
                  <a:cubicBezTo>
                    <a:pt x="195" y="299"/>
                    <a:pt x="195" y="299"/>
                    <a:pt x="195" y="299"/>
                  </a:cubicBezTo>
                  <a:cubicBezTo>
                    <a:pt x="195" y="667"/>
                    <a:pt x="195" y="667"/>
                    <a:pt x="195" y="667"/>
                  </a:cubicBezTo>
                  <a:cubicBezTo>
                    <a:pt x="57" y="667"/>
                    <a:pt x="57" y="667"/>
                    <a:pt x="57" y="667"/>
                  </a:cubicBezTo>
                  <a:lnTo>
                    <a:pt x="57" y="2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3"/>
            <p:cNvSpPr>
              <a:spLocks noEditPoints="1"/>
            </p:cNvSpPr>
            <p:nvPr userDrawn="1"/>
          </p:nvSpPr>
          <p:spPr bwMode="auto">
            <a:xfrm>
              <a:off x="6137497" y="1333086"/>
              <a:ext cx="228289" cy="219867"/>
            </a:xfrm>
            <a:custGeom>
              <a:avLst/>
              <a:gdLst>
                <a:gd name="T0" fmla="*/ 0 w 525"/>
                <a:gd name="T1" fmla="*/ 255 h 506"/>
                <a:gd name="T2" fmla="*/ 0 w 525"/>
                <a:gd name="T3" fmla="*/ 253 h 506"/>
                <a:gd name="T4" fmla="*/ 263 w 525"/>
                <a:gd name="T5" fmla="*/ 0 h 506"/>
                <a:gd name="T6" fmla="*/ 525 w 525"/>
                <a:gd name="T7" fmla="*/ 251 h 506"/>
                <a:gd name="T8" fmla="*/ 525 w 525"/>
                <a:gd name="T9" fmla="*/ 253 h 506"/>
                <a:gd name="T10" fmla="*/ 261 w 525"/>
                <a:gd name="T11" fmla="*/ 506 h 506"/>
                <a:gd name="T12" fmla="*/ 0 w 525"/>
                <a:gd name="T13" fmla="*/ 255 h 506"/>
                <a:gd name="T14" fmla="*/ 389 w 525"/>
                <a:gd name="T15" fmla="*/ 255 h 506"/>
                <a:gd name="T16" fmla="*/ 389 w 525"/>
                <a:gd name="T17" fmla="*/ 253 h 506"/>
                <a:gd name="T18" fmla="*/ 261 w 525"/>
                <a:gd name="T19" fmla="*/ 119 h 506"/>
                <a:gd name="T20" fmla="*/ 135 w 525"/>
                <a:gd name="T21" fmla="*/ 251 h 506"/>
                <a:gd name="T22" fmla="*/ 135 w 525"/>
                <a:gd name="T23" fmla="*/ 253 h 506"/>
                <a:gd name="T24" fmla="*/ 263 w 525"/>
                <a:gd name="T25" fmla="*/ 387 h 506"/>
                <a:gd name="T26" fmla="*/ 389 w 525"/>
                <a:gd name="T27" fmla="*/ 25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6">
                  <a:moveTo>
                    <a:pt x="0" y="255"/>
                  </a:moveTo>
                  <a:cubicBezTo>
                    <a:pt x="0" y="253"/>
                    <a:pt x="0" y="253"/>
                    <a:pt x="0" y="253"/>
                  </a:cubicBezTo>
                  <a:cubicBezTo>
                    <a:pt x="0" y="114"/>
                    <a:pt x="112" y="0"/>
                    <a:pt x="263" y="0"/>
                  </a:cubicBezTo>
                  <a:cubicBezTo>
                    <a:pt x="413" y="0"/>
                    <a:pt x="525" y="112"/>
                    <a:pt x="525" y="251"/>
                  </a:cubicBezTo>
                  <a:cubicBezTo>
                    <a:pt x="525" y="253"/>
                    <a:pt x="525" y="253"/>
                    <a:pt x="525" y="253"/>
                  </a:cubicBezTo>
                  <a:cubicBezTo>
                    <a:pt x="525" y="392"/>
                    <a:pt x="412" y="506"/>
                    <a:pt x="261" y="506"/>
                  </a:cubicBezTo>
                  <a:cubicBezTo>
                    <a:pt x="111" y="506"/>
                    <a:pt x="0" y="394"/>
                    <a:pt x="0" y="255"/>
                  </a:cubicBezTo>
                  <a:close/>
                  <a:moveTo>
                    <a:pt x="389" y="255"/>
                  </a:moveTo>
                  <a:cubicBezTo>
                    <a:pt x="389" y="253"/>
                    <a:pt x="389" y="253"/>
                    <a:pt x="389" y="253"/>
                  </a:cubicBezTo>
                  <a:cubicBezTo>
                    <a:pt x="389" y="182"/>
                    <a:pt x="337" y="119"/>
                    <a:pt x="261" y="119"/>
                  </a:cubicBezTo>
                  <a:cubicBezTo>
                    <a:pt x="183" y="119"/>
                    <a:pt x="135" y="180"/>
                    <a:pt x="135" y="251"/>
                  </a:cubicBezTo>
                  <a:cubicBezTo>
                    <a:pt x="135" y="253"/>
                    <a:pt x="135" y="253"/>
                    <a:pt x="135" y="253"/>
                  </a:cubicBezTo>
                  <a:cubicBezTo>
                    <a:pt x="135" y="325"/>
                    <a:pt x="187" y="387"/>
                    <a:pt x="263" y="387"/>
                  </a:cubicBezTo>
                  <a:cubicBezTo>
                    <a:pt x="342" y="387"/>
                    <a:pt x="389" y="326"/>
                    <a:pt x="389"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4"/>
            <p:cNvSpPr/>
            <p:nvPr userDrawn="1"/>
          </p:nvSpPr>
          <p:spPr bwMode="auto">
            <a:xfrm>
              <a:off x="6379084" y="1331756"/>
              <a:ext cx="127665" cy="216764"/>
            </a:xfrm>
            <a:custGeom>
              <a:avLst/>
              <a:gdLst>
                <a:gd name="T0" fmla="*/ 0 w 293"/>
                <a:gd name="T1" fmla="*/ 13 h 498"/>
                <a:gd name="T2" fmla="*/ 138 w 293"/>
                <a:gd name="T3" fmla="*/ 13 h 498"/>
                <a:gd name="T4" fmla="*/ 138 w 293"/>
                <a:gd name="T5" fmla="*/ 110 h 498"/>
                <a:gd name="T6" fmla="*/ 293 w 293"/>
                <a:gd name="T7" fmla="*/ 3 h 498"/>
                <a:gd name="T8" fmla="*/ 293 w 293"/>
                <a:gd name="T9" fmla="*/ 147 h 498"/>
                <a:gd name="T10" fmla="*/ 286 w 293"/>
                <a:gd name="T11" fmla="*/ 147 h 498"/>
                <a:gd name="T12" fmla="*/ 138 w 293"/>
                <a:gd name="T13" fmla="*/ 318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0"/>
                    <a:pt x="138" y="110"/>
                    <a:pt x="138" y="110"/>
                  </a:cubicBezTo>
                  <a:cubicBezTo>
                    <a:pt x="166" y="43"/>
                    <a:pt x="211" y="0"/>
                    <a:pt x="293" y="3"/>
                  </a:cubicBezTo>
                  <a:cubicBezTo>
                    <a:pt x="293" y="147"/>
                    <a:pt x="293" y="147"/>
                    <a:pt x="293" y="147"/>
                  </a:cubicBezTo>
                  <a:cubicBezTo>
                    <a:pt x="286" y="147"/>
                    <a:pt x="286" y="147"/>
                    <a:pt x="286" y="147"/>
                  </a:cubicBezTo>
                  <a:cubicBezTo>
                    <a:pt x="194" y="147"/>
                    <a:pt x="138" y="203"/>
                    <a:pt x="138" y="318"/>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5"/>
            <p:cNvSpPr>
              <a:spLocks noEditPoints="1"/>
            </p:cNvSpPr>
            <p:nvPr userDrawn="1"/>
          </p:nvSpPr>
          <p:spPr bwMode="auto">
            <a:xfrm>
              <a:off x="6582993" y="1334859"/>
              <a:ext cx="194157" cy="217207"/>
            </a:xfrm>
            <a:custGeom>
              <a:avLst/>
              <a:gdLst>
                <a:gd name="T0" fmla="*/ 0 w 446"/>
                <a:gd name="T1" fmla="*/ 351 h 500"/>
                <a:gd name="T2" fmla="*/ 0 w 446"/>
                <a:gd name="T3" fmla="*/ 349 h 500"/>
                <a:gd name="T4" fmla="*/ 195 w 446"/>
                <a:gd name="T5" fmla="*/ 195 h 500"/>
                <a:gd name="T6" fmla="*/ 314 w 446"/>
                <a:gd name="T7" fmla="*/ 215 h 500"/>
                <a:gd name="T8" fmla="*/ 314 w 446"/>
                <a:gd name="T9" fmla="*/ 206 h 500"/>
                <a:gd name="T10" fmla="*/ 210 w 446"/>
                <a:gd name="T11" fmla="*/ 118 h 500"/>
                <a:gd name="T12" fmla="*/ 76 w 446"/>
                <a:gd name="T13" fmla="*/ 144 h 500"/>
                <a:gd name="T14" fmla="*/ 42 w 446"/>
                <a:gd name="T15" fmla="*/ 39 h 500"/>
                <a:gd name="T16" fmla="*/ 230 w 446"/>
                <a:gd name="T17" fmla="*/ 0 h 500"/>
                <a:gd name="T18" fmla="*/ 394 w 446"/>
                <a:gd name="T19" fmla="*/ 54 h 500"/>
                <a:gd name="T20" fmla="*/ 446 w 446"/>
                <a:gd name="T21" fmla="*/ 209 h 500"/>
                <a:gd name="T22" fmla="*/ 446 w 446"/>
                <a:gd name="T23" fmla="*/ 491 h 500"/>
                <a:gd name="T24" fmla="*/ 313 w 446"/>
                <a:gd name="T25" fmla="*/ 491 h 500"/>
                <a:gd name="T26" fmla="*/ 313 w 446"/>
                <a:gd name="T27" fmla="*/ 438 h 500"/>
                <a:gd name="T28" fmla="*/ 167 w 446"/>
                <a:gd name="T29" fmla="*/ 500 h 500"/>
                <a:gd name="T30" fmla="*/ 0 w 446"/>
                <a:gd name="T31" fmla="*/ 351 h 500"/>
                <a:gd name="T32" fmla="*/ 316 w 446"/>
                <a:gd name="T33" fmla="*/ 320 h 500"/>
                <a:gd name="T34" fmla="*/ 316 w 446"/>
                <a:gd name="T35" fmla="*/ 295 h 500"/>
                <a:gd name="T36" fmla="*/ 228 w 446"/>
                <a:gd name="T37" fmla="*/ 277 h 500"/>
                <a:gd name="T38" fmla="*/ 133 w 446"/>
                <a:gd name="T39" fmla="*/ 344 h 500"/>
                <a:gd name="T40" fmla="*/ 133 w 446"/>
                <a:gd name="T41" fmla="*/ 346 h 500"/>
                <a:gd name="T42" fmla="*/ 208 w 446"/>
                <a:gd name="T43" fmla="*/ 405 h 500"/>
                <a:gd name="T44" fmla="*/ 316 w 446"/>
                <a:gd name="T45" fmla="*/ 32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500">
                  <a:moveTo>
                    <a:pt x="0" y="351"/>
                  </a:moveTo>
                  <a:cubicBezTo>
                    <a:pt x="0" y="349"/>
                    <a:pt x="0" y="349"/>
                    <a:pt x="0" y="349"/>
                  </a:cubicBezTo>
                  <a:cubicBezTo>
                    <a:pt x="0" y="244"/>
                    <a:pt x="81" y="195"/>
                    <a:pt x="195" y="195"/>
                  </a:cubicBezTo>
                  <a:cubicBezTo>
                    <a:pt x="244" y="195"/>
                    <a:pt x="280" y="203"/>
                    <a:pt x="314" y="215"/>
                  </a:cubicBezTo>
                  <a:cubicBezTo>
                    <a:pt x="314" y="206"/>
                    <a:pt x="314" y="206"/>
                    <a:pt x="314" y="206"/>
                  </a:cubicBezTo>
                  <a:cubicBezTo>
                    <a:pt x="314" y="149"/>
                    <a:pt x="279" y="118"/>
                    <a:pt x="210" y="118"/>
                  </a:cubicBezTo>
                  <a:cubicBezTo>
                    <a:pt x="157" y="118"/>
                    <a:pt x="120" y="128"/>
                    <a:pt x="76" y="144"/>
                  </a:cubicBezTo>
                  <a:cubicBezTo>
                    <a:pt x="42" y="39"/>
                    <a:pt x="42" y="39"/>
                    <a:pt x="42" y="39"/>
                  </a:cubicBezTo>
                  <a:cubicBezTo>
                    <a:pt x="95" y="15"/>
                    <a:pt x="148" y="0"/>
                    <a:pt x="230" y="0"/>
                  </a:cubicBezTo>
                  <a:cubicBezTo>
                    <a:pt x="305" y="0"/>
                    <a:pt x="359" y="20"/>
                    <a:pt x="394" y="54"/>
                  </a:cubicBezTo>
                  <a:cubicBezTo>
                    <a:pt x="430" y="91"/>
                    <a:pt x="446" y="144"/>
                    <a:pt x="446" y="209"/>
                  </a:cubicBezTo>
                  <a:cubicBezTo>
                    <a:pt x="446" y="491"/>
                    <a:pt x="446" y="491"/>
                    <a:pt x="446" y="491"/>
                  </a:cubicBezTo>
                  <a:cubicBezTo>
                    <a:pt x="313" y="491"/>
                    <a:pt x="313" y="491"/>
                    <a:pt x="313" y="491"/>
                  </a:cubicBezTo>
                  <a:cubicBezTo>
                    <a:pt x="313" y="438"/>
                    <a:pt x="313" y="438"/>
                    <a:pt x="313" y="438"/>
                  </a:cubicBezTo>
                  <a:cubicBezTo>
                    <a:pt x="280" y="475"/>
                    <a:pt x="234" y="500"/>
                    <a:pt x="167" y="500"/>
                  </a:cubicBezTo>
                  <a:cubicBezTo>
                    <a:pt x="75" y="500"/>
                    <a:pt x="0" y="447"/>
                    <a:pt x="0" y="351"/>
                  </a:cubicBezTo>
                  <a:close/>
                  <a:moveTo>
                    <a:pt x="316" y="320"/>
                  </a:moveTo>
                  <a:cubicBezTo>
                    <a:pt x="316" y="295"/>
                    <a:pt x="316" y="295"/>
                    <a:pt x="316" y="295"/>
                  </a:cubicBezTo>
                  <a:cubicBezTo>
                    <a:pt x="292" y="284"/>
                    <a:pt x="262" y="277"/>
                    <a:pt x="228" y="277"/>
                  </a:cubicBezTo>
                  <a:cubicBezTo>
                    <a:pt x="169" y="277"/>
                    <a:pt x="133" y="301"/>
                    <a:pt x="133" y="344"/>
                  </a:cubicBezTo>
                  <a:cubicBezTo>
                    <a:pt x="133" y="346"/>
                    <a:pt x="133" y="346"/>
                    <a:pt x="133" y="346"/>
                  </a:cubicBezTo>
                  <a:cubicBezTo>
                    <a:pt x="133" y="383"/>
                    <a:pt x="164" y="405"/>
                    <a:pt x="208" y="405"/>
                  </a:cubicBezTo>
                  <a:cubicBezTo>
                    <a:pt x="272" y="405"/>
                    <a:pt x="316" y="369"/>
                    <a:pt x="316" y="3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Rectangle 26"/>
            <p:cNvSpPr>
              <a:spLocks noChangeArrowheads="1"/>
            </p:cNvSpPr>
            <p:nvPr userDrawn="1"/>
          </p:nvSpPr>
          <p:spPr bwMode="auto">
            <a:xfrm>
              <a:off x="6801973" y="1260831"/>
              <a:ext cx="59843"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6" name="Rectangle 27"/>
            <p:cNvSpPr>
              <a:spLocks noChangeArrowheads="1"/>
            </p:cNvSpPr>
            <p:nvPr userDrawn="1"/>
          </p:nvSpPr>
          <p:spPr bwMode="auto">
            <a:xfrm>
              <a:off x="6886639" y="1260831"/>
              <a:ext cx="59399"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sp>
        <p:nvSpPr>
          <p:cNvPr id="37" name="Rectangle 28"/>
          <p:cNvSpPr>
            <a:spLocks noChangeArrowheads="1"/>
          </p:cNvSpPr>
          <p:nvPr userDrawn="1"/>
        </p:nvSpPr>
        <p:spPr bwMode="auto">
          <a:xfrm>
            <a:off x="11556230" y="837417"/>
            <a:ext cx="634181" cy="1898696"/>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nvGrpSpPr>
          <p:cNvPr id="45" name="Group 44"/>
          <p:cNvGrpSpPr/>
          <p:nvPr userDrawn="1"/>
        </p:nvGrpSpPr>
        <p:grpSpPr>
          <a:xfrm>
            <a:off x="11701122" y="1007069"/>
            <a:ext cx="321494" cy="1552800"/>
            <a:chOff x="7313961" y="501936"/>
            <a:chExt cx="323594" cy="1566108"/>
          </a:xfrm>
        </p:grpSpPr>
        <p:sp>
          <p:nvSpPr>
            <p:cNvPr id="38" name="Freeform 29"/>
            <p:cNvSpPr/>
            <p:nvPr userDrawn="1"/>
          </p:nvSpPr>
          <p:spPr bwMode="auto">
            <a:xfrm>
              <a:off x="7383556" y="1311808"/>
              <a:ext cx="249567" cy="247350"/>
            </a:xfrm>
            <a:custGeom>
              <a:avLst/>
              <a:gdLst>
                <a:gd name="T0" fmla="*/ 0 w 574"/>
                <a:gd name="T1" fmla="*/ 229 h 569"/>
                <a:gd name="T2" fmla="*/ 90 w 574"/>
                <a:gd name="T3" fmla="*/ 413 h 569"/>
                <a:gd name="T4" fmla="*/ 90 w 574"/>
                <a:gd name="T5" fmla="*/ 413 h 569"/>
                <a:gd name="T6" fmla="*/ 90 w 574"/>
                <a:gd name="T7" fmla="*/ 413 h 569"/>
                <a:gd name="T8" fmla="*/ 9 w 574"/>
                <a:gd name="T9" fmla="*/ 413 h 569"/>
                <a:gd name="T10" fmla="*/ 9 w 574"/>
                <a:gd name="T11" fmla="*/ 569 h 569"/>
                <a:gd name="T12" fmla="*/ 574 w 574"/>
                <a:gd name="T13" fmla="*/ 569 h 569"/>
                <a:gd name="T14" fmla="*/ 574 w 574"/>
                <a:gd name="T15" fmla="*/ 413 h 569"/>
                <a:gd name="T16" fmla="*/ 253 w 574"/>
                <a:gd name="T17" fmla="*/ 413 h 569"/>
                <a:gd name="T18" fmla="*/ 133 w 574"/>
                <a:gd name="T19" fmla="*/ 286 h 569"/>
                <a:gd name="T20" fmla="*/ 253 w 574"/>
                <a:gd name="T21" fmla="*/ 155 h 569"/>
                <a:gd name="T22" fmla="*/ 574 w 574"/>
                <a:gd name="T23" fmla="*/ 155 h 569"/>
                <a:gd name="T24" fmla="*/ 574 w 574"/>
                <a:gd name="T25" fmla="*/ 0 h 569"/>
                <a:gd name="T26" fmla="*/ 224 w 574"/>
                <a:gd name="T27" fmla="*/ 0 h 569"/>
                <a:gd name="T28" fmla="*/ 0 w 574"/>
                <a:gd name="T29" fmla="*/ 229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4" h="569">
                  <a:moveTo>
                    <a:pt x="0" y="229"/>
                  </a:moveTo>
                  <a:cubicBezTo>
                    <a:pt x="0" y="294"/>
                    <a:pt x="30" y="368"/>
                    <a:pt x="90" y="413"/>
                  </a:cubicBezTo>
                  <a:cubicBezTo>
                    <a:pt x="90" y="413"/>
                    <a:pt x="90" y="413"/>
                    <a:pt x="90" y="413"/>
                  </a:cubicBezTo>
                  <a:cubicBezTo>
                    <a:pt x="90" y="413"/>
                    <a:pt x="90" y="413"/>
                    <a:pt x="90" y="413"/>
                  </a:cubicBezTo>
                  <a:cubicBezTo>
                    <a:pt x="9" y="413"/>
                    <a:pt x="9" y="413"/>
                    <a:pt x="9" y="413"/>
                  </a:cubicBezTo>
                  <a:cubicBezTo>
                    <a:pt x="9" y="569"/>
                    <a:pt x="9" y="569"/>
                    <a:pt x="9" y="569"/>
                  </a:cubicBezTo>
                  <a:cubicBezTo>
                    <a:pt x="574" y="569"/>
                    <a:pt x="574" y="569"/>
                    <a:pt x="574" y="569"/>
                  </a:cubicBezTo>
                  <a:cubicBezTo>
                    <a:pt x="574" y="413"/>
                    <a:pt x="574" y="413"/>
                    <a:pt x="574" y="413"/>
                  </a:cubicBezTo>
                  <a:cubicBezTo>
                    <a:pt x="253" y="413"/>
                    <a:pt x="253" y="413"/>
                    <a:pt x="253" y="413"/>
                  </a:cubicBezTo>
                  <a:cubicBezTo>
                    <a:pt x="195" y="413"/>
                    <a:pt x="133" y="369"/>
                    <a:pt x="133" y="286"/>
                  </a:cubicBezTo>
                  <a:cubicBezTo>
                    <a:pt x="133" y="221"/>
                    <a:pt x="178" y="155"/>
                    <a:pt x="253" y="155"/>
                  </a:cubicBezTo>
                  <a:cubicBezTo>
                    <a:pt x="574" y="155"/>
                    <a:pt x="574" y="155"/>
                    <a:pt x="574" y="155"/>
                  </a:cubicBezTo>
                  <a:cubicBezTo>
                    <a:pt x="574" y="0"/>
                    <a:pt x="574" y="0"/>
                    <a:pt x="574" y="0"/>
                  </a:cubicBezTo>
                  <a:cubicBezTo>
                    <a:pt x="224" y="0"/>
                    <a:pt x="224" y="0"/>
                    <a:pt x="224" y="0"/>
                  </a:cubicBezTo>
                  <a:cubicBezTo>
                    <a:pt x="94" y="0"/>
                    <a:pt x="0" y="93"/>
                    <a:pt x="0" y="22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30"/>
            <p:cNvSpPr/>
            <p:nvPr userDrawn="1"/>
          </p:nvSpPr>
          <p:spPr bwMode="auto">
            <a:xfrm>
              <a:off x="7387546" y="755049"/>
              <a:ext cx="245577" cy="276163"/>
            </a:xfrm>
            <a:custGeom>
              <a:avLst/>
              <a:gdLst>
                <a:gd name="T0" fmla="*/ 0 w 554"/>
                <a:gd name="T1" fmla="*/ 174 h 623"/>
                <a:gd name="T2" fmla="*/ 377 w 554"/>
                <a:gd name="T3" fmla="*/ 311 h 623"/>
                <a:gd name="T4" fmla="*/ 0 w 554"/>
                <a:gd name="T5" fmla="*/ 450 h 623"/>
                <a:gd name="T6" fmla="*/ 0 w 554"/>
                <a:gd name="T7" fmla="*/ 623 h 623"/>
                <a:gd name="T8" fmla="*/ 554 w 554"/>
                <a:gd name="T9" fmla="*/ 395 h 623"/>
                <a:gd name="T10" fmla="*/ 554 w 554"/>
                <a:gd name="T11" fmla="*/ 228 h 623"/>
                <a:gd name="T12" fmla="*/ 0 w 554"/>
                <a:gd name="T13" fmla="*/ 0 h 623"/>
                <a:gd name="T14" fmla="*/ 0 w 554"/>
                <a:gd name="T15" fmla="*/ 174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23">
                  <a:moveTo>
                    <a:pt x="0" y="174"/>
                  </a:moveTo>
                  <a:lnTo>
                    <a:pt x="377" y="311"/>
                  </a:lnTo>
                  <a:lnTo>
                    <a:pt x="0" y="450"/>
                  </a:lnTo>
                  <a:lnTo>
                    <a:pt x="0" y="623"/>
                  </a:lnTo>
                  <a:lnTo>
                    <a:pt x="554" y="395"/>
                  </a:lnTo>
                  <a:lnTo>
                    <a:pt x="554" y="228"/>
                  </a:lnTo>
                  <a:lnTo>
                    <a:pt x="0" y="0"/>
                  </a:lnTo>
                  <a:lnTo>
                    <a:pt x="0" y="1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31"/>
            <p:cNvSpPr>
              <a:spLocks noEditPoints="1"/>
            </p:cNvSpPr>
            <p:nvPr userDrawn="1"/>
          </p:nvSpPr>
          <p:spPr bwMode="auto">
            <a:xfrm>
              <a:off x="7383556" y="1583096"/>
              <a:ext cx="253999" cy="256659"/>
            </a:xfrm>
            <a:custGeom>
              <a:avLst/>
              <a:gdLst>
                <a:gd name="T0" fmla="*/ 401 w 584"/>
                <a:gd name="T1" fmla="*/ 110 h 590"/>
                <a:gd name="T2" fmla="*/ 460 w 584"/>
                <a:gd name="T3" fmla="*/ 272 h 590"/>
                <a:gd name="T4" fmla="*/ 415 w 584"/>
                <a:gd name="T5" fmla="*/ 397 h 590"/>
                <a:gd name="T6" fmla="*/ 250 w 584"/>
                <a:gd name="T7" fmla="*/ 0 h 590"/>
                <a:gd name="T8" fmla="*/ 92 w 584"/>
                <a:gd name="T9" fmla="*/ 68 h 590"/>
                <a:gd name="T10" fmla="*/ 0 w 584"/>
                <a:gd name="T11" fmla="*/ 291 h 590"/>
                <a:gd name="T12" fmla="*/ 292 w 584"/>
                <a:gd name="T13" fmla="*/ 590 h 590"/>
                <a:gd name="T14" fmla="*/ 584 w 584"/>
                <a:gd name="T15" fmla="*/ 274 h 590"/>
                <a:gd name="T16" fmla="*/ 476 w 584"/>
                <a:gd name="T17" fmla="*/ 12 h 590"/>
                <a:gd name="T18" fmla="*/ 401 w 584"/>
                <a:gd name="T19" fmla="*/ 110 h 590"/>
                <a:gd name="T20" fmla="*/ 179 w 584"/>
                <a:gd name="T21" fmla="*/ 408 h 590"/>
                <a:gd name="T22" fmla="*/ 123 w 584"/>
                <a:gd name="T23" fmla="*/ 288 h 590"/>
                <a:gd name="T24" fmla="*/ 202 w 584"/>
                <a:gd name="T25" fmla="*/ 168 h 590"/>
                <a:gd name="T26" fmla="*/ 315 w 584"/>
                <a:gd name="T27" fmla="*/ 439 h 590"/>
                <a:gd name="T28" fmla="*/ 179 w 584"/>
                <a:gd name="T29" fmla="*/ 40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4" h="590">
                  <a:moveTo>
                    <a:pt x="401" y="110"/>
                  </a:moveTo>
                  <a:cubicBezTo>
                    <a:pt x="449" y="175"/>
                    <a:pt x="460" y="212"/>
                    <a:pt x="460" y="272"/>
                  </a:cubicBezTo>
                  <a:cubicBezTo>
                    <a:pt x="460" y="325"/>
                    <a:pt x="444" y="367"/>
                    <a:pt x="415" y="397"/>
                  </a:cubicBezTo>
                  <a:cubicBezTo>
                    <a:pt x="250" y="0"/>
                    <a:pt x="250" y="0"/>
                    <a:pt x="250" y="0"/>
                  </a:cubicBezTo>
                  <a:cubicBezTo>
                    <a:pt x="189" y="9"/>
                    <a:pt x="134" y="32"/>
                    <a:pt x="92" y="68"/>
                  </a:cubicBezTo>
                  <a:cubicBezTo>
                    <a:pt x="32" y="120"/>
                    <a:pt x="0" y="197"/>
                    <a:pt x="0" y="291"/>
                  </a:cubicBezTo>
                  <a:cubicBezTo>
                    <a:pt x="0" y="462"/>
                    <a:pt x="126" y="590"/>
                    <a:pt x="292" y="590"/>
                  </a:cubicBezTo>
                  <a:cubicBezTo>
                    <a:pt x="462" y="590"/>
                    <a:pt x="584" y="462"/>
                    <a:pt x="584" y="274"/>
                  </a:cubicBezTo>
                  <a:cubicBezTo>
                    <a:pt x="584" y="169"/>
                    <a:pt x="534" y="62"/>
                    <a:pt x="476" y="12"/>
                  </a:cubicBezTo>
                  <a:lnTo>
                    <a:pt x="401" y="110"/>
                  </a:lnTo>
                  <a:close/>
                  <a:moveTo>
                    <a:pt x="179" y="408"/>
                  </a:moveTo>
                  <a:cubicBezTo>
                    <a:pt x="144" y="381"/>
                    <a:pt x="123" y="339"/>
                    <a:pt x="123" y="288"/>
                  </a:cubicBezTo>
                  <a:cubicBezTo>
                    <a:pt x="123" y="232"/>
                    <a:pt x="155" y="190"/>
                    <a:pt x="202" y="168"/>
                  </a:cubicBezTo>
                  <a:cubicBezTo>
                    <a:pt x="315" y="439"/>
                    <a:pt x="315" y="439"/>
                    <a:pt x="315" y="439"/>
                  </a:cubicBezTo>
                  <a:cubicBezTo>
                    <a:pt x="257" y="447"/>
                    <a:pt x="212" y="432"/>
                    <a:pt x="179" y="40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32"/>
            <p:cNvSpPr/>
            <p:nvPr userDrawn="1"/>
          </p:nvSpPr>
          <p:spPr bwMode="auto">
            <a:xfrm>
              <a:off x="7313961" y="1846404"/>
              <a:ext cx="319161" cy="221640"/>
            </a:xfrm>
            <a:custGeom>
              <a:avLst/>
              <a:gdLst>
                <a:gd name="T0" fmla="*/ 580 w 720"/>
                <a:gd name="T1" fmla="*/ 0 h 500"/>
                <a:gd name="T2" fmla="*/ 580 w 720"/>
                <a:gd name="T3" fmla="*/ 346 h 500"/>
                <a:gd name="T4" fmla="*/ 0 w 720"/>
                <a:gd name="T5" fmla="*/ 346 h 500"/>
                <a:gd name="T6" fmla="*/ 0 w 720"/>
                <a:gd name="T7" fmla="*/ 500 h 500"/>
                <a:gd name="T8" fmla="*/ 720 w 720"/>
                <a:gd name="T9" fmla="*/ 500 h 500"/>
                <a:gd name="T10" fmla="*/ 720 w 720"/>
                <a:gd name="T11" fmla="*/ 0 h 500"/>
                <a:gd name="T12" fmla="*/ 580 w 72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720" h="500">
                  <a:moveTo>
                    <a:pt x="580" y="0"/>
                  </a:moveTo>
                  <a:lnTo>
                    <a:pt x="580" y="346"/>
                  </a:lnTo>
                  <a:lnTo>
                    <a:pt x="0" y="346"/>
                  </a:lnTo>
                  <a:lnTo>
                    <a:pt x="0" y="500"/>
                  </a:lnTo>
                  <a:lnTo>
                    <a:pt x="720" y="500"/>
                  </a:lnTo>
                  <a:lnTo>
                    <a:pt x="720" y="0"/>
                  </a:lnTo>
                  <a:lnTo>
                    <a:pt x="58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33"/>
            <p:cNvSpPr>
              <a:spLocks noEditPoints="1"/>
            </p:cNvSpPr>
            <p:nvPr userDrawn="1"/>
          </p:nvSpPr>
          <p:spPr bwMode="auto">
            <a:xfrm>
              <a:off x="7383556" y="501936"/>
              <a:ext cx="253999" cy="263752"/>
            </a:xfrm>
            <a:custGeom>
              <a:avLst/>
              <a:gdLst>
                <a:gd name="T0" fmla="*/ 584 w 584"/>
                <a:gd name="T1" fmla="*/ 304 h 607"/>
                <a:gd name="T2" fmla="*/ 292 w 584"/>
                <a:gd name="T3" fmla="*/ 607 h 607"/>
                <a:gd name="T4" fmla="*/ 0 w 584"/>
                <a:gd name="T5" fmla="*/ 302 h 607"/>
                <a:gd name="T6" fmla="*/ 292 w 584"/>
                <a:gd name="T7" fmla="*/ 0 h 607"/>
                <a:gd name="T8" fmla="*/ 584 w 584"/>
                <a:gd name="T9" fmla="*/ 304 h 607"/>
                <a:gd name="T10" fmla="*/ 133 w 584"/>
                <a:gd name="T11" fmla="*/ 304 h 607"/>
                <a:gd name="T12" fmla="*/ 292 w 584"/>
                <a:gd name="T13" fmla="*/ 454 h 607"/>
                <a:gd name="T14" fmla="*/ 451 w 584"/>
                <a:gd name="T15" fmla="*/ 302 h 607"/>
                <a:gd name="T16" fmla="*/ 292 w 584"/>
                <a:gd name="T17" fmla="*/ 153 h 607"/>
                <a:gd name="T18" fmla="*/ 133 w 584"/>
                <a:gd name="T19" fmla="*/ 30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4"/>
                  </a:moveTo>
                  <a:cubicBezTo>
                    <a:pt x="584" y="474"/>
                    <a:pt x="457" y="607"/>
                    <a:pt x="292" y="607"/>
                  </a:cubicBezTo>
                  <a:cubicBezTo>
                    <a:pt x="128" y="607"/>
                    <a:pt x="0" y="473"/>
                    <a:pt x="0" y="302"/>
                  </a:cubicBezTo>
                  <a:cubicBezTo>
                    <a:pt x="0" y="133"/>
                    <a:pt x="126" y="0"/>
                    <a:pt x="292" y="0"/>
                  </a:cubicBezTo>
                  <a:cubicBezTo>
                    <a:pt x="455" y="0"/>
                    <a:pt x="584" y="133"/>
                    <a:pt x="584" y="304"/>
                  </a:cubicBezTo>
                  <a:moveTo>
                    <a:pt x="133" y="304"/>
                  </a:moveTo>
                  <a:cubicBezTo>
                    <a:pt x="133" y="391"/>
                    <a:pt x="198" y="454"/>
                    <a:pt x="292" y="454"/>
                  </a:cubicBezTo>
                  <a:cubicBezTo>
                    <a:pt x="381" y="454"/>
                    <a:pt x="451" y="387"/>
                    <a:pt x="451" y="302"/>
                  </a:cubicBezTo>
                  <a:cubicBezTo>
                    <a:pt x="451" y="216"/>
                    <a:pt x="383" y="153"/>
                    <a:pt x="292" y="153"/>
                  </a:cubicBezTo>
                  <a:cubicBezTo>
                    <a:pt x="203" y="153"/>
                    <a:pt x="133" y="219"/>
                    <a:pt x="133" y="30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34"/>
            <p:cNvSpPr>
              <a:spLocks noEditPoints="1"/>
            </p:cNvSpPr>
            <p:nvPr userDrawn="1"/>
          </p:nvSpPr>
          <p:spPr bwMode="auto">
            <a:xfrm>
              <a:off x="7383556" y="1021017"/>
              <a:ext cx="253999" cy="263752"/>
            </a:xfrm>
            <a:custGeom>
              <a:avLst/>
              <a:gdLst>
                <a:gd name="T0" fmla="*/ 584 w 584"/>
                <a:gd name="T1" fmla="*/ 305 h 607"/>
                <a:gd name="T2" fmla="*/ 292 w 584"/>
                <a:gd name="T3" fmla="*/ 607 h 607"/>
                <a:gd name="T4" fmla="*/ 0 w 584"/>
                <a:gd name="T5" fmla="*/ 303 h 607"/>
                <a:gd name="T6" fmla="*/ 292 w 584"/>
                <a:gd name="T7" fmla="*/ 0 h 607"/>
                <a:gd name="T8" fmla="*/ 584 w 584"/>
                <a:gd name="T9" fmla="*/ 305 h 607"/>
                <a:gd name="T10" fmla="*/ 133 w 584"/>
                <a:gd name="T11" fmla="*/ 305 h 607"/>
                <a:gd name="T12" fmla="*/ 292 w 584"/>
                <a:gd name="T13" fmla="*/ 454 h 607"/>
                <a:gd name="T14" fmla="*/ 451 w 584"/>
                <a:gd name="T15" fmla="*/ 303 h 607"/>
                <a:gd name="T16" fmla="*/ 292 w 584"/>
                <a:gd name="T17" fmla="*/ 153 h 607"/>
                <a:gd name="T18" fmla="*/ 133 w 584"/>
                <a:gd name="T19" fmla="*/ 30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5"/>
                  </a:moveTo>
                  <a:cubicBezTo>
                    <a:pt x="584" y="474"/>
                    <a:pt x="457" y="607"/>
                    <a:pt x="292" y="607"/>
                  </a:cubicBezTo>
                  <a:cubicBezTo>
                    <a:pt x="128" y="607"/>
                    <a:pt x="0" y="474"/>
                    <a:pt x="0" y="303"/>
                  </a:cubicBezTo>
                  <a:cubicBezTo>
                    <a:pt x="0" y="133"/>
                    <a:pt x="126" y="0"/>
                    <a:pt x="292" y="0"/>
                  </a:cubicBezTo>
                  <a:cubicBezTo>
                    <a:pt x="455" y="0"/>
                    <a:pt x="584" y="134"/>
                    <a:pt x="584" y="305"/>
                  </a:cubicBezTo>
                  <a:moveTo>
                    <a:pt x="133" y="305"/>
                  </a:moveTo>
                  <a:cubicBezTo>
                    <a:pt x="133" y="391"/>
                    <a:pt x="198" y="454"/>
                    <a:pt x="292" y="454"/>
                  </a:cubicBezTo>
                  <a:cubicBezTo>
                    <a:pt x="381" y="454"/>
                    <a:pt x="451" y="388"/>
                    <a:pt x="451" y="303"/>
                  </a:cubicBezTo>
                  <a:cubicBezTo>
                    <a:pt x="451" y="216"/>
                    <a:pt x="383" y="153"/>
                    <a:pt x="292" y="153"/>
                  </a:cubicBezTo>
                  <a:cubicBezTo>
                    <a:pt x="203" y="153"/>
                    <a:pt x="133" y="220"/>
                    <a:pt x="133" y="30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3" name="Group 52"/>
          <p:cNvGrpSpPr/>
          <p:nvPr userDrawn="1"/>
        </p:nvGrpSpPr>
        <p:grpSpPr>
          <a:xfrm>
            <a:off x="1154741" y="3561907"/>
            <a:ext cx="7851377" cy="1769127"/>
            <a:chOff x="541049" y="2649538"/>
            <a:chExt cx="9285724" cy="2092325"/>
          </a:xfrm>
          <a:solidFill>
            <a:schemeClr val="bg1"/>
          </a:solidFill>
        </p:grpSpPr>
        <p:sp>
          <p:nvSpPr>
            <p:cNvPr id="54" name="Freeform 5"/>
            <p:cNvSpPr/>
            <p:nvPr userDrawn="1"/>
          </p:nvSpPr>
          <p:spPr bwMode="auto">
            <a:xfrm>
              <a:off x="541049" y="2809876"/>
              <a:ext cx="963613" cy="1928813"/>
            </a:xfrm>
            <a:custGeom>
              <a:avLst/>
              <a:gdLst>
                <a:gd name="T0" fmla="*/ 57 w 301"/>
                <a:gd name="T1" fmla="*/ 458 h 600"/>
                <a:gd name="T2" fmla="*/ 57 w 301"/>
                <a:gd name="T3" fmla="*/ 235 h 600"/>
                <a:gd name="T4" fmla="*/ 0 w 301"/>
                <a:gd name="T5" fmla="*/ 235 h 600"/>
                <a:gd name="T6" fmla="*/ 0 w 301"/>
                <a:gd name="T7" fmla="*/ 121 h 600"/>
                <a:gd name="T8" fmla="*/ 57 w 301"/>
                <a:gd name="T9" fmla="*/ 121 h 600"/>
                <a:gd name="T10" fmla="*/ 57 w 301"/>
                <a:gd name="T11" fmla="*/ 0 h 600"/>
                <a:gd name="T12" fmla="*/ 190 w 301"/>
                <a:gd name="T13" fmla="*/ 0 h 600"/>
                <a:gd name="T14" fmla="*/ 190 w 301"/>
                <a:gd name="T15" fmla="*/ 121 h 600"/>
                <a:gd name="T16" fmla="*/ 301 w 301"/>
                <a:gd name="T17" fmla="*/ 121 h 600"/>
                <a:gd name="T18" fmla="*/ 301 w 301"/>
                <a:gd name="T19" fmla="*/ 235 h 600"/>
                <a:gd name="T20" fmla="*/ 190 w 301"/>
                <a:gd name="T21" fmla="*/ 235 h 600"/>
                <a:gd name="T22" fmla="*/ 190 w 301"/>
                <a:gd name="T23" fmla="*/ 436 h 600"/>
                <a:gd name="T24" fmla="*/ 233 w 301"/>
                <a:gd name="T25" fmla="*/ 482 h 600"/>
                <a:gd name="T26" fmla="*/ 299 w 301"/>
                <a:gd name="T27" fmla="*/ 465 h 600"/>
                <a:gd name="T28" fmla="*/ 299 w 301"/>
                <a:gd name="T29" fmla="*/ 573 h 600"/>
                <a:gd name="T30" fmla="*/ 194 w 301"/>
                <a:gd name="T31" fmla="*/ 600 h 600"/>
                <a:gd name="T32" fmla="*/ 57 w 301"/>
                <a:gd name="T33" fmla="*/ 458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600">
                  <a:moveTo>
                    <a:pt x="57" y="458"/>
                  </a:moveTo>
                  <a:cubicBezTo>
                    <a:pt x="57" y="235"/>
                    <a:pt x="57" y="235"/>
                    <a:pt x="57" y="235"/>
                  </a:cubicBezTo>
                  <a:cubicBezTo>
                    <a:pt x="0" y="235"/>
                    <a:pt x="0" y="235"/>
                    <a:pt x="0" y="235"/>
                  </a:cubicBezTo>
                  <a:cubicBezTo>
                    <a:pt x="0" y="121"/>
                    <a:pt x="0" y="121"/>
                    <a:pt x="0" y="121"/>
                  </a:cubicBezTo>
                  <a:cubicBezTo>
                    <a:pt x="57" y="121"/>
                    <a:pt x="57" y="121"/>
                    <a:pt x="57" y="121"/>
                  </a:cubicBezTo>
                  <a:cubicBezTo>
                    <a:pt x="57" y="0"/>
                    <a:pt x="57" y="0"/>
                    <a:pt x="57" y="0"/>
                  </a:cubicBezTo>
                  <a:cubicBezTo>
                    <a:pt x="190" y="0"/>
                    <a:pt x="190" y="0"/>
                    <a:pt x="190" y="0"/>
                  </a:cubicBezTo>
                  <a:cubicBezTo>
                    <a:pt x="190" y="121"/>
                    <a:pt x="190" y="121"/>
                    <a:pt x="190" y="121"/>
                  </a:cubicBezTo>
                  <a:cubicBezTo>
                    <a:pt x="301" y="121"/>
                    <a:pt x="301" y="121"/>
                    <a:pt x="301" y="121"/>
                  </a:cubicBezTo>
                  <a:cubicBezTo>
                    <a:pt x="301" y="235"/>
                    <a:pt x="301" y="235"/>
                    <a:pt x="301" y="235"/>
                  </a:cubicBezTo>
                  <a:cubicBezTo>
                    <a:pt x="190" y="235"/>
                    <a:pt x="190" y="235"/>
                    <a:pt x="190" y="235"/>
                  </a:cubicBezTo>
                  <a:cubicBezTo>
                    <a:pt x="190" y="436"/>
                    <a:pt x="190" y="436"/>
                    <a:pt x="190" y="436"/>
                  </a:cubicBezTo>
                  <a:cubicBezTo>
                    <a:pt x="190" y="467"/>
                    <a:pt x="203" y="482"/>
                    <a:pt x="233" y="482"/>
                  </a:cubicBezTo>
                  <a:cubicBezTo>
                    <a:pt x="258" y="482"/>
                    <a:pt x="280" y="476"/>
                    <a:pt x="299" y="465"/>
                  </a:cubicBezTo>
                  <a:cubicBezTo>
                    <a:pt x="299" y="573"/>
                    <a:pt x="299" y="573"/>
                    <a:pt x="299" y="573"/>
                  </a:cubicBezTo>
                  <a:cubicBezTo>
                    <a:pt x="271" y="590"/>
                    <a:pt x="239" y="600"/>
                    <a:pt x="194" y="600"/>
                  </a:cubicBezTo>
                  <a:cubicBezTo>
                    <a:pt x="112" y="600"/>
                    <a:pt x="57" y="568"/>
                    <a:pt x="57" y="4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6"/>
            <p:cNvSpPr/>
            <p:nvPr userDrawn="1"/>
          </p:nvSpPr>
          <p:spPr bwMode="auto">
            <a:xfrm>
              <a:off x="1708151" y="2649538"/>
              <a:ext cx="1382713" cy="2063750"/>
            </a:xfrm>
            <a:custGeom>
              <a:avLst/>
              <a:gdLst>
                <a:gd name="T0" fmla="*/ 0 w 432"/>
                <a:gd name="T1" fmla="*/ 0 h 642"/>
                <a:gd name="T2" fmla="*/ 134 w 432"/>
                <a:gd name="T3" fmla="*/ 0 h 642"/>
                <a:gd name="T4" fmla="*/ 134 w 432"/>
                <a:gd name="T5" fmla="*/ 237 h 642"/>
                <a:gd name="T6" fmla="*/ 272 w 432"/>
                <a:gd name="T7" fmla="*/ 162 h 642"/>
                <a:gd name="T8" fmla="*/ 432 w 432"/>
                <a:gd name="T9" fmla="*/ 337 h 642"/>
                <a:gd name="T10" fmla="*/ 432 w 432"/>
                <a:gd name="T11" fmla="*/ 642 h 642"/>
                <a:gd name="T12" fmla="*/ 298 w 432"/>
                <a:gd name="T13" fmla="*/ 642 h 642"/>
                <a:gd name="T14" fmla="*/ 298 w 432"/>
                <a:gd name="T15" fmla="*/ 379 h 642"/>
                <a:gd name="T16" fmla="*/ 218 w 432"/>
                <a:gd name="T17" fmla="*/ 283 h 642"/>
                <a:gd name="T18" fmla="*/ 134 w 432"/>
                <a:gd name="T19" fmla="*/ 379 h 642"/>
                <a:gd name="T20" fmla="*/ 134 w 432"/>
                <a:gd name="T21" fmla="*/ 642 h 642"/>
                <a:gd name="T22" fmla="*/ 0 w 432"/>
                <a:gd name="T23" fmla="*/ 642 h 642"/>
                <a:gd name="T24" fmla="*/ 0 w 432"/>
                <a:gd name="T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642">
                  <a:moveTo>
                    <a:pt x="0" y="0"/>
                  </a:moveTo>
                  <a:cubicBezTo>
                    <a:pt x="134" y="0"/>
                    <a:pt x="134" y="0"/>
                    <a:pt x="134" y="0"/>
                  </a:cubicBezTo>
                  <a:cubicBezTo>
                    <a:pt x="134" y="237"/>
                    <a:pt x="134" y="237"/>
                    <a:pt x="134" y="237"/>
                  </a:cubicBezTo>
                  <a:cubicBezTo>
                    <a:pt x="165" y="198"/>
                    <a:pt x="204" y="162"/>
                    <a:pt x="272" y="162"/>
                  </a:cubicBezTo>
                  <a:cubicBezTo>
                    <a:pt x="373" y="162"/>
                    <a:pt x="432" y="229"/>
                    <a:pt x="432" y="337"/>
                  </a:cubicBezTo>
                  <a:cubicBezTo>
                    <a:pt x="432" y="642"/>
                    <a:pt x="432" y="642"/>
                    <a:pt x="432" y="642"/>
                  </a:cubicBezTo>
                  <a:cubicBezTo>
                    <a:pt x="298" y="642"/>
                    <a:pt x="298" y="642"/>
                    <a:pt x="298" y="642"/>
                  </a:cubicBezTo>
                  <a:cubicBezTo>
                    <a:pt x="298" y="379"/>
                    <a:pt x="298" y="379"/>
                    <a:pt x="298" y="379"/>
                  </a:cubicBezTo>
                  <a:cubicBezTo>
                    <a:pt x="298" y="316"/>
                    <a:pt x="269" y="283"/>
                    <a:pt x="218" y="283"/>
                  </a:cubicBezTo>
                  <a:cubicBezTo>
                    <a:pt x="166" y="283"/>
                    <a:pt x="134" y="316"/>
                    <a:pt x="134" y="379"/>
                  </a:cubicBezTo>
                  <a:cubicBezTo>
                    <a:pt x="134" y="642"/>
                    <a:pt x="134" y="642"/>
                    <a:pt x="134" y="642"/>
                  </a:cubicBezTo>
                  <a:cubicBezTo>
                    <a:pt x="0" y="642"/>
                    <a:pt x="0" y="642"/>
                    <a:pt x="0" y="64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7"/>
            <p:cNvSpPr>
              <a:spLocks noEditPoints="1"/>
            </p:cNvSpPr>
            <p:nvPr userDrawn="1"/>
          </p:nvSpPr>
          <p:spPr bwMode="auto">
            <a:xfrm>
              <a:off x="3261304" y="3179763"/>
              <a:ext cx="1390650" cy="1562100"/>
            </a:xfrm>
            <a:custGeom>
              <a:avLst/>
              <a:gdLst>
                <a:gd name="T0" fmla="*/ 0 w 434"/>
                <a:gd name="T1" fmla="*/ 342 h 486"/>
                <a:gd name="T2" fmla="*/ 0 w 434"/>
                <a:gd name="T3" fmla="*/ 340 h 486"/>
                <a:gd name="T4" fmla="*/ 190 w 434"/>
                <a:gd name="T5" fmla="*/ 189 h 486"/>
                <a:gd name="T6" fmla="*/ 305 w 434"/>
                <a:gd name="T7" fmla="*/ 209 h 486"/>
                <a:gd name="T8" fmla="*/ 305 w 434"/>
                <a:gd name="T9" fmla="*/ 201 h 486"/>
                <a:gd name="T10" fmla="*/ 204 w 434"/>
                <a:gd name="T11" fmla="*/ 115 h 486"/>
                <a:gd name="T12" fmla="*/ 74 w 434"/>
                <a:gd name="T13" fmla="*/ 140 h 486"/>
                <a:gd name="T14" fmla="*/ 40 w 434"/>
                <a:gd name="T15" fmla="*/ 38 h 486"/>
                <a:gd name="T16" fmla="*/ 223 w 434"/>
                <a:gd name="T17" fmla="*/ 0 h 486"/>
                <a:gd name="T18" fmla="*/ 383 w 434"/>
                <a:gd name="T19" fmla="*/ 53 h 486"/>
                <a:gd name="T20" fmla="*/ 434 w 434"/>
                <a:gd name="T21" fmla="*/ 204 h 486"/>
                <a:gd name="T22" fmla="*/ 434 w 434"/>
                <a:gd name="T23" fmla="*/ 477 h 486"/>
                <a:gd name="T24" fmla="*/ 304 w 434"/>
                <a:gd name="T25" fmla="*/ 477 h 486"/>
                <a:gd name="T26" fmla="*/ 304 w 434"/>
                <a:gd name="T27" fmla="*/ 426 h 486"/>
                <a:gd name="T28" fmla="*/ 162 w 434"/>
                <a:gd name="T29" fmla="*/ 486 h 486"/>
                <a:gd name="T30" fmla="*/ 0 w 434"/>
                <a:gd name="T31" fmla="*/ 342 h 486"/>
                <a:gd name="T32" fmla="*/ 307 w 434"/>
                <a:gd name="T33" fmla="*/ 311 h 486"/>
                <a:gd name="T34" fmla="*/ 307 w 434"/>
                <a:gd name="T35" fmla="*/ 287 h 486"/>
                <a:gd name="T36" fmla="*/ 222 w 434"/>
                <a:gd name="T37" fmla="*/ 270 h 486"/>
                <a:gd name="T38" fmla="*/ 129 w 434"/>
                <a:gd name="T39" fmla="*/ 335 h 486"/>
                <a:gd name="T40" fmla="*/ 129 w 434"/>
                <a:gd name="T41" fmla="*/ 336 h 486"/>
                <a:gd name="T42" fmla="*/ 202 w 434"/>
                <a:gd name="T43" fmla="*/ 394 h 486"/>
                <a:gd name="T44" fmla="*/ 307 w 434"/>
                <a:gd name="T45" fmla="*/ 31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4" h="486">
                  <a:moveTo>
                    <a:pt x="0" y="342"/>
                  </a:moveTo>
                  <a:cubicBezTo>
                    <a:pt x="0" y="340"/>
                    <a:pt x="0" y="340"/>
                    <a:pt x="0" y="340"/>
                  </a:cubicBezTo>
                  <a:cubicBezTo>
                    <a:pt x="0" y="237"/>
                    <a:pt x="78" y="189"/>
                    <a:pt x="190" y="189"/>
                  </a:cubicBezTo>
                  <a:cubicBezTo>
                    <a:pt x="237" y="189"/>
                    <a:pt x="272" y="197"/>
                    <a:pt x="305" y="209"/>
                  </a:cubicBezTo>
                  <a:cubicBezTo>
                    <a:pt x="305" y="201"/>
                    <a:pt x="305" y="201"/>
                    <a:pt x="305" y="201"/>
                  </a:cubicBezTo>
                  <a:cubicBezTo>
                    <a:pt x="305" y="145"/>
                    <a:pt x="271" y="115"/>
                    <a:pt x="204" y="115"/>
                  </a:cubicBezTo>
                  <a:cubicBezTo>
                    <a:pt x="153" y="115"/>
                    <a:pt x="117" y="124"/>
                    <a:pt x="74" y="140"/>
                  </a:cubicBezTo>
                  <a:cubicBezTo>
                    <a:pt x="40" y="38"/>
                    <a:pt x="40" y="38"/>
                    <a:pt x="40" y="38"/>
                  </a:cubicBezTo>
                  <a:cubicBezTo>
                    <a:pt x="92" y="15"/>
                    <a:pt x="143" y="0"/>
                    <a:pt x="223" y="0"/>
                  </a:cubicBezTo>
                  <a:cubicBezTo>
                    <a:pt x="296" y="0"/>
                    <a:pt x="349" y="20"/>
                    <a:pt x="383" y="53"/>
                  </a:cubicBezTo>
                  <a:cubicBezTo>
                    <a:pt x="418" y="88"/>
                    <a:pt x="434" y="140"/>
                    <a:pt x="434" y="204"/>
                  </a:cubicBezTo>
                  <a:cubicBezTo>
                    <a:pt x="434" y="477"/>
                    <a:pt x="434" y="477"/>
                    <a:pt x="434" y="477"/>
                  </a:cubicBezTo>
                  <a:cubicBezTo>
                    <a:pt x="304" y="477"/>
                    <a:pt x="304" y="477"/>
                    <a:pt x="304" y="477"/>
                  </a:cubicBezTo>
                  <a:cubicBezTo>
                    <a:pt x="304" y="426"/>
                    <a:pt x="304" y="426"/>
                    <a:pt x="304" y="426"/>
                  </a:cubicBezTo>
                  <a:cubicBezTo>
                    <a:pt x="272" y="462"/>
                    <a:pt x="227" y="486"/>
                    <a:pt x="162" y="486"/>
                  </a:cubicBezTo>
                  <a:cubicBezTo>
                    <a:pt x="73" y="486"/>
                    <a:pt x="0" y="435"/>
                    <a:pt x="0" y="342"/>
                  </a:cubicBezTo>
                  <a:close/>
                  <a:moveTo>
                    <a:pt x="307" y="311"/>
                  </a:moveTo>
                  <a:cubicBezTo>
                    <a:pt x="307" y="287"/>
                    <a:pt x="307" y="287"/>
                    <a:pt x="307" y="287"/>
                  </a:cubicBezTo>
                  <a:cubicBezTo>
                    <a:pt x="284" y="277"/>
                    <a:pt x="254" y="270"/>
                    <a:pt x="222" y="270"/>
                  </a:cubicBezTo>
                  <a:cubicBezTo>
                    <a:pt x="164" y="270"/>
                    <a:pt x="129" y="292"/>
                    <a:pt x="129" y="335"/>
                  </a:cubicBezTo>
                  <a:cubicBezTo>
                    <a:pt x="129" y="336"/>
                    <a:pt x="129" y="336"/>
                    <a:pt x="129" y="336"/>
                  </a:cubicBezTo>
                  <a:cubicBezTo>
                    <a:pt x="129" y="372"/>
                    <a:pt x="159" y="394"/>
                    <a:pt x="202" y="394"/>
                  </a:cubicBezTo>
                  <a:cubicBezTo>
                    <a:pt x="265" y="394"/>
                    <a:pt x="307" y="359"/>
                    <a:pt x="307" y="3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8"/>
            <p:cNvSpPr/>
            <p:nvPr userDrawn="1"/>
          </p:nvSpPr>
          <p:spPr bwMode="auto">
            <a:xfrm>
              <a:off x="4859916" y="3170238"/>
              <a:ext cx="1384300" cy="1543050"/>
            </a:xfrm>
            <a:custGeom>
              <a:avLst/>
              <a:gdLst>
                <a:gd name="T0" fmla="*/ 0 w 432"/>
                <a:gd name="T1" fmla="*/ 9 h 480"/>
                <a:gd name="T2" fmla="*/ 133 w 432"/>
                <a:gd name="T3" fmla="*/ 9 h 480"/>
                <a:gd name="T4" fmla="*/ 133 w 432"/>
                <a:gd name="T5" fmla="*/ 75 h 480"/>
                <a:gd name="T6" fmla="*/ 272 w 432"/>
                <a:gd name="T7" fmla="*/ 0 h 480"/>
                <a:gd name="T8" fmla="*/ 432 w 432"/>
                <a:gd name="T9" fmla="*/ 175 h 480"/>
                <a:gd name="T10" fmla="*/ 432 w 432"/>
                <a:gd name="T11" fmla="*/ 480 h 480"/>
                <a:gd name="T12" fmla="*/ 298 w 432"/>
                <a:gd name="T13" fmla="*/ 480 h 480"/>
                <a:gd name="T14" fmla="*/ 298 w 432"/>
                <a:gd name="T15" fmla="*/ 217 h 480"/>
                <a:gd name="T16" fmla="*/ 217 w 432"/>
                <a:gd name="T17" fmla="*/ 121 h 480"/>
                <a:gd name="T18" fmla="*/ 133 w 432"/>
                <a:gd name="T19" fmla="*/ 217 h 480"/>
                <a:gd name="T20" fmla="*/ 133 w 432"/>
                <a:gd name="T21" fmla="*/ 480 h 480"/>
                <a:gd name="T22" fmla="*/ 0 w 432"/>
                <a:gd name="T23" fmla="*/ 480 h 480"/>
                <a:gd name="T24" fmla="*/ 0 w 432"/>
                <a:gd name="T25" fmla="*/ 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480">
                  <a:moveTo>
                    <a:pt x="0" y="9"/>
                  </a:moveTo>
                  <a:cubicBezTo>
                    <a:pt x="133" y="9"/>
                    <a:pt x="133" y="9"/>
                    <a:pt x="133" y="9"/>
                  </a:cubicBezTo>
                  <a:cubicBezTo>
                    <a:pt x="133" y="75"/>
                    <a:pt x="133" y="75"/>
                    <a:pt x="133" y="75"/>
                  </a:cubicBezTo>
                  <a:cubicBezTo>
                    <a:pt x="164" y="36"/>
                    <a:pt x="204" y="0"/>
                    <a:pt x="272" y="0"/>
                  </a:cubicBezTo>
                  <a:cubicBezTo>
                    <a:pt x="373" y="0"/>
                    <a:pt x="432" y="67"/>
                    <a:pt x="432" y="175"/>
                  </a:cubicBezTo>
                  <a:cubicBezTo>
                    <a:pt x="432" y="480"/>
                    <a:pt x="432" y="480"/>
                    <a:pt x="432" y="480"/>
                  </a:cubicBezTo>
                  <a:cubicBezTo>
                    <a:pt x="298" y="480"/>
                    <a:pt x="298" y="480"/>
                    <a:pt x="298" y="480"/>
                  </a:cubicBezTo>
                  <a:cubicBezTo>
                    <a:pt x="298" y="217"/>
                    <a:pt x="298" y="217"/>
                    <a:pt x="298" y="217"/>
                  </a:cubicBezTo>
                  <a:cubicBezTo>
                    <a:pt x="298" y="154"/>
                    <a:pt x="268" y="121"/>
                    <a:pt x="217" y="121"/>
                  </a:cubicBezTo>
                  <a:cubicBezTo>
                    <a:pt x="166" y="121"/>
                    <a:pt x="133" y="154"/>
                    <a:pt x="133" y="217"/>
                  </a:cubicBezTo>
                  <a:cubicBezTo>
                    <a:pt x="133" y="480"/>
                    <a:pt x="133" y="480"/>
                    <a:pt x="133" y="480"/>
                  </a:cubicBezTo>
                  <a:cubicBezTo>
                    <a:pt x="0" y="480"/>
                    <a:pt x="0" y="480"/>
                    <a:pt x="0" y="48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9"/>
            <p:cNvSpPr/>
            <p:nvPr userDrawn="1"/>
          </p:nvSpPr>
          <p:spPr bwMode="auto">
            <a:xfrm>
              <a:off x="6436593" y="2649538"/>
              <a:ext cx="1460500" cy="2063750"/>
            </a:xfrm>
            <a:custGeom>
              <a:avLst/>
              <a:gdLst>
                <a:gd name="T0" fmla="*/ 0 w 920"/>
                <a:gd name="T1" fmla="*/ 0 h 1300"/>
                <a:gd name="T2" fmla="*/ 270 w 920"/>
                <a:gd name="T3" fmla="*/ 0 h 1300"/>
                <a:gd name="T4" fmla="*/ 270 w 920"/>
                <a:gd name="T5" fmla="*/ 692 h 1300"/>
                <a:gd name="T6" fmla="*/ 585 w 920"/>
                <a:gd name="T7" fmla="*/ 346 h 1300"/>
                <a:gd name="T8" fmla="*/ 908 w 920"/>
                <a:gd name="T9" fmla="*/ 346 h 1300"/>
                <a:gd name="T10" fmla="*/ 547 w 920"/>
                <a:gd name="T11" fmla="*/ 721 h 1300"/>
                <a:gd name="T12" fmla="*/ 920 w 920"/>
                <a:gd name="T13" fmla="*/ 1300 h 1300"/>
                <a:gd name="T14" fmla="*/ 609 w 920"/>
                <a:gd name="T15" fmla="*/ 1300 h 1300"/>
                <a:gd name="T16" fmla="*/ 365 w 920"/>
                <a:gd name="T17" fmla="*/ 909 h 1300"/>
                <a:gd name="T18" fmla="*/ 270 w 920"/>
                <a:gd name="T19" fmla="*/ 1010 h 1300"/>
                <a:gd name="T20" fmla="*/ 270 w 920"/>
                <a:gd name="T21" fmla="*/ 1300 h 1300"/>
                <a:gd name="T22" fmla="*/ 0 w 920"/>
                <a:gd name="T23" fmla="*/ 1300 h 1300"/>
                <a:gd name="T24" fmla="*/ 0 w 920"/>
                <a:gd name="T25" fmla="*/ 0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0" h="1300">
                  <a:moveTo>
                    <a:pt x="0" y="0"/>
                  </a:moveTo>
                  <a:lnTo>
                    <a:pt x="270" y="0"/>
                  </a:lnTo>
                  <a:lnTo>
                    <a:pt x="270" y="692"/>
                  </a:lnTo>
                  <a:lnTo>
                    <a:pt x="585" y="346"/>
                  </a:lnTo>
                  <a:lnTo>
                    <a:pt x="908" y="346"/>
                  </a:lnTo>
                  <a:lnTo>
                    <a:pt x="547" y="721"/>
                  </a:lnTo>
                  <a:lnTo>
                    <a:pt x="920" y="1300"/>
                  </a:lnTo>
                  <a:lnTo>
                    <a:pt x="609" y="1300"/>
                  </a:lnTo>
                  <a:lnTo>
                    <a:pt x="365" y="909"/>
                  </a:lnTo>
                  <a:lnTo>
                    <a:pt x="270" y="1010"/>
                  </a:lnTo>
                  <a:lnTo>
                    <a:pt x="270" y="1300"/>
                  </a:lnTo>
                  <a:lnTo>
                    <a:pt x="0" y="130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10"/>
            <p:cNvSpPr/>
            <p:nvPr userDrawn="1"/>
          </p:nvSpPr>
          <p:spPr bwMode="auto">
            <a:xfrm>
              <a:off x="7919896" y="3173413"/>
              <a:ext cx="1227138" cy="1568450"/>
            </a:xfrm>
            <a:custGeom>
              <a:avLst/>
              <a:gdLst>
                <a:gd name="T0" fmla="*/ 0 w 383"/>
                <a:gd name="T1" fmla="*/ 417 h 488"/>
                <a:gd name="T2" fmla="*/ 57 w 383"/>
                <a:gd name="T3" fmla="*/ 329 h 488"/>
                <a:gd name="T4" fmla="*/ 206 w 383"/>
                <a:gd name="T5" fmla="*/ 385 h 488"/>
                <a:gd name="T6" fmla="*/ 262 w 383"/>
                <a:gd name="T7" fmla="*/ 350 h 488"/>
                <a:gd name="T8" fmla="*/ 262 w 383"/>
                <a:gd name="T9" fmla="*/ 348 h 488"/>
                <a:gd name="T10" fmla="*/ 165 w 383"/>
                <a:gd name="T11" fmla="*/ 294 h 488"/>
                <a:gd name="T12" fmla="*/ 24 w 383"/>
                <a:gd name="T13" fmla="*/ 152 h 488"/>
                <a:gd name="T14" fmla="*/ 24 w 383"/>
                <a:gd name="T15" fmla="*/ 150 h 488"/>
                <a:gd name="T16" fmla="*/ 196 w 383"/>
                <a:gd name="T17" fmla="*/ 0 h 488"/>
                <a:gd name="T18" fmla="*/ 372 w 383"/>
                <a:gd name="T19" fmla="*/ 55 h 488"/>
                <a:gd name="T20" fmla="*/ 321 w 383"/>
                <a:gd name="T21" fmla="*/ 147 h 488"/>
                <a:gd name="T22" fmla="*/ 194 w 383"/>
                <a:gd name="T23" fmla="*/ 103 h 488"/>
                <a:gd name="T24" fmla="*/ 144 w 383"/>
                <a:gd name="T25" fmla="*/ 136 h 488"/>
                <a:gd name="T26" fmla="*/ 144 w 383"/>
                <a:gd name="T27" fmla="*/ 138 h 488"/>
                <a:gd name="T28" fmla="*/ 240 w 383"/>
                <a:gd name="T29" fmla="*/ 194 h 488"/>
                <a:gd name="T30" fmla="*/ 383 w 383"/>
                <a:gd name="T31" fmla="*/ 334 h 488"/>
                <a:gd name="T32" fmla="*/ 383 w 383"/>
                <a:gd name="T33" fmla="*/ 336 h 488"/>
                <a:gd name="T34" fmla="*/ 203 w 383"/>
                <a:gd name="T35" fmla="*/ 488 h 488"/>
                <a:gd name="T36" fmla="*/ 0 w 383"/>
                <a:gd name="T37" fmla="*/ 41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 h="488">
                  <a:moveTo>
                    <a:pt x="0" y="417"/>
                  </a:moveTo>
                  <a:cubicBezTo>
                    <a:pt x="57" y="329"/>
                    <a:pt x="57" y="329"/>
                    <a:pt x="57" y="329"/>
                  </a:cubicBezTo>
                  <a:cubicBezTo>
                    <a:pt x="108" y="366"/>
                    <a:pt x="162" y="385"/>
                    <a:pt x="206" y="385"/>
                  </a:cubicBezTo>
                  <a:cubicBezTo>
                    <a:pt x="245" y="385"/>
                    <a:pt x="262" y="371"/>
                    <a:pt x="262" y="350"/>
                  </a:cubicBezTo>
                  <a:cubicBezTo>
                    <a:pt x="262" y="348"/>
                    <a:pt x="262" y="348"/>
                    <a:pt x="262" y="348"/>
                  </a:cubicBezTo>
                  <a:cubicBezTo>
                    <a:pt x="262" y="319"/>
                    <a:pt x="217" y="309"/>
                    <a:pt x="165" y="294"/>
                  </a:cubicBezTo>
                  <a:cubicBezTo>
                    <a:pt x="99" y="274"/>
                    <a:pt x="24" y="243"/>
                    <a:pt x="24" y="152"/>
                  </a:cubicBezTo>
                  <a:cubicBezTo>
                    <a:pt x="24" y="150"/>
                    <a:pt x="24" y="150"/>
                    <a:pt x="24" y="150"/>
                  </a:cubicBezTo>
                  <a:cubicBezTo>
                    <a:pt x="24" y="54"/>
                    <a:pt x="101" y="0"/>
                    <a:pt x="196" y="0"/>
                  </a:cubicBezTo>
                  <a:cubicBezTo>
                    <a:pt x="256" y="0"/>
                    <a:pt x="321" y="21"/>
                    <a:pt x="372" y="55"/>
                  </a:cubicBezTo>
                  <a:cubicBezTo>
                    <a:pt x="321" y="147"/>
                    <a:pt x="321" y="147"/>
                    <a:pt x="321" y="147"/>
                  </a:cubicBezTo>
                  <a:cubicBezTo>
                    <a:pt x="275" y="120"/>
                    <a:pt x="228" y="103"/>
                    <a:pt x="194" y="103"/>
                  </a:cubicBezTo>
                  <a:cubicBezTo>
                    <a:pt x="161" y="103"/>
                    <a:pt x="144" y="118"/>
                    <a:pt x="144" y="136"/>
                  </a:cubicBezTo>
                  <a:cubicBezTo>
                    <a:pt x="144" y="138"/>
                    <a:pt x="144" y="138"/>
                    <a:pt x="144" y="138"/>
                  </a:cubicBezTo>
                  <a:cubicBezTo>
                    <a:pt x="144" y="164"/>
                    <a:pt x="189" y="176"/>
                    <a:pt x="240" y="194"/>
                  </a:cubicBezTo>
                  <a:cubicBezTo>
                    <a:pt x="306" y="216"/>
                    <a:pt x="383" y="248"/>
                    <a:pt x="383" y="334"/>
                  </a:cubicBezTo>
                  <a:cubicBezTo>
                    <a:pt x="383" y="336"/>
                    <a:pt x="383" y="336"/>
                    <a:pt x="383" y="336"/>
                  </a:cubicBezTo>
                  <a:cubicBezTo>
                    <a:pt x="383" y="440"/>
                    <a:pt x="305" y="488"/>
                    <a:pt x="203" y="488"/>
                  </a:cubicBezTo>
                  <a:cubicBezTo>
                    <a:pt x="137" y="488"/>
                    <a:pt x="63" y="466"/>
                    <a:pt x="0" y="4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Oval 11"/>
            <p:cNvSpPr>
              <a:spLocks noChangeArrowheads="1"/>
            </p:cNvSpPr>
            <p:nvPr userDrawn="1"/>
          </p:nvSpPr>
          <p:spPr bwMode="auto">
            <a:xfrm>
              <a:off x="9282260" y="4167188"/>
              <a:ext cx="544513" cy="546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sp>
        <p:nvSpPr>
          <p:cNvPr id="12" name="Rectangle 11"/>
          <p:cNvSpPr/>
          <p:nvPr userDrawn="1"/>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3" name="Picture 12"/>
          <p:cNvPicPr>
            <a:picLocks noChangeAspect="1"/>
          </p:cNvPicPr>
          <p:nvPr userDrawn="1"/>
        </p:nvPicPr>
        <p:blipFill>
          <a:blip r:embed="rId2" cstate="print"/>
          <a:stretch>
            <a:fillRect/>
          </a:stretch>
        </p:blipFill>
        <p:spPr>
          <a:xfrm>
            <a:off x="548642" y="2639884"/>
            <a:ext cx="9272403" cy="2088196"/>
          </a:xfrm>
          <a:prstGeom prst="rect">
            <a:avLst/>
          </a:prstGeom>
        </p:spPr>
      </p:pic>
      <p:pic>
        <p:nvPicPr>
          <p:cNvPr id="15" name="Picture 2" descr="C:\Users\kathyp\Dropbox\Brand Experience Team\1_Branding Resources\Lenovo Tagline\Different_is_better-REV-Tag-ONL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8640" y="4985947"/>
            <a:ext cx="4091093" cy="3587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userDrawn="1"/>
        </p:nvPicPr>
        <p:blipFill>
          <a:blip r:embed="rId4"/>
          <a:srcRect/>
          <a:stretch>
            <a:fillRect/>
          </a:stretch>
        </p:blipFill>
        <p:spPr bwMode="auto">
          <a:xfrm>
            <a:off x="11515191" y="2641601"/>
            <a:ext cx="681449" cy="2049374"/>
          </a:xfrm>
          <a:prstGeom prst="rect">
            <a:avLst/>
          </a:prstGeom>
          <a:noFill/>
          <a:ln w="9525">
            <a:noFill/>
            <a:miter lim="800000"/>
            <a:headEnd/>
            <a:tailEnd/>
          </a:ln>
          <a:effectLst/>
        </p:spPr>
      </p:pic>
    </p:spTree>
    <p:extLst>
      <p:ext uri="{BB962C8B-B14F-4D97-AF65-F5344CB8AC3E}">
        <p14:creationId xmlns:p14="http://schemas.microsoft.com/office/powerpoint/2010/main" val="2043385499"/>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BC64718-9BFD-89A5-08BB-D792157AC6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426558"/>
          </a:xfrm>
          <a:prstGeom prst="rect">
            <a:avLst/>
          </a:prstGeom>
        </p:spPr>
      </p:pic>
      <p:sp>
        <p:nvSpPr>
          <p:cNvPr id="3" name="灯片编号占位符 2">
            <a:extLst>
              <a:ext uri="{FF2B5EF4-FFF2-40B4-BE49-F238E27FC236}">
                <a16:creationId xmlns:a16="http://schemas.microsoft.com/office/drawing/2014/main" id="{FF789DDF-455B-718C-0805-15EF8DDFC429}"/>
              </a:ext>
            </a:extLst>
          </p:cNvPr>
          <p:cNvSpPr>
            <a:spLocks noGrp="1"/>
          </p:cNvSpPr>
          <p:nvPr>
            <p:ph type="sldNum" sz="quarter" idx="10"/>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1046757"/>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639" y="6473952"/>
            <a:ext cx="3200400" cy="153888"/>
          </a:xfrm>
          <a:prstGeom prst="rect">
            <a:avLst/>
          </a:prstGeom>
        </p:spPr>
        <p:txBody>
          <a:bodyPr/>
          <a:lstStyle/>
          <a:p>
            <a:r>
              <a:rPr lang="en-US">
                <a:cs typeface="Arial" panose="020B0604020202020204" pitchFamily="34" charset="0"/>
              </a:rPr>
              <a:t>2021 Lenovo Confidential. All rights reserved.</a:t>
            </a:r>
            <a:endParaRPr lang="en-US" sz="1000" dirty="0">
              <a:solidFill>
                <a:srgbClr val="939598"/>
              </a:solidFill>
              <a:cs typeface="Arial" panose="020B0604020202020204" pitchFamily="34" charset="0"/>
            </a:endParaRPr>
          </a:p>
        </p:txBody>
      </p:sp>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9200" rtl="0" eaLnBrk="1" latinLnBrk="0" hangingPunct="1">
              <a:lnSpc>
                <a:spcPct val="100000"/>
              </a:lnSpc>
              <a:spcBef>
                <a:spcPct val="0"/>
              </a:spcBef>
              <a:buNone/>
              <a:tabLst>
                <a:tab pos="1218565" algn="l"/>
              </a:tabLst>
              <a:defRPr lang="en-US" sz="3600" kern="1200" cap="none" spc="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22" name="Content Placeholder 2"/>
          <p:cNvSpPr>
            <a:spLocks noGrp="1"/>
          </p:cNvSpPr>
          <p:nvPr>
            <p:ph sz="half" idx="1"/>
          </p:nvPr>
        </p:nvSpPr>
        <p:spPr bwMode="gray">
          <a:xfrm>
            <a:off x="548640" y="1179575"/>
            <a:ext cx="11073384"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674173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_Black">
    <p:bg>
      <p:bgPr>
        <a:solidFill>
          <a:schemeClr val="tx1"/>
        </a:solidFill>
        <a:effectLst/>
      </p:bgPr>
    </p:bg>
    <p:spTree>
      <p:nvGrpSpPr>
        <p:cNvPr id="1" name=""/>
        <p:cNvGrpSpPr/>
        <p:nvPr/>
      </p:nvGrpSpPr>
      <p:grpSpPr>
        <a:xfrm>
          <a:off x="0" y="0"/>
          <a:ext cx="0" cy="0"/>
          <a:chOff x="0" y="0"/>
          <a:chExt cx="0" cy="0"/>
        </a:xfrm>
      </p:grpSpPr>
      <p:sp>
        <p:nvSpPr>
          <p:cNvPr id="46" name="Title 16"/>
          <p:cNvSpPr>
            <a:spLocks noGrp="1"/>
          </p:cNvSpPr>
          <p:nvPr>
            <p:ph type="title" hasCustomPrompt="1"/>
          </p:nvPr>
        </p:nvSpPr>
        <p:spPr bwMode="gray">
          <a:xfrm>
            <a:off x="548639" y="1508929"/>
            <a:ext cx="9957816" cy="2405203"/>
          </a:xfrm>
          <a:prstGeom prst="rect">
            <a:avLst/>
          </a:prstGeom>
        </p:spPr>
        <p:txBody>
          <a:bodyPr lIns="0" tIns="0" rIns="0" bIns="0" anchor="b" anchorCtr="0"/>
          <a:lstStyle>
            <a:lvl1pPr marL="0" algn="l" defTabSz="1219200" rtl="0" eaLnBrk="1" latinLnBrk="0" hangingPunct="1">
              <a:lnSpc>
                <a:spcPts val="5000"/>
              </a:lnSpc>
              <a:spcBef>
                <a:spcPct val="0"/>
              </a:spcBef>
              <a:buNone/>
              <a:defRPr lang="en-US" sz="60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Section header</a:t>
            </a:r>
          </a:p>
        </p:txBody>
      </p:sp>
      <p:sp>
        <p:nvSpPr>
          <p:cNvPr id="11" name="Text Placeholder 2"/>
          <p:cNvSpPr>
            <a:spLocks noGrp="1"/>
          </p:cNvSpPr>
          <p:nvPr>
            <p:ph type="body" idx="1" hasCustomPrompt="1"/>
          </p:nvPr>
        </p:nvSpPr>
        <p:spPr bwMode="white">
          <a:xfrm>
            <a:off x="548640" y="3956227"/>
            <a:ext cx="9957816" cy="462018"/>
          </a:xfrm>
          <a:prstGeom prst="rect">
            <a:avLst/>
          </a:prstGeom>
        </p:spPr>
        <p:txBody>
          <a:bodyPr lIns="0" tIns="0" rIns="0" bIns="0" anchor="b"/>
          <a:lstStyle>
            <a:lvl1pPr marL="0" indent="0">
              <a:lnSpc>
                <a:spcPts val="2400"/>
              </a:lnSpc>
              <a:spcBef>
                <a:spcPts val="0"/>
              </a:spcBef>
              <a:buNone/>
              <a:defRPr sz="2500" spc="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here</a:t>
            </a:r>
          </a:p>
        </p:txBody>
      </p:sp>
      <p:sp>
        <p:nvSpPr>
          <p:cNvPr id="51"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75" name="TextBox 74"/>
          <p:cNvSpPr txBox="1"/>
          <p:nvPr userDrawn="1"/>
        </p:nvSpPr>
        <p:spPr>
          <a:xfrm>
            <a:off x="548640"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14" name="Group 13"/>
          <p:cNvGrpSpPr>
            <a:grpSpLocks noChangeAspect="1"/>
          </p:cNvGrpSpPr>
          <p:nvPr userDrawn="1"/>
        </p:nvGrpSpPr>
        <p:grpSpPr>
          <a:xfrm rot="16200000">
            <a:off x="9855467" y="2024677"/>
            <a:ext cx="3499241" cy="1167475"/>
            <a:chOff x="547688" y="952500"/>
            <a:chExt cx="12190413" cy="4067175"/>
          </a:xfrm>
        </p:grpSpPr>
        <p:sp>
          <p:nvSpPr>
            <p:cNvPr id="15" name="Rectangle 14"/>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6" name="Freeform 7"/>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8"/>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9"/>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0"/>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4"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_Black">
    <p:bg>
      <p:bgPr>
        <a:solidFill>
          <a:schemeClr val="tx1"/>
        </a:solidFill>
        <a:effectLst/>
      </p:bgPr>
    </p:bg>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548640" y="402336"/>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0"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5" name="TextBox 4"/>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6" name="Group 5"/>
          <p:cNvGrpSpPr/>
          <p:nvPr userDrawn="1"/>
        </p:nvGrpSpPr>
        <p:grpSpPr>
          <a:xfrm>
            <a:off x="554338" y="6421482"/>
            <a:ext cx="734356" cy="245008"/>
            <a:chOff x="547688" y="952500"/>
            <a:chExt cx="12190413" cy="4067175"/>
          </a:xfrm>
        </p:grpSpPr>
        <p:sp>
          <p:nvSpPr>
            <p:cNvPr id="7" name="Rectangle 6"/>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8" name="Freeform 7"/>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9" name="Freeform 8"/>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1" name="Freeform 10"/>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2" name="Freeform 11"/>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3"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Only">
    <p:bg>
      <p:bgPr>
        <a:solidFill>
          <a:schemeClr val="bg1"/>
        </a:solidFill>
        <a:effectLst/>
      </p:bgPr>
    </p:bg>
    <p:spTree>
      <p:nvGrpSpPr>
        <p:cNvPr id="1" name=""/>
        <p:cNvGrpSpPr/>
        <p:nvPr/>
      </p:nvGrpSpPr>
      <p:grpSpPr>
        <a:xfrm>
          <a:off x="0" y="0"/>
          <a:ext cx="0" cy="0"/>
          <a:chOff x="0" y="0"/>
          <a:chExt cx="0" cy="0"/>
        </a:xfrm>
      </p:grpSpPr>
      <p:sp>
        <p:nvSpPr>
          <p:cNvPr id="23" name="Text Placeholder 2"/>
          <p:cNvSpPr>
            <a:spLocks noGrp="1"/>
          </p:cNvSpPr>
          <p:nvPr>
            <p:ph type="body" idx="10" hasCustomPrompt="1"/>
          </p:nvPr>
        </p:nvSpPr>
        <p:spPr bwMode="gray">
          <a:xfrm>
            <a:off x="557784" y="896112"/>
            <a:ext cx="11073384" cy="292608"/>
          </a:xfrm>
          <a:prstGeom prst="rect">
            <a:avLst/>
          </a:prstGeom>
        </p:spPr>
        <p:txBody>
          <a:bodyPr lIns="0" tIns="0" rIns="0" bIns="0" anchor="ctr" anchorCtr="0">
            <a:noAutofit/>
          </a:bodyPr>
          <a:lstStyle>
            <a:lvl1pPr marL="0" indent="0">
              <a:lnSpc>
                <a:spcPts val="2200"/>
              </a:lnSpc>
              <a:spcBef>
                <a:spcPts val="0"/>
              </a:spcBef>
              <a:buNone/>
              <a:defRPr sz="2200" b="0">
                <a:solidFill>
                  <a:schemeClr val="tx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548640" y="402336"/>
            <a:ext cx="11073384" cy="356789"/>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6"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Only_Black">
    <p:bg>
      <p:bgPr>
        <a:solidFill>
          <a:schemeClr val="tx1"/>
        </a:solidFill>
        <a:effectLst/>
      </p:bgPr>
    </p:bg>
    <p:spTree>
      <p:nvGrpSpPr>
        <p:cNvPr id="1" name=""/>
        <p:cNvGrpSpPr/>
        <p:nvPr/>
      </p:nvGrpSpPr>
      <p:grpSpPr>
        <a:xfrm>
          <a:off x="0" y="0"/>
          <a:ext cx="0" cy="0"/>
          <a:chOff x="0" y="0"/>
          <a:chExt cx="0" cy="0"/>
        </a:xfrm>
      </p:grpSpPr>
      <p:sp>
        <p:nvSpPr>
          <p:cNvPr id="23" name="Text Placeholder 2"/>
          <p:cNvSpPr>
            <a:spLocks noGrp="1"/>
          </p:cNvSpPr>
          <p:nvPr>
            <p:ph type="body" idx="10" hasCustomPrompt="1"/>
          </p:nvPr>
        </p:nvSpPr>
        <p:spPr bwMode="gray">
          <a:xfrm>
            <a:off x="557784" y="896112"/>
            <a:ext cx="11073384" cy="292608"/>
          </a:xfrm>
          <a:prstGeom prst="rect">
            <a:avLst/>
          </a:prstGeom>
        </p:spPr>
        <p:txBody>
          <a:bodyPr lIns="0" tIns="0" rIns="0" bIns="0" anchor="t" anchorCtr="0">
            <a:noAutofit/>
          </a:bodyPr>
          <a:lstStyle>
            <a:lvl1pPr marL="0" indent="0">
              <a:lnSpc>
                <a:spcPts val="2200"/>
              </a:lnSpc>
              <a:spcBef>
                <a:spcPts val="0"/>
              </a:spcBef>
              <a:buNone/>
              <a:defRPr sz="2000" b="0">
                <a:solidFill>
                  <a:schemeClr val="bg1"/>
                </a:solidFill>
                <a:latin typeface="Arial" panose="020B0604020202020204" pitchFamily="34" charset="0"/>
                <a:cs typeface="Arial" panose="020B0604020202020204" pitchFamily="34" charset="0"/>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548640" y="402336"/>
            <a:ext cx="11073384" cy="399921"/>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bg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12"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bg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
        <p:nvSpPr>
          <p:cNvPr id="7" name="TextBox 6"/>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solidFill>
                  <a:schemeClr val="bg1"/>
                </a:solidFill>
                <a:latin typeface="Arial" panose="020B0604020202020204" pitchFamily="34" charset="0"/>
                <a:cs typeface="Arial" panose="020B0604020202020204" pitchFamily="34" charset="0"/>
              </a:rPr>
              <a:t>2024 Lenovo Internal. All rights reserved.</a:t>
            </a:r>
          </a:p>
        </p:txBody>
      </p:sp>
      <p:grpSp>
        <p:nvGrpSpPr>
          <p:cNvPr id="8" name="Group 7"/>
          <p:cNvGrpSpPr/>
          <p:nvPr userDrawn="1"/>
        </p:nvGrpSpPr>
        <p:grpSpPr>
          <a:xfrm>
            <a:off x="554338" y="6421482"/>
            <a:ext cx="734356" cy="245008"/>
            <a:chOff x="547688" y="952500"/>
            <a:chExt cx="12190413" cy="4067175"/>
          </a:xfrm>
        </p:grpSpPr>
        <p:sp>
          <p:nvSpPr>
            <p:cNvPr id="9" name="Rectangle 8"/>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endParaRPr>
            </a:p>
          </p:txBody>
        </p:sp>
        <p:sp>
          <p:nvSpPr>
            <p:cNvPr id="10" name="Freeform 9"/>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3" name="Freeform 12"/>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4" name="Freeform 13"/>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5" name="Freeform 14"/>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6"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sp>
          <p:nvSpPr>
            <p:cNvPr id="17"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endParaRPr>
            </a:p>
          </p:txBody>
        </p:sp>
      </p:gr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403624"/>
            <a:ext cx="11073384"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dirty="0"/>
              <a:t>Click to edit master title</a:t>
            </a:r>
          </a:p>
        </p:txBody>
      </p:sp>
      <p:sp>
        <p:nvSpPr>
          <p:cNvPr id="22" name="Content Placeholder 2"/>
          <p:cNvSpPr>
            <a:spLocks noGrp="1"/>
          </p:cNvSpPr>
          <p:nvPr>
            <p:ph sz="half" idx="1"/>
          </p:nvPr>
        </p:nvSpPr>
        <p:spPr bwMode="gray">
          <a:xfrm>
            <a:off x="548640" y="1308880"/>
            <a:ext cx="11073384" cy="4906726"/>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609600" indent="-228600">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2pPr>
            <a:lvl3pPr marL="8356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3pPr>
            <a:lvl4pPr marL="1146810" indent="-15684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4pPr>
            <a:lvl5pPr marL="1445260" indent="-150495">
              <a:lnSpc>
                <a:spcPct val="90000"/>
              </a:lnSpc>
              <a:spcBef>
                <a:spcPts val="500"/>
              </a:spcBef>
              <a:buClrTx/>
              <a:buFont typeface="Arial" panose="020B0604020202020204" pitchFamily="34" charset="0"/>
              <a:buChar char="-"/>
              <a:defRPr sz="1800">
                <a:solidFill>
                  <a:schemeClr val="tx1"/>
                </a:solidFill>
                <a:latin typeface="Arial" panose="020B0604020202020204" pitchFamily="34" charset="0"/>
                <a:cs typeface="Arial" panose="020B0604020202020204"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1396214" y="6473952"/>
            <a:ext cx="4114800" cy="153888"/>
          </a:xfrm>
          <a:prstGeom prst="rect">
            <a:avLst/>
          </a:prstGeom>
          <a:noFill/>
        </p:spPr>
        <p:txBody>
          <a:bodyPr wrap="square" lIns="0" tIns="0" rIns="0" bIns="0" rtlCol="0">
            <a:spAutoFit/>
          </a:bodyPr>
          <a:lstStyle/>
          <a:p>
            <a:r>
              <a:rPr lang="en-US" sz="1000" dirty="0">
                <a:latin typeface="Arial" panose="020B0604020202020204" pitchFamily="34" charset="0"/>
                <a:cs typeface="Arial" panose="020B0604020202020204" pitchFamily="34" charset="0"/>
              </a:rPr>
              <a:t>2024 Lenovo Internal. All rights reserved.</a:t>
            </a:r>
          </a:p>
        </p:txBody>
      </p:sp>
      <p:sp>
        <p:nvSpPr>
          <p:cNvPr id="4" name="Slide Number Placeholder 5"/>
          <p:cNvSpPr>
            <a:spLocks noGrp="1"/>
          </p:cNvSpPr>
          <p:nvPr>
            <p:ph type="sldNum" sz="quarter" idx="4"/>
          </p:nvPr>
        </p:nvSpPr>
        <p:spPr>
          <a:xfrm>
            <a:off x="11749913" y="6473952"/>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t>‹#›</a:t>
            </a:fld>
            <a:endParaRPr lang="en-US" dirty="0"/>
          </a:p>
        </p:txBody>
      </p:sp>
      <p:grpSp>
        <p:nvGrpSpPr>
          <p:cNvPr id="5" name="Group 4"/>
          <p:cNvGrpSpPr/>
          <p:nvPr userDrawn="1"/>
        </p:nvGrpSpPr>
        <p:grpSpPr>
          <a:xfrm>
            <a:off x="554338" y="6421482"/>
            <a:ext cx="734356" cy="245008"/>
            <a:chOff x="547688" y="952500"/>
            <a:chExt cx="12190413" cy="4067175"/>
          </a:xfrm>
        </p:grpSpPr>
        <p:sp>
          <p:nvSpPr>
            <p:cNvPr id="6" name="Rectangle 5"/>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 name="Freeform 7"/>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Freeform 8"/>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Freeform 9"/>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0"/>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10"/>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1"/>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transition spd="med"/>
  <p:hf hdr="0" dt="0"/>
  <p:txStyles>
    <p:titleStyle>
      <a:lvl1pPr algn="ctr" defTabSz="1219200" rtl="0" eaLnBrk="1" latinLnBrk="0" hangingPunct="1">
        <a:spcBef>
          <a:spcPct val="0"/>
        </a:spcBef>
        <a:buNone/>
        <a:defRPr sz="4300" kern="1200" cap="all" baseline="0">
          <a:solidFill>
            <a:schemeClr val="tx1"/>
          </a:solidFill>
          <a:latin typeface="Arial" panose="020B0604020202020204" pitchFamily="34" charset="0"/>
          <a:ea typeface="+mj-ea"/>
          <a:cs typeface="Arial" panose="020B0604020202020204" pitchFamily="34" charset="0"/>
        </a:defRPr>
      </a:lvl1pPr>
    </p:titleStyle>
    <p:bodyStyle>
      <a:lvl1pPr marL="457200" indent="-457200" algn="l" defTabSz="1219200" rtl="0" eaLnBrk="1" latinLnBrk="0" hangingPunct="1">
        <a:spcBef>
          <a:spcPct val="20000"/>
        </a:spcBef>
        <a:buClr>
          <a:schemeClr val="tx2"/>
        </a:buClr>
        <a:buFont typeface="Wingdings" panose="05000000000000000000" pitchFamily="2" charset="2"/>
        <a:buChar char="§"/>
        <a:defRPr sz="4300" kern="1200">
          <a:solidFill>
            <a:schemeClr val="tx1"/>
          </a:solidFill>
          <a:latin typeface="Arial" panose="020B0604020202020204" pitchFamily="34" charset="0"/>
          <a:ea typeface="+mn-ea"/>
          <a:cs typeface="Arial" panose="020B0604020202020204" pitchFamily="34" charset="0"/>
        </a:defRPr>
      </a:lvl1pPr>
      <a:lvl2pPr marL="990600" indent="-381000" algn="l" defTabSz="1219200" rtl="0" eaLnBrk="1" latinLnBrk="0" hangingPunct="1">
        <a:spcBef>
          <a:spcPct val="20000"/>
        </a:spcBef>
        <a:buClr>
          <a:schemeClr val="tx2"/>
        </a:buClr>
        <a:buFont typeface="Wingdings" panose="05000000000000000000" pitchFamily="2" charset="2"/>
        <a:buChar char="§"/>
        <a:defRPr sz="3700" kern="1200">
          <a:solidFill>
            <a:schemeClr val="tx1"/>
          </a:solidFill>
          <a:latin typeface="Arial" panose="020B0604020202020204" pitchFamily="34" charset="0"/>
          <a:ea typeface="+mn-ea"/>
          <a:cs typeface="Arial" panose="020B0604020202020204" pitchFamily="34" charset="0"/>
        </a:defRPr>
      </a:lvl2pPr>
      <a:lvl3pPr marL="1524000" indent="-304800" algn="l" defTabSz="1219200" rtl="0" eaLnBrk="1" latinLnBrk="0" hangingPunct="1">
        <a:spcBef>
          <a:spcPct val="20000"/>
        </a:spcBef>
        <a:buClr>
          <a:schemeClr val="tx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2132965" indent="-304800" algn="l" defTabSz="1219200"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4pPr>
      <a:lvl5pPr marL="2742565" indent="-304800" algn="l" defTabSz="1219200" rtl="0" eaLnBrk="1" latinLnBrk="0" hangingPunct="1">
        <a:spcBef>
          <a:spcPct val="20000"/>
        </a:spcBef>
        <a:buClr>
          <a:schemeClr val="tx2"/>
        </a:buClr>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3.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40208" y="2229888"/>
            <a:ext cx="9960236" cy="2050752"/>
          </a:xfrm>
        </p:spPr>
        <p:txBody>
          <a:bodyPr/>
          <a:lstStyle/>
          <a:p>
            <a:r>
              <a:rPr lang="en-US" dirty="0"/>
              <a:t>Internship Summary</a:t>
            </a:r>
          </a:p>
        </p:txBody>
      </p:sp>
      <p:sp>
        <p:nvSpPr>
          <p:cNvPr id="4" name="Subtitle 2">
            <a:extLst>
              <a:ext uri="{FF2B5EF4-FFF2-40B4-BE49-F238E27FC236}">
                <a16:creationId xmlns:a16="http://schemas.microsoft.com/office/drawing/2014/main" id="{0F3EB658-E151-5CB9-B1DB-020C7AF5DC81}"/>
              </a:ext>
            </a:extLst>
          </p:cNvPr>
          <p:cNvSpPr>
            <a:spLocks noGrp="1"/>
          </p:cNvSpPr>
          <p:nvPr>
            <p:ph type="subTitle" idx="1"/>
          </p:nvPr>
        </p:nvSpPr>
        <p:spPr>
          <a:xfrm>
            <a:off x="559080" y="4842116"/>
            <a:ext cx="9949796" cy="457200"/>
          </a:xfrm>
        </p:spPr>
        <p:txBody>
          <a:bodyPr/>
          <a:lstStyle/>
          <a:p>
            <a:r>
              <a:rPr lang="en-US" dirty="0"/>
              <a:t>Xinyu Ren | 2024.8.26</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F329-C578-C8F0-5521-517E5E16CA24}"/>
              </a:ext>
            </a:extLst>
          </p:cNvPr>
          <p:cNvSpPr>
            <a:spLocks noGrp="1"/>
          </p:cNvSpPr>
          <p:nvPr>
            <p:ph type="title"/>
          </p:nvPr>
        </p:nvSpPr>
        <p:spPr>
          <a:xfrm>
            <a:off x="478808" y="212855"/>
            <a:ext cx="11073384" cy="521208"/>
          </a:xfrm>
        </p:spPr>
        <p:txBody>
          <a:bodyPr/>
          <a:lstStyle/>
          <a:p>
            <a:pPr>
              <a:lnSpc>
                <a:spcPct val="150000"/>
              </a:lnSpc>
            </a:pPr>
            <a:r>
              <a:rPr lang="en-US" altLang="zh-CN" sz="3200" dirty="0"/>
              <a:t>Partial Task Results</a:t>
            </a:r>
          </a:p>
        </p:txBody>
      </p:sp>
      <p:sp>
        <p:nvSpPr>
          <p:cNvPr id="15" name="文本框 14">
            <a:extLst>
              <a:ext uri="{FF2B5EF4-FFF2-40B4-BE49-F238E27FC236}">
                <a16:creationId xmlns:a16="http://schemas.microsoft.com/office/drawing/2014/main" id="{5DC49E93-572C-76E5-2D9A-378C59EEA796}"/>
              </a:ext>
            </a:extLst>
          </p:cNvPr>
          <p:cNvSpPr txBox="1"/>
          <p:nvPr/>
        </p:nvSpPr>
        <p:spPr>
          <a:xfrm>
            <a:off x="408035" y="956109"/>
            <a:ext cx="7484729" cy="400110"/>
          </a:xfrm>
          <a:prstGeom prst="rect">
            <a:avLst/>
          </a:prstGeom>
          <a:noFill/>
        </p:spPr>
        <p:txBody>
          <a:bodyPr wrap="square">
            <a:spAutoFit/>
          </a:bodyPr>
          <a:lstStyle/>
          <a:p>
            <a:pPr>
              <a:spcAft>
                <a:spcPts val="800"/>
              </a:spcAft>
            </a:pPr>
            <a:r>
              <a:rPr lang="en-US" altLang="zh-CN" sz="2000" dirty="0">
                <a:solidFill>
                  <a:srgbClr val="2A2B2E"/>
                </a:solidFill>
              </a:rPr>
              <a:t>7</a:t>
            </a:r>
            <a:r>
              <a:rPr lang="en-US" altLang="zh-CN" sz="2000" b="0" i="0" dirty="0">
                <a:solidFill>
                  <a:srgbClr val="2A2B2E"/>
                </a:solidFill>
                <a:effectLst/>
              </a:rPr>
              <a:t>. Setup exercise</a:t>
            </a:r>
          </a:p>
        </p:txBody>
      </p:sp>
      <p:pic>
        <p:nvPicPr>
          <p:cNvPr id="9" name="图片 8">
            <a:extLst>
              <a:ext uri="{FF2B5EF4-FFF2-40B4-BE49-F238E27FC236}">
                <a16:creationId xmlns:a16="http://schemas.microsoft.com/office/drawing/2014/main" id="{DC5A639E-4FCA-73CD-4940-5F6FD7C3EE1C}"/>
              </a:ext>
            </a:extLst>
          </p:cNvPr>
          <p:cNvPicPr>
            <a:picLocks noChangeAspect="1"/>
          </p:cNvPicPr>
          <p:nvPr/>
        </p:nvPicPr>
        <p:blipFill>
          <a:blip r:embed="rId2"/>
          <a:stretch>
            <a:fillRect/>
          </a:stretch>
        </p:blipFill>
        <p:spPr>
          <a:xfrm>
            <a:off x="5702464" y="1241107"/>
            <a:ext cx="5682465" cy="4261849"/>
          </a:xfrm>
          <a:prstGeom prst="rect">
            <a:avLst/>
          </a:prstGeom>
        </p:spPr>
      </p:pic>
      <p:pic>
        <p:nvPicPr>
          <p:cNvPr id="10" name="图片 9">
            <a:extLst>
              <a:ext uri="{FF2B5EF4-FFF2-40B4-BE49-F238E27FC236}">
                <a16:creationId xmlns:a16="http://schemas.microsoft.com/office/drawing/2014/main" id="{56D7FB2B-4AFB-A96E-9370-AFF0E3B04FF0}"/>
              </a:ext>
            </a:extLst>
          </p:cNvPr>
          <p:cNvPicPr>
            <a:picLocks noChangeAspect="1"/>
          </p:cNvPicPr>
          <p:nvPr/>
        </p:nvPicPr>
        <p:blipFill>
          <a:blip r:embed="rId3"/>
          <a:stretch>
            <a:fillRect/>
          </a:stretch>
        </p:blipFill>
        <p:spPr>
          <a:xfrm>
            <a:off x="803896" y="3783358"/>
            <a:ext cx="4559165" cy="1719598"/>
          </a:xfrm>
          <a:prstGeom prst="rect">
            <a:avLst/>
          </a:prstGeom>
        </p:spPr>
      </p:pic>
      <p:sp>
        <p:nvSpPr>
          <p:cNvPr id="3" name="灯片编号占位符 2">
            <a:extLst>
              <a:ext uri="{FF2B5EF4-FFF2-40B4-BE49-F238E27FC236}">
                <a16:creationId xmlns:a16="http://schemas.microsoft.com/office/drawing/2014/main" id="{39E25677-5151-1F43-CF18-FDBAE617D36F}"/>
              </a:ext>
            </a:extLst>
          </p:cNvPr>
          <p:cNvSpPr>
            <a:spLocks noGrp="1"/>
          </p:cNvSpPr>
          <p:nvPr>
            <p:ph type="sldNum" sz="quarter" idx="4"/>
          </p:nvPr>
        </p:nvSpPr>
        <p:spPr>
          <a:xfrm>
            <a:off x="11749913" y="6473952"/>
            <a:ext cx="438912" cy="155448"/>
          </a:xfrm>
        </p:spPr>
        <p:txBody>
          <a:bodyPr/>
          <a:lstStyle/>
          <a:p>
            <a:fld id="{6D22F896-40B5-4ADD-8801-0D06FADFA095}" type="slidenum">
              <a:rPr lang="en-US" smtClean="0"/>
              <a:t>10</a:t>
            </a:fld>
            <a:endParaRPr lang="en-US" dirty="0"/>
          </a:p>
        </p:txBody>
      </p:sp>
      <p:pic>
        <p:nvPicPr>
          <p:cNvPr id="5" name="图片 4">
            <a:extLst>
              <a:ext uri="{FF2B5EF4-FFF2-40B4-BE49-F238E27FC236}">
                <a16:creationId xmlns:a16="http://schemas.microsoft.com/office/drawing/2014/main" id="{9F8681A3-D645-40E3-89E4-DDD1FA9F436F}"/>
              </a:ext>
            </a:extLst>
          </p:cNvPr>
          <p:cNvPicPr>
            <a:picLocks noChangeAspect="1"/>
          </p:cNvPicPr>
          <p:nvPr/>
        </p:nvPicPr>
        <p:blipFill>
          <a:blip r:embed="rId4"/>
          <a:stretch>
            <a:fillRect/>
          </a:stretch>
        </p:blipFill>
        <p:spPr>
          <a:xfrm>
            <a:off x="790075" y="1505113"/>
            <a:ext cx="4572986" cy="2129351"/>
          </a:xfrm>
          <a:prstGeom prst="rect">
            <a:avLst/>
          </a:prstGeom>
        </p:spPr>
      </p:pic>
    </p:spTree>
    <p:extLst>
      <p:ext uri="{BB962C8B-B14F-4D97-AF65-F5344CB8AC3E}">
        <p14:creationId xmlns:p14="http://schemas.microsoft.com/office/powerpoint/2010/main" val="36191266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F329-C578-C8F0-5521-517E5E16CA24}"/>
              </a:ext>
            </a:extLst>
          </p:cNvPr>
          <p:cNvSpPr>
            <a:spLocks noGrp="1"/>
          </p:cNvSpPr>
          <p:nvPr>
            <p:ph type="title"/>
          </p:nvPr>
        </p:nvSpPr>
        <p:spPr>
          <a:xfrm>
            <a:off x="478808" y="119521"/>
            <a:ext cx="11073384" cy="521208"/>
          </a:xfrm>
        </p:spPr>
        <p:txBody>
          <a:bodyPr/>
          <a:lstStyle/>
          <a:p>
            <a:pPr>
              <a:lnSpc>
                <a:spcPct val="150000"/>
              </a:lnSpc>
            </a:pPr>
            <a:r>
              <a:rPr lang="en-US" altLang="zh-CN" dirty="0"/>
              <a:t>Requirement Content and </a:t>
            </a:r>
            <a:r>
              <a:rPr lang="en-US" altLang="zh-CN" sz="3200" dirty="0"/>
              <a:t>Results</a:t>
            </a:r>
          </a:p>
        </p:txBody>
      </p:sp>
      <p:sp>
        <p:nvSpPr>
          <p:cNvPr id="15" name="文本框 14">
            <a:extLst>
              <a:ext uri="{FF2B5EF4-FFF2-40B4-BE49-F238E27FC236}">
                <a16:creationId xmlns:a16="http://schemas.microsoft.com/office/drawing/2014/main" id="{5DC49E93-572C-76E5-2D9A-378C59EEA796}"/>
              </a:ext>
            </a:extLst>
          </p:cNvPr>
          <p:cNvSpPr txBox="1"/>
          <p:nvPr/>
        </p:nvSpPr>
        <p:spPr>
          <a:xfrm>
            <a:off x="478808" y="787504"/>
            <a:ext cx="7484729" cy="2451953"/>
          </a:xfrm>
          <a:prstGeom prst="rect">
            <a:avLst/>
          </a:prstGeom>
          <a:noFill/>
        </p:spPr>
        <p:txBody>
          <a:bodyPr wrap="square">
            <a:spAutoFit/>
          </a:bodyPr>
          <a:lstStyle/>
          <a:p>
            <a:pPr>
              <a:spcAft>
                <a:spcPts val="800"/>
              </a:spcAft>
            </a:pPr>
            <a:r>
              <a:rPr lang="en-US" altLang="zh-CN" sz="2000" dirty="0">
                <a:solidFill>
                  <a:srgbClr val="2A2B2E"/>
                </a:solidFill>
              </a:rPr>
              <a:t>8</a:t>
            </a:r>
            <a:r>
              <a:rPr lang="en-US" altLang="zh-CN" sz="2000" b="0" i="0" dirty="0">
                <a:solidFill>
                  <a:srgbClr val="2A2B2E"/>
                </a:solidFill>
                <a:effectLst/>
              </a:rPr>
              <a:t>. Cross platform setup browser</a:t>
            </a:r>
            <a:endParaRPr lang="en-US" altLang="zh-CN" sz="2000" dirty="0">
              <a:solidFill>
                <a:srgbClr val="2A2B2E"/>
              </a:solidFill>
            </a:endParaRPr>
          </a:p>
          <a:p>
            <a:pPr>
              <a:spcAft>
                <a:spcPts val="800"/>
              </a:spcAft>
            </a:pPr>
            <a:r>
              <a:rPr lang="en-US" altLang="zh-CN" sz="2000" dirty="0">
                <a:solidFill>
                  <a:srgbClr val="2A2B2E"/>
                </a:solidFill>
              </a:rPr>
              <a:t>    </a:t>
            </a:r>
            <a:r>
              <a:rPr lang="en-US" altLang="zh-CN" sz="2000" b="0" i="0" dirty="0">
                <a:solidFill>
                  <a:srgbClr val="2A2B2E"/>
                </a:solidFill>
                <a:effectLst/>
              </a:rPr>
              <a:t>The content of UI page control mainly includes: </a:t>
            </a:r>
          </a:p>
          <a:p>
            <a:pPr marL="342900" indent="-342900">
              <a:spcAft>
                <a:spcPts val="800"/>
              </a:spcAft>
              <a:buFont typeface="Wingdings" panose="05000000000000000000" pitchFamily="2" charset="2"/>
              <a:buChar char="Ø"/>
            </a:pPr>
            <a:endParaRPr lang="en-US" altLang="zh-CN" sz="2000" dirty="0">
              <a:solidFill>
                <a:srgbClr val="2A2B2E"/>
              </a:solidFill>
            </a:endParaRPr>
          </a:p>
          <a:p>
            <a:pPr marL="342900" indent="-342900">
              <a:spcAft>
                <a:spcPts val="800"/>
              </a:spcAft>
              <a:buFont typeface="Wingdings" panose="05000000000000000000" pitchFamily="2" charset="2"/>
              <a:buChar char="Ø"/>
            </a:pPr>
            <a:endParaRPr lang="en-US" altLang="zh-CN" sz="2000" dirty="0">
              <a:solidFill>
                <a:srgbClr val="2A2B2E"/>
              </a:solidFill>
            </a:endParaRPr>
          </a:p>
          <a:p>
            <a:pPr marL="342900" indent="-342900">
              <a:spcAft>
                <a:spcPts val="800"/>
              </a:spcAft>
              <a:buFont typeface="Wingdings" panose="05000000000000000000" pitchFamily="2" charset="2"/>
              <a:buChar char="Ø"/>
            </a:pPr>
            <a:endParaRPr lang="en-US" altLang="zh-CN" sz="2000" b="0" i="0" dirty="0">
              <a:solidFill>
                <a:srgbClr val="2A2B2E"/>
              </a:solidFill>
              <a:effectLst/>
            </a:endParaRPr>
          </a:p>
          <a:p>
            <a:pPr>
              <a:spcAft>
                <a:spcPts val="800"/>
              </a:spcAft>
            </a:pPr>
            <a:endParaRPr lang="en-US" altLang="zh-CN" sz="2000" b="0" i="0" dirty="0">
              <a:solidFill>
                <a:srgbClr val="2A2B2E"/>
              </a:solidFill>
              <a:effectLst/>
            </a:endParaRPr>
          </a:p>
        </p:txBody>
      </p:sp>
      <p:sp>
        <p:nvSpPr>
          <p:cNvPr id="4" name="文本框 3">
            <a:extLst>
              <a:ext uri="{FF2B5EF4-FFF2-40B4-BE49-F238E27FC236}">
                <a16:creationId xmlns:a16="http://schemas.microsoft.com/office/drawing/2014/main" id="{A1C1C12A-5FB6-5C26-497A-C5C1770E389C}"/>
              </a:ext>
            </a:extLst>
          </p:cNvPr>
          <p:cNvSpPr txBox="1"/>
          <p:nvPr/>
        </p:nvSpPr>
        <p:spPr>
          <a:xfrm>
            <a:off x="765704" y="1564952"/>
            <a:ext cx="6979263" cy="1508105"/>
          </a:xfrm>
          <a:prstGeom prst="rect">
            <a:avLst/>
          </a:prstGeom>
          <a:noFill/>
        </p:spPr>
        <p:txBody>
          <a:bodyPr wrap="square">
            <a:spAutoFit/>
          </a:bodyPr>
          <a:lstStyle/>
          <a:p>
            <a:pPr marL="342900" indent="-342900">
              <a:spcAft>
                <a:spcPts val="800"/>
              </a:spcAft>
              <a:buFont typeface="Wingdings" panose="05000000000000000000" pitchFamily="2" charset="2"/>
              <a:buChar char="Ø"/>
            </a:pPr>
            <a:r>
              <a:rPr lang="en-US" altLang="zh-CN" sz="1800" dirty="0">
                <a:solidFill>
                  <a:srgbClr val="2A2B2E"/>
                </a:solidFill>
              </a:rPr>
              <a:t>Construct base data structure</a:t>
            </a:r>
          </a:p>
          <a:p>
            <a:pPr marL="342900" indent="-342900">
              <a:spcAft>
                <a:spcPts val="800"/>
              </a:spcAft>
              <a:buFont typeface="Wingdings" panose="05000000000000000000" pitchFamily="2" charset="2"/>
              <a:buChar char="Ø"/>
            </a:pPr>
            <a:r>
              <a:rPr lang="en-US" altLang="zh-CN" sz="1800" dirty="0">
                <a:solidFill>
                  <a:srgbClr val="2A2B2E"/>
                </a:solidFill>
              </a:rPr>
              <a:t>Multi-page management and update language</a:t>
            </a:r>
          </a:p>
          <a:p>
            <a:pPr marL="342900" indent="-342900">
              <a:spcAft>
                <a:spcPts val="800"/>
              </a:spcAft>
              <a:buFont typeface="Wingdings" panose="05000000000000000000" pitchFamily="2" charset="2"/>
              <a:buChar char="Ø"/>
            </a:pPr>
            <a:r>
              <a:rPr lang="en-US" altLang="zh-CN" sz="1800" dirty="0">
                <a:solidFill>
                  <a:srgbClr val="2A2B2E"/>
                </a:solidFill>
              </a:rPr>
              <a:t>Handle Page jump and navigation </a:t>
            </a:r>
          </a:p>
          <a:p>
            <a:pPr marL="342900" indent="-342900">
              <a:spcAft>
                <a:spcPts val="800"/>
              </a:spcAft>
              <a:buFont typeface="Wingdings" panose="05000000000000000000" pitchFamily="2" charset="2"/>
              <a:buChar char="Ø"/>
            </a:pPr>
            <a:r>
              <a:rPr lang="en-US" altLang="zh-CN" sz="1800" dirty="0">
                <a:solidFill>
                  <a:srgbClr val="2A2B2E"/>
                </a:solidFill>
              </a:rPr>
              <a:t>Implement storage feature</a:t>
            </a:r>
          </a:p>
        </p:txBody>
      </p:sp>
      <p:pic>
        <p:nvPicPr>
          <p:cNvPr id="6" name="图片 5">
            <a:extLst>
              <a:ext uri="{FF2B5EF4-FFF2-40B4-BE49-F238E27FC236}">
                <a16:creationId xmlns:a16="http://schemas.microsoft.com/office/drawing/2014/main" id="{12D82A45-3C96-D80C-91AA-9EE960E4BAB5}"/>
              </a:ext>
            </a:extLst>
          </p:cNvPr>
          <p:cNvPicPr>
            <a:picLocks noChangeAspect="1"/>
          </p:cNvPicPr>
          <p:nvPr/>
        </p:nvPicPr>
        <p:blipFill>
          <a:blip r:embed="rId2"/>
          <a:stretch>
            <a:fillRect/>
          </a:stretch>
        </p:blipFill>
        <p:spPr>
          <a:xfrm>
            <a:off x="7403966" y="3073056"/>
            <a:ext cx="4401326" cy="3383389"/>
          </a:xfrm>
          <a:prstGeom prst="rect">
            <a:avLst/>
          </a:prstGeom>
        </p:spPr>
      </p:pic>
      <p:pic>
        <p:nvPicPr>
          <p:cNvPr id="8" name="图片 7">
            <a:extLst>
              <a:ext uri="{FF2B5EF4-FFF2-40B4-BE49-F238E27FC236}">
                <a16:creationId xmlns:a16="http://schemas.microsoft.com/office/drawing/2014/main" id="{07973A3A-976E-839C-50C9-A3122C25B486}"/>
              </a:ext>
            </a:extLst>
          </p:cNvPr>
          <p:cNvPicPr>
            <a:picLocks noChangeAspect="1"/>
          </p:cNvPicPr>
          <p:nvPr/>
        </p:nvPicPr>
        <p:blipFill>
          <a:blip r:embed="rId3"/>
          <a:stretch>
            <a:fillRect/>
          </a:stretch>
        </p:blipFill>
        <p:spPr>
          <a:xfrm>
            <a:off x="2522151" y="3073056"/>
            <a:ext cx="4453384" cy="3383388"/>
          </a:xfrm>
          <a:prstGeom prst="rect">
            <a:avLst/>
          </a:prstGeom>
        </p:spPr>
      </p:pic>
      <p:sp>
        <p:nvSpPr>
          <p:cNvPr id="12" name="文本框 11">
            <a:extLst>
              <a:ext uri="{FF2B5EF4-FFF2-40B4-BE49-F238E27FC236}">
                <a16:creationId xmlns:a16="http://schemas.microsoft.com/office/drawing/2014/main" id="{4F031051-4F04-83D4-ABDB-E49E9E689AAF}"/>
              </a:ext>
            </a:extLst>
          </p:cNvPr>
          <p:cNvSpPr txBox="1"/>
          <p:nvPr/>
        </p:nvSpPr>
        <p:spPr>
          <a:xfrm>
            <a:off x="4221172" y="6396335"/>
            <a:ext cx="2325932" cy="369332"/>
          </a:xfrm>
          <a:prstGeom prst="rect">
            <a:avLst/>
          </a:prstGeom>
          <a:noFill/>
        </p:spPr>
        <p:txBody>
          <a:bodyPr wrap="square" rtlCol="0">
            <a:spAutoFit/>
          </a:bodyPr>
          <a:lstStyle/>
          <a:p>
            <a:r>
              <a:rPr lang="en-US" altLang="zh-CN" sz="1800" dirty="0">
                <a:latin typeface="Arial" panose="020B0604020202020204" pitchFamily="34" charset="0"/>
                <a:cs typeface="Arial" panose="020B0604020202020204" pitchFamily="34" charset="0"/>
              </a:rPr>
              <a:t>Boot Option</a:t>
            </a:r>
            <a:endParaRPr lang="zh-CN" altLang="en-US" sz="18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B8C25692-2EBB-B23E-C15C-10C4979EC32A}"/>
              </a:ext>
            </a:extLst>
          </p:cNvPr>
          <p:cNvSpPr txBox="1"/>
          <p:nvPr/>
        </p:nvSpPr>
        <p:spPr>
          <a:xfrm>
            <a:off x="9226260" y="6412356"/>
            <a:ext cx="2325932" cy="369332"/>
          </a:xfrm>
          <a:prstGeom prst="rect">
            <a:avLst/>
          </a:prstGeom>
          <a:noFill/>
        </p:spPr>
        <p:txBody>
          <a:bodyPr wrap="square" rtlCol="0">
            <a:spAutoFit/>
          </a:bodyPr>
          <a:lstStyle/>
          <a:p>
            <a:r>
              <a:rPr lang="en-US" altLang="zh-CN" sz="1800" dirty="0">
                <a:latin typeface="Arial" panose="020B0604020202020204" pitchFamily="34" charset="0"/>
                <a:cs typeface="Arial" panose="020B0604020202020204" pitchFamily="34" charset="0"/>
              </a:rPr>
              <a:t>Main </a:t>
            </a:r>
            <a:r>
              <a:rPr lang="en-US" altLang="zh-CN" sz="1800" dirty="0" err="1">
                <a:latin typeface="Arial" panose="020B0604020202020204" pitchFamily="34" charset="0"/>
                <a:cs typeface="Arial" panose="020B0604020202020204" pitchFamily="34" charset="0"/>
              </a:rPr>
              <a:t>Formset</a:t>
            </a:r>
            <a:endParaRPr lang="zh-CN" altLang="en-US" sz="1800"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5D1A962F-E2B6-749A-6507-85ED2EB20513}"/>
              </a:ext>
            </a:extLst>
          </p:cNvPr>
          <p:cNvSpPr>
            <a:spLocks noGrp="1"/>
          </p:cNvSpPr>
          <p:nvPr>
            <p:ph type="sldNum" sz="quarter" idx="4"/>
          </p:nvPr>
        </p:nvSpPr>
        <p:spPr>
          <a:xfrm>
            <a:off x="11749913" y="6473952"/>
            <a:ext cx="438912" cy="155448"/>
          </a:xfrm>
        </p:spPr>
        <p:txBody>
          <a:bodyPr/>
          <a:lstStyle/>
          <a:p>
            <a:fld id="{6D22F896-40B5-4ADD-8801-0D06FADFA095}" type="slidenum">
              <a:rPr lang="en-US" smtClean="0"/>
              <a:t>11</a:t>
            </a:fld>
            <a:endParaRPr lang="en-US" dirty="0"/>
          </a:p>
        </p:txBody>
      </p:sp>
      <p:sp>
        <p:nvSpPr>
          <p:cNvPr id="5" name="矩形 4">
            <a:extLst>
              <a:ext uri="{FF2B5EF4-FFF2-40B4-BE49-F238E27FC236}">
                <a16:creationId xmlns:a16="http://schemas.microsoft.com/office/drawing/2014/main" id="{4EF132A3-7225-CF6A-9E12-FC9A78BDDBED}"/>
              </a:ext>
            </a:extLst>
          </p:cNvPr>
          <p:cNvSpPr/>
          <p:nvPr/>
        </p:nvSpPr>
        <p:spPr>
          <a:xfrm>
            <a:off x="6547104" y="1316805"/>
            <a:ext cx="1841205" cy="794385"/>
          </a:xfrm>
          <a:custGeom>
            <a:avLst/>
            <a:gdLst>
              <a:gd name="connsiteX0" fmla="*/ 0 w 1841205"/>
              <a:gd name="connsiteY0" fmla="*/ 0 h 794385"/>
              <a:gd name="connsiteX1" fmla="*/ 650559 w 1841205"/>
              <a:gd name="connsiteY1" fmla="*/ 0 h 794385"/>
              <a:gd name="connsiteX2" fmla="*/ 1264294 w 1841205"/>
              <a:gd name="connsiteY2" fmla="*/ 0 h 794385"/>
              <a:gd name="connsiteX3" fmla="*/ 1841205 w 1841205"/>
              <a:gd name="connsiteY3" fmla="*/ 0 h 794385"/>
              <a:gd name="connsiteX4" fmla="*/ 1841205 w 1841205"/>
              <a:gd name="connsiteY4" fmla="*/ 373361 h 794385"/>
              <a:gd name="connsiteX5" fmla="*/ 1841205 w 1841205"/>
              <a:gd name="connsiteY5" fmla="*/ 794385 h 794385"/>
              <a:gd name="connsiteX6" fmla="*/ 1209058 w 1841205"/>
              <a:gd name="connsiteY6" fmla="*/ 794385 h 794385"/>
              <a:gd name="connsiteX7" fmla="*/ 558499 w 1841205"/>
              <a:gd name="connsiteY7" fmla="*/ 794385 h 794385"/>
              <a:gd name="connsiteX8" fmla="*/ 0 w 1841205"/>
              <a:gd name="connsiteY8" fmla="*/ 794385 h 794385"/>
              <a:gd name="connsiteX9" fmla="*/ 0 w 1841205"/>
              <a:gd name="connsiteY9" fmla="*/ 413080 h 794385"/>
              <a:gd name="connsiteX10" fmla="*/ 0 w 1841205"/>
              <a:gd name="connsiteY10" fmla="*/ 0 h 7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1205" h="794385" extrusionOk="0">
                <a:moveTo>
                  <a:pt x="0" y="0"/>
                </a:moveTo>
                <a:cubicBezTo>
                  <a:pt x="293417" y="-28766"/>
                  <a:pt x="356354" y="-13296"/>
                  <a:pt x="650559" y="0"/>
                </a:cubicBezTo>
                <a:cubicBezTo>
                  <a:pt x="944764" y="13296"/>
                  <a:pt x="1036069" y="-21661"/>
                  <a:pt x="1264294" y="0"/>
                </a:cubicBezTo>
                <a:cubicBezTo>
                  <a:pt x="1492519" y="21661"/>
                  <a:pt x="1689892" y="-12837"/>
                  <a:pt x="1841205" y="0"/>
                </a:cubicBezTo>
                <a:cubicBezTo>
                  <a:pt x="1838815" y="138850"/>
                  <a:pt x="1857996" y="205390"/>
                  <a:pt x="1841205" y="373361"/>
                </a:cubicBezTo>
                <a:cubicBezTo>
                  <a:pt x="1824414" y="541332"/>
                  <a:pt x="1840829" y="615822"/>
                  <a:pt x="1841205" y="794385"/>
                </a:cubicBezTo>
                <a:cubicBezTo>
                  <a:pt x="1680476" y="819052"/>
                  <a:pt x="1482777" y="790121"/>
                  <a:pt x="1209058" y="794385"/>
                </a:cubicBezTo>
                <a:cubicBezTo>
                  <a:pt x="935339" y="798649"/>
                  <a:pt x="719994" y="777720"/>
                  <a:pt x="558499" y="794385"/>
                </a:cubicBezTo>
                <a:cubicBezTo>
                  <a:pt x="397004" y="811050"/>
                  <a:pt x="266964" y="805435"/>
                  <a:pt x="0" y="794385"/>
                </a:cubicBezTo>
                <a:cubicBezTo>
                  <a:pt x="11273" y="709334"/>
                  <a:pt x="16403" y="523918"/>
                  <a:pt x="0" y="413080"/>
                </a:cubicBezTo>
                <a:cubicBezTo>
                  <a:pt x="-16403" y="302243"/>
                  <a:pt x="-11981" y="84962"/>
                  <a:pt x="0" y="0"/>
                </a:cubicBezTo>
                <a:close/>
              </a:path>
            </a:pathLst>
          </a:custGeom>
          <a:noFill/>
          <a:ln>
            <a:solidFill>
              <a:schemeClr val="tx1"/>
            </a:solidFill>
            <a:extLst>
              <a:ext uri="{C807C97D-BFC1-408E-A445-0C87EB9F89A2}">
                <ask:lineSketchStyleProps xmlns:ask="http://schemas.microsoft.com/office/drawing/2018/sketchyshapes" sd="691127627">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1600" dirty="0" err="1">
              <a:solidFill>
                <a:prstClr val="white"/>
              </a:solidFill>
            </a:endParaRPr>
          </a:p>
        </p:txBody>
      </p:sp>
      <p:sp>
        <p:nvSpPr>
          <p:cNvPr id="7" name="标题 1">
            <a:extLst>
              <a:ext uri="{FF2B5EF4-FFF2-40B4-BE49-F238E27FC236}">
                <a16:creationId xmlns:a16="http://schemas.microsoft.com/office/drawing/2014/main" id="{C787721B-D3F9-9BD1-DFED-20DE2E8D72D7}"/>
              </a:ext>
            </a:extLst>
          </p:cNvPr>
          <p:cNvSpPr txBox="1">
            <a:spLocks/>
          </p:cNvSpPr>
          <p:nvPr/>
        </p:nvSpPr>
        <p:spPr bwMode="gray">
          <a:xfrm>
            <a:off x="6716516" y="1541246"/>
            <a:ext cx="1973048"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altLang="zh-CN" sz="2400" dirty="0"/>
              <a:t>Binary Files</a:t>
            </a:r>
          </a:p>
        </p:txBody>
      </p:sp>
      <p:sp>
        <p:nvSpPr>
          <p:cNvPr id="9" name="箭头: 右 8">
            <a:extLst>
              <a:ext uri="{FF2B5EF4-FFF2-40B4-BE49-F238E27FC236}">
                <a16:creationId xmlns:a16="http://schemas.microsoft.com/office/drawing/2014/main" id="{15987D12-054E-1420-E0A5-EB0430DFB409}"/>
              </a:ext>
            </a:extLst>
          </p:cNvPr>
          <p:cNvSpPr/>
          <p:nvPr/>
        </p:nvSpPr>
        <p:spPr>
          <a:xfrm>
            <a:off x="8611769" y="1535262"/>
            <a:ext cx="494414" cy="356191"/>
          </a:xfrm>
          <a:prstGeom prst="rightArrow">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1600" dirty="0" err="1">
              <a:ln w="0"/>
              <a:solidFill>
                <a:schemeClr val="accent1"/>
              </a:solidFill>
              <a:effectLst>
                <a:outerShdw blurRad="38100" dist="25400" dir="5400000" algn="ctr" rotWithShape="0">
                  <a:srgbClr val="6E747A">
                    <a:alpha val="43000"/>
                  </a:srgbClr>
                </a:outerShdw>
              </a:effectLst>
            </a:endParaRPr>
          </a:p>
        </p:txBody>
      </p:sp>
      <p:sp>
        <p:nvSpPr>
          <p:cNvPr id="10" name="矩形 9">
            <a:extLst>
              <a:ext uri="{FF2B5EF4-FFF2-40B4-BE49-F238E27FC236}">
                <a16:creationId xmlns:a16="http://schemas.microsoft.com/office/drawing/2014/main" id="{1806CFD4-5661-59B5-6AFC-1A3BD47E2422}"/>
              </a:ext>
            </a:extLst>
          </p:cNvPr>
          <p:cNvSpPr/>
          <p:nvPr/>
        </p:nvSpPr>
        <p:spPr>
          <a:xfrm>
            <a:off x="9569191" y="1268069"/>
            <a:ext cx="2290744" cy="794385"/>
          </a:xfrm>
          <a:custGeom>
            <a:avLst/>
            <a:gdLst>
              <a:gd name="connsiteX0" fmla="*/ 0 w 2290744"/>
              <a:gd name="connsiteY0" fmla="*/ 0 h 794385"/>
              <a:gd name="connsiteX1" fmla="*/ 618501 w 2290744"/>
              <a:gd name="connsiteY1" fmla="*/ 0 h 794385"/>
              <a:gd name="connsiteX2" fmla="*/ 1191187 w 2290744"/>
              <a:gd name="connsiteY2" fmla="*/ 0 h 794385"/>
              <a:gd name="connsiteX3" fmla="*/ 1786780 w 2290744"/>
              <a:gd name="connsiteY3" fmla="*/ 0 h 794385"/>
              <a:gd name="connsiteX4" fmla="*/ 2290744 w 2290744"/>
              <a:gd name="connsiteY4" fmla="*/ 0 h 794385"/>
              <a:gd name="connsiteX5" fmla="*/ 2290744 w 2290744"/>
              <a:gd name="connsiteY5" fmla="*/ 389249 h 794385"/>
              <a:gd name="connsiteX6" fmla="*/ 2290744 w 2290744"/>
              <a:gd name="connsiteY6" fmla="*/ 794385 h 794385"/>
              <a:gd name="connsiteX7" fmla="*/ 1718058 w 2290744"/>
              <a:gd name="connsiteY7" fmla="*/ 794385 h 794385"/>
              <a:gd name="connsiteX8" fmla="*/ 1168279 w 2290744"/>
              <a:gd name="connsiteY8" fmla="*/ 794385 h 794385"/>
              <a:gd name="connsiteX9" fmla="*/ 641408 w 2290744"/>
              <a:gd name="connsiteY9" fmla="*/ 794385 h 794385"/>
              <a:gd name="connsiteX10" fmla="*/ 0 w 2290744"/>
              <a:gd name="connsiteY10" fmla="*/ 794385 h 794385"/>
              <a:gd name="connsiteX11" fmla="*/ 0 w 2290744"/>
              <a:gd name="connsiteY11" fmla="*/ 421024 h 794385"/>
              <a:gd name="connsiteX12" fmla="*/ 0 w 2290744"/>
              <a:gd name="connsiteY12" fmla="*/ 0 h 7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0744" h="794385" extrusionOk="0">
                <a:moveTo>
                  <a:pt x="0" y="0"/>
                </a:moveTo>
                <a:cubicBezTo>
                  <a:pt x="174136" y="10874"/>
                  <a:pt x="419638" y="-11205"/>
                  <a:pt x="618501" y="0"/>
                </a:cubicBezTo>
                <a:cubicBezTo>
                  <a:pt x="817364" y="11205"/>
                  <a:pt x="1019339" y="-16108"/>
                  <a:pt x="1191187" y="0"/>
                </a:cubicBezTo>
                <a:cubicBezTo>
                  <a:pt x="1363035" y="16108"/>
                  <a:pt x="1622662" y="8253"/>
                  <a:pt x="1786780" y="0"/>
                </a:cubicBezTo>
                <a:cubicBezTo>
                  <a:pt x="1950898" y="-8253"/>
                  <a:pt x="2087602" y="12769"/>
                  <a:pt x="2290744" y="0"/>
                </a:cubicBezTo>
                <a:cubicBezTo>
                  <a:pt x="2291042" y="172508"/>
                  <a:pt x="2285921" y="254401"/>
                  <a:pt x="2290744" y="389249"/>
                </a:cubicBezTo>
                <a:cubicBezTo>
                  <a:pt x="2295567" y="524097"/>
                  <a:pt x="2303896" y="633916"/>
                  <a:pt x="2290744" y="794385"/>
                </a:cubicBezTo>
                <a:cubicBezTo>
                  <a:pt x="2051949" y="797772"/>
                  <a:pt x="1888402" y="782516"/>
                  <a:pt x="1718058" y="794385"/>
                </a:cubicBezTo>
                <a:cubicBezTo>
                  <a:pt x="1547714" y="806254"/>
                  <a:pt x="1335089" y="813106"/>
                  <a:pt x="1168279" y="794385"/>
                </a:cubicBezTo>
                <a:cubicBezTo>
                  <a:pt x="1001469" y="775664"/>
                  <a:pt x="883875" y="794997"/>
                  <a:pt x="641408" y="794385"/>
                </a:cubicBezTo>
                <a:cubicBezTo>
                  <a:pt x="398941" y="793773"/>
                  <a:pt x="224075" y="815276"/>
                  <a:pt x="0" y="794385"/>
                </a:cubicBezTo>
                <a:cubicBezTo>
                  <a:pt x="-13092" y="694756"/>
                  <a:pt x="-3190" y="495781"/>
                  <a:pt x="0" y="421024"/>
                </a:cubicBezTo>
                <a:cubicBezTo>
                  <a:pt x="3190" y="346267"/>
                  <a:pt x="-18939" y="85709"/>
                  <a:pt x="0" y="0"/>
                </a:cubicBezTo>
                <a:close/>
              </a:path>
            </a:pathLst>
          </a:custGeom>
          <a:noFill/>
          <a:ln>
            <a:solidFill>
              <a:schemeClr val="tx1"/>
            </a:solidFill>
            <a:extLst>
              <a:ext uri="{C807C97D-BFC1-408E-A445-0C87EB9F89A2}">
                <ask:lineSketchStyleProps xmlns:ask="http://schemas.microsoft.com/office/drawing/2018/sketchyshapes" sd="691127627">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1600" dirty="0" err="1">
              <a:solidFill>
                <a:prstClr val="white"/>
              </a:solidFill>
            </a:endParaRPr>
          </a:p>
        </p:txBody>
      </p:sp>
      <p:sp>
        <p:nvSpPr>
          <p:cNvPr id="11" name="标题 1">
            <a:extLst>
              <a:ext uri="{FF2B5EF4-FFF2-40B4-BE49-F238E27FC236}">
                <a16:creationId xmlns:a16="http://schemas.microsoft.com/office/drawing/2014/main" id="{BDA01F23-88E0-6094-EA71-66A67D879D2C}"/>
              </a:ext>
            </a:extLst>
          </p:cNvPr>
          <p:cNvSpPr txBox="1">
            <a:spLocks/>
          </p:cNvSpPr>
          <p:nvPr/>
        </p:nvSpPr>
        <p:spPr bwMode="gray">
          <a:xfrm>
            <a:off x="9760972" y="1513925"/>
            <a:ext cx="1973048" cy="521208"/>
          </a:xfrm>
          <a:prstGeom prst="rect">
            <a:avLst/>
          </a:prstGeom>
        </p:spPr>
        <p:txBody>
          <a:bodyPr wrap="square" lIns="0" tIns="0" rIns="0" bIns="0" anchor="t" anchorCtr="0"/>
          <a:lstStyle>
            <a:lvl1pPr marL="0" algn="l" defTabSz="1219200" rtl="0" eaLnBrk="1" latinLnBrk="0" hangingPunct="1">
              <a:lnSpc>
                <a:spcPts val="3200"/>
              </a:lnSpc>
              <a:spcBef>
                <a:spcPct val="0"/>
              </a:spcBef>
              <a:buNone/>
              <a:tabLst>
                <a:tab pos="1218565" algn="l"/>
              </a:tabLst>
              <a:defRPr lang="en-US" sz="3200" b="1" kern="1200" cap="none" spc="-150" baseline="0" dirty="0">
                <a:solidFill>
                  <a:schemeClr val="tx1"/>
                </a:solidFill>
                <a:latin typeface="Arial" panose="020B0604020202020204" pitchFamily="34" charset="0"/>
                <a:ea typeface="+mn-ea"/>
                <a:cs typeface="Arial" panose="020B0604020202020204" pitchFamily="34" charset="0"/>
              </a:defRPr>
            </a:lvl1pPr>
          </a:lstStyle>
          <a:p>
            <a:r>
              <a:rPr lang="en-US" altLang="zh-CN" sz="2400" dirty="0"/>
              <a:t>Setup Browser</a:t>
            </a:r>
          </a:p>
        </p:txBody>
      </p:sp>
    </p:spTree>
    <p:extLst>
      <p:ext uri="{BB962C8B-B14F-4D97-AF65-F5344CB8AC3E}">
        <p14:creationId xmlns:p14="http://schemas.microsoft.com/office/powerpoint/2010/main" val="1374012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F329-C578-C8F0-5521-517E5E16CA24}"/>
              </a:ext>
            </a:extLst>
          </p:cNvPr>
          <p:cNvSpPr>
            <a:spLocks noGrp="1"/>
          </p:cNvSpPr>
          <p:nvPr>
            <p:ph type="title"/>
          </p:nvPr>
        </p:nvSpPr>
        <p:spPr>
          <a:xfrm>
            <a:off x="310138" y="210525"/>
            <a:ext cx="11073384" cy="521208"/>
          </a:xfrm>
        </p:spPr>
        <p:txBody>
          <a:bodyPr/>
          <a:lstStyle/>
          <a:p>
            <a:pPr>
              <a:lnSpc>
                <a:spcPct val="150000"/>
              </a:lnSpc>
            </a:pPr>
            <a:r>
              <a:rPr lang="en-US" altLang="zh-CN" dirty="0"/>
              <a:t>Requirement Content and </a:t>
            </a:r>
            <a:r>
              <a:rPr lang="en-US" altLang="zh-CN" sz="3200" dirty="0"/>
              <a:t>Results</a:t>
            </a:r>
          </a:p>
        </p:txBody>
      </p:sp>
      <p:sp>
        <p:nvSpPr>
          <p:cNvPr id="15" name="文本框 14">
            <a:extLst>
              <a:ext uri="{FF2B5EF4-FFF2-40B4-BE49-F238E27FC236}">
                <a16:creationId xmlns:a16="http://schemas.microsoft.com/office/drawing/2014/main" id="{5DC49E93-572C-76E5-2D9A-378C59EEA796}"/>
              </a:ext>
            </a:extLst>
          </p:cNvPr>
          <p:cNvSpPr txBox="1"/>
          <p:nvPr/>
        </p:nvSpPr>
        <p:spPr>
          <a:xfrm>
            <a:off x="247890" y="895832"/>
            <a:ext cx="7484729" cy="400110"/>
          </a:xfrm>
          <a:prstGeom prst="rect">
            <a:avLst/>
          </a:prstGeom>
          <a:noFill/>
        </p:spPr>
        <p:txBody>
          <a:bodyPr wrap="square">
            <a:spAutoFit/>
          </a:bodyPr>
          <a:lstStyle/>
          <a:p>
            <a:pPr>
              <a:spcAft>
                <a:spcPts val="800"/>
              </a:spcAft>
            </a:pPr>
            <a:r>
              <a:rPr lang="en-US" altLang="zh-CN" sz="2000" b="0" i="0" dirty="0">
                <a:solidFill>
                  <a:srgbClr val="2A2B2E"/>
                </a:solidFill>
                <a:effectLst/>
              </a:rPr>
              <a:t>Code basic architecture is as follows.</a:t>
            </a:r>
          </a:p>
        </p:txBody>
      </p:sp>
      <p:sp>
        <p:nvSpPr>
          <p:cNvPr id="3" name="灯片编号占位符 2">
            <a:extLst>
              <a:ext uri="{FF2B5EF4-FFF2-40B4-BE49-F238E27FC236}">
                <a16:creationId xmlns:a16="http://schemas.microsoft.com/office/drawing/2014/main" id="{5D1A962F-E2B6-749A-6507-85ED2EB20513}"/>
              </a:ext>
            </a:extLst>
          </p:cNvPr>
          <p:cNvSpPr>
            <a:spLocks noGrp="1"/>
          </p:cNvSpPr>
          <p:nvPr>
            <p:ph type="sldNum" sz="quarter" idx="4"/>
          </p:nvPr>
        </p:nvSpPr>
        <p:spPr>
          <a:xfrm>
            <a:off x="11749913" y="6473952"/>
            <a:ext cx="438912" cy="155448"/>
          </a:xfrm>
        </p:spPr>
        <p:txBody>
          <a:bodyPr/>
          <a:lstStyle/>
          <a:p>
            <a:fld id="{6D22F896-40B5-4ADD-8801-0D06FADFA095}" type="slidenum">
              <a:rPr lang="en-US" smtClean="0"/>
              <a:t>12</a:t>
            </a:fld>
            <a:endParaRPr lang="en-US" dirty="0"/>
          </a:p>
        </p:txBody>
      </p:sp>
      <p:sp>
        <p:nvSpPr>
          <p:cNvPr id="5" name="页脚占位符 2">
            <a:extLst>
              <a:ext uri="{FF2B5EF4-FFF2-40B4-BE49-F238E27FC236}">
                <a16:creationId xmlns:a16="http://schemas.microsoft.com/office/drawing/2014/main" id="{0E598A60-0924-485F-A718-82EAF9FCBC42}"/>
              </a:ext>
            </a:extLst>
          </p:cNvPr>
          <p:cNvSpPr txBox="1">
            <a:spLocks/>
          </p:cNvSpPr>
          <p:nvPr/>
        </p:nvSpPr>
        <p:spPr>
          <a:xfrm>
            <a:off x="529441" y="6474831"/>
            <a:ext cx="3200400" cy="153888"/>
          </a:xfrm>
          <a:prstGeom prst="rect">
            <a:avLst/>
          </a:prstGeom>
        </p:spPr>
        <p:txBody>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endParaRPr lang="en-US" sz="1000" dirty="0">
              <a:solidFill>
                <a:srgbClr val="939598"/>
              </a:solidFill>
              <a:cs typeface="Arial" panose="020B0604020202020204" pitchFamily="34" charset="0"/>
            </a:endParaRPr>
          </a:p>
        </p:txBody>
      </p:sp>
      <p:sp>
        <p:nvSpPr>
          <p:cNvPr id="7" name="矩形 6">
            <a:extLst>
              <a:ext uri="{FF2B5EF4-FFF2-40B4-BE49-F238E27FC236}">
                <a16:creationId xmlns:a16="http://schemas.microsoft.com/office/drawing/2014/main" id="{99F97355-41E0-F58B-99D7-5A7BB341D4A4}"/>
              </a:ext>
            </a:extLst>
          </p:cNvPr>
          <p:cNvSpPr/>
          <p:nvPr/>
        </p:nvSpPr>
        <p:spPr>
          <a:xfrm>
            <a:off x="379689" y="1688485"/>
            <a:ext cx="2139992" cy="91959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MainWindow</a:t>
            </a:r>
            <a:endParaRPr lang="zh-CN" altLang="en-US" dirty="0"/>
          </a:p>
        </p:txBody>
      </p:sp>
      <p:sp>
        <p:nvSpPr>
          <p:cNvPr id="9" name="矩形 8">
            <a:extLst>
              <a:ext uri="{FF2B5EF4-FFF2-40B4-BE49-F238E27FC236}">
                <a16:creationId xmlns:a16="http://schemas.microsoft.com/office/drawing/2014/main" id="{2BC50155-7B94-2516-1579-5416D4159BC6}"/>
              </a:ext>
            </a:extLst>
          </p:cNvPr>
          <p:cNvSpPr/>
          <p:nvPr/>
        </p:nvSpPr>
        <p:spPr>
          <a:xfrm>
            <a:off x="3405333" y="1688485"/>
            <a:ext cx="2340077" cy="91959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BootOption</a:t>
            </a:r>
            <a:endParaRPr lang="zh-CN" altLang="en-US" dirty="0"/>
          </a:p>
        </p:txBody>
      </p:sp>
      <p:sp>
        <p:nvSpPr>
          <p:cNvPr id="10" name="矩形 9">
            <a:extLst>
              <a:ext uri="{FF2B5EF4-FFF2-40B4-BE49-F238E27FC236}">
                <a16:creationId xmlns:a16="http://schemas.microsoft.com/office/drawing/2014/main" id="{1DC3740A-76B9-D8BE-E540-E1A4A8811400}"/>
              </a:ext>
            </a:extLst>
          </p:cNvPr>
          <p:cNvSpPr/>
          <p:nvPr/>
        </p:nvSpPr>
        <p:spPr>
          <a:xfrm>
            <a:off x="6801987" y="1669012"/>
            <a:ext cx="2240414" cy="93907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MainFormSet</a:t>
            </a:r>
            <a:endParaRPr lang="zh-CN" altLang="en-US" dirty="0"/>
          </a:p>
        </p:txBody>
      </p:sp>
      <p:cxnSp>
        <p:nvCxnSpPr>
          <p:cNvPr id="14" name="直接箭头连接符 13">
            <a:extLst>
              <a:ext uri="{FF2B5EF4-FFF2-40B4-BE49-F238E27FC236}">
                <a16:creationId xmlns:a16="http://schemas.microsoft.com/office/drawing/2014/main" id="{4CAF49E5-B929-8F5F-EB00-7CEEF08FCCF4}"/>
              </a:ext>
            </a:extLst>
          </p:cNvPr>
          <p:cNvCxnSpPr>
            <a:cxnSpLocks/>
          </p:cNvCxnSpPr>
          <p:nvPr/>
        </p:nvCxnSpPr>
        <p:spPr>
          <a:xfrm>
            <a:off x="5745410" y="2036947"/>
            <a:ext cx="105657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6B7718E-DFCB-FF53-E549-0824FE51ECCC}"/>
              </a:ext>
            </a:extLst>
          </p:cNvPr>
          <p:cNvCxnSpPr>
            <a:cxnSpLocks/>
          </p:cNvCxnSpPr>
          <p:nvPr/>
        </p:nvCxnSpPr>
        <p:spPr>
          <a:xfrm flipH="1">
            <a:off x="5745409" y="2270627"/>
            <a:ext cx="105657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950F656-F817-A685-A958-D91F39A04B3B}"/>
              </a:ext>
            </a:extLst>
          </p:cNvPr>
          <p:cNvSpPr/>
          <p:nvPr/>
        </p:nvSpPr>
        <p:spPr>
          <a:xfrm>
            <a:off x="9604045" y="1290545"/>
            <a:ext cx="2384994" cy="71775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FormSetWidget</a:t>
            </a:r>
            <a:endParaRPr lang="zh-CN" altLang="en-US" dirty="0"/>
          </a:p>
        </p:txBody>
      </p:sp>
      <p:sp>
        <p:nvSpPr>
          <p:cNvPr id="18" name="矩形 17">
            <a:extLst>
              <a:ext uri="{FF2B5EF4-FFF2-40B4-BE49-F238E27FC236}">
                <a16:creationId xmlns:a16="http://schemas.microsoft.com/office/drawing/2014/main" id="{B2663EC5-1A2F-63CF-AD7E-8E5043990DE6}"/>
              </a:ext>
            </a:extLst>
          </p:cNvPr>
          <p:cNvSpPr/>
          <p:nvPr/>
        </p:nvSpPr>
        <p:spPr>
          <a:xfrm>
            <a:off x="9639648" y="2505083"/>
            <a:ext cx="2384995" cy="71775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FormWidget</a:t>
            </a:r>
            <a:endParaRPr lang="zh-CN" altLang="en-US" dirty="0"/>
          </a:p>
        </p:txBody>
      </p:sp>
      <p:sp>
        <p:nvSpPr>
          <p:cNvPr id="19" name="矩形 18">
            <a:extLst>
              <a:ext uri="{FF2B5EF4-FFF2-40B4-BE49-F238E27FC236}">
                <a16:creationId xmlns:a16="http://schemas.microsoft.com/office/drawing/2014/main" id="{C970B532-AB3C-9F72-8BFC-E411F1CE61B2}"/>
              </a:ext>
            </a:extLst>
          </p:cNvPr>
          <p:cNvSpPr/>
          <p:nvPr/>
        </p:nvSpPr>
        <p:spPr>
          <a:xfrm>
            <a:off x="3990255" y="2975019"/>
            <a:ext cx="2433908" cy="357521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C11C2EEF-857F-E855-126E-E39A465A2ED6}"/>
              </a:ext>
            </a:extLst>
          </p:cNvPr>
          <p:cNvSpPr/>
          <p:nvPr/>
        </p:nvSpPr>
        <p:spPr>
          <a:xfrm>
            <a:off x="4114688" y="3042355"/>
            <a:ext cx="2199109" cy="124377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800" dirty="0">
                <a:solidFill>
                  <a:schemeClr val="tx1"/>
                </a:solidFill>
              </a:rPr>
              <a:t>Data structure:</a:t>
            </a:r>
          </a:p>
          <a:p>
            <a:r>
              <a:rPr lang="en-US" altLang="zh-CN" sz="1600" dirty="0" err="1">
                <a:solidFill>
                  <a:schemeClr val="tx1"/>
                </a:solidFill>
              </a:rPr>
              <a:t>form_stacked_widget</a:t>
            </a:r>
            <a:r>
              <a:rPr lang="en-US" altLang="zh-CN" sz="1600" dirty="0">
                <a:solidFill>
                  <a:schemeClr val="tx1"/>
                </a:solidFill>
              </a:rPr>
              <a:t>,</a:t>
            </a:r>
          </a:p>
          <a:p>
            <a:r>
              <a:rPr lang="en-US" altLang="zh-CN" sz="1600" dirty="0">
                <a:solidFill>
                  <a:schemeClr val="tx1"/>
                </a:solidFill>
              </a:rPr>
              <a:t>self.index_mapping</a:t>
            </a:r>
            <a:r>
              <a:rPr lang="en-US" altLang="zh-CN" sz="1800" dirty="0">
                <a:solidFill>
                  <a:schemeClr val="tx1"/>
                </a:solidFill>
              </a:rPr>
              <a:t>,</a:t>
            </a:r>
          </a:p>
          <a:p>
            <a:r>
              <a:rPr lang="en-US" altLang="zh-CN" sz="1800" dirty="0">
                <a:solidFill>
                  <a:schemeClr val="tx1"/>
                </a:solidFill>
              </a:rPr>
              <a:t>…</a:t>
            </a:r>
            <a:endParaRPr lang="zh-CN" altLang="en-US" sz="1800" dirty="0">
              <a:solidFill>
                <a:schemeClr val="tx1"/>
              </a:solidFill>
            </a:endParaRPr>
          </a:p>
        </p:txBody>
      </p:sp>
      <p:cxnSp>
        <p:nvCxnSpPr>
          <p:cNvPr id="21" name="直接连接符 20">
            <a:extLst>
              <a:ext uri="{FF2B5EF4-FFF2-40B4-BE49-F238E27FC236}">
                <a16:creationId xmlns:a16="http://schemas.microsoft.com/office/drawing/2014/main" id="{57547443-DA9B-0116-D30A-4BCB01EB6EAA}"/>
              </a:ext>
            </a:extLst>
          </p:cNvPr>
          <p:cNvCxnSpPr>
            <a:cxnSpLocks/>
          </p:cNvCxnSpPr>
          <p:nvPr/>
        </p:nvCxnSpPr>
        <p:spPr>
          <a:xfrm>
            <a:off x="3990255" y="4403709"/>
            <a:ext cx="24339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86650CA-295B-6743-820C-3EF22A78E642}"/>
              </a:ext>
            </a:extLst>
          </p:cNvPr>
          <p:cNvSpPr/>
          <p:nvPr/>
        </p:nvSpPr>
        <p:spPr>
          <a:xfrm>
            <a:off x="4114688" y="4500597"/>
            <a:ext cx="2199109" cy="195150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tLang="zh-CN" dirty="0"/>
          </a:p>
          <a:p>
            <a:r>
              <a:rPr lang="en-US" altLang="zh-CN" sz="1800" dirty="0"/>
              <a:t>Method:</a:t>
            </a:r>
          </a:p>
          <a:p>
            <a:r>
              <a:rPr lang="en-US" altLang="zh-CN" sz="1600" dirty="0"/>
              <a:t>init_ui</a:t>
            </a:r>
          </a:p>
          <a:p>
            <a:r>
              <a:rPr lang="en-US" altLang="zh-CN" sz="1600" dirty="0" err="1"/>
              <a:t>updatelanguage</a:t>
            </a:r>
            <a:r>
              <a:rPr lang="en-US" altLang="zh-CN" sz="1600" dirty="0"/>
              <a:t>,</a:t>
            </a:r>
          </a:p>
          <a:p>
            <a:r>
              <a:rPr lang="en-US" altLang="zh-CN" sz="1600" dirty="0"/>
              <a:t>goto_form_by_</a:t>
            </a:r>
          </a:p>
          <a:p>
            <a:r>
              <a:rPr lang="en-US" altLang="zh-CN" sz="1600" dirty="0"/>
              <a:t>guid_id,</a:t>
            </a:r>
          </a:p>
          <a:p>
            <a:r>
              <a:rPr lang="en-US" altLang="zh-CN" sz="1600" dirty="0"/>
              <a:t>add_form,</a:t>
            </a:r>
          </a:p>
          <a:p>
            <a:r>
              <a:rPr lang="en-US" altLang="zh-CN" dirty="0"/>
              <a:t>…</a:t>
            </a:r>
          </a:p>
          <a:p>
            <a:pPr algn="ctr"/>
            <a:endParaRPr lang="zh-CN" altLang="en-US" dirty="0"/>
          </a:p>
        </p:txBody>
      </p:sp>
      <p:sp>
        <p:nvSpPr>
          <p:cNvPr id="23" name="矩形 22">
            <a:extLst>
              <a:ext uri="{FF2B5EF4-FFF2-40B4-BE49-F238E27FC236}">
                <a16:creationId xmlns:a16="http://schemas.microsoft.com/office/drawing/2014/main" id="{76B08E08-098A-92AC-4588-4B4AC64830FA}"/>
              </a:ext>
            </a:extLst>
          </p:cNvPr>
          <p:cNvSpPr/>
          <p:nvPr/>
        </p:nvSpPr>
        <p:spPr>
          <a:xfrm>
            <a:off x="6679939" y="3458297"/>
            <a:ext cx="2329694" cy="147093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spcAft>
                <a:spcPts val="500"/>
              </a:spcAft>
            </a:pPr>
            <a:r>
              <a:rPr lang="en-US" altLang="zh-CN" sz="1800" dirty="0"/>
              <a:t>Function call:</a:t>
            </a:r>
          </a:p>
          <a:p>
            <a:r>
              <a:rPr lang="en-US" altLang="zh-CN" sz="1600" dirty="0" err="1"/>
              <a:t>create_formset_Widget</a:t>
            </a:r>
            <a:endParaRPr lang="en-US" altLang="zh-CN" sz="1600" dirty="0"/>
          </a:p>
          <a:p>
            <a:r>
              <a:rPr lang="en-US" altLang="zh-CN" sz="1600" dirty="0" err="1"/>
              <a:t>create_form_Widget</a:t>
            </a:r>
            <a:endParaRPr lang="en-US" altLang="zh-CN" dirty="0"/>
          </a:p>
          <a:p>
            <a:pPr algn="ctr"/>
            <a:endParaRPr lang="zh-CN" altLang="en-US" dirty="0"/>
          </a:p>
        </p:txBody>
      </p:sp>
      <p:cxnSp>
        <p:nvCxnSpPr>
          <p:cNvPr id="24" name="连接符: 曲线 23">
            <a:extLst>
              <a:ext uri="{FF2B5EF4-FFF2-40B4-BE49-F238E27FC236}">
                <a16:creationId xmlns:a16="http://schemas.microsoft.com/office/drawing/2014/main" id="{BC3D14D3-D9D4-4267-EBAA-14195596CAA0}"/>
              </a:ext>
            </a:extLst>
          </p:cNvPr>
          <p:cNvCxnSpPr>
            <a:cxnSpLocks/>
            <a:endCxn id="23" idx="1"/>
          </p:cNvCxnSpPr>
          <p:nvPr/>
        </p:nvCxnSpPr>
        <p:spPr>
          <a:xfrm flipV="1">
            <a:off x="5013721" y="4193767"/>
            <a:ext cx="1666218" cy="727595"/>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3F9E4054-0A38-592D-E35F-83D34D11C6E1}"/>
              </a:ext>
            </a:extLst>
          </p:cNvPr>
          <p:cNvSpPr/>
          <p:nvPr/>
        </p:nvSpPr>
        <p:spPr>
          <a:xfrm>
            <a:off x="9411980" y="3402156"/>
            <a:ext cx="2320948" cy="303841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26" name="矩形 25">
            <a:extLst>
              <a:ext uri="{FF2B5EF4-FFF2-40B4-BE49-F238E27FC236}">
                <a16:creationId xmlns:a16="http://schemas.microsoft.com/office/drawing/2014/main" id="{1AFED504-2819-B69D-7AB7-AA1607A4F7E6}"/>
              </a:ext>
            </a:extLst>
          </p:cNvPr>
          <p:cNvSpPr/>
          <p:nvPr/>
        </p:nvSpPr>
        <p:spPr>
          <a:xfrm>
            <a:off x="9514232" y="3487176"/>
            <a:ext cx="2091191" cy="99742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800" dirty="0"/>
              <a:t>Data structure:</a:t>
            </a:r>
          </a:p>
          <a:p>
            <a:r>
              <a:rPr lang="en-US" altLang="zh-CN" sz="1600" dirty="0" err="1"/>
              <a:t>self.form_buttons</a:t>
            </a:r>
            <a:r>
              <a:rPr lang="en-US" altLang="zh-CN" sz="1600" dirty="0"/>
              <a:t>,</a:t>
            </a:r>
          </a:p>
          <a:p>
            <a:r>
              <a:rPr lang="en-US" altLang="zh-CN" sz="1600" dirty="0" err="1"/>
              <a:t>self.statements</a:t>
            </a:r>
            <a:r>
              <a:rPr lang="en-US" altLang="zh-CN" sz="1600" dirty="0"/>
              <a:t> ,</a:t>
            </a:r>
          </a:p>
          <a:p>
            <a:r>
              <a:rPr lang="en-US" altLang="zh-CN" sz="1600" dirty="0"/>
              <a:t>…</a:t>
            </a:r>
            <a:endParaRPr lang="zh-CN" altLang="en-US" sz="1600" dirty="0"/>
          </a:p>
        </p:txBody>
      </p:sp>
      <p:cxnSp>
        <p:nvCxnSpPr>
          <p:cNvPr id="27" name="直接连接符 26">
            <a:extLst>
              <a:ext uri="{FF2B5EF4-FFF2-40B4-BE49-F238E27FC236}">
                <a16:creationId xmlns:a16="http://schemas.microsoft.com/office/drawing/2014/main" id="{B975147E-27B3-3296-FA62-E2E063FD5918}"/>
              </a:ext>
            </a:extLst>
          </p:cNvPr>
          <p:cNvCxnSpPr>
            <a:cxnSpLocks/>
          </p:cNvCxnSpPr>
          <p:nvPr/>
        </p:nvCxnSpPr>
        <p:spPr>
          <a:xfrm>
            <a:off x="9411980" y="4551936"/>
            <a:ext cx="23209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388B8CA-85A1-F86E-F02A-433EC4C83A68}"/>
              </a:ext>
            </a:extLst>
          </p:cNvPr>
          <p:cNvSpPr/>
          <p:nvPr/>
        </p:nvSpPr>
        <p:spPr>
          <a:xfrm>
            <a:off x="9514231" y="4619277"/>
            <a:ext cx="2091191" cy="162824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sz="1800" dirty="0"/>
              <a:t>Method:</a:t>
            </a:r>
          </a:p>
          <a:p>
            <a:r>
              <a:rPr lang="en-US" altLang="zh-CN" sz="1600" dirty="0" err="1"/>
              <a:t>init_UI</a:t>
            </a:r>
            <a:endParaRPr lang="en-US" altLang="zh-CN" sz="1600" dirty="0"/>
          </a:p>
          <a:p>
            <a:r>
              <a:rPr lang="en-US" altLang="zh-CN" sz="1600" dirty="0" err="1"/>
              <a:t>updatelanguage</a:t>
            </a:r>
            <a:r>
              <a:rPr lang="en-US" altLang="zh-CN" sz="1600" dirty="0"/>
              <a:t>,</a:t>
            </a:r>
          </a:p>
          <a:p>
            <a:r>
              <a:rPr lang="en-US" altLang="zh-CN" sz="1600" dirty="0" err="1"/>
              <a:t>updatetime</a:t>
            </a:r>
            <a:r>
              <a:rPr lang="en-US" altLang="zh-CN" sz="1600" dirty="0"/>
              <a:t>,</a:t>
            </a:r>
          </a:p>
          <a:p>
            <a:r>
              <a:rPr lang="en-US" altLang="zh-CN" sz="1600" dirty="0" err="1"/>
              <a:t>eventFilter</a:t>
            </a:r>
            <a:endParaRPr lang="en-US" altLang="zh-CN" sz="1600" dirty="0"/>
          </a:p>
          <a:p>
            <a:r>
              <a:rPr lang="en-US" altLang="zh-CN" sz="1800" dirty="0"/>
              <a:t>…</a:t>
            </a:r>
          </a:p>
        </p:txBody>
      </p:sp>
      <p:cxnSp>
        <p:nvCxnSpPr>
          <p:cNvPr id="40" name="连接符: 曲线 39">
            <a:extLst>
              <a:ext uri="{FF2B5EF4-FFF2-40B4-BE49-F238E27FC236}">
                <a16:creationId xmlns:a16="http://schemas.microsoft.com/office/drawing/2014/main" id="{498D892D-921B-5DB7-874F-F28CFA7A1B67}"/>
              </a:ext>
            </a:extLst>
          </p:cNvPr>
          <p:cNvCxnSpPr>
            <a:cxnSpLocks/>
          </p:cNvCxnSpPr>
          <p:nvPr/>
        </p:nvCxnSpPr>
        <p:spPr>
          <a:xfrm rot="5400000" flipH="1" flipV="1">
            <a:off x="8086972" y="2282681"/>
            <a:ext cx="1860932" cy="1315626"/>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659FC364-3098-9201-46BC-3BA12834D06B}"/>
              </a:ext>
            </a:extLst>
          </p:cNvPr>
          <p:cNvCxnSpPr>
            <a:cxnSpLocks/>
          </p:cNvCxnSpPr>
          <p:nvPr/>
        </p:nvCxnSpPr>
        <p:spPr>
          <a:xfrm rot="5400000" flipH="1" flipV="1">
            <a:off x="8578359" y="3269488"/>
            <a:ext cx="1136046" cy="1042748"/>
          </a:xfrm>
          <a:prstGeom prst="curvedConnector3">
            <a:avLst>
              <a:gd name="adj1" fmla="val 1959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箭头: 右弧形 41">
            <a:extLst>
              <a:ext uri="{FF2B5EF4-FFF2-40B4-BE49-F238E27FC236}">
                <a16:creationId xmlns:a16="http://schemas.microsoft.com/office/drawing/2014/main" id="{B18830CD-1382-F36E-9D74-D431E1CC5BFE}"/>
              </a:ext>
            </a:extLst>
          </p:cNvPr>
          <p:cNvSpPr/>
          <p:nvPr/>
        </p:nvSpPr>
        <p:spPr>
          <a:xfrm rot="1930922">
            <a:off x="6509497" y="2603097"/>
            <a:ext cx="450027" cy="931887"/>
          </a:xfrm>
          <a:prstGeom prst="curved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箭头: 右弧形 42">
            <a:extLst>
              <a:ext uri="{FF2B5EF4-FFF2-40B4-BE49-F238E27FC236}">
                <a16:creationId xmlns:a16="http://schemas.microsoft.com/office/drawing/2014/main" id="{D77AF73F-9044-8088-20EB-A5041C0A7DB1}"/>
              </a:ext>
            </a:extLst>
          </p:cNvPr>
          <p:cNvSpPr/>
          <p:nvPr/>
        </p:nvSpPr>
        <p:spPr>
          <a:xfrm>
            <a:off x="11742630" y="3123229"/>
            <a:ext cx="392646" cy="898690"/>
          </a:xfrm>
          <a:prstGeom prst="curved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a:extLst>
              <a:ext uri="{FF2B5EF4-FFF2-40B4-BE49-F238E27FC236}">
                <a16:creationId xmlns:a16="http://schemas.microsoft.com/office/drawing/2014/main" id="{4965E9BA-3D06-B6C6-5CCB-09A520E3967E}"/>
              </a:ext>
            </a:extLst>
          </p:cNvPr>
          <p:cNvSpPr/>
          <p:nvPr/>
        </p:nvSpPr>
        <p:spPr>
          <a:xfrm>
            <a:off x="1180191" y="4175688"/>
            <a:ext cx="2537460" cy="567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106EEDB-6A47-2147-A7D2-4D7A9AD5CF69}"/>
              </a:ext>
            </a:extLst>
          </p:cNvPr>
          <p:cNvSpPr txBox="1"/>
          <p:nvPr/>
        </p:nvSpPr>
        <p:spPr>
          <a:xfrm>
            <a:off x="1110151" y="3855213"/>
            <a:ext cx="2433908" cy="33855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form_stacked_widget</a:t>
            </a:r>
            <a:endParaRPr lang="zh-CN" altLang="en-US" sz="1600" dirty="0">
              <a:latin typeface="Arial" panose="020B0604020202020204" pitchFamily="34" charset="0"/>
              <a:cs typeface="Arial" panose="020B0604020202020204" pitchFamily="34" charset="0"/>
            </a:endParaRPr>
          </a:p>
        </p:txBody>
      </p:sp>
      <p:cxnSp>
        <p:nvCxnSpPr>
          <p:cNvPr id="46" name="直接连接符 45">
            <a:extLst>
              <a:ext uri="{FF2B5EF4-FFF2-40B4-BE49-F238E27FC236}">
                <a16:creationId xmlns:a16="http://schemas.microsoft.com/office/drawing/2014/main" id="{B96101BA-2608-419E-AF66-669FC80BFA50}"/>
              </a:ext>
            </a:extLst>
          </p:cNvPr>
          <p:cNvCxnSpPr/>
          <p:nvPr/>
        </p:nvCxnSpPr>
        <p:spPr>
          <a:xfrm>
            <a:off x="1692043" y="4193767"/>
            <a:ext cx="0" cy="54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E8B1A5C-C11E-BFF4-3792-560180E80539}"/>
              </a:ext>
            </a:extLst>
          </p:cNvPr>
          <p:cNvCxnSpPr/>
          <p:nvPr/>
        </p:nvCxnSpPr>
        <p:spPr>
          <a:xfrm>
            <a:off x="2172103" y="4193767"/>
            <a:ext cx="0" cy="54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58BA45BB-3FAA-EF37-0370-6B2EE3C05EEA}"/>
              </a:ext>
            </a:extLst>
          </p:cNvPr>
          <p:cNvCxnSpPr/>
          <p:nvPr/>
        </p:nvCxnSpPr>
        <p:spPr>
          <a:xfrm>
            <a:off x="2690263" y="4193767"/>
            <a:ext cx="0" cy="547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E82E70DE-D95E-7F89-149F-7761FAF854A0}"/>
              </a:ext>
            </a:extLst>
          </p:cNvPr>
          <p:cNvSpPr txBox="1"/>
          <p:nvPr/>
        </p:nvSpPr>
        <p:spPr>
          <a:xfrm>
            <a:off x="1616356" y="4318238"/>
            <a:ext cx="641522" cy="307777"/>
          </a:xfrm>
          <a:prstGeom prst="rect">
            <a:avLst/>
          </a:prstGeom>
          <a:noFill/>
        </p:spPr>
        <p:txBody>
          <a:bodyPr wrap="none" rtlCol="0">
            <a:spAutoFit/>
          </a:bodyPr>
          <a:lstStyle/>
          <a:p>
            <a:r>
              <a:rPr lang="en-US" altLang="zh-CN" sz="1400" dirty="0">
                <a:latin typeface="Arial" panose="020B0604020202020204" pitchFamily="34" charset="0"/>
                <a:cs typeface="Arial" panose="020B0604020202020204" pitchFamily="34" charset="0"/>
              </a:rPr>
              <a:t>form2</a:t>
            </a:r>
            <a:endParaRPr lang="zh-CN" altLang="en-US" sz="1400" dirty="0">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28737CC9-F591-5AB1-8802-69095C20FB7B}"/>
              </a:ext>
            </a:extLst>
          </p:cNvPr>
          <p:cNvSpPr txBox="1"/>
          <p:nvPr/>
        </p:nvSpPr>
        <p:spPr>
          <a:xfrm>
            <a:off x="1153897" y="4308653"/>
            <a:ext cx="641522" cy="307777"/>
          </a:xfrm>
          <a:prstGeom prst="rect">
            <a:avLst/>
          </a:prstGeom>
          <a:noFill/>
        </p:spPr>
        <p:txBody>
          <a:bodyPr wrap="none" rtlCol="0">
            <a:spAutoFit/>
          </a:bodyPr>
          <a:lstStyle/>
          <a:p>
            <a:r>
              <a:rPr lang="en-US" altLang="zh-CN" sz="1400" dirty="0">
                <a:latin typeface="Arial" panose="020B0604020202020204" pitchFamily="34" charset="0"/>
                <a:cs typeface="Arial" panose="020B0604020202020204" pitchFamily="34" charset="0"/>
              </a:rPr>
              <a:t>form1</a:t>
            </a:r>
            <a:endParaRPr lang="zh-CN" altLang="en-US" sz="1400" dirty="0">
              <a:latin typeface="Arial" panose="020B0604020202020204" pitchFamily="34" charset="0"/>
              <a:cs typeface="Arial" panose="020B0604020202020204" pitchFamily="34" charset="0"/>
            </a:endParaRPr>
          </a:p>
        </p:txBody>
      </p:sp>
      <p:sp>
        <p:nvSpPr>
          <p:cNvPr id="51" name="文本框 50">
            <a:extLst>
              <a:ext uri="{FF2B5EF4-FFF2-40B4-BE49-F238E27FC236}">
                <a16:creationId xmlns:a16="http://schemas.microsoft.com/office/drawing/2014/main" id="{190DA1B0-2EE5-CEEE-3332-A25E9096D4BA}"/>
              </a:ext>
            </a:extLst>
          </p:cNvPr>
          <p:cNvSpPr txBox="1"/>
          <p:nvPr/>
        </p:nvSpPr>
        <p:spPr>
          <a:xfrm>
            <a:off x="2128160" y="4318238"/>
            <a:ext cx="641522" cy="307777"/>
          </a:xfrm>
          <a:prstGeom prst="rect">
            <a:avLst/>
          </a:prstGeom>
          <a:noFill/>
        </p:spPr>
        <p:txBody>
          <a:bodyPr wrap="none" rtlCol="0">
            <a:spAutoFit/>
          </a:bodyPr>
          <a:lstStyle/>
          <a:p>
            <a:r>
              <a:rPr lang="en-US" altLang="zh-CN" sz="1400" dirty="0">
                <a:latin typeface="Arial" panose="020B0604020202020204" pitchFamily="34" charset="0"/>
                <a:cs typeface="Arial" panose="020B0604020202020204" pitchFamily="34" charset="0"/>
              </a:rPr>
              <a:t>form3</a:t>
            </a:r>
            <a:endParaRPr lang="zh-CN" altLang="en-US" sz="1400" dirty="0">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320005B7-3D1F-A286-1F96-35EBCF3A0C63}"/>
              </a:ext>
            </a:extLst>
          </p:cNvPr>
          <p:cNvSpPr txBox="1"/>
          <p:nvPr/>
        </p:nvSpPr>
        <p:spPr>
          <a:xfrm>
            <a:off x="2826804" y="4154765"/>
            <a:ext cx="492443" cy="461665"/>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cxnSp>
        <p:nvCxnSpPr>
          <p:cNvPr id="53" name="直接箭头连接符 52">
            <a:extLst>
              <a:ext uri="{FF2B5EF4-FFF2-40B4-BE49-F238E27FC236}">
                <a16:creationId xmlns:a16="http://schemas.microsoft.com/office/drawing/2014/main" id="{95982D78-5DF5-37B2-67CC-4B0164236E05}"/>
              </a:ext>
            </a:extLst>
          </p:cNvPr>
          <p:cNvCxnSpPr>
            <a:cxnSpLocks/>
          </p:cNvCxnSpPr>
          <p:nvPr/>
        </p:nvCxnSpPr>
        <p:spPr>
          <a:xfrm flipV="1">
            <a:off x="1937117" y="4743138"/>
            <a:ext cx="0" cy="39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6D85CA2F-8727-1EBC-B675-C593AE66278B}"/>
              </a:ext>
            </a:extLst>
          </p:cNvPr>
          <p:cNvSpPr txBox="1"/>
          <p:nvPr/>
        </p:nvSpPr>
        <p:spPr>
          <a:xfrm>
            <a:off x="1616356" y="5121194"/>
            <a:ext cx="736099" cy="369332"/>
          </a:xfrm>
          <a:prstGeom prst="rect">
            <a:avLst/>
          </a:prstGeom>
          <a:noFill/>
        </p:spPr>
        <p:txBody>
          <a:bodyPr wrap="none" rtlCol="0">
            <a:spAutoFit/>
          </a:bodyPr>
          <a:lstStyle/>
          <a:p>
            <a:r>
              <a:rPr lang="en-US" altLang="zh-CN" sz="1800" dirty="0">
                <a:latin typeface="Arial" panose="020B0604020202020204" pitchFamily="34" charset="0"/>
                <a:cs typeface="Arial" panose="020B0604020202020204" pitchFamily="34" charset="0"/>
              </a:rPr>
              <a:t>index</a:t>
            </a:r>
            <a:endParaRPr lang="zh-CN" altLang="en-US" sz="1800" dirty="0">
              <a:latin typeface="Arial" panose="020B0604020202020204" pitchFamily="34" charset="0"/>
              <a:cs typeface="Arial" panose="020B0604020202020204" pitchFamily="34" charset="0"/>
            </a:endParaRPr>
          </a:p>
        </p:txBody>
      </p:sp>
      <p:cxnSp>
        <p:nvCxnSpPr>
          <p:cNvPr id="55" name="直接箭头连接符 54">
            <a:extLst>
              <a:ext uri="{FF2B5EF4-FFF2-40B4-BE49-F238E27FC236}">
                <a16:creationId xmlns:a16="http://schemas.microsoft.com/office/drawing/2014/main" id="{8EC279E5-AA86-7777-B167-5C67367082AF}"/>
              </a:ext>
            </a:extLst>
          </p:cNvPr>
          <p:cNvCxnSpPr>
            <a:cxnSpLocks/>
          </p:cNvCxnSpPr>
          <p:nvPr/>
        </p:nvCxnSpPr>
        <p:spPr>
          <a:xfrm flipV="1">
            <a:off x="1937117" y="5432945"/>
            <a:ext cx="0" cy="596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582C3B64-F82F-6BAB-E052-FFA5F5BDBBA7}"/>
              </a:ext>
            </a:extLst>
          </p:cNvPr>
          <p:cNvSpPr txBox="1"/>
          <p:nvPr/>
        </p:nvSpPr>
        <p:spPr>
          <a:xfrm>
            <a:off x="929456" y="5942771"/>
            <a:ext cx="2286203"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[formset_guid, form_id]</a:t>
            </a:r>
            <a:endParaRPr lang="zh-CN" altLang="en-US" sz="1600" dirty="0">
              <a:latin typeface="Arial" panose="020B0604020202020204" pitchFamily="34" charset="0"/>
              <a:cs typeface="Arial" panose="020B0604020202020204" pitchFamily="34" charset="0"/>
            </a:endParaRPr>
          </a:p>
        </p:txBody>
      </p:sp>
      <p:sp>
        <p:nvSpPr>
          <p:cNvPr id="57" name="文本框 56">
            <a:extLst>
              <a:ext uri="{FF2B5EF4-FFF2-40B4-BE49-F238E27FC236}">
                <a16:creationId xmlns:a16="http://schemas.microsoft.com/office/drawing/2014/main" id="{550F6502-3006-4AD7-0EF9-6B7A4825A289}"/>
              </a:ext>
            </a:extLst>
          </p:cNvPr>
          <p:cNvSpPr txBox="1"/>
          <p:nvPr/>
        </p:nvSpPr>
        <p:spPr>
          <a:xfrm>
            <a:off x="1897184" y="5572307"/>
            <a:ext cx="1572866" cy="338554"/>
          </a:xfrm>
          <a:prstGeom prst="rect">
            <a:avLst/>
          </a:prstGeom>
          <a:noFill/>
        </p:spPr>
        <p:txBody>
          <a:bodyPr wrap="none" rtlCol="0">
            <a:spAutoFit/>
          </a:bodyPr>
          <a:lstStyle/>
          <a:p>
            <a:r>
              <a:rPr lang="en-US" altLang="zh-CN" sz="1600" dirty="0">
                <a:solidFill>
                  <a:schemeClr val="accent2">
                    <a:lumMod val="60000"/>
                    <a:lumOff val="40000"/>
                  </a:schemeClr>
                </a:solidFill>
                <a:latin typeface="Arial" panose="020B0604020202020204" pitchFamily="34" charset="0"/>
                <a:cs typeface="Arial" panose="020B0604020202020204" pitchFamily="34" charset="0"/>
              </a:rPr>
              <a:t>index_mapping</a:t>
            </a:r>
            <a:endParaRPr lang="zh-CN" altLang="en-US" sz="1600" dirty="0">
              <a:solidFill>
                <a:schemeClr val="accent2">
                  <a:lumMod val="60000"/>
                  <a:lumOff val="40000"/>
                </a:schemeClr>
              </a:solidFill>
              <a:latin typeface="Arial" panose="020B0604020202020204" pitchFamily="34" charset="0"/>
              <a:cs typeface="Arial" panose="020B0604020202020204" pitchFamily="34" charset="0"/>
            </a:endParaRPr>
          </a:p>
        </p:txBody>
      </p:sp>
      <p:cxnSp>
        <p:nvCxnSpPr>
          <p:cNvPr id="58" name="直接箭头连接符 57">
            <a:extLst>
              <a:ext uri="{FF2B5EF4-FFF2-40B4-BE49-F238E27FC236}">
                <a16:creationId xmlns:a16="http://schemas.microsoft.com/office/drawing/2014/main" id="{7A73FBFE-32D9-63BD-EFF1-8B2F7AA380FF}"/>
              </a:ext>
            </a:extLst>
          </p:cNvPr>
          <p:cNvCxnSpPr>
            <a:cxnSpLocks/>
          </p:cNvCxnSpPr>
          <p:nvPr/>
        </p:nvCxnSpPr>
        <p:spPr>
          <a:xfrm>
            <a:off x="2519681" y="2151119"/>
            <a:ext cx="8856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C150A698-475C-8E21-C092-B58F77146289}"/>
              </a:ext>
            </a:extLst>
          </p:cNvPr>
          <p:cNvSpPr txBox="1"/>
          <p:nvPr/>
        </p:nvSpPr>
        <p:spPr>
          <a:xfrm>
            <a:off x="2500496" y="1837955"/>
            <a:ext cx="2537460" cy="584775"/>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app </a:t>
            </a:r>
          </a:p>
          <a:p>
            <a:r>
              <a:rPr lang="en-US" altLang="zh-CN" sz="1600" dirty="0">
                <a:latin typeface="Arial" panose="020B0604020202020204" pitchFamily="34" charset="0"/>
                <a:cs typeface="Arial" panose="020B0604020202020204" pitchFamily="34" charset="0"/>
              </a:rPr>
              <a:t>window</a:t>
            </a:r>
            <a:endParaRPr lang="zh-CN" altLang="en-US" sz="1600" dirty="0">
              <a:latin typeface="Arial" panose="020B0604020202020204" pitchFamily="34" charset="0"/>
              <a:cs typeface="Arial" panose="020B0604020202020204" pitchFamily="34" charset="0"/>
            </a:endParaRPr>
          </a:p>
        </p:txBody>
      </p:sp>
      <p:sp>
        <p:nvSpPr>
          <p:cNvPr id="61" name="文本框 60">
            <a:extLst>
              <a:ext uri="{FF2B5EF4-FFF2-40B4-BE49-F238E27FC236}">
                <a16:creationId xmlns:a16="http://schemas.microsoft.com/office/drawing/2014/main" id="{3B435F8F-2F1D-CB95-50B3-D6B17D9046FE}"/>
              </a:ext>
            </a:extLst>
          </p:cNvPr>
          <p:cNvSpPr txBox="1"/>
          <p:nvPr/>
        </p:nvSpPr>
        <p:spPr>
          <a:xfrm>
            <a:off x="5745410" y="1698393"/>
            <a:ext cx="1308115" cy="33855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json data</a:t>
            </a:r>
            <a:endParaRPr lang="zh-CN" altLang="en-US" sz="1600" dirty="0">
              <a:latin typeface="Arial" panose="020B0604020202020204" pitchFamily="34" charset="0"/>
              <a:cs typeface="Arial" panose="020B0604020202020204" pitchFamily="34" charset="0"/>
            </a:endParaRPr>
          </a:p>
        </p:txBody>
      </p:sp>
      <p:sp>
        <p:nvSpPr>
          <p:cNvPr id="62" name="文本框 61">
            <a:extLst>
              <a:ext uri="{FF2B5EF4-FFF2-40B4-BE49-F238E27FC236}">
                <a16:creationId xmlns:a16="http://schemas.microsoft.com/office/drawing/2014/main" id="{6C634FB6-435F-D177-9FC3-D38E8A738087}"/>
              </a:ext>
            </a:extLst>
          </p:cNvPr>
          <p:cNvSpPr txBox="1"/>
          <p:nvPr/>
        </p:nvSpPr>
        <p:spPr>
          <a:xfrm>
            <a:off x="6004806" y="2244991"/>
            <a:ext cx="877219" cy="33855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flag</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1223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CD5B24-7B70-A630-DA57-447E3F35C105}"/>
              </a:ext>
            </a:extLst>
          </p:cNvPr>
          <p:cNvPicPr>
            <a:picLocks noChangeAspect="1"/>
          </p:cNvPicPr>
          <p:nvPr/>
        </p:nvPicPr>
        <p:blipFill>
          <a:blip r:embed="rId2"/>
          <a:stretch>
            <a:fillRect/>
          </a:stretch>
        </p:blipFill>
        <p:spPr>
          <a:xfrm>
            <a:off x="-3" y="4671"/>
            <a:ext cx="12188825" cy="6857107"/>
          </a:xfrm>
          <a:prstGeom prst="rect">
            <a:avLst/>
          </a:prstGeom>
        </p:spPr>
      </p:pic>
      <p:sp>
        <p:nvSpPr>
          <p:cNvPr id="3" name="灯片编号占位符 2">
            <a:extLst>
              <a:ext uri="{FF2B5EF4-FFF2-40B4-BE49-F238E27FC236}">
                <a16:creationId xmlns:a16="http://schemas.microsoft.com/office/drawing/2014/main" id="{40B1042F-BDB6-9F86-6BCE-E326B14FBC9F}"/>
              </a:ext>
            </a:extLst>
          </p:cNvPr>
          <p:cNvSpPr>
            <a:spLocks noGrp="1"/>
          </p:cNvSpPr>
          <p:nvPr>
            <p:ph type="sldNum" sz="quarter" idx="4"/>
          </p:nvPr>
        </p:nvSpPr>
        <p:spPr/>
        <p: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1219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矩形 4">
            <a:extLst>
              <a:ext uri="{FF2B5EF4-FFF2-40B4-BE49-F238E27FC236}">
                <a16:creationId xmlns:a16="http://schemas.microsoft.com/office/drawing/2014/main" id="{3DE27182-30CF-E1DF-A831-94681E14AF34}"/>
              </a:ext>
            </a:extLst>
          </p:cNvPr>
          <p:cNvSpPr/>
          <p:nvPr/>
        </p:nvSpPr>
        <p:spPr>
          <a:xfrm>
            <a:off x="5138703" y="820267"/>
            <a:ext cx="1914597" cy="3139085"/>
          </a:xfrm>
          <a:prstGeom prst="rect">
            <a:avLst/>
          </a:prstGeom>
          <a:noFill/>
          <a:ln w="19050" cap="flat" cmpd="sng" algn="ctr">
            <a:solidFill>
              <a:srgbClr val="C75050"/>
            </a:solid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6" name="文本框 5">
            <a:extLst>
              <a:ext uri="{FF2B5EF4-FFF2-40B4-BE49-F238E27FC236}">
                <a16:creationId xmlns:a16="http://schemas.microsoft.com/office/drawing/2014/main" id="{B7B3FCB3-47EB-BC5F-0C18-54BD9857FA3E}"/>
              </a:ext>
            </a:extLst>
          </p:cNvPr>
          <p:cNvSpPr txBox="1"/>
          <p:nvPr/>
        </p:nvSpPr>
        <p:spPr>
          <a:xfrm>
            <a:off x="5401630" y="3182373"/>
            <a:ext cx="1475537" cy="545593"/>
          </a:xfrm>
          <a:prstGeom prst="rect">
            <a:avLst/>
          </a:prstGeom>
          <a:noFill/>
        </p:spPr>
        <p:txBody>
          <a:bodyPr vert="horz" wrap="none" rtlCol="0">
            <a:noAutofit/>
          </a:bodyPr>
          <a:lstStyle/>
          <a:p>
            <a:pPr marL="0" marR="0" lvl="0" indent="0" algn="ctr" defTabSz="1219200" rtl="0" eaLnBrk="1" fontAlgn="auto" latinLnBrk="0" hangingPunct="1">
              <a:lnSpc>
                <a:spcPts val="2000"/>
              </a:lnSpc>
              <a:spcBef>
                <a:spcPts val="400"/>
              </a:spcBef>
              <a:spcAft>
                <a:spcPts val="400"/>
              </a:spcAft>
              <a:buClrTx/>
              <a:buSzTx/>
              <a:buFontTx/>
              <a:buNone/>
              <a:tabLst/>
              <a:defRPr/>
            </a:pPr>
            <a:r>
              <a:rPr kumimoji="0" lang="en-US" altLang="zh-CN" sz="2400" b="1" i="0" u="none" strike="noStrike" kern="1200" cap="none" spc="-15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rPr>
              <a:t>Personal </a:t>
            </a:r>
          </a:p>
          <a:p>
            <a:pPr marL="0" marR="0" lvl="0" indent="0" algn="ctr" defTabSz="1219200" rtl="0" eaLnBrk="1" fontAlgn="auto" latinLnBrk="0" hangingPunct="1">
              <a:lnSpc>
                <a:spcPts val="2000"/>
              </a:lnSpc>
              <a:spcBef>
                <a:spcPts val="400"/>
              </a:spcBef>
              <a:spcAft>
                <a:spcPts val="400"/>
              </a:spcAft>
              <a:buClrTx/>
              <a:buSzTx/>
              <a:buFontTx/>
              <a:buNone/>
              <a:tabLst/>
              <a:defRPr/>
            </a:pPr>
            <a:r>
              <a:rPr kumimoji="0" lang="en-US" altLang="zh-CN" sz="2400" b="1" i="0" u="none" strike="noStrike" kern="1200" cap="none" spc="-15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rPr>
              <a:t>Growth</a:t>
            </a:r>
            <a:endParaRPr kumimoji="0" lang="zh-CN" altLang="en-US" sz="2400" b="1" i="0" u="none" strike="noStrike" kern="1200" cap="none" spc="-15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7" name="文本框 6">
            <a:extLst>
              <a:ext uri="{FF2B5EF4-FFF2-40B4-BE49-F238E27FC236}">
                <a16:creationId xmlns:a16="http://schemas.microsoft.com/office/drawing/2014/main" id="{E75E2F97-4035-C0C6-EB1E-FAD3BDA80431}"/>
              </a:ext>
            </a:extLst>
          </p:cNvPr>
          <p:cNvSpPr txBox="1"/>
          <p:nvPr/>
        </p:nvSpPr>
        <p:spPr>
          <a:xfrm>
            <a:off x="4015429" y="2654776"/>
            <a:ext cx="4161142" cy="393954"/>
          </a:xfrm>
          <a:prstGeom prst="rect">
            <a:avLst/>
          </a:prstGeom>
          <a:solidFill>
            <a:srgbClr val="C75050"/>
          </a:solidFill>
        </p:spPr>
        <p:txBody>
          <a:bodyPr wrap="square" rtlCol="0">
            <a:noAutofit/>
          </a:bodyPr>
          <a:lstStyle/>
          <a:p>
            <a:pPr marL="0" marR="0" lvl="0" indent="0" algn="ctr" defTabSz="1219200" rtl="0" eaLnBrk="1" fontAlgn="auto" latinLnBrk="0" hangingPunct="1">
              <a:lnSpc>
                <a:spcPct val="130000"/>
              </a:lnSpc>
              <a:spcBef>
                <a:spcPts val="0"/>
              </a:spcBef>
              <a:spcAft>
                <a:spcPts val="0"/>
              </a:spcAft>
              <a:buClrTx/>
              <a:buSzTx/>
              <a:buFontTx/>
              <a:buNone/>
              <a:tabLst/>
              <a:defRPr/>
            </a:pPr>
            <a:endParaRPr kumimoji="0" lang="zh-CN" altLang="en-US" sz="1600" b="0" i="0" u="none" strike="noStrike" kern="0" cap="none" spc="2000" normalizeH="0" baseline="0" noProof="0">
              <a:ln>
                <a:noFill/>
              </a:ln>
              <a:solidFill>
                <a:srgbClr val="282728"/>
              </a:solidFill>
              <a:effectLst/>
              <a:uLnTx/>
              <a:uFillTx/>
              <a:latin typeface="Mistral" panose="03090702030407020403" pitchFamily="66" charset="0"/>
              <a:ea typeface="幼圆" panose="02010509060101010101" pitchFamily="49" charset="-122"/>
              <a:cs typeface="+mn-cs"/>
            </a:endParaRPr>
          </a:p>
        </p:txBody>
      </p:sp>
      <p:sp>
        <p:nvSpPr>
          <p:cNvPr id="8" name="矩形 7">
            <a:extLst>
              <a:ext uri="{FF2B5EF4-FFF2-40B4-BE49-F238E27FC236}">
                <a16:creationId xmlns:a16="http://schemas.microsoft.com/office/drawing/2014/main" id="{5A2121D2-0281-9819-756D-540060502A6F}"/>
              </a:ext>
            </a:extLst>
          </p:cNvPr>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0" name="TextBox 4">
            <a:extLst>
              <a:ext uri="{FF2B5EF4-FFF2-40B4-BE49-F238E27FC236}">
                <a16:creationId xmlns:a16="http://schemas.microsoft.com/office/drawing/2014/main" id="{F6BA3D3B-920B-C544-8E90-ABBD3D0D0C9C}"/>
              </a:ext>
            </a:extLst>
          </p:cNvPr>
          <p:cNvSpPr txBox="1">
            <a:spLocks noChangeArrowheads="1"/>
          </p:cNvSpPr>
          <p:nvPr/>
        </p:nvSpPr>
        <p:spPr bwMode="auto">
          <a:xfrm>
            <a:off x="4101286" y="2556981"/>
            <a:ext cx="398625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1219200" rtl="0" eaLnBrk="1" fontAlgn="auto" latinLnBrk="0" hangingPunct="1">
              <a:lnSpc>
                <a:spcPct val="150000"/>
              </a:lnSpc>
              <a:spcBef>
                <a:spcPts val="0"/>
              </a:spcBef>
              <a:spcAft>
                <a:spcPts val="0"/>
              </a:spcAft>
              <a:buClrTx/>
              <a:buSzTx/>
              <a:buFontTx/>
              <a:buNone/>
              <a:tabLst/>
              <a:defRPr/>
            </a:pPr>
            <a:r>
              <a:rPr lang="en-US" altLang="zh-CN" sz="1800" dirty="0">
                <a:solidFill>
                  <a:prstClr val="white"/>
                </a:solidFill>
                <a:latin typeface="黑体" panose="02010609060101010101" pitchFamily="49" charset="-122"/>
                <a:ea typeface="黑体" panose="02010609060101010101" pitchFamily="49" charset="-122"/>
              </a:rPr>
              <a:t>Personal growth</a:t>
            </a:r>
            <a:endParaRPr kumimoji="0" lang="en-US" altLang="zh-CN" sz="18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11" name="文本框 10">
            <a:extLst>
              <a:ext uri="{FF2B5EF4-FFF2-40B4-BE49-F238E27FC236}">
                <a16:creationId xmlns:a16="http://schemas.microsoft.com/office/drawing/2014/main" id="{4343EF4D-29DF-3B66-3D34-FB52FDC6C7C1}"/>
              </a:ext>
            </a:extLst>
          </p:cNvPr>
          <p:cNvSpPr txBox="1"/>
          <p:nvPr/>
        </p:nvSpPr>
        <p:spPr>
          <a:xfrm>
            <a:off x="5254316" y="1006973"/>
            <a:ext cx="1680189" cy="1446550"/>
          </a:xfrm>
          <a:prstGeom prst="rect">
            <a:avLst/>
          </a:prstGeom>
          <a:noFill/>
        </p:spPr>
        <p:txBody>
          <a:bodyPr wrap="square" rtlCol="0">
            <a:spAutoFit/>
          </a:bodyPr>
          <a:lstStyle/>
          <a:p>
            <a:pPr marL="0" marR="0" lvl="0" indent="0" algn="ctr" defTabSz="12192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150" normalizeH="0" baseline="0" noProof="0" dirty="0">
                <a:ln>
                  <a:noFill/>
                </a:ln>
                <a:solidFill>
                  <a:srgbClr val="000000">
                    <a:lumMod val="75000"/>
                    <a:lumOff val="25000"/>
                  </a:srgbClr>
                </a:solidFill>
                <a:effectLst/>
                <a:uLnTx/>
                <a:uFillTx/>
                <a:latin typeface="Arial" panose="020B0604020202020204" pitchFamily="34" charset="0"/>
                <a:ea typeface="黑体" panose="02010609060101010101" pitchFamily="49" charset="-122"/>
                <a:cs typeface="Arial" panose="020B0604020202020204" pitchFamily="34" charset="0"/>
              </a:rPr>
              <a:t>Part</a:t>
            </a:r>
          </a:p>
          <a:p>
            <a:pPr marL="0" marR="0" lvl="0" indent="0" algn="ctr" defTabSz="12192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150" normalizeH="0" baseline="0" noProof="0" dirty="0">
                <a:ln>
                  <a:noFill/>
                </a:ln>
                <a:solidFill>
                  <a:srgbClr val="000000">
                    <a:lumMod val="75000"/>
                    <a:lumOff val="25000"/>
                  </a:srgbClr>
                </a:solidFill>
                <a:effectLst/>
                <a:uLnTx/>
                <a:uFillTx/>
                <a:latin typeface="Arial" panose="020B0604020202020204" pitchFamily="34" charset="0"/>
                <a:ea typeface="黑体" panose="02010609060101010101" pitchFamily="49" charset="-122"/>
                <a:cs typeface="Arial" panose="020B0604020202020204" pitchFamily="34" charset="0"/>
              </a:rPr>
              <a:t>Three</a:t>
            </a:r>
            <a:endParaRPr kumimoji="0" lang="zh-CN" altLang="en-US" sz="4400" b="1" i="0" u="none" strike="noStrike" kern="1200" cap="none" spc="-150" normalizeH="0" baseline="0" noProof="0" dirty="0">
              <a:ln>
                <a:noFill/>
              </a:ln>
              <a:solidFill>
                <a:srgbClr val="000000">
                  <a:lumMod val="75000"/>
                  <a:lumOff val="25000"/>
                </a:srgbClr>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354292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09648" y="230160"/>
            <a:ext cx="11073384" cy="521208"/>
          </a:xfrm>
        </p:spPr>
        <p:txBody>
          <a:bodyPr/>
          <a:lstStyle/>
          <a:p>
            <a:pPr>
              <a:lnSpc>
                <a:spcPct val="150000"/>
              </a:lnSpc>
            </a:pPr>
            <a:r>
              <a:rPr lang="en-US" altLang="zh-CN" sz="4800" b="1" dirty="0"/>
              <a:t>Personal Growth</a:t>
            </a:r>
          </a:p>
        </p:txBody>
      </p:sp>
      <p:pic>
        <p:nvPicPr>
          <p:cNvPr id="3" name="图片 2">
            <a:extLst>
              <a:ext uri="{FF2B5EF4-FFF2-40B4-BE49-F238E27FC236}">
                <a16:creationId xmlns:a16="http://schemas.microsoft.com/office/drawing/2014/main" id="{F0BC22CD-0C64-6DDC-64E2-16389E85162E}"/>
              </a:ext>
            </a:extLst>
          </p:cNvPr>
          <p:cNvPicPr>
            <a:picLocks noChangeAspect="1"/>
          </p:cNvPicPr>
          <p:nvPr/>
        </p:nvPicPr>
        <p:blipFill>
          <a:blip r:embed="rId3"/>
          <a:stretch>
            <a:fillRect/>
          </a:stretch>
        </p:blipFill>
        <p:spPr>
          <a:xfrm>
            <a:off x="9041386" y="3604908"/>
            <a:ext cx="3172547" cy="3168770"/>
          </a:xfrm>
          <a:prstGeom prst="rect">
            <a:avLst/>
          </a:prstGeom>
          <a:ln>
            <a:noFill/>
          </a:ln>
          <a:effectLst>
            <a:softEdge rad="112500"/>
          </a:effectLst>
        </p:spPr>
      </p:pic>
      <p:grpSp>
        <p:nvGrpSpPr>
          <p:cNvPr id="8" name="21763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C5799DF-0350-2ACB-FAAE-D39BB914E0AB}"/>
              </a:ext>
            </a:extLst>
          </p:cNvPr>
          <p:cNvGrpSpPr>
            <a:grpSpLocks noChangeAspect="1"/>
          </p:cNvGrpSpPr>
          <p:nvPr>
            <p:custDataLst>
              <p:tags r:id="rId1"/>
            </p:custDataLst>
          </p:nvPr>
        </p:nvGrpSpPr>
        <p:grpSpPr>
          <a:xfrm>
            <a:off x="549667" y="1142397"/>
            <a:ext cx="9022587" cy="4529424"/>
            <a:chOff x="4177740" y="1746011"/>
            <a:chExt cx="7801786" cy="3916570"/>
          </a:xfrm>
        </p:grpSpPr>
        <p:sp>
          <p:nvSpPr>
            <p:cNvPr id="17" name="îSḻíḓé">
              <a:extLst>
                <a:ext uri="{FF2B5EF4-FFF2-40B4-BE49-F238E27FC236}">
                  <a16:creationId xmlns:a16="http://schemas.microsoft.com/office/drawing/2014/main" id="{83003353-C1C4-2DC6-B486-74299D9A87E5}"/>
                </a:ext>
              </a:extLst>
            </p:cNvPr>
            <p:cNvSpPr/>
            <p:nvPr/>
          </p:nvSpPr>
          <p:spPr bwMode="auto">
            <a:xfrm>
              <a:off x="4177740" y="2779469"/>
              <a:ext cx="1844992" cy="1844992"/>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íṥlíḍê">
              <a:extLst>
                <a:ext uri="{FF2B5EF4-FFF2-40B4-BE49-F238E27FC236}">
                  <a16:creationId xmlns:a16="http://schemas.microsoft.com/office/drawing/2014/main" id="{E5AB25C0-749F-A99F-0A7B-C9AB258FDFD5}"/>
                </a:ext>
              </a:extLst>
            </p:cNvPr>
            <p:cNvSpPr/>
            <p:nvPr/>
          </p:nvSpPr>
          <p:spPr bwMode="auto">
            <a:xfrm rot="19117306">
              <a:off x="5370481" y="2398970"/>
              <a:ext cx="1327323" cy="88580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ïśḷîḋè">
              <a:extLst>
                <a:ext uri="{FF2B5EF4-FFF2-40B4-BE49-F238E27FC236}">
                  <a16:creationId xmlns:a16="http://schemas.microsoft.com/office/drawing/2014/main" id="{572A9225-5D7C-C240-489F-FD125B566537}"/>
                </a:ext>
              </a:extLst>
            </p:cNvPr>
            <p:cNvSpPr/>
            <p:nvPr/>
          </p:nvSpPr>
          <p:spPr bwMode="auto">
            <a:xfrm>
              <a:off x="6219512" y="1746011"/>
              <a:ext cx="834480" cy="83447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1" name="íṧ1ïḑe">
              <a:extLst>
                <a:ext uri="{FF2B5EF4-FFF2-40B4-BE49-F238E27FC236}">
                  <a16:creationId xmlns:a16="http://schemas.microsoft.com/office/drawing/2014/main" id="{E0BFBBDC-2322-005B-C4F1-5C3260051278}"/>
                </a:ext>
              </a:extLst>
            </p:cNvPr>
            <p:cNvSpPr/>
            <p:nvPr/>
          </p:nvSpPr>
          <p:spPr bwMode="auto">
            <a:xfrm rot="2482694" flipV="1">
              <a:off x="5393337" y="4124420"/>
              <a:ext cx="1327322" cy="88580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2" name="iṥ1iḑè">
              <a:extLst>
                <a:ext uri="{FF2B5EF4-FFF2-40B4-BE49-F238E27FC236}">
                  <a16:creationId xmlns:a16="http://schemas.microsoft.com/office/drawing/2014/main" id="{9BF68389-64DC-79F0-C53D-6D64C761EEE1}"/>
                </a:ext>
              </a:extLst>
            </p:cNvPr>
            <p:cNvSpPr/>
            <p:nvPr/>
          </p:nvSpPr>
          <p:spPr bwMode="auto">
            <a:xfrm>
              <a:off x="6242526" y="4828102"/>
              <a:ext cx="834479" cy="83447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íŝ1îdé">
              <a:extLst>
                <a:ext uri="{FF2B5EF4-FFF2-40B4-BE49-F238E27FC236}">
                  <a16:creationId xmlns:a16="http://schemas.microsoft.com/office/drawing/2014/main" id="{A1B064C2-767A-0AAD-D5B1-9A6281B14964}"/>
                </a:ext>
              </a:extLst>
            </p:cNvPr>
            <p:cNvSpPr/>
            <p:nvPr/>
          </p:nvSpPr>
          <p:spPr bwMode="auto">
            <a:xfrm>
              <a:off x="6954227" y="3179885"/>
              <a:ext cx="1057495" cy="1057495"/>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4" name="íŝlïde">
              <a:extLst>
                <a:ext uri="{FF2B5EF4-FFF2-40B4-BE49-F238E27FC236}">
                  <a16:creationId xmlns:a16="http://schemas.microsoft.com/office/drawing/2014/main" id="{B0A85305-6467-D137-D55E-40AFA1EBE708}"/>
                </a:ext>
              </a:extLst>
            </p:cNvPr>
            <p:cNvSpPr/>
            <p:nvPr/>
          </p:nvSpPr>
          <p:spPr bwMode="auto">
            <a:xfrm rot="19117306">
              <a:off x="5749380" y="3066099"/>
              <a:ext cx="1429418" cy="1333705"/>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6" name="iṡľïḓè">
              <a:extLst>
                <a:ext uri="{FF2B5EF4-FFF2-40B4-BE49-F238E27FC236}">
                  <a16:creationId xmlns:a16="http://schemas.microsoft.com/office/drawing/2014/main" id="{9F6B56E4-07B4-C6A2-D910-60AF289C9D16}"/>
                </a:ext>
              </a:extLst>
            </p:cNvPr>
            <p:cNvSpPr/>
            <p:nvPr/>
          </p:nvSpPr>
          <p:spPr bwMode="auto">
            <a:xfrm>
              <a:off x="4357097" y="2958827"/>
              <a:ext cx="1486281" cy="1486281"/>
            </a:xfrm>
            <a:prstGeom prst="ellipse">
              <a:avLst/>
            </a:prstGeom>
            <a:solidFill>
              <a:schemeClr val="bg1"/>
            </a:solidFill>
            <a:ln>
              <a:noFill/>
            </a:ln>
          </p:spPr>
          <p:txBody>
            <a:bodyPr wrap="square" lIns="91440" tIns="45720" rIns="91440" bIns="45720" rtlCol="0" anchor="ctr">
              <a:normAutofit/>
            </a:bodyPr>
            <a:lstStyle/>
            <a:p>
              <a:pPr algn="ctr"/>
              <a:r>
                <a:rPr lang="en-US" altLang="zh-CN" b="1" i="1" dirty="0"/>
                <a:t>Gain</a:t>
              </a:r>
              <a:endParaRPr lang="es-ES" b="1" i="1" dirty="0"/>
            </a:p>
          </p:txBody>
        </p:sp>
        <p:sp>
          <p:nvSpPr>
            <p:cNvPr id="27" name="îṡľíḍe">
              <a:extLst>
                <a:ext uri="{FF2B5EF4-FFF2-40B4-BE49-F238E27FC236}">
                  <a16:creationId xmlns:a16="http://schemas.microsoft.com/office/drawing/2014/main" id="{DD9AB908-2EAB-EC69-2114-AFB3E6B94104}"/>
                </a:ext>
              </a:extLst>
            </p:cNvPr>
            <p:cNvSpPr/>
            <p:nvPr/>
          </p:nvSpPr>
          <p:spPr bwMode="auto">
            <a:xfrm>
              <a:off x="6284798" y="1749776"/>
              <a:ext cx="743140" cy="743140"/>
            </a:xfrm>
            <a:prstGeom prst="ellipse">
              <a:avLst/>
            </a:prstGeom>
            <a:solidFill>
              <a:schemeClr val="bg1"/>
            </a:solidFill>
            <a:ln>
              <a:noFill/>
            </a:ln>
          </p:spPr>
          <p:txBody>
            <a:bodyPr wrap="square" lIns="91440" tIns="45720" rIns="91440" bIns="45720" rtlCol="0" anchor="ctr">
              <a:normAutofit/>
            </a:bodyPr>
            <a:lstStyle/>
            <a:p>
              <a:pPr algn="ctr"/>
              <a:endParaRPr lang="es-SV" b="1" dirty="0"/>
            </a:p>
          </p:txBody>
        </p:sp>
        <p:sp>
          <p:nvSpPr>
            <p:cNvPr id="28" name="îŝľïḋe">
              <a:extLst>
                <a:ext uri="{FF2B5EF4-FFF2-40B4-BE49-F238E27FC236}">
                  <a16:creationId xmlns:a16="http://schemas.microsoft.com/office/drawing/2014/main" id="{06844F1B-CE6E-6197-0474-E7E876B7B6AC}"/>
                </a:ext>
              </a:extLst>
            </p:cNvPr>
            <p:cNvSpPr/>
            <p:nvPr/>
          </p:nvSpPr>
          <p:spPr bwMode="auto">
            <a:xfrm>
              <a:off x="7102502" y="3250885"/>
              <a:ext cx="911759" cy="911759"/>
            </a:xfrm>
            <a:prstGeom prst="ellipse">
              <a:avLst/>
            </a:prstGeom>
            <a:solidFill>
              <a:schemeClr val="bg1"/>
            </a:solidFill>
            <a:ln>
              <a:noFill/>
            </a:ln>
          </p:spPr>
          <p:txBody>
            <a:bodyPr wrap="square" lIns="91440" tIns="45720" rIns="91440" bIns="45720" rtlCol="0" anchor="ctr">
              <a:normAutofit/>
            </a:bodyPr>
            <a:lstStyle/>
            <a:p>
              <a:pPr algn="ctr"/>
              <a:endParaRPr lang="es-SV" b="1" dirty="0"/>
            </a:p>
          </p:txBody>
        </p:sp>
        <p:sp>
          <p:nvSpPr>
            <p:cNvPr id="29" name="îśḻïďé">
              <a:extLst>
                <a:ext uri="{FF2B5EF4-FFF2-40B4-BE49-F238E27FC236}">
                  <a16:creationId xmlns:a16="http://schemas.microsoft.com/office/drawing/2014/main" id="{F3986C7F-8E00-957B-616B-50CF1A4095A8}"/>
                </a:ext>
              </a:extLst>
            </p:cNvPr>
            <p:cNvSpPr/>
            <p:nvPr/>
          </p:nvSpPr>
          <p:spPr bwMode="auto">
            <a:xfrm>
              <a:off x="6304501" y="4913089"/>
              <a:ext cx="743140" cy="743140"/>
            </a:xfrm>
            <a:prstGeom prst="ellipse">
              <a:avLst/>
            </a:prstGeom>
            <a:solidFill>
              <a:schemeClr val="bg1"/>
            </a:solidFill>
            <a:ln>
              <a:noFill/>
            </a:ln>
          </p:spPr>
          <p:txBody>
            <a:bodyPr wrap="square" lIns="91440" tIns="45720" rIns="91440" bIns="45720" rtlCol="0" anchor="ctr">
              <a:normAutofit/>
            </a:bodyPr>
            <a:lstStyle/>
            <a:p>
              <a:pPr algn="ctr"/>
              <a:endParaRPr lang="es-SV" b="1" dirty="0"/>
            </a:p>
          </p:txBody>
        </p:sp>
        <p:sp>
          <p:nvSpPr>
            <p:cNvPr id="31" name="iṡḷiḓe">
              <a:extLst>
                <a:ext uri="{FF2B5EF4-FFF2-40B4-BE49-F238E27FC236}">
                  <a16:creationId xmlns:a16="http://schemas.microsoft.com/office/drawing/2014/main" id="{BC70BA21-2FD9-AD9E-800D-F1B8230AF448}"/>
                </a:ext>
              </a:extLst>
            </p:cNvPr>
            <p:cNvSpPr txBox="1"/>
            <p:nvPr/>
          </p:nvSpPr>
          <p:spPr bwMode="auto">
            <a:xfrm>
              <a:off x="7119278" y="1797378"/>
              <a:ext cx="4630707" cy="51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342900" indent="-342900" eaLnBrk="1" hangingPunct="1">
                <a:lnSpc>
                  <a:spcPct val="100000"/>
                </a:lnSpc>
                <a:spcBef>
                  <a:spcPct val="0"/>
                </a:spcBef>
                <a:buFont typeface="Arial" panose="020B0604020202020204" pitchFamily="34" charset="0"/>
                <a:buChar char="•"/>
              </a:pPr>
              <a:r>
                <a:rPr lang="en-US" altLang="zh-CN" sz="1900" b="1" dirty="0"/>
                <a:t>Accumulate some basic knowledge of UEFI</a:t>
              </a:r>
            </a:p>
            <a:p>
              <a:pPr eaLnBrk="1" hangingPunct="1">
                <a:lnSpc>
                  <a:spcPct val="100000"/>
                </a:lnSpc>
                <a:spcBef>
                  <a:spcPct val="0"/>
                </a:spcBef>
                <a:buFontTx/>
                <a:buNone/>
              </a:pPr>
              <a:endParaRPr lang="en-US" altLang="zh-CN" sz="2900" b="1" dirty="0"/>
            </a:p>
            <a:p>
              <a:pPr eaLnBrk="1" hangingPunct="1">
                <a:lnSpc>
                  <a:spcPct val="100000"/>
                </a:lnSpc>
                <a:spcBef>
                  <a:spcPct val="0"/>
                </a:spcBef>
                <a:buFontTx/>
                <a:buNone/>
              </a:pPr>
              <a:endParaRPr lang="en-US" altLang="zh-CN" sz="1800" b="1" dirty="0"/>
            </a:p>
          </p:txBody>
        </p:sp>
        <p:sp>
          <p:nvSpPr>
            <p:cNvPr id="34" name="ïşliďè">
              <a:extLst>
                <a:ext uri="{FF2B5EF4-FFF2-40B4-BE49-F238E27FC236}">
                  <a16:creationId xmlns:a16="http://schemas.microsoft.com/office/drawing/2014/main" id="{A5CFFED7-ED8E-E244-B5AC-9F0BC50AA39D}"/>
                </a:ext>
              </a:extLst>
            </p:cNvPr>
            <p:cNvSpPr txBox="1"/>
            <p:nvPr/>
          </p:nvSpPr>
          <p:spPr bwMode="auto">
            <a:xfrm>
              <a:off x="8080587" y="3141010"/>
              <a:ext cx="3870409" cy="39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eaLnBrk="1" hangingPunct="1">
                <a:lnSpc>
                  <a:spcPct val="100000"/>
                </a:lnSpc>
                <a:spcBef>
                  <a:spcPct val="0"/>
                </a:spcBef>
                <a:buFont typeface="Arial" panose="020B0604020202020204" pitchFamily="34" charset="0"/>
                <a:buChar char="•"/>
              </a:pPr>
              <a:r>
                <a:rPr lang="en-US" altLang="zh-CN" b="1" dirty="0"/>
                <a:t>Get exposure to the real, proven way the industry works</a:t>
              </a:r>
            </a:p>
          </p:txBody>
        </p:sp>
        <p:sp>
          <p:nvSpPr>
            <p:cNvPr id="36" name="isļïdè">
              <a:extLst>
                <a:ext uri="{FF2B5EF4-FFF2-40B4-BE49-F238E27FC236}">
                  <a16:creationId xmlns:a16="http://schemas.microsoft.com/office/drawing/2014/main" id="{1E352124-E8B5-BDA3-BBA5-1DF3206357F6}"/>
                </a:ext>
              </a:extLst>
            </p:cNvPr>
            <p:cNvSpPr txBox="1"/>
            <p:nvPr/>
          </p:nvSpPr>
          <p:spPr bwMode="auto">
            <a:xfrm>
              <a:off x="8085443" y="3756877"/>
              <a:ext cx="3894083" cy="74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eaLnBrk="1" hangingPunct="1">
                <a:lnSpc>
                  <a:spcPct val="100000"/>
                </a:lnSpc>
                <a:spcBef>
                  <a:spcPct val="0"/>
                </a:spcBef>
                <a:buFont typeface="Arial" panose="020B0604020202020204" pitchFamily="34" charset="0"/>
                <a:buChar char="•"/>
              </a:pPr>
              <a:r>
                <a:rPr lang="en-US" altLang="zh-CN" b="1" dirty="0"/>
                <a:t>Have a further understanding of the direction of career development</a:t>
              </a:r>
            </a:p>
          </p:txBody>
        </p:sp>
        <p:cxnSp>
          <p:nvCxnSpPr>
            <p:cNvPr id="37" name="直接连接符 36">
              <a:extLst>
                <a:ext uri="{FF2B5EF4-FFF2-40B4-BE49-F238E27FC236}">
                  <a16:creationId xmlns:a16="http://schemas.microsoft.com/office/drawing/2014/main" id="{5AC015E1-1C5C-449A-3D9D-FEE977FE068B}"/>
                </a:ext>
              </a:extLst>
            </p:cNvPr>
            <p:cNvCxnSpPr/>
            <p:nvPr/>
          </p:nvCxnSpPr>
          <p:spPr>
            <a:xfrm>
              <a:off x="7221000" y="2779469"/>
              <a:ext cx="429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EB09959-2A05-DB0F-6592-E76ACB63307C}"/>
                </a:ext>
              </a:extLst>
            </p:cNvPr>
            <p:cNvCxnSpPr/>
            <p:nvPr/>
          </p:nvCxnSpPr>
          <p:spPr>
            <a:xfrm>
              <a:off x="7221000" y="4571153"/>
              <a:ext cx="429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9" name="iṩlïḋe">
              <a:extLst>
                <a:ext uri="{FF2B5EF4-FFF2-40B4-BE49-F238E27FC236}">
                  <a16:creationId xmlns:a16="http://schemas.microsoft.com/office/drawing/2014/main" id="{D5182F9C-7FAC-4E5D-7343-476EFB925488}"/>
                </a:ext>
              </a:extLst>
            </p:cNvPr>
            <p:cNvSpPr/>
            <p:nvPr/>
          </p:nvSpPr>
          <p:spPr bwMode="auto">
            <a:xfrm>
              <a:off x="6496244" y="1983343"/>
              <a:ext cx="320248" cy="276005"/>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0" name="íṣḻide">
              <a:extLst>
                <a:ext uri="{FF2B5EF4-FFF2-40B4-BE49-F238E27FC236}">
                  <a16:creationId xmlns:a16="http://schemas.microsoft.com/office/drawing/2014/main" id="{F687A2BA-5259-C437-51FF-516A15EE8DCA}"/>
                </a:ext>
              </a:extLst>
            </p:cNvPr>
            <p:cNvSpPr/>
            <p:nvPr/>
          </p:nvSpPr>
          <p:spPr bwMode="auto">
            <a:xfrm>
              <a:off x="7398257" y="3561471"/>
              <a:ext cx="320248" cy="29058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accent1"/>
            </a:solidFill>
            <a:ln>
              <a:noFill/>
            </a:ln>
          </p:spPr>
          <p:txBody>
            <a:bodyPr wrap="square" lIns="91440" tIns="45720" rIns="91440" bIns="4572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1" name="íšḻïdê">
              <a:extLst>
                <a:ext uri="{FF2B5EF4-FFF2-40B4-BE49-F238E27FC236}">
                  <a16:creationId xmlns:a16="http://schemas.microsoft.com/office/drawing/2014/main" id="{2780278B-1BC8-1751-C759-83BEA05E497C}"/>
                </a:ext>
              </a:extLst>
            </p:cNvPr>
            <p:cNvSpPr/>
            <p:nvPr/>
          </p:nvSpPr>
          <p:spPr bwMode="auto">
            <a:xfrm>
              <a:off x="6531114" y="5124535"/>
              <a:ext cx="289916" cy="320247"/>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45" name="iṡḷiḓe">
            <a:extLst>
              <a:ext uri="{FF2B5EF4-FFF2-40B4-BE49-F238E27FC236}">
                <a16:creationId xmlns:a16="http://schemas.microsoft.com/office/drawing/2014/main" id="{BB8CD232-FC86-1954-7420-3DEA62A8A8E4}"/>
              </a:ext>
            </a:extLst>
          </p:cNvPr>
          <p:cNvSpPr txBox="1"/>
          <p:nvPr/>
        </p:nvSpPr>
        <p:spPr bwMode="auto">
          <a:xfrm>
            <a:off x="3951488" y="1616219"/>
            <a:ext cx="442343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eaLnBrk="1" hangingPunct="1">
              <a:lnSpc>
                <a:spcPct val="100000"/>
              </a:lnSpc>
              <a:spcBef>
                <a:spcPct val="0"/>
              </a:spcBef>
              <a:buFont typeface="Arial" panose="020B0604020202020204" pitchFamily="34" charset="0"/>
              <a:buChar char="•"/>
            </a:pPr>
            <a:r>
              <a:rPr lang="en-US" altLang="zh-CN" sz="1800" b="1" dirty="0"/>
              <a:t> Improved practical skills</a:t>
            </a:r>
          </a:p>
          <a:p>
            <a:pPr eaLnBrk="1" hangingPunct="1">
              <a:lnSpc>
                <a:spcPct val="100000"/>
              </a:lnSpc>
              <a:spcBef>
                <a:spcPct val="0"/>
              </a:spcBef>
              <a:buFontTx/>
              <a:buNone/>
            </a:pPr>
            <a:endParaRPr lang="en-US" altLang="zh-CN" sz="1800" b="1" dirty="0"/>
          </a:p>
          <a:p>
            <a:pPr eaLnBrk="1" hangingPunct="1">
              <a:lnSpc>
                <a:spcPct val="100000"/>
              </a:lnSpc>
              <a:spcBef>
                <a:spcPct val="0"/>
              </a:spcBef>
              <a:buFontTx/>
              <a:buNone/>
            </a:pPr>
            <a:endParaRPr lang="en-US" altLang="zh-CN" sz="1800" b="1" dirty="0"/>
          </a:p>
        </p:txBody>
      </p:sp>
      <p:sp>
        <p:nvSpPr>
          <p:cNvPr id="46" name="iṡḷiḓe">
            <a:extLst>
              <a:ext uri="{FF2B5EF4-FFF2-40B4-BE49-F238E27FC236}">
                <a16:creationId xmlns:a16="http://schemas.microsoft.com/office/drawing/2014/main" id="{9C056DF2-8216-F505-F648-3AC343B85356}"/>
              </a:ext>
            </a:extLst>
          </p:cNvPr>
          <p:cNvSpPr txBox="1"/>
          <p:nvPr/>
        </p:nvSpPr>
        <p:spPr bwMode="auto">
          <a:xfrm>
            <a:off x="4196780" y="4850262"/>
            <a:ext cx="5544120" cy="55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eaLnBrk="1" hangingPunct="1">
              <a:lnSpc>
                <a:spcPct val="100000"/>
              </a:lnSpc>
              <a:spcBef>
                <a:spcPct val="0"/>
              </a:spcBef>
              <a:buFont typeface="Arial" panose="020B0604020202020204" pitchFamily="34" charset="0"/>
              <a:buChar char="•"/>
            </a:pPr>
            <a:r>
              <a:rPr lang="en-US" altLang="zh-CN" sz="2300" b="1" dirty="0"/>
              <a:t>Made a great group of friends and colleagues</a:t>
            </a:r>
          </a:p>
          <a:p>
            <a:pPr eaLnBrk="1" hangingPunct="1">
              <a:lnSpc>
                <a:spcPct val="100000"/>
              </a:lnSpc>
              <a:spcBef>
                <a:spcPct val="0"/>
              </a:spcBef>
              <a:buFontTx/>
              <a:buNone/>
            </a:pPr>
            <a:endParaRPr lang="en-US" altLang="zh-CN" sz="1800" b="1" dirty="0"/>
          </a:p>
          <a:p>
            <a:pPr eaLnBrk="1" hangingPunct="1">
              <a:lnSpc>
                <a:spcPct val="100000"/>
              </a:lnSpc>
              <a:spcBef>
                <a:spcPct val="0"/>
              </a:spcBef>
              <a:buFontTx/>
              <a:buNone/>
            </a:pPr>
            <a:endParaRPr lang="en-US" altLang="zh-CN" sz="1800" b="1" dirty="0"/>
          </a:p>
        </p:txBody>
      </p:sp>
      <p:sp>
        <p:nvSpPr>
          <p:cNvPr id="7" name="灯片编号占位符 2">
            <a:extLst>
              <a:ext uri="{FF2B5EF4-FFF2-40B4-BE49-F238E27FC236}">
                <a16:creationId xmlns:a16="http://schemas.microsoft.com/office/drawing/2014/main" id="{E5AB7F2D-2B2A-B40A-2007-E70B8A7D881A}"/>
              </a:ext>
            </a:extLst>
          </p:cNvPr>
          <p:cNvSpPr txBox="1">
            <a:spLocks/>
          </p:cNvSpPr>
          <p:nvPr/>
        </p:nvSpPr>
        <p:spPr>
          <a:xfrm>
            <a:off x="11749913" y="6473952"/>
            <a:ext cx="438912" cy="155448"/>
          </a:xfrm>
          <a:prstGeom prst="rect">
            <a:avLst/>
          </a:prstGeom>
        </p:spPr>
        <p:txBody>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pPr algn="ctr">
              <a:defRPr/>
            </a:pPr>
            <a:fld id="{6D22F896-40B5-4ADD-8801-0D06FADFA095}" type="slidenum">
              <a:rPr lang="en-US" sz="1000" smtClean="0">
                <a:solidFill>
                  <a:srgbClr val="000000"/>
                </a:solidFill>
                <a:latin typeface="Arial" panose="020B0604020202020204" pitchFamily="34" charset="0"/>
                <a:cs typeface="Arial" panose="020B0604020202020204" pitchFamily="34" charset="0"/>
              </a:rPr>
              <a:pPr algn="ctr">
                <a:defRPr/>
              </a:pPr>
              <a:t>14</a:t>
            </a:fld>
            <a:endParaRPr lang="en-US" sz="1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67462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CD5B24-7B70-A630-DA57-447E3F35C105}"/>
              </a:ext>
            </a:extLst>
          </p:cNvPr>
          <p:cNvPicPr>
            <a:picLocks noChangeAspect="1"/>
          </p:cNvPicPr>
          <p:nvPr/>
        </p:nvPicPr>
        <p:blipFill>
          <a:blip r:embed="rId2"/>
          <a:stretch>
            <a:fillRect/>
          </a:stretch>
        </p:blipFill>
        <p:spPr>
          <a:xfrm>
            <a:off x="-1" y="892"/>
            <a:ext cx="12188825" cy="6857107"/>
          </a:xfrm>
          <a:prstGeom prst="rect">
            <a:avLst/>
          </a:prstGeom>
        </p:spPr>
      </p:pic>
      <p:sp>
        <p:nvSpPr>
          <p:cNvPr id="3" name="灯片编号占位符 2">
            <a:extLst>
              <a:ext uri="{FF2B5EF4-FFF2-40B4-BE49-F238E27FC236}">
                <a16:creationId xmlns:a16="http://schemas.microsoft.com/office/drawing/2014/main" id="{40B1042F-BDB6-9F86-6BCE-E326B14FBC9F}"/>
              </a:ext>
            </a:extLst>
          </p:cNvPr>
          <p:cNvSpPr>
            <a:spLocks noGrp="1"/>
          </p:cNvSpPr>
          <p:nvPr>
            <p:ph type="sldNum" sz="quarter" idx="4"/>
          </p:nvPr>
        </p:nvSpPr>
        <p:spPr/>
        <p: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1219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矩形 4">
            <a:extLst>
              <a:ext uri="{FF2B5EF4-FFF2-40B4-BE49-F238E27FC236}">
                <a16:creationId xmlns:a16="http://schemas.microsoft.com/office/drawing/2014/main" id="{3DE27182-30CF-E1DF-A831-94681E14AF34}"/>
              </a:ext>
            </a:extLst>
          </p:cNvPr>
          <p:cNvSpPr/>
          <p:nvPr/>
        </p:nvSpPr>
        <p:spPr>
          <a:xfrm>
            <a:off x="5138703" y="820267"/>
            <a:ext cx="1914597" cy="3193949"/>
          </a:xfrm>
          <a:prstGeom prst="rect">
            <a:avLst/>
          </a:prstGeom>
          <a:noFill/>
          <a:ln w="19050" cap="flat" cmpd="sng" algn="ctr">
            <a:solidFill>
              <a:srgbClr val="C75050"/>
            </a:solid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6" name="文本框 5">
            <a:extLst>
              <a:ext uri="{FF2B5EF4-FFF2-40B4-BE49-F238E27FC236}">
                <a16:creationId xmlns:a16="http://schemas.microsoft.com/office/drawing/2014/main" id="{B7B3FCB3-47EB-BC5F-0C18-54BD9857FA3E}"/>
              </a:ext>
            </a:extLst>
          </p:cNvPr>
          <p:cNvSpPr txBox="1"/>
          <p:nvPr/>
        </p:nvSpPr>
        <p:spPr>
          <a:xfrm>
            <a:off x="5382520" y="3186855"/>
            <a:ext cx="1568597" cy="484289"/>
          </a:xfrm>
          <a:prstGeom prst="rect">
            <a:avLst/>
          </a:prstGeom>
          <a:noFill/>
        </p:spPr>
        <p:txBody>
          <a:bodyPr vert="horz" wrap="none" rtlCol="0">
            <a:noAutofit/>
          </a:bodyPr>
          <a:lstStyle/>
          <a:p>
            <a:pPr marL="0" marR="0" lvl="0" indent="0" algn="ctr" defTabSz="1219200" rtl="0" eaLnBrk="1" fontAlgn="auto" latinLnBrk="0" hangingPunct="1">
              <a:lnSpc>
                <a:spcPts val="2000"/>
              </a:lnSpc>
              <a:spcBef>
                <a:spcPts val="400"/>
              </a:spcBef>
              <a:spcAft>
                <a:spcPts val="400"/>
              </a:spcAft>
              <a:buClrTx/>
              <a:buSzTx/>
              <a:buFontTx/>
              <a:buNone/>
              <a:tabLst/>
              <a:defRPr/>
            </a:pPr>
            <a:r>
              <a:rPr kumimoji="0" lang="en-US" altLang="zh-CN" sz="2400" b="1" i="0" u="none" strike="noStrike" kern="1200" cap="none" spc="-15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rPr>
              <a:t>Future</a:t>
            </a:r>
          </a:p>
          <a:p>
            <a:pPr marL="0" marR="0" lvl="0" indent="0" algn="ctr" defTabSz="1219200" rtl="0" eaLnBrk="1" fontAlgn="auto" latinLnBrk="0" hangingPunct="1">
              <a:lnSpc>
                <a:spcPts val="2000"/>
              </a:lnSpc>
              <a:spcBef>
                <a:spcPts val="400"/>
              </a:spcBef>
              <a:spcAft>
                <a:spcPts val="400"/>
              </a:spcAft>
              <a:buClrTx/>
              <a:buSzTx/>
              <a:buFontTx/>
              <a:buNone/>
              <a:tabLst/>
              <a:defRPr/>
            </a:pPr>
            <a:r>
              <a:rPr kumimoji="0" lang="en-US" altLang="zh-CN" sz="2400" b="1" i="0" u="none" strike="noStrike" kern="1200" cap="none" spc="-15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rPr>
              <a:t>Prospect</a:t>
            </a:r>
            <a:endParaRPr kumimoji="0" lang="zh-CN" altLang="en-US" sz="2400" b="1" i="0" u="none" strike="noStrike" kern="1200" cap="none" spc="-15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7" name="文本框 6">
            <a:extLst>
              <a:ext uri="{FF2B5EF4-FFF2-40B4-BE49-F238E27FC236}">
                <a16:creationId xmlns:a16="http://schemas.microsoft.com/office/drawing/2014/main" id="{E75E2F97-4035-C0C6-EB1E-FAD3BDA80431}"/>
              </a:ext>
            </a:extLst>
          </p:cNvPr>
          <p:cNvSpPr txBox="1"/>
          <p:nvPr/>
        </p:nvSpPr>
        <p:spPr>
          <a:xfrm>
            <a:off x="4015429" y="2654776"/>
            <a:ext cx="4161142" cy="393954"/>
          </a:xfrm>
          <a:prstGeom prst="rect">
            <a:avLst/>
          </a:prstGeom>
          <a:solidFill>
            <a:srgbClr val="C75050"/>
          </a:solidFill>
        </p:spPr>
        <p:txBody>
          <a:bodyPr wrap="square" rtlCol="0">
            <a:noAutofit/>
          </a:bodyPr>
          <a:lstStyle/>
          <a:p>
            <a:pPr marL="0" marR="0" lvl="0" indent="0" algn="ctr" defTabSz="1219200" rtl="0" eaLnBrk="1" fontAlgn="auto" latinLnBrk="0" hangingPunct="1">
              <a:lnSpc>
                <a:spcPct val="130000"/>
              </a:lnSpc>
              <a:spcBef>
                <a:spcPts val="0"/>
              </a:spcBef>
              <a:spcAft>
                <a:spcPts val="0"/>
              </a:spcAft>
              <a:buClrTx/>
              <a:buSzTx/>
              <a:buFontTx/>
              <a:buNone/>
              <a:tabLst/>
              <a:defRPr/>
            </a:pPr>
            <a:endParaRPr kumimoji="0" lang="zh-CN" altLang="en-US" sz="1600" b="0" i="0" u="none" strike="noStrike" kern="0" cap="none" spc="2000" normalizeH="0" baseline="0" noProof="0">
              <a:ln>
                <a:noFill/>
              </a:ln>
              <a:solidFill>
                <a:srgbClr val="282728"/>
              </a:solidFill>
              <a:effectLst/>
              <a:uLnTx/>
              <a:uFillTx/>
              <a:latin typeface="Mistral" panose="03090702030407020403" pitchFamily="66" charset="0"/>
              <a:ea typeface="幼圆" panose="02010509060101010101" pitchFamily="49" charset="-122"/>
              <a:cs typeface="+mn-cs"/>
            </a:endParaRPr>
          </a:p>
        </p:txBody>
      </p:sp>
      <p:sp>
        <p:nvSpPr>
          <p:cNvPr id="8" name="矩形 7">
            <a:extLst>
              <a:ext uri="{FF2B5EF4-FFF2-40B4-BE49-F238E27FC236}">
                <a16:creationId xmlns:a16="http://schemas.microsoft.com/office/drawing/2014/main" id="{5A2121D2-0281-9819-756D-540060502A6F}"/>
              </a:ext>
            </a:extLst>
          </p:cNvPr>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0" name="TextBox 4">
            <a:extLst>
              <a:ext uri="{FF2B5EF4-FFF2-40B4-BE49-F238E27FC236}">
                <a16:creationId xmlns:a16="http://schemas.microsoft.com/office/drawing/2014/main" id="{F6BA3D3B-920B-C544-8E90-ABBD3D0D0C9C}"/>
              </a:ext>
            </a:extLst>
          </p:cNvPr>
          <p:cNvSpPr txBox="1">
            <a:spLocks noChangeArrowheads="1"/>
          </p:cNvSpPr>
          <p:nvPr/>
        </p:nvSpPr>
        <p:spPr bwMode="auto">
          <a:xfrm>
            <a:off x="4101286" y="2556981"/>
            <a:ext cx="398625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1219200" rtl="0" eaLnBrk="1" fontAlgn="auto" latinLnBrk="0" hangingPunct="1">
              <a:lnSpc>
                <a:spcPct val="150000"/>
              </a:lnSpc>
              <a:spcBef>
                <a:spcPts val="0"/>
              </a:spcBef>
              <a:spcAft>
                <a:spcPts val="0"/>
              </a:spcAft>
              <a:buClrTx/>
              <a:buSzTx/>
              <a:buFontTx/>
              <a:buNone/>
              <a:tabLst/>
              <a:defRPr/>
            </a:pPr>
            <a:r>
              <a:rPr lang="en-US" altLang="zh-CN" sz="1800" dirty="0">
                <a:solidFill>
                  <a:prstClr val="white"/>
                </a:solidFill>
                <a:latin typeface="黑体" panose="02010609060101010101" pitchFamily="49" charset="-122"/>
                <a:ea typeface="黑体" panose="02010609060101010101" pitchFamily="49" charset="-122"/>
              </a:rPr>
              <a:t>Future</a:t>
            </a:r>
            <a:r>
              <a:rPr kumimoji="0" lang="en-US" altLang="zh-CN" sz="18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 prospect and thanks</a:t>
            </a:r>
          </a:p>
        </p:txBody>
      </p:sp>
      <p:sp>
        <p:nvSpPr>
          <p:cNvPr id="11" name="文本框 10">
            <a:extLst>
              <a:ext uri="{FF2B5EF4-FFF2-40B4-BE49-F238E27FC236}">
                <a16:creationId xmlns:a16="http://schemas.microsoft.com/office/drawing/2014/main" id="{4343EF4D-29DF-3B66-3D34-FB52FDC6C7C1}"/>
              </a:ext>
            </a:extLst>
          </p:cNvPr>
          <p:cNvSpPr txBox="1"/>
          <p:nvPr/>
        </p:nvSpPr>
        <p:spPr>
          <a:xfrm>
            <a:off x="5458968" y="1006973"/>
            <a:ext cx="1415702" cy="1446550"/>
          </a:xfrm>
          <a:prstGeom prst="rect">
            <a:avLst/>
          </a:prstGeom>
          <a:noFill/>
        </p:spPr>
        <p:txBody>
          <a:bodyPr wrap="square" rtlCol="0">
            <a:spAutoFit/>
          </a:bodyPr>
          <a:lstStyle/>
          <a:p>
            <a:pPr marL="0" marR="0" lvl="0" indent="0" algn="l" defTabSz="12192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150" normalizeH="0" baseline="0" noProof="0" dirty="0">
                <a:ln>
                  <a:noFill/>
                </a:ln>
                <a:solidFill>
                  <a:srgbClr val="000000">
                    <a:lumMod val="75000"/>
                    <a:lumOff val="25000"/>
                  </a:srgbClr>
                </a:solidFill>
                <a:effectLst/>
                <a:uLnTx/>
                <a:uFillTx/>
                <a:latin typeface="Arial" panose="020B0604020202020204" pitchFamily="34" charset="0"/>
                <a:ea typeface="黑体" panose="02010609060101010101" pitchFamily="49" charset="-122"/>
                <a:cs typeface="Arial" panose="020B0604020202020204" pitchFamily="34" charset="0"/>
              </a:rPr>
              <a:t>Part</a:t>
            </a:r>
          </a:p>
          <a:p>
            <a:pPr marL="0" marR="0" lvl="0" indent="0" algn="l" defTabSz="12192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150" normalizeH="0" baseline="0" noProof="0" dirty="0">
                <a:ln>
                  <a:noFill/>
                </a:ln>
                <a:solidFill>
                  <a:srgbClr val="000000">
                    <a:lumMod val="75000"/>
                    <a:lumOff val="25000"/>
                  </a:srgbClr>
                </a:solidFill>
                <a:effectLst/>
                <a:uLnTx/>
                <a:uFillTx/>
                <a:latin typeface="Arial" panose="020B0604020202020204" pitchFamily="34" charset="0"/>
                <a:ea typeface="黑体" panose="02010609060101010101" pitchFamily="49" charset="-122"/>
                <a:cs typeface="Arial" panose="020B0604020202020204" pitchFamily="34" charset="0"/>
              </a:rPr>
              <a:t>Four</a:t>
            </a:r>
            <a:endParaRPr kumimoji="0" lang="zh-CN" altLang="en-US" sz="4400" b="1" i="0" u="none" strike="noStrike" kern="1200" cap="none" spc="-150" normalizeH="0" baseline="0" noProof="0" dirty="0">
              <a:ln>
                <a:noFill/>
              </a:ln>
              <a:solidFill>
                <a:srgbClr val="000000">
                  <a:lumMod val="75000"/>
                  <a:lumOff val="25000"/>
                </a:srgbClr>
              </a:solidFill>
              <a:effectLst/>
              <a:uLnTx/>
              <a:uFillTx/>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87584376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09648" y="230160"/>
            <a:ext cx="11073384" cy="521208"/>
          </a:xfrm>
        </p:spPr>
        <p:txBody>
          <a:bodyPr/>
          <a:lstStyle/>
          <a:p>
            <a:pPr>
              <a:lnSpc>
                <a:spcPct val="150000"/>
              </a:lnSpc>
            </a:pPr>
            <a:r>
              <a:rPr lang="en-US" altLang="zh-CN" sz="4800" b="1" dirty="0"/>
              <a:t>Future Prospect</a:t>
            </a:r>
          </a:p>
        </p:txBody>
      </p:sp>
      <p:grpSp>
        <p:nvGrpSpPr>
          <p:cNvPr id="5" name="组合 4">
            <a:extLst>
              <a:ext uri="{FF2B5EF4-FFF2-40B4-BE49-F238E27FC236}">
                <a16:creationId xmlns:a16="http://schemas.microsoft.com/office/drawing/2014/main" id="{7D28E32A-D7F9-DE28-4ED8-C33BB6A96C40}"/>
              </a:ext>
            </a:extLst>
          </p:cNvPr>
          <p:cNvGrpSpPr/>
          <p:nvPr/>
        </p:nvGrpSpPr>
        <p:grpSpPr>
          <a:xfrm>
            <a:off x="8224061" y="4210058"/>
            <a:ext cx="3649535" cy="1331927"/>
            <a:chOff x="7325359" y="2384859"/>
            <a:chExt cx="3410814" cy="1304167"/>
          </a:xfrm>
        </p:grpSpPr>
        <p:sp>
          <p:nvSpPr>
            <p:cNvPr id="20" name="矩形 19">
              <a:extLst>
                <a:ext uri="{FF2B5EF4-FFF2-40B4-BE49-F238E27FC236}">
                  <a16:creationId xmlns:a16="http://schemas.microsoft.com/office/drawing/2014/main" id="{09DD3685-243D-6C2A-17E2-0A24DA09F157}"/>
                </a:ext>
              </a:extLst>
            </p:cNvPr>
            <p:cNvSpPr/>
            <p:nvPr/>
          </p:nvSpPr>
          <p:spPr>
            <a:xfrm>
              <a:off x="7325360" y="2737483"/>
              <a:ext cx="3410813" cy="951543"/>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dirty="0">
                  <a:ea typeface="+mj-ea"/>
                </a:rPr>
                <a:t>Be demand-oriented, gradually clarify a specific, valuable direction area and dig deeper.</a:t>
              </a:r>
              <a:endParaRPr lang="zh-CN" altLang="en-US" sz="1600" dirty="0">
                <a:ea typeface="+mj-ea"/>
              </a:endParaRPr>
            </a:p>
          </p:txBody>
        </p:sp>
        <p:sp>
          <p:nvSpPr>
            <p:cNvPr id="25" name="矩形 24">
              <a:extLst>
                <a:ext uri="{FF2B5EF4-FFF2-40B4-BE49-F238E27FC236}">
                  <a16:creationId xmlns:a16="http://schemas.microsoft.com/office/drawing/2014/main" id="{31F60BC0-32EA-431E-52D8-CB529310BF70}"/>
                </a:ext>
              </a:extLst>
            </p:cNvPr>
            <p:cNvSpPr/>
            <p:nvPr/>
          </p:nvSpPr>
          <p:spPr>
            <a:xfrm>
              <a:off x="7325359" y="2384859"/>
              <a:ext cx="3208477" cy="39421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b="1" dirty="0">
                  <a:ea typeface="+mj-ea"/>
                </a:rPr>
                <a:t>Development direction</a:t>
              </a:r>
              <a:endParaRPr lang="zh-CN" altLang="en-US" b="1" dirty="0">
                <a:ea typeface="+mj-ea"/>
              </a:endParaRPr>
            </a:p>
          </p:txBody>
        </p:sp>
      </p:grpSp>
      <p:grpSp>
        <p:nvGrpSpPr>
          <p:cNvPr id="11" name="组合 10">
            <a:extLst>
              <a:ext uri="{FF2B5EF4-FFF2-40B4-BE49-F238E27FC236}">
                <a16:creationId xmlns:a16="http://schemas.microsoft.com/office/drawing/2014/main" id="{885DA491-C892-3396-9F5A-598B7FB87F30}"/>
              </a:ext>
            </a:extLst>
          </p:cNvPr>
          <p:cNvGrpSpPr/>
          <p:nvPr/>
        </p:nvGrpSpPr>
        <p:grpSpPr>
          <a:xfrm>
            <a:off x="4620653" y="4208150"/>
            <a:ext cx="3316333" cy="1635229"/>
            <a:chOff x="7292973" y="2384859"/>
            <a:chExt cx="3338072" cy="1485291"/>
          </a:xfrm>
        </p:grpSpPr>
        <p:sp>
          <p:nvSpPr>
            <p:cNvPr id="15" name="矩形 14">
              <a:extLst>
                <a:ext uri="{FF2B5EF4-FFF2-40B4-BE49-F238E27FC236}">
                  <a16:creationId xmlns:a16="http://schemas.microsoft.com/office/drawing/2014/main" id="{12638C5D-24D5-729A-A0AB-7BED6EE5A019}"/>
                </a:ext>
              </a:extLst>
            </p:cNvPr>
            <p:cNvSpPr/>
            <p:nvPr/>
          </p:nvSpPr>
          <p:spPr>
            <a:xfrm>
              <a:off x="7292973" y="2737483"/>
              <a:ext cx="3338072" cy="1132667"/>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latinLnBrk="1">
                <a:lnSpc>
                  <a:spcPct val="120000"/>
                </a:lnSpc>
              </a:pPr>
              <a:r>
                <a:rPr lang="en-US" altLang="zh-CN" sz="1600" dirty="0">
                  <a:ea typeface="+mj-ea"/>
                </a:rPr>
                <a:t>Improve code and debug </a:t>
              </a:r>
              <a:r>
                <a:rPr lang="en-US" altLang="zh-CN" sz="1600" dirty="0" err="1">
                  <a:ea typeface="+mj-ea"/>
                </a:rPr>
                <a:t>capabilit-ies</a:t>
              </a:r>
              <a:r>
                <a:rPr lang="en-US" altLang="zh-CN" sz="1600" dirty="0">
                  <a:ea typeface="+mj-ea"/>
                </a:rPr>
                <a:t> in requirements, and align with the direction of more rigorous, standardized and modular.</a:t>
              </a:r>
              <a:endParaRPr lang="zh-CN" altLang="en-US" sz="1600" dirty="0">
                <a:ea typeface="+mj-ea"/>
              </a:endParaRPr>
            </a:p>
          </p:txBody>
        </p:sp>
        <p:sp>
          <p:nvSpPr>
            <p:cNvPr id="16" name="矩形 15">
              <a:extLst>
                <a:ext uri="{FF2B5EF4-FFF2-40B4-BE49-F238E27FC236}">
                  <a16:creationId xmlns:a16="http://schemas.microsoft.com/office/drawing/2014/main" id="{1656B9B0-82EA-5E92-86B6-E8C3CE33DD26}"/>
                </a:ext>
              </a:extLst>
            </p:cNvPr>
            <p:cNvSpPr/>
            <p:nvPr/>
          </p:nvSpPr>
          <p:spPr>
            <a:xfrm>
              <a:off x="7325360" y="2384859"/>
              <a:ext cx="2241974" cy="39421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b="1" dirty="0">
                  <a:ea typeface="+mj-ea"/>
                </a:rPr>
                <a:t>Learning plan</a:t>
              </a:r>
              <a:endParaRPr lang="zh-CN" altLang="en-US" b="1" dirty="0">
                <a:ea typeface="+mj-ea"/>
              </a:endParaRPr>
            </a:p>
          </p:txBody>
        </p:sp>
      </p:grpSp>
      <p:grpSp>
        <p:nvGrpSpPr>
          <p:cNvPr id="12" name="组合 11">
            <a:extLst>
              <a:ext uri="{FF2B5EF4-FFF2-40B4-BE49-F238E27FC236}">
                <a16:creationId xmlns:a16="http://schemas.microsoft.com/office/drawing/2014/main" id="{A7CA169A-472B-9A7F-2290-1E32E92E1B45}"/>
              </a:ext>
            </a:extLst>
          </p:cNvPr>
          <p:cNvGrpSpPr/>
          <p:nvPr/>
        </p:nvGrpSpPr>
        <p:grpSpPr>
          <a:xfrm>
            <a:off x="1639200" y="4198351"/>
            <a:ext cx="2814436" cy="1357891"/>
            <a:chOff x="7325360" y="2384859"/>
            <a:chExt cx="2807472" cy="1178365"/>
          </a:xfrm>
        </p:grpSpPr>
        <p:sp>
          <p:nvSpPr>
            <p:cNvPr id="13" name="矩形 12">
              <a:extLst>
                <a:ext uri="{FF2B5EF4-FFF2-40B4-BE49-F238E27FC236}">
                  <a16:creationId xmlns:a16="http://schemas.microsoft.com/office/drawing/2014/main" id="{64667689-AAF8-531A-1211-D3684AAE99B8}"/>
                </a:ext>
              </a:extLst>
            </p:cNvPr>
            <p:cNvSpPr/>
            <p:nvPr/>
          </p:nvSpPr>
          <p:spPr>
            <a:xfrm>
              <a:off x="7325361" y="2737484"/>
              <a:ext cx="2807471" cy="82574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latinLnBrk="1">
                <a:lnSpc>
                  <a:spcPct val="120000"/>
                </a:lnSpc>
              </a:pPr>
              <a:r>
                <a:rPr lang="en-US" altLang="zh-CN" sz="1600" dirty="0"/>
                <a:t>Deeply ploughing UEFI and constantly digging and learn-</a:t>
              </a:r>
              <a:r>
                <a:rPr lang="en-US" altLang="zh-CN" sz="1600" dirty="0" err="1"/>
                <a:t>ing</a:t>
              </a:r>
              <a:r>
                <a:rPr lang="en-US" altLang="zh-CN" sz="1600" dirty="0"/>
                <a:t>.</a:t>
              </a:r>
              <a:endParaRPr lang="zh-CN" altLang="en-US" sz="1600" dirty="0"/>
            </a:p>
          </p:txBody>
        </p:sp>
        <p:sp>
          <p:nvSpPr>
            <p:cNvPr id="14" name="矩形 13">
              <a:extLst>
                <a:ext uri="{FF2B5EF4-FFF2-40B4-BE49-F238E27FC236}">
                  <a16:creationId xmlns:a16="http://schemas.microsoft.com/office/drawing/2014/main" id="{D48D4A76-4235-53E4-F2DD-B98F714EEA56}"/>
                </a:ext>
              </a:extLst>
            </p:cNvPr>
            <p:cNvSpPr/>
            <p:nvPr/>
          </p:nvSpPr>
          <p:spPr>
            <a:xfrm>
              <a:off x="7325360" y="2384859"/>
              <a:ext cx="2241974" cy="394210"/>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b="1" dirty="0">
                  <a:ea typeface="+mj-ea"/>
                </a:rPr>
                <a:t>Career goal</a:t>
              </a:r>
              <a:endParaRPr lang="zh-CN" altLang="en-US" b="1" dirty="0">
                <a:ea typeface="+mj-ea"/>
              </a:endParaRPr>
            </a:p>
          </p:txBody>
        </p:sp>
      </p:grpSp>
      <p:grpSp>
        <p:nvGrpSpPr>
          <p:cNvPr id="33" name="20754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7A395CF-4B08-8F3F-6D8E-9199C7D2E5EE}"/>
              </a:ext>
            </a:extLst>
          </p:cNvPr>
          <p:cNvGrpSpPr>
            <a:grpSpLocks noChangeAspect="1"/>
          </p:cNvGrpSpPr>
          <p:nvPr>
            <p:custDataLst>
              <p:tags r:id="rId1"/>
            </p:custDataLst>
          </p:nvPr>
        </p:nvGrpSpPr>
        <p:grpSpPr>
          <a:xfrm>
            <a:off x="1017382" y="1080096"/>
            <a:ext cx="9789506" cy="4490859"/>
            <a:chOff x="1201247" y="1841729"/>
            <a:chExt cx="9789506" cy="4490859"/>
          </a:xfrm>
        </p:grpSpPr>
        <p:sp>
          <p:nvSpPr>
            <p:cNvPr id="35" name="islîḍê">
              <a:extLst>
                <a:ext uri="{FF2B5EF4-FFF2-40B4-BE49-F238E27FC236}">
                  <a16:creationId xmlns:a16="http://schemas.microsoft.com/office/drawing/2014/main" id="{8A8C9033-70D7-E150-4629-FC5A8F50ABEE}"/>
                </a:ext>
              </a:extLst>
            </p:cNvPr>
            <p:cNvSpPr/>
            <p:nvPr/>
          </p:nvSpPr>
          <p:spPr bwMode="auto">
            <a:xfrm>
              <a:off x="3619306" y="3537941"/>
              <a:ext cx="1686396" cy="889723"/>
            </a:xfrm>
            <a:custGeom>
              <a:avLst/>
              <a:gdLst>
                <a:gd name="T0" fmla="*/ 683 w 2813"/>
                <a:gd name="T1" fmla="*/ 655 h 1487"/>
                <a:gd name="T2" fmla="*/ 518 w 2813"/>
                <a:gd name="T3" fmla="*/ 0 h 1487"/>
                <a:gd name="T4" fmla="*/ 0 w 2813"/>
                <a:gd name="T5" fmla="*/ 659 h 1487"/>
                <a:gd name="T6" fmla="*/ 208 w 2813"/>
                <a:gd name="T7" fmla="*/ 1487 h 1487"/>
                <a:gd name="T8" fmla="*/ 2813 w 2813"/>
                <a:gd name="T9" fmla="*/ 713 h 1487"/>
                <a:gd name="T10" fmla="*/ 2562 w 2813"/>
                <a:gd name="T11" fmla="*/ 96 h 1487"/>
                <a:gd name="T12" fmla="*/ 683 w 2813"/>
                <a:gd name="T13" fmla="*/ 655 h 1487"/>
              </a:gdLst>
              <a:ahLst/>
              <a:cxnLst>
                <a:cxn ang="0">
                  <a:pos x="T0" y="T1"/>
                </a:cxn>
                <a:cxn ang="0">
                  <a:pos x="T2" y="T3"/>
                </a:cxn>
                <a:cxn ang="0">
                  <a:pos x="T4" y="T5"/>
                </a:cxn>
                <a:cxn ang="0">
                  <a:pos x="T6" y="T7"/>
                </a:cxn>
                <a:cxn ang="0">
                  <a:pos x="T8" y="T9"/>
                </a:cxn>
                <a:cxn ang="0">
                  <a:pos x="T10" y="T11"/>
                </a:cxn>
                <a:cxn ang="0">
                  <a:pos x="T12" y="T13"/>
                </a:cxn>
              </a:cxnLst>
              <a:rect l="0" t="0" r="r" b="b"/>
              <a:pathLst>
                <a:path w="2813" h="1487">
                  <a:moveTo>
                    <a:pt x="683" y="655"/>
                  </a:moveTo>
                  <a:cubicBezTo>
                    <a:pt x="518" y="0"/>
                    <a:pt x="518" y="0"/>
                    <a:pt x="518" y="0"/>
                  </a:cubicBezTo>
                  <a:cubicBezTo>
                    <a:pt x="437" y="278"/>
                    <a:pt x="250" y="514"/>
                    <a:pt x="0" y="659"/>
                  </a:cubicBezTo>
                  <a:cubicBezTo>
                    <a:pt x="208" y="1487"/>
                    <a:pt x="208" y="1487"/>
                    <a:pt x="208" y="1487"/>
                  </a:cubicBezTo>
                  <a:cubicBezTo>
                    <a:pt x="1077" y="1229"/>
                    <a:pt x="1945" y="971"/>
                    <a:pt x="2813" y="713"/>
                  </a:cubicBezTo>
                  <a:cubicBezTo>
                    <a:pt x="2679" y="537"/>
                    <a:pt x="2590" y="326"/>
                    <a:pt x="2562" y="96"/>
                  </a:cubicBezTo>
                  <a:cubicBezTo>
                    <a:pt x="1936" y="282"/>
                    <a:pt x="1310" y="468"/>
                    <a:pt x="683" y="65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2" name="ïś1íḋè">
              <a:extLst>
                <a:ext uri="{FF2B5EF4-FFF2-40B4-BE49-F238E27FC236}">
                  <a16:creationId xmlns:a16="http://schemas.microsoft.com/office/drawing/2014/main" id="{C69FC784-FA1E-A5C5-A34D-25CA9B09D107}"/>
                </a:ext>
              </a:extLst>
            </p:cNvPr>
            <p:cNvSpPr/>
            <p:nvPr/>
          </p:nvSpPr>
          <p:spPr bwMode="auto">
            <a:xfrm>
              <a:off x="6600771" y="2788432"/>
              <a:ext cx="1397044" cy="768629"/>
            </a:xfrm>
            <a:custGeom>
              <a:avLst/>
              <a:gdLst>
                <a:gd name="T0" fmla="*/ 126 w 2333"/>
                <a:gd name="T1" fmla="*/ 1286 h 1286"/>
                <a:gd name="T2" fmla="*/ 2333 w 2333"/>
                <a:gd name="T3" fmla="*/ 630 h 1286"/>
                <a:gd name="T4" fmla="*/ 2126 w 2333"/>
                <a:gd name="T5" fmla="*/ 0 h 1286"/>
                <a:gd name="T6" fmla="*/ 0 w 2333"/>
                <a:gd name="T7" fmla="*/ 632 h 1286"/>
                <a:gd name="T8" fmla="*/ 126 w 2333"/>
                <a:gd name="T9" fmla="*/ 1286 h 1286"/>
              </a:gdLst>
              <a:ahLst/>
              <a:cxnLst>
                <a:cxn ang="0">
                  <a:pos x="T0" y="T1"/>
                </a:cxn>
                <a:cxn ang="0">
                  <a:pos x="T2" y="T3"/>
                </a:cxn>
                <a:cxn ang="0">
                  <a:pos x="T4" y="T5"/>
                </a:cxn>
                <a:cxn ang="0">
                  <a:pos x="T6" y="T7"/>
                </a:cxn>
                <a:cxn ang="0">
                  <a:pos x="T8" y="T9"/>
                </a:cxn>
              </a:cxnLst>
              <a:rect l="0" t="0" r="r" b="b"/>
              <a:pathLst>
                <a:path w="2333" h="1286">
                  <a:moveTo>
                    <a:pt x="126" y="1286"/>
                  </a:moveTo>
                  <a:cubicBezTo>
                    <a:pt x="862" y="1067"/>
                    <a:pt x="1597" y="849"/>
                    <a:pt x="2333" y="630"/>
                  </a:cubicBezTo>
                  <a:cubicBezTo>
                    <a:pt x="2222" y="441"/>
                    <a:pt x="2150" y="228"/>
                    <a:pt x="2126" y="0"/>
                  </a:cubicBezTo>
                  <a:cubicBezTo>
                    <a:pt x="1417" y="210"/>
                    <a:pt x="708" y="421"/>
                    <a:pt x="0" y="632"/>
                  </a:cubicBezTo>
                  <a:cubicBezTo>
                    <a:pt x="100" y="835"/>
                    <a:pt x="142" y="1060"/>
                    <a:pt x="126" y="128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3" name="iṥḷiḓê">
              <a:extLst>
                <a:ext uri="{FF2B5EF4-FFF2-40B4-BE49-F238E27FC236}">
                  <a16:creationId xmlns:a16="http://schemas.microsoft.com/office/drawing/2014/main" id="{68B47255-DA90-CA5D-CBDB-3F7988E27BA6}"/>
                </a:ext>
              </a:extLst>
            </p:cNvPr>
            <p:cNvSpPr/>
            <p:nvPr/>
          </p:nvSpPr>
          <p:spPr bwMode="auto">
            <a:xfrm>
              <a:off x="9665091" y="1866842"/>
              <a:ext cx="1325662" cy="834913"/>
            </a:xfrm>
            <a:custGeom>
              <a:avLst/>
              <a:gdLst>
                <a:gd name="T0" fmla="*/ 170 w 2214"/>
                <a:gd name="T1" fmla="*/ 1293 h 1396"/>
                <a:gd name="T2" fmla="*/ 1100 w 2214"/>
                <a:gd name="T3" fmla="*/ 1016 h 1396"/>
                <a:gd name="T4" fmla="*/ 1213 w 2214"/>
                <a:gd name="T5" fmla="*/ 1396 h 1396"/>
                <a:gd name="T6" fmla="*/ 2214 w 2214"/>
                <a:gd name="T7" fmla="*/ 340 h 1396"/>
                <a:gd name="T8" fmla="*/ 800 w 2214"/>
                <a:gd name="T9" fmla="*/ 0 h 1396"/>
                <a:gd name="T10" fmla="*/ 912 w 2214"/>
                <a:gd name="T11" fmla="*/ 380 h 1396"/>
                <a:gd name="T12" fmla="*/ 0 w 2214"/>
                <a:gd name="T13" fmla="*/ 652 h 1396"/>
                <a:gd name="T14" fmla="*/ 170 w 2214"/>
                <a:gd name="T15" fmla="*/ 1293 h 13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4" h="1396">
                  <a:moveTo>
                    <a:pt x="170" y="1293"/>
                  </a:moveTo>
                  <a:cubicBezTo>
                    <a:pt x="480" y="1200"/>
                    <a:pt x="790" y="1108"/>
                    <a:pt x="1100" y="1016"/>
                  </a:cubicBezTo>
                  <a:cubicBezTo>
                    <a:pt x="1213" y="1396"/>
                    <a:pt x="1213" y="1396"/>
                    <a:pt x="1213" y="1396"/>
                  </a:cubicBezTo>
                  <a:cubicBezTo>
                    <a:pt x="2214" y="340"/>
                    <a:pt x="2214" y="340"/>
                    <a:pt x="2214" y="340"/>
                  </a:cubicBezTo>
                  <a:cubicBezTo>
                    <a:pt x="800" y="0"/>
                    <a:pt x="800" y="0"/>
                    <a:pt x="800" y="0"/>
                  </a:cubicBezTo>
                  <a:cubicBezTo>
                    <a:pt x="912" y="380"/>
                    <a:pt x="912" y="380"/>
                    <a:pt x="912" y="380"/>
                  </a:cubicBezTo>
                  <a:cubicBezTo>
                    <a:pt x="608" y="471"/>
                    <a:pt x="304" y="561"/>
                    <a:pt x="0" y="652"/>
                  </a:cubicBezTo>
                  <a:cubicBezTo>
                    <a:pt x="99" y="846"/>
                    <a:pt x="159" y="1063"/>
                    <a:pt x="170" y="129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4" name="íṥḷiḓé">
              <a:extLst>
                <a:ext uri="{FF2B5EF4-FFF2-40B4-BE49-F238E27FC236}">
                  <a16:creationId xmlns:a16="http://schemas.microsoft.com/office/drawing/2014/main" id="{5D93F43C-19A5-9334-A4B0-44A9C2266377}"/>
                </a:ext>
              </a:extLst>
            </p:cNvPr>
            <p:cNvSpPr/>
            <p:nvPr/>
          </p:nvSpPr>
          <p:spPr bwMode="auto">
            <a:xfrm>
              <a:off x="1201247" y="3323795"/>
              <a:ext cx="1501567" cy="769904"/>
            </a:xfrm>
            <a:custGeom>
              <a:avLst/>
              <a:gdLst>
                <a:gd name="T0" fmla="*/ 2332 w 2506"/>
                <a:gd name="T1" fmla="*/ 0 h 1288"/>
                <a:gd name="T2" fmla="*/ 0 w 2506"/>
                <a:gd name="T3" fmla="*/ 650 h 1288"/>
                <a:gd name="T4" fmla="*/ 180 w 2506"/>
                <a:gd name="T5" fmla="*/ 1288 h 1288"/>
                <a:gd name="T6" fmla="*/ 2506 w 2506"/>
                <a:gd name="T7" fmla="*/ 641 h 1288"/>
                <a:gd name="T8" fmla="*/ 2332 w 2506"/>
                <a:gd name="T9" fmla="*/ 0 h 1288"/>
              </a:gdLst>
              <a:ahLst/>
              <a:cxnLst>
                <a:cxn ang="0">
                  <a:pos x="T0" y="T1"/>
                </a:cxn>
                <a:cxn ang="0">
                  <a:pos x="T2" y="T3"/>
                </a:cxn>
                <a:cxn ang="0">
                  <a:pos x="T4" y="T5"/>
                </a:cxn>
                <a:cxn ang="0">
                  <a:pos x="T6" y="T7"/>
                </a:cxn>
                <a:cxn ang="0">
                  <a:pos x="T8" y="T9"/>
                </a:cxn>
              </a:cxnLst>
              <a:rect l="0" t="0" r="r" b="b"/>
              <a:pathLst>
                <a:path w="2506" h="1288">
                  <a:moveTo>
                    <a:pt x="2332" y="0"/>
                  </a:moveTo>
                  <a:cubicBezTo>
                    <a:pt x="0" y="650"/>
                    <a:pt x="0" y="650"/>
                    <a:pt x="0" y="650"/>
                  </a:cubicBezTo>
                  <a:cubicBezTo>
                    <a:pt x="180" y="1288"/>
                    <a:pt x="180" y="1288"/>
                    <a:pt x="180" y="1288"/>
                  </a:cubicBezTo>
                  <a:cubicBezTo>
                    <a:pt x="2506" y="641"/>
                    <a:pt x="2506" y="641"/>
                    <a:pt x="2506" y="641"/>
                  </a:cubicBezTo>
                  <a:cubicBezTo>
                    <a:pt x="2385" y="449"/>
                    <a:pt x="2325" y="227"/>
                    <a:pt x="2332"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7" name="îŝliḋè">
              <a:extLst>
                <a:ext uri="{FF2B5EF4-FFF2-40B4-BE49-F238E27FC236}">
                  <a16:creationId xmlns:a16="http://schemas.microsoft.com/office/drawing/2014/main" id="{C8DBC073-6003-9B99-D886-8E153DE17DA7}"/>
                </a:ext>
              </a:extLst>
            </p:cNvPr>
            <p:cNvSpPr/>
            <p:nvPr/>
          </p:nvSpPr>
          <p:spPr bwMode="auto">
            <a:xfrm>
              <a:off x="2720139" y="2788432"/>
              <a:ext cx="1116384" cy="1114066"/>
            </a:xfrm>
            <a:prstGeom prst="ellipse">
              <a:avLst/>
            </a:prstGeom>
            <a:solidFill>
              <a:schemeClr val="bg1">
                <a:lumMod val="95000"/>
              </a:schemeClr>
            </a:solidFill>
            <a:ln w="25400">
              <a:noFill/>
            </a:ln>
          </p:spPr>
          <p:txBody>
            <a:bodyPr vert="horz" wrap="square" lIns="91440" tIns="45720" rIns="91440" bIns="45720" numCol="1" anchor="ctr" anchorCtr="0" compatLnSpc="1">
              <a:prstTxWarp prst="textNoShape">
                <a:avLst/>
              </a:prstTxWarp>
              <a:normAutofit/>
            </a:bodyPr>
            <a:lstStyle/>
            <a:p>
              <a:pPr algn="ctr"/>
              <a:endParaRPr lang="en-US" sz="1400" b="1" dirty="0"/>
            </a:p>
          </p:txBody>
        </p:sp>
        <p:sp>
          <p:nvSpPr>
            <p:cNvPr id="48" name="íṡḻiḓé">
              <a:extLst>
                <a:ext uri="{FF2B5EF4-FFF2-40B4-BE49-F238E27FC236}">
                  <a16:creationId xmlns:a16="http://schemas.microsoft.com/office/drawing/2014/main" id="{A1E85638-8867-6089-9D5F-B9F4AF1D8F6F}"/>
                </a:ext>
              </a:extLst>
            </p:cNvPr>
            <p:cNvSpPr/>
            <p:nvPr/>
          </p:nvSpPr>
          <p:spPr bwMode="auto">
            <a:xfrm>
              <a:off x="5295210" y="2884118"/>
              <a:ext cx="1237026" cy="1234990"/>
            </a:xfrm>
            <a:prstGeom prst="ellipse">
              <a:avLst/>
            </a:prstGeom>
            <a:solidFill>
              <a:schemeClr val="bg1">
                <a:lumMod val="95000"/>
              </a:schemeClr>
            </a:solidFill>
            <a:ln w="25400">
              <a:noFill/>
            </a:ln>
          </p:spPr>
          <p:txBody>
            <a:bodyPr vert="horz" wrap="square" lIns="91440" tIns="45720" rIns="91440" bIns="45720" numCol="1" anchor="ctr" anchorCtr="0" compatLnSpc="1">
              <a:prstTxWarp prst="textNoShape">
                <a:avLst/>
              </a:prstTxWarp>
              <a:normAutofit/>
            </a:bodyPr>
            <a:lstStyle/>
            <a:p>
              <a:pPr algn="ctr"/>
              <a:endParaRPr lang="en-US" sz="1400" b="1" dirty="0"/>
            </a:p>
          </p:txBody>
        </p:sp>
        <p:sp>
          <p:nvSpPr>
            <p:cNvPr id="49" name="ïŝ1îḑé">
              <a:extLst>
                <a:ext uri="{FF2B5EF4-FFF2-40B4-BE49-F238E27FC236}">
                  <a16:creationId xmlns:a16="http://schemas.microsoft.com/office/drawing/2014/main" id="{2850E2B0-ABF3-D664-FCE6-5020722D0697}"/>
                </a:ext>
              </a:extLst>
            </p:cNvPr>
            <p:cNvSpPr/>
            <p:nvPr/>
          </p:nvSpPr>
          <p:spPr bwMode="auto">
            <a:xfrm>
              <a:off x="7972321" y="1841729"/>
              <a:ext cx="1692770" cy="1690734"/>
            </a:xfrm>
            <a:prstGeom prst="ellipse">
              <a:avLst/>
            </a:prstGeom>
            <a:solidFill>
              <a:schemeClr val="accent1"/>
            </a:solidFill>
            <a:ln w="25400">
              <a:noFill/>
            </a:ln>
          </p:spPr>
          <p:txBody>
            <a:bodyPr vert="horz" wrap="square" lIns="91440" tIns="45720" rIns="91440" bIns="45720" numCol="1" anchor="ctr" anchorCtr="0" compatLnSpc="1">
              <a:prstTxWarp prst="textNoShape">
                <a:avLst/>
              </a:prstTxWarp>
              <a:normAutofit/>
            </a:bodyPr>
            <a:lstStyle/>
            <a:p>
              <a:pPr algn="ctr"/>
              <a:endParaRPr lang="en-US" sz="1400" b="1" dirty="0"/>
            </a:p>
          </p:txBody>
        </p:sp>
        <p:sp>
          <p:nvSpPr>
            <p:cNvPr id="50" name="îSļïḓê">
              <a:extLst>
                <a:ext uri="{FF2B5EF4-FFF2-40B4-BE49-F238E27FC236}">
                  <a16:creationId xmlns:a16="http://schemas.microsoft.com/office/drawing/2014/main" id="{AF6505B6-121A-D1A2-3C4A-456EFA2554BE}"/>
                </a:ext>
              </a:extLst>
            </p:cNvPr>
            <p:cNvSpPr/>
            <p:nvPr/>
          </p:nvSpPr>
          <p:spPr bwMode="auto">
            <a:xfrm>
              <a:off x="3082121" y="3156765"/>
              <a:ext cx="392420" cy="377400"/>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tx1">
                <a:lumMod val="50000"/>
                <a:lumOff val="50000"/>
              </a:schemeClr>
            </a:solidFill>
            <a:ln>
              <a:noFill/>
            </a:ln>
          </p:spPr>
          <p:txBody>
            <a:bodyPr wrap="square" lIns="91440" tIns="45720" rIns="91440" bIns="45720">
              <a:normAutofit fontScale="92500" lnSpcReduction="20000"/>
            </a:bodyPr>
            <a:lstStyle/>
            <a:p>
              <a:endParaRPr lang="zh-CN" altLang="en-US"/>
            </a:p>
          </p:txBody>
        </p:sp>
        <p:sp>
          <p:nvSpPr>
            <p:cNvPr id="51" name="išlíḍe">
              <a:extLst>
                <a:ext uri="{FF2B5EF4-FFF2-40B4-BE49-F238E27FC236}">
                  <a16:creationId xmlns:a16="http://schemas.microsoft.com/office/drawing/2014/main" id="{EADBB724-85AE-EF33-D57A-EFAFB44BA843}"/>
                </a:ext>
              </a:extLst>
            </p:cNvPr>
            <p:cNvSpPr/>
            <p:nvPr/>
          </p:nvSpPr>
          <p:spPr bwMode="auto">
            <a:xfrm>
              <a:off x="5717513" y="3312854"/>
              <a:ext cx="392420" cy="377518"/>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wrap="square" lIns="91440" tIns="45720" rIns="91440" bIns="45720">
              <a:normAutofit fontScale="92500" lnSpcReduction="20000"/>
            </a:bodyPr>
            <a:lstStyle/>
            <a:p>
              <a:endParaRPr lang="zh-CN" altLang="en-US"/>
            </a:p>
          </p:txBody>
        </p:sp>
        <p:sp>
          <p:nvSpPr>
            <p:cNvPr id="52" name="íSľîdé">
              <a:extLst>
                <a:ext uri="{FF2B5EF4-FFF2-40B4-BE49-F238E27FC236}">
                  <a16:creationId xmlns:a16="http://schemas.microsoft.com/office/drawing/2014/main" id="{66418779-0D24-C36B-5F31-F20E373EAF88}"/>
                </a:ext>
              </a:extLst>
            </p:cNvPr>
            <p:cNvSpPr/>
            <p:nvPr/>
          </p:nvSpPr>
          <p:spPr bwMode="auto">
            <a:xfrm>
              <a:off x="8496828" y="2365820"/>
              <a:ext cx="643756" cy="642552"/>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cxnSp>
          <p:nvCxnSpPr>
            <p:cNvPr id="56" name="直接连接符 55">
              <a:extLst>
                <a:ext uri="{FF2B5EF4-FFF2-40B4-BE49-F238E27FC236}">
                  <a16:creationId xmlns:a16="http://schemas.microsoft.com/office/drawing/2014/main" id="{54714D56-33AE-5B3D-64F3-D2C123929681}"/>
                </a:ext>
              </a:extLst>
            </p:cNvPr>
            <p:cNvCxnSpPr/>
            <p:nvPr/>
          </p:nvCxnSpPr>
          <p:spPr>
            <a:xfrm>
              <a:off x="4637501" y="5055462"/>
              <a:ext cx="0" cy="127712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1F604D79-4895-018A-11F6-1CF18BF6F53F}"/>
                </a:ext>
              </a:extLst>
            </p:cNvPr>
            <p:cNvCxnSpPr/>
            <p:nvPr/>
          </p:nvCxnSpPr>
          <p:spPr>
            <a:xfrm>
              <a:off x="8209405" y="4969782"/>
              <a:ext cx="0" cy="127712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AA27D5C6-833B-8B5E-B994-63F7240A9891}"/>
                </a:ext>
              </a:extLst>
            </p:cNvPr>
            <p:cNvCxnSpPr>
              <a:stCxn id="49" idx="4"/>
            </p:cNvCxnSpPr>
            <p:nvPr/>
          </p:nvCxnSpPr>
          <p:spPr>
            <a:xfrm>
              <a:off x="8818706" y="3532463"/>
              <a:ext cx="0" cy="133939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40962FD0-D82A-CDD9-9B76-95E0C1BEC3C5}"/>
                </a:ext>
              </a:extLst>
            </p:cNvPr>
            <p:cNvCxnSpPr>
              <a:stCxn id="47" idx="4"/>
            </p:cNvCxnSpPr>
            <p:nvPr/>
          </p:nvCxnSpPr>
          <p:spPr>
            <a:xfrm>
              <a:off x="3278331" y="3902498"/>
              <a:ext cx="0" cy="96935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0234D46-33A1-E78E-A5FA-452BDA70D5C1}"/>
                </a:ext>
              </a:extLst>
            </p:cNvPr>
            <p:cNvCxnSpPr>
              <a:stCxn id="48" idx="4"/>
            </p:cNvCxnSpPr>
            <p:nvPr/>
          </p:nvCxnSpPr>
          <p:spPr>
            <a:xfrm>
              <a:off x="5913723" y="4119108"/>
              <a:ext cx="0" cy="75274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灯片编号占位符 2">
            <a:extLst>
              <a:ext uri="{FF2B5EF4-FFF2-40B4-BE49-F238E27FC236}">
                <a16:creationId xmlns:a16="http://schemas.microsoft.com/office/drawing/2014/main" id="{AECF4866-8F2C-DC19-3373-FA69F57FB8FE}"/>
              </a:ext>
            </a:extLst>
          </p:cNvPr>
          <p:cNvSpPr txBox="1">
            <a:spLocks/>
          </p:cNvSpPr>
          <p:nvPr/>
        </p:nvSpPr>
        <p:spPr>
          <a:xfrm>
            <a:off x="11749913" y="6473952"/>
            <a:ext cx="438912" cy="155448"/>
          </a:xfrm>
          <a:prstGeom prst="rect">
            <a:avLst/>
          </a:prstGeom>
        </p:spPr>
        <p:txBody>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pPr algn="ctr">
              <a:defRPr/>
            </a:pPr>
            <a:fld id="{6D22F896-40B5-4ADD-8801-0D06FADFA095}" type="slidenum">
              <a:rPr lang="en-US" sz="1000" smtClean="0">
                <a:solidFill>
                  <a:srgbClr val="000000"/>
                </a:solidFill>
                <a:latin typeface="Arial" panose="020B0604020202020204" pitchFamily="34" charset="0"/>
                <a:cs typeface="Arial" panose="020B0604020202020204" pitchFamily="34" charset="0"/>
              </a:rPr>
              <a:pPr algn="ctr">
                <a:defRPr/>
              </a:pPr>
              <a:t>16</a:t>
            </a:fld>
            <a:endParaRPr lang="en-US" sz="1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82061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02FB283-25EB-4A27-77AE-8C4B714214F6}"/>
              </a:ext>
            </a:extLst>
          </p:cNvPr>
          <p:cNvGrpSpPr/>
          <p:nvPr/>
        </p:nvGrpSpPr>
        <p:grpSpPr>
          <a:xfrm>
            <a:off x="387096" y="474244"/>
            <a:ext cx="753746" cy="734645"/>
            <a:chOff x="1032060" y="5022216"/>
            <a:chExt cx="753746" cy="734645"/>
          </a:xfrm>
        </p:grpSpPr>
        <p:sp>
          <p:nvSpPr>
            <p:cNvPr id="10" name="等腰三角形 9">
              <a:extLst>
                <a:ext uri="{FF2B5EF4-FFF2-40B4-BE49-F238E27FC236}">
                  <a16:creationId xmlns:a16="http://schemas.microsoft.com/office/drawing/2014/main" id="{805E903C-52CB-39A7-ABED-0771C71DBE12}"/>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08E04D30-22CB-48B9-8752-C4601F21EC79}"/>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a:extLst>
              <a:ext uri="{FF2B5EF4-FFF2-40B4-BE49-F238E27FC236}">
                <a16:creationId xmlns:a16="http://schemas.microsoft.com/office/drawing/2014/main" id="{D57B8DF7-316D-1B6A-315F-843E95CAF900}"/>
              </a:ext>
            </a:extLst>
          </p:cNvPr>
          <p:cNvSpPr/>
          <p:nvPr/>
        </p:nvSpPr>
        <p:spPr>
          <a:xfrm rot="3050067" flipH="1" flipV="1">
            <a:off x="1112515" y="770559"/>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AF8E8B3-E32A-B5F8-D8C3-3D469D45D471}"/>
              </a:ext>
            </a:extLst>
          </p:cNvPr>
          <p:cNvSpPr/>
          <p:nvPr/>
        </p:nvSpPr>
        <p:spPr>
          <a:xfrm>
            <a:off x="0" y="1476208"/>
            <a:ext cx="12192000" cy="382988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endParaRPr>
          </a:p>
        </p:txBody>
      </p:sp>
      <p:sp>
        <p:nvSpPr>
          <p:cNvPr id="16" name="文本框 content">
            <a:extLst>
              <a:ext uri="{FF2B5EF4-FFF2-40B4-BE49-F238E27FC236}">
                <a16:creationId xmlns:a16="http://schemas.microsoft.com/office/drawing/2014/main" id="{33345CE2-EAB8-CEE2-3299-44705A48549D}"/>
              </a:ext>
            </a:extLst>
          </p:cNvPr>
          <p:cNvSpPr txBox="1"/>
          <p:nvPr/>
        </p:nvSpPr>
        <p:spPr>
          <a:xfrm>
            <a:off x="181115" y="2823695"/>
            <a:ext cx="2935019" cy="904030"/>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pPr>
              <a:lnSpc>
                <a:spcPts val="6800"/>
              </a:lnSpc>
              <a:spcBef>
                <a:spcPct val="0"/>
              </a:spcBef>
            </a:pPr>
            <a:r>
              <a:rPr lang="en-US" altLang="zh-CN" sz="5400" b="1" spc="-150" dirty="0">
                <a:latin typeface="Arial" panose="020B0604020202020204" pitchFamily="34" charset="0"/>
                <a:cs typeface="Arial" panose="020B0604020202020204" pitchFamily="34" charset="0"/>
              </a:rPr>
              <a:t>Content</a:t>
            </a:r>
            <a:endParaRPr lang="zh-CN" altLang="en-US" sz="5400" b="1" spc="-150" dirty="0">
              <a:latin typeface="Arial" panose="020B0604020202020204" pitchFamily="34" charset="0"/>
              <a:cs typeface="Arial" panose="020B0604020202020204" pitchFamily="34" charset="0"/>
            </a:endParaRPr>
          </a:p>
        </p:txBody>
      </p:sp>
      <p:cxnSp>
        <p:nvCxnSpPr>
          <p:cNvPr id="17" name="直接连接符 16">
            <a:extLst>
              <a:ext uri="{FF2B5EF4-FFF2-40B4-BE49-F238E27FC236}">
                <a16:creationId xmlns:a16="http://schemas.microsoft.com/office/drawing/2014/main" id="{E17AA899-55F7-FDBE-1A3E-7371049C8880}"/>
              </a:ext>
            </a:extLst>
          </p:cNvPr>
          <p:cNvCxnSpPr/>
          <p:nvPr/>
        </p:nvCxnSpPr>
        <p:spPr>
          <a:xfrm>
            <a:off x="3049700" y="2470767"/>
            <a:ext cx="0" cy="160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51B38411-AEBC-488D-2CB1-24740DE23DC1}"/>
              </a:ext>
            </a:extLst>
          </p:cNvPr>
          <p:cNvGrpSpPr/>
          <p:nvPr/>
        </p:nvGrpSpPr>
        <p:grpSpPr>
          <a:xfrm>
            <a:off x="3403420" y="1783696"/>
            <a:ext cx="486807" cy="646331"/>
            <a:chOff x="3207002" y="2256658"/>
            <a:chExt cx="486807" cy="646331"/>
          </a:xfrm>
        </p:grpSpPr>
        <p:sp>
          <p:nvSpPr>
            <p:cNvPr id="19" name="矩形 18">
              <a:extLst>
                <a:ext uri="{FF2B5EF4-FFF2-40B4-BE49-F238E27FC236}">
                  <a16:creationId xmlns:a16="http://schemas.microsoft.com/office/drawing/2014/main" id="{3804C51C-72DE-9130-EE80-317C7D2EF7B4}"/>
                </a:ext>
              </a:extLst>
            </p:cNvPr>
            <p:cNvSpPr/>
            <p:nvPr/>
          </p:nvSpPr>
          <p:spPr>
            <a:xfrm>
              <a:off x="3225809"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11B1C9E-42F1-2B5A-C109-41EC3F601740}"/>
                </a:ext>
              </a:extLst>
            </p:cNvPr>
            <p:cNvSpPr txBox="1"/>
            <p:nvPr/>
          </p:nvSpPr>
          <p:spPr>
            <a:xfrm>
              <a:off x="3207002" y="2256658"/>
              <a:ext cx="478972"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grpSp>
      <p:sp>
        <p:nvSpPr>
          <p:cNvPr id="21" name="文本框 20">
            <a:extLst>
              <a:ext uri="{FF2B5EF4-FFF2-40B4-BE49-F238E27FC236}">
                <a16:creationId xmlns:a16="http://schemas.microsoft.com/office/drawing/2014/main" id="{D42E77E2-F42E-E8D2-DCDF-CAB1FF5389C6}"/>
              </a:ext>
            </a:extLst>
          </p:cNvPr>
          <p:cNvSpPr txBox="1"/>
          <p:nvPr/>
        </p:nvSpPr>
        <p:spPr>
          <a:xfrm>
            <a:off x="3929460" y="1611432"/>
            <a:ext cx="4252686" cy="863121"/>
          </a:xfrm>
          <a:prstGeom prst="rect">
            <a:avLst/>
          </a:prstGeom>
          <a:noFill/>
        </p:spPr>
        <p:txBody>
          <a:bodyPr wrap="square" rtlCol="0">
            <a:spAutoFit/>
          </a:bodyPr>
          <a:lstStyle/>
          <a:p>
            <a:pPr>
              <a:lnSpc>
                <a:spcPts val="6800"/>
              </a:lnSpc>
              <a:spcBef>
                <a:spcPct val="0"/>
              </a:spcBef>
            </a:pPr>
            <a:r>
              <a:rPr lang="en-US" altLang="zh-CN" sz="4000" spc="-150" dirty="0">
                <a:solidFill>
                  <a:schemeClr val="bg1"/>
                </a:solidFill>
                <a:latin typeface="Arial" panose="020B0604020202020204" pitchFamily="34" charset="0"/>
                <a:cs typeface="Arial" panose="020B0604020202020204" pitchFamily="34" charset="0"/>
              </a:rPr>
              <a:t>Introduction</a:t>
            </a:r>
            <a:endParaRPr lang="zh-CN" altLang="en-US" sz="4000" spc="-150" dirty="0">
              <a:solidFill>
                <a:schemeClr val="bg1"/>
              </a:solidFill>
              <a:latin typeface="Arial" panose="020B0604020202020204" pitchFamily="34" charset="0"/>
              <a:cs typeface="Arial" panose="020B0604020202020204" pitchFamily="34" charset="0"/>
            </a:endParaRPr>
          </a:p>
        </p:txBody>
      </p:sp>
      <p:grpSp>
        <p:nvGrpSpPr>
          <p:cNvPr id="22" name="组合 21">
            <a:extLst>
              <a:ext uri="{FF2B5EF4-FFF2-40B4-BE49-F238E27FC236}">
                <a16:creationId xmlns:a16="http://schemas.microsoft.com/office/drawing/2014/main" id="{B6A2F7FC-A701-2F53-7718-2686B4C30EFA}"/>
              </a:ext>
            </a:extLst>
          </p:cNvPr>
          <p:cNvGrpSpPr/>
          <p:nvPr/>
        </p:nvGrpSpPr>
        <p:grpSpPr>
          <a:xfrm>
            <a:off x="3356351" y="2638663"/>
            <a:ext cx="668791" cy="646331"/>
            <a:chOff x="7312218" y="2256657"/>
            <a:chExt cx="668791" cy="646331"/>
          </a:xfrm>
        </p:grpSpPr>
        <p:sp>
          <p:nvSpPr>
            <p:cNvPr id="23" name="矩形 22">
              <a:extLst>
                <a:ext uri="{FF2B5EF4-FFF2-40B4-BE49-F238E27FC236}">
                  <a16:creationId xmlns:a16="http://schemas.microsoft.com/office/drawing/2014/main" id="{0DD9A72B-B2BC-CFDA-8826-2C4E96291F4F}"/>
                </a:ext>
              </a:extLst>
            </p:cNvPr>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C6FC89D-EEBB-188D-7954-5F55FDAF4C1D}"/>
                </a:ext>
              </a:extLst>
            </p:cNvPr>
            <p:cNvSpPr txBox="1"/>
            <p:nvPr/>
          </p:nvSpPr>
          <p:spPr>
            <a:xfrm>
              <a:off x="7312218" y="2256657"/>
              <a:ext cx="66879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grpSp>
      <p:grpSp>
        <p:nvGrpSpPr>
          <p:cNvPr id="25" name="组合 24">
            <a:extLst>
              <a:ext uri="{FF2B5EF4-FFF2-40B4-BE49-F238E27FC236}">
                <a16:creationId xmlns:a16="http://schemas.microsoft.com/office/drawing/2014/main" id="{955E66FE-555C-81DC-1DE3-12C8A6954EDF}"/>
              </a:ext>
            </a:extLst>
          </p:cNvPr>
          <p:cNvGrpSpPr/>
          <p:nvPr/>
        </p:nvGrpSpPr>
        <p:grpSpPr>
          <a:xfrm>
            <a:off x="3332299" y="3567159"/>
            <a:ext cx="657601" cy="646331"/>
            <a:chOff x="3175991" y="3700229"/>
            <a:chExt cx="657601" cy="646331"/>
          </a:xfrm>
        </p:grpSpPr>
        <p:sp>
          <p:nvSpPr>
            <p:cNvPr id="26" name="矩形 25">
              <a:extLst>
                <a:ext uri="{FF2B5EF4-FFF2-40B4-BE49-F238E27FC236}">
                  <a16:creationId xmlns:a16="http://schemas.microsoft.com/office/drawing/2014/main" id="{A489FF8D-F118-EE3E-DDEB-6F8AEE53551C}"/>
                </a:ext>
              </a:extLst>
            </p:cNvPr>
            <p:cNvSpPr/>
            <p:nvPr/>
          </p:nvSpPr>
          <p:spPr>
            <a:xfrm>
              <a:off x="3225809"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E805662-E5A4-0EBC-D76C-46347381A9E1}"/>
                </a:ext>
              </a:extLst>
            </p:cNvPr>
            <p:cNvSpPr txBox="1"/>
            <p:nvPr/>
          </p:nvSpPr>
          <p:spPr>
            <a:xfrm>
              <a:off x="3175991" y="3700229"/>
              <a:ext cx="65760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grpSp>
      <p:sp>
        <p:nvSpPr>
          <p:cNvPr id="28" name="文本框 27">
            <a:extLst>
              <a:ext uri="{FF2B5EF4-FFF2-40B4-BE49-F238E27FC236}">
                <a16:creationId xmlns:a16="http://schemas.microsoft.com/office/drawing/2014/main" id="{A04C0860-0943-298B-2DC7-9F4EAA52E27A}"/>
              </a:ext>
            </a:extLst>
          </p:cNvPr>
          <p:cNvSpPr txBox="1"/>
          <p:nvPr/>
        </p:nvSpPr>
        <p:spPr>
          <a:xfrm>
            <a:off x="3929460" y="4195279"/>
            <a:ext cx="4252686" cy="863121"/>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pPr>
              <a:lnSpc>
                <a:spcPts val="6800"/>
              </a:lnSpc>
              <a:spcBef>
                <a:spcPct val="0"/>
              </a:spcBef>
            </a:pPr>
            <a:r>
              <a:rPr lang="en-US" altLang="zh-CN" sz="4000" spc="-150" dirty="0">
                <a:latin typeface="Arial" panose="020B0604020202020204" pitchFamily="34" charset="0"/>
                <a:cs typeface="Arial" panose="020B0604020202020204" pitchFamily="34" charset="0"/>
              </a:rPr>
              <a:t>Future Prospect</a:t>
            </a:r>
            <a:endParaRPr lang="zh-CN" altLang="en-US" sz="4000" spc="-150" dirty="0">
              <a:latin typeface="Arial" panose="020B0604020202020204" pitchFamily="34" charset="0"/>
              <a:cs typeface="Arial" panose="020B0604020202020204" pitchFamily="34" charset="0"/>
            </a:endParaRPr>
          </a:p>
        </p:txBody>
      </p:sp>
      <p:grpSp>
        <p:nvGrpSpPr>
          <p:cNvPr id="29" name="组合 28">
            <a:extLst>
              <a:ext uri="{FF2B5EF4-FFF2-40B4-BE49-F238E27FC236}">
                <a16:creationId xmlns:a16="http://schemas.microsoft.com/office/drawing/2014/main" id="{FA8192AF-EDDA-FF7B-7B14-18D5CAB4C096}"/>
              </a:ext>
            </a:extLst>
          </p:cNvPr>
          <p:cNvGrpSpPr/>
          <p:nvPr/>
        </p:nvGrpSpPr>
        <p:grpSpPr>
          <a:xfrm>
            <a:off x="3343270" y="4361180"/>
            <a:ext cx="668790" cy="646331"/>
            <a:chOff x="7312219" y="3680564"/>
            <a:chExt cx="668790" cy="646331"/>
          </a:xfrm>
        </p:grpSpPr>
        <p:sp>
          <p:nvSpPr>
            <p:cNvPr id="30" name="矩形 29">
              <a:extLst>
                <a:ext uri="{FF2B5EF4-FFF2-40B4-BE49-F238E27FC236}">
                  <a16:creationId xmlns:a16="http://schemas.microsoft.com/office/drawing/2014/main" id="{DD86578F-08A2-3543-78AB-3FE16B8A7C13}"/>
                </a:ext>
              </a:extLst>
            </p:cNvPr>
            <p:cNvSpPr/>
            <p:nvPr/>
          </p:nvSpPr>
          <p:spPr>
            <a:xfrm>
              <a:off x="7359287"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3C4E8336-0F87-3E87-A52E-5981C56A6824}"/>
                </a:ext>
              </a:extLst>
            </p:cNvPr>
            <p:cNvSpPr txBox="1"/>
            <p:nvPr/>
          </p:nvSpPr>
          <p:spPr>
            <a:xfrm>
              <a:off x="7312219" y="3680564"/>
              <a:ext cx="668790"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grpSp>
      <p:sp>
        <p:nvSpPr>
          <p:cNvPr id="34" name="文本框 33">
            <a:extLst>
              <a:ext uri="{FF2B5EF4-FFF2-40B4-BE49-F238E27FC236}">
                <a16:creationId xmlns:a16="http://schemas.microsoft.com/office/drawing/2014/main" id="{5E3B5226-3508-06B1-8116-54A84EF4482A}"/>
              </a:ext>
            </a:extLst>
          </p:cNvPr>
          <p:cNvSpPr txBox="1"/>
          <p:nvPr/>
        </p:nvSpPr>
        <p:spPr>
          <a:xfrm>
            <a:off x="3918489" y="3370628"/>
            <a:ext cx="4389991" cy="863121"/>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pPr>
              <a:lnSpc>
                <a:spcPts val="6800"/>
              </a:lnSpc>
              <a:spcBef>
                <a:spcPct val="0"/>
              </a:spcBef>
            </a:pPr>
            <a:r>
              <a:rPr lang="en-US" altLang="zh-CN" sz="4000" spc="-150" dirty="0">
                <a:latin typeface="Arial" panose="020B0604020202020204" pitchFamily="34" charset="0"/>
                <a:cs typeface="Arial" panose="020B0604020202020204" pitchFamily="34" charset="0"/>
              </a:rPr>
              <a:t>Personal Growth </a:t>
            </a:r>
            <a:endParaRPr lang="zh-CN" altLang="en-US" sz="4000" spc="-15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23874F40-685A-0304-D594-7A1D78B37FDB}"/>
              </a:ext>
            </a:extLst>
          </p:cNvPr>
          <p:cNvSpPr txBox="1"/>
          <p:nvPr/>
        </p:nvSpPr>
        <p:spPr>
          <a:xfrm>
            <a:off x="3918489" y="2488875"/>
            <a:ext cx="7390811" cy="863121"/>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pPr>
              <a:lnSpc>
                <a:spcPts val="6800"/>
              </a:lnSpc>
              <a:spcBef>
                <a:spcPct val="0"/>
              </a:spcBef>
            </a:pPr>
            <a:r>
              <a:rPr lang="en-US" altLang="zh-CN" sz="4000" spc="-150" dirty="0">
                <a:latin typeface="Arial" panose="020B0604020202020204" pitchFamily="34" charset="0"/>
                <a:cs typeface="Arial" panose="020B0604020202020204" pitchFamily="34" charset="0"/>
              </a:rPr>
              <a:t>Internship Content</a:t>
            </a:r>
            <a:endParaRPr lang="zh-CN" altLang="en-US" sz="4000" spc="-1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1935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800" fill="hold"/>
                                        <p:tgtEl>
                                          <p:spTgt spid="12"/>
                                        </p:tgtEl>
                                        <p:attrNameLst>
                                          <p:attrName>ppt_w</p:attrName>
                                        </p:attrNameLst>
                                      </p:cBhvr>
                                      <p:tavLst>
                                        <p:tav tm="0">
                                          <p:val>
                                            <p:fltVal val="0"/>
                                          </p:val>
                                        </p:tav>
                                        <p:tav tm="100000">
                                          <p:val>
                                            <p:strVal val="#ppt_w"/>
                                          </p:val>
                                        </p:tav>
                                      </p:tavLst>
                                    </p:anim>
                                    <p:anim calcmode="lin" valueType="num">
                                      <p:cBhvr>
                                        <p:cTn id="8" dur="800" fill="hold"/>
                                        <p:tgtEl>
                                          <p:spTgt spid="12"/>
                                        </p:tgtEl>
                                        <p:attrNameLst>
                                          <p:attrName>ppt_h</p:attrName>
                                        </p:attrNameLst>
                                      </p:cBhvr>
                                      <p:tavLst>
                                        <p:tav tm="0">
                                          <p:val>
                                            <p:fltVal val="0"/>
                                          </p:val>
                                        </p:tav>
                                        <p:tav tm="100000">
                                          <p:val>
                                            <p:strVal val="#ppt_h"/>
                                          </p:val>
                                        </p:tav>
                                      </p:tavLst>
                                    </p:anim>
                                    <p:anim calcmode="lin" valueType="num">
                                      <p:cBhvr>
                                        <p:cTn id="9" dur="800" fill="hold"/>
                                        <p:tgtEl>
                                          <p:spTgt spid="12"/>
                                        </p:tgtEl>
                                        <p:attrNameLst>
                                          <p:attrName>style.rotation</p:attrName>
                                        </p:attrNameLst>
                                      </p:cBhvr>
                                      <p:tavLst>
                                        <p:tav tm="0">
                                          <p:val>
                                            <p:fltVal val="360"/>
                                          </p:val>
                                        </p:tav>
                                        <p:tav tm="100000">
                                          <p:val>
                                            <p:fltVal val="0"/>
                                          </p:val>
                                        </p:tav>
                                      </p:tavLst>
                                    </p:anim>
                                    <p:animEffect transition="in" filter="fade">
                                      <p:cBhvr>
                                        <p:cTn id="10" dur="800"/>
                                        <p:tgtEl>
                                          <p:spTgt spid="12"/>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800" fill="hold"/>
                                        <p:tgtEl>
                                          <p:spTgt spid="9"/>
                                        </p:tgtEl>
                                        <p:attrNameLst>
                                          <p:attrName>ppt_w</p:attrName>
                                        </p:attrNameLst>
                                      </p:cBhvr>
                                      <p:tavLst>
                                        <p:tav tm="0">
                                          <p:val>
                                            <p:fltVal val="0"/>
                                          </p:val>
                                        </p:tav>
                                        <p:tav tm="100000">
                                          <p:val>
                                            <p:strVal val="#ppt_w"/>
                                          </p:val>
                                        </p:tav>
                                      </p:tavLst>
                                    </p:anim>
                                    <p:anim calcmode="lin" valueType="num">
                                      <p:cBhvr>
                                        <p:cTn id="14" dur="800" fill="hold"/>
                                        <p:tgtEl>
                                          <p:spTgt spid="9"/>
                                        </p:tgtEl>
                                        <p:attrNameLst>
                                          <p:attrName>ppt_h</p:attrName>
                                        </p:attrNameLst>
                                      </p:cBhvr>
                                      <p:tavLst>
                                        <p:tav tm="0">
                                          <p:val>
                                            <p:fltVal val="0"/>
                                          </p:val>
                                        </p:tav>
                                        <p:tav tm="100000">
                                          <p:val>
                                            <p:strVal val="#ppt_h"/>
                                          </p:val>
                                        </p:tav>
                                      </p:tavLst>
                                    </p:anim>
                                    <p:anim calcmode="lin" valueType="num">
                                      <p:cBhvr>
                                        <p:cTn id="15" dur="800" fill="hold"/>
                                        <p:tgtEl>
                                          <p:spTgt spid="9"/>
                                        </p:tgtEl>
                                        <p:attrNameLst>
                                          <p:attrName>style.rotation</p:attrName>
                                        </p:attrNameLst>
                                      </p:cBhvr>
                                      <p:tavLst>
                                        <p:tav tm="0">
                                          <p:val>
                                            <p:fltVal val="360"/>
                                          </p:val>
                                        </p:tav>
                                        <p:tav tm="100000">
                                          <p:val>
                                            <p:fltVal val="0"/>
                                          </p:val>
                                        </p:tav>
                                      </p:tavLst>
                                    </p:anim>
                                    <p:animEffect transition="in" filter="fade">
                                      <p:cBhvr>
                                        <p:cTn id="16" dur="800"/>
                                        <p:tgtEl>
                                          <p:spTgt spid="9"/>
                                        </p:tgtEl>
                                      </p:cBhvr>
                                    </p:animEffect>
                                  </p:childTnLst>
                                </p:cTn>
                              </p:par>
                            </p:childTnLst>
                          </p:cTn>
                        </p:par>
                        <p:par>
                          <p:cTn id="17" fill="hold">
                            <p:stCondLst>
                              <p:cond delay="8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1300"/>
                            </p:stCondLst>
                            <p:childTnLst>
                              <p:par>
                                <p:cTn id="22" presetID="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22" presetClass="entr" presetSubtype="1" fill="hold" nodeType="withEffect">
                                  <p:stCondLst>
                                    <p:cond delay="30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par>
                          <p:cTn id="29" fill="hold">
                            <p:stCondLst>
                              <p:cond delay="2100"/>
                            </p:stCondLst>
                            <p:childTnLst>
                              <p:par>
                                <p:cTn id="30" presetID="17" presetClass="entr" presetSubtype="1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strVal val="#ppt_h"/>
                                          </p:val>
                                        </p:tav>
                                        <p:tav tm="100000">
                                          <p:val>
                                            <p:strVal val="#ppt_h"/>
                                          </p:val>
                                        </p:tav>
                                      </p:tavLst>
                                    </p:anim>
                                  </p:childTnLst>
                                </p:cTn>
                              </p:par>
                            </p:childTnLst>
                          </p:cTn>
                        </p:par>
                        <p:par>
                          <p:cTn id="34" fill="hold">
                            <p:stCondLst>
                              <p:cond delay="2600"/>
                            </p:stCondLst>
                            <p:childTnLst>
                              <p:par>
                                <p:cTn id="35" presetID="42"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750"/>
                                        <p:tgtEl>
                                          <p:spTgt spid="21"/>
                                        </p:tgtEl>
                                      </p:cBhvr>
                                    </p:animEffect>
                                    <p:anim calcmode="lin" valueType="num">
                                      <p:cBhvr>
                                        <p:cTn id="38" dur="750" fill="hold"/>
                                        <p:tgtEl>
                                          <p:spTgt spid="21"/>
                                        </p:tgtEl>
                                        <p:attrNameLst>
                                          <p:attrName>ppt_x</p:attrName>
                                        </p:attrNameLst>
                                      </p:cBhvr>
                                      <p:tavLst>
                                        <p:tav tm="0">
                                          <p:val>
                                            <p:strVal val="#ppt_x"/>
                                          </p:val>
                                        </p:tav>
                                        <p:tav tm="100000">
                                          <p:val>
                                            <p:strVal val="#ppt_x"/>
                                          </p:val>
                                        </p:tav>
                                      </p:tavLst>
                                    </p:anim>
                                    <p:anim calcmode="lin" valueType="num">
                                      <p:cBhvr>
                                        <p:cTn id="39" dur="75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3350"/>
                            </p:stCondLst>
                            <p:childTnLst>
                              <p:par>
                                <p:cTn id="41" presetID="17" presetClass="entr" presetSubtype="10"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strVal val="#ppt_h"/>
                                          </p:val>
                                        </p:tav>
                                        <p:tav tm="100000">
                                          <p:val>
                                            <p:strVal val="#ppt_h"/>
                                          </p:val>
                                        </p:tav>
                                      </p:tavLst>
                                    </p:anim>
                                  </p:childTnLst>
                                </p:cTn>
                              </p:par>
                            </p:childTnLst>
                          </p:cTn>
                        </p:par>
                        <p:par>
                          <p:cTn id="45" fill="hold">
                            <p:stCondLst>
                              <p:cond delay="3850"/>
                            </p:stCondLst>
                            <p:childTnLst>
                              <p:par>
                                <p:cTn id="46" presetID="17" presetClass="entr" presetSubtype="1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strVal val="#ppt_h"/>
                                          </p:val>
                                        </p:tav>
                                        <p:tav tm="100000">
                                          <p:val>
                                            <p:strVal val="#ppt_h"/>
                                          </p:val>
                                        </p:tav>
                                      </p:tavLst>
                                    </p:anim>
                                  </p:childTnLst>
                                </p:cTn>
                              </p:par>
                            </p:childTnLst>
                          </p:cTn>
                        </p:par>
                        <p:par>
                          <p:cTn id="50" fill="hold">
                            <p:stCondLst>
                              <p:cond delay="4350"/>
                            </p:stCondLst>
                            <p:childTnLst>
                              <p:par>
                                <p:cTn id="51" presetID="42"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750"/>
                                        <p:tgtEl>
                                          <p:spTgt spid="28"/>
                                        </p:tgtEl>
                                      </p:cBhvr>
                                    </p:animEffect>
                                    <p:anim calcmode="lin" valueType="num">
                                      <p:cBhvr>
                                        <p:cTn id="54" dur="750" fill="hold"/>
                                        <p:tgtEl>
                                          <p:spTgt spid="28"/>
                                        </p:tgtEl>
                                        <p:attrNameLst>
                                          <p:attrName>ppt_x</p:attrName>
                                        </p:attrNameLst>
                                      </p:cBhvr>
                                      <p:tavLst>
                                        <p:tav tm="0">
                                          <p:val>
                                            <p:strVal val="#ppt_x"/>
                                          </p:val>
                                        </p:tav>
                                        <p:tav tm="100000">
                                          <p:val>
                                            <p:strVal val="#ppt_x"/>
                                          </p:val>
                                        </p:tav>
                                      </p:tavLst>
                                    </p:anim>
                                    <p:anim calcmode="lin" valueType="num">
                                      <p:cBhvr>
                                        <p:cTn id="55" dur="750" fill="hold"/>
                                        <p:tgtEl>
                                          <p:spTgt spid="28"/>
                                        </p:tgtEl>
                                        <p:attrNameLst>
                                          <p:attrName>ppt_y</p:attrName>
                                        </p:attrNameLst>
                                      </p:cBhvr>
                                      <p:tavLst>
                                        <p:tav tm="0">
                                          <p:val>
                                            <p:strVal val="#ppt_y+.1"/>
                                          </p:val>
                                        </p:tav>
                                        <p:tav tm="100000">
                                          <p:val>
                                            <p:strVal val="#ppt_y"/>
                                          </p:val>
                                        </p:tav>
                                      </p:tavLst>
                                    </p:anim>
                                  </p:childTnLst>
                                </p:cTn>
                              </p:par>
                            </p:childTnLst>
                          </p:cTn>
                        </p:par>
                        <p:par>
                          <p:cTn id="56" fill="hold">
                            <p:stCondLst>
                              <p:cond delay="5100"/>
                            </p:stCondLst>
                            <p:childTnLst>
                              <p:par>
                                <p:cTn id="57" presetID="17" presetClass="entr" presetSubtype="1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strVal val="#ppt_h"/>
                                          </p:val>
                                        </p:tav>
                                        <p:tav tm="100000">
                                          <p:val>
                                            <p:strVal val="#ppt_h"/>
                                          </p:val>
                                        </p:tav>
                                      </p:tavLst>
                                    </p:anim>
                                  </p:childTnLst>
                                </p:cTn>
                              </p:par>
                            </p:childTnLst>
                          </p:cTn>
                        </p:par>
                        <p:par>
                          <p:cTn id="61" fill="hold">
                            <p:stCondLst>
                              <p:cond delay="5600"/>
                            </p:stCondLst>
                            <p:childTnLst>
                              <p:par>
                                <p:cTn id="62" presetID="42" presetClass="entr" presetSubtype="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750"/>
                                        <p:tgtEl>
                                          <p:spTgt spid="34"/>
                                        </p:tgtEl>
                                      </p:cBhvr>
                                    </p:animEffect>
                                    <p:anim calcmode="lin" valueType="num">
                                      <p:cBhvr>
                                        <p:cTn id="65" dur="750" fill="hold"/>
                                        <p:tgtEl>
                                          <p:spTgt spid="34"/>
                                        </p:tgtEl>
                                        <p:attrNameLst>
                                          <p:attrName>ppt_x</p:attrName>
                                        </p:attrNameLst>
                                      </p:cBhvr>
                                      <p:tavLst>
                                        <p:tav tm="0">
                                          <p:val>
                                            <p:strVal val="#ppt_x"/>
                                          </p:val>
                                        </p:tav>
                                        <p:tav tm="100000">
                                          <p:val>
                                            <p:strVal val="#ppt_x"/>
                                          </p:val>
                                        </p:tav>
                                      </p:tavLst>
                                    </p:anim>
                                    <p:anim calcmode="lin" valueType="num">
                                      <p:cBhvr>
                                        <p:cTn id="66" dur="750" fill="hold"/>
                                        <p:tgtEl>
                                          <p:spTgt spid="34"/>
                                        </p:tgtEl>
                                        <p:attrNameLst>
                                          <p:attrName>ppt_y</p:attrName>
                                        </p:attrNameLst>
                                      </p:cBhvr>
                                      <p:tavLst>
                                        <p:tav tm="0">
                                          <p:val>
                                            <p:strVal val="#ppt_y+.1"/>
                                          </p:val>
                                        </p:tav>
                                        <p:tav tm="100000">
                                          <p:val>
                                            <p:strVal val="#ppt_y"/>
                                          </p:val>
                                        </p:tav>
                                      </p:tavLst>
                                    </p:anim>
                                  </p:childTnLst>
                                </p:cTn>
                              </p:par>
                            </p:childTnLst>
                          </p:cTn>
                        </p:par>
                        <p:par>
                          <p:cTn id="67" fill="hold">
                            <p:stCondLst>
                              <p:cond delay="6350"/>
                            </p:stCondLst>
                            <p:childTnLst>
                              <p:par>
                                <p:cTn id="68" presetID="42" presetClass="entr" presetSubtype="0" fill="hold" grpId="0"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750"/>
                                        <p:tgtEl>
                                          <p:spTgt spid="2"/>
                                        </p:tgtEl>
                                      </p:cBhvr>
                                    </p:animEffect>
                                    <p:anim calcmode="lin" valueType="num">
                                      <p:cBhvr>
                                        <p:cTn id="71" dur="750" fill="hold"/>
                                        <p:tgtEl>
                                          <p:spTgt spid="2"/>
                                        </p:tgtEl>
                                        <p:attrNameLst>
                                          <p:attrName>ppt_x</p:attrName>
                                        </p:attrNameLst>
                                      </p:cBhvr>
                                      <p:tavLst>
                                        <p:tav tm="0">
                                          <p:val>
                                            <p:strVal val="#ppt_x"/>
                                          </p:val>
                                        </p:tav>
                                        <p:tav tm="100000">
                                          <p:val>
                                            <p:strVal val="#ppt_x"/>
                                          </p:val>
                                        </p:tav>
                                      </p:tavLst>
                                    </p:anim>
                                    <p:anim calcmode="lin" valueType="num">
                                      <p:cBhvr>
                                        <p:cTn id="72"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p:bldP spid="21" grpId="0"/>
      <p:bldP spid="28" grpId="0"/>
      <p:bldP spid="3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CD5B24-7B70-A630-DA57-447E3F35C105}"/>
              </a:ext>
            </a:extLst>
          </p:cNvPr>
          <p:cNvPicPr>
            <a:picLocks noChangeAspect="1"/>
          </p:cNvPicPr>
          <p:nvPr/>
        </p:nvPicPr>
        <p:blipFill>
          <a:blip r:embed="rId2"/>
          <a:stretch>
            <a:fillRect/>
          </a:stretch>
        </p:blipFill>
        <p:spPr>
          <a:xfrm>
            <a:off x="0" y="892"/>
            <a:ext cx="12188825" cy="6857107"/>
          </a:xfrm>
          <a:prstGeom prst="rect">
            <a:avLst/>
          </a:prstGeom>
        </p:spPr>
      </p:pic>
      <p:sp>
        <p:nvSpPr>
          <p:cNvPr id="3" name="灯片编号占位符 2">
            <a:extLst>
              <a:ext uri="{FF2B5EF4-FFF2-40B4-BE49-F238E27FC236}">
                <a16:creationId xmlns:a16="http://schemas.microsoft.com/office/drawing/2014/main" id="{40B1042F-BDB6-9F86-6BCE-E326B14FBC9F}"/>
              </a:ext>
            </a:extLst>
          </p:cNvPr>
          <p:cNvSpPr>
            <a:spLocks noGrp="1"/>
          </p:cNvSpPr>
          <p:nvPr>
            <p:ph type="sldNum" sz="quarter" idx="4"/>
          </p:nvPr>
        </p:nvSpPr>
        <p:spPr/>
        <p:txBody>
          <a:bodyPr/>
          <a:lstStyle/>
          <a:p>
            <a:fld id="{6D22F896-40B5-4ADD-8801-0D06FADFA095}" type="slidenum">
              <a:rPr lang="en-US" smtClean="0"/>
              <a:t>3</a:t>
            </a:fld>
            <a:endParaRPr lang="en-US" dirty="0"/>
          </a:p>
        </p:txBody>
      </p:sp>
      <p:sp>
        <p:nvSpPr>
          <p:cNvPr id="5" name="矩形 4">
            <a:extLst>
              <a:ext uri="{FF2B5EF4-FFF2-40B4-BE49-F238E27FC236}">
                <a16:creationId xmlns:a16="http://schemas.microsoft.com/office/drawing/2014/main" id="{3DE27182-30CF-E1DF-A831-94681E14AF34}"/>
              </a:ext>
            </a:extLst>
          </p:cNvPr>
          <p:cNvSpPr/>
          <p:nvPr/>
        </p:nvSpPr>
        <p:spPr>
          <a:xfrm>
            <a:off x="5138703" y="82026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6" name="文本框 5">
            <a:extLst>
              <a:ext uri="{FF2B5EF4-FFF2-40B4-BE49-F238E27FC236}">
                <a16:creationId xmlns:a16="http://schemas.microsoft.com/office/drawing/2014/main" id="{B7B3FCB3-47EB-BC5F-0C18-54BD9857FA3E}"/>
              </a:ext>
            </a:extLst>
          </p:cNvPr>
          <p:cNvSpPr txBox="1"/>
          <p:nvPr/>
        </p:nvSpPr>
        <p:spPr>
          <a:xfrm>
            <a:off x="5222388" y="2902063"/>
            <a:ext cx="1568597" cy="484289"/>
          </a:xfrm>
          <a:prstGeom prst="rect">
            <a:avLst/>
          </a:prstGeom>
          <a:noFill/>
        </p:spPr>
        <p:txBody>
          <a:bodyPr vert="horz" wrap="none" rtlCol="0">
            <a:noAutofit/>
          </a:bodyPr>
          <a:lstStyle/>
          <a:p>
            <a:pPr>
              <a:lnSpc>
                <a:spcPts val="6800"/>
              </a:lnSpc>
              <a:spcBef>
                <a:spcPct val="0"/>
              </a:spcBef>
            </a:pPr>
            <a:r>
              <a:rPr lang="en-US" altLang="zh-CN" b="1" spc="-150" dirty="0">
                <a:latin typeface="Arial" panose="020B0604020202020204" pitchFamily="34" charset="0"/>
                <a:cs typeface="Arial" panose="020B0604020202020204" pitchFamily="34" charset="0"/>
              </a:rPr>
              <a:t>Introduction</a:t>
            </a:r>
            <a:endParaRPr lang="zh-CN" altLang="en-US" b="1" spc="-15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75E2F97-4035-C0C6-EB1E-FAD3BDA80431}"/>
              </a:ext>
            </a:extLst>
          </p:cNvPr>
          <p:cNvSpPr txBox="1"/>
          <p:nvPr/>
        </p:nvSpPr>
        <p:spPr>
          <a:xfrm>
            <a:off x="4015429"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8" name="矩形 7">
            <a:extLst>
              <a:ext uri="{FF2B5EF4-FFF2-40B4-BE49-F238E27FC236}">
                <a16:creationId xmlns:a16="http://schemas.microsoft.com/office/drawing/2014/main" id="{5A2121D2-0281-9819-756D-540060502A6F}"/>
              </a:ext>
            </a:extLst>
          </p:cNvPr>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0" name="TextBox 4">
            <a:extLst>
              <a:ext uri="{FF2B5EF4-FFF2-40B4-BE49-F238E27FC236}">
                <a16:creationId xmlns:a16="http://schemas.microsoft.com/office/drawing/2014/main" id="{F6BA3D3B-920B-C544-8E90-ABBD3D0D0C9C}"/>
              </a:ext>
            </a:extLst>
          </p:cNvPr>
          <p:cNvSpPr txBox="1">
            <a:spLocks noChangeArrowheads="1"/>
          </p:cNvSpPr>
          <p:nvPr/>
        </p:nvSpPr>
        <p:spPr bwMode="auto">
          <a:xfrm>
            <a:off x="4101286" y="2556981"/>
            <a:ext cx="398625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1800" dirty="0">
                <a:solidFill>
                  <a:schemeClr val="bg1"/>
                </a:solidFill>
                <a:latin typeface="黑体" panose="02010609060101010101" pitchFamily="49" charset="-122"/>
                <a:ea typeface="黑体" panose="02010609060101010101" pitchFamily="49" charset="-122"/>
              </a:rPr>
              <a:t>A brief introduction</a:t>
            </a:r>
          </a:p>
        </p:txBody>
      </p:sp>
      <p:sp>
        <p:nvSpPr>
          <p:cNvPr id="11" name="文本框 10">
            <a:extLst>
              <a:ext uri="{FF2B5EF4-FFF2-40B4-BE49-F238E27FC236}">
                <a16:creationId xmlns:a16="http://schemas.microsoft.com/office/drawing/2014/main" id="{4343EF4D-29DF-3B66-3D34-FB52FDC6C7C1}"/>
              </a:ext>
            </a:extLst>
          </p:cNvPr>
          <p:cNvSpPr txBox="1"/>
          <p:nvPr/>
        </p:nvSpPr>
        <p:spPr>
          <a:xfrm>
            <a:off x="5458968" y="1006973"/>
            <a:ext cx="1274063" cy="1446550"/>
          </a:xfrm>
          <a:prstGeom prst="rect">
            <a:avLst/>
          </a:prstGeom>
          <a:noFill/>
        </p:spPr>
        <p:txBody>
          <a:bodyPr wrap="square" rtlCol="0">
            <a:spAutoFit/>
          </a:bodyPr>
          <a:lstStyle/>
          <a:p>
            <a:pPr algn="ctr">
              <a:spcBef>
                <a:spcPct val="0"/>
              </a:spcBef>
            </a:pPr>
            <a:r>
              <a:rPr lang="en-US" altLang="zh-CN" sz="4400" b="1" spc="-150" dirty="0">
                <a:solidFill>
                  <a:schemeClr val="tx1">
                    <a:lumMod val="75000"/>
                    <a:lumOff val="25000"/>
                  </a:schemeClr>
                </a:solidFill>
                <a:latin typeface="Arial" panose="020B0604020202020204" pitchFamily="34" charset="0"/>
                <a:cs typeface="Arial" panose="020B0604020202020204" pitchFamily="34" charset="0"/>
              </a:rPr>
              <a:t>Part</a:t>
            </a:r>
          </a:p>
          <a:p>
            <a:pPr algn="ctr">
              <a:spcBef>
                <a:spcPct val="0"/>
              </a:spcBef>
            </a:pPr>
            <a:r>
              <a:rPr lang="en-US" altLang="zh-CN" sz="4400" b="1" spc="-150" dirty="0">
                <a:solidFill>
                  <a:schemeClr val="tx1">
                    <a:lumMod val="75000"/>
                    <a:lumOff val="25000"/>
                  </a:schemeClr>
                </a:solidFill>
                <a:latin typeface="Arial" panose="020B0604020202020204" pitchFamily="34" charset="0"/>
                <a:cs typeface="Arial" panose="020B0604020202020204" pitchFamily="34" charset="0"/>
              </a:rPr>
              <a:t>One</a:t>
            </a:r>
            <a:endParaRPr lang="zh-CN" altLang="en-US" sz="4400" b="1" spc="-15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1606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79F9E-9501-8CD5-DE43-CA4E0637E318}"/>
              </a:ext>
            </a:extLst>
          </p:cNvPr>
          <p:cNvSpPr>
            <a:spLocks noGrp="1"/>
          </p:cNvSpPr>
          <p:nvPr>
            <p:ph type="title"/>
          </p:nvPr>
        </p:nvSpPr>
        <p:spPr/>
        <p:txBody>
          <a:bodyPr/>
          <a:lstStyle/>
          <a:p>
            <a:r>
              <a:rPr lang="en-US" altLang="zh-CN" dirty="0"/>
              <a:t>Introduction</a:t>
            </a:r>
            <a:endParaRPr lang="zh-CN" altLang="en-US" dirty="0"/>
          </a:p>
        </p:txBody>
      </p:sp>
      <p:sp>
        <p:nvSpPr>
          <p:cNvPr id="3" name="灯片编号占位符 2">
            <a:extLst>
              <a:ext uri="{FF2B5EF4-FFF2-40B4-BE49-F238E27FC236}">
                <a16:creationId xmlns:a16="http://schemas.microsoft.com/office/drawing/2014/main" id="{B281836A-A495-AF99-7FF8-247CB9664E68}"/>
              </a:ext>
            </a:extLst>
          </p:cNvPr>
          <p:cNvSpPr>
            <a:spLocks noGrp="1"/>
          </p:cNvSpPr>
          <p:nvPr>
            <p:ph type="sldNum" sz="quarter" idx="4"/>
          </p:nvPr>
        </p:nvSpPr>
        <p:spPr/>
        <p:txBody>
          <a:bodyPr/>
          <a:lstStyle/>
          <a:p>
            <a:fld id="{6D22F896-40B5-4ADD-8801-0D06FADFA095}" type="slidenum">
              <a:rPr lang="en-US" smtClean="0"/>
              <a:t>4</a:t>
            </a:fld>
            <a:endParaRPr lang="en-US" dirty="0"/>
          </a:p>
        </p:txBody>
      </p:sp>
      <p:pic>
        <p:nvPicPr>
          <p:cNvPr id="7" name="图片 6" descr="图片包含 游戏机, 男人, 卧室, 房间&#10;&#10;描述已自动生成">
            <a:extLst>
              <a:ext uri="{FF2B5EF4-FFF2-40B4-BE49-F238E27FC236}">
                <a16:creationId xmlns:a16="http://schemas.microsoft.com/office/drawing/2014/main" id="{360405EE-3A40-7673-2B38-936710DC85DA}"/>
              </a:ext>
            </a:extLst>
          </p:cNvPr>
          <p:cNvPicPr>
            <a:picLocks noChangeAspect="1"/>
          </p:cNvPicPr>
          <p:nvPr/>
        </p:nvPicPr>
        <p:blipFill>
          <a:blip r:embed="rId3"/>
          <a:stretch>
            <a:fillRect/>
          </a:stretch>
        </p:blipFill>
        <p:spPr>
          <a:xfrm>
            <a:off x="934721" y="1563624"/>
            <a:ext cx="2590800" cy="1419592"/>
          </a:xfrm>
          <a:prstGeom prst="rect">
            <a:avLst/>
          </a:prstGeom>
          <a:ln>
            <a:noFill/>
          </a:ln>
          <a:effectLst>
            <a:outerShdw blurRad="292100" dist="139700" dir="2700000" algn="tl" rotWithShape="0">
              <a:srgbClr val="333333">
                <a:alpha val="65000"/>
              </a:srgbClr>
            </a:outerShdw>
          </a:effectLst>
        </p:spPr>
      </p:pic>
      <p:pic>
        <p:nvPicPr>
          <p:cNvPr id="9" name="图片 8" descr="图片包含 图形用户界面&#10;&#10;描述已自动生成">
            <a:extLst>
              <a:ext uri="{FF2B5EF4-FFF2-40B4-BE49-F238E27FC236}">
                <a16:creationId xmlns:a16="http://schemas.microsoft.com/office/drawing/2014/main" id="{E6BADBBF-C89D-A4ED-0D47-B53DBF31CF31}"/>
              </a:ext>
            </a:extLst>
          </p:cNvPr>
          <p:cNvPicPr>
            <a:picLocks noChangeAspect="1"/>
          </p:cNvPicPr>
          <p:nvPr/>
        </p:nvPicPr>
        <p:blipFill>
          <a:blip r:embed="rId4"/>
          <a:stretch>
            <a:fillRect/>
          </a:stretch>
        </p:blipFill>
        <p:spPr>
          <a:xfrm>
            <a:off x="1106323" y="4263377"/>
            <a:ext cx="2419198" cy="1493861"/>
          </a:xfrm>
          <a:prstGeom prst="rect">
            <a:avLst/>
          </a:prstGeom>
          <a:ln>
            <a:noFill/>
          </a:ln>
          <a:effectLst>
            <a:outerShdw blurRad="292100" dist="139700" dir="2700000" algn="tl" rotWithShape="0">
              <a:srgbClr val="333333">
                <a:alpha val="65000"/>
              </a:srgbClr>
            </a:outerShdw>
          </a:effectLst>
        </p:spPr>
      </p:pic>
      <p:sp>
        <p:nvSpPr>
          <p:cNvPr id="10" name="箭头: 右 9">
            <a:extLst>
              <a:ext uri="{FF2B5EF4-FFF2-40B4-BE49-F238E27FC236}">
                <a16:creationId xmlns:a16="http://schemas.microsoft.com/office/drawing/2014/main" id="{466F2243-0A68-894B-497D-3724DC62C6BD}"/>
              </a:ext>
            </a:extLst>
          </p:cNvPr>
          <p:cNvSpPr/>
          <p:nvPr/>
        </p:nvSpPr>
        <p:spPr>
          <a:xfrm rot="5400000">
            <a:off x="1982913" y="3463808"/>
            <a:ext cx="494414" cy="356191"/>
          </a:xfrm>
          <a:prstGeom prst="rightArrow">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1600" dirty="0" err="1">
              <a:ln w="0"/>
              <a:solidFill>
                <a:schemeClr val="accent1"/>
              </a:solidFill>
              <a:effectLst>
                <a:outerShdw blurRad="38100" dist="25400" dir="5400000" algn="ctr" rotWithShape="0">
                  <a:srgbClr val="6E747A">
                    <a:alpha val="43000"/>
                  </a:srgbClr>
                </a:outerShdw>
              </a:effectLst>
            </a:endParaRPr>
          </a:p>
        </p:txBody>
      </p:sp>
      <p:grpSp>
        <p:nvGrpSpPr>
          <p:cNvPr id="13" name="2041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3EB46C8-CE8B-9C0C-05A3-1EC77F7CEEED}"/>
              </a:ext>
            </a:extLst>
          </p:cNvPr>
          <p:cNvGrpSpPr>
            <a:grpSpLocks noChangeAspect="1"/>
          </p:cNvGrpSpPr>
          <p:nvPr>
            <p:custDataLst>
              <p:tags r:id="rId1"/>
            </p:custDataLst>
          </p:nvPr>
        </p:nvGrpSpPr>
        <p:grpSpPr>
          <a:xfrm>
            <a:off x="3962399" y="1403820"/>
            <a:ext cx="7558088" cy="4793780"/>
            <a:chOff x="4410075" y="1454206"/>
            <a:chExt cx="7110413" cy="4214279"/>
          </a:xfrm>
        </p:grpSpPr>
        <p:sp>
          <p:nvSpPr>
            <p:cNvPr id="14" name="ï$líḋè">
              <a:extLst>
                <a:ext uri="{FF2B5EF4-FFF2-40B4-BE49-F238E27FC236}">
                  <a16:creationId xmlns:a16="http://schemas.microsoft.com/office/drawing/2014/main" id="{DA98D215-8D4A-05E1-693A-B6E32782A553}"/>
                </a:ext>
              </a:extLst>
            </p:cNvPr>
            <p:cNvSpPr/>
            <p:nvPr/>
          </p:nvSpPr>
          <p:spPr>
            <a:xfrm flipH="1">
              <a:off x="6257924" y="1454206"/>
              <a:ext cx="5262563" cy="133550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5" name="íSlíḑé">
              <a:extLst>
                <a:ext uri="{FF2B5EF4-FFF2-40B4-BE49-F238E27FC236}">
                  <a16:creationId xmlns:a16="http://schemas.microsoft.com/office/drawing/2014/main" id="{068BBA51-6221-910D-1A55-FBD6EEFA376A}"/>
                </a:ext>
              </a:extLst>
            </p:cNvPr>
            <p:cNvSpPr/>
            <p:nvPr/>
          </p:nvSpPr>
          <p:spPr>
            <a:xfrm flipH="1">
              <a:off x="4410075" y="3047209"/>
              <a:ext cx="7110413" cy="11811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16" name="îṧḷïḓê">
              <a:extLst>
                <a:ext uri="{FF2B5EF4-FFF2-40B4-BE49-F238E27FC236}">
                  <a16:creationId xmlns:a16="http://schemas.microsoft.com/office/drawing/2014/main" id="{12EC4D3B-6A38-65A0-4FEF-728591E1930B}"/>
                </a:ext>
              </a:extLst>
            </p:cNvPr>
            <p:cNvSpPr/>
            <p:nvPr/>
          </p:nvSpPr>
          <p:spPr>
            <a:xfrm flipH="1">
              <a:off x="6256336" y="4487385"/>
              <a:ext cx="5264151" cy="11811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18" name="ïSļïďê">
              <a:extLst>
                <a:ext uri="{FF2B5EF4-FFF2-40B4-BE49-F238E27FC236}">
                  <a16:creationId xmlns:a16="http://schemas.microsoft.com/office/drawing/2014/main" id="{AAA7E9FD-C0A0-4116-9DAF-8721AABF14F9}"/>
                </a:ext>
              </a:extLst>
            </p:cNvPr>
            <p:cNvSpPr/>
            <p:nvPr/>
          </p:nvSpPr>
          <p:spPr bwMode="auto">
            <a:xfrm>
              <a:off x="6694487" y="1926096"/>
              <a:ext cx="567874" cy="546136"/>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tx1">
                <a:lumMod val="50000"/>
                <a:lumOff val="50000"/>
              </a:schemeClr>
            </a:solidFill>
            <a:ln w="19050">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19" name="iṣḻïḑê">
              <a:extLst>
                <a:ext uri="{FF2B5EF4-FFF2-40B4-BE49-F238E27FC236}">
                  <a16:creationId xmlns:a16="http://schemas.microsoft.com/office/drawing/2014/main" id="{49249F75-C1F1-86C1-9DDB-CA2608BA5AE8}"/>
                </a:ext>
              </a:extLst>
            </p:cNvPr>
            <p:cNvSpPr/>
            <p:nvPr/>
          </p:nvSpPr>
          <p:spPr bwMode="auto">
            <a:xfrm>
              <a:off x="4848225" y="3367768"/>
              <a:ext cx="540992" cy="539982"/>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vert="horz" wrap="square" lIns="91440" tIns="45720" rIns="91440" bIns="45720"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b="1" dirty="0">
                <a:solidFill>
                  <a:schemeClr val="bg1"/>
                </a:solidFill>
              </a:endParaRPr>
            </a:p>
          </p:txBody>
        </p:sp>
        <p:sp>
          <p:nvSpPr>
            <p:cNvPr id="20" name="ísḷiḍè">
              <a:extLst>
                <a:ext uri="{FF2B5EF4-FFF2-40B4-BE49-F238E27FC236}">
                  <a16:creationId xmlns:a16="http://schemas.microsoft.com/office/drawing/2014/main" id="{56436700-1B10-85DB-9A01-7E1E0BD77E24}"/>
                </a:ext>
              </a:extLst>
            </p:cNvPr>
            <p:cNvSpPr/>
            <p:nvPr/>
          </p:nvSpPr>
          <p:spPr bwMode="auto">
            <a:xfrm>
              <a:off x="6710989" y="4812719"/>
              <a:ext cx="551372" cy="530432"/>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vert="horz" wrap="square" lIns="91440" tIns="45720" rIns="91440" bIns="45720"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b="1">
                <a:solidFill>
                  <a:schemeClr val="bg1"/>
                </a:solidFill>
              </a:endParaRPr>
            </a:p>
          </p:txBody>
        </p:sp>
        <p:grpSp>
          <p:nvGrpSpPr>
            <p:cNvPr id="21" name="îṧļïḓè">
              <a:extLst>
                <a:ext uri="{FF2B5EF4-FFF2-40B4-BE49-F238E27FC236}">
                  <a16:creationId xmlns:a16="http://schemas.microsoft.com/office/drawing/2014/main" id="{166C4559-4E37-9E65-CFFD-BD735ED26891}"/>
                </a:ext>
              </a:extLst>
            </p:cNvPr>
            <p:cNvGrpSpPr/>
            <p:nvPr/>
          </p:nvGrpSpPr>
          <p:grpSpPr>
            <a:xfrm>
              <a:off x="7476151" y="1454206"/>
              <a:ext cx="3758658" cy="1297253"/>
              <a:chOff x="673098" y="1503114"/>
              <a:chExt cx="3758658" cy="1297253"/>
            </a:xfrm>
          </p:grpSpPr>
          <p:sp>
            <p:nvSpPr>
              <p:cNvPr id="28" name="ïṣľîḋê">
                <a:extLst>
                  <a:ext uri="{FF2B5EF4-FFF2-40B4-BE49-F238E27FC236}">
                    <a16:creationId xmlns:a16="http://schemas.microsoft.com/office/drawing/2014/main" id="{AAB120AC-2966-3955-A059-0E833545DE4D}"/>
                  </a:ext>
                </a:extLst>
              </p:cNvPr>
              <p:cNvSpPr txBox="1"/>
              <p:nvPr/>
            </p:nvSpPr>
            <p:spPr bwMode="auto">
              <a:xfrm>
                <a:off x="673098" y="1503114"/>
                <a:ext cx="375865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Internship Purpose</a:t>
                </a:r>
              </a:p>
            </p:txBody>
          </p:sp>
          <p:sp>
            <p:nvSpPr>
              <p:cNvPr id="29" name="iṩlídê">
                <a:extLst>
                  <a:ext uri="{FF2B5EF4-FFF2-40B4-BE49-F238E27FC236}">
                    <a16:creationId xmlns:a16="http://schemas.microsoft.com/office/drawing/2014/main" id="{537942EE-4403-D805-C996-4DAD3FABDC75}"/>
                  </a:ext>
                </a:extLst>
              </p:cNvPr>
              <p:cNvSpPr/>
              <p:nvPr/>
            </p:nvSpPr>
            <p:spPr bwMode="auto">
              <a:xfrm>
                <a:off x="673100" y="2137429"/>
                <a:ext cx="375865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grpSp>
          <p:nvGrpSpPr>
            <p:cNvPr id="22" name="ïṣľiḋé">
              <a:extLst>
                <a:ext uri="{FF2B5EF4-FFF2-40B4-BE49-F238E27FC236}">
                  <a16:creationId xmlns:a16="http://schemas.microsoft.com/office/drawing/2014/main" id="{ECBE6582-C49F-75D5-B4A3-9A0B75610496}"/>
                </a:ext>
              </a:extLst>
            </p:cNvPr>
            <p:cNvGrpSpPr/>
            <p:nvPr/>
          </p:nvGrpSpPr>
          <p:grpSpPr>
            <a:xfrm>
              <a:off x="7474609" y="4455535"/>
              <a:ext cx="3760200" cy="1174695"/>
              <a:chOff x="671556" y="1625672"/>
              <a:chExt cx="3760200" cy="1174695"/>
            </a:xfrm>
          </p:grpSpPr>
          <p:sp>
            <p:nvSpPr>
              <p:cNvPr id="26" name="is1îḑé">
                <a:extLst>
                  <a:ext uri="{FF2B5EF4-FFF2-40B4-BE49-F238E27FC236}">
                    <a16:creationId xmlns:a16="http://schemas.microsoft.com/office/drawing/2014/main" id="{86B2CADA-D6DB-99D0-BAD2-C1010DAA14B0}"/>
                  </a:ext>
                </a:extLst>
              </p:cNvPr>
              <p:cNvSpPr txBox="1"/>
              <p:nvPr/>
            </p:nvSpPr>
            <p:spPr bwMode="auto">
              <a:xfrm>
                <a:off x="671556" y="1625672"/>
                <a:ext cx="375865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Internship Period</a:t>
                </a:r>
              </a:p>
            </p:txBody>
          </p:sp>
          <p:sp>
            <p:nvSpPr>
              <p:cNvPr id="27" name="ïṧḻïḓe">
                <a:extLst>
                  <a:ext uri="{FF2B5EF4-FFF2-40B4-BE49-F238E27FC236}">
                    <a16:creationId xmlns:a16="http://schemas.microsoft.com/office/drawing/2014/main" id="{3FC18F1E-7403-ABCC-15EE-11DA3D11F120}"/>
                  </a:ext>
                </a:extLst>
              </p:cNvPr>
              <p:cNvSpPr/>
              <p:nvPr/>
            </p:nvSpPr>
            <p:spPr bwMode="auto">
              <a:xfrm>
                <a:off x="673100" y="2137429"/>
                <a:ext cx="3758656"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grpSp>
          <p:nvGrpSpPr>
            <p:cNvPr id="23" name="îšḻiḍè">
              <a:extLst>
                <a:ext uri="{FF2B5EF4-FFF2-40B4-BE49-F238E27FC236}">
                  <a16:creationId xmlns:a16="http://schemas.microsoft.com/office/drawing/2014/main" id="{A4EC025D-D0AA-F082-0409-01DBAF9EC5F7}"/>
                </a:ext>
              </a:extLst>
            </p:cNvPr>
            <p:cNvGrpSpPr/>
            <p:nvPr/>
          </p:nvGrpSpPr>
          <p:grpSpPr>
            <a:xfrm>
              <a:off x="5597975" y="3047209"/>
              <a:ext cx="5635290" cy="1129187"/>
              <a:chOff x="7431450" y="1919492"/>
              <a:chExt cx="5635290" cy="1129187"/>
            </a:xfrm>
          </p:grpSpPr>
          <p:sp>
            <p:nvSpPr>
              <p:cNvPr id="24" name="işḻïdê">
                <a:extLst>
                  <a:ext uri="{FF2B5EF4-FFF2-40B4-BE49-F238E27FC236}">
                    <a16:creationId xmlns:a16="http://schemas.microsoft.com/office/drawing/2014/main" id="{69E3CB09-12E5-61F2-3E44-DC461EC7B49E}"/>
                  </a:ext>
                </a:extLst>
              </p:cNvPr>
              <p:cNvSpPr txBox="1"/>
              <p:nvPr/>
            </p:nvSpPr>
            <p:spPr bwMode="auto">
              <a:xfrm>
                <a:off x="7431450" y="1919492"/>
                <a:ext cx="409233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solidFill>
                  </a:rPr>
                  <a:t>Personal Motivation</a:t>
                </a:r>
              </a:p>
            </p:txBody>
          </p:sp>
          <p:sp>
            <p:nvSpPr>
              <p:cNvPr id="25" name="isḻïḑè">
                <a:extLst>
                  <a:ext uri="{FF2B5EF4-FFF2-40B4-BE49-F238E27FC236}">
                    <a16:creationId xmlns:a16="http://schemas.microsoft.com/office/drawing/2014/main" id="{F46573A3-257D-BB17-A238-E3996F2EF09D}"/>
                  </a:ext>
                </a:extLst>
              </p:cNvPr>
              <p:cNvSpPr/>
              <p:nvPr/>
            </p:nvSpPr>
            <p:spPr bwMode="auto">
              <a:xfrm>
                <a:off x="7431450" y="2294019"/>
                <a:ext cx="5635290" cy="75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ts val="2200"/>
                  </a:lnSpc>
                  <a:buFont typeface="Arial" panose="020B0604020202020204" pitchFamily="34" charset="0"/>
                  <a:buChar char="•"/>
                </a:pPr>
                <a:r>
                  <a:rPr lang="en-US" altLang="zh-CN" sz="1600" dirty="0">
                    <a:solidFill>
                      <a:schemeClr val="bg1"/>
                    </a:solidFill>
                  </a:rPr>
                  <a:t>Adapt to the transition from campus to the workplace as soon as possible, and grow to meet the needs of the position in advance, in order to output more efficiently in the formal work </a:t>
                </a:r>
              </a:p>
            </p:txBody>
          </p:sp>
        </p:grpSp>
      </p:grpSp>
      <p:sp>
        <p:nvSpPr>
          <p:cNvPr id="34" name="ïṧḻïḓe">
            <a:extLst>
              <a:ext uri="{FF2B5EF4-FFF2-40B4-BE49-F238E27FC236}">
                <a16:creationId xmlns:a16="http://schemas.microsoft.com/office/drawing/2014/main" id="{4517B92E-B758-6B5A-8508-A385BE66D08F}"/>
              </a:ext>
            </a:extLst>
          </p:cNvPr>
          <p:cNvSpPr/>
          <p:nvPr/>
        </p:nvSpPr>
        <p:spPr bwMode="auto">
          <a:xfrm>
            <a:off x="7221517" y="1844979"/>
            <a:ext cx="4298968" cy="90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ts val="2200"/>
              </a:lnSpc>
              <a:buFont typeface="Arial" panose="020B0604020202020204" pitchFamily="34" charset="0"/>
              <a:buChar char="•"/>
            </a:pPr>
            <a:r>
              <a:rPr lang="en-US" altLang="zh-CN" sz="1600" dirty="0"/>
              <a:t>Accumulate experience in the internship and improve personal practical skills such as coding and business logic ability.</a:t>
            </a:r>
          </a:p>
        </p:txBody>
      </p:sp>
      <p:sp>
        <p:nvSpPr>
          <p:cNvPr id="6" name="ïṧḻïḓe">
            <a:extLst>
              <a:ext uri="{FF2B5EF4-FFF2-40B4-BE49-F238E27FC236}">
                <a16:creationId xmlns:a16="http://schemas.microsoft.com/office/drawing/2014/main" id="{3F3D531B-40F2-46DC-C5A5-DF7D98EC7748}"/>
              </a:ext>
            </a:extLst>
          </p:cNvPr>
          <p:cNvSpPr/>
          <p:nvPr/>
        </p:nvSpPr>
        <p:spPr bwMode="auto">
          <a:xfrm>
            <a:off x="7219878" y="5320416"/>
            <a:ext cx="4298968" cy="90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ts val="2200"/>
              </a:lnSpc>
              <a:buFont typeface="Arial" panose="020B0604020202020204" pitchFamily="34" charset="0"/>
              <a:buChar char="•"/>
            </a:pPr>
            <a:r>
              <a:rPr lang="en-US" altLang="zh-CN" sz="1600" dirty="0"/>
              <a:t>Mid-June to late October</a:t>
            </a:r>
          </a:p>
        </p:txBody>
      </p:sp>
    </p:spTree>
    <p:extLst>
      <p:ext uri="{BB962C8B-B14F-4D97-AF65-F5344CB8AC3E}">
        <p14:creationId xmlns:p14="http://schemas.microsoft.com/office/powerpoint/2010/main" val="5248199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CD5B24-7B70-A630-DA57-447E3F35C105}"/>
              </a:ext>
            </a:extLst>
          </p:cNvPr>
          <p:cNvPicPr>
            <a:picLocks noChangeAspect="1"/>
          </p:cNvPicPr>
          <p:nvPr/>
        </p:nvPicPr>
        <p:blipFill>
          <a:blip r:embed="rId2"/>
          <a:stretch>
            <a:fillRect/>
          </a:stretch>
        </p:blipFill>
        <p:spPr>
          <a:xfrm>
            <a:off x="32378" y="0"/>
            <a:ext cx="12188825" cy="6958910"/>
          </a:xfrm>
          <a:prstGeom prst="rect">
            <a:avLst/>
          </a:prstGeom>
        </p:spPr>
      </p:pic>
      <p:sp>
        <p:nvSpPr>
          <p:cNvPr id="3" name="灯片编号占位符 2">
            <a:extLst>
              <a:ext uri="{FF2B5EF4-FFF2-40B4-BE49-F238E27FC236}">
                <a16:creationId xmlns:a16="http://schemas.microsoft.com/office/drawing/2014/main" id="{40B1042F-BDB6-9F86-6BCE-E326B14FBC9F}"/>
              </a:ext>
            </a:extLst>
          </p:cNvPr>
          <p:cNvSpPr>
            <a:spLocks noGrp="1"/>
          </p:cNvSpPr>
          <p:nvPr>
            <p:ph type="sldNum" sz="quarter" idx="4"/>
          </p:nvPr>
        </p:nvSpPr>
        <p:spPr/>
        <p:txBody>
          <a:bodyPr/>
          <a:lstStyle/>
          <a:p>
            <a:fld id="{6D22F896-40B5-4ADD-8801-0D06FADFA095}" type="slidenum">
              <a:rPr lang="en-US" smtClean="0"/>
              <a:t>5</a:t>
            </a:fld>
            <a:endParaRPr lang="en-US" dirty="0"/>
          </a:p>
        </p:txBody>
      </p:sp>
      <p:sp>
        <p:nvSpPr>
          <p:cNvPr id="5" name="矩形 4">
            <a:extLst>
              <a:ext uri="{FF2B5EF4-FFF2-40B4-BE49-F238E27FC236}">
                <a16:creationId xmlns:a16="http://schemas.microsoft.com/office/drawing/2014/main" id="{3DE27182-30CF-E1DF-A831-94681E14AF34}"/>
              </a:ext>
            </a:extLst>
          </p:cNvPr>
          <p:cNvSpPr/>
          <p:nvPr/>
        </p:nvSpPr>
        <p:spPr>
          <a:xfrm>
            <a:off x="5138703" y="820267"/>
            <a:ext cx="1914597" cy="3050693"/>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6" name="文本框 5">
            <a:extLst>
              <a:ext uri="{FF2B5EF4-FFF2-40B4-BE49-F238E27FC236}">
                <a16:creationId xmlns:a16="http://schemas.microsoft.com/office/drawing/2014/main" id="{B7B3FCB3-47EB-BC5F-0C18-54BD9857FA3E}"/>
              </a:ext>
            </a:extLst>
          </p:cNvPr>
          <p:cNvSpPr txBox="1"/>
          <p:nvPr/>
        </p:nvSpPr>
        <p:spPr>
          <a:xfrm>
            <a:off x="5069021" y="3030950"/>
            <a:ext cx="2115537" cy="360565"/>
          </a:xfrm>
          <a:prstGeom prst="rect">
            <a:avLst/>
          </a:prstGeom>
          <a:noFill/>
        </p:spPr>
        <p:txBody>
          <a:bodyPr vert="horz" wrap="none" rtlCol="0">
            <a:noAutofit/>
          </a:bodyPr>
          <a:lstStyle/>
          <a:p>
            <a:pPr algn="ctr">
              <a:lnSpc>
                <a:spcPts val="2000"/>
              </a:lnSpc>
              <a:spcBef>
                <a:spcPts val="400"/>
              </a:spcBef>
              <a:spcAft>
                <a:spcPts val="400"/>
              </a:spcAft>
            </a:pPr>
            <a:r>
              <a:rPr lang="en-US" altLang="zh-CN" b="1" spc="-150" dirty="0">
                <a:latin typeface="Arial" panose="020B0604020202020204" pitchFamily="34" charset="0"/>
                <a:cs typeface="Arial" panose="020B0604020202020204" pitchFamily="34" charset="0"/>
              </a:rPr>
              <a:t>Internship </a:t>
            </a:r>
          </a:p>
          <a:p>
            <a:pPr algn="ctr">
              <a:lnSpc>
                <a:spcPts val="2000"/>
              </a:lnSpc>
              <a:spcBef>
                <a:spcPts val="400"/>
              </a:spcBef>
              <a:spcAft>
                <a:spcPts val="400"/>
              </a:spcAft>
            </a:pPr>
            <a:r>
              <a:rPr lang="en-US" altLang="zh-CN" b="1" spc="-150" dirty="0">
                <a:latin typeface="Arial" panose="020B0604020202020204" pitchFamily="34" charset="0"/>
                <a:cs typeface="Arial" panose="020B0604020202020204" pitchFamily="34" charset="0"/>
              </a:rPr>
              <a:t>Content</a:t>
            </a:r>
          </a:p>
        </p:txBody>
      </p:sp>
      <p:sp>
        <p:nvSpPr>
          <p:cNvPr id="7" name="文本框 6">
            <a:extLst>
              <a:ext uri="{FF2B5EF4-FFF2-40B4-BE49-F238E27FC236}">
                <a16:creationId xmlns:a16="http://schemas.microsoft.com/office/drawing/2014/main" id="{E75E2F97-4035-C0C6-EB1E-FAD3BDA80431}"/>
              </a:ext>
            </a:extLst>
          </p:cNvPr>
          <p:cNvSpPr txBox="1"/>
          <p:nvPr/>
        </p:nvSpPr>
        <p:spPr>
          <a:xfrm>
            <a:off x="4013840" y="2511163"/>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8" name="矩形 7">
            <a:extLst>
              <a:ext uri="{FF2B5EF4-FFF2-40B4-BE49-F238E27FC236}">
                <a16:creationId xmlns:a16="http://schemas.microsoft.com/office/drawing/2014/main" id="{5A2121D2-0281-9819-756D-540060502A6F}"/>
              </a:ext>
            </a:extLst>
          </p:cNvPr>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0" name="TextBox 4">
            <a:extLst>
              <a:ext uri="{FF2B5EF4-FFF2-40B4-BE49-F238E27FC236}">
                <a16:creationId xmlns:a16="http://schemas.microsoft.com/office/drawing/2014/main" id="{F6BA3D3B-920B-C544-8E90-ABBD3D0D0C9C}"/>
              </a:ext>
            </a:extLst>
          </p:cNvPr>
          <p:cNvSpPr txBox="1">
            <a:spLocks noChangeArrowheads="1"/>
          </p:cNvSpPr>
          <p:nvPr/>
        </p:nvSpPr>
        <p:spPr bwMode="auto">
          <a:xfrm>
            <a:off x="4046220" y="2417817"/>
            <a:ext cx="3986252"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1800" dirty="0">
                <a:solidFill>
                  <a:schemeClr val="bg1"/>
                </a:solidFill>
                <a:latin typeface="黑体" panose="02010609060101010101" pitchFamily="49" charset="-122"/>
                <a:ea typeface="黑体" panose="02010609060101010101" pitchFamily="49" charset="-122"/>
              </a:rPr>
              <a:t>Internship content and result</a:t>
            </a:r>
          </a:p>
        </p:txBody>
      </p:sp>
      <p:sp>
        <p:nvSpPr>
          <p:cNvPr id="11" name="文本框 10">
            <a:extLst>
              <a:ext uri="{FF2B5EF4-FFF2-40B4-BE49-F238E27FC236}">
                <a16:creationId xmlns:a16="http://schemas.microsoft.com/office/drawing/2014/main" id="{4343EF4D-29DF-3B66-3D34-FB52FDC6C7C1}"/>
              </a:ext>
            </a:extLst>
          </p:cNvPr>
          <p:cNvSpPr txBox="1"/>
          <p:nvPr/>
        </p:nvSpPr>
        <p:spPr>
          <a:xfrm>
            <a:off x="5457380" y="1006973"/>
            <a:ext cx="1274063" cy="1446550"/>
          </a:xfrm>
          <a:prstGeom prst="rect">
            <a:avLst/>
          </a:prstGeom>
          <a:noFill/>
        </p:spPr>
        <p:txBody>
          <a:bodyPr wrap="square" rtlCol="0">
            <a:spAutoFit/>
          </a:bodyPr>
          <a:lstStyle/>
          <a:p>
            <a:pPr algn="ctr">
              <a:spcBef>
                <a:spcPct val="0"/>
              </a:spcBef>
            </a:pPr>
            <a:r>
              <a:rPr lang="en-US" altLang="zh-CN" sz="4400" b="1" spc="-150" dirty="0">
                <a:solidFill>
                  <a:schemeClr val="tx1">
                    <a:lumMod val="75000"/>
                    <a:lumOff val="25000"/>
                  </a:schemeClr>
                </a:solidFill>
                <a:latin typeface="Arial" panose="020B0604020202020204" pitchFamily="34" charset="0"/>
                <a:cs typeface="Arial" panose="020B0604020202020204" pitchFamily="34" charset="0"/>
              </a:rPr>
              <a:t>Part</a:t>
            </a:r>
          </a:p>
          <a:p>
            <a:pPr algn="ctr">
              <a:spcBef>
                <a:spcPct val="0"/>
              </a:spcBef>
            </a:pPr>
            <a:r>
              <a:rPr lang="en-US" altLang="zh-CN" sz="4400" b="1" spc="-150" dirty="0">
                <a:solidFill>
                  <a:schemeClr val="tx1">
                    <a:lumMod val="75000"/>
                    <a:lumOff val="25000"/>
                  </a:schemeClr>
                </a:solidFill>
                <a:latin typeface="Arial" panose="020B0604020202020204" pitchFamily="34" charset="0"/>
                <a:cs typeface="Arial" panose="020B0604020202020204" pitchFamily="34" charset="0"/>
              </a:rPr>
              <a:t>Two</a:t>
            </a:r>
            <a:endParaRPr lang="zh-CN" altLang="en-US" sz="4400" b="1" spc="-15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12414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F329-C578-C8F0-5521-517E5E16CA24}"/>
              </a:ext>
            </a:extLst>
          </p:cNvPr>
          <p:cNvSpPr>
            <a:spLocks noGrp="1"/>
          </p:cNvSpPr>
          <p:nvPr>
            <p:ph type="title"/>
          </p:nvPr>
        </p:nvSpPr>
        <p:spPr>
          <a:xfrm>
            <a:off x="478808" y="212855"/>
            <a:ext cx="11073384" cy="521208"/>
          </a:xfrm>
        </p:spPr>
        <p:txBody>
          <a:bodyPr/>
          <a:lstStyle/>
          <a:p>
            <a:pPr>
              <a:lnSpc>
                <a:spcPct val="150000"/>
              </a:lnSpc>
            </a:pPr>
            <a:r>
              <a:rPr lang="en-US" altLang="zh-CN" sz="3200" dirty="0"/>
              <a:t>Internship Content</a:t>
            </a:r>
          </a:p>
        </p:txBody>
      </p:sp>
      <p:grpSp>
        <p:nvGrpSpPr>
          <p:cNvPr id="78" name="组合 77">
            <a:extLst>
              <a:ext uri="{FF2B5EF4-FFF2-40B4-BE49-F238E27FC236}">
                <a16:creationId xmlns:a16="http://schemas.microsoft.com/office/drawing/2014/main" id="{42A05F9F-72B4-1A7D-6ADA-EFE2E62B6F7C}"/>
              </a:ext>
            </a:extLst>
          </p:cNvPr>
          <p:cNvGrpSpPr/>
          <p:nvPr/>
        </p:nvGrpSpPr>
        <p:grpSpPr>
          <a:xfrm>
            <a:off x="5915188" y="2420814"/>
            <a:ext cx="4947642" cy="1505102"/>
            <a:chOff x="9984511" y="307897"/>
            <a:chExt cx="1737915" cy="1505102"/>
          </a:xfrm>
        </p:grpSpPr>
        <p:sp>
          <p:nvSpPr>
            <p:cNvPr id="79" name="矩形: 圆角 78">
              <a:extLst>
                <a:ext uri="{FF2B5EF4-FFF2-40B4-BE49-F238E27FC236}">
                  <a16:creationId xmlns:a16="http://schemas.microsoft.com/office/drawing/2014/main" id="{F7A8A477-90E5-FA79-9599-0F0C52267B1B}"/>
                </a:ext>
              </a:extLst>
            </p:cNvPr>
            <p:cNvSpPr/>
            <p:nvPr/>
          </p:nvSpPr>
          <p:spPr>
            <a:xfrm>
              <a:off x="9984511" y="307897"/>
              <a:ext cx="1737915" cy="433231"/>
            </a:xfrm>
            <a:prstGeom prst="round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PEI Modules Communication via </a:t>
              </a:r>
              <a:r>
                <a:rPr lang="en-US" altLang="zh-CN" sz="1400" b="1" dirty="0" err="1">
                  <a:solidFill>
                    <a:schemeClr val="tx1"/>
                  </a:solidFill>
                </a:rPr>
                <a:t>Ppi</a:t>
              </a:r>
              <a:r>
                <a:rPr lang="en-US" altLang="zh-CN" sz="1400" b="1" dirty="0">
                  <a:solidFill>
                    <a:schemeClr val="tx1"/>
                  </a:solidFill>
                </a:rPr>
                <a:t> </a:t>
              </a:r>
            </a:p>
          </p:txBody>
        </p:sp>
        <p:sp>
          <p:nvSpPr>
            <p:cNvPr id="80" name="矩形: 圆角 79">
              <a:extLst>
                <a:ext uri="{FF2B5EF4-FFF2-40B4-BE49-F238E27FC236}">
                  <a16:creationId xmlns:a16="http://schemas.microsoft.com/office/drawing/2014/main" id="{5630B349-B1F9-B8EB-A050-39E3EEFA69FD}"/>
                </a:ext>
              </a:extLst>
            </p:cNvPr>
            <p:cNvSpPr/>
            <p:nvPr/>
          </p:nvSpPr>
          <p:spPr>
            <a:xfrm>
              <a:off x="9984511" y="852385"/>
              <a:ext cx="1737915" cy="433231"/>
            </a:xfrm>
            <a:prstGeom prst="round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DXE Drivers Communication via Protocol </a:t>
              </a:r>
            </a:p>
          </p:txBody>
        </p:sp>
        <p:sp>
          <p:nvSpPr>
            <p:cNvPr id="81" name="矩形: 圆角 80">
              <a:extLst>
                <a:ext uri="{FF2B5EF4-FFF2-40B4-BE49-F238E27FC236}">
                  <a16:creationId xmlns:a16="http://schemas.microsoft.com/office/drawing/2014/main" id="{702F1726-5DBB-DF19-4EF1-67C60465B085}"/>
                </a:ext>
              </a:extLst>
            </p:cNvPr>
            <p:cNvSpPr/>
            <p:nvPr/>
          </p:nvSpPr>
          <p:spPr>
            <a:xfrm>
              <a:off x="9984511" y="1379768"/>
              <a:ext cx="1737915" cy="433231"/>
            </a:xfrm>
            <a:prstGeom prst="round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Hobs Between PEI and DXE</a:t>
              </a:r>
            </a:p>
          </p:txBody>
        </p:sp>
      </p:grpSp>
      <p:sp>
        <p:nvSpPr>
          <p:cNvPr id="4" name="文本框 3">
            <a:extLst>
              <a:ext uri="{FF2B5EF4-FFF2-40B4-BE49-F238E27FC236}">
                <a16:creationId xmlns:a16="http://schemas.microsoft.com/office/drawing/2014/main" id="{9F571932-49BB-9664-2F06-ABAA7DBACCE8}"/>
              </a:ext>
            </a:extLst>
          </p:cNvPr>
          <p:cNvSpPr txBox="1"/>
          <p:nvPr/>
        </p:nvSpPr>
        <p:spPr>
          <a:xfrm>
            <a:off x="408976" y="893041"/>
            <a:ext cx="11213047" cy="400110"/>
          </a:xfrm>
          <a:prstGeom prst="rect">
            <a:avLst/>
          </a:prstGeom>
          <a:noFill/>
        </p:spPr>
        <p:txBody>
          <a:bodyPr wrap="square">
            <a:spAutoFit/>
          </a:bodyPr>
          <a:lstStyle/>
          <a:p>
            <a:pPr marL="342900" indent="-342900">
              <a:spcBef>
                <a:spcPts val="400"/>
              </a:spcBef>
              <a:spcAft>
                <a:spcPts val="400"/>
              </a:spcAft>
              <a:buFont typeface="Wingdings" panose="05000000000000000000" pitchFamily="2" charset="2"/>
              <a:buChar char="Ø"/>
            </a:pPr>
            <a:r>
              <a:rPr lang="en-US" altLang="zh-CN" sz="2000" dirty="0"/>
              <a:t>In this whole process, a number of tasks were completed, which mainly including:</a:t>
            </a:r>
          </a:p>
        </p:txBody>
      </p:sp>
      <p:grpSp>
        <p:nvGrpSpPr>
          <p:cNvPr id="8" name="组合 7">
            <a:extLst>
              <a:ext uri="{FF2B5EF4-FFF2-40B4-BE49-F238E27FC236}">
                <a16:creationId xmlns:a16="http://schemas.microsoft.com/office/drawing/2014/main" id="{F60CFC69-1F60-F68A-51AC-FD045D8567C9}"/>
              </a:ext>
            </a:extLst>
          </p:cNvPr>
          <p:cNvGrpSpPr/>
          <p:nvPr/>
        </p:nvGrpSpPr>
        <p:grpSpPr>
          <a:xfrm>
            <a:off x="5915188" y="4020068"/>
            <a:ext cx="4947642" cy="1487997"/>
            <a:chOff x="9984511" y="325002"/>
            <a:chExt cx="1737915" cy="1487997"/>
          </a:xfrm>
        </p:grpSpPr>
        <p:sp>
          <p:nvSpPr>
            <p:cNvPr id="9" name="矩形: 圆角 8">
              <a:extLst>
                <a:ext uri="{FF2B5EF4-FFF2-40B4-BE49-F238E27FC236}">
                  <a16:creationId xmlns:a16="http://schemas.microsoft.com/office/drawing/2014/main" id="{A0C67E41-338A-85AC-0DA4-3C9C29EB0450}"/>
                </a:ext>
              </a:extLst>
            </p:cNvPr>
            <p:cNvSpPr/>
            <p:nvPr/>
          </p:nvSpPr>
          <p:spPr>
            <a:xfrm>
              <a:off x="9984511" y="325002"/>
              <a:ext cx="1737915" cy="433231"/>
            </a:xfrm>
            <a:prstGeom prst="roundRect">
              <a:avLst/>
            </a:prstGeom>
            <a:solidFill>
              <a:schemeClr val="accent1">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Event Callback and Notify</a:t>
              </a:r>
            </a:p>
          </p:txBody>
        </p:sp>
        <p:sp>
          <p:nvSpPr>
            <p:cNvPr id="10" name="矩形: 圆角 9">
              <a:extLst>
                <a:ext uri="{FF2B5EF4-FFF2-40B4-BE49-F238E27FC236}">
                  <a16:creationId xmlns:a16="http://schemas.microsoft.com/office/drawing/2014/main" id="{A699E669-1090-BE03-295F-5C571CA0E8FA}"/>
                </a:ext>
              </a:extLst>
            </p:cNvPr>
            <p:cNvSpPr/>
            <p:nvPr/>
          </p:nvSpPr>
          <p:spPr>
            <a:xfrm>
              <a:off x="9984511" y="852385"/>
              <a:ext cx="1737915" cy="433231"/>
            </a:xfrm>
            <a:prstGeom prst="roundRect">
              <a:avLst/>
            </a:prstGeom>
            <a:solidFill>
              <a:schemeClr val="accent1">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Enumerate PCI Devices</a:t>
              </a:r>
            </a:p>
          </p:txBody>
        </p:sp>
        <p:sp>
          <p:nvSpPr>
            <p:cNvPr id="11" name="矩形: 圆角 10">
              <a:extLst>
                <a:ext uri="{FF2B5EF4-FFF2-40B4-BE49-F238E27FC236}">
                  <a16:creationId xmlns:a16="http://schemas.microsoft.com/office/drawing/2014/main" id="{52C434A2-79D3-1CCF-336F-EADB33F45343}"/>
                </a:ext>
              </a:extLst>
            </p:cNvPr>
            <p:cNvSpPr/>
            <p:nvPr/>
          </p:nvSpPr>
          <p:spPr>
            <a:xfrm>
              <a:off x="9984511" y="1379768"/>
              <a:ext cx="1737915" cy="433231"/>
            </a:xfrm>
            <a:prstGeom prst="roundRect">
              <a:avLst/>
            </a:prstGeom>
            <a:solidFill>
              <a:schemeClr val="accent1">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Dump Memory Map Space and Variables</a:t>
              </a:r>
            </a:p>
          </p:txBody>
        </p:sp>
      </p:grpSp>
      <p:grpSp>
        <p:nvGrpSpPr>
          <p:cNvPr id="12" name="组合 11">
            <a:extLst>
              <a:ext uri="{FF2B5EF4-FFF2-40B4-BE49-F238E27FC236}">
                <a16:creationId xmlns:a16="http://schemas.microsoft.com/office/drawing/2014/main" id="{BFA079D5-A610-0526-2F2D-87F2744098D0}"/>
              </a:ext>
            </a:extLst>
          </p:cNvPr>
          <p:cNvGrpSpPr/>
          <p:nvPr/>
        </p:nvGrpSpPr>
        <p:grpSpPr>
          <a:xfrm>
            <a:off x="5884708" y="5632554"/>
            <a:ext cx="4947642" cy="960614"/>
            <a:chOff x="9984511" y="325002"/>
            <a:chExt cx="1737915" cy="960614"/>
          </a:xfrm>
          <a:solidFill>
            <a:schemeClr val="bg1">
              <a:lumMod val="95000"/>
            </a:schemeClr>
          </a:solidFill>
        </p:grpSpPr>
        <p:sp>
          <p:nvSpPr>
            <p:cNvPr id="13" name="矩形: 圆角 12">
              <a:extLst>
                <a:ext uri="{FF2B5EF4-FFF2-40B4-BE49-F238E27FC236}">
                  <a16:creationId xmlns:a16="http://schemas.microsoft.com/office/drawing/2014/main" id="{61EDD8F9-0E2E-220A-9F55-1D1B68C94BDA}"/>
                </a:ext>
              </a:extLst>
            </p:cNvPr>
            <p:cNvSpPr/>
            <p:nvPr/>
          </p:nvSpPr>
          <p:spPr>
            <a:xfrm>
              <a:off x="9984511" y="325002"/>
              <a:ext cx="1737915" cy="43323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Static and Dynamic  Setup Creation</a:t>
              </a:r>
            </a:p>
          </p:txBody>
        </p:sp>
        <p:sp>
          <p:nvSpPr>
            <p:cNvPr id="14" name="矩形: 圆角 13">
              <a:extLst>
                <a:ext uri="{FF2B5EF4-FFF2-40B4-BE49-F238E27FC236}">
                  <a16:creationId xmlns:a16="http://schemas.microsoft.com/office/drawing/2014/main" id="{89E637DD-0D6F-D7A4-8EB2-ED36DFE8FF1A}"/>
                </a:ext>
              </a:extLst>
            </p:cNvPr>
            <p:cNvSpPr/>
            <p:nvPr/>
          </p:nvSpPr>
          <p:spPr>
            <a:xfrm>
              <a:off x="9984511" y="852385"/>
              <a:ext cx="1737915" cy="43323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Cross Platform Setup Browser Implementation</a:t>
              </a:r>
            </a:p>
          </p:txBody>
        </p:sp>
      </p:grpSp>
      <p:pic>
        <p:nvPicPr>
          <p:cNvPr id="16" name="图片 15">
            <a:extLst>
              <a:ext uri="{FF2B5EF4-FFF2-40B4-BE49-F238E27FC236}">
                <a16:creationId xmlns:a16="http://schemas.microsoft.com/office/drawing/2014/main" id="{A388363F-657E-79E6-2DF4-5BB28EFFED21}"/>
              </a:ext>
            </a:extLst>
          </p:cNvPr>
          <p:cNvPicPr>
            <a:picLocks noChangeAspect="1"/>
          </p:cNvPicPr>
          <p:nvPr/>
        </p:nvPicPr>
        <p:blipFill>
          <a:blip r:embed="rId2"/>
          <a:stretch>
            <a:fillRect/>
          </a:stretch>
        </p:blipFill>
        <p:spPr>
          <a:xfrm>
            <a:off x="888812" y="2246674"/>
            <a:ext cx="3314320" cy="2717993"/>
          </a:xfrm>
          <a:prstGeom prst="rect">
            <a:avLst/>
          </a:prstGeom>
        </p:spPr>
      </p:pic>
      <p:pic>
        <p:nvPicPr>
          <p:cNvPr id="18" name="图片 17">
            <a:extLst>
              <a:ext uri="{FF2B5EF4-FFF2-40B4-BE49-F238E27FC236}">
                <a16:creationId xmlns:a16="http://schemas.microsoft.com/office/drawing/2014/main" id="{680D3E23-D271-90DB-580E-462B2CAAA39F}"/>
              </a:ext>
            </a:extLst>
          </p:cNvPr>
          <p:cNvPicPr>
            <a:picLocks noChangeAspect="1"/>
          </p:cNvPicPr>
          <p:nvPr/>
        </p:nvPicPr>
        <p:blipFill rotWithShape="1">
          <a:blip r:embed="rId3"/>
          <a:srcRect l="-1599" t="1265" r="-1914" b="-4723"/>
          <a:stretch/>
        </p:blipFill>
        <p:spPr>
          <a:xfrm>
            <a:off x="1482990" y="2431929"/>
            <a:ext cx="2302453" cy="1566907"/>
          </a:xfrm>
          <a:prstGeom prst="rect">
            <a:avLst/>
          </a:prstGeom>
        </p:spPr>
      </p:pic>
      <p:sp>
        <p:nvSpPr>
          <p:cNvPr id="21" name="灯片编号占位符 2">
            <a:extLst>
              <a:ext uri="{FF2B5EF4-FFF2-40B4-BE49-F238E27FC236}">
                <a16:creationId xmlns:a16="http://schemas.microsoft.com/office/drawing/2014/main" id="{59870874-2782-F3AE-FA46-0A04D9EEA768}"/>
              </a:ext>
            </a:extLst>
          </p:cNvPr>
          <p:cNvSpPr>
            <a:spLocks noGrp="1"/>
          </p:cNvSpPr>
          <p:nvPr>
            <p:ph type="sldNum" sz="quarter" idx="4"/>
          </p:nvPr>
        </p:nvSpPr>
        <p:spPr>
          <a:xfrm>
            <a:off x="11749913" y="6473952"/>
            <a:ext cx="438912" cy="155448"/>
          </a:xfrm>
        </p:spPr>
        <p:txBody>
          <a:bodyPr/>
          <a:lstStyle/>
          <a:p>
            <a:fld id="{6D22F896-40B5-4ADD-8801-0D06FADFA095}" type="slidenum">
              <a:rPr lang="en-US" smtClean="0"/>
              <a:t>6</a:t>
            </a:fld>
            <a:endParaRPr lang="en-US" dirty="0"/>
          </a:p>
        </p:txBody>
      </p:sp>
      <p:sp>
        <p:nvSpPr>
          <p:cNvPr id="22" name="箭头: V 形 21">
            <a:extLst>
              <a:ext uri="{FF2B5EF4-FFF2-40B4-BE49-F238E27FC236}">
                <a16:creationId xmlns:a16="http://schemas.microsoft.com/office/drawing/2014/main" id="{EE69CCCD-D562-CE7B-3613-00E72517D81F}"/>
              </a:ext>
            </a:extLst>
          </p:cNvPr>
          <p:cNvSpPr/>
          <p:nvPr/>
        </p:nvSpPr>
        <p:spPr>
          <a:xfrm>
            <a:off x="4882896" y="3087765"/>
            <a:ext cx="645083" cy="911071"/>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1600" dirty="0" err="1">
              <a:solidFill>
                <a:prstClr val="white"/>
              </a:solidFill>
            </a:endParaRPr>
          </a:p>
        </p:txBody>
      </p:sp>
      <p:sp>
        <p:nvSpPr>
          <p:cNvPr id="23" name="箭头: V 形 22">
            <a:extLst>
              <a:ext uri="{FF2B5EF4-FFF2-40B4-BE49-F238E27FC236}">
                <a16:creationId xmlns:a16="http://schemas.microsoft.com/office/drawing/2014/main" id="{81CF1B68-0BD8-A92D-0020-85F977715469}"/>
              </a:ext>
            </a:extLst>
          </p:cNvPr>
          <p:cNvSpPr/>
          <p:nvPr/>
        </p:nvSpPr>
        <p:spPr>
          <a:xfrm>
            <a:off x="4379621" y="3087765"/>
            <a:ext cx="632831" cy="904408"/>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1600" dirty="0" err="1">
              <a:solidFill>
                <a:prstClr val="white"/>
              </a:solidFill>
            </a:endParaRPr>
          </a:p>
        </p:txBody>
      </p:sp>
      <p:grpSp>
        <p:nvGrpSpPr>
          <p:cNvPr id="24" name="组合 23">
            <a:extLst>
              <a:ext uri="{FF2B5EF4-FFF2-40B4-BE49-F238E27FC236}">
                <a16:creationId xmlns:a16="http://schemas.microsoft.com/office/drawing/2014/main" id="{5951FC0C-CD50-F1AB-F68B-6F622B3375CA}"/>
              </a:ext>
            </a:extLst>
          </p:cNvPr>
          <p:cNvGrpSpPr/>
          <p:nvPr/>
        </p:nvGrpSpPr>
        <p:grpSpPr>
          <a:xfrm>
            <a:off x="5884708" y="1355598"/>
            <a:ext cx="4947642" cy="960614"/>
            <a:chOff x="9984511" y="325002"/>
            <a:chExt cx="1737915" cy="960614"/>
          </a:xfrm>
          <a:solidFill>
            <a:srgbClr val="E6E2E4"/>
          </a:solidFill>
        </p:grpSpPr>
        <p:sp>
          <p:nvSpPr>
            <p:cNvPr id="25" name="矩形: 圆角 24">
              <a:extLst>
                <a:ext uri="{FF2B5EF4-FFF2-40B4-BE49-F238E27FC236}">
                  <a16:creationId xmlns:a16="http://schemas.microsoft.com/office/drawing/2014/main" id="{A7D16C4B-EE78-DFC8-D98F-8FB16DDA9631}"/>
                </a:ext>
              </a:extLst>
            </p:cNvPr>
            <p:cNvSpPr/>
            <p:nvPr/>
          </p:nvSpPr>
          <p:spPr>
            <a:xfrm>
              <a:off x="9984511" y="325002"/>
              <a:ext cx="1737915" cy="43323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Build the EDK2 Environment</a:t>
              </a:r>
            </a:p>
          </p:txBody>
        </p:sp>
        <p:sp>
          <p:nvSpPr>
            <p:cNvPr id="26" name="矩形: 圆角 25">
              <a:extLst>
                <a:ext uri="{FF2B5EF4-FFF2-40B4-BE49-F238E27FC236}">
                  <a16:creationId xmlns:a16="http://schemas.microsoft.com/office/drawing/2014/main" id="{ABBFE7C5-8D32-9EBB-C7C9-3AEC20272F3C}"/>
                </a:ext>
              </a:extLst>
            </p:cNvPr>
            <p:cNvSpPr/>
            <p:nvPr/>
          </p:nvSpPr>
          <p:spPr>
            <a:xfrm>
              <a:off x="9984511" y="852385"/>
              <a:ext cx="1737915" cy="43323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lnSpc>
                  <a:spcPct val="130000"/>
                </a:lnSpc>
              </a:pPr>
              <a:r>
                <a:rPr lang="en-US" altLang="zh-CN" sz="1400" b="1" dirty="0">
                  <a:solidFill>
                    <a:schemeClr val="tx1"/>
                  </a:solidFill>
                </a:rPr>
                <a:t>Run the First </a:t>
              </a:r>
              <a:r>
                <a:rPr lang="en-US" altLang="zh-CN" sz="1400" b="1" dirty="0" err="1">
                  <a:solidFill>
                    <a:schemeClr val="tx1"/>
                  </a:solidFill>
                </a:rPr>
                <a:t>MyHelloWorld</a:t>
              </a:r>
              <a:r>
                <a:rPr lang="en-US" altLang="zh-CN" sz="1400" b="1" dirty="0">
                  <a:solidFill>
                    <a:schemeClr val="tx1"/>
                  </a:solidFill>
                </a:rPr>
                <a:t> App</a:t>
              </a:r>
            </a:p>
          </p:txBody>
        </p:sp>
      </p:grpSp>
    </p:spTree>
    <p:extLst>
      <p:ext uri="{BB962C8B-B14F-4D97-AF65-F5344CB8AC3E}">
        <p14:creationId xmlns:p14="http://schemas.microsoft.com/office/powerpoint/2010/main" val="2443531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F329-C578-C8F0-5521-517E5E16CA24}"/>
              </a:ext>
            </a:extLst>
          </p:cNvPr>
          <p:cNvSpPr>
            <a:spLocks noGrp="1"/>
          </p:cNvSpPr>
          <p:nvPr>
            <p:ph type="title"/>
          </p:nvPr>
        </p:nvSpPr>
        <p:spPr>
          <a:xfrm>
            <a:off x="478808" y="212855"/>
            <a:ext cx="11073384" cy="521208"/>
          </a:xfrm>
        </p:spPr>
        <p:txBody>
          <a:bodyPr/>
          <a:lstStyle/>
          <a:p>
            <a:pPr>
              <a:lnSpc>
                <a:spcPct val="150000"/>
              </a:lnSpc>
            </a:pPr>
            <a:r>
              <a:rPr lang="en-US" altLang="zh-CN" sz="3200" dirty="0"/>
              <a:t>Partial Task Results</a:t>
            </a:r>
          </a:p>
        </p:txBody>
      </p:sp>
      <p:pic>
        <p:nvPicPr>
          <p:cNvPr id="3" name="图片 2">
            <a:extLst>
              <a:ext uri="{FF2B5EF4-FFF2-40B4-BE49-F238E27FC236}">
                <a16:creationId xmlns:a16="http://schemas.microsoft.com/office/drawing/2014/main" id="{6C1FB893-093F-4C61-F0D7-1371A7F45714}"/>
              </a:ext>
            </a:extLst>
          </p:cNvPr>
          <p:cNvPicPr>
            <a:picLocks noChangeAspect="1"/>
          </p:cNvPicPr>
          <p:nvPr/>
        </p:nvPicPr>
        <p:blipFill>
          <a:blip r:embed="rId2"/>
          <a:stretch>
            <a:fillRect/>
          </a:stretch>
        </p:blipFill>
        <p:spPr>
          <a:xfrm>
            <a:off x="730730" y="4267779"/>
            <a:ext cx="8268354" cy="1802212"/>
          </a:xfrm>
          <a:prstGeom prst="rect">
            <a:avLst/>
          </a:prstGeom>
        </p:spPr>
      </p:pic>
      <p:pic>
        <p:nvPicPr>
          <p:cNvPr id="5" name="图片 4">
            <a:extLst>
              <a:ext uri="{FF2B5EF4-FFF2-40B4-BE49-F238E27FC236}">
                <a16:creationId xmlns:a16="http://schemas.microsoft.com/office/drawing/2014/main" id="{C181E4E7-889C-1CA6-32F4-1546BE9F5A36}"/>
              </a:ext>
            </a:extLst>
          </p:cNvPr>
          <p:cNvPicPr>
            <a:picLocks noChangeAspect="1"/>
          </p:cNvPicPr>
          <p:nvPr/>
        </p:nvPicPr>
        <p:blipFill>
          <a:blip r:embed="rId3"/>
          <a:stretch>
            <a:fillRect/>
          </a:stretch>
        </p:blipFill>
        <p:spPr>
          <a:xfrm>
            <a:off x="5548486" y="4745450"/>
            <a:ext cx="6640339" cy="1284300"/>
          </a:xfrm>
          <a:prstGeom prst="rect">
            <a:avLst/>
          </a:prstGeom>
        </p:spPr>
      </p:pic>
      <p:sp>
        <p:nvSpPr>
          <p:cNvPr id="7" name="文本框 6">
            <a:extLst>
              <a:ext uri="{FF2B5EF4-FFF2-40B4-BE49-F238E27FC236}">
                <a16:creationId xmlns:a16="http://schemas.microsoft.com/office/drawing/2014/main" id="{B201C330-FF04-B5B2-51D7-B0B2AD84BA10}"/>
              </a:ext>
            </a:extLst>
          </p:cNvPr>
          <p:cNvSpPr txBox="1"/>
          <p:nvPr/>
        </p:nvSpPr>
        <p:spPr>
          <a:xfrm>
            <a:off x="341648" y="3774400"/>
            <a:ext cx="7484729" cy="400110"/>
          </a:xfrm>
          <a:prstGeom prst="rect">
            <a:avLst/>
          </a:prstGeom>
          <a:noFill/>
        </p:spPr>
        <p:txBody>
          <a:bodyPr wrap="square">
            <a:spAutoFit/>
          </a:bodyPr>
          <a:lstStyle/>
          <a:p>
            <a:pPr>
              <a:spcAft>
                <a:spcPts val="800"/>
              </a:spcAft>
            </a:pPr>
            <a:r>
              <a:rPr lang="en-US" altLang="zh-CN" sz="2000" b="0" i="0" dirty="0">
                <a:solidFill>
                  <a:srgbClr val="2A2B2E"/>
                </a:solidFill>
                <a:effectLst/>
              </a:rPr>
              <a:t>2. Event exercise: callback, notify</a:t>
            </a:r>
          </a:p>
        </p:txBody>
      </p:sp>
      <p:sp>
        <p:nvSpPr>
          <p:cNvPr id="15" name="文本框 14">
            <a:extLst>
              <a:ext uri="{FF2B5EF4-FFF2-40B4-BE49-F238E27FC236}">
                <a16:creationId xmlns:a16="http://schemas.microsoft.com/office/drawing/2014/main" id="{5DC49E93-572C-76E5-2D9A-378C59EEA796}"/>
              </a:ext>
            </a:extLst>
          </p:cNvPr>
          <p:cNvSpPr txBox="1"/>
          <p:nvPr/>
        </p:nvSpPr>
        <p:spPr>
          <a:xfrm>
            <a:off x="408035" y="956109"/>
            <a:ext cx="7484729" cy="400110"/>
          </a:xfrm>
          <a:prstGeom prst="rect">
            <a:avLst/>
          </a:prstGeom>
          <a:noFill/>
        </p:spPr>
        <p:txBody>
          <a:bodyPr wrap="square">
            <a:spAutoFit/>
          </a:bodyPr>
          <a:lstStyle/>
          <a:p>
            <a:pPr>
              <a:spcAft>
                <a:spcPts val="800"/>
              </a:spcAft>
            </a:pPr>
            <a:r>
              <a:rPr lang="en-US" altLang="zh-CN" sz="2000" b="0" i="0" dirty="0">
                <a:solidFill>
                  <a:srgbClr val="2A2B2E"/>
                </a:solidFill>
                <a:effectLst/>
              </a:rPr>
              <a:t>1. PPI exercise </a:t>
            </a:r>
          </a:p>
        </p:txBody>
      </p:sp>
      <p:pic>
        <p:nvPicPr>
          <p:cNvPr id="16" name="图片 15">
            <a:extLst>
              <a:ext uri="{FF2B5EF4-FFF2-40B4-BE49-F238E27FC236}">
                <a16:creationId xmlns:a16="http://schemas.microsoft.com/office/drawing/2014/main" id="{96DDCDE7-EC68-A4EB-CCAD-D6F17CB395CB}"/>
              </a:ext>
            </a:extLst>
          </p:cNvPr>
          <p:cNvPicPr>
            <a:picLocks noChangeAspect="1"/>
          </p:cNvPicPr>
          <p:nvPr/>
        </p:nvPicPr>
        <p:blipFill>
          <a:blip r:embed="rId4"/>
          <a:stretch>
            <a:fillRect/>
          </a:stretch>
        </p:blipFill>
        <p:spPr>
          <a:xfrm>
            <a:off x="750642" y="1383971"/>
            <a:ext cx="8268354" cy="2338354"/>
          </a:xfrm>
          <a:prstGeom prst="rect">
            <a:avLst/>
          </a:prstGeom>
        </p:spPr>
      </p:pic>
      <p:sp>
        <p:nvSpPr>
          <p:cNvPr id="17" name="矩形 16">
            <a:extLst>
              <a:ext uri="{FF2B5EF4-FFF2-40B4-BE49-F238E27FC236}">
                <a16:creationId xmlns:a16="http://schemas.microsoft.com/office/drawing/2014/main" id="{44E14902-9E50-3FE1-F09C-68E32320AE6F}"/>
              </a:ext>
            </a:extLst>
          </p:cNvPr>
          <p:cNvSpPr/>
          <p:nvPr/>
        </p:nvSpPr>
        <p:spPr>
          <a:xfrm>
            <a:off x="750642" y="1916287"/>
            <a:ext cx="3200400" cy="444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6617AD-69AC-B3A0-3B11-FBA5FBC10C63}"/>
              </a:ext>
            </a:extLst>
          </p:cNvPr>
          <p:cNvSpPr/>
          <p:nvPr/>
        </p:nvSpPr>
        <p:spPr>
          <a:xfrm>
            <a:off x="750642" y="3258337"/>
            <a:ext cx="3946846" cy="444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3F250F69-8C22-8C9B-B7DE-642F2C19876F}"/>
              </a:ext>
            </a:extLst>
          </p:cNvPr>
          <p:cNvSpPr/>
          <p:nvPr/>
        </p:nvSpPr>
        <p:spPr>
          <a:xfrm>
            <a:off x="5622984" y="5618644"/>
            <a:ext cx="3563127" cy="444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82485EF-BA55-EDD4-3DD2-C2C04B6C7BAD}"/>
              </a:ext>
            </a:extLst>
          </p:cNvPr>
          <p:cNvSpPr/>
          <p:nvPr/>
        </p:nvSpPr>
        <p:spPr>
          <a:xfrm>
            <a:off x="750642" y="5607470"/>
            <a:ext cx="3946846" cy="444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F27C008-6C95-3E93-5ABE-1BC107B3063D}"/>
              </a:ext>
            </a:extLst>
          </p:cNvPr>
          <p:cNvSpPr/>
          <p:nvPr/>
        </p:nvSpPr>
        <p:spPr>
          <a:xfrm>
            <a:off x="4411980" y="4328072"/>
            <a:ext cx="4587104" cy="350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2">
            <a:extLst>
              <a:ext uri="{FF2B5EF4-FFF2-40B4-BE49-F238E27FC236}">
                <a16:creationId xmlns:a16="http://schemas.microsoft.com/office/drawing/2014/main" id="{D4D792B8-A4D7-534E-C8CB-70EF37DFEE0F}"/>
              </a:ext>
            </a:extLst>
          </p:cNvPr>
          <p:cNvSpPr>
            <a:spLocks noGrp="1"/>
          </p:cNvSpPr>
          <p:nvPr>
            <p:ph type="sldNum" sz="quarter" idx="4"/>
          </p:nvPr>
        </p:nvSpPr>
        <p:spPr>
          <a:xfrm>
            <a:off x="11749913" y="6473952"/>
            <a:ext cx="438912" cy="155448"/>
          </a:xfrm>
        </p:spPr>
        <p:txBody>
          <a:bodyPr/>
          <a:lstStyle/>
          <a:p>
            <a:fld id="{6D22F896-40B5-4ADD-8801-0D06FADFA095}" type="slidenum">
              <a:rPr lang="en-US" smtClean="0"/>
              <a:t>7</a:t>
            </a:fld>
            <a:endParaRPr lang="en-US" dirty="0"/>
          </a:p>
        </p:txBody>
      </p:sp>
      <p:cxnSp>
        <p:nvCxnSpPr>
          <p:cNvPr id="8" name="直接箭头连接符 7">
            <a:extLst>
              <a:ext uri="{FF2B5EF4-FFF2-40B4-BE49-F238E27FC236}">
                <a16:creationId xmlns:a16="http://schemas.microsoft.com/office/drawing/2014/main" id="{CC1FFE76-AFAE-03EB-DF9A-936153AF136F}"/>
              </a:ext>
            </a:extLst>
          </p:cNvPr>
          <p:cNvCxnSpPr>
            <a:cxnSpLocks/>
          </p:cNvCxnSpPr>
          <p:nvPr/>
        </p:nvCxnSpPr>
        <p:spPr>
          <a:xfrm flipV="1">
            <a:off x="3951042" y="2180858"/>
            <a:ext cx="9138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DD58C47-C1A9-E418-8A72-136BDAE4BC93}"/>
              </a:ext>
            </a:extLst>
          </p:cNvPr>
          <p:cNvCxnSpPr>
            <a:cxnSpLocks/>
          </p:cNvCxnSpPr>
          <p:nvPr/>
        </p:nvCxnSpPr>
        <p:spPr>
          <a:xfrm flipV="1">
            <a:off x="4697488" y="3429000"/>
            <a:ext cx="9138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FCBF9E5-92EB-2A6C-C273-92A2E44D9C57}"/>
              </a:ext>
            </a:extLst>
          </p:cNvPr>
          <p:cNvSpPr txBox="1"/>
          <p:nvPr/>
        </p:nvSpPr>
        <p:spPr>
          <a:xfrm>
            <a:off x="4884819" y="2017319"/>
            <a:ext cx="2099532" cy="3270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nSpc>
                <a:spcPct val="120000"/>
              </a:lnSpc>
            </a:pPr>
            <a:r>
              <a:rPr lang="en-US" altLang="zh-CN" sz="1400" dirty="0">
                <a:solidFill>
                  <a:srgbClr val="C00000"/>
                </a:solidFill>
                <a:latin typeface="+mj-lt"/>
              </a:rPr>
              <a:t>Install PPI Successfully! </a:t>
            </a:r>
          </a:p>
        </p:txBody>
      </p:sp>
      <p:sp>
        <p:nvSpPr>
          <p:cNvPr id="11" name="文本框 10">
            <a:extLst>
              <a:ext uri="{FF2B5EF4-FFF2-40B4-BE49-F238E27FC236}">
                <a16:creationId xmlns:a16="http://schemas.microsoft.com/office/drawing/2014/main" id="{20F325EC-241A-6F99-E0BA-65B7559B5FF5}"/>
              </a:ext>
            </a:extLst>
          </p:cNvPr>
          <p:cNvSpPr txBox="1"/>
          <p:nvPr/>
        </p:nvSpPr>
        <p:spPr>
          <a:xfrm>
            <a:off x="5611353" y="3261142"/>
            <a:ext cx="2099532" cy="3270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nSpc>
                <a:spcPct val="120000"/>
              </a:lnSpc>
            </a:pPr>
            <a:r>
              <a:rPr lang="en-US" altLang="zh-CN" sz="1400" dirty="0">
                <a:solidFill>
                  <a:srgbClr val="C00000"/>
                </a:solidFill>
                <a:latin typeface="+mj-lt"/>
              </a:rPr>
              <a:t>Locate PPI Successfully! </a:t>
            </a:r>
          </a:p>
        </p:txBody>
      </p:sp>
    </p:spTree>
    <p:extLst>
      <p:ext uri="{BB962C8B-B14F-4D97-AF65-F5344CB8AC3E}">
        <p14:creationId xmlns:p14="http://schemas.microsoft.com/office/powerpoint/2010/main" val="25555678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F329-C578-C8F0-5521-517E5E16CA24}"/>
              </a:ext>
            </a:extLst>
          </p:cNvPr>
          <p:cNvSpPr>
            <a:spLocks noGrp="1"/>
          </p:cNvSpPr>
          <p:nvPr>
            <p:ph type="title"/>
          </p:nvPr>
        </p:nvSpPr>
        <p:spPr>
          <a:xfrm>
            <a:off x="481187" y="76521"/>
            <a:ext cx="11073384" cy="521208"/>
          </a:xfrm>
        </p:spPr>
        <p:txBody>
          <a:bodyPr/>
          <a:lstStyle/>
          <a:p>
            <a:pPr>
              <a:lnSpc>
                <a:spcPct val="150000"/>
              </a:lnSpc>
            </a:pPr>
            <a:r>
              <a:rPr lang="en-US" altLang="zh-CN" sz="3200" dirty="0"/>
              <a:t>Partial Task Results</a:t>
            </a:r>
          </a:p>
        </p:txBody>
      </p:sp>
      <p:sp>
        <p:nvSpPr>
          <p:cNvPr id="15" name="文本框 14">
            <a:extLst>
              <a:ext uri="{FF2B5EF4-FFF2-40B4-BE49-F238E27FC236}">
                <a16:creationId xmlns:a16="http://schemas.microsoft.com/office/drawing/2014/main" id="{5DC49E93-572C-76E5-2D9A-378C59EEA796}"/>
              </a:ext>
            </a:extLst>
          </p:cNvPr>
          <p:cNvSpPr txBox="1"/>
          <p:nvPr/>
        </p:nvSpPr>
        <p:spPr>
          <a:xfrm>
            <a:off x="408034" y="693057"/>
            <a:ext cx="7484729" cy="400110"/>
          </a:xfrm>
          <a:prstGeom prst="rect">
            <a:avLst/>
          </a:prstGeom>
          <a:noFill/>
        </p:spPr>
        <p:txBody>
          <a:bodyPr wrap="square">
            <a:spAutoFit/>
          </a:bodyPr>
          <a:lstStyle/>
          <a:p>
            <a:pPr>
              <a:spcAft>
                <a:spcPts val="800"/>
              </a:spcAft>
            </a:pPr>
            <a:r>
              <a:rPr lang="en-US" altLang="zh-CN" sz="2000" b="0" i="0" dirty="0">
                <a:solidFill>
                  <a:srgbClr val="2A2B2E"/>
                </a:solidFill>
                <a:effectLst/>
              </a:rPr>
              <a:t>3. Protocol and Hob exercise </a:t>
            </a:r>
          </a:p>
        </p:txBody>
      </p:sp>
      <p:sp>
        <p:nvSpPr>
          <p:cNvPr id="4" name="灯片编号占位符 2">
            <a:extLst>
              <a:ext uri="{FF2B5EF4-FFF2-40B4-BE49-F238E27FC236}">
                <a16:creationId xmlns:a16="http://schemas.microsoft.com/office/drawing/2014/main" id="{D4D792B8-A4D7-534E-C8CB-70EF37DFEE0F}"/>
              </a:ext>
            </a:extLst>
          </p:cNvPr>
          <p:cNvSpPr>
            <a:spLocks noGrp="1"/>
          </p:cNvSpPr>
          <p:nvPr>
            <p:ph type="sldNum" sz="quarter" idx="4"/>
          </p:nvPr>
        </p:nvSpPr>
        <p:spPr>
          <a:xfrm>
            <a:off x="11749913" y="6473952"/>
            <a:ext cx="438912" cy="155448"/>
          </a:xfrm>
        </p:spPr>
        <p:txBody>
          <a:bodyPr/>
          <a:lstStyle/>
          <a:p>
            <a:fld id="{6D22F896-40B5-4ADD-8801-0D06FADFA095}" type="slidenum">
              <a:rPr lang="en-US" smtClean="0"/>
              <a:t>8</a:t>
            </a:fld>
            <a:endParaRPr lang="en-US" dirty="0"/>
          </a:p>
        </p:txBody>
      </p:sp>
      <p:pic>
        <p:nvPicPr>
          <p:cNvPr id="8" name="图片 7">
            <a:extLst>
              <a:ext uri="{FF2B5EF4-FFF2-40B4-BE49-F238E27FC236}">
                <a16:creationId xmlns:a16="http://schemas.microsoft.com/office/drawing/2014/main" id="{13DD3B5E-9787-1DD4-7F6A-8A3D0F7C2642}"/>
              </a:ext>
            </a:extLst>
          </p:cNvPr>
          <p:cNvPicPr>
            <a:picLocks noChangeAspect="1"/>
          </p:cNvPicPr>
          <p:nvPr/>
        </p:nvPicPr>
        <p:blipFill>
          <a:blip r:embed="rId2"/>
          <a:stretch>
            <a:fillRect/>
          </a:stretch>
        </p:blipFill>
        <p:spPr>
          <a:xfrm>
            <a:off x="795844" y="1094281"/>
            <a:ext cx="4487269" cy="2345232"/>
          </a:xfrm>
          <a:prstGeom prst="rect">
            <a:avLst/>
          </a:prstGeom>
        </p:spPr>
      </p:pic>
      <p:pic>
        <p:nvPicPr>
          <p:cNvPr id="9" name="图片 8">
            <a:extLst>
              <a:ext uri="{FF2B5EF4-FFF2-40B4-BE49-F238E27FC236}">
                <a16:creationId xmlns:a16="http://schemas.microsoft.com/office/drawing/2014/main" id="{645FF3D5-B3E9-1760-CE0D-727EB240B052}"/>
              </a:ext>
            </a:extLst>
          </p:cNvPr>
          <p:cNvPicPr>
            <a:picLocks noChangeAspect="1"/>
          </p:cNvPicPr>
          <p:nvPr/>
        </p:nvPicPr>
        <p:blipFill rotWithShape="1">
          <a:blip r:embed="rId3"/>
          <a:srcRect r="33059"/>
          <a:stretch/>
        </p:blipFill>
        <p:spPr>
          <a:xfrm>
            <a:off x="5379061" y="1109678"/>
            <a:ext cx="6538789" cy="2300689"/>
          </a:xfrm>
          <a:prstGeom prst="rect">
            <a:avLst/>
          </a:prstGeom>
        </p:spPr>
      </p:pic>
      <p:sp>
        <p:nvSpPr>
          <p:cNvPr id="10" name="矩形 9">
            <a:extLst>
              <a:ext uri="{FF2B5EF4-FFF2-40B4-BE49-F238E27FC236}">
                <a16:creationId xmlns:a16="http://schemas.microsoft.com/office/drawing/2014/main" id="{25499D27-B0E6-D0B7-A08A-433BDF44A3EC}"/>
              </a:ext>
            </a:extLst>
          </p:cNvPr>
          <p:cNvSpPr/>
          <p:nvPr/>
        </p:nvSpPr>
        <p:spPr>
          <a:xfrm>
            <a:off x="5373135" y="2573378"/>
            <a:ext cx="4363510" cy="836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9E98E10-60FC-68A1-48AE-9CC56976E603}"/>
              </a:ext>
            </a:extLst>
          </p:cNvPr>
          <p:cNvSpPr txBox="1"/>
          <p:nvPr/>
        </p:nvSpPr>
        <p:spPr>
          <a:xfrm>
            <a:off x="9501189" y="2084679"/>
            <a:ext cx="2134615" cy="3270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nSpc>
                <a:spcPct val="120000"/>
              </a:lnSpc>
            </a:pPr>
            <a:r>
              <a:rPr lang="en-US" altLang="zh-CN" sz="1400" dirty="0">
                <a:solidFill>
                  <a:srgbClr val="C00000"/>
                </a:solidFill>
                <a:latin typeface="+mj-lt"/>
              </a:rPr>
              <a:t>Fetch HOB Successfully! </a:t>
            </a:r>
          </a:p>
        </p:txBody>
      </p:sp>
      <p:cxnSp>
        <p:nvCxnSpPr>
          <p:cNvPr id="13" name="直接箭头连接符 12">
            <a:extLst>
              <a:ext uri="{FF2B5EF4-FFF2-40B4-BE49-F238E27FC236}">
                <a16:creationId xmlns:a16="http://schemas.microsoft.com/office/drawing/2014/main" id="{4BAE1396-B6EE-710C-AF5D-B55F0ED44DBC}"/>
              </a:ext>
            </a:extLst>
          </p:cNvPr>
          <p:cNvCxnSpPr>
            <a:cxnSpLocks/>
          </p:cNvCxnSpPr>
          <p:nvPr/>
        </p:nvCxnSpPr>
        <p:spPr>
          <a:xfrm flipV="1">
            <a:off x="9571060" y="2447384"/>
            <a:ext cx="82793" cy="54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2F1719E-ECCA-9662-3E6E-7A18A1AC22A0}"/>
              </a:ext>
            </a:extLst>
          </p:cNvPr>
          <p:cNvSpPr txBox="1"/>
          <p:nvPr/>
        </p:nvSpPr>
        <p:spPr>
          <a:xfrm>
            <a:off x="408033" y="3456024"/>
            <a:ext cx="7484729" cy="400110"/>
          </a:xfrm>
          <a:prstGeom prst="rect">
            <a:avLst/>
          </a:prstGeom>
          <a:noFill/>
        </p:spPr>
        <p:txBody>
          <a:bodyPr wrap="square">
            <a:spAutoFit/>
          </a:bodyPr>
          <a:lstStyle/>
          <a:p>
            <a:pPr>
              <a:spcAft>
                <a:spcPts val="800"/>
              </a:spcAft>
            </a:pPr>
            <a:r>
              <a:rPr lang="en-US" altLang="zh-CN" sz="2000" b="0" i="0" dirty="0">
                <a:solidFill>
                  <a:srgbClr val="2A2B2E"/>
                </a:solidFill>
                <a:effectLst/>
              </a:rPr>
              <a:t>4. Enumerate </a:t>
            </a:r>
            <a:r>
              <a:rPr lang="en-US" altLang="zh-CN" sz="2000" b="0" i="0" dirty="0" err="1">
                <a:solidFill>
                  <a:srgbClr val="2A2B2E"/>
                </a:solidFill>
                <a:effectLst/>
              </a:rPr>
              <a:t>Pci</a:t>
            </a:r>
            <a:r>
              <a:rPr lang="en-US" altLang="zh-CN" sz="2000" b="0" i="0" dirty="0">
                <a:solidFill>
                  <a:srgbClr val="2A2B2E"/>
                </a:solidFill>
                <a:effectLst/>
              </a:rPr>
              <a:t> devices exercise </a:t>
            </a:r>
          </a:p>
        </p:txBody>
      </p:sp>
      <p:pic>
        <p:nvPicPr>
          <p:cNvPr id="26" name="图片 25">
            <a:extLst>
              <a:ext uri="{FF2B5EF4-FFF2-40B4-BE49-F238E27FC236}">
                <a16:creationId xmlns:a16="http://schemas.microsoft.com/office/drawing/2014/main" id="{8E6F6FDA-0D90-4B94-A463-BE04143C6C9D}"/>
              </a:ext>
            </a:extLst>
          </p:cNvPr>
          <p:cNvPicPr>
            <a:picLocks noChangeAspect="1"/>
          </p:cNvPicPr>
          <p:nvPr/>
        </p:nvPicPr>
        <p:blipFill>
          <a:blip r:embed="rId4"/>
          <a:stretch>
            <a:fillRect/>
          </a:stretch>
        </p:blipFill>
        <p:spPr>
          <a:xfrm>
            <a:off x="724102" y="3814610"/>
            <a:ext cx="9297722" cy="2608931"/>
          </a:xfrm>
          <a:prstGeom prst="rect">
            <a:avLst/>
          </a:prstGeom>
        </p:spPr>
      </p:pic>
    </p:spTree>
    <p:extLst>
      <p:ext uri="{BB962C8B-B14F-4D97-AF65-F5344CB8AC3E}">
        <p14:creationId xmlns:p14="http://schemas.microsoft.com/office/powerpoint/2010/main" val="32555074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3AF35CF4-AEA2-C05D-1442-CDF765800A75}"/>
              </a:ext>
            </a:extLst>
          </p:cNvPr>
          <p:cNvPicPr>
            <a:picLocks noChangeAspect="1"/>
          </p:cNvPicPr>
          <p:nvPr/>
        </p:nvPicPr>
        <p:blipFill>
          <a:blip r:embed="rId2"/>
          <a:stretch>
            <a:fillRect/>
          </a:stretch>
        </p:blipFill>
        <p:spPr>
          <a:xfrm>
            <a:off x="786312" y="4072672"/>
            <a:ext cx="8437156" cy="1898360"/>
          </a:xfrm>
          <a:prstGeom prst="rect">
            <a:avLst/>
          </a:prstGeom>
        </p:spPr>
      </p:pic>
      <p:pic>
        <p:nvPicPr>
          <p:cNvPr id="8" name="图片 7">
            <a:extLst>
              <a:ext uri="{FF2B5EF4-FFF2-40B4-BE49-F238E27FC236}">
                <a16:creationId xmlns:a16="http://schemas.microsoft.com/office/drawing/2014/main" id="{92471AB7-98E4-FDD6-FE6F-A9E8493F8C21}"/>
              </a:ext>
            </a:extLst>
          </p:cNvPr>
          <p:cNvPicPr>
            <a:picLocks noChangeAspect="1"/>
          </p:cNvPicPr>
          <p:nvPr/>
        </p:nvPicPr>
        <p:blipFill>
          <a:blip r:embed="rId3"/>
          <a:stretch>
            <a:fillRect/>
          </a:stretch>
        </p:blipFill>
        <p:spPr>
          <a:xfrm>
            <a:off x="786311" y="1285515"/>
            <a:ext cx="6728176" cy="2080467"/>
          </a:xfrm>
          <a:prstGeom prst="rect">
            <a:avLst/>
          </a:prstGeom>
        </p:spPr>
      </p:pic>
      <p:sp>
        <p:nvSpPr>
          <p:cNvPr id="2" name="标题 1">
            <a:extLst>
              <a:ext uri="{FF2B5EF4-FFF2-40B4-BE49-F238E27FC236}">
                <a16:creationId xmlns:a16="http://schemas.microsoft.com/office/drawing/2014/main" id="{2EDCF329-C578-C8F0-5521-517E5E16CA24}"/>
              </a:ext>
            </a:extLst>
          </p:cNvPr>
          <p:cNvSpPr>
            <a:spLocks noGrp="1"/>
          </p:cNvSpPr>
          <p:nvPr>
            <p:ph type="title"/>
          </p:nvPr>
        </p:nvSpPr>
        <p:spPr>
          <a:xfrm>
            <a:off x="478808" y="152550"/>
            <a:ext cx="11073384" cy="521208"/>
          </a:xfrm>
        </p:spPr>
        <p:txBody>
          <a:bodyPr/>
          <a:lstStyle/>
          <a:p>
            <a:pPr>
              <a:lnSpc>
                <a:spcPct val="150000"/>
              </a:lnSpc>
            </a:pPr>
            <a:r>
              <a:rPr lang="en-US" altLang="zh-CN" sz="3200" dirty="0"/>
              <a:t>Partial Task Results</a:t>
            </a:r>
          </a:p>
        </p:txBody>
      </p:sp>
      <p:sp>
        <p:nvSpPr>
          <p:cNvPr id="15" name="文本框 14">
            <a:extLst>
              <a:ext uri="{FF2B5EF4-FFF2-40B4-BE49-F238E27FC236}">
                <a16:creationId xmlns:a16="http://schemas.microsoft.com/office/drawing/2014/main" id="{5DC49E93-572C-76E5-2D9A-378C59EEA796}"/>
              </a:ext>
            </a:extLst>
          </p:cNvPr>
          <p:cNvSpPr txBox="1"/>
          <p:nvPr/>
        </p:nvSpPr>
        <p:spPr>
          <a:xfrm>
            <a:off x="408035" y="773785"/>
            <a:ext cx="7484729" cy="400110"/>
          </a:xfrm>
          <a:prstGeom prst="rect">
            <a:avLst/>
          </a:prstGeom>
          <a:noFill/>
        </p:spPr>
        <p:txBody>
          <a:bodyPr wrap="square">
            <a:spAutoFit/>
          </a:bodyPr>
          <a:lstStyle/>
          <a:p>
            <a:pPr>
              <a:spcAft>
                <a:spcPts val="800"/>
              </a:spcAft>
            </a:pPr>
            <a:r>
              <a:rPr lang="en-US" altLang="zh-CN" sz="2000" b="0" i="0" dirty="0">
                <a:solidFill>
                  <a:srgbClr val="2A2B2E"/>
                </a:solidFill>
                <a:effectLst/>
              </a:rPr>
              <a:t>5. Dump MM space exercise</a:t>
            </a:r>
          </a:p>
        </p:txBody>
      </p:sp>
      <p:sp>
        <p:nvSpPr>
          <p:cNvPr id="3" name="灯片编号占位符 2">
            <a:extLst>
              <a:ext uri="{FF2B5EF4-FFF2-40B4-BE49-F238E27FC236}">
                <a16:creationId xmlns:a16="http://schemas.microsoft.com/office/drawing/2014/main" id="{39E25677-5151-1F43-CF18-FDBAE617D36F}"/>
              </a:ext>
            </a:extLst>
          </p:cNvPr>
          <p:cNvSpPr>
            <a:spLocks noGrp="1"/>
          </p:cNvSpPr>
          <p:nvPr>
            <p:ph type="sldNum" sz="quarter" idx="4"/>
          </p:nvPr>
        </p:nvSpPr>
        <p:spPr>
          <a:xfrm>
            <a:off x="11749913" y="6473952"/>
            <a:ext cx="438912" cy="155448"/>
          </a:xfrm>
        </p:spPr>
        <p:txBody>
          <a:bodyPr/>
          <a:lstStyle/>
          <a:p>
            <a:fld id="{6D22F896-40B5-4ADD-8801-0D06FADFA095}" type="slidenum">
              <a:rPr lang="en-US" smtClean="0"/>
              <a:t>9</a:t>
            </a:fld>
            <a:endParaRPr lang="en-US" dirty="0"/>
          </a:p>
        </p:txBody>
      </p:sp>
      <p:pic>
        <p:nvPicPr>
          <p:cNvPr id="4" name="图片 3">
            <a:extLst>
              <a:ext uri="{FF2B5EF4-FFF2-40B4-BE49-F238E27FC236}">
                <a16:creationId xmlns:a16="http://schemas.microsoft.com/office/drawing/2014/main" id="{9AF6D094-E02E-9B67-2B31-66C25E4A424E}"/>
              </a:ext>
            </a:extLst>
          </p:cNvPr>
          <p:cNvPicPr>
            <a:picLocks noChangeAspect="1"/>
          </p:cNvPicPr>
          <p:nvPr/>
        </p:nvPicPr>
        <p:blipFill rotWithShape="1">
          <a:blip r:embed="rId4"/>
          <a:srcRect b="45909"/>
          <a:stretch/>
        </p:blipFill>
        <p:spPr>
          <a:xfrm>
            <a:off x="6312809" y="1011755"/>
            <a:ext cx="5821318" cy="2354227"/>
          </a:xfrm>
          <a:prstGeom prst="rect">
            <a:avLst/>
          </a:prstGeom>
        </p:spPr>
      </p:pic>
      <p:sp>
        <p:nvSpPr>
          <p:cNvPr id="5" name="文本框 4">
            <a:extLst>
              <a:ext uri="{FF2B5EF4-FFF2-40B4-BE49-F238E27FC236}">
                <a16:creationId xmlns:a16="http://schemas.microsoft.com/office/drawing/2014/main" id="{914D9156-2153-4835-D63E-B4422FFE2B80}"/>
              </a:ext>
            </a:extLst>
          </p:cNvPr>
          <p:cNvSpPr txBox="1"/>
          <p:nvPr/>
        </p:nvSpPr>
        <p:spPr>
          <a:xfrm>
            <a:off x="408035" y="3519272"/>
            <a:ext cx="7484729" cy="400110"/>
          </a:xfrm>
          <a:prstGeom prst="rect">
            <a:avLst/>
          </a:prstGeom>
          <a:noFill/>
        </p:spPr>
        <p:txBody>
          <a:bodyPr wrap="square">
            <a:spAutoFit/>
          </a:bodyPr>
          <a:lstStyle/>
          <a:p>
            <a:pPr>
              <a:spcAft>
                <a:spcPts val="800"/>
              </a:spcAft>
            </a:pPr>
            <a:r>
              <a:rPr lang="en-US" altLang="zh-CN" sz="2000" b="0" i="0" dirty="0">
                <a:solidFill>
                  <a:srgbClr val="2A2B2E"/>
                </a:solidFill>
                <a:effectLst/>
              </a:rPr>
              <a:t>6. Dump </a:t>
            </a:r>
            <a:r>
              <a:rPr lang="en-US" altLang="zh-CN" sz="2000" dirty="0">
                <a:solidFill>
                  <a:srgbClr val="2A2B2E"/>
                </a:solidFill>
              </a:rPr>
              <a:t>v</a:t>
            </a:r>
            <a:r>
              <a:rPr lang="en-US" altLang="zh-CN" sz="2000" b="0" i="0" dirty="0">
                <a:solidFill>
                  <a:srgbClr val="2A2B2E"/>
                </a:solidFill>
                <a:effectLst/>
              </a:rPr>
              <a:t>ariables exercise</a:t>
            </a:r>
          </a:p>
        </p:txBody>
      </p:sp>
      <p:pic>
        <p:nvPicPr>
          <p:cNvPr id="6" name="图片 5">
            <a:extLst>
              <a:ext uri="{FF2B5EF4-FFF2-40B4-BE49-F238E27FC236}">
                <a16:creationId xmlns:a16="http://schemas.microsoft.com/office/drawing/2014/main" id="{86C7BD85-6D38-CA38-9607-7EC5D7511F94}"/>
              </a:ext>
            </a:extLst>
          </p:cNvPr>
          <p:cNvPicPr>
            <a:picLocks noChangeAspect="1"/>
          </p:cNvPicPr>
          <p:nvPr/>
        </p:nvPicPr>
        <p:blipFill>
          <a:blip r:embed="rId5"/>
          <a:stretch>
            <a:fillRect/>
          </a:stretch>
        </p:blipFill>
        <p:spPr>
          <a:xfrm>
            <a:off x="6312809" y="3569408"/>
            <a:ext cx="5821318" cy="2942777"/>
          </a:xfrm>
          <a:prstGeom prst="rect">
            <a:avLst/>
          </a:prstGeom>
        </p:spPr>
      </p:pic>
      <p:cxnSp>
        <p:nvCxnSpPr>
          <p:cNvPr id="12" name="直接箭头连接符 11">
            <a:extLst>
              <a:ext uri="{FF2B5EF4-FFF2-40B4-BE49-F238E27FC236}">
                <a16:creationId xmlns:a16="http://schemas.microsoft.com/office/drawing/2014/main" id="{533BF85E-833A-2E6F-846E-6D478FBA28CE}"/>
              </a:ext>
            </a:extLst>
          </p:cNvPr>
          <p:cNvCxnSpPr>
            <a:cxnSpLocks/>
          </p:cNvCxnSpPr>
          <p:nvPr/>
        </p:nvCxnSpPr>
        <p:spPr>
          <a:xfrm flipV="1">
            <a:off x="5822224" y="2414016"/>
            <a:ext cx="606008" cy="1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60CEBFE-2EE3-C9A9-85B4-F2A3A7FD265C}"/>
              </a:ext>
            </a:extLst>
          </p:cNvPr>
          <p:cNvCxnSpPr>
            <a:cxnSpLocks/>
          </p:cNvCxnSpPr>
          <p:nvPr/>
        </p:nvCxnSpPr>
        <p:spPr>
          <a:xfrm flipV="1">
            <a:off x="5955107" y="4759393"/>
            <a:ext cx="606008" cy="15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8535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PP_MARK_KEY" val="cc067caf-072a-455a-9571-35fb72d34142"/>
  <p:tag name="COMMONDATA" val="eyJoZGlkIjoiYmI3MjE5NGJjNGQxNDZmNmY4NjIxZGNkMzA4NGQyYjEifQ=="/>
</p:tagLst>
</file>

<file path=ppt/tags/tag2.xml><?xml version="1.0" encoding="utf-8"?>
<p:tagLst xmlns:a="http://schemas.openxmlformats.org/drawingml/2006/main" xmlns:r="http://schemas.openxmlformats.org/officeDocument/2006/relationships" xmlns:p="http://schemas.openxmlformats.org/presentationml/2006/main">
  <p:tag name="ISLIDE.DIAGRAM" val="204123"/>
</p:tagLst>
</file>

<file path=ppt/tags/tag3.xml><?xml version="1.0" encoding="utf-8"?>
<p:tagLst xmlns:a="http://schemas.openxmlformats.org/drawingml/2006/main" xmlns:r="http://schemas.openxmlformats.org/officeDocument/2006/relationships" xmlns:p="http://schemas.openxmlformats.org/presentationml/2006/main">
  <p:tag name="ISLIDE.DIAGRAM" val="217639"/>
</p:tagLst>
</file>

<file path=ppt/tags/tag4.xml><?xml version="1.0" encoding="utf-8"?>
<p:tagLst xmlns:a="http://schemas.openxmlformats.org/drawingml/2006/main" xmlns:r="http://schemas.openxmlformats.org/officeDocument/2006/relationships" xmlns:p="http://schemas.openxmlformats.org/presentationml/2006/main">
  <p:tag name="ISLIDE.DIAGRAM" val="207545"/>
</p:tagLst>
</file>

<file path=ppt/theme/theme1.xml><?xml version="1.0" encoding="utf-8"?>
<a:theme xmlns:a="http://schemas.openxmlformats.org/drawingml/2006/main" name="Lenovo Master">
  <a:themeElements>
    <a:clrScheme name="Lenovo Colors">
      <a:dk1>
        <a:srgbClr val="000000"/>
      </a:dk1>
      <a:lt1>
        <a:sysClr val="window" lastClr="FFFFFF"/>
      </a:lt1>
      <a:dk2>
        <a:srgbClr val="8246AF"/>
      </a:dk2>
      <a:lt2>
        <a:srgbClr val="333F48"/>
      </a:lt2>
      <a:accent1>
        <a:srgbClr val="E1140A"/>
      </a:accent1>
      <a:accent2>
        <a:srgbClr val="FF6A00"/>
      </a:accent2>
      <a:accent3>
        <a:srgbClr val="F04187"/>
      </a:accent3>
      <a:accent4>
        <a:srgbClr val="3E8DDD"/>
      </a:accent4>
      <a:accent5>
        <a:srgbClr val="46C8E1"/>
      </a:accent5>
      <a:accent6>
        <a:srgbClr val="6AC346"/>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F7170"/>
        </a:solidFill>
        <a:ln>
          <a:noFill/>
        </a:ln>
      </a:spPr>
      <a:bodyPr lIns="182880" tIns="182880" rIns="182880" bIns="182880" rtlCol="0" anchor="t"/>
      <a:lstStyle>
        <a:defPPr algn="l">
          <a:defRPr sz="1600" dirty="0" err="1" smtClean="0">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E8F50E37F08F4A860DB7BF64F39772" ma:contentTypeVersion="16" ma:contentTypeDescription="Create a new document." ma:contentTypeScope="" ma:versionID="c591b4844eca3fdf22e826297fecf00d">
  <xsd:schema xmlns:xsd="http://www.w3.org/2001/XMLSchema" xmlns:xs="http://www.w3.org/2001/XMLSchema" xmlns:p="http://schemas.microsoft.com/office/2006/metadata/properties" xmlns:ns1="http://schemas.microsoft.com/sharepoint/v3" xmlns:ns3="fbc213cb-2322-46ee-a57c-56e573321373" xmlns:ns4="b888f069-4316-4301-b40e-a42e2759f60d" targetNamespace="http://schemas.microsoft.com/office/2006/metadata/properties" ma:root="true" ma:fieldsID="0df5b524d5c4833585e7fe384e2e4183" ns1:_="" ns3:_="" ns4:_="">
    <xsd:import namespace="http://schemas.microsoft.com/sharepoint/v3"/>
    <xsd:import namespace="fbc213cb-2322-46ee-a57c-56e573321373"/>
    <xsd:import namespace="b888f069-4316-4301-b40e-a42e2759f60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c213cb-2322-46ee-a57c-56e573321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88f069-4316-4301-b40e-a42e2759f60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47AB4A-29DA-4C3C-BA28-91C411DF448F}">
  <ds:schemaRefs/>
</ds:datastoreItem>
</file>

<file path=customXml/itemProps2.xml><?xml version="1.0" encoding="utf-8"?>
<ds:datastoreItem xmlns:ds="http://schemas.openxmlformats.org/officeDocument/2006/customXml" ds:itemID="{C4D9801B-BD37-4027-A744-44F31B8B17C7}">
  <ds:schemaRefs/>
</ds:datastoreItem>
</file>

<file path=customXml/itemProps3.xml><?xml version="1.0" encoding="utf-8"?>
<ds:datastoreItem xmlns:ds="http://schemas.openxmlformats.org/officeDocument/2006/customXml" ds:itemID="{0EFA1977-EFEB-49F3-AD0A-CA0485641AC4}">
  <ds:schemaRefs/>
</ds:datastoreItem>
</file>

<file path=docProps/app.xml><?xml version="1.0" encoding="utf-8"?>
<Properties xmlns="http://schemas.openxmlformats.org/officeDocument/2006/extended-properties" xmlns:vt="http://schemas.openxmlformats.org/officeDocument/2006/docPropsVTypes">
  <Template>LenovoTemplate-16x9_Lite</Template>
  <TotalTime>11250</TotalTime>
  <Words>527</Words>
  <Application>Microsoft Office PowerPoint</Application>
  <PresentationFormat>自定义</PresentationFormat>
  <Paragraphs>150</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黑体</vt:lpstr>
      <vt:lpstr>Agency FB</vt:lpstr>
      <vt:lpstr>Arial</vt:lpstr>
      <vt:lpstr>Calibri</vt:lpstr>
      <vt:lpstr>Mistral</vt:lpstr>
      <vt:lpstr>Wingdings</vt:lpstr>
      <vt:lpstr>Lenovo Master</vt:lpstr>
      <vt:lpstr>Internship Summary</vt:lpstr>
      <vt:lpstr>PowerPoint 演示文稿</vt:lpstr>
      <vt:lpstr>PowerPoint 演示文稿</vt:lpstr>
      <vt:lpstr>Introduction</vt:lpstr>
      <vt:lpstr>PowerPoint 演示文稿</vt:lpstr>
      <vt:lpstr>Internship Content</vt:lpstr>
      <vt:lpstr>Partial Task Results</vt:lpstr>
      <vt:lpstr>Partial Task Results</vt:lpstr>
      <vt:lpstr>Partial Task Results</vt:lpstr>
      <vt:lpstr>Partial Task Results</vt:lpstr>
      <vt:lpstr>Requirement Content and Results</vt:lpstr>
      <vt:lpstr>Requirement Content and Results</vt:lpstr>
      <vt:lpstr>PowerPoint 演示文稿</vt:lpstr>
      <vt:lpstr>Personal Growth</vt:lpstr>
      <vt:lpstr>PowerPoint 演示文稿</vt:lpstr>
      <vt:lpstr>Future Prospect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OneLenovo_InterimTemplate</dc:title>
  <dc:creator>Melissa Herboth</dc:creator>
  <cp:lastModifiedBy>Xinyu XY9 Ren</cp:lastModifiedBy>
  <cp:revision>87</cp:revision>
  <dcterms:created xsi:type="dcterms:W3CDTF">2022-05-05T14:11:00Z</dcterms:created>
  <dcterms:modified xsi:type="dcterms:W3CDTF">2024-08-29T06:57:45Z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0x010100D7E8F50E37F08F4A860DB7BF64F39772</vt:lpwstr>
  </property>
  <property fmtid="{D5CDD505-2E9C-101B-9397-08002B2CF9AE}" pid="3" name="ICV">
    <vt:lpwstr>3A0FF9AC79C740B783AD40C004947149_12</vt:lpwstr>
  </property>
  <property fmtid="{D5CDD505-2E9C-101B-9397-08002B2CF9AE}" pid="4" name="KSOProductBuildVer">
    <vt:lpwstr>2052-11.1.0.14036</vt:lpwstr>
  </property>
</Properties>
</file>