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933" autoAdjust="0"/>
  </p:normalViewPr>
  <p:slideViewPr>
    <p:cSldViewPr snapToGrid="0">
      <p:cViewPr>
        <p:scale>
          <a:sx n="66" d="100"/>
          <a:sy n="66" d="100"/>
        </p:scale>
        <p:origin x="129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E8E67-FE11-4ECE-AAF1-65B5A6A1BB47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66FBA-D480-4466-8396-9AF8C2FF1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8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술래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666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07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79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오톡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510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558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76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네즈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256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897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불이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469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란드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10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랄드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631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도치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762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25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2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민국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24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103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월장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27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석화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829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충천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4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익선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852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9781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736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애플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8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3861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게티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2360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개떡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201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팥쥐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403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백중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189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렐라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4988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렐라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르트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1103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르트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6629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561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1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라기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3019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벅스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8144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크스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036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벌레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0965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6978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키예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3109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크림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9248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핧기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3226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랜드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9364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4520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콘다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운서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964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팔방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901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타비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7457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8894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져스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5882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깎이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꽂이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8209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이몽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883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봉지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817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구마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455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디어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2704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잡기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059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꼭질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589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버섯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8411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성어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5703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현황 </a:t>
            </a:r>
            <a:r>
              <a:rPr lang="en-US" altLang="ko-KR" dirty="0"/>
              <a:t>/ </a:t>
            </a:r>
            <a:r>
              <a:rPr lang="ko-KR" altLang="en-US" dirty="0"/>
              <a:t>창조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9601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반짝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3104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리자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1773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리안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50666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1750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날쑥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02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달록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9088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거철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00453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호호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640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7399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성희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4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레온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861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8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82B9C-91F5-3408-9E90-5DBE740D8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5EC11B-7CF2-579E-BCD8-F0C2BE808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D3605-8604-6EC5-6AEF-85C0A1C1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3B1EF-313D-B405-24A9-A6F89FD7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0E0AF-CE59-E402-9A47-33A4C1D5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26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2B5C1-BB97-ECB1-78ED-BCF49DB3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6E9ACC-452F-DC19-68BA-FFCACB10F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BD760-6CCD-568E-93B3-8A515FBC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96397-73BA-C158-2C3D-828206E3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138C1-EDD8-4416-4894-A134CFE0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1360D2-CD3D-C210-88A0-2AE81389B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D9E27-671A-16F5-F36D-C37D8A91E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0C733-7AC8-7D44-35A0-20BE3C77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AAE46-EF96-BDA0-817F-F6AC34D6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2A5A6-C92A-D93A-4535-5BEC95A0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31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B2297-5052-712E-DD2B-0F0E7AC0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99459-543B-992A-8D8F-53DD304DC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74CA5-3D72-40E4-FB0B-72AC0119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2C7A6-C80F-01E8-C4B9-35E15966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5E3ED-7C72-813E-B62F-54F1D81E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11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36409-3544-3F21-99DF-8CFA78BB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394012-86ED-2160-54C8-A2414DFA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8E707-A638-E03E-6359-01D96AEB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E1C31-38E0-9702-EC8D-36CB816D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20615-EB18-A388-BD63-13522BBA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74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E2FDC-8F02-4BBA-8B2E-EF6F095F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01E49-94BD-00A6-59F9-13F0192A8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34B46-DFD3-343C-414F-103ED672B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1B385C-DADF-6E1E-F643-32CE9078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8DB1D-1D0D-B511-2053-34102C30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51BB03-7B7F-1AEC-215F-1A330F5E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C31B-61C1-B8C9-730D-6BF19388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6FEAA-BD43-813D-8FDD-FEC90D978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D381DF-CC27-AD06-7D3F-3BA64BE82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644B63-AE66-5CF1-F26E-496AC462D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634DD7-6102-5583-E94D-AFCEE4523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F84D67-455F-0ECE-435E-B2C1639D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7695E-C277-9DD0-43B7-48F0BBC7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92CA61-9C4F-BDA1-FDFC-0E16BDC5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70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1AB25-DA1A-AF7B-D633-0CCF6F32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F492C8-6032-B1C9-3F84-B82F1DF5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C08962-52CC-38A3-CBF3-62DB57EC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C8FA08-0881-ADC2-2A3B-7C864081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7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01E6F9-C02B-436E-6A34-75BC275F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5CDC9E-C455-0361-81B5-7E3EC159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0B2C55-E7D8-51E4-7BE6-34B3CC3A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03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A4CCC-2265-F6B0-27E6-E46CD953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50CC-6CD1-207C-6F51-315E2B772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667290-2E1C-3D1F-E943-46B35A496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C787AC-428D-7C65-0A7C-E1A827C8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EDF79-5843-B0CD-CDE2-45326F45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E147B3-101B-223B-5DF7-12A6AF12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8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79AC0-92E6-07D1-C951-76E0A221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A6208A-A039-4670-5EAA-9BB2A2F29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E9C1B-7767-8480-8A06-0E0EFA324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CEDC42-579B-C155-3D63-A2D78D61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FD8EB4-D668-8DA3-56D6-AE070D3A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6BF8F9-A157-BD72-C6CD-6AD275D3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0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9B65CC-E819-E5F1-4C76-4BC32E23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C71E5-08E9-9BED-14F7-08BB1C32D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FA161-7C61-DC2A-0129-45EF8A899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8D36-BA4B-452B-B9AF-FA048EBD4D35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C66D0-77EC-735A-F435-3ED02CFDB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82F6B-7DED-970B-0708-E42E8462F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37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lbl">
            <a:extLst>
              <a:ext uri="{FF2B5EF4-FFF2-40B4-BE49-F238E27FC236}">
                <a16:creationId xmlns:a16="http://schemas.microsoft.com/office/drawing/2014/main" id="{BBB33CB9-5F6F-445C-2984-594B7F56B0CD}"/>
              </a:ext>
            </a:extLst>
          </p:cNvPr>
          <p:cNvSpPr txBox="1"/>
          <p:nvPr/>
        </p:nvSpPr>
        <p:spPr>
          <a:xfrm>
            <a:off x="0" y="182412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네 글자 이어 맞추기</a:t>
            </a:r>
          </a:p>
        </p:txBody>
      </p:sp>
      <p:sp>
        <p:nvSpPr>
          <p:cNvPr id="5" name="START_btn">
            <a:hlinkClick r:id="rId2" action="ppaction://hlinksldjump"/>
            <a:extLst>
              <a:ext uri="{FF2B5EF4-FFF2-40B4-BE49-F238E27FC236}">
                <a16:creationId xmlns:a16="http://schemas.microsoft.com/office/drawing/2014/main" id="{D3EA64EC-34B0-3B22-3813-20A71E9D2EF0}"/>
              </a:ext>
            </a:extLst>
          </p:cNvPr>
          <p:cNvSpPr/>
          <p:nvPr/>
        </p:nvSpPr>
        <p:spPr>
          <a:xfrm>
            <a:off x="4482446" y="3315842"/>
            <a:ext cx="3227109" cy="678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시작하기</a:t>
            </a:r>
          </a:p>
        </p:txBody>
      </p:sp>
      <p:sp>
        <p:nvSpPr>
          <p:cNvPr id="6" name="RULE_btn">
            <a:hlinkClick r:id="rId3" action="ppaction://hlinksldjump"/>
            <a:extLst>
              <a:ext uri="{FF2B5EF4-FFF2-40B4-BE49-F238E27FC236}">
                <a16:creationId xmlns:a16="http://schemas.microsoft.com/office/drawing/2014/main" id="{15CF8684-3551-064F-E6D9-73C149B3B055}"/>
              </a:ext>
            </a:extLst>
          </p:cNvPr>
          <p:cNvSpPr/>
          <p:nvPr/>
        </p:nvSpPr>
        <p:spPr>
          <a:xfrm>
            <a:off x="4482446" y="4355145"/>
            <a:ext cx="3227109" cy="67873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규칙 보기</a:t>
            </a:r>
          </a:p>
        </p:txBody>
      </p:sp>
      <p:sp>
        <p:nvSpPr>
          <p:cNvPr id="2" name="RE_btn">
            <a:hlinkClick r:id="" action="ppaction://hlinkshowjump?jump=lastslideviewed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B306E6A-F9E8-E7C9-7657-2F3DFEE0E2A3}"/>
              </a:ext>
            </a:extLst>
          </p:cNvPr>
          <p:cNvSpPr/>
          <p:nvPr/>
        </p:nvSpPr>
        <p:spPr>
          <a:xfrm>
            <a:off x="180681" y="6055864"/>
            <a:ext cx="959961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RE.</a:t>
            </a:r>
            <a:endParaRPr lang="ko-KR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49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카멜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635E351-BE60-775D-185B-6ECA1E9A3437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0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세종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CAE627B-38DC-7BB9-EA6B-B5A7A19963D9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96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훈민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E404B7C-E997-290B-DA72-CF5084A12572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2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스마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0E3C4EC-6437-88FD-78F2-BD19C8B1430F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591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카카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D3D2773-C98B-37BB-63EF-E440DD1864B9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3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다이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64FA82B-9FD1-23BC-9E48-EBA8D5507337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44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유비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CFCCA12-0102-02C1-281C-25B9D3F174DC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46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마요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2CF2619-1F90-82B7-6B35-D41B83FFC65F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69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오아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72323DE-AD9F-BF0D-087A-21E10F440F8A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866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반딧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C07A852-D314-F435-4D1B-45530BD62538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43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CREEN_sps">
            <a:extLst>
              <a:ext uri="{FF2B5EF4-FFF2-40B4-BE49-F238E27FC236}">
                <a16:creationId xmlns:a16="http://schemas.microsoft.com/office/drawing/2014/main" id="{F0672DA4-CB8E-F5D0-43DE-0A4F30E77230}"/>
              </a:ext>
            </a:extLst>
          </p:cNvPr>
          <p:cNvSpPr/>
          <p:nvPr/>
        </p:nvSpPr>
        <p:spPr>
          <a:xfrm>
            <a:off x="3126658" y="-3470031"/>
            <a:ext cx="5938684" cy="31242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PEOPLE2_grp">
            <a:extLst>
              <a:ext uri="{FF2B5EF4-FFF2-40B4-BE49-F238E27FC236}">
                <a16:creationId xmlns:a16="http://schemas.microsoft.com/office/drawing/2014/main" id="{0F736CED-7B3D-7026-7A26-7880DB3825F4}"/>
              </a:ext>
            </a:extLst>
          </p:cNvPr>
          <p:cNvGrpSpPr/>
          <p:nvPr/>
        </p:nvGrpSpPr>
        <p:grpSpPr>
          <a:xfrm>
            <a:off x="5410200" y="4557528"/>
            <a:ext cx="1371600" cy="4800599"/>
            <a:chOff x="2440858" y="2057401"/>
            <a:chExt cx="1371600" cy="4800599"/>
          </a:xfrm>
        </p:grpSpPr>
        <p:sp>
          <p:nvSpPr>
            <p:cNvPr id="8" name="HEAD2_sps">
              <a:extLst>
                <a:ext uri="{FF2B5EF4-FFF2-40B4-BE49-F238E27FC236}">
                  <a16:creationId xmlns:a16="http://schemas.microsoft.com/office/drawing/2014/main" id="{50497403-ACAD-A31E-FB29-4D869440E0CD}"/>
                </a:ext>
              </a:extLst>
            </p:cNvPr>
            <p:cNvSpPr/>
            <p:nvPr/>
          </p:nvSpPr>
          <p:spPr>
            <a:xfrm>
              <a:off x="2440858" y="2057401"/>
              <a:ext cx="1371600" cy="137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BODY2_sps">
              <a:extLst>
                <a:ext uri="{FF2B5EF4-FFF2-40B4-BE49-F238E27FC236}">
                  <a16:creationId xmlns:a16="http://schemas.microsoft.com/office/drawing/2014/main" id="{6955E0C3-A94C-81CD-4114-FBE9A69F7E1B}"/>
                </a:ext>
              </a:extLst>
            </p:cNvPr>
            <p:cNvSpPr/>
            <p:nvPr/>
          </p:nvSpPr>
          <p:spPr>
            <a:xfrm>
              <a:off x="2440858" y="2743200"/>
              <a:ext cx="1371600" cy="411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PEOPLE1_grp">
            <a:extLst>
              <a:ext uri="{FF2B5EF4-FFF2-40B4-BE49-F238E27FC236}">
                <a16:creationId xmlns:a16="http://schemas.microsoft.com/office/drawing/2014/main" id="{B2AAFC93-48CC-6359-5188-15C7F0A5CE53}"/>
              </a:ext>
            </a:extLst>
          </p:cNvPr>
          <p:cNvGrpSpPr/>
          <p:nvPr/>
        </p:nvGrpSpPr>
        <p:grpSpPr>
          <a:xfrm>
            <a:off x="2182792" y="4557528"/>
            <a:ext cx="1371600" cy="4800599"/>
            <a:chOff x="2440858" y="2057401"/>
            <a:chExt cx="1371600" cy="4800599"/>
          </a:xfrm>
        </p:grpSpPr>
        <p:sp>
          <p:nvSpPr>
            <p:cNvPr id="13" name="HEAD1_sps">
              <a:extLst>
                <a:ext uri="{FF2B5EF4-FFF2-40B4-BE49-F238E27FC236}">
                  <a16:creationId xmlns:a16="http://schemas.microsoft.com/office/drawing/2014/main" id="{2F4F29DB-9DBB-4DA9-CAF8-330ECD939AA2}"/>
                </a:ext>
              </a:extLst>
            </p:cNvPr>
            <p:cNvSpPr/>
            <p:nvPr/>
          </p:nvSpPr>
          <p:spPr>
            <a:xfrm>
              <a:off x="2440858" y="2057401"/>
              <a:ext cx="1371600" cy="137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BODY1_sps">
              <a:extLst>
                <a:ext uri="{FF2B5EF4-FFF2-40B4-BE49-F238E27FC236}">
                  <a16:creationId xmlns:a16="http://schemas.microsoft.com/office/drawing/2014/main" id="{80FBEDFA-AC43-3A02-E7EE-454FDFDCB5DC}"/>
                </a:ext>
              </a:extLst>
            </p:cNvPr>
            <p:cNvSpPr/>
            <p:nvPr/>
          </p:nvSpPr>
          <p:spPr>
            <a:xfrm>
              <a:off x="2440858" y="2743200"/>
              <a:ext cx="1371600" cy="411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PEOPLE3_grp">
            <a:extLst>
              <a:ext uri="{FF2B5EF4-FFF2-40B4-BE49-F238E27FC236}">
                <a16:creationId xmlns:a16="http://schemas.microsoft.com/office/drawing/2014/main" id="{83AFEC52-0B27-B3E6-1446-64B643389E22}"/>
              </a:ext>
            </a:extLst>
          </p:cNvPr>
          <p:cNvGrpSpPr/>
          <p:nvPr/>
        </p:nvGrpSpPr>
        <p:grpSpPr>
          <a:xfrm>
            <a:off x="8637608" y="4557528"/>
            <a:ext cx="1371600" cy="4800599"/>
            <a:chOff x="2440858" y="2057401"/>
            <a:chExt cx="1371600" cy="4800599"/>
          </a:xfrm>
        </p:grpSpPr>
        <p:sp>
          <p:nvSpPr>
            <p:cNvPr id="16" name="HEAD3_sps">
              <a:extLst>
                <a:ext uri="{FF2B5EF4-FFF2-40B4-BE49-F238E27FC236}">
                  <a16:creationId xmlns:a16="http://schemas.microsoft.com/office/drawing/2014/main" id="{E9D68BCF-AE13-D05E-2723-D317B2AEFD21}"/>
                </a:ext>
              </a:extLst>
            </p:cNvPr>
            <p:cNvSpPr/>
            <p:nvPr/>
          </p:nvSpPr>
          <p:spPr>
            <a:xfrm>
              <a:off x="2440858" y="2057401"/>
              <a:ext cx="1371600" cy="137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BODY3_sps">
              <a:extLst>
                <a:ext uri="{FF2B5EF4-FFF2-40B4-BE49-F238E27FC236}">
                  <a16:creationId xmlns:a16="http://schemas.microsoft.com/office/drawing/2014/main" id="{F09B1B97-F04B-B5EF-2872-3807ABC99EF0}"/>
                </a:ext>
              </a:extLst>
            </p:cNvPr>
            <p:cNvSpPr/>
            <p:nvPr/>
          </p:nvSpPr>
          <p:spPr>
            <a:xfrm>
              <a:off x="2440858" y="2743200"/>
              <a:ext cx="1371600" cy="411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BACK_btn">
            <a:hlinkClick r:id="rId2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27DDC33-A921-85EA-7749-5ECF0B4B7584}"/>
              </a:ext>
            </a:extLst>
          </p:cNvPr>
          <p:cNvSpPr/>
          <p:nvPr/>
        </p:nvSpPr>
        <p:spPr>
          <a:xfrm>
            <a:off x="9665115" y="6037011"/>
            <a:ext cx="2330245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돌아가기</a:t>
            </a:r>
          </a:p>
        </p:txBody>
      </p:sp>
      <p:sp>
        <p:nvSpPr>
          <p:cNvPr id="18" name="SINSEO_lbl">
            <a:extLst>
              <a:ext uri="{FF2B5EF4-FFF2-40B4-BE49-F238E27FC236}">
                <a16:creationId xmlns:a16="http://schemas.microsoft.com/office/drawing/2014/main" id="{36A24A0E-8E7F-CC67-B944-7F2842670961}"/>
              </a:ext>
            </a:extLst>
          </p:cNvPr>
          <p:cNvSpPr txBox="1"/>
          <p:nvPr/>
        </p:nvSpPr>
        <p:spPr>
          <a:xfrm>
            <a:off x="5234225" y="1598017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신서</a:t>
            </a:r>
          </a:p>
        </p:txBody>
      </p:sp>
      <p:sp>
        <p:nvSpPr>
          <p:cNvPr id="19" name="YUGI_lbl">
            <a:extLst>
              <a:ext uri="{FF2B5EF4-FFF2-40B4-BE49-F238E27FC236}">
                <a16:creationId xmlns:a16="http://schemas.microsoft.com/office/drawing/2014/main" id="{D63A7564-17AE-2400-0300-A48B8C18C743}"/>
              </a:ext>
            </a:extLst>
          </p:cNvPr>
          <p:cNvSpPr txBox="1"/>
          <p:nvPr/>
        </p:nvSpPr>
        <p:spPr>
          <a:xfrm>
            <a:off x="2314594" y="38914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유기</a:t>
            </a:r>
            <a:endParaRPr lang="ko-KR" alt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GYEOUL_lbl">
            <a:extLst>
              <a:ext uri="{FF2B5EF4-FFF2-40B4-BE49-F238E27FC236}">
                <a16:creationId xmlns:a16="http://schemas.microsoft.com/office/drawing/2014/main" id="{1E9E53FB-0E3B-7A9D-5924-60D40B0D9315}"/>
              </a:ext>
            </a:extLst>
          </p:cNvPr>
          <p:cNvSpPr txBox="1"/>
          <p:nvPr/>
        </p:nvSpPr>
        <p:spPr>
          <a:xfrm>
            <a:off x="5234225" y="1598017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겨울</a:t>
            </a:r>
          </a:p>
        </p:txBody>
      </p:sp>
      <p:sp>
        <p:nvSpPr>
          <p:cNvPr id="21" name="WANGGUK_lbl">
            <a:extLst>
              <a:ext uri="{FF2B5EF4-FFF2-40B4-BE49-F238E27FC236}">
                <a16:creationId xmlns:a16="http://schemas.microsoft.com/office/drawing/2014/main" id="{4949D92B-06F5-899E-C919-6257941D850A}"/>
              </a:ext>
            </a:extLst>
          </p:cNvPr>
          <p:cNvSpPr txBox="1"/>
          <p:nvPr/>
        </p:nvSpPr>
        <p:spPr>
          <a:xfrm>
            <a:off x="5542001" y="38914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왕국</a:t>
            </a:r>
            <a:endParaRPr lang="ko-KR" alt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I_lbl">
            <a:extLst>
              <a:ext uri="{FF2B5EF4-FFF2-40B4-BE49-F238E27FC236}">
                <a16:creationId xmlns:a16="http://schemas.microsoft.com/office/drawing/2014/main" id="{D508624F-FA02-9C65-71AA-A0378E18C807}"/>
              </a:ext>
            </a:extLst>
          </p:cNvPr>
          <p:cNvSpPr txBox="1"/>
          <p:nvPr/>
        </p:nvSpPr>
        <p:spPr>
          <a:xfrm>
            <a:off x="5234224" y="1598016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오비</a:t>
            </a:r>
            <a:endParaRPr lang="ko-KR" alt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RAK_lbl">
            <a:extLst>
              <a:ext uri="{FF2B5EF4-FFF2-40B4-BE49-F238E27FC236}">
                <a16:creationId xmlns:a16="http://schemas.microsoft.com/office/drawing/2014/main" id="{32C0967E-B0EC-6916-FDB9-0C27E2AD7CC9}"/>
              </a:ext>
            </a:extLst>
          </p:cNvPr>
          <p:cNvSpPr txBox="1"/>
          <p:nvPr/>
        </p:nvSpPr>
        <p:spPr>
          <a:xfrm>
            <a:off x="8769408" y="388660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이락</a:t>
            </a:r>
            <a:endParaRPr lang="ko-KR" alt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69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0.5937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네덜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E5DFE72-276B-8A55-4D5F-8A31406F9A1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362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에메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30A275C-1475-A0D2-D9F4-52FDC85FCC50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44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백과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C0F911F-9D46-78AC-18CF-1368D855044B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063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크레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6EABA82-FF8D-E924-DCFE-C7AB2764DD8E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96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대한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C77F1FA-BF47-0D73-7E2B-43A8E4D80E1B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065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해리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DD8D7A8-F107-558C-74AB-0110F3287793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973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일취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70EC32E-589C-A830-5DB1-78698519D1BE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949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전광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2FEAE33-087A-03A4-7692-C2337BAED93C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134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화광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868B427-D29F-57CD-D5F7-4BFDE3AB708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020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다다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755398B-825D-8C37-0094-D9B298FBE392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72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강강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076514A-D2F1-2230-B651-7DAEF2297D92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821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백해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5BD5672-93F8-D11F-66C8-7D4AFE5C30B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70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조삼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CF1A2B7-8EFA-E6FC-CC5E-B24B051E5D03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36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도원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F5523D8-BDC0-C7A3-27F4-8F47DC70B1D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291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스파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9AFC00A-EEE1-DB01-29F1-E079070E86FD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77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무지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CBE4FAA-D4C6-C756-C079-3658514644BB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467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콩쥐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A90EED9-4264-1A92-AD96-1A572CDAF9C8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238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백발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15A7066-992A-ADA5-A12E-BC92D21620E2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088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신데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2BDD687-62AF-12AF-1361-CCD66268D82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27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모짜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41BDBB1-EE0E-DF97-006D-D2057A667403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2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야쿠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68EC687-012A-1100-C223-DBB259EA880D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12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고슴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3D73B5E-832C-4637-AEB1-962FD1525E1D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131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불가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C7D6C6C-3E5D-ED24-212E-E657967B5C6F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150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크로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646DA79-E2E4-414B-A5B1-B3764EA8950A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592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스타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BD8B24A-C1EA-C896-C3F9-93DE70B62A7E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513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스핑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5729718-A0CF-296E-3473-E602F006B134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031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무당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7B8DE25-381B-17E6-5ADB-EA4E2A50995E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021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스테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024C746-47F3-7A27-3C8F-E211097CF9ED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617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튀르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48A17C5-DFFC-B483-F82B-C77B2302E94F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0078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핸드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E708F24-7478-CF67-5C4B-A7A8533BD59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005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개미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1A02455-233F-A7C0-48CE-85A54802F413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1308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뉴질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20F36F8-51B7-3EDD-AA0D-E78ACE9F170A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66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파인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770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싱가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08054AC-8538-C9C6-8CBF-9AB63CF11F22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978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아나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D9ADA82-FF5D-B2CA-D583-049477B6D265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3078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아시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3FC60E8-2048-D624-C94D-F9D6C51CAE43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383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샌드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D7DF998-EB51-8723-5B26-D16DB07A1619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2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어벤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1E360BC-8828-5465-1156-111D3260A6C2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406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연필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F2F4FBC-5581-27E4-0446-6B19EB182FC9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9427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동상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B3D46C3-AD41-3211-2519-64AC9CA38702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129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비닐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A2892B4-DEEB-4CC4-7C4B-6BCB1C9B78FD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097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군고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CE98623-7518-04B7-D07E-EFCE66F2A58B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5733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아이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B7817DD-8E61-95D6-6ED2-37A35E192934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46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해바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DBBAD44-0674-6C37-3561-B144327D6163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673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술래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48E394B-22C6-107C-C53C-3EB1D4C03D78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7930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숨바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290EE79-EAA0-2AC4-458E-2871396EDD3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210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사자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3E0BFB2-4106-8919-0DA1-B0E64BF0B4B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7484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천지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696D974-D57C-C701-2CA1-6887B40E1969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267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반짝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51DCCCE-3C84-F47C-CB46-C2A9FF9BE9CD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7177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모나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768AAE6-4743-976A-16EF-FE26600B0440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5794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몬드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77D5D53-9BDF-F247-C8AB-290643909F97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5599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오두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D430D1E-FE3E-DA57-A78F-954FA3972BBA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185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들쑥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EFA8B3E-9094-D8DE-24B4-14BCAE0B83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5317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알록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DCB1E61-F278-A1C4-636A-8115B5F4105C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74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사방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78B52DC-64C3-2AE8-FB69-B0353C830245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355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당랑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B0F7127-3FD4-2235-2453-AB2B9F5B26BC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4458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가가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7C29A46-943F-BB9F-BBDB-52B95C975126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497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월명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52C11C9-C6DD-6525-B42E-D58321366E55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0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송이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8C881BA-B3FB-1F17-9841-1965EA5279EE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23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용호</a:t>
            </a: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D7DA922-63F9-FD16-02AA-5A7362EC3784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77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374</Words>
  <Application>Microsoft Office PowerPoint</Application>
  <PresentationFormat>와이드스크린</PresentationFormat>
  <Paragraphs>361</Paragraphs>
  <Slides>72</Slides>
  <Notes>70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junhwa</dc:creator>
  <cp:lastModifiedBy>hwang junhwa</cp:lastModifiedBy>
  <cp:revision>23</cp:revision>
  <dcterms:created xsi:type="dcterms:W3CDTF">2022-12-16T10:14:02Z</dcterms:created>
  <dcterms:modified xsi:type="dcterms:W3CDTF">2022-12-18T02:32:31Z</dcterms:modified>
</cp:coreProperties>
</file>